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5" r:id="rId39"/>
    <p:sldId id="296" r:id="rId40"/>
    <p:sldId id="297" r:id="rId41"/>
    <p:sldId id="298" r:id="rId42"/>
    <p:sldId id="294" r:id="rId43"/>
  </p:sldIdLst>
  <p:sldSz cx="9144000" cy="5143500" type="screen16x9"/>
  <p:notesSz cx="9144000" cy="51435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36" y="981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C04DBE-0936-4102-9F5B-818EEC864959}" type="datetimeFigureOut">
              <a:rPr lang="en-GB" smtClean="0"/>
              <a:t>21/11/2019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642938"/>
            <a:ext cx="3086100" cy="17367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2474913"/>
            <a:ext cx="7315200" cy="20256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4886325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4886325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A013A2-CCB5-497F-A018-DFD1B5EA4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205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013A2-CCB5-497F-A018-DFD1B5EA4FC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5397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6082284" y="763523"/>
            <a:ext cx="3061970" cy="1808480"/>
          </a:xfrm>
          <a:custGeom>
            <a:avLst/>
            <a:gdLst/>
            <a:ahLst/>
            <a:cxnLst/>
            <a:rect l="l" t="t" r="r" b="b"/>
            <a:pathLst>
              <a:path w="3061970" h="1808480">
                <a:moveTo>
                  <a:pt x="0" y="1808226"/>
                </a:moveTo>
                <a:lnTo>
                  <a:pt x="628" y="1760056"/>
                </a:lnTo>
                <a:lnTo>
                  <a:pt x="2505" y="1712197"/>
                </a:lnTo>
                <a:lnTo>
                  <a:pt x="5613" y="1664665"/>
                </a:lnTo>
                <a:lnTo>
                  <a:pt x="9938" y="1617474"/>
                </a:lnTo>
                <a:lnTo>
                  <a:pt x="15463" y="1570641"/>
                </a:lnTo>
                <a:lnTo>
                  <a:pt x="22174" y="1524181"/>
                </a:lnTo>
                <a:lnTo>
                  <a:pt x="30053" y="1478110"/>
                </a:lnTo>
                <a:lnTo>
                  <a:pt x="39087" y="1432443"/>
                </a:lnTo>
                <a:lnTo>
                  <a:pt x="49259" y="1387196"/>
                </a:lnTo>
                <a:lnTo>
                  <a:pt x="60553" y="1342384"/>
                </a:lnTo>
                <a:lnTo>
                  <a:pt x="72955" y="1298024"/>
                </a:lnTo>
                <a:lnTo>
                  <a:pt x="86447" y="1254130"/>
                </a:lnTo>
                <a:lnTo>
                  <a:pt x="101016" y="1210719"/>
                </a:lnTo>
                <a:lnTo>
                  <a:pt x="116645" y="1167807"/>
                </a:lnTo>
                <a:lnTo>
                  <a:pt x="133318" y="1125407"/>
                </a:lnTo>
                <a:lnTo>
                  <a:pt x="151020" y="1083538"/>
                </a:lnTo>
                <a:lnTo>
                  <a:pt x="169735" y="1042213"/>
                </a:lnTo>
                <a:lnTo>
                  <a:pt x="189448" y="1001449"/>
                </a:lnTo>
                <a:lnTo>
                  <a:pt x="210143" y="961261"/>
                </a:lnTo>
                <a:lnTo>
                  <a:pt x="231804" y="921664"/>
                </a:lnTo>
                <a:lnTo>
                  <a:pt x="254417" y="882676"/>
                </a:lnTo>
                <a:lnTo>
                  <a:pt x="277964" y="844310"/>
                </a:lnTo>
                <a:lnTo>
                  <a:pt x="302431" y="806583"/>
                </a:lnTo>
                <a:lnTo>
                  <a:pt x="327802" y="769511"/>
                </a:lnTo>
                <a:lnTo>
                  <a:pt x="354062" y="733108"/>
                </a:lnTo>
                <a:lnTo>
                  <a:pt x="381194" y="697391"/>
                </a:lnTo>
                <a:lnTo>
                  <a:pt x="409183" y="662375"/>
                </a:lnTo>
                <a:lnTo>
                  <a:pt x="438014" y="628077"/>
                </a:lnTo>
                <a:lnTo>
                  <a:pt x="467670" y="594510"/>
                </a:lnTo>
                <a:lnTo>
                  <a:pt x="498137" y="561692"/>
                </a:lnTo>
                <a:lnTo>
                  <a:pt x="529399" y="529637"/>
                </a:lnTo>
                <a:lnTo>
                  <a:pt x="561440" y="498362"/>
                </a:lnTo>
                <a:lnTo>
                  <a:pt x="594244" y="467882"/>
                </a:lnTo>
                <a:lnTo>
                  <a:pt x="627796" y="438212"/>
                </a:lnTo>
                <a:lnTo>
                  <a:pt x="662080" y="409368"/>
                </a:lnTo>
                <a:lnTo>
                  <a:pt x="697080" y="381367"/>
                </a:lnTo>
                <a:lnTo>
                  <a:pt x="732782" y="354223"/>
                </a:lnTo>
                <a:lnTo>
                  <a:pt x="769169" y="327951"/>
                </a:lnTo>
                <a:lnTo>
                  <a:pt x="806226" y="302569"/>
                </a:lnTo>
                <a:lnTo>
                  <a:pt x="843937" y="278091"/>
                </a:lnTo>
                <a:lnTo>
                  <a:pt x="882286" y="254533"/>
                </a:lnTo>
                <a:lnTo>
                  <a:pt x="921258" y="231911"/>
                </a:lnTo>
                <a:lnTo>
                  <a:pt x="960838" y="210239"/>
                </a:lnTo>
                <a:lnTo>
                  <a:pt x="1001009" y="189535"/>
                </a:lnTo>
                <a:lnTo>
                  <a:pt x="1041756" y="169813"/>
                </a:lnTo>
                <a:lnTo>
                  <a:pt x="1083064" y="151089"/>
                </a:lnTo>
                <a:lnTo>
                  <a:pt x="1124917" y="133379"/>
                </a:lnTo>
                <a:lnTo>
                  <a:pt x="1167298" y="116698"/>
                </a:lnTo>
                <a:lnTo>
                  <a:pt x="1210194" y="101063"/>
                </a:lnTo>
                <a:lnTo>
                  <a:pt x="1253587" y="86488"/>
                </a:lnTo>
                <a:lnTo>
                  <a:pt x="1297462" y="72989"/>
                </a:lnTo>
                <a:lnTo>
                  <a:pt x="1341805" y="60581"/>
                </a:lnTo>
                <a:lnTo>
                  <a:pt x="1386598" y="49282"/>
                </a:lnTo>
                <a:lnTo>
                  <a:pt x="1431827" y="39105"/>
                </a:lnTo>
                <a:lnTo>
                  <a:pt x="1477476" y="30067"/>
                </a:lnTo>
                <a:lnTo>
                  <a:pt x="1523529" y="22184"/>
                </a:lnTo>
                <a:lnTo>
                  <a:pt x="1569971" y="15471"/>
                </a:lnTo>
                <a:lnTo>
                  <a:pt x="1616786" y="9943"/>
                </a:lnTo>
                <a:lnTo>
                  <a:pt x="1663958" y="5616"/>
                </a:lnTo>
                <a:lnTo>
                  <a:pt x="1711472" y="2506"/>
                </a:lnTo>
                <a:lnTo>
                  <a:pt x="1759313" y="629"/>
                </a:lnTo>
                <a:lnTo>
                  <a:pt x="1807464" y="0"/>
                </a:lnTo>
                <a:lnTo>
                  <a:pt x="1855614" y="629"/>
                </a:lnTo>
                <a:lnTo>
                  <a:pt x="1903455" y="2506"/>
                </a:lnTo>
                <a:lnTo>
                  <a:pt x="1950969" y="5616"/>
                </a:lnTo>
                <a:lnTo>
                  <a:pt x="1998141" y="9943"/>
                </a:lnTo>
                <a:lnTo>
                  <a:pt x="2044956" y="15471"/>
                </a:lnTo>
                <a:lnTo>
                  <a:pt x="2091398" y="22184"/>
                </a:lnTo>
                <a:lnTo>
                  <a:pt x="2137451" y="30067"/>
                </a:lnTo>
                <a:lnTo>
                  <a:pt x="2183100" y="39105"/>
                </a:lnTo>
                <a:lnTo>
                  <a:pt x="2228329" y="49282"/>
                </a:lnTo>
                <a:lnTo>
                  <a:pt x="2273122" y="60581"/>
                </a:lnTo>
                <a:lnTo>
                  <a:pt x="2317465" y="72989"/>
                </a:lnTo>
                <a:lnTo>
                  <a:pt x="2361340" y="86488"/>
                </a:lnTo>
                <a:lnTo>
                  <a:pt x="2404733" y="101063"/>
                </a:lnTo>
                <a:lnTo>
                  <a:pt x="2447629" y="116698"/>
                </a:lnTo>
                <a:lnTo>
                  <a:pt x="2490010" y="133379"/>
                </a:lnTo>
                <a:lnTo>
                  <a:pt x="2531863" y="151089"/>
                </a:lnTo>
                <a:lnTo>
                  <a:pt x="2573171" y="169813"/>
                </a:lnTo>
                <a:lnTo>
                  <a:pt x="2613918" y="189535"/>
                </a:lnTo>
                <a:lnTo>
                  <a:pt x="2654089" y="210239"/>
                </a:lnTo>
                <a:lnTo>
                  <a:pt x="2693669" y="231911"/>
                </a:lnTo>
                <a:lnTo>
                  <a:pt x="2732641" y="254533"/>
                </a:lnTo>
                <a:lnTo>
                  <a:pt x="2770990" y="278091"/>
                </a:lnTo>
                <a:lnTo>
                  <a:pt x="2808701" y="302569"/>
                </a:lnTo>
                <a:lnTo>
                  <a:pt x="2845758" y="327951"/>
                </a:lnTo>
                <a:lnTo>
                  <a:pt x="2882145" y="354223"/>
                </a:lnTo>
                <a:lnTo>
                  <a:pt x="2917847" y="381367"/>
                </a:lnTo>
                <a:lnTo>
                  <a:pt x="2952847" y="409368"/>
                </a:lnTo>
                <a:lnTo>
                  <a:pt x="2987131" y="438212"/>
                </a:lnTo>
                <a:lnTo>
                  <a:pt x="3020683" y="467882"/>
                </a:lnTo>
                <a:lnTo>
                  <a:pt x="3053487" y="498362"/>
                </a:lnTo>
                <a:lnTo>
                  <a:pt x="3061716" y="506393"/>
                </a:lnTo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6082284" y="2571750"/>
            <a:ext cx="3061970" cy="1808480"/>
          </a:xfrm>
          <a:custGeom>
            <a:avLst/>
            <a:gdLst/>
            <a:ahLst/>
            <a:cxnLst/>
            <a:rect l="l" t="t" r="r" b="b"/>
            <a:pathLst>
              <a:path w="3061970" h="1808479">
                <a:moveTo>
                  <a:pt x="3061716" y="1301832"/>
                </a:moveTo>
                <a:lnTo>
                  <a:pt x="3020683" y="1340343"/>
                </a:lnTo>
                <a:lnTo>
                  <a:pt x="2987131" y="1370013"/>
                </a:lnTo>
                <a:lnTo>
                  <a:pt x="2952847" y="1398857"/>
                </a:lnTo>
                <a:lnTo>
                  <a:pt x="2917847" y="1426858"/>
                </a:lnTo>
                <a:lnTo>
                  <a:pt x="2882145" y="1454002"/>
                </a:lnTo>
                <a:lnTo>
                  <a:pt x="2845758" y="1480274"/>
                </a:lnTo>
                <a:lnTo>
                  <a:pt x="2808701" y="1505656"/>
                </a:lnTo>
                <a:lnTo>
                  <a:pt x="2770990" y="1530134"/>
                </a:lnTo>
                <a:lnTo>
                  <a:pt x="2732641" y="1553692"/>
                </a:lnTo>
                <a:lnTo>
                  <a:pt x="2693669" y="1576314"/>
                </a:lnTo>
                <a:lnTo>
                  <a:pt x="2654089" y="1597986"/>
                </a:lnTo>
                <a:lnTo>
                  <a:pt x="2613918" y="1618690"/>
                </a:lnTo>
                <a:lnTo>
                  <a:pt x="2573171" y="1638412"/>
                </a:lnTo>
                <a:lnTo>
                  <a:pt x="2531863" y="1657136"/>
                </a:lnTo>
                <a:lnTo>
                  <a:pt x="2490010" y="1674846"/>
                </a:lnTo>
                <a:lnTo>
                  <a:pt x="2447629" y="1691527"/>
                </a:lnTo>
                <a:lnTo>
                  <a:pt x="2404733" y="1707162"/>
                </a:lnTo>
                <a:lnTo>
                  <a:pt x="2361340" y="1721737"/>
                </a:lnTo>
                <a:lnTo>
                  <a:pt x="2317465" y="1735236"/>
                </a:lnTo>
                <a:lnTo>
                  <a:pt x="2273122" y="1747644"/>
                </a:lnTo>
                <a:lnTo>
                  <a:pt x="2228329" y="1758943"/>
                </a:lnTo>
                <a:lnTo>
                  <a:pt x="2183100" y="1769120"/>
                </a:lnTo>
                <a:lnTo>
                  <a:pt x="2137451" y="1778158"/>
                </a:lnTo>
                <a:lnTo>
                  <a:pt x="2091398" y="1786041"/>
                </a:lnTo>
                <a:lnTo>
                  <a:pt x="2044956" y="1792754"/>
                </a:lnTo>
                <a:lnTo>
                  <a:pt x="1998141" y="1798282"/>
                </a:lnTo>
                <a:lnTo>
                  <a:pt x="1950969" y="1802609"/>
                </a:lnTo>
                <a:lnTo>
                  <a:pt x="1903455" y="1805719"/>
                </a:lnTo>
                <a:lnTo>
                  <a:pt x="1855614" y="1807596"/>
                </a:lnTo>
                <a:lnTo>
                  <a:pt x="1807464" y="1808226"/>
                </a:lnTo>
                <a:lnTo>
                  <a:pt x="1759313" y="1807596"/>
                </a:lnTo>
                <a:lnTo>
                  <a:pt x="1711472" y="1805719"/>
                </a:lnTo>
                <a:lnTo>
                  <a:pt x="1663958" y="1802609"/>
                </a:lnTo>
                <a:lnTo>
                  <a:pt x="1616786" y="1798282"/>
                </a:lnTo>
                <a:lnTo>
                  <a:pt x="1569971" y="1792754"/>
                </a:lnTo>
                <a:lnTo>
                  <a:pt x="1523529" y="1786041"/>
                </a:lnTo>
                <a:lnTo>
                  <a:pt x="1477476" y="1778158"/>
                </a:lnTo>
                <a:lnTo>
                  <a:pt x="1431827" y="1769120"/>
                </a:lnTo>
                <a:lnTo>
                  <a:pt x="1386598" y="1758943"/>
                </a:lnTo>
                <a:lnTo>
                  <a:pt x="1341805" y="1747644"/>
                </a:lnTo>
                <a:lnTo>
                  <a:pt x="1297462" y="1735236"/>
                </a:lnTo>
                <a:lnTo>
                  <a:pt x="1253587" y="1721737"/>
                </a:lnTo>
                <a:lnTo>
                  <a:pt x="1210194" y="1707162"/>
                </a:lnTo>
                <a:lnTo>
                  <a:pt x="1167298" y="1691527"/>
                </a:lnTo>
                <a:lnTo>
                  <a:pt x="1124917" y="1674846"/>
                </a:lnTo>
                <a:lnTo>
                  <a:pt x="1083064" y="1657136"/>
                </a:lnTo>
                <a:lnTo>
                  <a:pt x="1041756" y="1638412"/>
                </a:lnTo>
                <a:lnTo>
                  <a:pt x="1001009" y="1618690"/>
                </a:lnTo>
                <a:lnTo>
                  <a:pt x="960838" y="1597986"/>
                </a:lnTo>
                <a:lnTo>
                  <a:pt x="921258" y="1576314"/>
                </a:lnTo>
                <a:lnTo>
                  <a:pt x="882286" y="1553692"/>
                </a:lnTo>
                <a:lnTo>
                  <a:pt x="843937" y="1530134"/>
                </a:lnTo>
                <a:lnTo>
                  <a:pt x="806226" y="1505656"/>
                </a:lnTo>
                <a:lnTo>
                  <a:pt x="769169" y="1480274"/>
                </a:lnTo>
                <a:lnTo>
                  <a:pt x="732782" y="1454002"/>
                </a:lnTo>
                <a:lnTo>
                  <a:pt x="697080" y="1426858"/>
                </a:lnTo>
                <a:lnTo>
                  <a:pt x="662080" y="1398857"/>
                </a:lnTo>
                <a:lnTo>
                  <a:pt x="627796" y="1370013"/>
                </a:lnTo>
                <a:lnTo>
                  <a:pt x="594244" y="1340343"/>
                </a:lnTo>
                <a:lnTo>
                  <a:pt x="561440" y="1309863"/>
                </a:lnTo>
                <a:lnTo>
                  <a:pt x="529399" y="1278588"/>
                </a:lnTo>
                <a:lnTo>
                  <a:pt x="498137" y="1246533"/>
                </a:lnTo>
                <a:lnTo>
                  <a:pt x="467670" y="1213715"/>
                </a:lnTo>
                <a:lnTo>
                  <a:pt x="438014" y="1180148"/>
                </a:lnTo>
                <a:lnTo>
                  <a:pt x="409183" y="1145850"/>
                </a:lnTo>
                <a:lnTo>
                  <a:pt x="381194" y="1110834"/>
                </a:lnTo>
                <a:lnTo>
                  <a:pt x="354062" y="1075117"/>
                </a:lnTo>
                <a:lnTo>
                  <a:pt x="327802" y="1038714"/>
                </a:lnTo>
                <a:lnTo>
                  <a:pt x="302431" y="1001642"/>
                </a:lnTo>
                <a:lnTo>
                  <a:pt x="277964" y="963915"/>
                </a:lnTo>
                <a:lnTo>
                  <a:pt x="254417" y="925549"/>
                </a:lnTo>
                <a:lnTo>
                  <a:pt x="231804" y="886561"/>
                </a:lnTo>
                <a:lnTo>
                  <a:pt x="210143" y="846964"/>
                </a:lnTo>
                <a:lnTo>
                  <a:pt x="189448" y="806776"/>
                </a:lnTo>
                <a:lnTo>
                  <a:pt x="169735" y="766012"/>
                </a:lnTo>
                <a:lnTo>
                  <a:pt x="151020" y="724687"/>
                </a:lnTo>
                <a:lnTo>
                  <a:pt x="133318" y="682818"/>
                </a:lnTo>
                <a:lnTo>
                  <a:pt x="116645" y="640418"/>
                </a:lnTo>
                <a:lnTo>
                  <a:pt x="101016" y="597506"/>
                </a:lnTo>
                <a:lnTo>
                  <a:pt x="86447" y="554095"/>
                </a:lnTo>
                <a:lnTo>
                  <a:pt x="72955" y="510201"/>
                </a:lnTo>
                <a:lnTo>
                  <a:pt x="60553" y="465841"/>
                </a:lnTo>
                <a:lnTo>
                  <a:pt x="49259" y="421029"/>
                </a:lnTo>
                <a:lnTo>
                  <a:pt x="39087" y="375782"/>
                </a:lnTo>
                <a:lnTo>
                  <a:pt x="30053" y="330115"/>
                </a:lnTo>
                <a:lnTo>
                  <a:pt x="22174" y="284044"/>
                </a:lnTo>
                <a:lnTo>
                  <a:pt x="15463" y="237584"/>
                </a:lnTo>
                <a:lnTo>
                  <a:pt x="9938" y="190751"/>
                </a:lnTo>
                <a:lnTo>
                  <a:pt x="5613" y="143560"/>
                </a:lnTo>
                <a:lnTo>
                  <a:pt x="2505" y="96028"/>
                </a:lnTo>
                <a:lnTo>
                  <a:pt x="628" y="48169"/>
                </a:lnTo>
                <a:lnTo>
                  <a:pt x="0" y="0"/>
                </a:lnTo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336804"/>
            <a:ext cx="1882139" cy="2326005"/>
          </a:xfrm>
          <a:custGeom>
            <a:avLst/>
            <a:gdLst/>
            <a:ahLst/>
            <a:cxnLst/>
            <a:rect l="l" t="t" r="r" b="b"/>
            <a:pathLst>
              <a:path w="1882139" h="2326005">
                <a:moveTo>
                  <a:pt x="0" y="249203"/>
                </a:moveTo>
                <a:lnTo>
                  <a:pt x="32586" y="224344"/>
                </a:lnTo>
                <a:lnTo>
                  <a:pt x="69188" y="198580"/>
                </a:lnTo>
                <a:lnTo>
                  <a:pt x="106808" y="174207"/>
                </a:lnTo>
                <a:lnTo>
                  <a:pt x="145407" y="151262"/>
                </a:lnTo>
                <a:lnTo>
                  <a:pt x="184948" y="129784"/>
                </a:lnTo>
                <a:lnTo>
                  <a:pt x="225395" y="109808"/>
                </a:lnTo>
                <a:lnTo>
                  <a:pt x="266709" y="91374"/>
                </a:lnTo>
                <a:lnTo>
                  <a:pt x="308852" y="74518"/>
                </a:lnTo>
                <a:lnTo>
                  <a:pt x="351789" y="59277"/>
                </a:lnTo>
                <a:lnTo>
                  <a:pt x="395481" y="45689"/>
                </a:lnTo>
                <a:lnTo>
                  <a:pt x="439890" y="33792"/>
                </a:lnTo>
                <a:lnTo>
                  <a:pt x="484980" y="23622"/>
                </a:lnTo>
                <a:lnTo>
                  <a:pt x="530713" y="15218"/>
                </a:lnTo>
                <a:lnTo>
                  <a:pt x="577052" y="8616"/>
                </a:lnTo>
                <a:lnTo>
                  <a:pt x="623959" y="3854"/>
                </a:lnTo>
                <a:lnTo>
                  <a:pt x="671396" y="969"/>
                </a:lnTo>
                <a:lnTo>
                  <a:pt x="719328" y="0"/>
                </a:lnTo>
                <a:lnTo>
                  <a:pt x="767261" y="969"/>
                </a:lnTo>
                <a:lnTo>
                  <a:pt x="814701" y="3854"/>
                </a:lnTo>
                <a:lnTo>
                  <a:pt x="861610" y="8616"/>
                </a:lnTo>
                <a:lnTo>
                  <a:pt x="907950" y="15218"/>
                </a:lnTo>
                <a:lnTo>
                  <a:pt x="953685" y="23622"/>
                </a:lnTo>
                <a:lnTo>
                  <a:pt x="998776" y="33792"/>
                </a:lnTo>
                <a:lnTo>
                  <a:pt x="1043187" y="45689"/>
                </a:lnTo>
                <a:lnTo>
                  <a:pt x="1086880" y="59277"/>
                </a:lnTo>
                <a:lnTo>
                  <a:pt x="1129817" y="74518"/>
                </a:lnTo>
                <a:lnTo>
                  <a:pt x="1171961" y="91374"/>
                </a:lnTo>
                <a:lnTo>
                  <a:pt x="1213276" y="109808"/>
                </a:lnTo>
                <a:lnTo>
                  <a:pt x="1253722" y="129784"/>
                </a:lnTo>
                <a:lnTo>
                  <a:pt x="1293264" y="151262"/>
                </a:lnTo>
                <a:lnTo>
                  <a:pt x="1331863" y="174207"/>
                </a:lnTo>
                <a:lnTo>
                  <a:pt x="1369482" y="198580"/>
                </a:lnTo>
                <a:lnTo>
                  <a:pt x="1406085" y="224344"/>
                </a:lnTo>
                <a:lnTo>
                  <a:pt x="1441632" y="251463"/>
                </a:lnTo>
                <a:lnTo>
                  <a:pt x="1476088" y="279897"/>
                </a:lnTo>
                <a:lnTo>
                  <a:pt x="1509414" y="309611"/>
                </a:lnTo>
                <a:lnTo>
                  <a:pt x="1541573" y="340566"/>
                </a:lnTo>
                <a:lnTo>
                  <a:pt x="1572528" y="372725"/>
                </a:lnTo>
                <a:lnTo>
                  <a:pt x="1602242" y="406051"/>
                </a:lnTo>
                <a:lnTo>
                  <a:pt x="1630676" y="440507"/>
                </a:lnTo>
                <a:lnTo>
                  <a:pt x="1657795" y="476054"/>
                </a:lnTo>
                <a:lnTo>
                  <a:pt x="1683559" y="512657"/>
                </a:lnTo>
                <a:lnTo>
                  <a:pt x="1707932" y="550276"/>
                </a:lnTo>
                <a:lnTo>
                  <a:pt x="1730877" y="588875"/>
                </a:lnTo>
                <a:lnTo>
                  <a:pt x="1752355" y="628417"/>
                </a:lnTo>
                <a:lnTo>
                  <a:pt x="1772331" y="668863"/>
                </a:lnTo>
                <a:lnTo>
                  <a:pt x="1790765" y="710178"/>
                </a:lnTo>
                <a:lnTo>
                  <a:pt x="1807621" y="752322"/>
                </a:lnTo>
                <a:lnTo>
                  <a:pt x="1822862" y="795259"/>
                </a:lnTo>
                <a:lnTo>
                  <a:pt x="1836450" y="838952"/>
                </a:lnTo>
                <a:lnTo>
                  <a:pt x="1848347" y="883363"/>
                </a:lnTo>
                <a:lnTo>
                  <a:pt x="1858517" y="928454"/>
                </a:lnTo>
                <a:lnTo>
                  <a:pt x="1866921" y="974189"/>
                </a:lnTo>
                <a:lnTo>
                  <a:pt x="1873523" y="1020529"/>
                </a:lnTo>
                <a:lnTo>
                  <a:pt x="1878285" y="1067438"/>
                </a:lnTo>
                <a:lnTo>
                  <a:pt x="1881170" y="1114878"/>
                </a:lnTo>
                <a:lnTo>
                  <a:pt x="1882139" y="1162812"/>
                </a:lnTo>
                <a:lnTo>
                  <a:pt x="1881170" y="1210745"/>
                </a:lnTo>
                <a:lnTo>
                  <a:pt x="1878285" y="1258185"/>
                </a:lnTo>
                <a:lnTo>
                  <a:pt x="1873523" y="1305094"/>
                </a:lnTo>
                <a:lnTo>
                  <a:pt x="1866921" y="1351434"/>
                </a:lnTo>
                <a:lnTo>
                  <a:pt x="1858517" y="1397169"/>
                </a:lnTo>
                <a:lnTo>
                  <a:pt x="1848347" y="1442260"/>
                </a:lnTo>
                <a:lnTo>
                  <a:pt x="1836450" y="1486671"/>
                </a:lnTo>
                <a:lnTo>
                  <a:pt x="1822862" y="1530364"/>
                </a:lnTo>
                <a:lnTo>
                  <a:pt x="1807621" y="1573301"/>
                </a:lnTo>
                <a:lnTo>
                  <a:pt x="1790765" y="1615445"/>
                </a:lnTo>
                <a:lnTo>
                  <a:pt x="1772331" y="1656760"/>
                </a:lnTo>
                <a:lnTo>
                  <a:pt x="1752355" y="1697206"/>
                </a:lnTo>
                <a:lnTo>
                  <a:pt x="1730877" y="1736748"/>
                </a:lnTo>
                <a:lnTo>
                  <a:pt x="1707932" y="1775347"/>
                </a:lnTo>
                <a:lnTo>
                  <a:pt x="1683559" y="1812966"/>
                </a:lnTo>
                <a:lnTo>
                  <a:pt x="1657795" y="1849569"/>
                </a:lnTo>
                <a:lnTo>
                  <a:pt x="1630676" y="1885116"/>
                </a:lnTo>
                <a:lnTo>
                  <a:pt x="1602242" y="1919572"/>
                </a:lnTo>
                <a:lnTo>
                  <a:pt x="1572528" y="1952898"/>
                </a:lnTo>
                <a:lnTo>
                  <a:pt x="1541573" y="1985057"/>
                </a:lnTo>
                <a:lnTo>
                  <a:pt x="1509414" y="2016012"/>
                </a:lnTo>
                <a:lnTo>
                  <a:pt x="1476088" y="2045726"/>
                </a:lnTo>
                <a:lnTo>
                  <a:pt x="1441632" y="2074160"/>
                </a:lnTo>
                <a:lnTo>
                  <a:pt x="1406085" y="2101279"/>
                </a:lnTo>
                <a:lnTo>
                  <a:pt x="1369482" y="2127043"/>
                </a:lnTo>
                <a:lnTo>
                  <a:pt x="1331863" y="2151416"/>
                </a:lnTo>
                <a:lnTo>
                  <a:pt x="1293264" y="2174361"/>
                </a:lnTo>
                <a:lnTo>
                  <a:pt x="1253722" y="2195839"/>
                </a:lnTo>
                <a:lnTo>
                  <a:pt x="1213276" y="2215815"/>
                </a:lnTo>
                <a:lnTo>
                  <a:pt x="1171961" y="2234249"/>
                </a:lnTo>
                <a:lnTo>
                  <a:pt x="1129817" y="2251105"/>
                </a:lnTo>
                <a:lnTo>
                  <a:pt x="1086880" y="2266346"/>
                </a:lnTo>
                <a:lnTo>
                  <a:pt x="1043187" y="2279934"/>
                </a:lnTo>
                <a:lnTo>
                  <a:pt x="998776" y="2291831"/>
                </a:lnTo>
                <a:lnTo>
                  <a:pt x="953685" y="2302001"/>
                </a:lnTo>
                <a:lnTo>
                  <a:pt x="907950" y="2310405"/>
                </a:lnTo>
                <a:lnTo>
                  <a:pt x="861610" y="2317007"/>
                </a:lnTo>
                <a:lnTo>
                  <a:pt x="814701" y="2321769"/>
                </a:lnTo>
                <a:lnTo>
                  <a:pt x="767261" y="2324654"/>
                </a:lnTo>
                <a:lnTo>
                  <a:pt x="719328" y="2325624"/>
                </a:lnTo>
                <a:lnTo>
                  <a:pt x="671396" y="2324654"/>
                </a:lnTo>
                <a:lnTo>
                  <a:pt x="623959" y="2321769"/>
                </a:lnTo>
                <a:lnTo>
                  <a:pt x="577052" y="2317007"/>
                </a:lnTo>
                <a:lnTo>
                  <a:pt x="530713" y="2310405"/>
                </a:lnTo>
                <a:lnTo>
                  <a:pt x="484980" y="2302001"/>
                </a:lnTo>
                <a:lnTo>
                  <a:pt x="439890" y="2291831"/>
                </a:lnTo>
                <a:lnTo>
                  <a:pt x="395481" y="2279934"/>
                </a:lnTo>
                <a:lnTo>
                  <a:pt x="351789" y="2266346"/>
                </a:lnTo>
                <a:lnTo>
                  <a:pt x="308852" y="2251105"/>
                </a:lnTo>
                <a:lnTo>
                  <a:pt x="266709" y="2234249"/>
                </a:lnTo>
                <a:lnTo>
                  <a:pt x="225395" y="2215815"/>
                </a:lnTo>
                <a:lnTo>
                  <a:pt x="184948" y="2195839"/>
                </a:lnTo>
                <a:lnTo>
                  <a:pt x="145407" y="2174361"/>
                </a:lnTo>
                <a:lnTo>
                  <a:pt x="106808" y="2151416"/>
                </a:lnTo>
                <a:lnTo>
                  <a:pt x="69188" y="2127043"/>
                </a:lnTo>
                <a:lnTo>
                  <a:pt x="32586" y="2101279"/>
                </a:lnTo>
                <a:lnTo>
                  <a:pt x="0" y="2076420"/>
                </a:lnTo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152400" y="932688"/>
            <a:ext cx="1134110" cy="1134110"/>
          </a:xfrm>
          <a:custGeom>
            <a:avLst/>
            <a:gdLst/>
            <a:ahLst/>
            <a:cxnLst/>
            <a:rect l="l" t="t" r="r" b="b"/>
            <a:pathLst>
              <a:path w="1134110" h="1134110">
                <a:moveTo>
                  <a:pt x="0" y="566927"/>
                </a:moveTo>
                <a:lnTo>
                  <a:pt x="2080" y="518018"/>
                </a:lnTo>
                <a:lnTo>
                  <a:pt x="8210" y="470262"/>
                </a:lnTo>
                <a:lnTo>
                  <a:pt x="18218" y="423831"/>
                </a:lnTo>
                <a:lnTo>
                  <a:pt x="31934" y="378894"/>
                </a:lnTo>
                <a:lnTo>
                  <a:pt x="49187" y="335622"/>
                </a:lnTo>
                <a:lnTo>
                  <a:pt x="69809" y="294186"/>
                </a:lnTo>
                <a:lnTo>
                  <a:pt x="93628" y="254754"/>
                </a:lnTo>
                <a:lnTo>
                  <a:pt x="120475" y="217499"/>
                </a:lnTo>
                <a:lnTo>
                  <a:pt x="150179" y="182590"/>
                </a:lnTo>
                <a:lnTo>
                  <a:pt x="182570" y="150197"/>
                </a:lnTo>
                <a:lnTo>
                  <a:pt x="217477" y="120490"/>
                </a:lnTo>
                <a:lnTo>
                  <a:pt x="254732" y="93641"/>
                </a:lnTo>
                <a:lnTo>
                  <a:pt x="294163" y="69819"/>
                </a:lnTo>
                <a:lnTo>
                  <a:pt x="335601" y="49195"/>
                </a:lnTo>
                <a:lnTo>
                  <a:pt x="378874" y="31939"/>
                </a:lnTo>
                <a:lnTo>
                  <a:pt x="423814" y="18221"/>
                </a:lnTo>
                <a:lnTo>
                  <a:pt x="470250" y="8211"/>
                </a:lnTo>
                <a:lnTo>
                  <a:pt x="518011" y="2081"/>
                </a:lnTo>
                <a:lnTo>
                  <a:pt x="566928" y="0"/>
                </a:lnTo>
                <a:lnTo>
                  <a:pt x="615844" y="2081"/>
                </a:lnTo>
                <a:lnTo>
                  <a:pt x="663605" y="8211"/>
                </a:lnTo>
                <a:lnTo>
                  <a:pt x="710041" y="18221"/>
                </a:lnTo>
                <a:lnTo>
                  <a:pt x="754981" y="31939"/>
                </a:lnTo>
                <a:lnTo>
                  <a:pt x="798254" y="49195"/>
                </a:lnTo>
                <a:lnTo>
                  <a:pt x="839692" y="69819"/>
                </a:lnTo>
                <a:lnTo>
                  <a:pt x="879123" y="93641"/>
                </a:lnTo>
                <a:lnTo>
                  <a:pt x="916378" y="120490"/>
                </a:lnTo>
                <a:lnTo>
                  <a:pt x="951285" y="150197"/>
                </a:lnTo>
                <a:lnTo>
                  <a:pt x="983676" y="182590"/>
                </a:lnTo>
                <a:lnTo>
                  <a:pt x="1013380" y="217499"/>
                </a:lnTo>
                <a:lnTo>
                  <a:pt x="1040227" y="254754"/>
                </a:lnTo>
                <a:lnTo>
                  <a:pt x="1064046" y="294186"/>
                </a:lnTo>
                <a:lnTo>
                  <a:pt x="1084668" y="335622"/>
                </a:lnTo>
                <a:lnTo>
                  <a:pt x="1101921" y="378894"/>
                </a:lnTo>
                <a:lnTo>
                  <a:pt x="1115637" y="423831"/>
                </a:lnTo>
                <a:lnTo>
                  <a:pt x="1125645" y="470262"/>
                </a:lnTo>
                <a:lnTo>
                  <a:pt x="1131775" y="518018"/>
                </a:lnTo>
                <a:lnTo>
                  <a:pt x="1133856" y="566927"/>
                </a:lnTo>
                <a:lnTo>
                  <a:pt x="1131775" y="615837"/>
                </a:lnTo>
                <a:lnTo>
                  <a:pt x="1125645" y="663593"/>
                </a:lnTo>
                <a:lnTo>
                  <a:pt x="1115637" y="710024"/>
                </a:lnTo>
                <a:lnTo>
                  <a:pt x="1101921" y="754961"/>
                </a:lnTo>
                <a:lnTo>
                  <a:pt x="1084668" y="798233"/>
                </a:lnTo>
                <a:lnTo>
                  <a:pt x="1064046" y="839669"/>
                </a:lnTo>
                <a:lnTo>
                  <a:pt x="1040227" y="879101"/>
                </a:lnTo>
                <a:lnTo>
                  <a:pt x="1013380" y="916356"/>
                </a:lnTo>
                <a:lnTo>
                  <a:pt x="983676" y="951265"/>
                </a:lnTo>
                <a:lnTo>
                  <a:pt x="951285" y="983658"/>
                </a:lnTo>
                <a:lnTo>
                  <a:pt x="916378" y="1013365"/>
                </a:lnTo>
                <a:lnTo>
                  <a:pt x="879123" y="1040214"/>
                </a:lnTo>
                <a:lnTo>
                  <a:pt x="839692" y="1064036"/>
                </a:lnTo>
                <a:lnTo>
                  <a:pt x="798254" y="1084660"/>
                </a:lnTo>
                <a:lnTo>
                  <a:pt x="754981" y="1101916"/>
                </a:lnTo>
                <a:lnTo>
                  <a:pt x="710041" y="1115634"/>
                </a:lnTo>
                <a:lnTo>
                  <a:pt x="663605" y="1125644"/>
                </a:lnTo>
                <a:lnTo>
                  <a:pt x="615844" y="1131774"/>
                </a:lnTo>
                <a:lnTo>
                  <a:pt x="566928" y="1133856"/>
                </a:lnTo>
                <a:lnTo>
                  <a:pt x="518011" y="1131774"/>
                </a:lnTo>
                <a:lnTo>
                  <a:pt x="470250" y="1125644"/>
                </a:lnTo>
                <a:lnTo>
                  <a:pt x="423814" y="1115634"/>
                </a:lnTo>
                <a:lnTo>
                  <a:pt x="378874" y="1101916"/>
                </a:lnTo>
                <a:lnTo>
                  <a:pt x="335601" y="1084660"/>
                </a:lnTo>
                <a:lnTo>
                  <a:pt x="294163" y="1064036"/>
                </a:lnTo>
                <a:lnTo>
                  <a:pt x="254732" y="1040214"/>
                </a:lnTo>
                <a:lnTo>
                  <a:pt x="217477" y="1013365"/>
                </a:lnTo>
                <a:lnTo>
                  <a:pt x="182570" y="983658"/>
                </a:lnTo>
                <a:lnTo>
                  <a:pt x="150179" y="951265"/>
                </a:lnTo>
                <a:lnTo>
                  <a:pt x="120475" y="916356"/>
                </a:lnTo>
                <a:lnTo>
                  <a:pt x="93628" y="879101"/>
                </a:lnTo>
                <a:lnTo>
                  <a:pt x="69809" y="839669"/>
                </a:lnTo>
                <a:lnTo>
                  <a:pt x="49187" y="798233"/>
                </a:lnTo>
                <a:lnTo>
                  <a:pt x="31934" y="754961"/>
                </a:lnTo>
                <a:lnTo>
                  <a:pt x="18218" y="710024"/>
                </a:lnTo>
                <a:lnTo>
                  <a:pt x="8210" y="663593"/>
                </a:lnTo>
                <a:lnTo>
                  <a:pt x="2080" y="615837"/>
                </a:lnTo>
                <a:lnTo>
                  <a:pt x="0" y="566927"/>
                </a:lnTo>
                <a:close/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0" y="675131"/>
            <a:ext cx="1544320" cy="1649095"/>
          </a:xfrm>
          <a:custGeom>
            <a:avLst/>
            <a:gdLst/>
            <a:ahLst/>
            <a:cxnLst/>
            <a:rect l="l" t="t" r="r" b="b"/>
            <a:pathLst>
              <a:path w="1544320" h="1649095">
                <a:moveTo>
                  <a:pt x="0" y="421308"/>
                </a:moveTo>
                <a:lnTo>
                  <a:pt x="23207" y="382512"/>
                </a:lnTo>
                <a:lnTo>
                  <a:pt x="48604" y="344918"/>
                </a:lnTo>
                <a:lnTo>
                  <a:pt x="75975" y="308834"/>
                </a:lnTo>
                <a:lnTo>
                  <a:pt x="105243" y="274337"/>
                </a:lnTo>
                <a:lnTo>
                  <a:pt x="136331" y="241506"/>
                </a:lnTo>
                <a:lnTo>
                  <a:pt x="169161" y="210416"/>
                </a:lnTo>
                <a:lnTo>
                  <a:pt x="203657" y="181147"/>
                </a:lnTo>
                <a:lnTo>
                  <a:pt x="239740" y="153774"/>
                </a:lnTo>
                <a:lnTo>
                  <a:pt x="277333" y="128375"/>
                </a:lnTo>
                <a:lnTo>
                  <a:pt x="316360" y="105028"/>
                </a:lnTo>
                <a:lnTo>
                  <a:pt x="356742" y="83811"/>
                </a:lnTo>
                <a:lnTo>
                  <a:pt x="398403" y="64799"/>
                </a:lnTo>
                <a:lnTo>
                  <a:pt x="441265" y="48072"/>
                </a:lnTo>
                <a:lnTo>
                  <a:pt x="485250" y="33705"/>
                </a:lnTo>
                <a:lnTo>
                  <a:pt x="530282" y="21778"/>
                </a:lnTo>
                <a:lnTo>
                  <a:pt x="576283" y="12366"/>
                </a:lnTo>
                <a:lnTo>
                  <a:pt x="623176" y="5547"/>
                </a:lnTo>
                <a:lnTo>
                  <a:pt x="670883" y="1399"/>
                </a:lnTo>
                <a:lnTo>
                  <a:pt x="719328" y="0"/>
                </a:lnTo>
                <a:lnTo>
                  <a:pt x="767772" y="1399"/>
                </a:lnTo>
                <a:lnTo>
                  <a:pt x="815479" y="5547"/>
                </a:lnTo>
                <a:lnTo>
                  <a:pt x="862372" y="12366"/>
                </a:lnTo>
                <a:lnTo>
                  <a:pt x="908373" y="21778"/>
                </a:lnTo>
                <a:lnTo>
                  <a:pt x="953405" y="33705"/>
                </a:lnTo>
                <a:lnTo>
                  <a:pt x="997390" y="48072"/>
                </a:lnTo>
                <a:lnTo>
                  <a:pt x="1040252" y="64799"/>
                </a:lnTo>
                <a:lnTo>
                  <a:pt x="1081913" y="83811"/>
                </a:lnTo>
                <a:lnTo>
                  <a:pt x="1122295" y="105028"/>
                </a:lnTo>
                <a:lnTo>
                  <a:pt x="1161322" y="128375"/>
                </a:lnTo>
                <a:lnTo>
                  <a:pt x="1198915" y="153774"/>
                </a:lnTo>
                <a:lnTo>
                  <a:pt x="1234998" y="181147"/>
                </a:lnTo>
                <a:lnTo>
                  <a:pt x="1269494" y="210416"/>
                </a:lnTo>
                <a:lnTo>
                  <a:pt x="1302324" y="241506"/>
                </a:lnTo>
                <a:lnTo>
                  <a:pt x="1333412" y="274337"/>
                </a:lnTo>
                <a:lnTo>
                  <a:pt x="1362680" y="308834"/>
                </a:lnTo>
                <a:lnTo>
                  <a:pt x="1390051" y="344918"/>
                </a:lnTo>
                <a:lnTo>
                  <a:pt x="1415448" y="382512"/>
                </a:lnTo>
                <a:lnTo>
                  <a:pt x="1438793" y="421538"/>
                </a:lnTo>
                <a:lnTo>
                  <a:pt x="1460009" y="461920"/>
                </a:lnTo>
                <a:lnTo>
                  <a:pt x="1479019" y="503580"/>
                </a:lnTo>
                <a:lnTo>
                  <a:pt x="1495745" y="546441"/>
                </a:lnTo>
                <a:lnTo>
                  <a:pt x="1510110" y="590425"/>
                </a:lnTo>
                <a:lnTo>
                  <a:pt x="1522036" y="635454"/>
                </a:lnTo>
                <a:lnTo>
                  <a:pt x="1531447" y="681452"/>
                </a:lnTo>
                <a:lnTo>
                  <a:pt x="1538265" y="728341"/>
                </a:lnTo>
                <a:lnTo>
                  <a:pt x="1542412" y="776044"/>
                </a:lnTo>
                <a:lnTo>
                  <a:pt x="1543812" y="824483"/>
                </a:lnTo>
                <a:lnTo>
                  <a:pt x="1542412" y="872923"/>
                </a:lnTo>
                <a:lnTo>
                  <a:pt x="1538265" y="920626"/>
                </a:lnTo>
                <a:lnTo>
                  <a:pt x="1531447" y="967515"/>
                </a:lnTo>
                <a:lnTo>
                  <a:pt x="1522036" y="1013513"/>
                </a:lnTo>
                <a:lnTo>
                  <a:pt x="1510110" y="1058542"/>
                </a:lnTo>
                <a:lnTo>
                  <a:pt x="1495745" y="1102526"/>
                </a:lnTo>
                <a:lnTo>
                  <a:pt x="1479019" y="1145387"/>
                </a:lnTo>
                <a:lnTo>
                  <a:pt x="1460009" y="1187047"/>
                </a:lnTo>
                <a:lnTo>
                  <a:pt x="1438793" y="1227429"/>
                </a:lnTo>
                <a:lnTo>
                  <a:pt x="1415448" y="1266455"/>
                </a:lnTo>
                <a:lnTo>
                  <a:pt x="1390051" y="1304049"/>
                </a:lnTo>
                <a:lnTo>
                  <a:pt x="1362680" y="1340133"/>
                </a:lnTo>
                <a:lnTo>
                  <a:pt x="1333412" y="1374630"/>
                </a:lnTo>
                <a:lnTo>
                  <a:pt x="1302324" y="1407461"/>
                </a:lnTo>
                <a:lnTo>
                  <a:pt x="1269494" y="1438551"/>
                </a:lnTo>
                <a:lnTo>
                  <a:pt x="1234998" y="1467820"/>
                </a:lnTo>
                <a:lnTo>
                  <a:pt x="1198915" y="1495193"/>
                </a:lnTo>
                <a:lnTo>
                  <a:pt x="1161322" y="1520592"/>
                </a:lnTo>
                <a:lnTo>
                  <a:pt x="1122295" y="1543939"/>
                </a:lnTo>
                <a:lnTo>
                  <a:pt x="1081913" y="1565156"/>
                </a:lnTo>
                <a:lnTo>
                  <a:pt x="1040252" y="1584168"/>
                </a:lnTo>
                <a:lnTo>
                  <a:pt x="997390" y="1600895"/>
                </a:lnTo>
                <a:lnTo>
                  <a:pt x="953405" y="1615262"/>
                </a:lnTo>
                <a:lnTo>
                  <a:pt x="908373" y="1627189"/>
                </a:lnTo>
                <a:lnTo>
                  <a:pt x="862372" y="1636601"/>
                </a:lnTo>
                <a:lnTo>
                  <a:pt x="815479" y="1643420"/>
                </a:lnTo>
                <a:lnTo>
                  <a:pt x="767772" y="1647568"/>
                </a:lnTo>
                <a:lnTo>
                  <a:pt x="719328" y="1648967"/>
                </a:lnTo>
                <a:lnTo>
                  <a:pt x="670883" y="1647568"/>
                </a:lnTo>
                <a:lnTo>
                  <a:pt x="623176" y="1643420"/>
                </a:lnTo>
                <a:lnTo>
                  <a:pt x="576283" y="1636601"/>
                </a:lnTo>
                <a:lnTo>
                  <a:pt x="530282" y="1627189"/>
                </a:lnTo>
                <a:lnTo>
                  <a:pt x="485250" y="1615262"/>
                </a:lnTo>
                <a:lnTo>
                  <a:pt x="441265" y="1600895"/>
                </a:lnTo>
                <a:lnTo>
                  <a:pt x="398403" y="1584168"/>
                </a:lnTo>
                <a:lnTo>
                  <a:pt x="356742" y="1565156"/>
                </a:lnTo>
                <a:lnTo>
                  <a:pt x="316360" y="1543939"/>
                </a:lnTo>
                <a:lnTo>
                  <a:pt x="277333" y="1520592"/>
                </a:lnTo>
                <a:lnTo>
                  <a:pt x="239740" y="1495193"/>
                </a:lnTo>
                <a:lnTo>
                  <a:pt x="203657" y="1467820"/>
                </a:lnTo>
                <a:lnTo>
                  <a:pt x="169161" y="1438551"/>
                </a:lnTo>
                <a:lnTo>
                  <a:pt x="136331" y="1407461"/>
                </a:lnTo>
                <a:lnTo>
                  <a:pt x="105243" y="1374630"/>
                </a:lnTo>
                <a:lnTo>
                  <a:pt x="75975" y="1340133"/>
                </a:lnTo>
                <a:lnTo>
                  <a:pt x="48604" y="1304049"/>
                </a:lnTo>
                <a:lnTo>
                  <a:pt x="23207" y="1266455"/>
                </a:lnTo>
                <a:lnTo>
                  <a:pt x="0" y="1227659"/>
                </a:lnTo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345947" y="1126236"/>
            <a:ext cx="746760" cy="746760"/>
          </a:xfrm>
          <a:custGeom>
            <a:avLst/>
            <a:gdLst/>
            <a:ahLst/>
            <a:cxnLst/>
            <a:rect l="l" t="t" r="r" b="b"/>
            <a:pathLst>
              <a:path w="746760" h="746760">
                <a:moveTo>
                  <a:pt x="0" y="373379"/>
                </a:moveTo>
                <a:lnTo>
                  <a:pt x="2909" y="326536"/>
                </a:lnTo>
                <a:lnTo>
                  <a:pt x="11403" y="281432"/>
                </a:lnTo>
                <a:lnTo>
                  <a:pt x="25132" y="238415"/>
                </a:lnTo>
                <a:lnTo>
                  <a:pt x="43747" y="197836"/>
                </a:lnTo>
                <a:lnTo>
                  <a:pt x="66897" y="160044"/>
                </a:lnTo>
                <a:lnTo>
                  <a:pt x="94233" y="125389"/>
                </a:lnTo>
                <a:lnTo>
                  <a:pt x="125404" y="94220"/>
                </a:lnTo>
                <a:lnTo>
                  <a:pt x="160060" y="66887"/>
                </a:lnTo>
                <a:lnTo>
                  <a:pt x="197853" y="43740"/>
                </a:lnTo>
                <a:lnTo>
                  <a:pt x="238431" y="25128"/>
                </a:lnTo>
                <a:lnTo>
                  <a:pt x="281444" y="11401"/>
                </a:lnTo>
                <a:lnTo>
                  <a:pt x="326544" y="2908"/>
                </a:lnTo>
                <a:lnTo>
                  <a:pt x="373380" y="0"/>
                </a:lnTo>
                <a:lnTo>
                  <a:pt x="420215" y="2908"/>
                </a:lnTo>
                <a:lnTo>
                  <a:pt x="465315" y="11401"/>
                </a:lnTo>
                <a:lnTo>
                  <a:pt x="508328" y="25128"/>
                </a:lnTo>
                <a:lnTo>
                  <a:pt x="548906" y="43740"/>
                </a:lnTo>
                <a:lnTo>
                  <a:pt x="586699" y="66887"/>
                </a:lnTo>
                <a:lnTo>
                  <a:pt x="621355" y="94220"/>
                </a:lnTo>
                <a:lnTo>
                  <a:pt x="652526" y="125389"/>
                </a:lnTo>
                <a:lnTo>
                  <a:pt x="679862" y="160044"/>
                </a:lnTo>
                <a:lnTo>
                  <a:pt x="703012" y="197836"/>
                </a:lnTo>
                <a:lnTo>
                  <a:pt x="721627" y="238415"/>
                </a:lnTo>
                <a:lnTo>
                  <a:pt x="735356" y="281432"/>
                </a:lnTo>
                <a:lnTo>
                  <a:pt x="743850" y="326536"/>
                </a:lnTo>
                <a:lnTo>
                  <a:pt x="746760" y="373379"/>
                </a:lnTo>
                <a:lnTo>
                  <a:pt x="743850" y="420223"/>
                </a:lnTo>
                <a:lnTo>
                  <a:pt x="735356" y="465327"/>
                </a:lnTo>
                <a:lnTo>
                  <a:pt x="721627" y="508344"/>
                </a:lnTo>
                <a:lnTo>
                  <a:pt x="703012" y="548923"/>
                </a:lnTo>
                <a:lnTo>
                  <a:pt x="679862" y="586715"/>
                </a:lnTo>
                <a:lnTo>
                  <a:pt x="652526" y="621370"/>
                </a:lnTo>
                <a:lnTo>
                  <a:pt x="621355" y="652539"/>
                </a:lnTo>
                <a:lnTo>
                  <a:pt x="586699" y="679872"/>
                </a:lnTo>
                <a:lnTo>
                  <a:pt x="548906" y="703019"/>
                </a:lnTo>
                <a:lnTo>
                  <a:pt x="508328" y="721631"/>
                </a:lnTo>
                <a:lnTo>
                  <a:pt x="465315" y="735358"/>
                </a:lnTo>
                <a:lnTo>
                  <a:pt x="420215" y="743851"/>
                </a:lnTo>
                <a:lnTo>
                  <a:pt x="373380" y="746760"/>
                </a:lnTo>
                <a:lnTo>
                  <a:pt x="326544" y="743851"/>
                </a:lnTo>
                <a:lnTo>
                  <a:pt x="281444" y="735358"/>
                </a:lnTo>
                <a:lnTo>
                  <a:pt x="238431" y="721631"/>
                </a:lnTo>
                <a:lnTo>
                  <a:pt x="197853" y="703019"/>
                </a:lnTo>
                <a:lnTo>
                  <a:pt x="160060" y="679872"/>
                </a:lnTo>
                <a:lnTo>
                  <a:pt x="125404" y="652539"/>
                </a:lnTo>
                <a:lnTo>
                  <a:pt x="94233" y="621370"/>
                </a:lnTo>
                <a:lnTo>
                  <a:pt x="66897" y="586715"/>
                </a:lnTo>
                <a:lnTo>
                  <a:pt x="43747" y="548923"/>
                </a:lnTo>
                <a:lnTo>
                  <a:pt x="25132" y="508344"/>
                </a:lnTo>
                <a:lnTo>
                  <a:pt x="11403" y="465327"/>
                </a:lnTo>
                <a:lnTo>
                  <a:pt x="2909" y="420223"/>
                </a:lnTo>
                <a:lnTo>
                  <a:pt x="0" y="373379"/>
                </a:lnTo>
                <a:close/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8555735" y="4576571"/>
            <a:ext cx="436245" cy="436245"/>
          </a:xfrm>
          <a:custGeom>
            <a:avLst/>
            <a:gdLst/>
            <a:ahLst/>
            <a:cxnLst/>
            <a:rect l="l" t="t" r="r" b="b"/>
            <a:pathLst>
              <a:path w="436245" h="436245">
                <a:moveTo>
                  <a:pt x="217932" y="0"/>
                </a:moveTo>
                <a:lnTo>
                  <a:pt x="167951" y="5755"/>
                </a:lnTo>
                <a:lnTo>
                  <a:pt x="122075" y="22151"/>
                </a:lnTo>
                <a:lnTo>
                  <a:pt x="81611" y="47878"/>
                </a:lnTo>
                <a:lnTo>
                  <a:pt x="47866" y="81627"/>
                </a:lnTo>
                <a:lnTo>
                  <a:pt x="22144" y="122092"/>
                </a:lnTo>
                <a:lnTo>
                  <a:pt x="5753" y="167963"/>
                </a:lnTo>
                <a:lnTo>
                  <a:pt x="0" y="217931"/>
                </a:lnTo>
                <a:lnTo>
                  <a:pt x="5753" y="267900"/>
                </a:lnTo>
                <a:lnTo>
                  <a:pt x="22144" y="313771"/>
                </a:lnTo>
                <a:lnTo>
                  <a:pt x="47866" y="354236"/>
                </a:lnTo>
                <a:lnTo>
                  <a:pt x="81611" y="387985"/>
                </a:lnTo>
                <a:lnTo>
                  <a:pt x="122075" y="413712"/>
                </a:lnTo>
                <a:lnTo>
                  <a:pt x="167951" y="430108"/>
                </a:lnTo>
                <a:lnTo>
                  <a:pt x="217932" y="435863"/>
                </a:lnTo>
                <a:lnTo>
                  <a:pt x="267912" y="430108"/>
                </a:lnTo>
                <a:lnTo>
                  <a:pt x="313788" y="413712"/>
                </a:lnTo>
                <a:lnTo>
                  <a:pt x="354252" y="387985"/>
                </a:lnTo>
                <a:lnTo>
                  <a:pt x="387997" y="354236"/>
                </a:lnTo>
                <a:lnTo>
                  <a:pt x="413719" y="313771"/>
                </a:lnTo>
                <a:lnTo>
                  <a:pt x="430110" y="267900"/>
                </a:lnTo>
                <a:lnTo>
                  <a:pt x="435864" y="217931"/>
                </a:lnTo>
                <a:lnTo>
                  <a:pt x="430110" y="167963"/>
                </a:lnTo>
                <a:lnTo>
                  <a:pt x="413719" y="122092"/>
                </a:lnTo>
                <a:lnTo>
                  <a:pt x="387997" y="81627"/>
                </a:lnTo>
                <a:lnTo>
                  <a:pt x="354252" y="47878"/>
                </a:lnTo>
                <a:lnTo>
                  <a:pt x="313788" y="22151"/>
                </a:lnTo>
                <a:lnTo>
                  <a:pt x="267912" y="5755"/>
                </a:lnTo>
                <a:lnTo>
                  <a:pt x="2179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6272784" y="955547"/>
            <a:ext cx="2871470" cy="3232785"/>
          </a:xfrm>
          <a:custGeom>
            <a:avLst/>
            <a:gdLst/>
            <a:ahLst/>
            <a:cxnLst/>
            <a:rect l="l" t="t" r="r" b="b"/>
            <a:pathLst>
              <a:path w="2871470" h="3232785">
                <a:moveTo>
                  <a:pt x="1616964" y="0"/>
                </a:moveTo>
                <a:lnTo>
                  <a:pt x="1568422" y="714"/>
                </a:lnTo>
                <a:lnTo>
                  <a:pt x="1520236" y="2843"/>
                </a:lnTo>
                <a:lnTo>
                  <a:pt x="1472426" y="6368"/>
                </a:lnTo>
                <a:lnTo>
                  <a:pt x="1425011" y="11269"/>
                </a:lnTo>
                <a:lnTo>
                  <a:pt x="1378012" y="17524"/>
                </a:lnTo>
                <a:lnTo>
                  <a:pt x="1331448" y="25115"/>
                </a:lnTo>
                <a:lnTo>
                  <a:pt x="1285340" y="34021"/>
                </a:lnTo>
                <a:lnTo>
                  <a:pt x="1239707" y="44223"/>
                </a:lnTo>
                <a:lnTo>
                  <a:pt x="1194570" y="55700"/>
                </a:lnTo>
                <a:lnTo>
                  <a:pt x="1149949" y="68432"/>
                </a:lnTo>
                <a:lnTo>
                  <a:pt x="1105863" y="82399"/>
                </a:lnTo>
                <a:lnTo>
                  <a:pt x="1062332" y="97582"/>
                </a:lnTo>
                <a:lnTo>
                  <a:pt x="1019378" y="113960"/>
                </a:lnTo>
                <a:lnTo>
                  <a:pt x="977019" y="131513"/>
                </a:lnTo>
                <a:lnTo>
                  <a:pt x="935275" y="150221"/>
                </a:lnTo>
                <a:lnTo>
                  <a:pt x="894167" y="170065"/>
                </a:lnTo>
                <a:lnTo>
                  <a:pt x="853715" y="191024"/>
                </a:lnTo>
                <a:lnTo>
                  <a:pt x="813939" y="213078"/>
                </a:lnTo>
                <a:lnTo>
                  <a:pt x="774858" y="236207"/>
                </a:lnTo>
                <a:lnTo>
                  <a:pt x="736492" y="260392"/>
                </a:lnTo>
                <a:lnTo>
                  <a:pt x="698863" y="285611"/>
                </a:lnTo>
                <a:lnTo>
                  <a:pt x="661989" y="311846"/>
                </a:lnTo>
                <a:lnTo>
                  <a:pt x="625890" y="339077"/>
                </a:lnTo>
                <a:lnTo>
                  <a:pt x="590587" y="367282"/>
                </a:lnTo>
                <a:lnTo>
                  <a:pt x="556100" y="396443"/>
                </a:lnTo>
                <a:lnTo>
                  <a:pt x="522449" y="426539"/>
                </a:lnTo>
                <a:lnTo>
                  <a:pt x="489653" y="457550"/>
                </a:lnTo>
                <a:lnTo>
                  <a:pt x="457733" y="489456"/>
                </a:lnTo>
                <a:lnTo>
                  <a:pt x="426709" y="522237"/>
                </a:lnTo>
                <a:lnTo>
                  <a:pt x="396600" y="555874"/>
                </a:lnTo>
                <a:lnTo>
                  <a:pt x="367427" y="590345"/>
                </a:lnTo>
                <a:lnTo>
                  <a:pt x="339210" y="625632"/>
                </a:lnTo>
                <a:lnTo>
                  <a:pt x="311968" y="661714"/>
                </a:lnTo>
                <a:lnTo>
                  <a:pt x="285723" y="698571"/>
                </a:lnTo>
                <a:lnTo>
                  <a:pt x="260492" y="736184"/>
                </a:lnTo>
                <a:lnTo>
                  <a:pt x="236298" y="774531"/>
                </a:lnTo>
                <a:lnTo>
                  <a:pt x="213159" y="813594"/>
                </a:lnTo>
                <a:lnTo>
                  <a:pt x="191096" y="853351"/>
                </a:lnTo>
                <a:lnTo>
                  <a:pt x="170129" y="893784"/>
                </a:lnTo>
                <a:lnTo>
                  <a:pt x="150278" y="934872"/>
                </a:lnTo>
                <a:lnTo>
                  <a:pt x="131562" y="976595"/>
                </a:lnTo>
                <a:lnTo>
                  <a:pt x="114002" y="1018933"/>
                </a:lnTo>
                <a:lnTo>
                  <a:pt x="97618" y="1061867"/>
                </a:lnTo>
                <a:lnTo>
                  <a:pt x="82430" y="1105375"/>
                </a:lnTo>
                <a:lnTo>
                  <a:pt x="68457" y="1149438"/>
                </a:lnTo>
                <a:lnTo>
                  <a:pt x="55720" y="1194037"/>
                </a:lnTo>
                <a:lnTo>
                  <a:pt x="44239" y="1239151"/>
                </a:lnTo>
                <a:lnTo>
                  <a:pt x="34034" y="1284759"/>
                </a:lnTo>
                <a:lnTo>
                  <a:pt x="25124" y="1330843"/>
                </a:lnTo>
                <a:lnTo>
                  <a:pt x="17531" y="1377382"/>
                </a:lnTo>
                <a:lnTo>
                  <a:pt x="11273" y="1424356"/>
                </a:lnTo>
                <a:lnTo>
                  <a:pt x="6371" y="1471745"/>
                </a:lnTo>
                <a:lnTo>
                  <a:pt x="2844" y="1519528"/>
                </a:lnTo>
                <a:lnTo>
                  <a:pt x="714" y="1567687"/>
                </a:lnTo>
                <a:lnTo>
                  <a:pt x="0" y="1616202"/>
                </a:lnTo>
                <a:lnTo>
                  <a:pt x="714" y="1664716"/>
                </a:lnTo>
                <a:lnTo>
                  <a:pt x="2844" y="1712875"/>
                </a:lnTo>
                <a:lnTo>
                  <a:pt x="6371" y="1760658"/>
                </a:lnTo>
                <a:lnTo>
                  <a:pt x="11273" y="1808047"/>
                </a:lnTo>
                <a:lnTo>
                  <a:pt x="17531" y="1855021"/>
                </a:lnTo>
                <a:lnTo>
                  <a:pt x="25124" y="1901560"/>
                </a:lnTo>
                <a:lnTo>
                  <a:pt x="34034" y="1947644"/>
                </a:lnTo>
                <a:lnTo>
                  <a:pt x="44239" y="1993252"/>
                </a:lnTo>
                <a:lnTo>
                  <a:pt x="55720" y="2038366"/>
                </a:lnTo>
                <a:lnTo>
                  <a:pt x="68457" y="2082965"/>
                </a:lnTo>
                <a:lnTo>
                  <a:pt x="82430" y="2127028"/>
                </a:lnTo>
                <a:lnTo>
                  <a:pt x="97618" y="2170536"/>
                </a:lnTo>
                <a:lnTo>
                  <a:pt x="114002" y="2213470"/>
                </a:lnTo>
                <a:lnTo>
                  <a:pt x="131562" y="2255808"/>
                </a:lnTo>
                <a:lnTo>
                  <a:pt x="150278" y="2297531"/>
                </a:lnTo>
                <a:lnTo>
                  <a:pt x="170129" y="2338619"/>
                </a:lnTo>
                <a:lnTo>
                  <a:pt x="191096" y="2379052"/>
                </a:lnTo>
                <a:lnTo>
                  <a:pt x="213159" y="2418809"/>
                </a:lnTo>
                <a:lnTo>
                  <a:pt x="236298" y="2457872"/>
                </a:lnTo>
                <a:lnTo>
                  <a:pt x="260492" y="2496219"/>
                </a:lnTo>
                <a:lnTo>
                  <a:pt x="285723" y="2533832"/>
                </a:lnTo>
                <a:lnTo>
                  <a:pt x="311968" y="2570689"/>
                </a:lnTo>
                <a:lnTo>
                  <a:pt x="339210" y="2606771"/>
                </a:lnTo>
                <a:lnTo>
                  <a:pt x="367427" y="2642058"/>
                </a:lnTo>
                <a:lnTo>
                  <a:pt x="396600" y="2676529"/>
                </a:lnTo>
                <a:lnTo>
                  <a:pt x="426709" y="2710166"/>
                </a:lnTo>
                <a:lnTo>
                  <a:pt x="457733" y="2742947"/>
                </a:lnTo>
                <a:lnTo>
                  <a:pt x="489653" y="2774853"/>
                </a:lnTo>
                <a:lnTo>
                  <a:pt x="522449" y="2805864"/>
                </a:lnTo>
                <a:lnTo>
                  <a:pt x="556100" y="2835960"/>
                </a:lnTo>
                <a:lnTo>
                  <a:pt x="590587" y="2865121"/>
                </a:lnTo>
                <a:lnTo>
                  <a:pt x="625890" y="2893326"/>
                </a:lnTo>
                <a:lnTo>
                  <a:pt x="661989" y="2920557"/>
                </a:lnTo>
                <a:lnTo>
                  <a:pt x="698863" y="2946792"/>
                </a:lnTo>
                <a:lnTo>
                  <a:pt x="736492" y="2972011"/>
                </a:lnTo>
                <a:lnTo>
                  <a:pt x="774858" y="2996196"/>
                </a:lnTo>
                <a:lnTo>
                  <a:pt x="813939" y="3019325"/>
                </a:lnTo>
                <a:lnTo>
                  <a:pt x="853715" y="3041379"/>
                </a:lnTo>
                <a:lnTo>
                  <a:pt x="894167" y="3062338"/>
                </a:lnTo>
                <a:lnTo>
                  <a:pt x="935275" y="3082182"/>
                </a:lnTo>
                <a:lnTo>
                  <a:pt x="977019" y="3100890"/>
                </a:lnTo>
                <a:lnTo>
                  <a:pt x="1019378" y="3118443"/>
                </a:lnTo>
                <a:lnTo>
                  <a:pt x="1062332" y="3134821"/>
                </a:lnTo>
                <a:lnTo>
                  <a:pt x="1105863" y="3150004"/>
                </a:lnTo>
                <a:lnTo>
                  <a:pt x="1149949" y="3163971"/>
                </a:lnTo>
                <a:lnTo>
                  <a:pt x="1194570" y="3176703"/>
                </a:lnTo>
                <a:lnTo>
                  <a:pt x="1239707" y="3188180"/>
                </a:lnTo>
                <a:lnTo>
                  <a:pt x="1285340" y="3198382"/>
                </a:lnTo>
                <a:lnTo>
                  <a:pt x="1331448" y="3207288"/>
                </a:lnTo>
                <a:lnTo>
                  <a:pt x="1378012" y="3214879"/>
                </a:lnTo>
                <a:lnTo>
                  <a:pt x="1425011" y="3221134"/>
                </a:lnTo>
                <a:lnTo>
                  <a:pt x="1472426" y="3226035"/>
                </a:lnTo>
                <a:lnTo>
                  <a:pt x="1520236" y="3229560"/>
                </a:lnTo>
                <a:lnTo>
                  <a:pt x="1568422" y="3231689"/>
                </a:lnTo>
                <a:lnTo>
                  <a:pt x="1616964" y="3232404"/>
                </a:lnTo>
                <a:lnTo>
                  <a:pt x="1665505" y="3231689"/>
                </a:lnTo>
                <a:lnTo>
                  <a:pt x="1713691" y="3229560"/>
                </a:lnTo>
                <a:lnTo>
                  <a:pt x="1761501" y="3226035"/>
                </a:lnTo>
                <a:lnTo>
                  <a:pt x="1808916" y="3221134"/>
                </a:lnTo>
                <a:lnTo>
                  <a:pt x="1855915" y="3214879"/>
                </a:lnTo>
                <a:lnTo>
                  <a:pt x="1902479" y="3207288"/>
                </a:lnTo>
                <a:lnTo>
                  <a:pt x="1948587" y="3198382"/>
                </a:lnTo>
                <a:lnTo>
                  <a:pt x="1994220" y="3188180"/>
                </a:lnTo>
                <a:lnTo>
                  <a:pt x="2039357" y="3176703"/>
                </a:lnTo>
                <a:lnTo>
                  <a:pt x="2083978" y="3163971"/>
                </a:lnTo>
                <a:lnTo>
                  <a:pt x="2128064" y="3150004"/>
                </a:lnTo>
                <a:lnTo>
                  <a:pt x="2171595" y="3134821"/>
                </a:lnTo>
                <a:lnTo>
                  <a:pt x="2214549" y="3118443"/>
                </a:lnTo>
                <a:lnTo>
                  <a:pt x="2256908" y="3100890"/>
                </a:lnTo>
                <a:lnTo>
                  <a:pt x="2298652" y="3082182"/>
                </a:lnTo>
                <a:lnTo>
                  <a:pt x="2339760" y="3062338"/>
                </a:lnTo>
                <a:lnTo>
                  <a:pt x="2380212" y="3041379"/>
                </a:lnTo>
                <a:lnTo>
                  <a:pt x="2419988" y="3019325"/>
                </a:lnTo>
                <a:lnTo>
                  <a:pt x="2459069" y="2996196"/>
                </a:lnTo>
                <a:lnTo>
                  <a:pt x="2497435" y="2972011"/>
                </a:lnTo>
                <a:lnTo>
                  <a:pt x="2535064" y="2946792"/>
                </a:lnTo>
                <a:lnTo>
                  <a:pt x="2571938" y="2920557"/>
                </a:lnTo>
                <a:lnTo>
                  <a:pt x="2608037" y="2893326"/>
                </a:lnTo>
                <a:lnTo>
                  <a:pt x="2643340" y="2865121"/>
                </a:lnTo>
                <a:lnTo>
                  <a:pt x="2677827" y="2835960"/>
                </a:lnTo>
                <a:lnTo>
                  <a:pt x="2711478" y="2805864"/>
                </a:lnTo>
                <a:lnTo>
                  <a:pt x="2744274" y="2774853"/>
                </a:lnTo>
                <a:lnTo>
                  <a:pt x="2776194" y="2742947"/>
                </a:lnTo>
                <a:lnTo>
                  <a:pt x="2807218" y="2710166"/>
                </a:lnTo>
                <a:lnTo>
                  <a:pt x="2837327" y="2676529"/>
                </a:lnTo>
                <a:lnTo>
                  <a:pt x="2866500" y="2642058"/>
                </a:lnTo>
                <a:lnTo>
                  <a:pt x="2871216" y="2636160"/>
                </a:lnTo>
                <a:lnTo>
                  <a:pt x="2871216" y="596243"/>
                </a:lnTo>
                <a:lnTo>
                  <a:pt x="2837327" y="555874"/>
                </a:lnTo>
                <a:lnTo>
                  <a:pt x="2807218" y="522237"/>
                </a:lnTo>
                <a:lnTo>
                  <a:pt x="2776194" y="489456"/>
                </a:lnTo>
                <a:lnTo>
                  <a:pt x="2744274" y="457550"/>
                </a:lnTo>
                <a:lnTo>
                  <a:pt x="2711478" y="426539"/>
                </a:lnTo>
                <a:lnTo>
                  <a:pt x="2677827" y="396443"/>
                </a:lnTo>
                <a:lnTo>
                  <a:pt x="2643340" y="367282"/>
                </a:lnTo>
                <a:lnTo>
                  <a:pt x="2608037" y="339077"/>
                </a:lnTo>
                <a:lnTo>
                  <a:pt x="2571938" y="311846"/>
                </a:lnTo>
                <a:lnTo>
                  <a:pt x="2535064" y="285611"/>
                </a:lnTo>
                <a:lnTo>
                  <a:pt x="2497435" y="260392"/>
                </a:lnTo>
                <a:lnTo>
                  <a:pt x="2459069" y="236207"/>
                </a:lnTo>
                <a:lnTo>
                  <a:pt x="2419988" y="213078"/>
                </a:lnTo>
                <a:lnTo>
                  <a:pt x="2380212" y="191024"/>
                </a:lnTo>
                <a:lnTo>
                  <a:pt x="2339760" y="170065"/>
                </a:lnTo>
                <a:lnTo>
                  <a:pt x="2298652" y="150221"/>
                </a:lnTo>
                <a:lnTo>
                  <a:pt x="2256908" y="131513"/>
                </a:lnTo>
                <a:lnTo>
                  <a:pt x="2214549" y="113960"/>
                </a:lnTo>
                <a:lnTo>
                  <a:pt x="2171595" y="97582"/>
                </a:lnTo>
                <a:lnTo>
                  <a:pt x="2128064" y="82399"/>
                </a:lnTo>
                <a:lnTo>
                  <a:pt x="2083978" y="68432"/>
                </a:lnTo>
                <a:lnTo>
                  <a:pt x="2039357" y="55700"/>
                </a:lnTo>
                <a:lnTo>
                  <a:pt x="1994220" y="44223"/>
                </a:lnTo>
                <a:lnTo>
                  <a:pt x="1948587" y="34021"/>
                </a:lnTo>
                <a:lnTo>
                  <a:pt x="1902479" y="25115"/>
                </a:lnTo>
                <a:lnTo>
                  <a:pt x="1855915" y="17524"/>
                </a:lnTo>
                <a:lnTo>
                  <a:pt x="1808916" y="11269"/>
                </a:lnTo>
                <a:lnTo>
                  <a:pt x="1761501" y="6368"/>
                </a:lnTo>
                <a:lnTo>
                  <a:pt x="1713691" y="2843"/>
                </a:lnTo>
                <a:lnTo>
                  <a:pt x="1665505" y="714"/>
                </a:lnTo>
                <a:lnTo>
                  <a:pt x="1616964" y="0"/>
                </a:lnTo>
                <a:close/>
              </a:path>
            </a:pathLst>
          </a:custGeom>
          <a:solidFill>
            <a:srgbClr val="000000">
              <a:alpha val="6666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886839" y="655777"/>
            <a:ext cx="5370321" cy="5746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2880360"/>
            <a:ext cx="6400800" cy="12858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11/21/2019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6082284" y="763523"/>
            <a:ext cx="3061970" cy="1808480"/>
          </a:xfrm>
          <a:custGeom>
            <a:avLst/>
            <a:gdLst/>
            <a:ahLst/>
            <a:cxnLst/>
            <a:rect l="l" t="t" r="r" b="b"/>
            <a:pathLst>
              <a:path w="3061970" h="1808480">
                <a:moveTo>
                  <a:pt x="0" y="1808226"/>
                </a:moveTo>
                <a:lnTo>
                  <a:pt x="628" y="1760056"/>
                </a:lnTo>
                <a:lnTo>
                  <a:pt x="2505" y="1712197"/>
                </a:lnTo>
                <a:lnTo>
                  <a:pt x="5613" y="1664665"/>
                </a:lnTo>
                <a:lnTo>
                  <a:pt x="9938" y="1617474"/>
                </a:lnTo>
                <a:lnTo>
                  <a:pt x="15463" y="1570641"/>
                </a:lnTo>
                <a:lnTo>
                  <a:pt x="22174" y="1524181"/>
                </a:lnTo>
                <a:lnTo>
                  <a:pt x="30053" y="1478110"/>
                </a:lnTo>
                <a:lnTo>
                  <a:pt x="39087" y="1432443"/>
                </a:lnTo>
                <a:lnTo>
                  <a:pt x="49259" y="1387196"/>
                </a:lnTo>
                <a:lnTo>
                  <a:pt x="60553" y="1342384"/>
                </a:lnTo>
                <a:lnTo>
                  <a:pt x="72955" y="1298024"/>
                </a:lnTo>
                <a:lnTo>
                  <a:pt x="86447" y="1254130"/>
                </a:lnTo>
                <a:lnTo>
                  <a:pt x="101016" y="1210719"/>
                </a:lnTo>
                <a:lnTo>
                  <a:pt x="116645" y="1167807"/>
                </a:lnTo>
                <a:lnTo>
                  <a:pt x="133318" y="1125407"/>
                </a:lnTo>
                <a:lnTo>
                  <a:pt x="151020" y="1083538"/>
                </a:lnTo>
                <a:lnTo>
                  <a:pt x="169735" y="1042213"/>
                </a:lnTo>
                <a:lnTo>
                  <a:pt x="189448" y="1001449"/>
                </a:lnTo>
                <a:lnTo>
                  <a:pt x="210143" y="961261"/>
                </a:lnTo>
                <a:lnTo>
                  <a:pt x="231804" y="921664"/>
                </a:lnTo>
                <a:lnTo>
                  <a:pt x="254417" y="882676"/>
                </a:lnTo>
                <a:lnTo>
                  <a:pt x="277964" y="844310"/>
                </a:lnTo>
                <a:lnTo>
                  <a:pt x="302431" y="806583"/>
                </a:lnTo>
                <a:lnTo>
                  <a:pt x="327802" y="769511"/>
                </a:lnTo>
                <a:lnTo>
                  <a:pt x="354062" y="733108"/>
                </a:lnTo>
                <a:lnTo>
                  <a:pt x="381194" y="697391"/>
                </a:lnTo>
                <a:lnTo>
                  <a:pt x="409183" y="662375"/>
                </a:lnTo>
                <a:lnTo>
                  <a:pt x="438014" y="628077"/>
                </a:lnTo>
                <a:lnTo>
                  <a:pt x="467670" y="594510"/>
                </a:lnTo>
                <a:lnTo>
                  <a:pt x="498137" y="561692"/>
                </a:lnTo>
                <a:lnTo>
                  <a:pt x="529399" y="529637"/>
                </a:lnTo>
                <a:lnTo>
                  <a:pt x="561440" y="498362"/>
                </a:lnTo>
                <a:lnTo>
                  <a:pt x="594244" y="467882"/>
                </a:lnTo>
                <a:lnTo>
                  <a:pt x="627796" y="438212"/>
                </a:lnTo>
                <a:lnTo>
                  <a:pt x="662080" y="409368"/>
                </a:lnTo>
                <a:lnTo>
                  <a:pt x="697080" y="381367"/>
                </a:lnTo>
                <a:lnTo>
                  <a:pt x="732782" y="354223"/>
                </a:lnTo>
                <a:lnTo>
                  <a:pt x="769169" y="327951"/>
                </a:lnTo>
                <a:lnTo>
                  <a:pt x="806226" y="302569"/>
                </a:lnTo>
                <a:lnTo>
                  <a:pt x="843937" y="278091"/>
                </a:lnTo>
                <a:lnTo>
                  <a:pt x="882286" y="254533"/>
                </a:lnTo>
                <a:lnTo>
                  <a:pt x="921258" y="231911"/>
                </a:lnTo>
                <a:lnTo>
                  <a:pt x="960838" y="210239"/>
                </a:lnTo>
                <a:lnTo>
                  <a:pt x="1001009" y="189535"/>
                </a:lnTo>
                <a:lnTo>
                  <a:pt x="1041756" y="169813"/>
                </a:lnTo>
                <a:lnTo>
                  <a:pt x="1083064" y="151089"/>
                </a:lnTo>
                <a:lnTo>
                  <a:pt x="1124917" y="133379"/>
                </a:lnTo>
                <a:lnTo>
                  <a:pt x="1167298" y="116698"/>
                </a:lnTo>
                <a:lnTo>
                  <a:pt x="1210194" y="101063"/>
                </a:lnTo>
                <a:lnTo>
                  <a:pt x="1253587" y="86488"/>
                </a:lnTo>
                <a:lnTo>
                  <a:pt x="1297462" y="72989"/>
                </a:lnTo>
                <a:lnTo>
                  <a:pt x="1341805" y="60581"/>
                </a:lnTo>
                <a:lnTo>
                  <a:pt x="1386598" y="49282"/>
                </a:lnTo>
                <a:lnTo>
                  <a:pt x="1431827" y="39105"/>
                </a:lnTo>
                <a:lnTo>
                  <a:pt x="1477476" y="30067"/>
                </a:lnTo>
                <a:lnTo>
                  <a:pt x="1523529" y="22184"/>
                </a:lnTo>
                <a:lnTo>
                  <a:pt x="1569971" y="15471"/>
                </a:lnTo>
                <a:lnTo>
                  <a:pt x="1616786" y="9943"/>
                </a:lnTo>
                <a:lnTo>
                  <a:pt x="1663958" y="5616"/>
                </a:lnTo>
                <a:lnTo>
                  <a:pt x="1711472" y="2506"/>
                </a:lnTo>
                <a:lnTo>
                  <a:pt x="1759313" y="629"/>
                </a:lnTo>
                <a:lnTo>
                  <a:pt x="1807464" y="0"/>
                </a:lnTo>
                <a:lnTo>
                  <a:pt x="1855614" y="629"/>
                </a:lnTo>
                <a:lnTo>
                  <a:pt x="1903455" y="2506"/>
                </a:lnTo>
                <a:lnTo>
                  <a:pt x="1950969" y="5616"/>
                </a:lnTo>
                <a:lnTo>
                  <a:pt x="1998141" y="9943"/>
                </a:lnTo>
                <a:lnTo>
                  <a:pt x="2044956" y="15471"/>
                </a:lnTo>
                <a:lnTo>
                  <a:pt x="2091398" y="22184"/>
                </a:lnTo>
                <a:lnTo>
                  <a:pt x="2137451" y="30067"/>
                </a:lnTo>
                <a:lnTo>
                  <a:pt x="2183100" y="39105"/>
                </a:lnTo>
                <a:lnTo>
                  <a:pt x="2228329" y="49282"/>
                </a:lnTo>
                <a:lnTo>
                  <a:pt x="2273122" y="60581"/>
                </a:lnTo>
                <a:lnTo>
                  <a:pt x="2317465" y="72989"/>
                </a:lnTo>
                <a:lnTo>
                  <a:pt x="2361340" y="86488"/>
                </a:lnTo>
                <a:lnTo>
                  <a:pt x="2404733" y="101063"/>
                </a:lnTo>
                <a:lnTo>
                  <a:pt x="2447629" y="116698"/>
                </a:lnTo>
                <a:lnTo>
                  <a:pt x="2490010" y="133379"/>
                </a:lnTo>
                <a:lnTo>
                  <a:pt x="2531863" y="151089"/>
                </a:lnTo>
                <a:lnTo>
                  <a:pt x="2573171" y="169813"/>
                </a:lnTo>
                <a:lnTo>
                  <a:pt x="2613918" y="189535"/>
                </a:lnTo>
                <a:lnTo>
                  <a:pt x="2654089" y="210239"/>
                </a:lnTo>
                <a:lnTo>
                  <a:pt x="2693669" y="231911"/>
                </a:lnTo>
                <a:lnTo>
                  <a:pt x="2732641" y="254533"/>
                </a:lnTo>
                <a:lnTo>
                  <a:pt x="2770990" y="278091"/>
                </a:lnTo>
                <a:lnTo>
                  <a:pt x="2808701" y="302569"/>
                </a:lnTo>
                <a:lnTo>
                  <a:pt x="2845758" y="327951"/>
                </a:lnTo>
                <a:lnTo>
                  <a:pt x="2882145" y="354223"/>
                </a:lnTo>
                <a:lnTo>
                  <a:pt x="2917847" y="381367"/>
                </a:lnTo>
                <a:lnTo>
                  <a:pt x="2952847" y="409368"/>
                </a:lnTo>
                <a:lnTo>
                  <a:pt x="2987131" y="438212"/>
                </a:lnTo>
                <a:lnTo>
                  <a:pt x="3020683" y="467882"/>
                </a:lnTo>
                <a:lnTo>
                  <a:pt x="3053487" y="498362"/>
                </a:lnTo>
                <a:lnTo>
                  <a:pt x="3061716" y="506393"/>
                </a:lnTo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6082284" y="2571750"/>
            <a:ext cx="3061970" cy="1808480"/>
          </a:xfrm>
          <a:custGeom>
            <a:avLst/>
            <a:gdLst/>
            <a:ahLst/>
            <a:cxnLst/>
            <a:rect l="l" t="t" r="r" b="b"/>
            <a:pathLst>
              <a:path w="3061970" h="1808479">
                <a:moveTo>
                  <a:pt x="3061716" y="1301832"/>
                </a:moveTo>
                <a:lnTo>
                  <a:pt x="3020683" y="1340343"/>
                </a:lnTo>
                <a:lnTo>
                  <a:pt x="2987131" y="1370013"/>
                </a:lnTo>
                <a:lnTo>
                  <a:pt x="2952847" y="1398857"/>
                </a:lnTo>
                <a:lnTo>
                  <a:pt x="2917847" y="1426858"/>
                </a:lnTo>
                <a:lnTo>
                  <a:pt x="2882145" y="1454002"/>
                </a:lnTo>
                <a:lnTo>
                  <a:pt x="2845758" y="1480274"/>
                </a:lnTo>
                <a:lnTo>
                  <a:pt x="2808701" y="1505656"/>
                </a:lnTo>
                <a:lnTo>
                  <a:pt x="2770990" y="1530134"/>
                </a:lnTo>
                <a:lnTo>
                  <a:pt x="2732641" y="1553692"/>
                </a:lnTo>
                <a:lnTo>
                  <a:pt x="2693669" y="1576314"/>
                </a:lnTo>
                <a:lnTo>
                  <a:pt x="2654089" y="1597986"/>
                </a:lnTo>
                <a:lnTo>
                  <a:pt x="2613918" y="1618690"/>
                </a:lnTo>
                <a:lnTo>
                  <a:pt x="2573171" y="1638412"/>
                </a:lnTo>
                <a:lnTo>
                  <a:pt x="2531863" y="1657136"/>
                </a:lnTo>
                <a:lnTo>
                  <a:pt x="2490010" y="1674846"/>
                </a:lnTo>
                <a:lnTo>
                  <a:pt x="2447629" y="1691527"/>
                </a:lnTo>
                <a:lnTo>
                  <a:pt x="2404733" y="1707162"/>
                </a:lnTo>
                <a:lnTo>
                  <a:pt x="2361340" y="1721737"/>
                </a:lnTo>
                <a:lnTo>
                  <a:pt x="2317465" y="1735236"/>
                </a:lnTo>
                <a:lnTo>
                  <a:pt x="2273122" y="1747644"/>
                </a:lnTo>
                <a:lnTo>
                  <a:pt x="2228329" y="1758943"/>
                </a:lnTo>
                <a:lnTo>
                  <a:pt x="2183100" y="1769120"/>
                </a:lnTo>
                <a:lnTo>
                  <a:pt x="2137451" y="1778158"/>
                </a:lnTo>
                <a:lnTo>
                  <a:pt x="2091398" y="1786041"/>
                </a:lnTo>
                <a:lnTo>
                  <a:pt x="2044956" y="1792754"/>
                </a:lnTo>
                <a:lnTo>
                  <a:pt x="1998141" y="1798282"/>
                </a:lnTo>
                <a:lnTo>
                  <a:pt x="1950969" y="1802609"/>
                </a:lnTo>
                <a:lnTo>
                  <a:pt x="1903455" y="1805719"/>
                </a:lnTo>
                <a:lnTo>
                  <a:pt x="1855614" y="1807596"/>
                </a:lnTo>
                <a:lnTo>
                  <a:pt x="1807464" y="1808226"/>
                </a:lnTo>
                <a:lnTo>
                  <a:pt x="1759313" y="1807596"/>
                </a:lnTo>
                <a:lnTo>
                  <a:pt x="1711472" y="1805719"/>
                </a:lnTo>
                <a:lnTo>
                  <a:pt x="1663958" y="1802609"/>
                </a:lnTo>
                <a:lnTo>
                  <a:pt x="1616786" y="1798282"/>
                </a:lnTo>
                <a:lnTo>
                  <a:pt x="1569971" y="1792754"/>
                </a:lnTo>
                <a:lnTo>
                  <a:pt x="1523529" y="1786041"/>
                </a:lnTo>
                <a:lnTo>
                  <a:pt x="1477476" y="1778158"/>
                </a:lnTo>
                <a:lnTo>
                  <a:pt x="1431827" y="1769120"/>
                </a:lnTo>
                <a:lnTo>
                  <a:pt x="1386598" y="1758943"/>
                </a:lnTo>
                <a:lnTo>
                  <a:pt x="1341805" y="1747644"/>
                </a:lnTo>
                <a:lnTo>
                  <a:pt x="1297462" y="1735236"/>
                </a:lnTo>
                <a:lnTo>
                  <a:pt x="1253587" y="1721737"/>
                </a:lnTo>
                <a:lnTo>
                  <a:pt x="1210194" y="1707162"/>
                </a:lnTo>
                <a:lnTo>
                  <a:pt x="1167298" y="1691527"/>
                </a:lnTo>
                <a:lnTo>
                  <a:pt x="1124917" y="1674846"/>
                </a:lnTo>
                <a:lnTo>
                  <a:pt x="1083064" y="1657136"/>
                </a:lnTo>
                <a:lnTo>
                  <a:pt x="1041756" y="1638412"/>
                </a:lnTo>
                <a:lnTo>
                  <a:pt x="1001009" y="1618690"/>
                </a:lnTo>
                <a:lnTo>
                  <a:pt x="960838" y="1597986"/>
                </a:lnTo>
                <a:lnTo>
                  <a:pt x="921258" y="1576314"/>
                </a:lnTo>
                <a:lnTo>
                  <a:pt x="882286" y="1553692"/>
                </a:lnTo>
                <a:lnTo>
                  <a:pt x="843937" y="1530134"/>
                </a:lnTo>
                <a:lnTo>
                  <a:pt x="806226" y="1505656"/>
                </a:lnTo>
                <a:lnTo>
                  <a:pt x="769169" y="1480274"/>
                </a:lnTo>
                <a:lnTo>
                  <a:pt x="732782" y="1454002"/>
                </a:lnTo>
                <a:lnTo>
                  <a:pt x="697080" y="1426858"/>
                </a:lnTo>
                <a:lnTo>
                  <a:pt x="662080" y="1398857"/>
                </a:lnTo>
                <a:lnTo>
                  <a:pt x="627796" y="1370013"/>
                </a:lnTo>
                <a:lnTo>
                  <a:pt x="594244" y="1340343"/>
                </a:lnTo>
                <a:lnTo>
                  <a:pt x="561440" y="1309863"/>
                </a:lnTo>
                <a:lnTo>
                  <a:pt x="529399" y="1278588"/>
                </a:lnTo>
                <a:lnTo>
                  <a:pt x="498137" y="1246533"/>
                </a:lnTo>
                <a:lnTo>
                  <a:pt x="467670" y="1213715"/>
                </a:lnTo>
                <a:lnTo>
                  <a:pt x="438014" y="1180148"/>
                </a:lnTo>
                <a:lnTo>
                  <a:pt x="409183" y="1145850"/>
                </a:lnTo>
                <a:lnTo>
                  <a:pt x="381194" y="1110834"/>
                </a:lnTo>
                <a:lnTo>
                  <a:pt x="354062" y="1075117"/>
                </a:lnTo>
                <a:lnTo>
                  <a:pt x="327802" y="1038714"/>
                </a:lnTo>
                <a:lnTo>
                  <a:pt x="302431" y="1001642"/>
                </a:lnTo>
                <a:lnTo>
                  <a:pt x="277964" y="963915"/>
                </a:lnTo>
                <a:lnTo>
                  <a:pt x="254417" y="925549"/>
                </a:lnTo>
                <a:lnTo>
                  <a:pt x="231804" y="886561"/>
                </a:lnTo>
                <a:lnTo>
                  <a:pt x="210143" y="846964"/>
                </a:lnTo>
                <a:lnTo>
                  <a:pt x="189448" y="806776"/>
                </a:lnTo>
                <a:lnTo>
                  <a:pt x="169735" y="766012"/>
                </a:lnTo>
                <a:lnTo>
                  <a:pt x="151020" y="724687"/>
                </a:lnTo>
                <a:lnTo>
                  <a:pt x="133318" y="682818"/>
                </a:lnTo>
                <a:lnTo>
                  <a:pt x="116645" y="640418"/>
                </a:lnTo>
                <a:lnTo>
                  <a:pt x="101016" y="597506"/>
                </a:lnTo>
                <a:lnTo>
                  <a:pt x="86447" y="554095"/>
                </a:lnTo>
                <a:lnTo>
                  <a:pt x="72955" y="510201"/>
                </a:lnTo>
                <a:lnTo>
                  <a:pt x="60553" y="465841"/>
                </a:lnTo>
                <a:lnTo>
                  <a:pt x="49259" y="421029"/>
                </a:lnTo>
                <a:lnTo>
                  <a:pt x="39087" y="375782"/>
                </a:lnTo>
                <a:lnTo>
                  <a:pt x="30053" y="330115"/>
                </a:lnTo>
                <a:lnTo>
                  <a:pt x="22174" y="284044"/>
                </a:lnTo>
                <a:lnTo>
                  <a:pt x="15463" y="237584"/>
                </a:lnTo>
                <a:lnTo>
                  <a:pt x="9938" y="190751"/>
                </a:lnTo>
                <a:lnTo>
                  <a:pt x="5613" y="143560"/>
                </a:lnTo>
                <a:lnTo>
                  <a:pt x="2505" y="96028"/>
                </a:lnTo>
                <a:lnTo>
                  <a:pt x="628" y="48169"/>
                </a:lnTo>
                <a:lnTo>
                  <a:pt x="0" y="0"/>
                </a:lnTo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336804"/>
            <a:ext cx="1882139" cy="2326005"/>
          </a:xfrm>
          <a:custGeom>
            <a:avLst/>
            <a:gdLst/>
            <a:ahLst/>
            <a:cxnLst/>
            <a:rect l="l" t="t" r="r" b="b"/>
            <a:pathLst>
              <a:path w="1882139" h="2326005">
                <a:moveTo>
                  <a:pt x="0" y="249203"/>
                </a:moveTo>
                <a:lnTo>
                  <a:pt x="32586" y="224344"/>
                </a:lnTo>
                <a:lnTo>
                  <a:pt x="69188" y="198580"/>
                </a:lnTo>
                <a:lnTo>
                  <a:pt x="106808" y="174207"/>
                </a:lnTo>
                <a:lnTo>
                  <a:pt x="145407" y="151262"/>
                </a:lnTo>
                <a:lnTo>
                  <a:pt x="184948" y="129784"/>
                </a:lnTo>
                <a:lnTo>
                  <a:pt x="225395" y="109808"/>
                </a:lnTo>
                <a:lnTo>
                  <a:pt x="266709" y="91374"/>
                </a:lnTo>
                <a:lnTo>
                  <a:pt x="308852" y="74518"/>
                </a:lnTo>
                <a:lnTo>
                  <a:pt x="351789" y="59277"/>
                </a:lnTo>
                <a:lnTo>
                  <a:pt x="395481" y="45689"/>
                </a:lnTo>
                <a:lnTo>
                  <a:pt x="439890" y="33792"/>
                </a:lnTo>
                <a:lnTo>
                  <a:pt x="484980" y="23622"/>
                </a:lnTo>
                <a:lnTo>
                  <a:pt x="530713" y="15218"/>
                </a:lnTo>
                <a:lnTo>
                  <a:pt x="577052" y="8616"/>
                </a:lnTo>
                <a:lnTo>
                  <a:pt x="623959" y="3854"/>
                </a:lnTo>
                <a:lnTo>
                  <a:pt x="671396" y="969"/>
                </a:lnTo>
                <a:lnTo>
                  <a:pt x="719328" y="0"/>
                </a:lnTo>
                <a:lnTo>
                  <a:pt x="767261" y="969"/>
                </a:lnTo>
                <a:lnTo>
                  <a:pt x="814701" y="3854"/>
                </a:lnTo>
                <a:lnTo>
                  <a:pt x="861610" y="8616"/>
                </a:lnTo>
                <a:lnTo>
                  <a:pt x="907950" y="15218"/>
                </a:lnTo>
                <a:lnTo>
                  <a:pt x="953685" y="23622"/>
                </a:lnTo>
                <a:lnTo>
                  <a:pt x="998776" y="33792"/>
                </a:lnTo>
                <a:lnTo>
                  <a:pt x="1043187" y="45689"/>
                </a:lnTo>
                <a:lnTo>
                  <a:pt x="1086880" y="59277"/>
                </a:lnTo>
                <a:lnTo>
                  <a:pt x="1129817" y="74518"/>
                </a:lnTo>
                <a:lnTo>
                  <a:pt x="1171961" y="91374"/>
                </a:lnTo>
                <a:lnTo>
                  <a:pt x="1213276" y="109808"/>
                </a:lnTo>
                <a:lnTo>
                  <a:pt x="1253722" y="129784"/>
                </a:lnTo>
                <a:lnTo>
                  <a:pt x="1293264" y="151262"/>
                </a:lnTo>
                <a:lnTo>
                  <a:pt x="1331863" y="174207"/>
                </a:lnTo>
                <a:lnTo>
                  <a:pt x="1369482" y="198580"/>
                </a:lnTo>
                <a:lnTo>
                  <a:pt x="1406085" y="224344"/>
                </a:lnTo>
                <a:lnTo>
                  <a:pt x="1441632" y="251463"/>
                </a:lnTo>
                <a:lnTo>
                  <a:pt x="1476088" y="279897"/>
                </a:lnTo>
                <a:lnTo>
                  <a:pt x="1509414" y="309611"/>
                </a:lnTo>
                <a:lnTo>
                  <a:pt x="1541573" y="340566"/>
                </a:lnTo>
                <a:lnTo>
                  <a:pt x="1572528" y="372725"/>
                </a:lnTo>
                <a:lnTo>
                  <a:pt x="1602242" y="406051"/>
                </a:lnTo>
                <a:lnTo>
                  <a:pt x="1630676" y="440507"/>
                </a:lnTo>
                <a:lnTo>
                  <a:pt x="1657795" y="476054"/>
                </a:lnTo>
                <a:lnTo>
                  <a:pt x="1683559" y="512657"/>
                </a:lnTo>
                <a:lnTo>
                  <a:pt x="1707932" y="550276"/>
                </a:lnTo>
                <a:lnTo>
                  <a:pt x="1730877" y="588875"/>
                </a:lnTo>
                <a:lnTo>
                  <a:pt x="1752355" y="628417"/>
                </a:lnTo>
                <a:lnTo>
                  <a:pt x="1772331" y="668863"/>
                </a:lnTo>
                <a:lnTo>
                  <a:pt x="1790765" y="710178"/>
                </a:lnTo>
                <a:lnTo>
                  <a:pt x="1807621" y="752322"/>
                </a:lnTo>
                <a:lnTo>
                  <a:pt x="1822862" y="795259"/>
                </a:lnTo>
                <a:lnTo>
                  <a:pt x="1836450" y="838952"/>
                </a:lnTo>
                <a:lnTo>
                  <a:pt x="1848347" y="883363"/>
                </a:lnTo>
                <a:lnTo>
                  <a:pt x="1858517" y="928454"/>
                </a:lnTo>
                <a:lnTo>
                  <a:pt x="1866921" y="974189"/>
                </a:lnTo>
                <a:lnTo>
                  <a:pt x="1873523" y="1020529"/>
                </a:lnTo>
                <a:lnTo>
                  <a:pt x="1878285" y="1067438"/>
                </a:lnTo>
                <a:lnTo>
                  <a:pt x="1881170" y="1114878"/>
                </a:lnTo>
                <a:lnTo>
                  <a:pt x="1882139" y="1162812"/>
                </a:lnTo>
                <a:lnTo>
                  <a:pt x="1881170" y="1210745"/>
                </a:lnTo>
                <a:lnTo>
                  <a:pt x="1878285" y="1258185"/>
                </a:lnTo>
                <a:lnTo>
                  <a:pt x="1873523" y="1305094"/>
                </a:lnTo>
                <a:lnTo>
                  <a:pt x="1866921" y="1351434"/>
                </a:lnTo>
                <a:lnTo>
                  <a:pt x="1858517" y="1397169"/>
                </a:lnTo>
                <a:lnTo>
                  <a:pt x="1848347" y="1442260"/>
                </a:lnTo>
                <a:lnTo>
                  <a:pt x="1836450" y="1486671"/>
                </a:lnTo>
                <a:lnTo>
                  <a:pt x="1822862" y="1530364"/>
                </a:lnTo>
                <a:lnTo>
                  <a:pt x="1807621" y="1573301"/>
                </a:lnTo>
                <a:lnTo>
                  <a:pt x="1790765" y="1615445"/>
                </a:lnTo>
                <a:lnTo>
                  <a:pt x="1772331" y="1656760"/>
                </a:lnTo>
                <a:lnTo>
                  <a:pt x="1752355" y="1697206"/>
                </a:lnTo>
                <a:lnTo>
                  <a:pt x="1730877" y="1736748"/>
                </a:lnTo>
                <a:lnTo>
                  <a:pt x="1707932" y="1775347"/>
                </a:lnTo>
                <a:lnTo>
                  <a:pt x="1683559" y="1812966"/>
                </a:lnTo>
                <a:lnTo>
                  <a:pt x="1657795" y="1849569"/>
                </a:lnTo>
                <a:lnTo>
                  <a:pt x="1630676" y="1885116"/>
                </a:lnTo>
                <a:lnTo>
                  <a:pt x="1602242" y="1919572"/>
                </a:lnTo>
                <a:lnTo>
                  <a:pt x="1572528" y="1952898"/>
                </a:lnTo>
                <a:lnTo>
                  <a:pt x="1541573" y="1985057"/>
                </a:lnTo>
                <a:lnTo>
                  <a:pt x="1509414" y="2016012"/>
                </a:lnTo>
                <a:lnTo>
                  <a:pt x="1476088" y="2045726"/>
                </a:lnTo>
                <a:lnTo>
                  <a:pt x="1441632" y="2074160"/>
                </a:lnTo>
                <a:lnTo>
                  <a:pt x="1406085" y="2101279"/>
                </a:lnTo>
                <a:lnTo>
                  <a:pt x="1369482" y="2127043"/>
                </a:lnTo>
                <a:lnTo>
                  <a:pt x="1331863" y="2151416"/>
                </a:lnTo>
                <a:lnTo>
                  <a:pt x="1293264" y="2174361"/>
                </a:lnTo>
                <a:lnTo>
                  <a:pt x="1253722" y="2195839"/>
                </a:lnTo>
                <a:lnTo>
                  <a:pt x="1213276" y="2215815"/>
                </a:lnTo>
                <a:lnTo>
                  <a:pt x="1171961" y="2234249"/>
                </a:lnTo>
                <a:lnTo>
                  <a:pt x="1129817" y="2251105"/>
                </a:lnTo>
                <a:lnTo>
                  <a:pt x="1086880" y="2266346"/>
                </a:lnTo>
                <a:lnTo>
                  <a:pt x="1043187" y="2279934"/>
                </a:lnTo>
                <a:lnTo>
                  <a:pt x="998776" y="2291831"/>
                </a:lnTo>
                <a:lnTo>
                  <a:pt x="953685" y="2302001"/>
                </a:lnTo>
                <a:lnTo>
                  <a:pt x="907950" y="2310405"/>
                </a:lnTo>
                <a:lnTo>
                  <a:pt x="861610" y="2317007"/>
                </a:lnTo>
                <a:lnTo>
                  <a:pt x="814701" y="2321769"/>
                </a:lnTo>
                <a:lnTo>
                  <a:pt x="767261" y="2324654"/>
                </a:lnTo>
                <a:lnTo>
                  <a:pt x="719328" y="2325624"/>
                </a:lnTo>
                <a:lnTo>
                  <a:pt x="671396" y="2324654"/>
                </a:lnTo>
                <a:lnTo>
                  <a:pt x="623959" y="2321769"/>
                </a:lnTo>
                <a:lnTo>
                  <a:pt x="577052" y="2317007"/>
                </a:lnTo>
                <a:lnTo>
                  <a:pt x="530713" y="2310405"/>
                </a:lnTo>
                <a:lnTo>
                  <a:pt x="484980" y="2302001"/>
                </a:lnTo>
                <a:lnTo>
                  <a:pt x="439890" y="2291831"/>
                </a:lnTo>
                <a:lnTo>
                  <a:pt x="395481" y="2279934"/>
                </a:lnTo>
                <a:lnTo>
                  <a:pt x="351789" y="2266346"/>
                </a:lnTo>
                <a:lnTo>
                  <a:pt x="308852" y="2251105"/>
                </a:lnTo>
                <a:lnTo>
                  <a:pt x="266709" y="2234249"/>
                </a:lnTo>
                <a:lnTo>
                  <a:pt x="225395" y="2215815"/>
                </a:lnTo>
                <a:lnTo>
                  <a:pt x="184948" y="2195839"/>
                </a:lnTo>
                <a:lnTo>
                  <a:pt x="145407" y="2174361"/>
                </a:lnTo>
                <a:lnTo>
                  <a:pt x="106808" y="2151416"/>
                </a:lnTo>
                <a:lnTo>
                  <a:pt x="69188" y="2127043"/>
                </a:lnTo>
                <a:lnTo>
                  <a:pt x="32586" y="2101279"/>
                </a:lnTo>
                <a:lnTo>
                  <a:pt x="0" y="2076420"/>
                </a:lnTo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152400" y="932688"/>
            <a:ext cx="1134110" cy="1134110"/>
          </a:xfrm>
          <a:custGeom>
            <a:avLst/>
            <a:gdLst/>
            <a:ahLst/>
            <a:cxnLst/>
            <a:rect l="l" t="t" r="r" b="b"/>
            <a:pathLst>
              <a:path w="1134110" h="1134110">
                <a:moveTo>
                  <a:pt x="0" y="566927"/>
                </a:moveTo>
                <a:lnTo>
                  <a:pt x="2080" y="518018"/>
                </a:lnTo>
                <a:lnTo>
                  <a:pt x="8210" y="470262"/>
                </a:lnTo>
                <a:lnTo>
                  <a:pt x="18218" y="423831"/>
                </a:lnTo>
                <a:lnTo>
                  <a:pt x="31934" y="378894"/>
                </a:lnTo>
                <a:lnTo>
                  <a:pt x="49187" y="335622"/>
                </a:lnTo>
                <a:lnTo>
                  <a:pt x="69809" y="294186"/>
                </a:lnTo>
                <a:lnTo>
                  <a:pt x="93628" y="254754"/>
                </a:lnTo>
                <a:lnTo>
                  <a:pt x="120475" y="217499"/>
                </a:lnTo>
                <a:lnTo>
                  <a:pt x="150179" y="182590"/>
                </a:lnTo>
                <a:lnTo>
                  <a:pt x="182570" y="150197"/>
                </a:lnTo>
                <a:lnTo>
                  <a:pt x="217477" y="120490"/>
                </a:lnTo>
                <a:lnTo>
                  <a:pt x="254732" y="93641"/>
                </a:lnTo>
                <a:lnTo>
                  <a:pt x="294163" y="69819"/>
                </a:lnTo>
                <a:lnTo>
                  <a:pt x="335601" y="49195"/>
                </a:lnTo>
                <a:lnTo>
                  <a:pt x="378874" y="31939"/>
                </a:lnTo>
                <a:lnTo>
                  <a:pt x="423814" y="18221"/>
                </a:lnTo>
                <a:lnTo>
                  <a:pt x="470250" y="8211"/>
                </a:lnTo>
                <a:lnTo>
                  <a:pt x="518011" y="2081"/>
                </a:lnTo>
                <a:lnTo>
                  <a:pt x="566928" y="0"/>
                </a:lnTo>
                <a:lnTo>
                  <a:pt x="615844" y="2081"/>
                </a:lnTo>
                <a:lnTo>
                  <a:pt x="663605" y="8211"/>
                </a:lnTo>
                <a:lnTo>
                  <a:pt x="710041" y="18221"/>
                </a:lnTo>
                <a:lnTo>
                  <a:pt x="754981" y="31939"/>
                </a:lnTo>
                <a:lnTo>
                  <a:pt x="798254" y="49195"/>
                </a:lnTo>
                <a:lnTo>
                  <a:pt x="839692" y="69819"/>
                </a:lnTo>
                <a:lnTo>
                  <a:pt x="879123" y="93641"/>
                </a:lnTo>
                <a:lnTo>
                  <a:pt x="916378" y="120490"/>
                </a:lnTo>
                <a:lnTo>
                  <a:pt x="951285" y="150197"/>
                </a:lnTo>
                <a:lnTo>
                  <a:pt x="983676" y="182590"/>
                </a:lnTo>
                <a:lnTo>
                  <a:pt x="1013380" y="217499"/>
                </a:lnTo>
                <a:lnTo>
                  <a:pt x="1040227" y="254754"/>
                </a:lnTo>
                <a:lnTo>
                  <a:pt x="1064046" y="294186"/>
                </a:lnTo>
                <a:lnTo>
                  <a:pt x="1084668" y="335622"/>
                </a:lnTo>
                <a:lnTo>
                  <a:pt x="1101921" y="378894"/>
                </a:lnTo>
                <a:lnTo>
                  <a:pt x="1115637" y="423831"/>
                </a:lnTo>
                <a:lnTo>
                  <a:pt x="1125645" y="470262"/>
                </a:lnTo>
                <a:lnTo>
                  <a:pt x="1131775" y="518018"/>
                </a:lnTo>
                <a:lnTo>
                  <a:pt x="1133856" y="566927"/>
                </a:lnTo>
                <a:lnTo>
                  <a:pt x="1131775" y="615837"/>
                </a:lnTo>
                <a:lnTo>
                  <a:pt x="1125645" y="663593"/>
                </a:lnTo>
                <a:lnTo>
                  <a:pt x="1115637" y="710024"/>
                </a:lnTo>
                <a:lnTo>
                  <a:pt x="1101921" y="754961"/>
                </a:lnTo>
                <a:lnTo>
                  <a:pt x="1084668" y="798233"/>
                </a:lnTo>
                <a:lnTo>
                  <a:pt x="1064046" y="839669"/>
                </a:lnTo>
                <a:lnTo>
                  <a:pt x="1040227" y="879101"/>
                </a:lnTo>
                <a:lnTo>
                  <a:pt x="1013380" y="916356"/>
                </a:lnTo>
                <a:lnTo>
                  <a:pt x="983676" y="951265"/>
                </a:lnTo>
                <a:lnTo>
                  <a:pt x="951285" y="983658"/>
                </a:lnTo>
                <a:lnTo>
                  <a:pt x="916378" y="1013365"/>
                </a:lnTo>
                <a:lnTo>
                  <a:pt x="879123" y="1040214"/>
                </a:lnTo>
                <a:lnTo>
                  <a:pt x="839692" y="1064036"/>
                </a:lnTo>
                <a:lnTo>
                  <a:pt x="798254" y="1084660"/>
                </a:lnTo>
                <a:lnTo>
                  <a:pt x="754981" y="1101916"/>
                </a:lnTo>
                <a:lnTo>
                  <a:pt x="710041" y="1115634"/>
                </a:lnTo>
                <a:lnTo>
                  <a:pt x="663605" y="1125644"/>
                </a:lnTo>
                <a:lnTo>
                  <a:pt x="615844" y="1131774"/>
                </a:lnTo>
                <a:lnTo>
                  <a:pt x="566928" y="1133856"/>
                </a:lnTo>
                <a:lnTo>
                  <a:pt x="518011" y="1131774"/>
                </a:lnTo>
                <a:lnTo>
                  <a:pt x="470250" y="1125644"/>
                </a:lnTo>
                <a:lnTo>
                  <a:pt x="423814" y="1115634"/>
                </a:lnTo>
                <a:lnTo>
                  <a:pt x="378874" y="1101916"/>
                </a:lnTo>
                <a:lnTo>
                  <a:pt x="335601" y="1084660"/>
                </a:lnTo>
                <a:lnTo>
                  <a:pt x="294163" y="1064036"/>
                </a:lnTo>
                <a:lnTo>
                  <a:pt x="254732" y="1040214"/>
                </a:lnTo>
                <a:lnTo>
                  <a:pt x="217477" y="1013365"/>
                </a:lnTo>
                <a:lnTo>
                  <a:pt x="182570" y="983658"/>
                </a:lnTo>
                <a:lnTo>
                  <a:pt x="150179" y="951265"/>
                </a:lnTo>
                <a:lnTo>
                  <a:pt x="120475" y="916356"/>
                </a:lnTo>
                <a:lnTo>
                  <a:pt x="93628" y="879101"/>
                </a:lnTo>
                <a:lnTo>
                  <a:pt x="69809" y="839669"/>
                </a:lnTo>
                <a:lnTo>
                  <a:pt x="49187" y="798233"/>
                </a:lnTo>
                <a:lnTo>
                  <a:pt x="31934" y="754961"/>
                </a:lnTo>
                <a:lnTo>
                  <a:pt x="18218" y="710024"/>
                </a:lnTo>
                <a:lnTo>
                  <a:pt x="8210" y="663593"/>
                </a:lnTo>
                <a:lnTo>
                  <a:pt x="2080" y="615837"/>
                </a:lnTo>
                <a:lnTo>
                  <a:pt x="0" y="566927"/>
                </a:lnTo>
                <a:close/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0" y="675131"/>
            <a:ext cx="1544320" cy="1649095"/>
          </a:xfrm>
          <a:custGeom>
            <a:avLst/>
            <a:gdLst/>
            <a:ahLst/>
            <a:cxnLst/>
            <a:rect l="l" t="t" r="r" b="b"/>
            <a:pathLst>
              <a:path w="1544320" h="1649095">
                <a:moveTo>
                  <a:pt x="0" y="421308"/>
                </a:moveTo>
                <a:lnTo>
                  <a:pt x="23207" y="382512"/>
                </a:lnTo>
                <a:lnTo>
                  <a:pt x="48604" y="344918"/>
                </a:lnTo>
                <a:lnTo>
                  <a:pt x="75975" y="308834"/>
                </a:lnTo>
                <a:lnTo>
                  <a:pt x="105243" y="274337"/>
                </a:lnTo>
                <a:lnTo>
                  <a:pt x="136331" y="241506"/>
                </a:lnTo>
                <a:lnTo>
                  <a:pt x="169161" y="210416"/>
                </a:lnTo>
                <a:lnTo>
                  <a:pt x="203657" y="181147"/>
                </a:lnTo>
                <a:lnTo>
                  <a:pt x="239740" y="153774"/>
                </a:lnTo>
                <a:lnTo>
                  <a:pt x="277333" y="128375"/>
                </a:lnTo>
                <a:lnTo>
                  <a:pt x="316360" y="105028"/>
                </a:lnTo>
                <a:lnTo>
                  <a:pt x="356742" y="83811"/>
                </a:lnTo>
                <a:lnTo>
                  <a:pt x="398403" y="64799"/>
                </a:lnTo>
                <a:lnTo>
                  <a:pt x="441265" y="48072"/>
                </a:lnTo>
                <a:lnTo>
                  <a:pt x="485250" y="33705"/>
                </a:lnTo>
                <a:lnTo>
                  <a:pt x="530282" y="21778"/>
                </a:lnTo>
                <a:lnTo>
                  <a:pt x="576283" y="12366"/>
                </a:lnTo>
                <a:lnTo>
                  <a:pt x="623176" y="5547"/>
                </a:lnTo>
                <a:lnTo>
                  <a:pt x="670883" y="1399"/>
                </a:lnTo>
                <a:lnTo>
                  <a:pt x="719328" y="0"/>
                </a:lnTo>
                <a:lnTo>
                  <a:pt x="767772" y="1399"/>
                </a:lnTo>
                <a:lnTo>
                  <a:pt x="815479" y="5547"/>
                </a:lnTo>
                <a:lnTo>
                  <a:pt x="862372" y="12366"/>
                </a:lnTo>
                <a:lnTo>
                  <a:pt x="908373" y="21778"/>
                </a:lnTo>
                <a:lnTo>
                  <a:pt x="953405" y="33705"/>
                </a:lnTo>
                <a:lnTo>
                  <a:pt x="997390" y="48072"/>
                </a:lnTo>
                <a:lnTo>
                  <a:pt x="1040252" y="64799"/>
                </a:lnTo>
                <a:lnTo>
                  <a:pt x="1081913" y="83811"/>
                </a:lnTo>
                <a:lnTo>
                  <a:pt x="1122295" y="105028"/>
                </a:lnTo>
                <a:lnTo>
                  <a:pt x="1161322" y="128375"/>
                </a:lnTo>
                <a:lnTo>
                  <a:pt x="1198915" y="153774"/>
                </a:lnTo>
                <a:lnTo>
                  <a:pt x="1234998" y="181147"/>
                </a:lnTo>
                <a:lnTo>
                  <a:pt x="1269494" y="210416"/>
                </a:lnTo>
                <a:lnTo>
                  <a:pt x="1302324" y="241506"/>
                </a:lnTo>
                <a:lnTo>
                  <a:pt x="1333412" y="274337"/>
                </a:lnTo>
                <a:lnTo>
                  <a:pt x="1362680" y="308834"/>
                </a:lnTo>
                <a:lnTo>
                  <a:pt x="1390051" y="344918"/>
                </a:lnTo>
                <a:lnTo>
                  <a:pt x="1415448" y="382512"/>
                </a:lnTo>
                <a:lnTo>
                  <a:pt x="1438793" y="421538"/>
                </a:lnTo>
                <a:lnTo>
                  <a:pt x="1460009" y="461920"/>
                </a:lnTo>
                <a:lnTo>
                  <a:pt x="1479019" y="503580"/>
                </a:lnTo>
                <a:lnTo>
                  <a:pt x="1495745" y="546441"/>
                </a:lnTo>
                <a:lnTo>
                  <a:pt x="1510110" y="590425"/>
                </a:lnTo>
                <a:lnTo>
                  <a:pt x="1522036" y="635454"/>
                </a:lnTo>
                <a:lnTo>
                  <a:pt x="1531447" y="681452"/>
                </a:lnTo>
                <a:lnTo>
                  <a:pt x="1538265" y="728341"/>
                </a:lnTo>
                <a:lnTo>
                  <a:pt x="1542412" y="776044"/>
                </a:lnTo>
                <a:lnTo>
                  <a:pt x="1543812" y="824483"/>
                </a:lnTo>
                <a:lnTo>
                  <a:pt x="1542412" y="872923"/>
                </a:lnTo>
                <a:lnTo>
                  <a:pt x="1538265" y="920626"/>
                </a:lnTo>
                <a:lnTo>
                  <a:pt x="1531447" y="967515"/>
                </a:lnTo>
                <a:lnTo>
                  <a:pt x="1522036" y="1013513"/>
                </a:lnTo>
                <a:lnTo>
                  <a:pt x="1510110" y="1058542"/>
                </a:lnTo>
                <a:lnTo>
                  <a:pt x="1495745" y="1102526"/>
                </a:lnTo>
                <a:lnTo>
                  <a:pt x="1479019" y="1145387"/>
                </a:lnTo>
                <a:lnTo>
                  <a:pt x="1460009" y="1187047"/>
                </a:lnTo>
                <a:lnTo>
                  <a:pt x="1438793" y="1227429"/>
                </a:lnTo>
                <a:lnTo>
                  <a:pt x="1415448" y="1266455"/>
                </a:lnTo>
                <a:lnTo>
                  <a:pt x="1390051" y="1304049"/>
                </a:lnTo>
                <a:lnTo>
                  <a:pt x="1362680" y="1340133"/>
                </a:lnTo>
                <a:lnTo>
                  <a:pt x="1333412" y="1374630"/>
                </a:lnTo>
                <a:lnTo>
                  <a:pt x="1302324" y="1407461"/>
                </a:lnTo>
                <a:lnTo>
                  <a:pt x="1269494" y="1438551"/>
                </a:lnTo>
                <a:lnTo>
                  <a:pt x="1234998" y="1467820"/>
                </a:lnTo>
                <a:lnTo>
                  <a:pt x="1198915" y="1495193"/>
                </a:lnTo>
                <a:lnTo>
                  <a:pt x="1161322" y="1520592"/>
                </a:lnTo>
                <a:lnTo>
                  <a:pt x="1122295" y="1543939"/>
                </a:lnTo>
                <a:lnTo>
                  <a:pt x="1081913" y="1565156"/>
                </a:lnTo>
                <a:lnTo>
                  <a:pt x="1040252" y="1584168"/>
                </a:lnTo>
                <a:lnTo>
                  <a:pt x="997390" y="1600895"/>
                </a:lnTo>
                <a:lnTo>
                  <a:pt x="953405" y="1615262"/>
                </a:lnTo>
                <a:lnTo>
                  <a:pt x="908373" y="1627189"/>
                </a:lnTo>
                <a:lnTo>
                  <a:pt x="862372" y="1636601"/>
                </a:lnTo>
                <a:lnTo>
                  <a:pt x="815479" y="1643420"/>
                </a:lnTo>
                <a:lnTo>
                  <a:pt x="767772" y="1647568"/>
                </a:lnTo>
                <a:lnTo>
                  <a:pt x="719328" y="1648967"/>
                </a:lnTo>
                <a:lnTo>
                  <a:pt x="670883" y="1647568"/>
                </a:lnTo>
                <a:lnTo>
                  <a:pt x="623176" y="1643420"/>
                </a:lnTo>
                <a:lnTo>
                  <a:pt x="576283" y="1636601"/>
                </a:lnTo>
                <a:lnTo>
                  <a:pt x="530282" y="1627189"/>
                </a:lnTo>
                <a:lnTo>
                  <a:pt x="485250" y="1615262"/>
                </a:lnTo>
                <a:lnTo>
                  <a:pt x="441265" y="1600895"/>
                </a:lnTo>
                <a:lnTo>
                  <a:pt x="398403" y="1584168"/>
                </a:lnTo>
                <a:lnTo>
                  <a:pt x="356742" y="1565156"/>
                </a:lnTo>
                <a:lnTo>
                  <a:pt x="316360" y="1543939"/>
                </a:lnTo>
                <a:lnTo>
                  <a:pt x="277333" y="1520592"/>
                </a:lnTo>
                <a:lnTo>
                  <a:pt x="239740" y="1495193"/>
                </a:lnTo>
                <a:lnTo>
                  <a:pt x="203657" y="1467820"/>
                </a:lnTo>
                <a:lnTo>
                  <a:pt x="169161" y="1438551"/>
                </a:lnTo>
                <a:lnTo>
                  <a:pt x="136331" y="1407461"/>
                </a:lnTo>
                <a:lnTo>
                  <a:pt x="105243" y="1374630"/>
                </a:lnTo>
                <a:lnTo>
                  <a:pt x="75975" y="1340133"/>
                </a:lnTo>
                <a:lnTo>
                  <a:pt x="48604" y="1304049"/>
                </a:lnTo>
                <a:lnTo>
                  <a:pt x="23207" y="1266455"/>
                </a:lnTo>
                <a:lnTo>
                  <a:pt x="0" y="1227659"/>
                </a:lnTo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345947" y="1126236"/>
            <a:ext cx="746760" cy="746760"/>
          </a:xfrm>
          <a:custGeom>
            <a:avLst/>
            <a:gdLst/>
            <a:ahLst/>
            <a:cxnLst/>
            <a:rect l="l" t="t" r="r" b="b"/>
            <a:pathLst>
              <a:path w="746760" h="746760">
                <a:moveTo>
                  <a:pt x="0" y="373379"/>
                </a:moveTo>
                <a:lnTo>
                  <a:pt x="2909" y="326536"/>
                </a:lnTo>
                <a:lnTo>
                  <a:pt x="11403" y="281432"/>
                </a:lnTo>
                <a:lnTo>
                  <a:pt x="25132" y="238415"/>
                </a:lnTo>
                <a:lnTo>
                  <a:pt x="43747" y="197836"/>
                </a:lnTo>
                <a:lnTo>
                  <a:pt x="66897" y="160044"/>
                </a:lnTo>
                <a:lnTo>
                  <a:pt x="94233" y="125389"/>
                </a:lnTo>
                <a:lnTo>
                  <a:pt x="125404" y="94220"/>
                </a:lnTo>
                <a:lnTo>
                  <a:pt x="160060" y="66887"/>
                </a:lnTo>
                <a:lnTo>
                  <a:pt x="197853" y="43740"/>
                </a:lnTo>
                <a:lnTo>
                  <a:pt x="238431" y="25128"/>
                </a:lnTo>
                <a:lnTo>
                  <a:pt x="281444" y="11401"/>
                </a:lnTo>
                <a:lnTo>
                  <a:pt x="326544" y="2908"/>
                </a:lnTo>
                <a:lnTo>
                  <a:pt x="373380" y="0"/>
                </a:lnTo>
                <a:lnTo>
                  <a:pt x="420215" y="2908"/>
                </a:lnTo>
                <a:lnTo>
                  <a:pt x="465315" y="11401"/>
                </a:lnTo>
                <a:lnTo>
                  <a:pt x="508328" y="25128"/>
                </a:lnTo>
                <a:lnTo>
                  <a:pt x="548906" y="43740"/>
                </a:lnTo>
                <a:lnTo>
                  <a:pt x="586699" y="66887"/>
                </a:lnTo>
                <a:lnTo>
                  <a:pt x="621355" y="94220"/>
                </a:lnTo>
                <a:lnTo>
                  <a:pt x="652526" y="125389"/>
                </a:lnTo>
                <a:lnTo>
                  <a:pt x="679862" y="160044"/>
                </a:lnTo>
                <a:lnTo>
                  <a:pt x="703012" y="197836"/>
                </a:lnTo>
                <a:lnTo>
                  <a:pt x="721627" y="238415"/>
                </a:lnTo>
                <a:lnTo>
                  <a:pt x="735356" y="281432"/>
                </a:lnTo>
                <a:lnTo>
                  <a:pt x="743850" y="326536"/>
                </a:lnTo>
                <a:lnTo>
                  <a:pt x="746760" y="373379"/>
                </a:lnTo>
                <a:lnTo>
                  <a:pt x="743850" y="420223"/>
                </a:lnTo>
                <a:lnTo>
                  <a:pt x="735356" y="465327"/>
                </a:lnTo>
                <a:lnTo>
                  <a:pt x="721627" y="508344"/>
                </a:lnTo>
                <a:lnTo>
                  <a:pt x="703012" y="548923"/>
                </a:lnTo>
                <a:lnTo>
                  <a:pt x="679862" y="586715"/>
                </a:lnTo>
                <a:lnTo>
                  <a:pt x="652526" y="621370"/>
                </a:lnTo>
                <a:lnTo>
                  <a:pt x="621355" y="652539"/>
                </a:lnTo>
                <a:lnTo>
                  <a:pt x="586699" y="679872"/>
                </a:lnTo>
                <a:lnTo>
                  <a:pt x="548906" y="703019"/>
                </a:lnTo>
                <a:lnTo>
                  <a:pt x="508328" y="721631"/>
                </a:lnTo>
                <a:lnTo>
                  <a:pt x="465315" y="735358"/>
                </a:lnTo>
                <a:lnTo>
                  <a:pt x="420215" y="743851"/>
                </a:lnTo>
                <a:lnTo>
                  <a:pt x="373380" y="746760"/>
                </a:lnTo>
                <a:lnTo>
                  <a:pt x="326544" y="743851"/>
                </a:lnTo>
                <a:lnTo>
                  <a:pt x="281444" y="735358"/>
                </a:lnTo>
                <a:lnTo>
                  <a:pt x="238431" y="721631"/>
                </a:lnTo>
                <a:lnTo>
                  <a:pt x="197853" y="703019"/>
                </a:lnTo>
                <a:lnTo>
                  <a:pt x="160060" y="679872"/>
                </a:lnTo>
                <a:lnTo>
                  <a:pt x="125404" y="652539"/>
                </a:lnTo>
                <a:lnTo>
                  <a:pt x="94233" y="621370"/>
                </a:lnTo>
                <a:lnTo>
                  <a:pt x="66897" y="586715"/>
                </a:lnTo>
                <a:lnTo>
                  <a:pt x="43747" y="548923"/>
                </a:lnTo>
                <a:lnTo>
                  <a:pt x="25132" y="508344"/>
                </a:lnTo>
                <a:lnTo>
                  <a:pt x="11403" y="465327"/>
                </a:lnTo>
                <a:lnTo>
                  <a:pt x="2909" y="420223"/>
                </a:lnTo>
                <a:lnTo>
                  <a:pt x="0" y="373379"/>
                </a:lnTo>
                <a:close/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8555735" y="4576571"/>
            <a:ext cx="436245" cy="436245"/>
          </a:xfrm>
          <a:custGeom>
            <a:avLst/>
            <a:gdLst/>
            <a:ahLst/>
            <a:cxnLst/>
            <a:rect l="l" t="t" r="r" b="b"/>
            <a:pathLst>
              <a:path w="436245" h="436245">
                <a:moveTo>
                  <a:pt x="217932" y="0"/>
                </a:moveTo>
                <a:lnTo>
                  <a:pt x="167951" y="5755"/>
                </a:lnTo>
                <a:lnTo>
                  <a:pt x="122075" y="22151"/>
                </a:lnTo>
                <a:lnTo>
                  <a:pt x="81611" y="47878"/>
                </a:lnTo>
                <a:lnTo>
                  <a:pt x="47866" y="81627"/>
                </a:lnTo>
                <a:lnTo>
                  <a:pt x="22144" y="122092"/>
                </a:lnTo>
                <a:lnTo>
                  <a:pt x="5753" y="167963"/>
                </a:lnTo>
                <a:lnTo>
                  <a:pt x="0" y="217931"/>
                </a:lnTo>
                <a:lnTo>
                  <a:pt x="5753" y="267900"/>
                </a:lnTo>
                <a:lnTo>
                  <a:pt x="22144" y="313771"/>
                </a:lnTo>
                <a:lnTo>
                  <a:pt x="47866" y="354236"/>
                </a:lnTo>
                <a:lnTo>
                  <a:pt x="81611" y="387985"/>
                </a:lnTo>
                <a:lnTo>
                  <a:pt x="122075" y="413712"/>
                </a:lnTo>
                <a:lnTo>
                  <a:pt x="167951" y="430108"/>
                </a:lnTo>
                <a:lnTo>
                  <a:pt x="217932" y="435863"/>
                </a:lnTo>
                <a:lnTo>
                  <a:pt x="267912" y="430108"/>
                </a:lnTo>
                <a:lnTo>
                  <a:pt x="313788" y="413712"/>
                </a:lnTo>
                <a:lnTo>
                  <a:pt x="354252" y="387985"/>
                </a:lnTo>
                <a:lnTo>
                  <a:pt x="387997" y="354236"/>
                </a:lnTo>
                <a:lnTo>
                  <a:pt x="413719" y="313771"/>
                </a:lnTo>
                <a:lnTo>
                  <a:pt x="430110" y="267900"/>
                </a:lnTo>
                <a:lnTo>
                  <a:pt x="435864" y="217931"/>
                </a:lnTo>
                <a:lnTo>
                  <a:pt x="430110" y="167963"/>
                </a:lnTo>
                <a:lnTo>
                  <a:pt x="413719" y="122092"/>
                </a:lnTo>
                <a:lnTo>
                  <a:pt x="387997" y="81627"/>
                </a:lnTo>
                <a:lnTo>
                  <a:pt x="354252" y="47878"/>
                </a:lnTo>
                <a:lnTo>
                  <a:pt x="313788" y="22151"/>
                </a:lnTo>
                <a:lnTo>
                  <a:pt x="267912" y="5755"/>
                </a:lnTo>
                <a:lnTo>
                  <a:pt x="2179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6272784" y="955547"/>
            <a:ext cx="2871470" cy="3232785"/>
          </a:xfrm>
          <a:custGeom>
            <a:avLst/>
            <a:gdLst/>
            <a:ahLst/>
            <a:cxnLst/>
            <a:rect l="l" t="t" r="r" b="b"/>
            <a:pathLst>
              <a:path w="2871470" h="3232785">
                <a:moveTo>
                  <a:pt x="1616964" y="0"/>
                </a:moveTo>
                <a:lnTo>
                  <a:pt x="1568422" y="714"/>
                </a:lnTo>
                <a:lnTo>
                  <a:pt x="1520236" y="2843"/>
                </a:lnTo>
                <a:lnTo>
                  <a:pt x="1472426" y="6368"/>
                </a:lnTo>
                <a:lnTo>
                  <a:pt x="1425011" y="11269"/>
                </a:lnTo>
                <a:lnTo>
                  <a:pt x="1378012" y="17524"/>
                </a:lnTo>
                <a:lnTo>
                  <a:pt x="1331448" y="25115"/>
                </a:lnTo>
                <a:lnTo>
                  <a:pt x="1285340" y="34021"/>
                </a:lnTo>
                <a:lnTo>
                  <a:pt x="1239707" y="44223"/>
                </a:lnTo>
                <a:lnTo>
                  <a:pt x="1194570" y="55700"/>
                </a:lnTo>
                <a:lnTo>
                  <a:pt x="1149949" y="68432"/>
                </a:lnTo>
                <a:lnTo>
                  <a:pt x="1105863" y="82399"/>
                </a:lnTo>
                <a:lnTo>
                  <a:pt x="1062332" y="97582"/>
                </a:lnTo>
                <a:lnTo>
                  <a:pt x="1019378" y="113960"/>
                </a:lnTo>
                <a:lnTo>
                  <a:pt x="977019" y="131513"/>
                </a:lnTo>
                <a:lnTo>
                  <a:pt x="935275" y="150221"/>
                </a:lnTo>
                <a:lnTo>
                  <a:pt x="894167" y="170065"/>
                </a:lnTo>
                <a:lnTo>
                  <a:pt x="853715" y="191024"/>
                </a:lnTo>
                <a:lnTo>
                  <a:pt x="813939" y="213078"/>
                </a:lnTo>
                <a:lnTo>
                  <a:pt x="774858" y="236207"/>
                </a:lnTo>
                <a:lnTo>
                  <a:pt x="736492" y="260392"/>
                </a:lnTo>
                <a:lnTo>
                  <a:pt x="698863" y="285611"/>
                </a:lnTo>
                <a:lnTo>
                  <a:pt x="661989" y="311846"/>
                </a:lnTo>
                <a:lnTo>
                  <a:pt x="625890" y="339077"/>
                </a:lnTo>
                <a:lnTo>
                  <a:pt x="590587" y="367282"/>
                </a:lnTo>
                <a:lnTo>
                  <a:pt x="556100" y="396443"/>
                </a:lnTo>
                <a:lnTo>
                  <a:pt x="522449" y="426539"/>
                </a:lnTo>
                <a:lnTo>
                  <a:pt x="489653" y="457550"/>
                </a:lnTo>
                <a:lnTo>
                  <a:pt x="457733" y="489456"/>
                </a:lnTo>
                <a:lnTo>
                  <a:pt x="426709" y="522237"/>
                </a:lnTo>
                <a:lnTo>
                  <a:pt x="396600" y="555874"/>
                </a:lnTo>
                <a:lnTo>
                  <a:pt x="367427" y="590345"/>
                </a:lnTo>
                <a:lnTo>
                  <a:pt x="339210" y="625632"/>
                </a:lnTo>
                <a:lnTo>
                  <a:pt x="311968" y="661714"/>
                </a:lnTo>
                <a:lnTo>
                  <a:pt x="285723" y="698571"/>
                </a:lnTo>
                <a:lnTo>
                  <a:pt x="260492" y="736184"/>
                </a:lnTo>
                <a:lnTo>
                  <a:pt x="236298" y="774531"/>
                </a:lnTo>
                <a:lnTo>
                  <a:pt x="213159" y="813594"/>
                </a:lnTo>
                <a:lnTo>
                  <a:pt x="191096" y="853351"/>
                </a:lnTo>
                <a:lnTo>
                  <a:pt x="170129" y="893784"/>
                </a:lnTo>
                <a:lnTo>
                  <a:pt x="150278" y="934872"/>
                </a:lnTo>
                <a:lnTo>
                  <a:pt x="131562" y="976595"/>
                </a:lnTo>
                <a:lnTo>
                  <a:pt x="114002" y="1018933"/>
                </a:lnTo>
                <a:lnTo>
                  <a:pt x="97618" y="1061867"/>
                </a:lnTo>
                <a:lnTo>
                  <a:pt x="82430" y="1105375"/>
                </a:lnTo>
                <a:lnTo>
                  <a:pt x="68457" y="1149438"/>
                </a:lnTo>
                <a:lnTo>
                  <a:pt x="55720" y="1194037"/>
                </a:lnTo>
                <a:lnTo>
                  <a:pt x="44239" y="1239151"/>
                </a:lnTo>
                <a:lnTo>
                  <a:pt x="34034" y="1284759"/>
                </a:lnTo>
                <a:lnTo>
                  <a:pt x="25124" y="1330843"/>
                </a:lnTo>
                <a:lnTo>
                  <a:pt x="17531" y="1377382"/>
                </a:lnTo>
                <a:lnTo>
                  <a:pt x="11273" y="1424356"/>
                </a:lnTo>
                <a:lnTo>
                  <a:pt x="6371" y="1471745"/>
                </a:lnTo>
                <a:lnTo>
                  <a:pt x="2844" y="1519528"/>
                </a:lnTo>
                <a:lnTo>
                  <a:pt x="714" y="1567687"/>
                </a:lnTo>
                <a:lnTo>
                  <a:pt x="0" y="1616202"/>
                </a:lnTo>
                <a:lnTo>
                  <a:pt x="714" y="1664716"/>
                </a:lnTo>
                <a:lnTo>
                  <a:pt x="2844" y="1712875"/>
                </a:lnTo>
                <a:lnTo>
                  <a:pt x="6371" y="1760658"/>
                </a:lnTo>
                <a:lnTo>
                  <a:pt x="11273" y="1808047"/>
                </a:lnTo>
                <a:lnTo>
                  <a:pt x="17531" y="1855021"/>
                </a:lnTo>
                <a:lnTo>
                  <a:pt x="25124" y="1901560"/>
                </a:lnTo>
                <a:lnTo>
                  <a:pt x="34034" y="1947644"/>
                </a:lnTo>
                <a:lnTo>
                  <a:pt x="44239" y="1993252"/>
                </a:lnTo>
                <a:lnTo>
                  <a:pt x="55720" y="2038366"/>
                </a:lnTo>
                <a:lnTo>
                  <a:pt x="68457" y="2082965"/>
                </a:lnTo>
                <a:lnTo>
                  <a:pt x="82430" y="2127028"/>
                </a:lnTo>
                <a:lnTo>
                  <a:pt x="97618" y="2170536"/>
                </a:lnTo>
                <a:lnTo>
                  <a:pt x="114002" y="2213470"/>
                </a:lnTo>
                <a:lnTo>
                  <a:pt x="131562" y="2255808"/>
                </a:lnTo>
                <a:lnTo>
                  <a:pt x="150278" y="2297531"/>
                </a:lnTo>
                <a:lnTo>
                  <a:pt x="170129" y="2338619"/>
                </a:lnTo>
                <a:lnTo>
                  <a:pt x="191096" y="2379052"/>
                </a:lnTo>
                <a:lnTo>
                  <a:pt x="213159" y="2418809"/>
                </a:lnTo>
                <a:lnTo>
                  <a:pt x="236298" y="2457872"/>
                </a:lnTo>
                <a:lnTo>
                  <a:pt x="260492" y="2496219"/>
                </a:lnTo>
                <a:lnTo>
                  <a:pt x="285723" y="2533832"/>
                </a:lnTo>
                <a:lnTo>
                  <a:pt x="311968" y="2570689"/>
                </a:lnTo>
                <a:lnTo>
                  <a:pt x="339210" y="2606771"/>
                </a:lnTo>
                <a:lnTo>
                  <a:pt x="367427" y="2642058"/>
                </a:lnTo>
                <a:lnTo>
                  <a:pt x="396600" y="2676529"/>
                </a:lnTo>
                <a:lnTo>
                  <a:pt x="426709" y="2710166"/>
                </a:lnTo>
                <a:lnTo>
                  <a:pt x="457733" y="2742947"/>
                </a:lnTo>
                <a:lnTo>
                  <a:pt x="489653" y="2774853"/>
                </a:lnTo>
                <a:lnTo>
                  <a:pt x="522449" y="2805864"/>
                </a:lnTo>
                <a:lnTo>
                  <a:pt x="556100" y="2835960"/>
                </a:lnTo>
                <a:lnTo>
                  <a:pt x="590587" y="2865121"/>
                </a:lnTo>
                <a:lnTo>
                  <a:pt x="625890" y="2893326"/>
                </a:lnTo>
                <a:lnTo>
                  <a:pt x="661989" y="2920557"/>
                </a:lnTo>
                <a:lnTo>
                  <a:pt x="698863" y="2946792"/>
                </a:lnTo>
                <a:lnTo>
                  <a:pt x="736492" y="2972011"/>
                </a:lnTo>
                <a:lnTo>
                  <a:pt x="774858" y="2996196"/>
                </a:lnTo>
                <a:lnTo>
                  <a:pt x="813939" y="3019325"/>
                </a:lnTo>
                <a:lnTo>
                  <a:pt x="853715" y="3041379"/>
                </a:lnTo>
                <a:lnTo>
                  <a:pt x="894167" y="3062338"/>
                </a:lnTo>
                <a:lnTo>
                  <a:pt x="935275" y="3082182"/>
                </a:lnTo>
                <a:lnTo>
                  <a:pt x="977019" y="3100890"/>
                </a:lnTo>
                <a:lnTo>
                  <a:pt x="1019378" y="3118443"/>
                </a:lnTo>
                <a:lnTo>
                  <a:pt x="1062332" y="3134821"/>
                </a:lnTo>
                <a:lnTo>
                  <a:pt x="1105863" y="3150004"/>
                </a:lnTo>
                <a:lnTo>
                  <a:pt x="1149949" y="3163971"/>
                </a:lnTo>
                <a:lnTo>
                  <a:pt x="1194570" y="3176703"/>
                </a:lnTo>
                <a:lnTo>
                  <a:pt x="1239707" y="3188180"/>
                </a:lnTo>
                <a:lnTo>
                  <a:pt x="1285340" y="3198382"/>
                </a:lnTo>
                <a:lnTo>
                  <a:pt x="1331448" y="3207288"/>
                </a:lnTo>
                <a:lnTo>
                  <a:pt x="1378012" y="3214879"/>
                </a:lnTo>
                <a:lnTo>
                  <a:pt x="1425011" y="3221134"/>
                </a:lnTo>
                <a:lnTo>
                  <a:pt x="1472426" y="3226035"/>
                </a:lnTo>
                <a:lnTo>
                  <a:pt x="1520236" y="3229560"/>
                </a:lnTo>
                <a:lnTo>
                  <a:pt x="1568422" y="3231689"/>
                </a:lnTo>
                <a:lnTo>
                  <a:pt x="1616964" y="3232404"/>
                </a:lnTo>
                <a:lnTo>
                  <a:pt x="1665505" y="3231689"/>
                </a:lnTo>
                <a:lnTo>
                  <a:pt x="1713691" y="3229560"/>
                </a:lnTo>
                <a:lnTo>
                  <a:pt x="1761501" y="3226035"/>
                </a:lnTo>
                <a:lnTo>
                  <a:pt x="1808916" y="3221134"/>
                </a:lnTo>
                <a:lnTo>
                  <a:pt x="1855915" y="3214879"/>
                </a:lnTo>
                <a:lnTo>
                  <a:pt x="1902479" y="3207288"/>
                </a:lnTo>
                <a:lnTo>
                  <a:pt x="1948587" y="3198382"/>
                </a:lnTo>
                <a:lnTo>
                  <a:pt x="1994220" y="3188180"/>
                </a:lnTo>
                <a:lnTo>
                  <a:pt x="2039357" y="3176703"/>
                </a:lnTo>
                <a:lnTo>
                  <a:pt x="2083978" y="3163971"/>
                </a:lnTo>
                <a:lnTo>
                  <a:pt x="2128064" y="3150004"/>
                </a:lnTo>
                <a:lnTo>
                  <a:pt x="2171595" y="3134821"/>
                </a:lnTo>
                <a:lnTo>
                  <a:pt x="2214549" y="3118443"/>
                </a:lnTo>
                <a:lnTo>
                  <a:pt x="2256908" y="3100890"/>
                </a:lnTo>
                <a:lnTo>
                  <a:pt x="2298652" y="3082182"/>
                </a:lnTo>
                <a:lnTo>
                  <a:pt x="2339760" y="3062338"/>
                </a:lnTo>
                <a:lnTo>
                  <a:pt x="2380212" y="3041379"/>
                </a:lnTo>
                <a:lnTo>
                  <a:pt x="2419988" y="3019325"/>
                </a:lnTo>
                <a:lnTo>
                  <a:pt x="2459069" y="2996196"/>
                </a:lnTo>
                <a:lnTo>
                  <a:pt x="2497435" y="2972011"/>
                </a:lnTo>
                <a:lnTo>
                  <a:pt x="2535064" y="2946792"/>
                </a:lnTo>
                <a:lnTo>
                  <a:pt x="2571938" y="2920557"/>
                </a:lnTo>
                <a:lnTo>
                  <a:pt x="2608037" y="2893326"/>
                </a:lnTo>
                <a:lnTo>
                  <a:pt x="2643340" y="2865121"/>
                </a:lnTo>
                <a:lnTo>
                  <a:pt x="2677827" y="2835960"/>
                </a:lnTo>
                <a:lnTo>
                  <a:pt x="2711478" y="2805864"/>
                </a:lnTo>
                <a:lnTo>
                  <a:pt x="2744274" y="2774853"/>
                </a:lnTo>
                <a:lnTo>
                  <a:pt x="2776194" y="2742947"/>
                </a:lnTo>
                <a:lnTo>
                  <a:pt x="2807218" y="2710166"/>
                </a:lnTo>
                <a:lnTo>
                  <a:pt x="2837327" y="2676529"/>
                </a:lnTo>
                <a:lnTo>
                  <a:pt x="2866500" y="2642058"/>
                </a:lnTo>
                <a:lnTo>
                  <a:pt x="2871216" y="2636160"/>
                </a:lnTo>
                <a:lnTo>
                  <a:pt x="2871216" y="596243"/>
                </a:lnTo>
                <a:lnTo>
                  <a:pt x="2837327" y="555874"/>
                </a:lnTo>
                <a:lnTo>
                  <a:pt x="2807218" y="522237"/>
                </a:lnTo>
                <a:lnTo>
                  <a:pt x="2776194" y="489456"/>
                </a:lnTo>
                <a:lnTo>
                  <a:pt x="2744274" y="457550"/>
                </a:lnTo>
                <a:lnTo>
                  <a:pt x="2711478" y="426539"/>
                </a:lnTo>
                <a:lnTo>
                  <a:pt x="2677827" y="396443"/>
                </a:lnTo>
                <a:lnTo>
                  <a:pt x="2643340" y="367282"/>
                </a:lnTo>
                <a:lnTo>
                  <a:pt x="2608037" y="339077"/>
                </a:lnTo>
                <a:lnTo>
                  <a:pt x="2571938" y="311846"/>
                </a:lnTo>
                <a:lnTo>
                  <a:pt x="2535064" y="285611"/>
                </a:lnTo>
                <a:lnTo>
                  <a:pt x="2497435" y="260392"/>
                </a:lnTo>
                <a:lnTo>
                  <a:pt x="2459069" y="236207"/>
                </a:lnTo>
                <a:lnTo>
                  <a:pt x="2419988" y="213078"/>
                </a:lnTo>
                <a:lnTo>
                  <a:pt x="2380212" y="191024"/>
                </a:lnTo>
                <a:lnTo>
                  <a:pt x="2339760" y="170065"/>
                </a:lnTo>
                <a:lnTo>
                  <a:pt x="2298652" y="150221"/>
                </a:lnTo>
                <a:lnTo>
                  <a:pt x="2256908" y="131513"/>
                </a:lnTo>
                <a:lnTo>
                  <a:pt x="2214549" y="113960"/>
                </a:lnTo>
                <a:lnTo>
                  <a:pt x="2171595" y="97582"/>
                </a:lnTo>
                <a:lnTo>
                  <a:pt x="2128064" y="82399"/>
                </a:lnTo>
                <a:lnTo>
                  <a:pt x="2083978" y="68432"/>
                </a:lnTo>
                <a:lnTo>
                  <a:pt x="2039357" y="55700"/>
                </a:lnTo>
                <a:lnTo>
                  <a:pt x="1994220" y="44223"/>
                </a:lnTo>
                <a:lnTo>
                  <a:pt x="1948587" y="34021"/>
                </a:lnTo>
                <a:lnTo>
                  <a:pt x="1902479" y="25115"/>
                </a:lnTo>
                <a:lnTo>
                  <a:pt x="1855915" y="17524"/>
                </a:lnTo>
                <a:lnTo>
                  <a:pt x="1808916" y="11269"/>
                </a:lnTo>
                <a:lnTo>
                  <a:pt x="1761501" y="6368"/>
                </a:lnTo>
                <a:lnTo>
                  <a:pt x="1713691" y="2843"/>
                </a:lnTo>
                <a:lnTo>
                  <a:pt x="1665505" y="714"/>
                </a:lnTo>
                <a:lnTo>
                  <a:pt x="1616964" y="0"/>
                </a:lnTo>
                <a:close/>
              </a:path>
            </a:pathLst>
          </a:custGeom>
          <a:solidFill>
            <a:srgbClr val="000000">
              <a:alpha val="6666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11/21/2019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336804"/>
            <a:ext cx="1882139" cy="2326005"/>
          </a:xfrm>
          <a:custGeom>
            <a:avLst/>
            <a:gdLst/>
            <a:ahLst/>
            <a:cxnLst/>
            <a:rect l="l" t="t" r="r" b="b"/>
            <a:pathLst>
              <a:path w="1882139" h="2326005">
                <a:moveTo>
                  <a:pt x="0" y="249203"/>
                </a:moveTo>
                <a:lnTo>
                  <a:pt x="32586" y="224344"/>
                </a:lnTo>
                <a:lnTo>
                  <a:pt x="69188" y="198580"/>
                </a:lnTo>
                <a:lnTo>
                  <a:pt x="106808" y="174207"/>
                </a:lnTo>
                <a:lnTo>
                  <a:pt x="145407" y="151262"/>
                </a:lnTo>
                <a:lnTo>
                  <a:pt x="184948" y="129784"/>
                </a:lnTo>
                <a:lnTo>
                  <a:pt x="225395" y="109808"/>
                </a:lnTo>
                <a:lnTo>
                  <a:pt x="266709" y="91374"/>
                </a:lnTo>
                <a:lnTo>
                  <a:pt x="308852" y="74518"/>
                </a:lnTo>
                <a:lnTo>
                  <a:pt x="351789" y="59277"/>
                </a:lnTo>
                <a:lnTo>
                  <a:pt x="395481" y="45689"/>
                </a:lnTo>
                <a:lnTo>
                  <a:pt x="439890" y="33792"/>
                </a:lnTo>
                <a:lnTo>
                  <a:pt x="484980" y="23622"/>
                </a:lnTo>
                <a:lnTo>
                  <a:pt x="530713" y="15218"/>
                </a:lnTo>
                <a:lnTo>
                  <a:pt x="577052" y="8616"/>
                </a:lnTo>
                <a:lnTo>
                  <a:pt x="623959" y="3854"/>
                </a:lnTo>
                <a:lnTo>
                  <a:pt x="671396" y="969"/>
                </a:lnTo>
                <a:lnTo>
                  <a:pt x="719328" y="0"/>
                </a:lnTo>
                <a:lnTo>
                  <a:pt x="767261" y="969"/>
                </a:lnTo>
                <a:lnTo>
                  <a:pt x="814701" y="3854"/>
                </a:lnTo>
                <a:lnTo>
                  <a:pt x="861610" y="8616"/>
                </a:lnTo>
                <a:lnTo>
                  <a:pt x="907950" y="15218"/>
                </a:lnTo>
                <a:lnTo>
                  <a:pt x="953685" y="23622"/>
                </a:lnTo>
                <a:lnTo>
                  <a:pt x="998776" y="33792"/>
                </a:lnTo>
                <a:lnTo>
                  <a:pt x="1043187" y="45689"/>
                </a:lnTo>
                <a:lnTo>
                  <a:pt x="1086880" y="59277"/>
                </a:lnTo>
                <a:lnTo>
                  <a:pt x="1129817" y="74518"/>
                </a:lnTo>
                <a:lnTo>
                  <a:pt x="1171961" y="91374"/>
                </a:lnTo>
                <a:lnTo>
                  <a:pt x="1213276" y="109808"/>
                </a:lnTo>
                <a:lnTo>
                  <a:pt x="1253722" y="129784"/>
                </a:lnTo>
                <a:lnTo>
                  <a:pt x="1293264" y="151262"/>
                </a:lnTo>
                <a:lnTo>
                  <a:pt x="1331863" y="174207"/>
                </a:lnTo>
                <a:lnTo>
                  <a:pt x="1369482" y="198580"/>
                </a:lnTo>
                <a:lnTo>
                  <a:pt x="1406085" y="224344"/>
                </a:lnTo>
                <a:lnTo>
                  <a:pt x="1441632" y="251463"/>
                </a:lnTo>
                <a:lnTo>
                  <a:pt x="1476088" y="279897"/>
                </a:lnTo>
                <a:lnTo>
                  <a:pt x="1509414" y="309611"/>
                </a:lnTo>
                <a:lnTo>
                  <a:pt x="1541573" y="340566"/>
                </a:lnTo>
                <a:lnTo>
                  <a:pt x="1572528" y="372725"/>
                </a:lnTo>
                <a:lnTo>
                  <a:pt x="1602242" y="406051"/>
                </a:lnTo>
                <a:lnTo>
                  <a:pt x="1630676" y="440507"/>
                </a:lnTo>
                <a:lnTo>
                  <a:pt x="1657795" y="476054"/>
                </a:lnTo>
                <a:lnTo>
                  <a:pt x="1683559" y="512657"/>
                </a:lnTo>
                <a:lnTo>
                  <a:pt x="1707932" y="550276"/>
                </a:lnTo>
                <a:lnTo>
                  <a:pt x="1730877" y="588875"/>
                </a:lnTo>
                <a:lnTo>
                  <a:pt x="1752355" y="628417"/>
                </a:lnTo>
                <a:lnTo>
                  <a:pt x="1772331" y="668863"/>
                </a:lnTo>
                <a:lnTo>
                  <a:pt x="1790765" y="710178"/>
                </a:lnTo>
                <a:lnTo>
                  <a:pt x="1807621" y="752322"/>
                </a:lnTo>
                <a:lnTo>
                  <a:pt x="1822862" y="795259"/>
                </a:lnTo>
                <a:lnTo>
                  <a:pt x="1836450" y="838952"/>
                </a:lnTo>
                <a:lnTo>
                  <a:pt x="1848347" y="883363"/>
                </a:lnTo>
                <a:lnTo>
                  <a:pt x="1858517" y="928454"/>
                </a:lnTo>
                <a:lnTo>
                  <a:pt x="1866921" y="974189"/>
                </a:lnTo>
                <a:lnTo>
                  <a:pt x="1873523" y="1020529"/>
                </a:lnTo>
                <a:lnTo>
                  <a:pt x="1878285" y="1067438"/>
                </a:lnTo>
                <a:lnTo>
                  <a:pt x="1881170" y="1114878"/>
                </a:lnTo>
                <a:lnTo>
                  <a:pt x="1882139" y="1162812"/>
                </a:lnTo>
                <a:lnTo>
                  <a:pt x="1881170" y="1210745"/>
                </a:lnTo>
                <a:lnTo>
                  <a:pt x="1878285" y="1258185"/>
                </a:lnTo>
                <a:lnTo>
                  <a:pt x="1873523" y="1305094"/>
                </a:lnTo>
                <a:lnTo>
                  <a:pt x="1866921" y="1351434"/>
                </a:lnTo>
                <a:lnTo>
                  <a:pt x="1858517" y="1397169"/>
                </a:lnTo>
                <a:lnTo>
                  <a:pt x="1848347" y="1442260"/>
                </a:lnTo>
                <a:lnTo>
                  <a:pt x="1836450" y="1486671"/>
                </a:lnTo>
                <a:lnTo>
                  <a:pt x="1822862" y="1530364"/>
                </a:lnTo>
                <a:lnTo>
                  <a:pt x="1807621" y="1573301"/>
                </a:lnTo>
                <a:lnTo>
                  <a:pt x="1790765" y="1615445"/>
                </a:lnTo>
                <a:lnTo>
                  <a:pt x="1772331" y="1656760"/>
                </a:lnTo>
                <a:lnTo>
                  <a:pt x="1752355" y="1697206"/>
                </a:lnTo>
                <a:lnTo>
                  <a:pt x="1730877" y="1736748"/>
                </a:lnTo>
                <a:lnTo>
                  <a:pt x="1707932" y="1775347"/>
                </a:lnTo>
                <a:lnTo>
                  <a:pt x="1683559" y="1812966"/>
                </a:lnTo>
                <a:lnTo>
                  <a:pt x="1657795" y="1849569"/>
                </a:lnTo>
                <a:lnTo>
                  <a:pt x="1630676" y="1885116"/>
                </a:lnTo>
                <a:lnTo>
                  <a:pt x="1602242" y="1919572"/>
                </a:lnTo>
                <a:lnTo>
                  <a:pt x="1572528" y="1952898"/>
                </a:lnTo>
                <a:lnTo>
                  <a:pt x="1541573" y="1985057"/>
                </a:lnTo>
                <a:lnTo>
                  <a:pt x="1509414" y="2016012"/>
                </a:lnTo>
                <a:lnTo>
                  <a:pt x="1476088" y="2045726"/>
                </a:lnTo>
                <a:lnTo>
                  <a:pt x="1441632" y="2074160"/>
                </a:lnTo>
                <a:lnTo>
                  <a:pt x="1406085" y="2101279"/>
                </a:lnTo>
                <a:lnTo>
                  <a:pt x="1369482" y="2127043"/>
                </a:lnTo>
                <a:lnTo>
                  <a:pt x="1331863" y="2151416"/>
                </a:lnTo>
                <a:lnTo>
                  <a:pt x="1293264" y="2174361"/>
                </a:lnTo>
                <a:lnTo>
                  <a:pt x="1253722" y="2195839"/>
                </a:lnTo>
                <a:lnTo>
                  <a:pt x="1213276" y="2215815"/>
                </a:lnTo>
                <a:lnTo>
                  <a:pt x="1171961" y="2234249"/>
                </a:lnTo>
                <a:lnTo>
                  <a:pt x="1129817" y="2251105"/>
                </a:lnTo>
                <a:lnTo>
                  <a:pt x="1086880" y="2266346"/>
                </a:lnTo>
                <a:lnTo>
                  <a:pt x="1043187" y="2279934"/>
                </a:lnTo>
                <a:lnTo>
                  <a:pt x="998776" y="2291831"/>
                </a:lnTo>
                <a:lnTo>
                  <a:pt x="953685" y="2302001"/>
                </a:lnTo>
                <a:lnTo>
                  <a:pt x="907950" y="2310405"/>
                </a:lnTo>
                <a:lnTo>
                  <a:pt x="861610" y="2317007"/>
                </a:lnTo>
                <a:lnTo>
                  <a:pt x="814701" y="2321769"/>
                </a:lnTo>
                <a:lnTo>
                  <a:pt x="767261" y="2324654"/>
                </a:lnTo>
                <a:lnTo>
                  <a:pt x="719328" y="2325624"/>
                </a:lnTo>
                <a:lnTo>
                  <a:pt x="671396" y="2324654"/>
                </a:lnTo>
                <a:lnTo>
                  <a:pt x="623959" y="2321769"/>
                </a:lnTo>
                <a:lnTo>
                  <a:pt x="577052" y="2317007"/>
                </a:lnTo>
                <a:lnTo>
                  <a:pt x="530713" y="2310405"/>
                </a:lnTo>
                <a:lnTo>
                  <a:pt x="484980" y="2302001"/>
                </a:lnTo>
                <a:lnTo>
                  <a:pt x="439890" y="2291831"/>
                </a:lnTo>
                <a:lnTo>
                  <a:pt x="395481" y="2279934"/>
                </a:lnTo>
                <a:lnTo>
                  <a:pt x="351789" y="2266346"/>
                </a:lnTo>
                <a:lnTo>
                  <a:pt x="308852" y="2251105"/>
                </a:lnTo>
                <a:lnTo>
                  <a:pt x="266709" y="2234249"/>
                </a:lnTo>
                <a:lnTo>
                  <a:pt x="225395" y="2215815"/>
                </a:lnTo>
                <a:lnTo>
                  <a:pt x="184948" y="2195839"/>
                </a:lnTo>
                <a:lnTo>
                  <a:pt x="145407" y="2174361"/>
                </a:lnTo>
                <a:lnTo>
                  <a:pt x="106808" y="2151416"/>
                </a:lnTo>
                <a:lnTo>
                  <a:pt x="69188" y="2127043"/>
                </a:lnTo>
                <a:lnTo>
                  <a:pt x="32586" y="2101279"/>
                </a:lnTo>
                <a:lnTo>
                  <a:pt x="0" y="2076420"/>
                </a:lnTo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52400" y="932688"/>
            <a:ext cx="1134110" cy="1134110"/>
          </a:xfrm>
          <a:custGeom>
            <a:avLst/>
            <a:gdLst/>
            <a:ahLst/>
            <a:cxnLst/>
            <a:rect l="l" t="t" r="r" b="b"/>
            <a:pathLst>
              <a:path w="1134110" h="1134110">
                <a:moveTo>
                  <a:pt x="0" y="566927"/>
                </a:moveTo>
                <a:lnTo>
                  <a:pt x="2080" y="518018"/>
                </a:lnTo>
                <a:lnTo>
                  <a:pt x="8210" y="470262"/>
                </a:lnTo>
                <a:lnTo>
                  <a:pt x="18218" y="423831"/>
                </a:lnTo>
                <a:lnTo>
                  <a:pt x="31934" y="378894"/>
                </a:lnTo>
                <a:lnTo>
                  <a:pt x="49187" y="335622"/>
                </a:lnTo>
                <a:lnTo>
                  <a:pt x="69809" y="294186"/>
                </a:lnTo>
                <a:lnTo>
                  <a:pt x="93628" y="254754"/>
                </a:lnTo>
                <a:lnTo>
                  <a:pt x="120475" y="217499"/>
                </a:lnTo>
                <a:lnTo>
                  <a:pt x="150179" y="182590"/>
                </a:lnTo>
                <a:lnTo>
                  <a:pt x="182570" y="150197"/>
                </a:lnTo>
                <a:lnTo>
                  <a:pt x="217477" y="120490"/>
                </a:lnTo>
                <a:lnTo>
                  <a:pt x="254732" y="93641"/>
                </a:lnTo>
                <a:lnTo>
                  <a:pt x="294163" y="69819"/>
                </a:lnTo>
                <a:lnTo>
                  <a:pt x="335601" y="49195"/>
                </a:lnTo>
                <a:lnTo>
                  <a:pt x="378874" y="31939"/>
                </a:lnTo>
                <a:lnTo>
                  <a:pt x="423814" y="18221"/>
                </a:lnTo>
                <a:lnTo>
                  <a:pt x="470250" y="8211"/>
                </a:lnTo>
                <a:lnTo>
                  <a:pt x="518011" y="2081"/>
                </a:lnTo>
                <a:lnTo>
                  <a:pt x="566928" y="0"/>
                </a:lnTo>
                <a:lnTo>
                  <a:pt x="615844" y="2081"/>
                </a:lnTo>
                <a:lnTo>
                  <a:pt x="663605" y="8211"/>
                </a:lnTo>
                <a:lnTo>
                  <a:pt x="710041" y="18221"/>
                </a:lnTo>
                <a:lnTo>
                  <a:pt x="754981" y="31939"/>
                </a:lnTo>
                <a:lnTo>
                  <a:pt x="798254" y="49195"/>
                </a:lnTo>
                <a:lnTo>
                  <a:pt x="839692" y="69819"/>
                </a:lnTo>
                <a:lnTo>
                  <a:pt x="879123" y="93641"/>
                </a:lnTo>
                <a:lnTo>
                  <a:pt x="916378" y="120490"/>
                </a:lnTo>
                <a:lnTo>
                  <a:pt x="951285" y="150197"/>
                </a:lnTo>
                <a:lnTo>
                  <a:pt x="983676" y="182590"/>
                </a:lnTo>
                <a:lnTo>
                  <a:pt x="1013380" y="217499"/>
                </a:lnTo>
                <a:lnTo>
                  <a:pt x="1040227" y="254754"/>
                </a:lnTo>
                <a:lnTo>
                  <a:pt x="1064046" y="294186"/>
                </a:lnTo>
                <a:lnTo>
                  <a:pt x="1084668" y="335622"/>
                </a:lnTo>
                <a:lnTo>
                  <a:pt x="1101921" y="378894"/>
                </a:lnTo>
                <a:lnTo>
                  <a:pt x="1115637" y="423831"/>
                </a:lnTo>
                <a:lnTo>
                  <a:pt x="1125645" y="470262"/>
                </a:lnTo>
                <a:lnTo>
                  <a:pt x="1131775" y="518018"/>
                </a:lnTo>
                <a:lnTo>
                  <a:pt x="1133856" y="566927"/>
                </a:lnTo>
                <a:lnTo>
                  <a:pt x="1131775" y="615837"/>
                </a:lnTo>
                <a:lnTo>
                  <a:pt x="1125645" y="663593"/>
                </a:lnTo>
                <a:lnTo>
                  <a:pt x="1115637" y="710024"/>
                </a:lnTo>
                <a:lnTo>
                  <a:pt x="1101921" y="754961"/>
                </a:lnTo>
                <a:lnTo>
                  <a:pt x="1084668" y="798233"/>
                </a:lnTo>
                <a:lnTo>
                  <a:pt x="1064046" y="839669"/>
                </a:lnTo>
                <a:lnTo>
                  <a:pt x="1040227" y="879101"/>
                </a:lnTo>
                <a:lnTo>
                  <a:pt x="1013380" y="916356"/>
                </a:lnTo>
                <a:lnTo>
                  <a:pt x="983676" y="951265"/>
                </a:lnTo>
                <a:lnTo>
                  <a:pt x="951285" y="983658"/>
                </a:lnTo>
                <a:lnTo>
                  <a:pt x="916378" y="1013365"/>
                </a:lnTo>
                <a:lnTo>
                  <a:pt x="879123" y="1040214"/>
                </a:lnTo>
                <a:lnTo>
                  <a:pt x="839692" y="1064036"/>
                </a:lnTo>
                <a:lnTo>
                  <a:pt x="798254" y="1084660"/>
                </a:lnTo>
                <a:lnTo>
                  <a:pt x="754981" y="1101916"/>
                </a:lnTo>
                <a:lnTo>
                  <a:pt x="710041" y="1115634"/>
                </a:lnTo>
                <a:lnTo>
                  <a:pt x="663605" y="1125644"/>
                </a:lnTo>
                <a:lnTo>
                  <a:pt x="615844" y="1131774"/>
                </a:lnTo>
                <a:lnTo>
                  <a:pt x="566928" y="1133856"/>
                </a:lnTo>
                <a:lnTo>
                  <a:pt x="518011" y="1131774"/>
                </a:lnTo>
                <a:lnTo>
                  <a:pt x="470250" y="1125644"/>
                </a:lnTo>
                <a:lnTo>
                  <a:pt x="423814" y="1115634"/>
                </a:lnTo>
                <a:lnTo>
                  <a:pt x="378874" y="1101916"/>
                </a:lnTo>
                <a:lnTo>
                  <a:pt x="335601" y="1084660"/>
                </a:lnTo>
                <a:lnTo>
                  <a:pt x="294163" y="1064036"/>
                </a:lnTo>
                <a:lnTo>
                  <a:pt x="254732" y="1040214"/>
                </a:lnTo>
                <a:lnTo>
                  <a:pt x="217477" y="1013365"/>
                </a:lnTo>
                <a:lnTo>
                  <a:pt x="182570" y="983658"/>
                </a:lnTo>
                <a:lnTo>
                  <a:pt x="150179" y="951265"/>
                </a:lnTo>
                <a:lnTo>
                  <a:pt x="120475" y="916356"/>
                </a:lnTo>
                <a:lnTo>
                  <a:pt x="93628" y="879101"/>
                </a:lnTo>
                <a:lnTo>
                  <a:pt x="69809" y="839669"/>
                </a:lnTo>
                <a:lnTo>
                  <a:pt x="49187" y="798233"/>
                </a:lnTo>
                <a:lnTo>
                  <a:pt x="31934" y="754961"/>
                </a:lnTo>
                <a:lnTo>
                  <a:pt x="18218" y="710024"/>
                </a:lnTo>
                <a:lnTo>
                  <a:pt x="8210" y="663593"/>
                </a:lnTo>
                <a:lnTo>
                  <a:pt x="2080" y="615837"/>
                </a:lnTo>
                <a:lnTo>
                  <a:pt x="0" y="566927"/>
                </a:lnTo>
                <a:close/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675131"/>
            <a:ext cx="1544320" cy="1649095"/>
          </a:xfrm>
          <a:custGeom>
            <a:avLst/>
            <a:gdLst/>
            <a:ahLst/>
            <a:cxnLst/>
            <a:rect l="l" t="t" r="r" b="b"/>
            <a:pathLst>
              <a:path w="1544320" h="1649095">
                <a:moveTo>
                  <a:pt x="0" y="421308"/>
                </a:moveTo>
                <a:lnTo>
                  <a:pt x="23207" y="382512"/>
                </a:lnTo>
                <a:lnTo>
                  <a:pt x="48604" y="344918"/>
                </a:lnTo>
                <a:lnTo>
                  <a:pt x="75975" y="308834"/>
                </a:lnTo>
                <a:lnTo>
                  <a:pt x="105243" y="274337"/>
                </a:lnTo>
                <a:lnTo>
                  <a:pt x="136331" y="241506"/>
                </a:lnTo>
                <a:lnTo>
                  <a:pt x="169161" y="210416"/>
                </a:lnTo>
                <a:lnTo>
                  <a:pt x="203657" y="181147"/>
                </a:lnTo>
                <a:lnTo>
                  <a:pt x="239740" y="153774"/>
                </a:lnTo>
                <a:lnTo>
                  <a:pt x="277333" y="128375"/>
                </a:lnTo>
                <a:lnTo>
                  <a:pt x="316360" y="105028"/>
                </a:lnTo>
                <a:lnTo>
                  <a:pt x="356742" y="83811"/>
                </a:lnTo>
                <a:lnTo>
                  <a:pt x="398403" y="64799"/>
                </a:lnTo>
                <a:lnTo>
                  <a:pt x="441265" y="48072"/>
                </a:lnTo>
                <a:lnTo>
                  <a:pt x="485250" y="33705"/>
                </a:lnTo>
                <a:lnTo>
                  <a:pt x="530282" y="21778"/>
                </a:lnTo>
                <a:lnTo>
                  <a:pt x="576283" y="12366"/>
                </a:lnTo>
                <a:lnTo>
                  <a:pt x="623176" y="5547"/>
                </a:lnTo>
                <a:lnTo>
                  <a:pt x="670883" y="1399"/>
                </a:lnTo>
                <a:lnTo>
                  <a:pt x="719328" y="0"/>
                </a:lnTo>
                <a:lnTo>
                  <a:pt x="767772" y="1399"/>
                </a:lnTo>
                <a:lnTo>
                  <a:pt x="815479" y="5547"/>
                </a:lnTo>
                <a:lnTo>
                  <a:pt x="862372" y="12366"/>
                </a:lnTo>
                <a:lnTo>
                  <a:pt x="908373" y="21778"/>
                </a:lnTo>
                <a:lnTo>
                  <a:pt x="953405" y="33705"/>
                </a:lnTo>
                <a:lnTo>
                  <a:pt x="997390" y="48072"/>
                </a:lnTo>
                <a:lnTo>
                  <a:pt x="1040252" y="64799"/>
                </a:lnTo>
                <a:lnTo>
                  <a:pt x="1081913" y="83811"/>
                </a:lnTo>
                <a:lnTo>
                  <a:pt x="1122295" y="105028"/>
                </a:lnTo>
                <a:lnTo>
                  <a:pt x="1161322" y="128375"/>
                </a:lnTo>
                <a:lnTo>
                  <a:pt x="1198915" y="153774"/>
                </a:lnTo>
                <a:lnTo>
                  <a:pt x="1234998" y="181147"/>
                </a:lnTo>
                <a:lnTo>
                  <a:pt x="1269494" y="210416"/>
                </a:lnTo>
                <a:lnTo>
                  <a:pt x="1302324" y="241506"/>
                </a:lnTo>
                <a:lnTo>
                  <a:pt x="1333412" y="274337"/>
                </a:lnTo>
                <a:lnTo>
                  <a:pt x="1362680" y="308834"/>
                </a:lnTo>
                <a:lnTo>
                  <a:pt x="1390051" y="344918"/>
                </a:lnTo>
                <a:lnTo>
                  <a:pt x="1415448" y="382512"/>
                </a:lnTo>
                <a:lnTo>
                  <a:pt x="1438793" y="421538"/>
                </a:lnTo>
                <a:lnTo>
                  <a:pt x="1460009" y="461920"/>
                </a:lnTo>
                <a:lnTo>
                  <a:pt x="1479019" y="503580"/>
                </a:lnTo>
                <a:lnTo>
                  <a:pt x="1495745" y="546441"/>
                </a:lnTo>
                <a:lnTo>
                  <a:pt x="1510110" y="590425"/>
                </a:lnTo>
                <a:lnTo>
                  <a:pt x="1522036" y="635454"/>
                </a:lnTo>
                <a:lnTo>
                  <a:pt x="1531447" y="681452"/>
                </a:lnTo>
                <a:lnTo>
                  <a:pt x="1538265" y="728341"/>
                </a:lnTo>
                <a:lnTo>
                  <a:pt x="1542412" y="776044"/>
                </a:lnTo>
                <a:lnTo>
                  <a:pt x="1543812" y="824483"/>
                </a:lnTo>
                <a:lnTo>
                  <a:pt x="1542412" y="872923"/>
                </a:lnTo>
                <a:lnTo>
                  <a:pt x="1538265" y="920626"/>
                </a:lnTo>
                <a:lnTo>
                  <a:pt x="1531447" y="967515"/>
                </a:lnTo>
                <a:lnTo>
                  <a:pt x="1522036" y="1013513"/>
                </a:lnTo>
                <a:lnTo>
                  <a:pt x="1510110" y="1058542"/>
                </a:lnTo>
                <a:lnTo>
                  <a:pt x="1495745" y="1102526"/>
                </a:lnTo>
                <a:lnTo>
                  <a:pt x="1479019" y="1145387"/>
                </a:lnTo>
                <a:lnTo>
                  <a:pt x="1460009" y="1187047"/>
                </a:lnTo>
                <a:lnTo>
                  <a:pt x="1438793" y="1227429"/>
                </a:lnTo>
                <a:lnTo>
                  <a:pt x="1415448" y="1266455"/>
                </a:lnTo>
                <a:lnTo>
                  <a:pt x="1390051" y="1304049"/>
                </a:lnTo>
                <a:lnTo>
                  <a:pt x="1362680" y="1340133"/>
                </a:lnTo>
                <a:lnTo>
                  <a:pt x="1333412" y="1374630"/>
                </a:lnTo>
                <a:lnTo>
                  <a:pt x="1302324" y="1407461"/>
                </a:lnTo>
                <a:lnTo>
                  <a:pt x="1269494" y="1438551"/>
                </a:lnTo>
                <a:lnTo>
                  <a:pt x="1234998" y="1467820"/>
                </a:lnTo>
                <a:lnTo>
                  <a:pt x="1198915" y="1495193"/>
                </a:lnTo>
                <a:lnTo>
                  <a:pt x="1161322" y="1520592"/>
                </a:lnTo>
                <a:lnTo>
                  <a:pt x="1122295" y="1543939"/>
                </a:lnTo>
                <a:lnTo>
                  <a:pt x="1081913" y="1565156"/>
                </a:lnTo>
                <a:lnTo>
                  <a:pt x="1040252" y="1584168"/>
                </a:lnTo>
                <a:lnTo>
                  <a:pt x="997390" y="1600895"/>
                </a:lnTo>
                <a:lnTo>
                  <a:pt x="953405" y="1615262"/>
                </a:lnTo>
                <a:lnTo>
                  <a:pt x="908373" y="1627189"/>
                </a:lnTo>
                <a:lnTo>
                  <a:pt x="862372" y="1636601"/>
                </a:lnTo>
                <a:lnTo>
                  <a:pt x="815479" y="1643420"/>
                </a:lnTo>
                <a:lnTo>
                  <a:pt x="767772" y="1647568"/>
                </a:lnTo>
                <a:lnTo>
                  <a:pt x="719328" y="1648967"/>
                </a:lnTo>
                <a:lnTo>
                  <a:pt x="670883" y="1647568"/>
                </a:lnTo>
                <a:lnTo>
                  <a:pt x="623176" y="1643420"/>
                </a:lnTo>
                <a:lnTo>
                  <a:pt x="576283" y="1636601"/>
                </a:lnTo>
                <a:lnTo>
                  <a:pt x="530282" y="1627189"/>
                </a:lnTo>
                <a:lnTo>
                  <a:pt x="485250" y="1615262"/>
                </a:lnTo>
                <a:lnTo>
                  <a:pt x="441265" y="1600895"/>
                </a:lnTo>
                <a:lnTo>
                  <a:pt x="398403" y="1584168"/>
                </a:lnTo>
                <a:lnTo>
                  <a:pt x="356742" y="1565156"/>
                </a:lnTo>
                <a:lnTo>
                  <a:pt x="316360" y="1543939"/>
                </a:lnTo>
                <a:lnTo>
                  <a:pt x="277333" y="1520592"/>
                </a:lnTo>
                <a:lnTo>
                  <a:pt x="239740" y="1495193"/>
                </a:lnTo>
                <a:lnTo>
                  <a:pt x="203657" y="1467820"/>
                </a:lnTo>
                <a:lnTo>
                  <a:pt x="169161" y="1438551"/>
                </a:lnTo>
                <a:lnTo>
                  <a:pt x="136331" y="1407461"/>
                </a:lnTo>
                <a:lnTo>
                  <a:pt x="105243" y="1374630"/>
                </a:lnTo>
                <a:lnTo>
                  <a:pt x="75975" y="1340133"/>
                </a:lnTo>
                <a:lnTo>
                  <a:pt x="48604" y="1304049"/>
                </a:lnTo>
                <a:lnTo>
                  <a:pt x="23207" y="1266455"/>
                </a:lnTo>
                <a:lnTo>
                  <a:pt x="0" y="1227659"/>
                </a:lnTo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345947" y="1126236"/>
            <a:ext cx="746760" cy="746760"/>
          </a:xfrm>
          <a:custGeom>
            <a:avLst/>
            <a:gdLst/>
            <a:ahLst/>
            <a:cxnLst/>
            <a:rect l="l" t="t" r="r" b="b"/>
            <a:pathLst>
              <a:path w="746760" h="746760">
                <a:moveTo>
                  <a:pt x="0" y="373379"/>
                </a:moveTo>
                <a:lnTo>
                  <a:pt x="2909" y="326536"/>
                </a:lnTo>
                <a:lnTo>
                  <a:pt x="11403" y="281432"/>
                </a:lnTo>
                <a:lnTo>
                  <a:pt x="25132" y="238415"/>
                </a:lnTo>
                <a:lnTo>
                  <a:pt x="43747" y="197836"/>
                </a:lnTo>
                <a:lnTo>
                  <a:pt x="66897" y="160044"/>
                </a:lnTo>
                <a:lnTo>
                  <a:pt x="94233" y="125389"/>
                </a:lnTo>
                <a:lnTo>
                  <a:pt x="125404" y="94220"/>
                </a:lnTo>
                <a:lnTo>
                  <a:pt x="160060" y="66887"/>
                </a:lnTo>
                <a:lnTo>
                  <a:pt x="197853" y="43740"/>
                </a:lnTo>
                <a:lnTo>
                  <a:pt x="238431" y="25128"/>
                </a:lnTo>
                <a:lnTo>
                  <a:pt x="281444" y="11401"/>
                </a:lnTo>
                <a:lnTo>
                  <a:pt x="326544" y="2908"/>
                </a:lnTo>
                <a:lnTo>
                  <a:pt x="373380" y="0"/>
                </a:lnTo>
                <a:lnTo>
                  <a:pt x="420215" y="2908"/>
                </a:lnTo>
                <a:lnTo>
                  <a:pt x="465315" y="11401"/>
                </a:lnTo>
                <a:lnTo>
                  <a:pt x="508328" y="25128"/>
                </a:lnTo>
                <a:lnTo>
                  <a:pt x="548906" y="43740"/>
                </a:lnTo>
                <a:lnTo>
                  <a:pt x="586699" y="66887"/>
                </a:lnTo>
                <a:lnTo>
                  <a:pt x="621355" y="94220"/>
                </a:lnTo>
                <a:lnTo>
                  <a:pt x="652526" y="125389"/>
                </a:lnTo>
                <a:lnTo>
                  <a:pt x="679862" y="160044"/>
                </a:lnTo>
                <a:lnTo>
                  <a:pt x="703012" y="197836"/>
                </a:lnTo>
                <a:lnTo>
                  <a:pt x="721627" y="238415"/>
                </a:lnTo>
                <a:lnTo>
                  <a:pt x="735356" y="281432"/>
                </a:lnTo>
                <a:lnTo>
                  <a:pt x="743850" y="326536"/>
                </a:lnTo>
                <a:lnTo>
                  <a:pt x="746760" y="373379"/>
                </a:lnTo>
                <a:lnTo>
                  <a:pt x="743850" y="420223"/>
                </a:lnTo>
                <a:lnTo>
                  <a:pt x="735356" y="465327"/>
                </a:lnTo>
                <a:lnTo>
                  <a:pt x="721627" y="508344"/>
                </a:lnTo>
                <a:lnTo>
                  <a:pt x="703012" y="548923"/>
                </a:lnTo>
                <a:lnTo>
                  <a:pt x="679862" y="586715"/>
                </a:lnTo>
                <a:lnTo>
                  <a:pt x="652526" y="621370"/>
                </a:lnTo>
                <a:lnTo>
                  <a:pt x="621355" y="652539"/>
                </a:lnTo>
                <a:lnTo>
                  <a:pt x="586699" y="679872"/>
                </a:lnTo>
                <a:lnTo>
                  <a:pt x="548906" y="703019"/>
                </a:lnTo>
                <a:lnTo>
                  <a:pt x="508328" y="721631"/>
                </a:lnTo>
                <a:lnTo>
                  <a:pt x="465315" y="735358"/>
                </a:lnTo>
                <a:lnTo>
                  <a:pt x="420215" y="743851"/>
                </a:lnTo>
                <a:lnTo>
                  <a:pt x="373380" y="746760"/>
                </a:lnTo>
                <a:lnTo>
                  <a:pt x="326544" y="743851"/>
                </a:lnTo>
                <a:lnTo>
                  <a:pt x="281444" y="735358"/>
                </a:lnTo>
                <a:lnTo>
                  <a:pt x="238431" y="721631"/>
                </a:lnTo>
                <a:lnTo>
                  <a:pt x="197853" y="703019"/>
                </a:lnTo>
                <a:lnTo>
                  <a:pt x="160060" y="679872"/>
                </a:lnTo>
                <a:lnTo>
                  <a:pt x="125404" y="652539"/>
                </a:lnTo>
                <a:lnTo>
                  <a:pt x="94233" y="621370"/>
                </a:lnTo>
                <a:lnTo>
                  <a:pt x="66897" y="586715"/>
                </a:lnTo>
                <a:lnTo>
                  <a:pt x="43747" y="548923"/>
                </a:lnTo>
                <a:lnTo>
                  <a:pt x="25132" y="508344"/>
                </a:lnTo>
                <a:lnTo>
                  <a:pt x="11403" y="465327"/>
                </a:lnTo>
                <a:lnTo>
                  <a:pt x="2909" y="420223"/>
                </a:lnTo>
                <a:lnTo>
                  <a:pt x="0" y="373379"/>
                </a:lnTo>
                <a:close/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8555735" y="4576571"/>
            <a:ext cx="436245" cy="436245"/>
          </a:xfrm>
          <a:custGeom>
            <a:avLst/>
            <a:gdLst/>
            <a:ahLst/>
            <a:cxnLst/>
            <a:rect l="l" t="t" r="r" b="b"/>
            <a:pathLst>
              <a:path w="436245" h="436245">
                <a:moveTo>
                  <a:pt x="217932" y="0"/>
                </a:moveTo>
                <a:lnTo>
                  <a:pt x="167951" y="5755"/>
                </a:lnTo>
                <a:lnTo>
                  <a:pt x="122075" y="22151"/>
                </a:lnTo>
                <a:lnTo>
                  <a:pt x="81611" y="47878"/>
                </a:lnTo>
                <a:lnTo>
                  <a:pt x="47866" y="81627"/>
                </a:lnTo>
                <a:lnTo>
                  <a:pt x="22144" y="122092"/>
                </a:lnTo>
                <a:lnTo>
                  <a:pt x="5753" y="167963"/>
                </a:lnTo>
                <a:lnTo>
                  <a:pt x="0" y="217931"/>
                </a:lnTo>
                <a:lnTo>
                  <a:pt x="5753" y="267900"/>
                </a:lnTo>
                <a:lnTo>
                  <a:pt x="22144" y="313771"/>
                </a:lnTo>
                <a:lnTo>
                  <a:pt x="47866" y="354236"/>
                </a:lnTo>
                <a:lnTo>
                  <a:pt x="81611" y="387985"/>
                </a:lnTo>
                <a:lnTo>
                  <a:pt x="122075" y="413712"/>
                </a:lnTo>
                <a:lnTo>
                  <a:pt x="167951" y="430108"/>
                </a:lnTo>
                <a:lnTo>
                  <a:pt x="217932" y="435863"/>
                </a:lnTo>
                <a:lnTo>
                  <a:pt x="267912" y="430108"/>
                </a:lnTo>
                <a:lnTo>
                  <a:pt x="313788" y="413712"/>
                </a:lnTo>
                <a:lnTo>
                  <a:pt x="354252" y="387985"/>
                </a:lnTo>
                <a:lnTo>
                  <a:pt x="387997" y="354236"/>
                </a:lnTo>
                <a:lnTo>
                  <a:pt x="413719" y="313771"/>
                </a:lnTo>
                <a:lnTo>
                  <a:pt x="430110" y="267900"/>
                </a:lnTo>
                <a:lnTo>
                  <a:pt x="435864" y="217931"/>
                </a:lnTo>
                <a:lnTo>
                  <a:pt x="430110" y="167963"/>
                </a:lnTo>
                <a:lnTo>
                  <a:pt x="413719" y="122092"/>
                </a:lnTo>
                <a:lnTo>
                  <a:pt x="387997" y="81627"/>
                </a:lnTo>
                <a:lnTo>
                  <a:pt x="354252" y="47878"/>
                </a:lnTo>
                <a:lnTo>
                  <a:pt x="313788" y="22151"/>
                </a:lnTo>
                <a:lnTo>
                  <a:pt x="267912" y="5755"/>
                </a:lnTo>
                <a:lnTo>
                  <a:pt x="2179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51815" y="102107"/>
            <a:ext cx="3002280" cy="698500"/>
          </a:xfrm>
          <a:custGeom>
            <a:avLst/>
            <a:gdLst/>
            <a:ahLst/>
            <a:cxnLst/>
            <a:rect l="l" t="t" r="r" b="b"/>
            <a:pathLst>
              <a:path w="3002280" h="698500">
                <a:moveTo>
                  <a:pt x="0" y="697991"/>
                </a:moveTo>
                <a:lnTo>
                  <a:pt x="3002280" y="697991"/>
                </a:lnTo>
                <a:lnTo>
                  <a:pt x="3002280" y="0"/>
                </a:lnTo>
                <a:lnTo>
                  <a:pt x="0" y="0"/>
                </a:lnTo>
                <a:lnTo>
                  <a:pt x="0" y="697991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11/21/2019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0" y="5143500"/>
                </a:moveTo>
                <a:lnTo>
                  <a:pt x="9144000" y="5143500"/>
                </a:lnTo>
                <a:lnTo>
                  <a:pt x="9144000" y="0"/>
                </a:lnTo>
                <a:lnTo>
                  <a:pt x="0" y="0"/>
                </a:lnTo>
                <a:lnTo>
                  <a:pt x="0" y="5143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765048" y="12698"/>
            <a:ext cx="7991856" cy="5130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11/21/2019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0" y="5143500"/>
                </a:moveTo>
                <a:lnTo>
                  <a:pt x="9144000" y="5143500"/>
                </a:lnTo>
                <a:lnTo>
                  <a:pt x="9144000" y="0"/>
                </a:lnTo>
                <a:lnTo>
                  <a:pt x="0" y="0"/>
                </a:lnTo>
                <a:lnTo>
                  <a:pt x="0" y="5143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765048" y="12698"/>
            <a:ext cx="7991856" cy="5130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11/21/2019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895348" y="224790"/>
            <a:ext cx="3785870" cy="574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99540" y="1535683"/>
            <a:ext cx="7344918" cy="27711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4783455"/>
            <a:ext cx="292608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11/21/2019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679942" y="4715757"/>
            <a:ext cx="191134" cy="1670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hyperlink" Target="http://news.bbc.co.uk/media/images/38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.dailymail.co.uk/i/pix/2010/03/11/article" TargetMode="Externa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51434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01395" y="12698"/>
            <a:ext cx="8255508" cy="51308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374392" y="321563"/>
            <a:ext cx="4962906" cy="314172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847213" y="558799"/>
            <a:ext cx="3913504" cy="2402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indent="-2540" algn="ctr">
              <a:lnSpc>
                <a:spcPct val="100000"/>
              </a:lnSpc>
              <a:spcBef>
                <a:spcPts val="95"/>
              </a:spcBef>
            </a:pPr>
            <a:r>
              <a:rPr sz="5200" spc="-5" dirty="0">
                <a:solidFill>
                  <a:srgbClr val="FFFFFF"/>
                </a:solidFill>
              </a:rPr>
              <a:t>Academic  Study Skills  for</a:t>
            </a:r>
            <a:r>
              <a:rPr sz="5200" spc="-55" dirty="0">
                <a:solidFill>
                  <a:srgbClr val="FFFFFF"/>
                </a:solidFill>
              </a:rPr>
              <a:t> </a:t>
            </a:r>
            <a:r>
              <a:rPr sz="5200" spc="-5" dirty="0">
                <a:solidFill>
                  <a:srgbClr val="FFFFFF"/>
                </a:solidFill>
              </a:rPr>
              <a:t>Students</a:t>
            </a:r>
            <a:endParaRPr sz="5200"/>
          </a:p>
        </p:txBody>
      </p:sp>
      <p:sp>
        <p:nvSpPr>
          <p:cNvPr id="6" name="object 6"/>
          <p:cNvSpPr/>
          <p:nvPr/>
        </p:nvSpPr>
        <p:spPr>
          <a:xfrm>
            <a:off x="1856232" y="986027"/>
            <a:ext cx="287020" cy="287020"/>
          </a:xfrm>
          <a:custGeom>
            <a:avLst/>
            <a:gdLst/>
            <a:ahLst/>
            <a:cxnLst/>
            <a:rect l="l" t="t" r="r" b="b"/>
            <a:pathLst>
              <a:path w="287019" h="287019">
                <a:moveTo>
                  <a:pt x="278384" y="171704"/>
                </a:moveTo>
                <a:lnTo>
                  <a:pt x="114807" y="8127"/>
                </a:lnTo>
                <a:lnTo>
                  <a:pt x="110236" y="4699"/>
                </a:lnTo>
                <a:lnTo>
                  <a:pt x="105537" y="2286"/>
                </a:lnTo>
                <a:lnTo>
                  <a:pt x="99694" y="1143"/>
                </a:lnTo>
                <a:lnTo>
                  <a:pt x="95123" y="0"/>
                </a:lnTo>
                <a:lnTo>
                  <a:pt x="89281" y="1143"/>
                </a:lnTo>
                <a:lnTo>
                  <a:pt x="84709" y="2286"/>
                </a:lnTo>
                <a:lnTo>
                  <a:pt x="80010" y="4699"/>
                </a:lnTo>
                <a:lnTo>
                  <a:pt x="75437" y="8127"/>
                </a:lnTo>
                <a:lnTo>
                  <a:pt x="0" y="84709"/>
                </a:lnTo>
                <a:lnTo>
                  <a:pt x="201803" y="286512"/>
                </a:lnTo>
                <a:lnTo>
                  <a:pt x="278384" y="211074"/>
                </a:lnTo>
                <a:lnTo>
                  <a:pt x="281813" y="206501"/>
                </a:lnTo>
                <a:lnTo>
                  <a:pt x="284099" y="201802"/>
                </a:lnTo>
                <a:lnTo>
                  <a:pt x="285369" y="197231"/>
                </a:lnTo>
                <a:lnTo>
                  <a:pt x="286512" y="191388"/>
                </a:lnTo>
                <a:lnTo>
                  <a:pt x="285369" y="186817"/>
                </a:lnTo>
                <a:lnTo>
                  <a:pt x="284099" y="180975"/>
                </a:lnTo>
                <a:lnTo>
                  <a:pt x="281813" y="176275"/>
                </a:lnTo>
                <a:lnTo>
                  <a:pt x="278384" y="171704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495044" y="1220724"/>
            <a:ext cx="500380" cy="500380"/>
          </a:xfrm>
          <a:custGeom>
            <a:avLst/>
            <a:gdLst/>
            <a:ahLst/>
            <a:cxnLst/>
            <a:rect l="l" t="t" r="r" b="b"/>
            <a:pathLst>
              <a:path w="500380" h="500380">
                <a:moveTo>
                  <a:pt x="499872" y="0"/>
                </a:moveTo>
                <a:lnTo>
                  <a:pt x="0" y="499872"/>
                </a:lnTo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310639" y="1075944"/>
            <a:ext cx="742315" cy="742315"/>
          </a:xfrm>
          <a:custGeom>
            <a:avLst/>
            <a:gdLst/>
            <a:ahLst/>
            <a:cxnLst/>
            <a:rect l="l" t="t" r="r" b="b"/>
            <a:pathLst>
              <a:path w="742314" h="742314">
                <a:moveTo>
                  <a:pt x="538607" y="0"/>
                </a:moveTo>
                <a:lnTo>
                  <a:pt x="36068" y="503681"/>
                </a:lnTo>
                <a:lnTo>
                  <a:pt x="32638" y="507238"/>
                </a:lnTo>
                <a:lnTo>
                  <a:pt x="30225" y="510666"/>
                </a:lnTo>
                <a:lnTo>
                  <a:pt x="29082" y="514222"/>
                </a:lnTo>
                <a:lnTo>
                  <a:pt x="27940" y="518794"/>
                </a:lnTo>
                <a:lnTo>
                  <a:pt x="0" y="710818"/>
                </a:lnTo>
                <a:lnTo>
                  <a:pt x="0" y="716533"/>
                </a:lnTo>
                <a:lnTo>
                  <a:pt x="1143" y="723518"/>
                </a:lnTo>
                <a:lnTo>
                  <a:pt x="4698" y="729360"/>
                </a:lnTo>
                <a:lnTo>
                  <a:pt x="8128" y="734059"/>
                </a:lnTo>
                <a:lnTo>
                  <a:pt x="12826" y="737488"/>
                </a:lnTo>
                <a:lnTo>
                  <a:pt x="17525" y="739901"/>
                </a:lnTo>
                <a:lnTo>
                  <a:pt x="22097" y="741044"/>
                </a:lnTo>
                <a:lnTo>
                  <a:pt x="27940" y="742188"/>
                </a:lnTo>
                <a:lnTo>
                  <a:pt x="31496" y="742188"/>
                </a:lnTo>
                <a:lnTo>
                  <a:pt x="223393" y="714247"/>
                </a:lnTo>
                <a:lnTo>
                  <a:pt x="231521" y="711961"/>
                </a:lnTo>
                <a:lnTo>
                  <a:pt x="235076" y="709676"/>
                </a:lnTo>
                <a:lnTo>
                  <a:pt x="238506" y="706119"/>
                </a:lnTo>
                <a:lnTo>
                  <a:pt x="742187" y="203580"/>
                </a:lnTo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408175" y="1133855"/>
            <a:ext cx="498475" cy="500380"/>
          </a:xfrm>
          <a:custGeom>
            <a:avLst/>
            <a:gdLst/>
            <a:ahLst/>
            <a:cxnLst/>
            <a:rect l="l" t="t" r="r" b="b"/>
            <a:pathLst>
              <a:path w="498475" h="500380">
                <a:moveTo>
                  <a:pt x="0" y="499872"/>
                </a:moveTo>
                <a:lnTo>
                  <a:pt x="498348" y="0"/>
                </a:lnTo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325880" y="1577339"/>
            <a:ext cx="225552" cy="22555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263475" y="3333750"/>
            <a:ext cx="1638935" cy="14895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6830">
              <a:lnSpc>
                <a:spcPct val="100000"/>
              </a:lnSpc>
            </a:pPr>
            <a:r>
              <a:rPr lang="en-GB" sz="1600" b="1" spc="-5" dirty="0" smtClean="0">
                <a:latin typeface="Arial"/>
                <a:cs typeface="Arial"/>
              </a:rPr>
              <a:t>Presentations and Communication Style </a:t>
            </a:r>
          </a:p>
          <a:p>
            <a:pPr marL="36830">
              <a:lnSpc>
                <a:spcPct val="100000"/>
              </a:lnSpc>
            </a:pPr>
            <a:endParaRPr lang="en-GB" sz="1600" b="1" spc="-5" dirty="0">
              <a:latin typeface="Arial"/>
              <a:cs typeface="Arial"/>
            </a:endParaRPr>
          </a:p>
          <a:p>
            <a:pPr marL="36830">
              <a:lnSpc>
                <a:spcPct val="100000"/>
              </a:lnSpc>
            </a:pPr>
            <a:r>
              <a:rPr sz="1600" b="1" spc="-5" dirty="0" smtClean="0">
                <a:latin typeface="Arial"/>
                <a:cs typeface="Arial"/>
              </a:rPr>
              <a:t>Stacey</a:t>
            </a:r>
            <a:r>
              <a:rPr sz="1600" b="1" spc="-65" dirty="0" smtClean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Coleman</a:t>
            </a:r>
            <a:endParaRPr sz="16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36804"/>
            <a:ext cx="1882139" cy="2326005"/>
          </a:xfrm>
          <a:custGeom>
            <a:avLst/>
            <a:gdLst/>
            <a:ahLst/>
            <a:cxnLst/>
            <a:rect l="l" t="t" r="r" b="b"/>
            <a:pathLst>
              <a:path w="1882139" h="2326005">
                <a:moveTo>
                  <a:pt x="0" y="249203"/>
                </a:moveTo>
                <a:lnTo>
                  <a:pt x="32586" y="224344"/>
                </a:lnTo>
                <a:lnTo>
                  <a:pt x="69188" y="198580"/>
                </a:lnTo>
                <a:lnTo>
                  <a:pt x="106808" y="174207"/>
                </a:lnTo>
                <a:lnTo>
                  <a:pt x="145407" y="151262"/>
                </a:lnTo>
                <a:lnTo>
                  <a:pt x="184948" y="129784"/>
                </a:lnTo>
                <a:lnTo>
                  <a:pt x="225395" y="109808"/>
                </a:lnTo>
                <a:lnTo>
                  <a:pt x="266709" y="91374"/>
                </a:lnTo>
                <a:lnTo>
                  <a:pt x="308852" y="74518"/>
                </a:lnTo>
                <a:lnTo>
                  <a:pt x="351789" y="59277"/>
                </a:lnTo>
                <a:lnTo>
                  <a:pt x="395481" y="45689"/>
                </a:lnTo>
                <a:lnTo>
                  <a:pt x="439890" y="33792"/>
                </a:lnTo>
                <a:lnTo>
                  <a:pt x="484980" y="23622"/>
                </a:lnTo>
                <a:lnTo>
                  <a:pt x="530713" y="15218"/>
                </a:lnTo>
                <a:lnTo>
                  <a:pt x="577052" y="8616"/>
                </a:lnTo>
                <a:lnTo>
                  <a:pt x="623959" y="3854"/>
                </a:lnTo>
                <a:lnTo>
                  <a:pt x="671396" y="969"/>
                </a:lnTo>
                <a:lnTo>
                  <a:pt x="719328" y="0"/>
                </a:lnTo>
                <a:lnTo>
                  <a:pt x="767261" y="969"/>
                </a:lnTo>
                <a:lnTo>
                  <a:pt x="814701" y="3854"/>
                </a:lnTo>
                <a:lnTo>
                  <a:pt x="861610" y="8616"/>
                </a:lnTo>
                <a:lnTo>
                  <a:pt x="907950" y="15218"/>
                </a:lnTo>
                <a:lnTo>
                  <a:pt x="953685" y="23622"/>
                </a:lnTo>
                <a:lnTo>
                  <a:pt x="998776" y="33792"/>
                </a:lnTo>
                <a:lnTo>
                  <a:pt x="1043187" y="45689"/>
                </a:lnTo>
                <a:lnTo>
                  <a:pt x="1086880" y="59277"/>
                </a:lnTo>
                <a:lnTo>
                  <a:pt x="1129817" y="74518"/>
                </a:lnTo>
                <a:lnTo>
                  <a:pt x="1171961" y="91374"/>
                </a:lnTo>
                <a:lnTo>
                  <a:pt x="1213276" y="109808"/>
                </a:lnTo>
                <a:lnTo>
                  <a:pt x="1253722" y="129784"/>
                </a:lnTo>
                <a:lnTo>
                  <a:pt x="1293264" y="151262"/>
                </a:lnTo>
                <a:lnTo>
                  <a:pt x="1331863" y="174207"/>
                </a:lnTo>
                <a:lnTo>
                  <a:pt x="1369482" y="198580"/>
                </a:lnTo>
                <a:lnTo>
                  <a:pt x="1406085" y="224344"/>
                </a:lnTo>
                <a:lnTo>
                  <a:pt x="1441632" y="251463"/>
                </a:lnTo>
                <a:lnTo>
                  <a:pt x="1476088" y="279897"/>
                </a:lnTo>
                <a:lnTo>
                  <a:pt x="1509414" y="309611"/>
                </a:lnTo>
                <a:lnTo>
                  <a:pt x="1541573" y="340566"/>
                </a:lnTo>
                <a:lnTo>
                  <a:pt x="1572528" y="372725"/>
                </a:lnTo>
                <a:lnTo>
                  <a:pt x="1602242" y="406051"/>
                </a:lnTo>
                <a:lnTo>
                  <a:pt x="1630676" y="440507"/>
                </a:lnTo>
                <a:lnTo>
                  <a:pt x="1657795" y="476054"/>
                </a:lnTo>
                <a:lnTo>
                  <a:pt x="1683559" y="512657"/>
                </a:lnTo>
                <a:lnTo>
                  <a:pt x="1707932" y="550276"/>
                </a:lnTo>
                <a:lnTo>
                  <a:pt x="1730877" y="588875"/>
                </a:lnTo>
                <a:lnTo>
                  <a:pt x="1752355" y="628417"/>
                </a:lnTo>
                <a:lnTo>
                  <a:pt x="1772331" y="668863"/>
                </a:lnTo>
                <a:lnTo>
                  <a:pt x="1790765" y="710178"/>
                </a:lnTo>
                <a:lnTo>
                  <a:pt x="1807621" y="752322"/>
                </a:lnTo>
                <a:lnTo>
                  <a:pt x="1822862" y="795259"/>
                </a:lnTo>
                <a:lnTo>
                  <a:pt x="1836450" y="838952"/>
                </a:lnTo>
                <a:lnTo>
                  <a:pt x="1848347" y="883363"/>
                </a:lnTo>
                <a:lnTo>
                  <a:pt x="1858517" y="928454"/>
                </a:lnTo>
                <a:lnTo>
                  <a:pt x="1866921" y="974189"/>
                </a:lnTo>
                <a:lnTo>
                  <a:pt x="1873523" y="1020529"/>
                </a:lnTo>
                <a:lnTo>
                  <a:pt x="1878285" y="1067438"/>
                </a:lnTo>
                <a:lnTo>
                  <a:pt x="1881170" y="1114878"/>
                </a:lnTo>
                <a:lnTo>
                  <a:pt x="1882139" y="1162812"/>
                </a:lnTo>
                <a:lnTo>
                  <a:pt x="1881170" y="1210745"/>
                </a:lnTo>
                <a:lnTo>
                  <a:pt x="1878285" y="1258185"/>
                </a:lnTo>
                <a:lnTo>
                  <a:pt x="1873523" y="1305094"/>
                </a:lnTo>
                <a:lnTo>
                  <a:pt x="1866921" y="1351434"/>
                </a:lnTo>
                <a:lnTo>
                  <a:pt x="1858517" y="1397169"/>
                </a:lnTo>
                <a:lnTo>
                  <a:pt x="1848347" y="1442260"/>
                </a:lnTo>
                <a:lnTo>
                  <a:pt x="1836450" y="1486671"/>
                </a:lnTo>
                <a:lnTo>
                  <a:pt x="1822862" y="1530364"/>
                </a:lnTo>
                <a:lnTo>
                  <a:pt x="1807621" y="1573301"/>
                </a:lnTo>
                <a:lnTo>
                  <a:pt x="1790765" y="1615445"/>
                </a:lnTo>
                <a:lnTo>
                  <a:pt x="1772331" y="1656760"/>
                </a:lnTo>
                <a:lnTo>
                  <a:pt x="1752355" y="1697206"/>
                </a:lnTo>
                <a:lnTo>
                  <a:pt x="1730877" y="1736748"/>
                </a:lnTo>
                <a:lnTo>
                  <a:pt x="1707932" y="1775347"/>
                </a:lnTo>
                <a:lnTo>
                  <a:pt x="1683559" y="1812966"/>
                </a:lnTo>
                <a:lnTo>
                  <a:pt x="1657795" y="1849569"/>
                </a:lnTo>
                <a:lnTo>
                  <a:pt x="1630676" y="1885116"/>
                </a:lnTo>
                <a:lnTo>
                  <a:pt x="1602242" y="1919572"/>
                </a:lnTo>
                <a:lnTo>
                  <a:pt x="1572528" y="1952898"/>
                </a:lnTo>
                <a:lnTo>
                  <a:pt x="1541573" y="1985057"/>
                </a:lnTo>
                <a:lnTo>
                  <a:pt x="1509414" y="2016012"/>
                </a:lnTo>
                <a:lnTo>
                  <a:pt x="1476088" y="2045726"/>
                </a:lnTo>
                <a:lnTo>
                  <a:pt x="1441632" y="2074160"/>
                </a:lnTo>
                <a:lnTo>
                  <a:pt x="1406085" y="2101279"/>
                </a:lnTo>
                <a:lnTo>
                  <a:pt x="1369482" y="2127043"/>
                </a:lnTo>
                <a:lnTo>
                  <a:pt x="1331863" y="2151416"/>
                </a:lnTo>
                <a:lnTo>
                  <a:pt x="1293264" y="2174361"/>
                </a:lnTo>
                <a:lnTo>
                  <a:pt x="1253722" y="2195839"/>
                </a:lnTo>
                <a:lnTo>
                  <a:pt x="1213276" y="2215815"/>
                </a:lnTo>
                <a:lnTo>
                  <a:pt x="1171961" y="2234249"/>
                </a:lnTo>
                <a:lnTo>
                  <a:pt x="1129817" y="2251105"/>
                </a:lnTo>
                <a:lnTo>
                  <a:pt x="1086880" y="2266346"/>
                </a:lnTo>
                <a:lnTo>
                  <a:pt x="1043187" y="2279934"/>
                </a:lnTo>
                <a:lnTo>
                  <a:pt x="998776" y="2291831"/>
                </a:lnTo>
                <a:lnTo>
                  <a:pt x="953685" y="2302001"/>
                </a:lnTo>
                <a:lnTo>
                  <a:pt x="907950" y="2310405"/>
                </a:lnTo>
                <a:lnTo>
                  <a:pt x="861610" y="2317007"/>
                </a:lnTo>
                <a:lnTo>
                  <a:pt x="814701" y="2321769"/>
                </a:lnTo>
                <a:lnTo>
                  <a:pt x="767261" y="2324654"/>
                </a:lnTo>
                <a:lnTo>
                  <a:pt x="719328" y="2325624"/>
                </a:lnTo>
                <a:lnTo>
                  <a:pt x="671396" y="2324654"/>
                </a:lnTo>
                <a:lnTo>
                  <a:pt x="623959" y="2321769"/>
                </a:lnTo>
                <a:lnTo>
                  <a:pt x="577052" y="2317007"/>
                </a:lnTo>
                <a:lnTo>
                  <a:pt x="530713" y="2310405"/>
                </a:lnTo>
                <a:lnTo>
                  <a:pt x="484980" y="2302001"/>
                </a:lnTo>
                <a:lnTo>
                  <a:pt x="439890" y="2291831"/>
                </a:lnTo>
                <a:lnTo>
                  <a:pt x="395481" y="2279934"/>
                </a:lnTo>
                <a:lnTo>
                  <a:pt x="351789" y="2266346"/>
                </a:lnTo>
                <a:lnTo>
                  <a:pt x="308852" y="2251105"/>
                </a:lnTo>
                <a:lnTo>
                  <a:pt x="266709" y="2234249"/>
                </a:lnTo>
                <a:lnTo>
                  <a:pt x="225395" y="2215815"/>
                </a:lnTo>
                <a:lnTo>
                  <a:pt x="184948" y="2195839"/>
                </a:lnTo>
                <a:lnTo>
                  <a:pt x="145407" y="2174361"/>
                </a:lnTo>
                <a:lnTo>
                  <a:pt x="106808" y="2151416"/>
                </a:lnTo>
                <a:lnTo>
                  <a:pt x="69188" y="2127043"/>
                </a:lnTo>
                <a:lnTo>
                  <a:pt x="32586" y="2101279"/>
                </a:lnTo>
                <a:lnTo>
                  <a:pt x="0" y="2076420"/>
                </a:lnTo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52400" y="932688"/>
            <a:ext cx="1134110" cy="1134110"/>
          </a:xfrm>
          <a:custGeom>
            <a:avLst/>
            <a:gdLst/>
            <a:ahLst/>
            <a:cxnLst/>
            <a:rect l="l" t="t" r="r" b="b"/>
            <a:pathLst>
              <a:path w="1134110" h="1134110">
                <a:moveTo>
                  <a:pt x="0" y="566927"/>
                </a:moveTo>
                <a:lnTo>
                  <a:pt x="2080" y="518018"/>
                </a:lnTo>
                <a:lnTo>
                  <a:pt x="8210" y="470262"/>
                </a:lnTo>
                <a:lnTo>
                  <a:pt x="18218" y="423831"/>
                </a:lnTo>
                <a:lnTo>
                  <a:pt x="31934" y="378894"/>
                </a:lnTo>
                <a:lnTo>
                  <a:pt x="49187" y="335622"/>
                </a:lnTo>
                <a:lnTo>
                  <a:pt x="69809" y="294186"/>
                </a:lnTo>
                <a:lnTo>
                  <a:pt x="93628" y="254754"/>
                </a:lnTo>
                <a:lnTo>
                  <a:pt x="120475" y="217499"/>
                </a:lnTo>
                <a:lnTo>
                  <a:pt x="150179" y="182590"/>
                </a:lnTo>
                <a:lnTo>
                  <a:pt x="182570" y="150197"/>
                </a:lnTo>
                <a:lnTo>
                  <a:pt x="217477" y="120490"/>
                </a:lnTo>
                <a:lnTo>
                  <a:pt x="254732" y="93641"/>
                </a:lnTo>
                <a:lnTo>
                  <a:pt x="294163" y="69819"/>
                </a:lnTo>
                <a:lnTo>
                  <a:pt x="335601" y="49195"/>
                </a:lnTo>
                <a:lnTo>
                  <a:pt x="378874" y="31939"/>
                </a:lnTo>
                <a:lnTo>
                  <a:pt x="423814" y="18221"/>
                </a:lnTo>
                <a:lnTo>
                  <a:pt x="470250" y="8211"/>
                </a:lnTo>
                <a:lnTo>
                  <a:pt x="518011" y="2081"/>
                </a:lnTo>
                <a:lnTo>
                  <a:pt x="566928" y="0"/>
                </a:lnTo>
                <a:lnTo>
                  <a:pt x="615844" y="2081"/>
                </a:lnTo>
                <a:lnTo>
                  <a:pt x="663605" y="8211"/>
                </a:lnTo>
                <a:lnTo>
                  <a:pt x="710041" y="18221"/>
                </a:lnTo>
                <a:lnTo>
                  <a:pt x="754981" y="31939"/>
                </a:lnTo>
                <a:lnTo>
                  <a:pt x="798254" y="49195"/>
                </a:lnTo>
                <a:lnTo>
                  <a:pt x="839692" y="69819"/>
                </a:lnTo>
                <a:lnTo>
                  <a:pt x="879123" y="93641"/>
                </a:lnTo>
                <a:lnTo>
                  <a:pt x="916378" y="120490"/>
                </a:lnTo>
                <a:lnTo>
                  <a:pt x="951285" y="150197"/>
                </a:lnTo>
                <a:lnTo>
                  <a:pt x="983676" y="182590"/>
                </a:lnTo>
                <a:lnTo>
                  <a:pt x="1013380" y="217499"/>
                </a:lnTo>
                <a:lnTo>
                  <a:pt x="1040227" y="254754"/>
                </a:lnTo>
                <a:lnTo>
                  <a:pt x="1064046" y="294186"/>
                </a:lnTo>
                <a:lnTo>
                  <a:pt x="1084668" y="335622"/>
                </a:lnTo>
                <a:lnTo>
                  <a:pt x="1101921" y="378894"/>
                </a:lnTo>
                <a:lnTo>
                  <a:pt x="1115637" y="423831"/>
                </a:lnTo>
                <a:lnTo>
                  <a:pt x="1125645" y="470262"/>
                </a:lnTo>
                <a:lnTo>
                  <a:pt x="1131775" y="518018"/>
                </a:lnTo>
                <a:lnTo>
                  <a:pt x="1133856" y="566927"/>
                </a:lnTo>
                <a:lnTo>
                  <a:pt x="1131775" y="615837"/>
                </a:lnTo>
                <a:lnTo>
                  <a:pt x="1125645" y="663593"/>
                </a:lnTo>
                <a:lnTo>
                  <a:pt x="1115637" y="710024"/>
                </a:lnTo>
                <a:lnTo>
                  <a:pt x="1101921" y="754961"/>
                </a:lnTo>
                <a:lnTo>
                  <a:pt x="1084668" y="798233"/>
                </a:lnTo>
                <a:lnTo>
                  <a:pt x="1064046" y="839669"/>
                </a:lnTo>
                <a:lnTo>
                  <a:pt x="1040227" y="879101"/>
                </a:lnTo>
                <a:lnTo>
                  <a:pt x="1013380" y="916356"/>
                </a:lnTo>
                <a:lnTo>
                  <a:pt x="983676" y="951265"/>
                </a:lnTo>
                <a:lnTo>
                  <a:pt x="951285" y="983658"/>
                </a:lnTo>
                <a:lnTo>
                  <a:pt x="916378" y="1013365"/>
                </a:lnTo>
                <a:lnTo>
                  <a:pt x="879123" y="1040214"/>
                </a:lnTo>
                <a:lnTo>
                  <a:pt x="839692" y="1064036"/>
                </a:lnTo>
                <a:lnTo>
                  <a:pt x="798254" y="1084660"/>
                </a:lnTo>
                <a:lnTo>
                  <a:pt x="754981" y="1101916"/>
                </a:lnTo>
                <a:lnTo>
                  <a:pt x="710041" y="1115634"/>
                </a:lnTo>
                <a:lnTo>
                  <a:pt x="663605" y="1125644"/>
                </a:lnTo>
                <a:lnTo>
                  <a:pt x="615844" y="1131774"/>
                </a:lnTo>
                <a:lnTo>
                  <a:pt x="566928" y="1133856"/>
                </a:lnTo>
                <a:lnTo>
                  <a:pt x="518011" y="1131774"/>
                </a:lnTo>
                <a:lnTo>
                  <a:pt x="470250" y="1125644"/>
                </a:lnTo>
                <a:lnTo>
                  <a:pt x="423814" y="1115634"/>
                </a:lnTo>
                <a:lnTo>
                  <a:pt x="378874" y="1101916"/>
                </a:lnTo>
                <a:lnTo>
                  <a:pt x="335601" y="1084660"/>
                </a:lnTo>
                <a:lnTo>
                  <a:pt x="294163" y="1064036"/>
                </a:lnTo>
                <a:lnTo>
                  <a:pt x="254732" y="1040214"/>
                </a:lnTo>
                <a:lnTo>
                  <a:pt x="217477" y="1013365"/>
                </a:lnTo>
                <a:lnTo>
                  <a:pt x="182570" y="983658"/>
                </a:lnTo>
                <a:lnTo>
                  <a:pt x="150179" y="951265"/>
                </a:lnTo>
                <a:lnTo>
                  <a:pt x="120475" y="916356"/>
                </a:lnTo>
                <a:lnTo>
                  <a:pt x="93628" y="879101"/>
                </a:lnTo>
                <a:lnTo>
                  <a:pt x="69809" y="839669"/>
                </a:lnTo>
                <a:lnTo>
                  <a:pt x="49187" y="798233"/>
                </a:lnTo>
                <a:lnTo>
                  <a:pt x="31934" y="754961"/>
                </a:lnTo>
                <a:lnTo>
                  <a:pt x="18218" y="710024"/>
                </a:lnTo>
                <a:lnTo>
                  <a:pt x="8210" y="663593"/>
                </a:lnTo>
                <a:lnTo>
                  <a:pt x="2080" y="615837"/>
                </a:lnTo>
                <a:lnTo>
                  <a:pt x="0" y="566927"/>
                </a:lnTo>
                <a:close/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675131"/>
            <a:ext cx="1544320" cy="1649095"/>
          </a:xfrm>
          <a:custGeom>
            <a:avLst/>
            <a:gdLst/>
            <a:ahLst/>
            <a:cxnLst/>
            <a:rect l="l" t="t" r="r" b="b"/>
            <a:pathLst>
              <a:path w="1544320" h="1649095">
                <a:moveTo>
                  <a:pt x="0" y="421308"/>
                </a:moveTo>
                <a:lnTo>
                  <a:pt x="23207" y="382512"/>
                </a:lnTo>
                <a:lnTo>
                  <a:pt x="48604" y="344918"/>
                </a:lnTo>
                <a:lnTo>
                  <a:pt x="75975" y="308834"/>
                </a:lnTo>
                <a:lnTo>
                  <a:pt x="105243" y="274337"/>
                </a:lnTo>
                <a:lnTo>
                  <a:pt x="136331" y="241506"/>
                </a:lnTo>
                <a:lnTo>
                  <a:pt x="169161" y="210416"/>
                </a:lnTo>
                <a:lnTo>
                  <a:pt x="203657" y="181147"/>
                </a:lnTo>
                <a:lnTo>
                  <a:pt x="239740" y="153774"/>
                </a:lnTo>
                <a:lnTo>
                  <a:pt x="277333" y="128375"/>
                </a:lnTo>
                <a:lnTo>
                  <a:pt x="316360" y="105028"/>
                </a:lnTo>
                <a:lnTo>
                  <a:pt x="356742" y="83811"/>
                </a:lnTo>
                <a:lnTo>
                  <a:pt x="398403" y="64799"/>
                </a:lnTo>
                <a:lnTo>
                  <a:pt x="441265" y="48072"/>
                </a:lnTo>
                <a:lnTo>
                  <a:pt x="485250" y="33705"/>
                </a:lnTo>
                <a:lnTo>
                  <a:pt x="530282" y="21778"/>
                </a:lnTo>
                <a:lnTo>
                  <a:pt x="576283" y="12366"/>
                </a:lnTo>
                <a:lnTo>
                  <a:pt x="623176" y="5547"/>
                </a:lnTo>
                <a:lnTo>
                  <a:pt x="670883" y="1399"/>
                </a:lnTo>
                <a:lnTo>
                  <a:pt x="719328" y="0"/>
                </a:lnTo>
                <a:lnTo>
                  <a:pt x="767772" y="1399"/>
                </a:lnTo>
                <a:lnTo>
                  <a:pt x="815479" y="5547"/>
                </a:lnTo>
                <a:lnTo>
                  <a:pt x="862372" y="12366"/>
                </a:lnTo>
                <a:lnTo>
                  <a:pt x="908373" y="21778"/>
                </a:lnTo>
                <a:lnTo>
                  <a:pt x="953405" y="33705"/>
                </a:lnTo>
                <a:lnTo>
                  <a:pt x="997390" y="48072"/>
                </a:lnTo>
                <a:lnTo>
                  <a:pt x="1040252" y="64799"/>
                </a:lnTo>
                <a:lnTo>
                  <a:pt x="1081913" y="83811"/>
                </a:lnTo>
                <a:lnTo>
                  <a:pt x="1122295" y="105028"/>
                </a:lnTo>
                <a:lnTo>
                  <a:pt x="1161322" y="128375"/>
                </a:lnTo>
                <a:lnTo>
                  <a:pt x="1198915" y="153774"/>
                </a:lnTo>
                <a:lnTo>
                  <a:pt x="1234998" y="181147"/>
                </a:lnTo>
                <a:lnTo>
                  <a:pt x="1269494" y="210416"/>
                </a:lnTo>
                <a:lnTo>
                  <a:pt x="1302324" y="241506"/>
                </a:lnTo>
                <a:lnTo>
                  <a:pt x="1333412" y="274337"/>
                </a:lnTo>
                <a:lnTo>
                  <a:pt x="1362680" y="308834"/>
                </a:lnTo>
                <a:lnTo>
                  <a:pt x="1390051" y="344918"/>
                </a:lnTo>
                <a:lnTo>
                  <a:pt x="1415448" y="382512"/>
                </a:lnTo>
                <a:lnTo>
                  <a:pt x="1438793" y="421538"/>
                </a:lnTo>
                <a:lnTo>
                  <a:pt x="1460009" y="461920"/>
                </a:lnTo>
                <a:lnTo>
                  <a:pt x="1479019" y="503580"/>
                </a:lnTo>
                <a:lnTo>
                  <a:pt x="1495745" y="546441"/>
                </a:lnTo>
                <a:lnTo>
                  <a:pt x="1510110" y="590425"/>
                </a:lnTo>
                <a:lnTo>
                  <a:pt x="1522036" y="635454"/>
                </a:lnTo>
                <a:lnTo>
                  <a:pt x="1531447" y="681452"/>
                </a:lnTo>
                <a:lnTo>
                  <a:pt x="1538265" y="728341"/>
                </a:lnTo>
                <a:lnTo>
                  <a:pt x="1542412" y="776044"/>
                </a:lnTo>
                <a:lnTo>
                  <a:pt x="1543812" y="824483"/>
                </a:lnTo>
                <a:lnTo>
                  <a:pt x="1542412" y="872923"/>
                </a:lnTo>
                <a:lnTo>
                  <a:pt x="1538265" y="920626"/>
                </a:lnTo>
                <a:lnTo>
                  <a:pt x="1531447" y="967515"/>
                </a:lnTo>
                <a:lnTo>
                  <a:pt x="1522036" y="1013513"/>
                </a:lnTo>
                <a:lnTo>
                  <a:pt x="1510110" y="1058542"/>
                </a:lnTo>
                <a:lnTo>
                  <a:pt x="1495745" y="1102526"/>
                </a:lnTo>
                <a:lnTo>
                  <a:pt x="1479019" y="1145387"/>
                </a:lnTo>
                <a:lnTo>
                  <a:pt x="1460009" y="1187047"/>
                </a:lnTo>
                <a:lnTo>
                  <a:pt x="1438793" y="1227429"/>
                </a:lnTo>
                <a:lnTo>
                  <a:pt x="1415448" y="1266455"/>
                </a:lnTo>
                <a:lnTo>
                  <a:pt x="1390051" y="1304049"/>
                </a:lnTo>
                <a:lnTo>
                  <a:pt x="1362680" y="1340133"/>
                </a:lnTo>
                <a:lnTo>
                  <a:pt x="1333412" y="1374630"/>
                </a:lnTo>
                <a:lnTo>
                  <a:pt x="1302324" y="1407461"/>
                </a:lnTo>
                <a:lnTo>
                  <a:pt x="1269494" y="1438551"/>
                </a:lnTo>
                <a:lnTo>
                  <a:pt x="1234998" y="1467820"/>
                </a:lnTo>
                <a:lnTo>
                  <a:pt x="1198915" y="1495193"/>
                </a:lnTo>
                <a:lnTo>
                  <a:pt x="1161322" y="1520592"/>
                </a:lnTo>
                <a:lnTo>
                  <a:pt x="1122295" y="1543939"/>
                </a:lnTo>
                <a:lnTo>
                  <a:pt x="1081913" y="1565156"/>
                </a:lnTo>
                <a:lnTo>
                  <a:pt x="1040252" y="1584168"/>
                </a:lnTo>
                <a:lnTo>
                  <a:pt x="997390" y="1600895"/>
                </a:lnTo>
                <a:lnTo>
                  <a:pt x="953405" y="1615262"/>
                </a:lnTo>
                <a:lnTo>
                  <a:pt x="908373" y="1627189"/>
                </a:lnTo>
                <a:lnTo>
                  <a:pt x="862372" y="1636601"/>
                </a:lnTo>
                <a:lnTo>
                  <a:pt x="815479" y="1643420"/>
                </a:lnTo>
                <a:lnTo>
                  <a:pt x="767772" y="1647568"/>
                </a:lnTo>
                <a:lnTo>
                  <a:pt x="719328" y="1648967"/>
                </a:lnTo>
                <a:lnTo>
                  <a:pt x="670883" y="1647568"/>
                </a:lnTo>
                <a:lnTo>
                  <a:pt x="623176" y="1643420"/>
                </a:lnTo>
                <a:lnTo>
                  <a:pt x="576283" y="1636601"/>
                </a:lnTo>
                <a:lnTo>
                  <a:pt x="530282" y="1627189"/>
                </a:lnTo>
                <a:lnTo>
                  <a:pt x="485250" y="1615262"/>
                </a:lnTo>
                <a:lnTo>
                  <a:pt x="441265" y="1600895"/>
                </a:lnTo>
                <a:lnTo>
                  <a:pt x="398403" y="1584168"/>
                </a:lnTo>
                <a:lnTo>
                  <a:pt x="356742" y="1565156"/>
                </a:lnTo>
                <a:lnTo>
                  <a:pt x="316360" y="1543939"/>
                </a:lnTo>
                <a:lnTo>
                  <a:pt x="277333" y="1520592"/>
                </a:lnTo>
                <a:lnTo>
                  <a:pt x="239740" y="1495193"/>
                </a:lnTo>
                <a:lnTo>
                  <a:pt x="203657" y="1467820"/>
                </a:lnTo>
                <a:lnTo>
                  <a:pt x="169161" y="1438551"/>
                </a:lnTo>
                <a:lnTo>
                  <a:pt x="136331" y="1407461"/>
                </a:lnTo>
                <a:lnTo>
                  <a:pt x="105243" y="1374630"/>
                </a:lnTo>
                <a:lnTo>
                  <a:pt x="75975" y="1340133"/>
                </a:lnTo>
                <a:lnTo>
                  <a:pt x="48604" y="1304049"/>
                </a:lnTo>
                <a:lnTo>
                  <a:pt x="23207" y="1266455"/>
                </a:lnTo>
                <a:lnTo>
                  <a:pt x="0" y="1227659"/>
                </a:lnTo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45947" y="1126236"/>
            <a:ext cx="746760" cy="746760"/>
          </a:xfrm>
          <a:custGeom>
            <a:avLst/>
            <a:gdLst/>
            <a:ahLst/>
            <a:cxnLst/>
            <a:rect l="l" t="t" r="r" b="b"/>
            <a:pathLst>
              <a:path w="746760" h="746760">
                <a:moveTo>
                  <a:pt x="0" y="373379"/>
                </a:moveTo>
                <a:lnTo>
                  <a:pt x="2909" y="326536"/>
                </a:lnTo>
                <a:lnTo>
                  <a:pt x="11403" y="281432"/>
                </a:lnTo>
                <a:lnTo>
                  <a:pt x="25132" y="238415"/>
                </a:lnTo>
                <a:lnTo>
                  <a:pt x="43747" y="197836"/>
                </a:lnTo>
                <a:lnTo>
                  <a:pt x="66897" y="160044"/>
                </a:lnTo>
                <a:lnTo>
                  <a:pt x="94233" y="125389"/>
                </a:lnTo>
                <a:lnTo>
                  <a:pt x="125404" y="94220"/>
                </a:lnTo>
                <a:lnTo>
                  <a:pt x="160060" y="66887"/>
                </a:lnTo>
                <a:lnTo>
                  <a:pt x="197853" y="43740"/>
                </a:lnTo>
                <a:lnTo>
                  <a:pt x="238431" y="25128"/>
                </a:lnTo>
                <a:lnTo>
                  <a:pt x="281444" y="11401"/>
                </a:lnTo>
                <a:lnTo>
                  <a:pt x="326544" y="2908"/>
                </a:lnTo>
                <a:lnTo>
                  <a:pt x="373380" y="0"/>
                </a:lnTo>
                <a:lnTo>
                  <a:pt x="420215" y="2908"/>
                </a:lnTo>
                <a:lnTo>
                  <a:pt x="465315" y="11401"/>
                </a:lnTo>
                <a:lnTo>
                  <a:pt x="508328" y="25128"/>
                </a:lnTo>
                <a:lnTo>
                  <a:pt x="548906" y="43740"/>
                </a:lnTo>
                <a:lnTo>
                  <a:pt x="586699" y="66887"/>
                </a:lnTo>
                <a:lnTo>
                  <a:pt x="621355" y="94220"/>
                </a:lnTo>
                <a:lnTo>
                  <a:pt x="652526" y="125389"/>
                </a:lnTo>
                <a:lnTo>
                  <a:pt x="679862" y="160044"/>
                </a:lnTo>
                <a:lnTo>
                  <a:pt x="703012" y="197836"/>
                </a:lnTo>
                <a:lnTo>
                  <a:pt x="721627" y="238415"/>
                </a:lnTo>
                <a:lnTo>
                  <a:pt x="735356" y="281432"/>
                </a:lnTo>
                <a:lnTo>
                  <a:pt x="743850" y="326536"/>
                </a:lnTo>
                <a:lnTo>
                  <a:pt x="746760" y="373379"/>
                </a:lnTo>
                <a:lnTo>
                  <a:pt x="743850" y="420223"/>
                </a:lnTo>
                <a:lnTo>
                  <a:pt x="735356" y="465327"/>
                </a:lnTo>
                <a:lnTo>
                  <a:pt x="721627" y="508344"/>
                </a:lnTo>
                <a:lnTo>
                  <a:pt x="703012" y="548923"/>
                </a:lnTo>
                <a:lnTo>
                  <a:pt x="679862" y="586715"/>
                </a:lnTo>
                <a:lnTo>
                  <a:pt x="652526" y="621370"/>
                </a:lnTo>
                <a:lnTo>
                  <a:pt x="621355" y="652539"/>
                </a:lnTo>
                <a:lnTo>
                  <a:pt x="586699" y="679872"/>
                </a:lnTo>
                <a:lnTo>
                  <a:pt x="548906" y="703019"/>
                </a:lnTo>
                <a:lnTo>
                  <a:pt x="508328" y="721631"/>
                </a:lnTo>
                <a:lnTo>
                  <a:pt x="465315" y="735358"/>
                </a:lnTo>
                <a:lnTo>
                  <a:pt x="420215" y="743851"/>
                </a:lnTo>
                <a:lnTo>
                  <a:pt x="373380" y="746760"/>
                </a:lnTo>
                <a:lnTo>
                  <a:pt x="326544" y="743851"/>
                </a:lnTo>
                <a:lnTo>
                  <a:pt x="281444" y="735358"/>
                </a:lnTo>
                <a:lnTo>
                  <a:pt x="238431" y="721631"/>
                </a:lnTo>
                <a:lnTo>
                  <a:pt x="197853" y="703019"/>
                </a:lnTo>
                <a:lnTo>
                  <a:pt x="160060" y="679872"/>
                </a:lnTo>
                <a:lnTo>
                  <a:pt x="125404" y="652539"/>
                </a:lnTo>
                <a:lnTo>
                  <a:pt x="94233" y="621370"/>
                </a:lnTo>
                <a:lnTo>
                  <a:pt x="66897" y="586715"/>
                </a:lnTo>
                <a:lnTo>
                  <a:pt x="43747" y="548923"/>
                </a:lnTo>
                <a:lnTo>
                  <a:pt x="25132" y="508344"/>
                </a:lnTo>
                <a:lnTo>
                  <a:pt x="11403" y="465327"/>
                </a:lnTo>
                <a:lnTo>
                  <a:pt x="2909" y="420223"/>
                </a:lnTo>
                <a:lnTo>
                  <a:pt x="0" y="373379"/>
                </a:lnTo>
                <a:close/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555735" y="4576571"/>
            <a:ext cx="436245" cy="436245"/>
          </a:xfrm>
          <a:custGeom>
            <a:avLst/>
            <a:gdLst/>
            <a:ahLst/>
            <a:cxnLst/>
            <a:rect l="l" t="t" r="r" b="b"/>
            <a:pathLst>
              <a:path w="436245" h="436245">
                <a:moveTo>
                  <a:pt x="217932" y="0"/>
                </a:moveTo>
                <a:lnTo>
                  <a:pt x="167951" y="5755"/>
                </a:lnTo>
                <a:lnTo>
                  <a:pt x="122075" y="22151"/>
                </a:lnTo>
                <a:lnTo>
                  <a:pt x="81611" y="47878"/>
                </a:lnTo>
                <a:lnTo>
                  <a:pt x="47866" y="81627"/>
                </a:lnTo>
                <a:lnTo>
                  <a:pt x="22144" y="122092"/>
                </a:lnTo>
                <a:lnTo>
                  <a:pt x="5753" y="167963"/>
                </a:lnTo>
                <a:lnTo>
                  <a:pt x="0" y="217931"/>
                </a:lnTo>
                <a:lnTo>
                  <a:pt x="5753" y="267900"/>
                </a:lnTo>
                <a:lnTo>
                  <a:pt x="22144" y="313771"/>
                </a:lnTo>
                <a:lnTo>
                  <a:pt x="47866" y="354236"/>
                </a:lnTo>
                <a:lnTo>
                  <a:pt x="81611" y="387985"/>
                </a:lnTo>
                <a:lnTo>
                  <a:pt x="122075" y="413712"/>
                </a:lnTo>
                <a:lnTo>
                  <a:pt x="167951" y="430108"/>
                </a:lnTo>
                <a:lnTo>
                  <a:pt x="217932" y="435863"/>
                </a:lnTo>
                <a:lnTo>
                  <a:pt x="267912" y="430108"/>
                </a:lnTo>
                <a:lnTo>
                  <a:pt x="313788" y="413712"/>
                </a:lnTo>
                <a:lnTo>
                  <a:pt x="354252" y="387985"/>
                </a:lnTo>
                <a:lnTo>
                  <a:pt x="387997" y="354236"/>
                </a:lnTo>
                <a:lnTo>
                  <a:pt x="413719" y="313771"/>
                </a:lnTo>
                <a:lnTo>
                  <a:pt x="430110" y="267900"/>
                </a:lnTo>
                <a:lnTo>
                  <a:pt x="435864" y="217931"/>
                </a:lnTo>
                <a:lnTo>
                  <a:pt x="430110" y="167963"/>
                </a:lnTo>
                <a:lnTo>
                  <a:pt x="413719" y="122092"/>
                </a:lnTo>
                <a:lnTo>
                  <a:pt x="387997" y="81627"/>
                </a:lnTo>
                <a:lnTo>
                  <a:pt x="354252" y="47878"/>
                </a:lnTo>
                <a:lnTo>
                  <a:pt x="313788" y="22151"/>
                </a:lnTo>
                <a:lnTo>
                  <a:pt x="267912" y="5755"/>
                </a:lnTo>
                <a:lnTo>
                  <a:pt x="2179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082284" y="763523"/>
            <a:ext cx="3061970" cy="1808480"/>
          </a:xfrm>
          <a:custGeom>
            <a:avLst/>
            <a:gdLst/>
            <a:ahLst/>
            <a:cxnLst/>
            <a:rect l="l" t="t" r="r" b="b"/>
            <a:pathLst>
              <a:path w="3061970" h="1808480">
                <a:moveTo>
                  <a:pt x="0" y="1808226"/>
                </a:moveTo>
                <a:lnTo>
                  <a:pt x="628" y="1760056"/>
                </a:lnTo>
                <a:lnTo>
                  <a:pt x="2505" y="1712197"/>
                </a:lnTo>
                <a:lnTo>
                  <a:pt x="5613" y="1664665"/>
                </a:lnTo>
                <a:lnTo>
                  <a:pt x="9938" y="1617474"/>
                </a:lnTo>
                <a:lnTo>
                  <a:pt x="15463" y="1570641"/>
                </a:lnTo>
                <a:lnTo>
                  <a:pt x="22174" y="1524181"/>
                </a:lnTo>
                <a:lnTo>
                  <a:pt x="30053" y="1478110"/>
                </a:lnTo>
                <a:lnTo>
                  <a:pt x="39087" y="1432443"/>
                </a:lnTo>
                <a:lnTo>
                  <a:pt x="49259" y="1387196"/>
                </a:lnTo>
                <a:lnTo>
                  <a:pt x="60553" y="1342384"/>
                </a:lnTo>
                <a:lnTo>
                  <a:pt x="72955" y="1298024"/>
                </a:lnTo>
                <a:lnTo>
                  <a:pt x="86447" y="1254130"/>
                </a:lnTo>
                <a:lnTo>
                  <a:pt x="101016" y="1210719"/>
                </a:lnTo>
                <a:lnTo>
                  <a:pt x="116645" y="1167807"/>
                </a:lnTo>
                <a:lnTo>
                  <a:pt x="133318" y="1125407"/>
                </a:lnTo>
                <a:lnTo>
                  <a:pt x="151020" y="1083538"/>
                </a:lnTo>
                <a:lnTo>
                  <a:pt x="169735" y="1042213"/>
                </a:lnTo>
                <a:lnTo>
                  <a:pt x="189448" y="1001449"/>
                </a:lnTo>
                <a:lnTo>
                  <a:pt x="210143" y="961261"/>
                </a:lnTo>
                <a:lnTo>
                  <a:pt x="231804" y="921664"/>
                </a:lnTo>
                <a:lnTo>
                  <a:pt x="254417" y="882676"/>
                </a:lnTo>
                <a:lnTo>
                  <a:pt x="277964" y="844310"/>
                </a:lnTo>
                <a:lnTo>
                  <a:pt x="302431" y="806583"/>
                </a:lnTo>
                <a:lnTo>
                  <a:pt x="327802" y="769511"/>
                </a:lnTo>
                <a:lnTo>
                  <a:pt x="354062" y="733108"/>
                </a:lnTo>
                <a:lnTo>
                  <a:pt x="381194" y="697391"/>
                </a:lnTo>
                <a:lnTo>
                  <a:pt x="409183" y="662375"/>
                </a:lnTo>
                <a:lnTo>
                  <a:pt x="438014" y="628077"/>
                </a:lnTo>
                <a:lnTo>
                  <a:pt x="467670" y="594510"/>
                </a:lnTo>
                <a:lnTo>
                  <a:pt x="498137" y="561692"/>
                </a:lnTo>
                <a:lnTo>
                  <a:pt x="529399" y="529637"/>
                </a:lnTo>
                <a:lnTo>
                  <a:pt x="561440" y="498362"/>
                </a:lnTo>
                <a:lnTo>
                  <a:pt x="594244" y="467882"/>
                </a:lnTo>
                <a:lnTo>
                  <a:pt x="627796" y="438212"/>
                </a:lnTo>
                <a:lnTo>
                  <a:pt x="662080" y="409368"/>
                </a:lnTo>
                <a:lnTo>
                  <a:pt x="697080" y="381367"/>
                </a:lnTo>
                <a:lnTo>
                  <a:pt x="732782" y="354223"/>
                </a:lnTo>
                <a:lnTo>
                  <a:pt x="769169" y="327951"/>
                </a:lnTo>
                <a:lnTo>
                  <a:pt x="806226" y="302569"/>
                </a:lnTo>
                <a:lnTo>
                  <a:pt x="843937" y="278091"/>
                </a:lnTo>
                <a:lnTo>
                  <a:pt x="882286" y="254533"/>
                </a:lnTo>
                <a:lnTo>
                  <a:pt x="921258" y="231911"/>
                </a:lnTo>
                <a:lnTo>
                  <a:pt x="960838" y="210239"/>
                </a:lnTo>
                <a:lnTo>
                  <a:pt x="1001009" y="189535"/>
                </a:lnTo>
                <a:lnTo>
                  <a:pt x="1041756" y="169813"/>
                </a:lnTo>
                <a:lnTo>
                  <a:pt x="1083064" y="151089"/>
                </a:lnTo>
                <a:lnTo>
                  <a:pt x="1124917" y="133379"/>
                </a:lnTo>
                <a:lnTo>
                  <a:pt x="1167298" y="116698"/>
                </a:lnTo>
                <a:lnTo>
                  <a:pt x="1210194" y="101063"/>
                </a:lnTo>
                <a:lnTo>
                  <a:pt x="1253587" y="86488"/>
                </a:lnTo>
                <a:lnTo>
                  <a:pt x="1297462" y="72989"/>
                </a:lnTo>
                <a:lnTo>
                  <a:pt x="1341805" y="60581"/>
                </a:lnTo>
                <a:lnTo>
                  <a:pt x="1386598" y="49282"/>
                </a:lnTo>
                <a:lnTo>
                  <a:pt x="1431827" y="39105"/>
                </a:lnTo>
                <a:lnTo>
                  <a:pt x="1477476" y="30067"/>
                </a:lnTo>
                <a:lnTo>
                  <a:pt x="1523529" y="22184"/>
                </a:lnTo>
                <a:lnTo>
                  <a:pt x="1569971" y="15471"/>
                </a:lnTo>
                <a:lnTo>
                  <a:pt x="1616786" y="9943"/>
                </a:lnTo>
                <a:lnTo>
                  <a:pt x="1663958" y="5616"/>
                </a:lnTo>
                <a:lnTo>
                  <a:pt x="1711472" y="2506"/>
                </a:lnTo>
                <a:lnTo>
                  <a:pt x="1759313" y="629"/>
                </a:lnTo>
                <a:lnTo>
                  <a:pt x="1807464" y="0"/>
                </a:lnTo>
                <a:lnTo>
                  <a:pt x="1855614" y="629"/>
                </a:lnTo>
                <a:lnTo>
                  <a:pt x="1903455" y="2506"/>
                </a:lnTo>
                <a:lnTo>
                  <a:pt x="1950969" y="5616"/>
                </a:lnTo>
                <a:lnTo>
                  <a:pt x="1998141" y="9943"/>
                </a:lnTo>
                <a:lnTo>
                  <a:pt x="2044956" y="15471"/>
                </a:lnTo>
                <a:lnTo>
                  <a:pt x="2091398" y="22184"/>
                </a:lnTo>
                <a:lnTo>
                  <a:pt x="2137451" y="30067"/>
                </a:lnTo>
                <a:lnTo>
                  <a:pt x="2183100" y="39105"/>
                </a:lnTo>
                <a:lnTo>
                  <a:pt x="2228329" y="49282"/>
                </a:lnTo>
                <a:lnTo>
                  <a:pt x="2273122" y="60581"/>
                </a:lnTo>
                <a:lnTo>
                  <a:pt x="2317465" y="72989"/>
                </a:lnTo>
                <a:lnTo>
                  <a:pt x="2361340" y="86488"/>
                </a:lnTo>
                <a:lnTo>
                  <a:pt x="2404733" y="101063"/>
                </a:lnTo>
                <a:lnTo>
                  <a:pt x="2447629" y="116698"/>
                </a:lnTo>
                <a:lnTo>
                  <a:pt x="2490010" y="133379"/>
                </a:lnTo>
                <a:lnTo>
                  <a:pt x="2531863" y="151089"/>
                </a:lnTo>
                <a:lnTo>
                  <a:pt x="2573171" y="169813"/>
                </a:lnTo>
                <a:lnTo>
                  <a:pt x="2613918" y="189535"/>
                </a:lnTo>
                <a:lnTo>
                  <a:pt x="2654089" y="210239"/>
                </a:lnTo>
                <a:lnTo>
                  <a:pt x="2693669" y="231911"/>
                </a:lnTo>
                <a:lnTo>
                  <a:pt x="2732641" y="254533"/>
                </a:lnTo>
                <a:lnTo>
                  <a:pt x="2770990" y="278091"/>
                </a:lnTo>
                <a:lnTo>
                  <a:pt x="2808701" y="302569"/>
                </a:lnTo>
                <a:lnTo>
                  <a:pt x="2845758" y="327951"/>
                </a:lnTo>
                <a:lnTo>
                  <a:pt x="2882145" y="354223"/>
                </a:lnTo>
                <a:lnTo>
                  <a:pt x="2917847" y="381367"/>
                </a:lnTo>
                <a:lnTo>
                  <a:pt x="2952847" y="409368"/>
                </a:lnTo>
                <a:lnTo>
                  <a:pt x="2987131" y="438212"/>
                </a:lnTo>
                <a:lnTo>
                  <a:pt x="3020683" y="467882"/>
                </a:lnTo>
                <a:lnTo>
                  <a:pt x="3053487" y="498362"/>
                </a:lnTo>
                <a:lnTo>
                  <a:pt x="3061716" y="506393"/>
                </a:lnTo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082284" y="2571750"/>
            <a:ext cx="3061970" cy="1808480"/>
          </a:xfrm>
          <a:custGeom>
            <a:avLst/>
            <a:gdLst/>
            <a:ahLst/>
            <a:cxnLst/>
            <a:rect l="l" t="t" r="r" b="b"/>
            <a:pathLst>
              <a:path w="3061970" h="1808479">
                <a:moveTo>
                  <a:pt x="3061716" y="1301832"/>
                </a:moveTo>
                <a:lnTo>
                  <a:pt x="3020683" y="1340343"/>
                </a:lnTo>
                <a:lnTo>
                  <a:pt x="2987131" y="1370013"/>
                </a:lnTo>
                <a:lnTo>
                  <a:pt x="2952847" y="1398857"/>
                </a:lnTo>
                <a:lnTo>
                  <a:pt x="2917847" y="1426858"/>
                </a:lnTo>
                <a:lnTo>
                  <a:pt x="2882145" y="1454002"/>
                </a:lnTo>
                <a:lnTo>
                  <a:pt x="2845758" y="1480274"/>
                </a:lnTo>
                <a:lnTo>
                  <a:pt x="2808701" y="1505656"/>
                </a:lnTo>
                <a:lnTo>
                  <a:pt x="2770990" y="1530134"/>
                </a:lnTo>
                <a:lnTo>
                  <a:pt x="2732641" y="1553692"/>
                </a:lnTo>
                <a:lnTo>
                  <a:pt x="2693669" y="1576314"/>
                </a:lnTo>
                <a:lnTo>
                  <a:pt x="2654089" y="1597986"/>
                </a:lnTo>
                <a:lnTo>
                  <a:pt x="2613918" y="1618690"/>
                </a:lnTo>
                <a:lnTo>
                  <a:pt x="2573171" y="1638412"/>
                </a:lnTo>
                <a:lnTo>
                  <a:pt x="2531863" y="1657136"/>
                </a:lnTo>
                <a:lnTo>
                  <a:pt x="2490010" y="1674846"/>
                </a:lnTo>
                <a:lnTo>
                  <a:pt x="2447629" y="1691527"/>
                </a:lnTo>
                <a:lnTo>
                  <a:pt x="2404733" y="1707162"/>
                </a:lnTo>
                <a:lnTo>
                  <a:pt x="2361340" y="1721737"/>
                </a:lnTo>
                <a:lnTo>
                  <a:pt x="2317465" y="1735236"/>
                </a:lnTo>
                <a:lnTo>
                  <a:pt x="2273122" y="1747644"/>
                </a:lnTo>
                <a:lnTo>
                  <a:pt x="2228329" y="1758943"/>
                </a:lnTo>
                <a:lnTo>
                  <a:pt x="2183100" y="1769120"/>
                </a:lnTo>
                <a:lnTo>
                  <a:pt x="2137451" y="1778158"/>
                </a:lnTo>
                <a:lnTo>
                  <a:pt x="2091398" y="1786041"/>
                </a:lnTo>
                <a:lnTo>
                  <a:pt x="2044956" y="1792754"/>
                </a:lnTo>
                <a:lnTo>
                  <a:pt x="1998141" y="1798282"/>
                </a:lnTo>
                <a:lnTo>
                  <a:pt x="1950969" y="1802609"/>
                </a:lnTo>
                <a:lnTo>
                  <a:pt x="1903455" y="1805719"/>
                </a:lnTo>
                <a:lnTo>
                  <a:pt x="1855614" y="1807596"/>
                </a:lnTo>
                <a:lnTo>
                  <a:pt x="1807464" y="1808226"/>
                </a:lnTo>
                <a:lnTo>
                  <a:pt x="1759313" y="1807596"/>
                </a:lnTo>
                <a:lnTo>
                  <a:pt x="1711472" y="1805719"/>
                </a:lnTo>
                <a:lnTo>
                  <a:pt x="1663958" y="1802609"/>
                </a:lnTo>
                <a:lnTo>
                  <a:pt x="1616786" y="1798282"/>
                </a:lnTo>
                <a:lnTo>
                  <a:pt x="1569971" y="1792754"/>
                </a:lnTo>
                <a:lnTo>
                  <a:pt x="1523529" y="1786041"/>
                </a:lnTo>
                <a:lnTo>
                  <a:pt x="1477476" y="1778158"/>
                </a:lnTo>
                <a:lnTo>
                  <a:pt x="1431827" y="1769120"/>
                </a:lnTo>
                <a:lnTo>
                  <a:pt x="1386598" y="1758943"/>
                </a:lnTo>
                <a:lnTo>
                  <a:pt x="1341805" y="1747644"/>
                </a:lnTo>
                <a:lnTo>
                  <a:pt x="1297462" y="1735236"/>
                </a:lnTo>
                <a:lnTo>
                  <a:pt x="1253587" y="1721737"/>
                </a:lnTo>
                <a:lnTo>
                  <a:pt x="1210194" y="1707162"/>
                </a:lnTo>
                <a:lnTo>
                  <a:pt x="1167298" y="1691527"/>
                </a:lnTo>
                <a:lnTo>
                  <a:pt x="1124917" y="1674846"/>
                </a:lnTo>
                <a:lnTo>
                  <a:pt x="1083064" y="1657136"/>
                </a:lnTo>
                <a:lnTo>
                  <a:pt x="1041756" y="1638412"/>
                </a:lnTo>
                <a:lnTo>
                  <a:pt x="1001009" y="1618690"/>
                </a:lnTo>
                <a:lnTo>
                  <a:pt x="960838" y="1597986"/>
                </a:lnTo>
                <a:lnTo>
                  <a:pt x="921258" y="1576314"/>
                </a:lnTo>
                <a:lnTo>
                  <a:pt x="882286" y="1553692"/>
                </a:lnTo>
                <a:lnTo>
                  <a:pt x="843937" y="1530134"/>
                </a:lnTo>
                <a:lnTo>
                  <a:pt x="806226" y="1505656"/>
                </a:lnTo>
                <a:lnTo>
                  <a:pt x="769169" y="1480274"/>
                </a:lnTo>
                <a:lnTo>
                  <a:pt x="732782" y="1454002"/>
                </a:lnTo>
                <a:lnTo>
                  <a:pt x="697080" y="1426858"/>
                </a:lnTo>
                <a:lnTo>
                  <a:pt x="662080" y="1398857"/>
                </a:lnTo>
                <a:lnTo>
                  <a:pt x="627796" y="1370013"/>
                </a:lnTo>
                <a:lnTo>
                  <a:pt x="594244" y="1340343"/>
                </a:lnTo>
                <a:lnTo>
                  <a:pt x="561440" y="1309863"/>
                </a:lnTo>
                <a:lnTo>
                  <a:pt x="529399" y="1278588"/>
                </a:lnTo>
                <a:lnTo>
                  <a:pt x="498137" y="1246533"/>
                </a:lnTo>
                <a:lnTo>
                  <a:pt x="467670" y="1213715"/>
                </a:lnTo>
                <a:lnTo>
                  <a:pt x="438014" y="1180148"/>
                </a:lnTo>
                <a:lnTo>
                  <a:pt x="409183" y="1145850"/>
                </a:lnTo>
                <a:lnTo>
                  <a:pt x="381194" y="1110834"/>
                </a:lnTo>
                <a:lnTo>
                  <a:pt x="354062" y="1075117"/>
                </a:lnTo>
                <a:lnTo>
                  <a:pt x="327802" y="1038714"/>
                </a:lnTo>
                <a:lnTo>
                  <a:pt x="302431" y="1001642"/>
                </a:lnTo>
                <a:lnTo>
                  <a:pt x="277964" y="963915"/>
                </a:lnTo>
                <a:lnTo>
                  <a:pt x="254417" y="925549"/>
                </a:lnTo>
                <a:lnTo>
                  <a:pt x="231804" y="886561"/>
                </a:lnTo>
                <a:lnTo>
                  <a:pt x="210143" y="846964"/>
                </a:lnTo>
                <a:lnTo>
                  <a:pt x="189448" y="806776"/>
                </a:lnTo>
                <a:lnTo>
                  <a:pt x="169735" y="766012"/>
                </a:lnTo>
                <a:lnTo>
                  <a:pt x="151020" y="724687"/>
                </a:lnTo>
                <a:lnTo>
                  <a:pt x="133318" y="682818"/>
                </a:lnTo>
                <a:lnTo>
                  <a:pt x="116645" y="640418"/>
                </a:lnTo>
                <a:lnTo>
                  <a:pt x="101016" y="597506"/>
                </a:lnTo>
                <a:lnTo>
                  <a:pt x="86447" y="554095"/>
                </a:lnTo>
                <a:lnTo>
                  <a:pt x="72955" y="510201"/>
                </a:lnTo>
                <a:lnTo>
                  <a:pt x="60553" y="465841"/>
                </a:lnTo>
                <a:lnTo>
                  <a:pt x="49259" y="421029"/>
                </a:lnTo>
                <a:lnTo>
                  <a:pt x="39087" y="375782"/>
                </a:lnTo>
                <a:lnTo>
                  <a:pt x="30053" y="330115"/>
                </a:lnTo>
                <a:lnTo>
                  <a:pt x="22174" y="284044"/>
                </a:lnTo>
                <a:lnTo>
                  <a:pt x="15463" y="237584"/>
                </a:lnTo>
                <a:lnTo>
                  <a:pt x="9938" y="190751"/>
                </a:lnTo>
                <a:lnTo>
                  <a:pt x="5613" y="143560"/>
                </a:lnTo>
                <a:lnTo>
                  <a:pt x="2505" y="96028"/>
                </a:lnTo>
                <a:lnTo>
                  <a:pt x="628" y="48169"/>
                </a:lnTo>
                <a:lnTo>
                  <a:pt x="0" y="0"/>
                </a:lnTo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272784" y="955547"/>
            <a:ext cx="2871470" cy="3232785"/>
          </a:xfrm>
          <a:custGeom>
            <a:avLst/>
            <a:gdLst/>
            <a:ahLst/>
            <a:cxnLst/>
            <a:rect l="l" t="t" r="r" b="b"/>
            <a:pathLst>
              <a:path w="2871470" h="3232785">
                <a:moveTo>
                  <a:pt x="1616964" y="0"/>
                </a:moveTo>
                <a:lnTo>
                  <a:pt x="1568422" y="714"/>
                </a:lnTo>
                <a:lnTo>
                  <a:pt x="1520236" y="2843"/>
                </a:lnTo>
                <a:lnTo>
                  <a:pt x="1472426" y="6368"/>
                </a:lnTo>
                <a:lnTo>
                  <a:pt x="1425011" y="11269"/>
                </a:lnTo>
                <a:lnTo>
                  <a:pt x="1378012" y="17524"/>
                </a:lnTo>
                <a:lnTo>
                  <a:pt x="1331448" y="25115"/>
                </a:lnTo>
                <a:lnTo>
                  <a:pt x="1285340" y="34021"/>
                </a:lnTo>
                <a:lnTo>
                  <a:pt x="1239707" y="44223"/>
                </a:lnTo>
                <a:lnTo>
                  <a:pt x="1194570" y="55700"/>
                </a:lnTo>
                <a:lnTo>
                  <a:pt x="1149949" y="68432"/>
                </a:lnTo>
                <a:lnTo>
                  <a:pt x="1105863" y="82399"/>
                </a:lnTo>
                <a:lnTo>
                  <a:pt x="1062332" y="97582"/>
                </a:lnTo>
                <a:lnTo>
                  <a:pt x="1019378" y="113960"/>
                </a:lnTo>
                <a:lnTo>
                  <a:pt x="977019" y="131513"/>
                </a:lnTo>
                <a:lnTo>
                  <a:pt x="935275" y="150221"/>
                </a:lnTo>
                <a:lnTo>
                  <a:pt x="894167" y="170065"/>
                </a:lnTo>
                <a:lnTo>
                  <a:pt x="853715" y="191024"/>
                </a:lnTo>
                <a:lnTo>
                  <a:pt x="813939" y="213078"/>
                </a:lnTo>
                <a:lnTo>
                  <a:pt x="774858" y="236207"/>
                </a:lnTo>
                <a:lnTo>
                  <a:pt x="736492" y="260392"/>
                </a:lnTo>
                <a:lnTo>
                  <a:pt x="698863" y="285611"/>
                </a:lnTo>
                <a:lnTo>
                  <a:pt x="661989" y="311846"/>
                </a:lnTo>
                <a:lnTo>
                  <a:pt x="625890" y="339077"/>
                </a:lnTo>
                <a:lnTo>
                  <a:pt x="590587" y="367282"/>
                </a:lnTo>
                <a:lnTo>
                  <a:pt x="556100" y="396443"/>
                </a:lnTo>
                <a:lnTo>
                  <a:pt x="522449" y="426539"/>
                </a:lnTo>
                <a:lnTo>
                  <a:pt x="489653" y="457550"/>
                </a:lnTo>
                <a:lnTo>
                  <a:pt x="457733" y="489456"/>
                </a:lnTo>
                <a:lnTo>
                  <a:pt x="426709" y="522237"/>
                </a:lnTo>
                <a:lnTo>
                  <a:pt x="396600" y="555874"/>
                </a:lnTo>
                <a:lnTo>
                  <a:pt x="367427" y="590345"/>
                </a:lnTo>
                <a:lnTo>
                  <a:pt x="339210" y="625632"/>
                </a:lnTo>
                <a:lnTo>
                  <a:pt x="311968" y="661714"/>
                </a:lnTo>
                <a:lnTo>
                  <a:pt x="285723" y="698571"/>
                </a:lnTo>
                <a:lnTo>
                  <a:pt x="260492" y="736184"/>
                </a:lnTo>
                <a:lnTo>
                  <a:pt x="236298" y="774531"/>
                </a:lnTo>
                <a:lnTo>
                  <a:pt x="213159" y="813594"/>
                </a:lnTo>
                <a:lnTo>
                  <a:pt x="191096" y="853351"/>
                </a:lnTo>
                <a:lnTo>
                  <a:pt x="170129" y="893784"/>
                </a:lnTo>
                <a:lnTo>
                  <a:pt x="150278" y="934872"/>
                </a:lnTo>
                <a:lnTo>
                  <a:pt x="131562" y="976595"/>
                </a:lnTo>
                <a:lnTo>
                  <a:pt x="114002" y="1018933"/>
                </a:lnTo>
                <a:lnTo>
                  <a:pt x="97618" y="1061867"/>
                </a:lnTo>
                <a:lnTo>
                  <a:pt x="82430" y="1105375"/>
                </a:lnTo>
                <a:lnTo>
                  <a:pt x="68457" y="1149438"/>
                </a:lnTo>
                <a:lnTo>
                  <a:pt x="55720" y="1194037"/>
                </a:lnTo>
                <a:lnTo>
                  <a:pt x="44239" y="1239151"/>
                </a:lnTo>
                <a:lnTo>
                  <a:pt x="34034" y="1284759"/>
                </a:lnTo>
                <a:lnTo>
                  <a:pt x="25124" y="1330843"/>
                </a:lnTo>
                <a:lnTo>
                  <a:pt x="17531" y="1377382"/>
                </a:lnTo>
                <a:lnTo>
                  <a:pt x="11273" y="1424356"/>
                </a:lnTo>
                <a:lnTo>
                  <a:pt x="6371" y="1471745"/>
                </a:lnTo>
                <a:lnTo>
                  <a:pt x="2844" y="1519528"/>
                </a:lnTo>
                <a:lnTo>
                  <a:pt x="714" y="1567687"/>
                </a:lnTo>
                <a:lnTo>
                  <a:pt x="0" y="1616202"/>
                </a:lnTo>
                <a:lnTo>
                  <a:pt x="714" y="1664716"/>
                </a:lnTo>
                <a:lnTo>
                  <a:pt x="2844" y="1712875"/>
                </a:lnTo>
                <a:lnTo>
                  <a:pt x="6371" y="1760658"/>
                </a:lnTo>
                <a:lnTo>
                  <a:pt x="11273" y="1808047"/>
                </a:lnTo>
                <a:lnTo>
                  <a:pt x="17531" y="1855021"/>
                </a:lnTo>
                <a:lnTo>
                  <a:pt x="25124" y="1901560"/>
                </a:lnTo>
                <a:lnTo>
                  <a:pt x="34034" y="1947644"/>
                </a:lnTo>
                <a:lnTo>
                  <a:pt x="44239" y="1993252"/>
                </a:lnTo>
                <a:lnTo>
                  <a:pt x="55720" y="2038366"/>
                </a:lnTo>
                <a:lnTo>
                  <a:pt x="68457" y="2082965"/>
                </a:lnTo>
                <a:lnTo>
                  <a:pt x="82430" y="2127028"/>
                </a:lnTo>
                <a:lnTo>
                  <a:pt x="97618" y="2170536"/>
                </a:lnTo>
                <a:lnTo>
                  <a:pt x="114002" y="2213470"/>
                </a:lnTo>
                <a:lnTo>
                  <a:pt x="131562" y="2255808"/>
                </a:lnTo>
                <a:lnTo>
                  <a:pt x="150278" y="2297531"/>
                </a:lnTo>
                <a:lnTo>
                  <a:pt x="170129" y="2338619"/>
                </a:lnTo>
                <a:lnTo>
                  <a:pt x="191096" y="2379052"/>
                </a:lnTo>
                <a:lnTo>
                  <a:pt x="213159" y="2418809"/>
                </a:lnTo>
                <a:lnTo>
                  <a:pt x="236298" y="2457872"/>
                </a:lnTo>
                <a:lnTo>
                  <a:pt x="260492" y="2496219"/>
                </a:lnTo>
                <a:lnTo>
                  <a:pt x="285723" y="2533832"/>
                </a:lnTo>
                <a:lnTo>
                  <a:pt x="311968" y="2570689"/>
                </a:lnTo>
                <a:lnTo>
                  <a:pt x="339210" y="2606771"/>
                </a:lnTo>
                <a:lnTo>
                  <a:pt x="367427" y="2642058"/>
                </a:lnTo>
                <a:lnTo>
                  <a:pt x="396600" y="2676529"/>
                </a:lnTo>
                <a:lnTo>
                  <a:pt x="426709" y="2710166"/>
                </a:lnTo>
                <a:lnTo>
                  <a:pt x="457733" y="2742947"/>
                </a:lnTo>
                <a:lnTo>
                  <a:pt x="489653" y="2774853"/>
                </a:lnTo>
                <a:lnTo>
                  <a:pt x="522449" y="2805864"/>
                </a:lnTo>
                <a:lnTo>
                  <a:pt x="556100" y="2835960"/>
                </a:lnTo>
                <a:lnTo>
                  <a:pt x="590587" y="2865121"/>
                </a:lnTo>
                <a:lnTo>
                  <a:pt x="625890" y="2893326"/>
                </a:lnTo>
                <a:lnTo>
                  <a:pt x="661989" y="2920557"/>
                </a:lnTo>
                <a:lnTo>
                  <a:pt x="698863" y="2946792"/>
                </a:lnTo>
                <a:lnTo>
                  <a:pt x="736492" y="2972011"/>
                </a:lnTo>
                <a:lnTo>
                  <a:pt x="774858" y="2996196"/>
                </a:lnTo>
                <a:lnTo>
                  <a:pt x="813939" y="3019325"/>
                </a:lnTo>
                <a:lnTo>
                  <a:pt x="853715" y="3041379"/>
                </a:lnTo>
                <a:lnTo>
                  <a:pt x="894167" y="3062338"/>
                </a:lnTo>
                <a:lnTo>
                  <a:pt x="935275" y="3082182"/>
                </a:lnTo>
                <a:lnTo>
                  <a:pt x="977019" y="3100890"/>
                </a:lnTo>
                <a:lnTo>
                  <a:pt x="1019378" y="3118443"/>
                </a:lnTo>
                <a:lnTo>
                  <a:pt x="1062332" y="3134821"/>
                </a:lnTo>
                <a:lnTo>
                  <a:pt x="1105863" y="3150004"/>
                </a:lnTo>
                <a:lnTo>
                  <a:pt x="1149949" y="3163971"/>
                </a:lnTo>
                <a:lnTo>
                  <a:pt x="1194570" y="3176703"/>
                </a:lnTo>
                <a:lnTo>
                  <a:pt x="1239707" y="3188180"/>
                </a:lnTo>
                <a:lnTo>
                  <a:pt x="1285340" y="3198382"/>
                </a:lnTo>
                <a:lnTo>
                  <a:pt x="1331448" y="3207288"/>
                </a:lnTo>
                <a:lnTo>
                  <a:pt x="1378012" y="3214879"/>
                </a:lnTo>
                <a:lnTo>
                  <a:pt x="1425011" y="3221134"/>
                </a:lnTo>
                <a:lnTo>
                  <a:pt x="1472426" y="3226035"/>
                </a:lnTo>
                <a:lnTo>
                  <a:pt x="1520236" y="3229560"/>
                </a:lnTo>
                <a:lnTo>
                  <a:pt x="1568422" y="3231689"/>
                </a:lnTo>
                <a:lnTo>
                  <a:pt x="1616964" y="3232404"/>
                </a:lnTo>
                <a:lnTo>
                  <a:pt x="1665505" y="3231689"/>
                </a:lnTo>
                <a:lnTo>
                  <a:pt x="1713691" y="3229560"/>
                </a:lnTo>
                <a:lnTo>
                  <a:pt x="1761501" y="3226035"/>
                </a:lnTo>
                <a:lnTo>
                  <a:pt x="1808916" y="3221134"/>
                </a:lnTo>
                <a:lnTo>
                  <a:pt x="1855915" y="3214879"/>
                </a:lnTo>
                <a:lnTo>
                  <a:pt x="1902479" y="3207288"/>
                </a:lnTo>
                <a:lnTo>
                  <a:pt x="1948587" y="3198382"/>
                </a:lnTo>
                <a:lnTo>
                  <a:pt x="1994220" y="3188180"/>
                </a:lnTo>
                <a:lnTo>
                  <a:pt x="2039357" y="3176703"/>
                </a:lnTo>
                <a:lnTo>
                  <a:pt x="2083978" y="3163971"/>
                </a:lnTo>
                <a:lnTo>
                  <a:pt x="2128064" y="3150004"/>
                </a:lnTo>
                <a:lnTo>
                  <a:pt x="2171595" y="3134821"/>
                </a:lnTo>
                <a:lnTo>
                  <a:pt x="2214549" y="3118443"/>
                </a:lnTo>
                <a:lnTo>
                  <a:pt x="2256908" y="3100890"/>
                </a:lnTo>
                <a:lnTo>
                  <a:pt x="2298652" y="3082182"/>
                </a:lnTo>
                <a:lnTo>
                  <a:pt x="2339760" y="3062338"/>
                </a:lnTo>
                <a:lnTo>
                  <a:pt x="2380212" y="3041379"/>
                </a:lnTo>
                <a:lnTo>
                  <a:pt x="2419988" y="3019325"/>
                </a:lnTo>
                <a:lnTo>
                  <a:pt x="2459069" y="2996196"/>
                </a:lnTo>
                <a:lnTo>
                  <a:pt x="2497435" y="2972011"/>
                </a:lnTo>
                <a:lnTo>
                  <a:pt x="2535064" y="2946792"/>
                </a:lnTo>
                <a:lnTo>
                  <a:pt x="2571938" y="2920557"/>
                </a:lnTo>
                <a:lnTo>
                  <a:pt x="2608037" y="2893326"/>
                </a:lnTo>
                <a:lnTo>
                  <a:pt x="2643340" y="2865121"/>
                </a:lnTo>
                <a:lnTo>
                  <a:pt x="2677827" y="2835960"/>
                </a:lnTo>
                <a:lnTo>
                  <a:pt x="2711478" y="2805864"/>
                </a:lnTo>
                <a:lnTo>
                  <a:pt x="2744274" y="2774853"/>
                </a:lnTo>
                <a:lnTo>
                  <a:pt x="2776194" y="2742947"/>
                </a:lnTo>
                <a:lnTo>
                  <a:pt x="2807218" y="2710166"/>
                </a:lnTo>
                <a:lnTo>
                  <a:pt x="2837327" y="2676529"/>
                </a:lnTo>
                <a:lnTo>
                  <a:pt x="2866500" y="2642058"/>
                </a:lnTo>
                <a:lnTo>
                  <a:pt x="2871216" y="2636160"/>
                </a:lnTo>
                <a:lnTo>
                  <a:pt x="2871216" y="596243"/>
                </a:lnTo>
                <a:lnTo>
                  <a:pt x="2837327" y="555874"/>
                </a:lnTo>
                <a:lnTo>
                  <a:pt x="2807218" y="522237"/>
                </a:lnTo>
                <a:lnTo>
                  <a:pt x="2776194" y="489456"/>
                </a:lnTo>
                <a:lnTo>
                  <a:pt x="2744274" y="457550"/>
                </a:lnTo>
                <a:lnTo>
                  <a:pt x="2711478" y="426539"/>
                </a:lnTo>
                <a:lnTo>
                  <a:pt x="2677827" y="396443"/>
                </a:lnTo>
                <a:lnTo>
                  <a:pt x="2643340" y="367282"/>
                </a:lnTo>
                <a:lnTo>
                  <a:pt x="2608037" y="339077"/>
                </a:lnTo>
                <a:lnTo>
                  <a:pt x="2571938" y="311846"/>
                </a:lnTo>
                <a:lnTo>
                  <a:pt x="2535064" y="285611"/>
                </a:lnTo>
                <a:lnTo>
                  <a:pt x="2497435" y="260392"/>
                </a:lnTo>
                <a:lnTo>
                  <a:pt x="2459069" y="236207"/>
                </a:lnTo>
                <a:lnTo>
                  <a:pt x="2419988" y="213078"/>
                </a:lnTo>
                <a:lnTo>
                  <a:pt x="2380212" y="191024"/>
                </a:lnTo>
                <a:lnTo>
                  <a:pt x="2339760" y="170065"/>
                </a:lnTo>
                <a:lnTo>
                  <a:pt x="2298652" y="150221"/>
                </a:lnTo>
                <a:lnTo>
                  <a:pt x="2256908" y="131513"/>
                </a:lnTo>
                <a:lnTo>
                  <a:pt x="2214549" y="113960"/>
                </a:lnTo>
                <a:lnTo>
                  <a:pt x="2171595" y="97582"/>
                </a:lnTo>
                <a:lnTo>
                  <a:pt x="2128064" y="82399"/>
                </a:lnTo>
                <a:lnTo>
                  <a:pt x="2083978" y="68432"/>
                </a:lnTo>
                <a:lnTo>
                  <a:pt x="2039357" y="55700"/>
                </a:lnTo>
                <a:lnTo>
                  <a:pt x="1994220" y="44223"/>
                </a:lnTo>
                <a:lnTo>
                  <a:pt x="1948587" y="34021"/>
                </a:lnTo>
                <a:lnTo>
                  <a:pt x="1902479" y="25115"/>
                </a:lnTo>
                <a:lnTo>
                  <a:pt x="1855915" y="17524"/>
                </a:lnTo>
                <a:lnTo>
                  <a:pt x="1808916" y="11269"/>
                </a:lnTo>
                <a:lnTo>
                  <a:pt x="1761501" y="6368"/>
                </a:lnTo>
                <a:lnTo>
                  <a:pt x="1713691" y="2843"/>
                </a:lnTo>
                <a:lnTo>
                  <a:pt x="1665505" y="714"/>
                </a:lnTo>
                <a:lnTo>
                  <a:pt x="1616964" y="0"/>
                </a:lnTo>
                <a:close/>
              </a:path>
            </a:pathLst>
          </a:custGeom>
          <a:solidFill>
            <a:srgbClr val="000000">
              <a:alpha val="6666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79323" y="1184909"/>
            <a:ext cx="129603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Aims:</a:t>
            </a:r>
          </a:p>
        </p:txBody>
      </p:sp>
      <p:sp>
        <p:nvSpPr>
          <p:cNvPr id="11" name="object 11"/>
          <p:cNvSpPr/>
          <p:nvPr/>
        </p:nvSpPr>
        <p:spPr>
          <a:xfrm>
            <a:off x="7220711" y="1693164"/>
            <a:ext cx="1335024" cy="17343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2115057" y="689228"/>
            <a:ext cx="339026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29565" marR="5080" indent="-317500">
              <a:lnSpc>
                <a:spcPct val="100000"/>
              </a:lnSpc>
              <a:spcBef>
                <a:spcPts val="100"/>
              </a:spcBef>
              <a:tabLst>
                <a:tab pos="329565" algn="l"/>
              </a:tabLst>
            </a:pPr>
            <a:r>
              <a:rPr sz="1400" dirty="0">
                <a:solidFill>
                  <a:srgbClr val="CCCCCC"/>
                </a:solidFill>
                <a:latin typeface="MS Gothic"/>
                <a:cs typeface="MS Gothic"/>
              </a:rPr>
              <a:t>o	</a:t>
            </a:r>
            <a:r>
              <a:rPr sz="1800" spc="-5" dirty="0">
                <a:latin typeface="Arial"/>
                <a:cs typeface="Arial"/>
              </a:rPr>
              <a:t>Discuss the value </a:t>
            </a:r>
            <a:r>
              <a:rPr sz="1800" dirty="0">
                <a:latin typeface="Arial"/>
                <a:cs typeface="Arial"/>
              </a:rPr>
              <a:t>of </a:t>
            </a:r>
            <a:r>
              <a:rPr sz="1800" spc="-5" dirty="0">
                <a:latin typeface="Arial"/>
                <a:cs typeface="Arial"/>
              </a:rPr>
              <a:t>creating </a:t>
            </a:r>
            <a:r>
              <a:rPr sz="1800" dirty="0">
                <a:latin typeface="Arial"/>
                <a:cs typeface="Arial"/>
              </a:rPr>
              <a:t>/  </a:t>
            </a:r>
            <a:r>
              <a:rPr sz="1800" spc="-5" dirty="0">
                <a:latin typeface="Arial"/>
                <a:cs typeface="Arial"/>
              </a:rPr>
              <a:t>making a</a:t>
            </a:r>
            <a:r>
              <a:rPr sz="180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presentation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714993" y="4715757"/>
            <a:ext cx="121285" cy="1670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z="1000" b="1" spc="-5" dirty="0">
                <a:solidFill>
                  <a:srgbClr val="FFFFFF"/>
                </a:solidFill>
                <a:latin typeface="Arial"/>
                <a:cs typeface="Arial"/>
              </a:rPr>
              <a:t>2</a:t>
            </a:fld>
            <a:endParaRPr sz="10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115057" y="1664284"/>
            <a:ext cx="4025265" cy="31213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29565" marR="5080" indent="-316865">
              <a:lnSpc>
                <a:spcPct val="100000"/>
              </a:lnSpc>
              <a:spcBef>
                <a:spcPts val="100"/>
              </a:spcBef>
              <a:buClr>
                <a:srgbClr val="CCCCCC"/>
              </a:buClr>
              <a:buSzPct val="77777"/>
              <a:buFont typeface="MS Gothic"/>
              <a:buChar char="o"/>
              <a:tabLst>
                <a:tab pos="329565" algn="l"/>
                <a:tab pos="330200" algn="l"/>
              </a:tabLst>
            </a:pPr>
            <a:r>
              <a:rPr sz="1800" spc="-5" dirty="0">
                <a:latin typeface="Arial"/>
                <a:cs typeface="Arial"/>
              </a:rPr>
              <a:t>Allow </a:t>
            </a:r>
            <a:r>
              <a:rPr sz="1800" spc="-15" dirty="0">
                <a:latin typeface="Arial"/>
                <a:cs typeface="Arial"/>
              </a:rPr>
              <a:t>you </a:t>
            </a:r>
            <a:r>
              <a:rPr sz="1800" dirty="0">
                <a:latin typeface="Arial"/>
                <a:cs typeface="Arial"/>
              </a:rPr>
              <a:t>to </a:t>
            </a:r>
            <a:r>
              <a:rPr sz="1800" spc="-5" dirty="0">
                <a:latin typeface="Arial"/>
                <a:cs typeface="Arial"/>
              </a:rPr>
              <a:t>feel more confident </a:t>
            </a:r>
            <a:r>
              <a:rPr sz="1800" spc="-10" dirty="0">
                <a:latin typeface="Arial"/>
                <a:cs typeface="Arial"/>
              </a:rPr>
              <a:t>and  </a:t>
            </a:r>
            <a:r>
              <a:rPr sz="1800" spc="-5" dirty="0">
                <a:latin typeface="Arial"/>
                <a:cs typeface="Arial"/>
              </a:rPr>
              <a:t>in control prior </a:t>
            </a:r>
            <a:r>
              <a:rPr sz="1800" dirty="0">
                <a:latin typeface="Arial"/>
                <a:cs typeface="Arial"/>
              </a:rPr>
              <a:t>to </a:t>
            </a:r>
            <a:r>
              <a:rPr sz="1800" spc="-10" dirty="0">
                <a:latin typeface="Arial"/>
                <a:cs typeface="Arial"/>
              </a:rPr>
              <a:t>your </a:t>
            </a:r>
            <a:r>
              <a:rPr sz="1800" spc="-5" dirty="0">
                <a:latin typeface="Arial"/>
                <a:cs typeface="Arial"/>
              </a:rPr>
              <a:t>assessed  </a:t>
            </a:r>
            <a:r>
              <a:rPr lang="en-GB" sz="1800" spc="-5" dirty="0" smtClean="0">
                <a:latin typeface="Arial"/>
                <a:cs typeface="Arial"/>
              </a:rPr>
              <a:t>poster </a:t>
            </a:r>
            <a:r>
              <a:rPr sz="1800" spc="-5" dirty="0" smtClean="0">
                <a:latin typeface="Arial"/>
                <a:cs typeface="Arial"/>
              </a:rPr>
              <a:t>presentation</a:t>
            </a:r>
            <a:endParaRPr sz="18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Clr>
                <a:srgbClr val="CCCCCC"/>
              </a:buClr>
              <a:buFont typeface="MS Gothic"/>
              <a:buChar char="o"/>
            </a:pPr>
            <a:endParaRPr sz="2900" dirty="0">
              <a:latin typeface="Times New Roman"/>
              <a:cs typeface="Times New Roman"/>
            </a:endParaRPr>
          </a:p>
          <a:p>
            <a:pPr marL="329565" marR="982344" indent="-316865">
              <a:lnSpc>
                <a:spcPct val="100000"/>
              </a:lnSpc>
              <a:buClr>
                <a:srgbClr val="CCCCCC"/>
              </a:buClr>
              <a:buSzPct val="77777"/>
              <a:buFont typeface="MS Gothic"/>
              <a:buChar char="o"/>
              <a:tabLst>
                <a:tab pos="329565" algn="l"/>
                <a:tab pos="330200" algn="l"/>
              </a:tabLst>
            </a:pPr>
            <a:r>
              <a:rPr sz="1800" spc="-5" dirty="0">
                <a:latin typeface="Arial"/>
                <a:cs typeface="Arial"/>
              </a:rPr>
              <a:t>Introduce different </a:t>
            </a:r>
            <a:r>
              <a:rPr sz="1800" spc="-10" dirty="0">
                <a:latin typeface="Arial"/>
                <a:cs typeface="Arial"/>
              </a:rPr>
              <a:t>types </a:t>
            </a:r>
            <a:r>
              <a:rPr sz="1800" dirty="0">
                <a:latin typeface="Arial"/>
                <a:cs typeface="Arial"/>
              </a:rPr>
              <a:t>of  </a:t>
            </a:r>
            <a:r>
              <a:rPr sz="1800" spc="-5" dirty="0">
                <a:latin typeface="Arial"/>
                <a:cs typeface="Arial"/>
              </a:rPr>
              <a:t>presentation, different  audiences/purposes</a:t>
            </a:r>
            <a:endParaRPr sz="18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Clr>
                <a:srgbClr val="CCCCCC"/>
              </a:buClr>
              <a:buFont typeface="MS Gothic"/>
              <a:buChar char="o"/>
            </a:pPr>
            <a:endParaRPr sz="2900" dirty="0">
              <a:latin typeface="Times New Roman"/>
              <a:cs typeface="Times New Roman"/>
            </a:endParaRPr>
          </a:p>
          <a:p>
            <a:pPr marL="329565" marR="435609" indent="-316865">
              <a:lnSpc>
                <a:spcPct val="100000"/>
              </a:lnSpc>
              <a:buClr>
                <a:srgbClr val="CCCCCC"/>
              </a:buClr>
              <a:buSzPct val="77777"/>
              <a:buFont typeface="MS Gothic"/>
              <a:buChar char="o"/>
              <a:tabLst>
                <a:tab pos="329565" algn="l"/>
                <a:tab pos="330200" algn="l"/>
              </a:tabLst>
            </a:pPr>
            <a:r>
              <a:rPr sz="1800" spc="-5" dirty="0">
                <a:latin typeface="Arial"/>
                <a:cs typeface="Arial"/>
              </a:rPr>
              <a:t>Discuss how </a:t>
            </a:r>
            <a:r>
              <a:rPr sz="1800" dirty="0">
                <a:latin typeface="Arial"/>
                <a:cs typeface="Arial"/>
              </a:rPr>
              <a:t>to </a:t>
            </a:r>
            <a:r>
              <a:rPr sz="1800" spc="-5" dirty="0">
                <a:latin typeface="Arial"/>
                <a:cs typeface="Arial"/>
              </a:rPr>
              <a:t>give an effective  presentation</a:t>
            </a:r>
            <a:endParaRPr sz="18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555735" y="4576571"/>
            <a:ext cx="436245" cy="436245"/>
          </a:xfrm>
          <a:custGeom>
            <a:avLst/>
            <a:gdLst/>
            <a:ahLst/>
            <a:cxnLst/>
            <a:rect l="l" t="t" r="r" b="b"/>
            <a:pathLst>
              <a:path w="436245" h="436245">
                <a:moveTo>
                  <a:pt x="217932" y="0"/>
                </a:moveTo>
                <a:lnTo>
                  <a:pt x="167951" y="5755"/>
                </a:lnTo>
                <a:lnTo>
                  <a:pt x="122075" y="22151"/>
                </a:lnTo>
                <a:lnTo>
                  <a:pt x="81611" y="47878"/>
                </a:lnTo>
                <a:lnTo>
                  <a:pt x="47866" y="81627"/>
                </a:lnTo>
                <a:lnTo>
                  <a:pt x="22144" y="122092"/>
                </a:lnTo>
                <a:lnTo>
                  <a:pt x="5753" y="167963"/>
                </a:lnTo>
                <a:lnTo>
                  <a:pt x="0" y="217931"/>
                </a:lnTo>
                <a:lnTo>
                  <a:pt x="5753" y="267900"/>
                </a:lnTo>
                <a:lnTo>
                  <a:pt x="22144" y="313771"/>
                </a:lnTo>
                <a:lnTo>
                  <a:pt x="47866" y="354236"/>
                </a:lnTo>
                <a:lnTo>
                  <a:pt x="81611" y="387985"/>
                </a:lnTo>
                <a:lnTo>
                  <a:pt x="122075" y="413712"/>
                </a:lnTo>
                <a:lnTo>
                  <a:pt x="167951" y="430108"/>
                </a:lnTo>
                <a:lnTo>
                  <a:pt x="217932" y="435863"/>
                </a:lnTo>
                <a:lnTo>
                  <a:pt x="267912" y="430108"/>
                </a:lnTo>
                <a:lnTo>
                  <a:pt x="313788" y="413712"/>
                </a:lnTo>
                <a:lnTo>
                  <a:pt x="354252" y="387985"/>
                </a:lnTo>
                <a:lnTo>
                  <a:pt x="387997" y="354236"/>
                </a:lnTo>
                <a:lnTo>
                  <a:pt x="413719" y="313771"/>
                </a:lnTo>
                <a:lnTo>
                  <a:pt x="430110" y="267900"/>
                </a:lnTo>
                <a:lnTo>
                  <a:pt x="435864" y="217931"/>
                </a:lnTo>
                <a:lnTo>
                  <a:pt x="430110" y="167963"/>
                </a:lnTo>
                <a:lnTo>
                  <a:pt x="413719" y="122092"/>
                </a:lnTo>
                <a:lnTo>
                  <a:pt x="387997" y="81627"/>
                </a:lnTo>
                <a:lnTo>
                  <a:pt x="354252" y="47878"/>
                </a:lnTo>
                <a:lnTo>
                  <a:pt x="313788" y="22151"/>
                </a:lnTo>
                <a:lnTo>
                  <a:pt x="267912" y="5755"/>
                </a:lnTo>
                <a:lnTo>
                  <a:pt x="2179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18388" y="502919"/>
            <a:ext cx="2326005" cy="2324100"/>
          </a:xfrm>
          <a:custGeom>
            <a:avLst/>
            <a:gdLst/>
            <a:ahLst/>
            <a:cxnLst/>
            <a:rect l="l" t="t" r="r" b="b"/>
            <a:pathLst>
              <a:path w="2326005" h="2324100">
                <a:moveTo>
                  <a:pt x="0" y="1162050"/>
                </a:moveTo>
                <a:lnTo>
                  <a:pt x="969" y="1114154"/>
                </a:lnTo>
                <a:lnTo>
                  <a:pt x="3854" y="1066750"/>
                </a:lnTo>
                <a:lnTo>
                  <a:pt x="8616" y="1019877"/>
                </a:lnTo>
                <a:lnTo>
                  <a:pt x="15218" y="973571"/>
                </a:lnTo>
                <a:lnTo>
                  <a:pt x="23622" y="927871"/>
                </a:lnTo>
                <a:lnTo>
                  <a:pt x="33792" y="882812"/>
                </a:lnTo>
                <a:lnTo>
                  <a:pt x="45689" y="838433"/>
                </a:lnTo>
                <a:lnTo>
                  <a:pt x="59277" y="794772"/>
                </a:lnTo>
                <a:lnTo>
                  <a:pt x="74518" y="751864"/>
                </a:lnTo>
                <a:lnTo>
                  <a:pt x="91374" y="709749"/>
                </a:lnTo>
                <a:lnTo>
                  <a:pt x="109808" y="668463"/>
                </a:lnTo>
                <a:lnTo>
                  <a:pt x="129784" y="628043"/>
                </a:lnTo>
                <a:lnTo>
                  <a:pt x="151262" y="588528"/>
                </a:lnTo>
                <a:lnTo>
                  <a:pt x="174207" y="549954"/>
                </a:lnTo>
                <a:lnTo>
                  <a:pt x="198580" y="512359"/>
                </a:lnTo>
                <a:lnTo>
                  <a:pt x="224344" y="475780"/>
                </a:lnTo>
                <a:lnTo>
                  <a:pt x="251463" y="440255"/>
                </a:lnTo>
                <a:lnTo>
                  <a:pt x="279897" y="405821"/>
                </a:lnTo>
                <a:lnTo>
                  <a:pt x="309611" y="372515"/>
                </a:lnTo>
                <a:lnTo>
                  <a:pt x="340566" y="340375"/>
                </a:lnTo>
                <a:lnTo>
                  <a:pt x="372725" y="309439"/>
                </a:lnTo>
                <a:lnTo>
                  <a:pt x="406051" y="279743"/>
                </a:lnTo>
                <a:lnTo>
                  <a:pt x="440507" y="251325"/>
                </a:lnTo>
                <a:lnTo>
                  <a:pt x="476054" y="224223"/>
                </a:lnTo>
                <a:lnTo>
                  <a:pt x="512657" y="198473"/>
                </a:lnTo>
                <a:lnTo>
                  <a:pt x="550276" y="174114"/>
                </a:lnTo>
                <a:lnTo>
                  <a:pt x="588875" y="151182"/>
                </a:lnTo>
                <a:lnTo>
                  <a:pt x="628417" y="129715"/>
                </a:lnTo>
                <a:lnTo>
                  <a:pt x="668863" y="109751"/>
                </a:lnTo>
                <a:lnTo>
                  <a:pt x="710178" y="91326"/>
                </a:lnTo>
                <a:lnTo>
                  <a:pt x="752322" y="74479"/>
                </a:lnTo>
                <a:lnTo>
                  <a:pt x="795259" y="59247"/>
                </a:lnTo>
                <a:lnTo>
                  <a:pt x="838952" y="45666"/>
                </a:lnTo>
                <a:lnTo>
                  <a:pt x="883363" y="33775"/>
                </a:lnTo>
                <a:lnTo>
                  <a:pt x="928454" y="23610"/>
                </a:lnTo>
                <a:lnTo>
                  <a:pt x="974189" y="15210"/>
                </a:lnTo>
                <a:lnTo>
                  <a:pt x="1020529" y="8612"/>
                </a:lnTo>
                <a:lnTo>
                  <a:pt x="1067438" y="3852"/>
                </a:lnTo>
                <a:lnTo>
                  <a:pt x="1114878" y="969"/>
                </a:lnTo>
                <a:lnTo>
                  <a:pt x="1162812" y="0"/>
                </a:lnTo>
                <a:lnTo>
                  <a:pt x="1210745" y="969"/>
                </a:lnTo>
                <a:lnTo>
                  <a:pt x="1258185" y="3852"/>
                </a:lnTo>
                <a:lnTo>
                  <a:pt x="1305094" y="8612"/>
                </a:lnTo>
                <a:lnTo>
                  <a:pt x="1351434" y="15210"/>
                </a:lnTo>
                <a:lnTo>
                  <a:pt x="1397169" y="23610"/>
                </a:lnTo>
                <a:lnTo>
                  <a:pt x="1442260" y="33775"/>
                </a:lnTo>
                <a:lnTo>
                  <a:pt x="1486671" y="45666"/>
                </a:lnTo>
                <a:lnTo>
                  <a:pt x="1530364" y="59247"/>
                </a:lnTo>
                <a:lnTo>
                  <a:pt x="1573301" y="74479"/>
                </a:lnTo>
                <a:lnTo>
                  <a:pt x="1615445" y="91326"/>
                </a:lnTo>
                <a:lnTo>
                  <a:pt x="1656760" y="109751"/>
                </a:lnTo>
                <a:lnTo>
                  <a:pt x="1697206" y="129715"/>
                </a:lnTo>
                <a:lnTo>
                  <a:pt x="1736748" y="151182"/>
                </a:lnTo>
                <a:lnTo>
                  <a:pt x="1775347" y="174114"/>
                </a:lnTo>
                <a:lnTo>
                  <a:pt x="1812966" y="198473"/>
                </a:lnTo>
                <a:lnTo>
                  <a:pt x="1849569" y="224223"/>
                </a:lnTo>
                <a:lnTo>
                  <a:pt x="1885116" y="251325"/>
                </a:lnTo>
                <a:lnTo>
                  <a:pt x="1919572" y="279743"/>
                </a:lnTo>
                <a:lnTo>
                  <a:pt x="1952898" y="309439"/>
                </a:lnTo>
                <a:lnTo>
                  <a:pt x="1985057" y="340375"/>
                </a:lnTo>
                <a:lnTo>
                  <a:pt x="2016012" y="372515"/>
                </a:lnTo>
                <a:lnTo>
                  <a:pt x="2045726" y="405821"/>
                </a:lnTo>
                <a:lnTo>
                  <a:pt x="2074160" y="440255"/>
                </a:lnTo>
                <a:lnTo>
                  <a:pt x="2101279" y="475780"/>
                </a:lnTo>
                <a:lnTo>
                  <a:pt x="2127043" y="512359"/>
                </a:lnTo>
                <a:lnTo>
                  <a:pt x="2151416" y="549954"/>
                </a:lnTo>
                <a:lnTo>
                  <a:pt x="2174361" y="588528"/>
                </a:lnTo>
                <a:lnTo>
                  <a:pt x="2195839" y="628043"/>
                </a:lnTo>
                <a:lnTo>
                  <a:pt x="2215815" y="668463"/>
                </a:lnTo>
                <a:lnTo>
                  <a:pt x="2234249" y="709749"/>
                </a:lnTo>
                <a:lnTo>
                  <a:pt x="2251105" y="751864"/>
                </a:lnTo>
                <a:lnTo>
                  <a:pt x="2266346" y="794772"/>
                </a:lnTo>
                <a:lnTo>
                  <a:pt x="2279934" y="838433"/>
                </a:lnTo>
                <a:lnTo>
                  <a:pt x="2291831" y="882812"/>
                </a:lnTo>
                <a:lnTo>
                  <a:pt x="2302001" y="927871"/>
                </a:lnTo>
                <a:lnTo>
                  <a:pt x="2310405" y="973571"/>
                </a:lnTo>
                <a:lnTo>
                  <a:pt x="2317007" y="1019877"/>
                </a:lnTo>
                <a:lnTo>
                  <a:pt x="2321769" y="1066750"/>
                </a:lnTo>
                <a:lnTo>
                  <a:pt x="2324654" y="1114154"/>
                </a:lnTo>
                <a:lnTo>
                  <a:pt x="2325624" y="1162050"/>
                </a:lnTo>
                <a:lnTo>
                  <a:pt x="2324654" y="1209945"/>
                </a:lnTo>
                <a:lnTo>
                  <a:pt x="2321769" y="1257349"/>
                </a:lnTo>
                <a:lnTo>
                  <a:pt x="2317007" y="1304222"/>
                </a:lnTo>
                <a:lnTo>
                  <a:pt x="2310405" y="1350528"/>
                </a:lnTo>
                <a:lnTo>
                  <a:pt x="2302001" y="1396228"/>
                </a:lnTo>
                <a:lnTo>
                  <a:pt x="2291831" y="1441287"/>
                </a:lnTo>
                <a:lnTo>
                  <a:pt x="2279934" y="1485666"/>
                </a:lnTo>
                <a:lnTo>
                  <a:pt x="2266346" y="1529327"/>
                </a:lnTo>
                <a:lnTo>
                  <a:pt x="2251105" y="1572235"/>
                </a:lnTo>
                <a:lnTo>
                  <a:pt x="2234249" y="1614350"/>
                </a:lnTo>
                <a:lnTo>
                  <a:pt x="2215815" y="1655636"/>
                </a:lnTo>
                <a:lnTo>
                  <a:pt x="2195839" y="1696056"/>
                </a:lnTo>
                <a:lnTo>
                  <a:pt x="2174361" y="1735571"/>
                </a:lnTo>
                <a:lnTo>
                  <a:pt x="2151416" y="1774145"/>
                </a:lnTo>
                <a:lnTo>
                  <a:pt x="2127043" y="1811740"/>
                </a:lnTo>
                <a:lnTo>
                  <a:pt x="2101279" y="1848319"/>
                </a:lnTo>
                <a:lnTo>
                  <a:pt x="2074160" y="1883844"/>
                </a:lnTo>
                <a:lnTo>
                  <a:pt x="2045726" y="1918278"/>
                </a:lnTo>
                <a:lnTo>
                  <a:pt x="2016012" y="1951584"/>
                </a:lnTo>
                <a:lnTo>
                  <a:pt x="1985057" y="1983724"/>
                </a:lnTo>
                <a:lnTo>
                  <a:pt x="1952898" y="2014660"/>
                </a:lnTo>
                <a:lnTo>
                  <a:pt x="1919572" y="2044356"/>
                </a:lnTo>
                <a:lnTo>
                  <a:pt x="1885116" y="2072774"/>
                </a:lnTo>
                <a:lnTo>
                  <a:pt x="1849569" y="2099876"/>
                </a:lnTo>
                <a:lnTo>
                  <a:pt x="1812966" y="2125626"/>
                </a:lnTo>
                <a:lnTo>
                  <a:pt x="1775347" y="2149985"/>
                </a:lnTo>
                <a:lnTo>
                  <a:pt x="1736748" y="2172917"/>
                </a:lnTo>
                <a:lnTo>
                  <a:pt x="1697206" y="2194384"/>
                </a:lnTo>
                <a:lnTo>
                  <a:pt x="1656760" y="2214348"/>
                </a:lnTo>
                <a:lnTo>
                  <a:pt x="1615445" y="2232773"/>
                </a:lnTo>
                <a:lnTo>
                  <a:pt x="1573301" y="2249620"/>
                </a:lnTo>
                <a:lnTo>
                  <a:pt x="1530364" y="2264852"/>
                </a:lnTo>
                <a:lnTo>
                  <a:pt x="1486671" y="2278433"/>
                </a:lnTo>
                <a:lnTo>
                  <a:pt x="1442260" y="2290324"/>
                </a:lnTo>
                <a:lnTo>
                  <a:pt x="1397169" y="2300489"/>
                </a:lnTo>
                <a:lnTo>
                  <a:pt x="1351434" y="2308889"/>
                </a:lnTo>
                <a:lnTo>
                  <a:pt x="1305094" y="2315487"/>
                </a:lnTo>
                <a:lnTo>
                  <a:pt x="1258185" y="2320247"/>
                </a:lnTo>
                <a:lnTo>
                  <a:pt x="1210745" y="2323130"/>
                </a:lnTo>
                <a:lnTo>
                  <a:pt x="1162812" y="2324099"/>
                </a:lnTo>
                <a:lnTo>
                  <a:pt x="1114878" y="2323130"/>
                </a:lnTo>
                <a:lnTo>
                  <a:pt x="1067438" y="2320247"/>
                </a:lnTo>
                <a:lnTo>
                  <a:pt x="1020529" y="2315487"/>
                </a:lnTo>
                <a:lnTo>
                  <a:pt x="974189" y="2308889"/>
                </a:lnTo>
                <a:lnTo>
                  <a:pt x="928454" y="2300489"/>
                </a:lnTo>
                <a:lnTo>
                  <a:pt x="883363" y="2290324"/>
                </a:lnTo>
                <a:lnTo>
                  <a:pt x="838952" y="2278433"/>
                </a:lnTo>
                <a:lnTo>
                  <a:pt x="795259" y="2264852"/>
                </a:lnTo>
                <a:lnTo>
                  <a:pt x="752322" y="2249620"/>
                </a:lnTo>
                <a:lnTo>
                  <a:pt x="710178" y="2232773"/>
                </a:lnTo>
                <a:lnTo>
                  <a:pt x="668863" y="2214348"/>
                </a:lnTo>
                <a:lnTo>
                  <a:pt x="628417" y="2194384"/>
                </a:lnTo>
                <a:lnTo>
                  <a:pt x="588875" y="2172917"/>
                </a:lnTo>
                <a:lnTo>
                  <a:pt x="550276" y="2149985"/>
                </a:lnTo>
                <a:lnTo>
                  <a:pt x="512657" y="2125626"/>
                </a:lnTo>
                <a:lnTo>
                  <a:pt x="476054" y="2099876"/>
                </a:lnTo>
                <a:lnTo>
                  <a:pt x="440507" y="2072774"/>
                </a:lnTo>
                <a:lnTo>
                  <a:pt x="406051" y="2044356"/>
                </a:lnTo>
                <a:lnTo>
                  <a:pt x="372725" y="2014660"/>
                </a:lnTo>
                <a:lnTo>
                  <a:pt x="340566" y="1983724"/>
                </a:lnTo>
                <a:lnTo>
                  <a:pt x="309611" y="1951584"/>
                </a:lnTo>
                <a:lnTo>
                  <a:pt x="279897" y="1918278"/>
                </a:lnTo>
                <a:lnTo>
                  <a:pt x="251463" y="1883844"/>
                </a:lnTo>
                <a:lnTo>
                  <a:pt x="224344" y="1848319"/>
                </a:lnTo>
                <a:lnTo>
                  <a:pt x="198580" y="1811740"/>
                </a:lnTo>
                <a:lnTo>
                  <a:pt x="174207" y="1774145"/>
                </a:lnTo>
                <a:lnTo>
                  <a:pt x="151262" y="1735571"/>
                </a:lnTo>
                <a:lnTo>
                  <a:pt x="129784" y="1696056"/>
                </a:lnTo>
                <a:lnTo>
                  <a:pt x="109808" y="1655636"/>
                </a:lnTo>
                <a:lnTo>
                  <a:pt x="91374" y="1614350"/>
                </a:lnTo>
                <a:lnTo>
                  <a:pt x="74518" y="1572235"/>
                </a:lnTo>
                <a:lnTo>
                  <a:pt x="59277" y="1529327"/>
                </a:lnTo>
                <a:lnTo>
                  <a:pt x="45689" y="1485666"/>
                </a:lnTo>
                <a:lnTo>
                  <a:pt x="33792" y="1441287"/>
                </a:lnTo>
                <a:lnTo>
                  <a:pt x="23622" y="1396228"/>
                </a:lnTo>
                <a:lnTo>
                  <a:pt x="15218" y="1350528"/>
                </a:lnTo>
                <a:lnTo>
                  <a:pt x="8616" y="1304222"/>
                </a:lnTo>
                <a:lnTo>
                  <a:pt x="3854" y="1257349"/>
                </a:lnTo>
                <a:lnTo>
                  <a:pt x="969" y="1209945"/>
                </a:lnTo>
                <a:lnTo>
                  <a:pt x="0" y="1162050"/>
                </a:lnTo>
                <a:close/>
              </a:path>
            </a:pathLst>
          </a:custGeom>
          <a:ln w="9143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14272" y="1097280"/>
            <a:ext cx="1134110" cy="1134110"/>
          </a:xfrm>
          <a:custGeom>
            <a:avLst/>
            <a:gdLst/>
            <a:ahLst/>
            <a:cxnLst/>
            <a:rect l="l" t="t" r="r" b="b"/>
            <a:pathLst>
              <a:path w="1134110" h="1134110">
                <a:moveTo>
                  <a:pt x="0" y="566928"/>
                </a:moveTo>
                <a:lnTo>
                  <a:pt x="2081" y="518018"/>
                </a:lnTo>
                <a:lnTo>
                  <a:pt x="8211" y="470262"/>
                </a:lnTo>
                <a:lnTo>
                  <a:pt x="18221" y="423831"/>
                </a:lnTo>
                <a:lnTo>
                  <a:pt x="31939" y="378894"/>
                </a:lnTo>
                <a:lnTo>
                  <a:pt x="49195" y="335622"/>
                </a:lnTo>
                <a:lnTo>
                  <a:pt x="69819" y="294186"/>
                </a:lnTo>
                <a:lnTo>
                  <a:pt x="93641" y="254754"/>
                </a:lnTo>
                <a:lnTo>
                  <a:pt x="120490" y="217499"/>
                </a:lnTo>
                <a:lnTo>
                  <a:pt x="150197" y="182590"/>
                </a:lnTo>
                <a:lnTo>
                  <a:pt x="182590" y="150197"/>
                </a:lnTo>
                <a:lnTo>
                  <a:pt x="217499" y="120490"/>
                </a:lnTo>
                <a:lnTo>
                  <a:pt x="254754" y="93641"/>
                </a:lnTo>
                <a:lnTo>
                  <a:pt x="294186" y="69819"/>
                </a:lnTo>
                <a:lnTo>
                  <a:pt x="335622" y="49195"/>
                </a:lnTo>
                <a:lnTo>
                  <a:pt x="378894" y="31939"/>
                </a:lnTo>
                <a:lnTo>
                  <a:pt x="423831" y="18221"/>
                </a:lnTo>
                <a:lnTo>
                  <a:pt x="470262" y="8211"/>
                </a:lnTo>
                <a:lnTo>
                  <a:pt x="518018" y="2081"/>
                </a:lnTo>
                <a:lnTo>
                  <a:pt x="566928" y="0"/>
                </a:lnTo>
                <a:lnTo>
                  <a:pt x="615837" y="2081"/>
                </a:lnTo>
                <a:lnTo>
                  <a:pt x="663593" y="8211"/>
                </a:lnTo>
                <a:lnTo>
                  <a:pt x="710024" y="18221"/>
                </a:lnTo>
                <a:lnTo>
                  <a:pt x="754961" y="31939"/>
                </a:lnTo>
                <a:lnTo>
                  <a:pt x="798233" y="49195"/>
                </a:lnTo>
                <a:lnTo>
                  <a:pt x="839669" y="69819"/>
                </a:lnTo>
                <a:lnTo>
                  <a:pt x="879101" y="93641"/>
                </a:lnTo>
                <a:lnTo>
                  <a:pt x="916356" y="120490"/>
                </a:lnTo>
                <a:lnTo>
                  <a:pt x="951265" y="150197"/>
                </a:lnTo>
                <a:lnTo>
                  <a:pt x="983658" y="182590"/>
                </a:lnTo>
                <a:lnTo>
                  <a:pt x="1013365" y="217499"/>
                </a:lnTo>
                <a:lnTo>
                  <a:pt x="1040214" y="254754"/>
                </a:lnTo>
                <a:lnTo>
                  <a:pt x="1064036" y="294186"/>
                </a:lnTo>
                <a:lnTo>
                  <a:pt x="1084660" y="335622"/>
                </a:lnTo>
                <a:lnTo>
                  <a:pt x="1101916" y="378894"/>
                </a:lnTo>
                <a:lnTo>
                  <a:pt x="1115634" y="423831"/>
                </a:lnTo>
                <a:lnTo>
                  <a:pt x="1125644" y="470262"/>
                </a:lnTo>
                <a:lnTo>
                  <a:pt x="1131774" y="518018"/>
                </a:lnTo>
                <a:lnTo>
                  <a:pt x="1133855" y="566928"/>
                </a:lnTo>
                <a:lnTo>
                  <a:pt x="1131774" y="615837"/>
                </a:lnTo>
                <a:lnTo>
                  <a:pt x="1125644" y="663593"/>
                </a:lnTo>
                <a:lnTo>
                  <a:pt x="1115634" y="710024"/>
                </a:lnTo>
                <a:lnTo>
                  <a:pt x="1101916" y="754961"/>
                </a:lnTo>
                <a:lnTo>
                  <a:pt x="1084660" y="798233"/>
                </a:lnTo>
                <a:lnTo>
                  <a:pt x="1064036" y="839669"/>
                </a:lnTo>
                <a:lnTo>
                  <a:pt x="1040214" y="879101"/>
                </a:lnTo>
                <a:lnTo>
                  <a:pt x="1013365" y="916356"/>
                </a:lnTo>
                <a:lnTo>
                  <a:pt x="983658" y="951265"/>
                </a:lnTo>
                <a:lnTo>
                  <a:pt x="951265" y="983658"/>
                </a:lnTo>
                <a:lnTo>
                  <a:pt x="916356" y="1013365"/>
                </a:lnTo>
                <a:lnTo>
                  <a:pt x="879101" y="1040214"/>
                </a:lnTo>
                <a:lnTo>
                  <a:pt x="839669" y="1064036"/>
                </a:lnTo>
                <a:lnTo>
                  <a:pt x="798233" y="1084660"/>
                </a:lnTo>
                <a:lnTo>
                  <a:pt x="754961" y="1101916"/>
                </a:lnTo>
                <a:lnTo>
                  <a:pt x="710024" y="1115634"/>
                </a:lnTo>
                <a:lnTo>
                  <a:pt x="663593" y="1125644"/>
                </a:lnTo>
                <a:lnTo>
                  <a:pt x="615837" y="1131774"/>
                </a:lnTo>
                <a:lnTo>
                  <a:pt x="566928" y="1133856"/>
                </a:lnTo>
                <a:lnTo>
                  <a:pt x="518018" y="1131774"/>
                </a:lnTo>
                <a:lnTo>
                  <a:pt x="470262" y="1125644"/>
                </a:lnTo>
                <a:lnTo>
                  <a:pt x="423831" y="1115634"/>
                </a:lnTo>
                <a:lnTo>
                  <a:pt x="378894" y="1101916"/>
                </a:lnTo>
                <a:lnTo>
                  <a:pt x="335622" y="1084660"/>
                </a:lnTo>
                <a:lnTo>
                  <a:pt x="294186" y="1064036"/>
                </a:lnTo>
                <a:lnTo>
                  <a:pt x="254754" y="1040214"/>
                </a:lnTo>
                <a:lnTo>
                  <a:pt x="217499" y="1013365"/>
                </a:lnTo>
                <a:lnTo>
                  <a:pt x="182590" y="983658"/>
                </a:lnTo>
                <a:lnTo>
                  <a:pt x="150197" y="951265"/>
                </a:lnTo>
                <a:lnTo>
                  <a:pt x="120490" y="916356"/>
                </a:lnTo>
                <a:lnTo>
                  <a:pt x="93641" y="879101"/>
                </a:lnTo>
                <a:lnTo>
                  <a:pt x="69819" y="839669"/>
                </a:lnTo>
                <a:lnTo>
                  <a:pt x="49195" y="798233"/>
                </a:lnTo>
                <a:lnTo>
                  <a:pt x="31939" y="754961"/>
                </a:lnTo>
                <a:lnTo>
                  <a:pt x="18221" y="710024"/>
                </a:lnTo>
                <a:lnTo>
                  <a:pt x="8211" y="663593"/>
                </a:lnTo>
                <a:lnTo>
                  <a:pt x="2081" y="615837"/>
                </a:lnTo>
                <a:lnTo>
                  <a:pt x="0" y="566928"/>
                </a:lnTo>
                <a:close/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156716" y="839724"/>
            <a:ext cx="1649095" cy="1649095"/>
          </a:xfrm>
          <a:custGeom>
            <a:avLst/>
            <a:gdLst/>
            <a:ahLst/>
            <a:cxnLst/>
            <a:rect l="l" t="t" r="r" b="b"/>
            <a:pathLst>
              <a:path w="1649095" h="1649095">
                <a:moveTo>
                  <a:pt x="0" y="824484"/>
                </a:moveTo>
                <a:lnTo>
                  <a:pt x="1399" y="776044"/>
                </a:lnTo>
                <a:lnTo>
                  <a:pt x="5547" y="728341"/>
                </a:lnTo>
                <a:lnTo>
                  <a:pt x="12366" y="681452"/>
                </a:lnTo>
                <a:lnTo>
                  <a:pt x="21778" y="635454"/>
                </a:lnTo>
                <a:lnTo>
                  <a:pt x="33705" y="590425"/>
                </a:lnTo>
                <a:lnTo>
                  <a:pt x="48072" y="546441"/>
                </a:lnTo>
                <a:lnTo>
                  <a:pt x="64799" y="503580"/>
                </a:lnTo>
                <a:lnTo>
                  <a:pt x="83811" y="461920"/>
                </a:lnTo>
                <a:lnTo>
                  <a:pt x="105028" y="421538"/>
                </a:lnTo>
                <a:lnTo>
                  <a:pt x="128375" y="382512"/>
                </a:lnTo>
                <a:lnTo>
                  <a:pt x="153774" y="344918"/>
                </a:lnTo>
                <a:lnTo>
                  <a:pt x="181147" y="308834"/>
                </a:lnTo>
                <a:lnTo>
                  <a:pt x="210416" y="274337"/>
                </a:lnTo>
                <a:lnTo>
                  <a:pt x="241506" y="241506"/>
                </a:lnTo>
                <a:lnTo>
                  <a:pt x="274337" y="210416"/>
                </a:lnTo>
                <a:lnTo>
                  <a:pt x="308834" y="181147"/>
                </a:lnTo>
                <a:lnTo>
                  <a:pt x="344918" y="153774"/>
                </a:lnTo>
                <a:lnTo>
                  <a:pt x="382512" y="128375"/>
                </a:lnTo>
                <a:lnTo>
                  <a:pt x="421538" y="105028"/>
                </a:lnTo>
                <a:lnTo>
                  <a:pt x="461920" y="83811"/>
                </a:lnTo>
                <a:lnTo>
                  <a:pt x="503580" y="64799"/>
                </a:lnTo>
                <a:lnTo>
                  <a:pt x="546441" y="48072"/>
                </a:lnTo>
                <a:lnTo>
                  <a:pt x="590425" y="33705"/>
                </a:lnTo>
                <a:lnTo>
                  <a:pt x="635454" y="21778"/>
                </a:lnTo>
                <a:lnTo>
                  <a:pt x="681452" y="12366"/>
                </a:lnTo>
                <a:lnTo>
                  <a:pt x="728341" y="5547"/>
                </a:lnTo>
                <a:lnTo>
                  <a:pt x="776044" y="1399"/>
                </a:lnTo>
                <a:lnTo>
                  <a:pt x="824484" y="0"/>
                </a:lnTo>
                <a:lnTo>
                  <a:pt x="872923" y="1399"/>
                </a:lnTo>
                <a:lnTo>
                  <a:pt x="920626" y="5547"/>
                </a:lnTo>
                <a:lnTo>
                  <a:pt x="967515" y="12366"/>
                </a:lnTo>
                <a:lnTo>
                  <a:pt x="1013513" y="21778"/>
                </a:lnTo>
                <a:lnTo>
                  <a:pt x="1058542" y="33705"/>
                </a:lnTo>
                <a:lnTo>
                  <a:pt x="1102526" y="48072"/>
                </a:lnTo>
                <a:lnTo>
                  <a:pt x="1145387" y="64799"/>
                </a:lnTo>
                <a:lnTo>
                  <a:pt x="1187047" y="83811"/>
                </a:lnTo>
                <a:lnTo>
                  <a:pt x="1227429" y="105028"/>
                </a:lnTo>
                <a:lnTo>
                  <a:pt x="1266455" y="128375"/>
                </a:lnTo>
                <a:lnTo>
                  <a:pt x="1304049" y="153774"/>
                </a:lnTo>
                <a:lnTo>
                  <a:pt x="1340133" y="181147"/>
                </a:lnTo>
                <a:lnTo>
                  <a:pt x="1374630" y="210416"/>
                </a:lnTo>
                <a:lnTo>
                  <a:pt x="1407461" y="241506"/>
                </a:lnTo>
                <a:lnTo>
                  <a:pt x="1438551" y="274337"/>
                </a:lnTo>
                <a:lnTo>
                  <a:pt x="1467820" y="308834"/>
                </a:lnTo>
                <a:lnTo>
                  <a:pt x="1495193" y="344918"/>
                </a:lnTo>
                <a:lnTo>
                  <a:pt x="1520592" y="382512"/>
                </a:lnTo>
                <a:lnTo>
                  <a:pt x="1543939" y="421538"/>
                </a:lnTo>
                <a:lnTo>
                  <a:pt x="1565156" y="461920"/>
                </a:lnTo>
                <a:lnTo>
                  <a:pt x="1584168" y="503580"/>
                </a:lnTo>
                <a:lnTo>
                  <a:pt x="1600895" y="546441"/>
                </a:lnTo>
                <a:lnTo>
                  <a:pt x="1615262" y="590425"/>
                </a:lnTo>
                <a:lnTo>
                  <a:pt x="1627189" y="635454"/>
                </a:lnTo>
                <a:lnTo>
                  <a:pt x="1636601" y="681452"/>
                </a:lnTo>
                <a:lnTo>
                  <a:pt x="1643420" y="728341"/>
                </a:lnTo>
                <a:lnTo>
                  <a:pt x="1647568" y="776044"/>
                </a:lnTo>
                <a:lnTo>
                  <a:pt x="1648967" y="824484"/>
                </a:lnTo>
                <a:lnTo>
                  <a:pt x="1647568" y="872923"/>
                </a:lnTo>
                <a:lnTo>
                  <a:pt x="1643420" y="920626"/>
                </a:lnTo>
                <a:lnTo>
                  <a:pt x="1636601" y="967515"/>
                </a:lnTo>
                <a:lnTo>
                  <a:pt x="1627189" y="1013513"/>
                </a:lnTo>
                <a:lnTo>
                  <a:pt x="1615262" y="1058542"/>
                </a:lnTo>
                <a:lnTo>
                  <a:pt x="1600895" y="1102526"/>
                </a:lnTo>
                <a:lnTo>
                  <a:pt x="1584168" y="1145387"/>
                </a:lnTo>
                <a:lnTo>
                  <a:pt x="1565156" y="1187047"/>
                </a:lnTo>
                <a:lnTo>
                  <a:pt x="1543939" y="1227429"/>
                </a:lnTo>
                <a:lnTo>
                  <a:pt x="1520592" y="1266455"/>
                </a:lnTo>
                <a:lnTo>
                  <a:pt x="1495193" y="1304049"/>
                </a:lnTo>
                <a:lnTo>
                  <a:pt x="1467820" y="1340133"/>
                </a:lnTo>
                <a:lnTo>
                  <a:pt x="1438551" y="1374630"/>
                </a:lnTo>
                <a:lnTo>
                  <a:pt x="1407461" y="1407461"/>
                </a:lnTo>
                <a:lnTo>
                  <a:pt x="1374630" y="1438551"/>
                </a:lnTo>
                <a:lnTo>
                  <a:pt x="1340133" y="1467820"/>
                </a:lnTo>
                <a:lnTo>
                  <a:pt x="1304049" y="1495193"/>
                </a:lnTo>
                <a:lnTo>
                  <a:pt x="1266455" y="1520592"/>
                </a:lnTo>
                <a:lnTo>
                  <a:pt x="1227429" y="1543939"/>
                </a:lnTo>
                <a:lnTo>
                  <a:pt x="1187047" y="1565156"/>
                </a:lnTo>
                <a:lnTo>
                  <a:pt x="1145387" y="1584168"/>
                </a:lnTo>
                <a:lnTo>
                  <a:pt x="1102526" y="1600895"/>
                </a:lnTo>
                <a:lnTo>
                  <a:pt x="1058542" y="1615262"/>
                </a:lnTo>
                <a:lnTo>
                  <a:pt x="1013513" y="1627189"/>
                </a:lnTo>
                <a:lnTo>
                  <a:pt x="967515" y="1636601"/>
                </a:lnTo>
                <a:lnTo>
                  <a:pt x="920626" y="1643420"/>
                </a:lnTo>
                <a:lnTo>
                  <a:pt x="872923" y="1647568"/>
                </a:lnTo>
                <a:lnTo>
                  <a:pt x="824484" y="1648968"/>
                </a:lnTo>
                <a:lnTo>
                  <a:pt x="776044" y="1647568"/>
                </a:lnTo>
                <a:lnTo>
                  <a:pt x="728341" y="1643420"/>
                </a:lnTo>
                <a:lnTo>
                  <a:pt x="681452" y="1636601"/>
                </a:lnTo>
                <a:lnTo>
                  <a:pt x="635454" y="1627189"/>
                </a:lnTo>
                <a:lnTo>
                  <a:pt x="590425" y="1615262"/>
                </a:lnTo>
                <a:lnTo>
                  <a:pt x="546441" y="1600895"/>
                </a:lnTo>
                <a:lnTo>
                  <a:pt x="503580" y="1584168"/>
                </a:lnTo>
                <a:lnTo>
                  <a:pt x="461920" y="1565156"/>
                </a:lnTo>
                <a:lnTo>
                  <a:pt x="421538" y="1543939"/>
                </a:lnTo>
                <a:lnTo>
                  <a:pt x="382512" y="1520592"/>
                </a:lnTo>
                <a:lnTo>
                  <a:pt x="344918" y="1495193"/>
                </a:lnTo>
                <a:lnTo>
                  <a:pt x="308834" y="1467820"/>
                </a:lnTo>
                <a:lnTo>
                  <a:pt x="274337" y="1438551"/>
                </a:lnTo>
                <a:lnTo>
                  <a:pt x="241506" y="1407461"/>
                </a:lnTo>
                <a:lnTo>
                  <a:pt x="210416" y="1374630"/>
                </a:lnTo>
                <a:lnTo>
                  <a:pt x="181147" y="1340133"/>
                </a:lnTo>
                <a:lnTo>
                  <a:pt x="153774" y="1304049"/>
                </a:lnTo>
                <a:lnTo>
                  <a:pt x="128375" y="1266455"/>
                </a:lnTo>
                <a:lnTo>
                  <a:pt x="105028" y="1227429"/>
                </a:lnTo>
                <a:lnTo>
                  <a:pt x="83811" y="1187047"/>
                </a:lnTo>
                <a:lnTo>
                  <a:pt x="64799" y="1145387"/>
                </a:lnTo>
                <a:lnTo>
                  <a:pt x="48072" y="1102526"/>
                </a:lnTo>
                <a:lnTo>
                  <a:pt x="33705" y="1058542"/>
                </a:lnTo>
                <a:lnTo>
                  <a:pt x="21778" y="1013513"/>
                </a:lnTo>
                <a:lnTo>
                  <a:pt x="12366" y="967515"/>
                </a:lnTo>
                <a:lnTo>
                  <a:pt x="5547" y="920626"/>
                </a:lnTo>
                <a:lnTo>
                  <a:pt x="1399" y="872923"/>
                </a:lnTo>
                <a:lnTo>
                  <a:pt x="0" y="824484"/>
                </a:lnTo>
                <a:close/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07819" y="1290827"/>
            <a:ext cx="746760" cy="748665"/>
          </a:xfrm>
          <a:custGeom>
            <a:avLst/>
            <a:gdLst/>
            <a:ahLst/>
            <a:cxnLst/>
            <a:rect l="l" t="t" r="r" b="b"/>
            <a:pathLst>
              <a:path w="746760" h="748664">
                <a:moveTo>
                  <a:pt x="0" y="374142"/>
                </a:moveTo>
                <a:lnTo>
                  <a:pt x="2908" y="327211"/>
                </a:lnTo>
                <a:lnTo>
                  <a:pt x="11401" y="282019"/>
                </a:lnTo>
                <a:lnTo>
                  <a:pt x="25128" y="238918"/>
                </a:lnTo>
                <a:lnTo>
                  <a:pt x="43740" y="198257"/>
                </a:lnTo>
                <a:lnTo>
                  <a:pt x="66887" y="160388"/>
                </a:lnTo>
                <a:lnTo>
                  <a:pt x="94220" y="125660"/>
                </a:lnTo>
                <a:lnTo>
                  <a:pt x="125389" y="94426"/>
                </a:lnTo>
                <a:lnTo>
                  <a:pt x="160044" y="67034"/>
                </a:lnTo>
                <a:lnTo>
                  <a:pt x="197836" y="43837"/>
                </a:lnTo>
                <a:lnTo>
                  <a:pt x="238415" y="25184"/>
                </a:lnTo>
                <a:lnTo>
                  <a:pt x="281432" y="11426"/>
                </a:lnTo>
                <a:lnTo>
                  <a:pt x="326536" y="2915"/>
                </a:lnTo>
                <a:lnTo>
                  <a:pt x="373380" y="0"/>
                </a:lnTo>
                <a:lnTo>
                  <a:pt x="420223" y="2915"/>
                </a:lnTo>
                <a:lnTo>
                  <a:pt x="465327" y="11426"/>
                </a:lnTo>
                <a:lnTo>
                  <a:pt x="508344" y="25184"/>
                </a:lnTo>
                <a:lnTo>
                  <a:pt x="548923" y="43837"/>
                </a:lnTo>
                <a:lnTo>
                  <a:pt x="586715" y="67034"/>
                </a:lnTo>
                <a:lnTo>
                  <a:pt x="621370" y="94426"/>
                </a:lnTo>
                <a:lnTo>
                  <a:pt x="652539" y="125660"/>
                </a:lnTo>
                <a:lnTo>
                  <a:pt x="679872" y="160388"/>
                </a:lnTo>
                <a:lnTo>
                  <a:pt x="703019" y="198257"/>
                </a:lnTo>
                <a:lnTo>
                  <a:pt x="721631" y="238918"/>
                </a:lnTo>
                <a:lnTo>
                  <a:pt x="735358" y="282019"/>
                </a:lnTo>
                <a:lnTo>
                  <a:pt x="743851" y="327211"/>
                </a:lnTo>
                <a:lnTo>
                  <a:pt x="746760" y="374142"/>
                </a:lnTo>
                <a:lnTo>
                  <a:pt x="743851" y="421072"/>
                </a:lnTo>
                <a:lnTo>
                  <a:pt x="735358" y="466264"/>
                </a:lnTo>
                <a:lnTo>
                  <a:pt x="721631" y="509365"/>
                </a:lnTo>
                <a:lnTo>
                  <a:pt x="703019" y="550026"/>
                </a:lnTo>
                <a:lnTo>
                  <a:pt x="679872" y="587895"/>
                </a:lnTo>
                <a:lnTo>
                  <a:pt x="652539" y="622623"/>
                </a:lnTo>
                <a:lnTo>
                  <a:pt x="621370" y="653857"/>
                </a:lnTo>
                <a:lnTo>
                  <a:pt x="586715" y="681249"/>
                </a:lnTo>
                <a:lnTo>
                  <a:pt x="548923" y="704446"/>
                </a:lnTo>
                <a:lnTo>
                  <a:pt x="508344" y="723099"/>
                </a:lnTo>
                <a:lnTo>
                  <a:pt x="465327" y="736857"/>
                </a:lnTo>
                <a:lnTo>
                  <a:pt x="420223" y="745368"/>
                </a:lnTo>
                <a:lnTo>
                  <a:pt x="373380" y="748284"/>
                </a:lnTo>
                <a:lnTo>
                  <a:pt x="326536" y="745368"/>
                </a:lnTo>
                <a:lnTo>
                  <a:pt x="281432" y="736857"/>
                </a:lnTo>
                <a:lnTo>
                  <a:pt x="238415" y="723099"/>
                </a:lnTo>
                <a:lnTo>
                  <a:pt x="197836" y="704446"/>
                </a:lnTo>
                <a:lnTo>
                  <a:pt x="160044" y="681249"/>
                </a:lnTo>
                <a:lnTo>
                  <a:pt x="125389" y="653857"/>
                </a:lnTo>
                <a:lnTo>
                  <a:pt x="94220" y="622623"/>
                </a:lnTo>
                <a:lnTo>
                  <a:pt x="66887" y="587895"/>
                </a:lnTo>
                <a:lnTo>
                  <a:pt x="43740" y="550026"/>
                </a:lnTo>
                <a:lnTo>
                  <a:pt x="25128" y="509365"/>
                </a:lnTo>
                <a:lnTo>
                  <a:pt x="11401" y="466264"/>
                </a:lnTo>
                <a:lnTo>
                  <a:pt x="2908" y="421072"/>
                </a:lnTo>
                <a:lnTo>
                  <a:pt x="0" y="374142"/>
                </a:lnTo>
                <a:close/>
              </a:path>
            </a:pathLst>
          </a:custGeom>
          <a:ln w="9143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795272" y="12698"/>
            <a:ext cx="5958840" cy="5130800"/>
          </a:xfrm>
          <a:custGeom>
            <a:avLst/>
            <a:gdLst/>
            <a:ahLst/>
            <a:cxnLst/>
            <a:rect l="l" t="t" r="r" b="b"/>
            <a:pathLst>
              <a:path w="5958840" h="5130800">
                <a:moveTo>
                  <a:pt x="4485816" y="0"/>
                </a:moveTo>
                <a:lnTo>
                  <a:pt x="1473023" y="0"/>
                </a:lnTo>
                <a:lnTo>
                  <a:pt x="1436869" y="12700"/>
                </a:lnTo>
                <a:lnTo>
                  <a:pt x="1360506" y="63500"/>
                </a:lnTo>
                <a:lnTo>
                  <a:pt x="1285717" y="114300"/>
                </a:lnTo>
                <a:lnTo>
                  <a:pt x="1212548" y="165100"/>
                </a:lnTo>
                <a:lnTo>
                  <a:pt x="1141047" y="215900"/>
                </a:lnTo>
                <a:lnTo>
                  <a:pt x="1105935" y="254000"/>
                </a:lnTo>
                <a:lnTo>
                  <a:pt x="1071258" y="279400"/>
                </a:lnTo>
                <a:lnTo>
                  <a:pt x="1003228" y="330200"/>
                </a:lnTo>
                <a:lnTo>
                  <a:pt x="969888" y="368300"/>
                </a:lnTo>
                <a:lnTo>
                  <a:pt x="937005" y="393700"/>
                </a:lnTo>
                <a:lnTo>
                  <a:pt x="904584" y="431800"/>
                </a:lnTo>
                <a:lnTo>
                  <a:pt x="872632" y="457200"/>
                </a:lnTo>
                <a:lnTo>
                  <a:pt x="841155" y="495300"/>
                </a:lnTo>
                <a:lnTo>
                  <a:pt x="810158" y="520700"/>
                </a:lnTo>
                <a:lnTo>
                  <a:pt x="779647" y="558800"/>
                </a:lnTo>
                <a:lnTo>
                  <a:pt x="749628" y="584200"/>
                </a:lnTo>
                <a:lnTo>
                  <a:pt x="720107" y="622300"/>
                </a:lnTo>
                <a:lnTo>
                  <a:pt x="691089" y="660400"/>
                </a:lnTo>
                <a:lnTo>
                  <a:pt x="662580" y="685800"/>
                </a:lnTo>
                <a:lnTo>
                  <a:pt x="634586" y="723900"/>
                </a:lnTo>
                <a:lnTo>
                  <a:pt x="607112" y="762000"/>
                </a:lnTo>
                <a:lnTo>
                  <a:pt x="580166" y="800100"/>
                </a:lnTo>
                <a:lnTo>
                  <a:pt x="553751" y="838200"/>
                </a:lnTo>
                <a:lnTo>
                  <a:pt x="527875" y="876300"/>
                </a:lnTo>
                <a:lnTo>
                  <a:pt x="502542" y="914400"/>
                </a:lnTo>
                <a:lnTo>
                  <a:pt x="477760" y="939800"/>
                </a:lnTo>
                <a:lnTo>
                  <a:pt x="453532" y="977900"/>
                </a:lnTo>
                <a:lnTo>
                  <a:pt x="429866" y="1028700"/>
                </a:lnTo>
                <a:lnTo>
                  <a:pt x="406766" y="1066800"/>
                </a:lnTo>
                <a:lnTo>
                  <a:pt x="384240" y="1104900"/>
                </a:lnTo>
                <a:lnTo>
                  <a:pt x="362292" y="1143000"/>
                </a:lnTo>
                <a:lnTo>
                  <a:pt x="340928" y="1181100"/>
                </a:lnTo>
                <a:lnTo>
                  <a:pt x="320154" y="1219200"/>
                </a:lnTo>
                <a:lnTo>
                  <a:pt x="299976" y="1257300"/>
                </a:lnTo>
                <a:lnTo>
                  <a:pt x="280400" y="1295400"/>
                </a:lnTo>
                <a:lnTo>
                  <a:pt x="261432" y="1346200"/>
                </a:lnTo>
                <a:lnTo>
                  <a:pt x="243076" y="1384300"/>
                </a:lnTo>
                <a:lnTo>
                  <a:pt x="225339" y="1422400"/>
                </a:lnTo>
                <a:lnTo>
                  <a:pt x="208228" y="1473200"/>
                </a:lnTo>
                <a:lnTo>
                  <a:pt x="191746" y="1511300"/>
                </a:lnTo>
                <a:lnTo>
                  <a:pt x="175901" y="1549400"/>
                </a:lnTo>
                <a:lnTo>
                  <a:pt x="160699" y="1600200"/>
                </a:lnTo>
                <a:lnTo>
                  <a:pt x="146144" y="1638300"/>
                </a:lnTo>
                <a:lnTo>
                  <a:pt x="132242" y="1689100"/>
                </a:lnTo>
                <a:lnTo>
                  <a:pt x="119000" y="1727200"/>
                </a:lnTo>
                <a:lnTo>
                  <a:pt x="106424" y="1778000"/>
                </a:lnTo>
                <a:lnTo>
                  <a:pt x="94518" y="1816100"/>
                </a:lnTo>
                <a:lnTo>
                  <a:pt x="83289" y="1866900"/>
                </a:lnTo>
                <a:lnTo>
                  <a:pt x="72743" y="1905000"/>
                </a:lnTo>
                <a:lnTo>
                  <a:pt x="62885" y="1955800"/>
                </a:lnTo>
                <a:lnTo>
                  <a:pt x="53721" y="1993900"/>
                </a:lnTo>
                <a:lnTo>
                  <a:pt x="45257" y="2044700"/>
                </a:lnTo>
                <a:lnTo>
                  <a:pt x="37499" y="2095500"/>
                </a:lnTo>
                <a:lnTo>
                  <a:pt x="30452" y="2133600"/>
                </a:lnTo>
                <a:lnTo>
                  <a:pt x="24122" y="2184400"/>
                </a:lnTo>
                <a:lnTo>
                  <a:pt x="18516" y="2235200"/>
                </a:lnTo>
                <a:lnTo>
                  <a:pt x="13638" y="2273300"/>
                </a:lnTo>
                <a:lnTo>
                  <a:pt x="9495" y="2324100"/>
                </a:lnTo>
                <a:lnTo>
                  <a:pt x="6092" y="2374900"/>
                </a:lnTo>
                <a:lnTo>
                  <a:pt x="3435" y="2425700"/>
                </a:lnTo>
                <a:lnTo>
                  <a:pt x="1530" y="2463800"/>
                </a:lnTo>
                <a:lnTo>
                  <a:pt x="383" y="2514600"/>
                </a:lnTo>
                <a:lnTo>
                  <a:pt x="0" y="2565400"/>
                </a:lnTo>
                <a:lnTo>
                  <a:pt x="383" y="2616200"/>
                </a:lnTo>
                <a:lnTo>
                  <a:pt x="1530" y="2667000"/>
                </a:lnTo>
                <a:lnTo>
                  <a:pt x="3435" y="2705100"/>
                </a:lnTo>
                <a:lnTo>
                  <a:pt x="6092" y="2755900"/>
                </a:lnTo>
                <a:lnTo>
                  <a:pt x="9495" y="2806700"/>
                </a:lnTo>
                <a:lnTo>
                  <a:pt x="13638" y="2857500"/>
                </a:lnTo>
                <a:lnTo>
                  <a:pt x="18516" y="2895600"/>
                </a:lnTo>
                <a:lnTo>
                  <a:pt x="24122" y="2946400"/>
                </a:lnTo>
                <a:lnTo>
                  <a:pt x="30452" y="2997200"/>
                </a:lnTo>
                <a:lnTo>
                  <a:pt x="37499" y="3035300"/>
                </a:lnTo>
                <a:lnTo>
                  <a:pt x="45257" y="3086100"/>
                </a:lnTo>
                <a:lnTo>
                  <a:pt x="53721" y="3136900"/>
                </a:lnTo>
                <a:lnTo>
                  <a:pt x="62885" y="3175000"/>
                </a:lnTo>
                <a:lnTo>
                  <a:pt x="72743" y="3225800"/>
                </a:lnTo>
                <a:lnTo>
                  <a:pt x="83289" y="3263900"/>
                </a:lnTo>
                <a:lnTo>
                  <a:pt x="94518" y="3314700"/>
                </a:lnTo>
                <a:lnTo>
                  <a:pt x="106424" y="3352800"/>
                </a:lnTo>
                <a:lnTo>
                  <a:pt x="119000" y="3403600"/>
                </a:lnTo>
                <a:lnTo>
                  <a:pt x="132242" y="3441700"/>
                </a:lnTo>
                <a:lnTo>
                  <a:pt x="146144" y="3492500"/>
                </a:lnTo>
                <a:lnTo>
                  <a:pt x="160699" y="3530600"/>
                </a:lnTo>
                <a:lnTo>
                  <a:pt x="175901" y="3581400"/>
                </a:lnTo>
                <a:lnTo>
                  <a:pt x="191746" y="3619500"/>
                </a:lnTo>
                <a:lnTo>
                  <a:pt x="208228" y="3657600"/>
                </a:lnTo>
                <a:lnTo>
                  <a:pt x="225339" y="3708400"/>
                </a:lnTo>
                <a:lnTo>
                  <a:pt x="243076" y="3746500"/>
                </a:lnTo>
                <a:lnTo>
                  <a:pt x="261432" y="3784600"/>
                </a:lnTo>
                <a:lnTo>
                  <a:pt x="280400" y="3835400"/>
                </a:lnTo>
                <a:lnTo>
                  <a:pt x="299976" y="3873500"/>
                </a:lnTo>
                <a:lnTo>
                  <a:pt x="320154" y="3911600"/>
                </a:lnTo>
                <a:lnTo>
                  <a:pt x="340928" y="3949700"/>
                </a:lnTo>
                <a:lnTo>
                  <a:pt x="362292" y="3987800"/>
                </a:lnTo>
                <a:lnTo>
                  <a:pt x="384240" y="4025900"/>
                </a:lnTo>
                <a:lnTo>
                  <a:pt x="406766" y="4064000"/>
                </a:lnTo>
                <a:lnTo>
                  <a:pt x="429866" y="4102100"/>
                </a:lnTo>
                <a:lnTo>
                  <a:pt x="453532" y="4152900"/>
                </a:lnTo>
                <a:lnTo>
                  <a:pt x="477760" y="4191000"/>
                </a:lnTo>
                <a:lnTo>
                  <a:pt x="502542" y="4216400"/>
                </a:lnTo>
                <a:lnTo>
                  <a:pt x="527875" y="4254500"/>
                </a:lnTo>
                <a:lnTo>
                  <a:pt x="553751" y="4292600"/>
                </a:lnTo>
                <a:lnTo>
                  <a:pt x="580166" y="4330700"/>
                </a:lnTo>
                <a:lnTo>
                  <a:pt x="607112" y="4368800"/>
                </a:lnTo>
                <a:lnTo>
                  <a:pt x="634586" y="4406900"/>
                </a:lnTo>
                <a:lnTo>
                  <a:pt x="662580" y="4445000"/>
                </a:lnTo>
                <a:lnTo>
                  <a:pt x="691089" y="4470400"/>
                </a:lnTo>
                <a:lnTo>
                  <a:pt x="720107" y="4508500"/>
                </a:lnTo>
                <a:lnTo>
                  <a:pt x="749628" y="4546600"/>
                </a:lnTo>
                <a:lnTo>
                  <a:pt x="779647" y="4572000"/>
                </a:lnTo>
                <a:lnTo>
                  <a:pt x="810158" y="4610100"/>
                </a:lnTo>
                <a:lnTo>
                  <a:pt x="841155" y="4635500"/>
                </a:lnTo>
                <a:lnTo>
                  <a:pt x="872632" y="4673600"/>
                </a:lnTo>
                <a:lnTo>
                  <a:pt x="904584" y="4699000"/>
                </a:lnTo>
                <a:lnTo>
                  <a:pt x="937005" y="4737100"/>
                </a:lnTo>
                <a:lnTo>
                  <a:pt x="969888" y="4762500"/>
                </a:lnTo>
                <a:lnTo>
                  <a:pt x="1003228" y="4800600"/>
                </a:lnTo>
                <a:lnTo>
                  <a:pt x="1037020" y="4826000"/>
                </a:lnTo>
                <a:lnTo>
                  <a:pt x="1105935" y="4876800"/>
                </a:lnTo>
                <a:lnTo>
                  <a:pt x="1141047" y="4914900"/>
                </a:lnTo>
                <a:lnTo>
                  <a:pt x="1212548" y="4965700"/>
                </a:lnTo>
                <a:lnTo>
                  <a:pt x="1285717" y="5016500"/>
                </a:lnTo>
                <a:lnTo>
                  <a:pt x="1360506" y="5067300"/>
                </a:lnTo>
                <a:lnTo>
                  <a:pt x="1436869" y="5118100"/>
                </a:lnTo>
                <a:lnTo>
                  <a:pt x="1473024" y="5130800"/>
                </a:lnTo>
                <a:lnTo>
                  <a:pt x="4485815" y="5130800"/>
                </a:lnTo>
                <a:lnTo>
                  <a:pt x="4521970" y="5118100"/>
                </a:lnTo>
                <a:lnTo>
                  <a:pt x="4598333" y="5067300"/>
                </a:lnTo>
                <a:lnTo>
                  <a:pt x="4673122" y="5016500"/>
                </a:lnTo>
                <a:lnTo>
                  <a:pt x="4746291" y="4965700"/>
                </a:lnTo>
                <a:lnTo>
                  <a:pt x="4817792" y="4914900"/>
                </a:lnTo>
                <a:lnTo>
                  <a:pt x="4852904" y="4876800"/>
                </a:lnTo>
                <a:lnTo>
                  <a:pt x="4921819" y="4826000"/>
                </a:lnTo>
                <a:lnTo>
                  <a:pt x="4955611" y="4800600"/>
                </a:lnTo>
                <a:lnTo>
                  <a:pt x="4988951" y="4762500"/>
                </a:lnTo>
                <a:lnTo>
                  <a:pt x="5021834" y="4737100"/>
                </a:lnTo>
                <a:lnTo>
                  <a:pt x="5054255" y="4699000"/>
                </a:lnTo>
                <a:lnTo>
                  <a:pt x="5086207" y="4673600"/>
                </a:lnTo>
                <a:lnTo>
                  <a:pt x="5117684" y="4635500"/>
                </a:lnTo>
                <a:lnTo>
                  <a:pt x="5148681" y="4610100"/>
                </a:lnTo>
                <a:lnTo>
                  <a:pt x="5179192" y="4572000"/>
                </a:lnTo>
                <a:lnTo>
                  <a:pt x="5209211" y="4546600"/>
                </a:lnTo>
                <a:lnTo>
                  <a:pt x="5238732" y="4508500"/>
                </a:lnTo>
                <a:lnTo>
                  <a:pt x="5267750" y="4470400"/>
                </a:lnTo>
                <a:lnTo>
                  <a:pt x="5296259" y="4445000"/>
                </a:lnTo>
                <a:lnTo>
                  <a:pt x="5324253" y="4406900"/>
                </a:lnTo>
                <a:lnTo>
                  <a:pt x="5351727" y="4368800"/>
                </a:lnTo>
                <a:lnTo>
                  <a:pt x="5378673" y="4330700"/>
                </a:lnTo>
                <a:lnTo>
                  <a:pt x="5405088" y="4292600"/>
                </a:lnTo>
                <a:lnTo>
                  <a:pt x="5430964" y="4254500"/>
                </a:lnTo>
                <a:lnTo>
                  <a:pt x="5456297" y="4216400"/>
                </a:lnTo>
                <a:lnTo>
                  <a:pt x="5481079" y="4191000"/>
                </a:lnTo>
                <a:lnTo>
                  <a:pt x="5505307" y="4152900"/>
                </a:lnTo>
                <a:lnTo>
                  <a:pt x="5528973" y="4102100"/>
                </a:lnTo>
                <a:lnTo>
                  <a:pt x="5552073" y="4064000"/>
                </a:lnTo>
                <a:lnTo>
                  <a:pt x="5574599" y="4025900"/>
                </a:lnTo>
                <a:lnTo>
                  <a:pt x="5596547" y="3987800"/>
                </a:lnTo>
                <a:lnTo>
                  <a:pt x="5617911" y="3949700"/>
                </a:lnTo>
                <a:lnTo>
                  <a:pt x="5638685" y="3911600"/>
                </a:lnTo>
                <a:lnTo>
                  <a:pt x="5658863" y="3873500"/>
                </a:lnTo>
                <a:lnTo>
                  <a:pt x="5678439" y="3835400"/>
                </a:lnTo>
                <a:lnTo>
                  <a:pt x="5697407" y="3784600"/>
                </a:lnTo>
                <a:lnTo>
                  <a:pt x="5715763" y="3746500"/>
                </a:lnTo>
                <a:lnTo>
                  <a:pt x="5733500" y="3708400"/>
                </a:lnTo>
                <a:lnTo>
                  <a:pt x="5750611" y="3657600"/>
                </a:lnTo>
                <a:lnTo>
                  <a:pt x="5767093" y="3619500"/>
                </a:lnTo>
                <a:lnTo>
                  <a:pt x="5782938" y="3581400"/>
                </a:lnTo>
                <a:lnTo>
                  <a:pt x="5798140" y="3530600"/>
                </a:lnTo>
                <a:lnTo>
                  <a:pt x="5812695" y="3492500"/>
                </a:lnTo>
                <a:lnTo>
                  <a:pt x="5826597" y="3441700"/>
                </a:lnTo>
                <a:lnTo>
                  <a:pt x="5839839" y="3403600"/>
                </a:lnTo>
                <a:lnTo>
                  <a:pt x="5852415" y="3352800"/>
                </a:lnTo>
                <a:lnTo>
                  <a:pt x="5864321" y="3314700"/>
                </a:lnTo>
                <a:lnTo>
                  <a:pt x="5875550" y="3263900"/>
                </a:lnTo>
                <a:lnTo>
                  <a:pt x="5886096" y="3225800"/>
                </a:lnTo>
                <a:lnTo>
                  <a:pt x="5895954" y="3175000"/>
                </a:lnTo>
                <a:lnTo>
                  <a:pt x="5905118" y="3136900"/>
                </a:lnTo>
                <a:lnTo>
                  <a:pt x="5913582" y="3086100"/>
                </a:lnTo>
                <a:lnTo>
                  <a:pt x="5921340" y="3035300"/>
                </a:lnTo>
                <a:lnTo>
                  <a:pt x="5928387" y="2997200"/>
                </a:lnTo>
                <a:lnTo>
                  <a:pt x="5934717" y="2946400"/>
                </a:lnTo>
                <a:lnTo>
                  <a:pt x="5940323" y="2895600"/>
                </a:lnTo>
                <a:lnTo>
                  <a:pt x="5945201" y="2857500"/>
                </a:lnTo>
                <a:lnTo>
                  <a:pt x="5949344" y="2806700"/>
                </a:lnTo>
                <a:lnTo>
                  <a:pt x="5952747" y="2755900"/>
                </a:lnTo>
                <a:lnTo>
                  <a:pt x="5955404" y="2705100"/>
                </a:lnTo>
                <a:lnTo>
                  <a:pt x="5957309" y="2667000"/>
                </a:lnTo>
                <a:lnTo>
                  <a:pt x="5958456" y="2616200"/>
                </a:lnTo>
                <a:lnTo>
                  <a:pt x="5958839" y="2565400"/>
                </a:lnTo>
                <a:lnTo>
                  <a:pt x="5958456" y="2514600"/>
                </a:lnTo>
                <a:lnTo>
                  <a:pt x="5957309" y="2463800"/>
                </a:lnTo>
                <a:lnTo>
                  <a:pt x="5955404" y="2425700"/>
                </a:lnTo>
                <a:lnTo>
                  <a:pt x="5952747" y="2374900"/>
                </a:lnTo>
                <a:lnTo>
                  <a:pt x="5949344" y="2324100"/>
                </a:lnTo>
                <a:lnTo>
                  <a:pt x="5945201" y="2273300"/>
                </a:lnTo>
                <a:lnTo>
                  <a:pt x="5940323" y="2235200"/>
                </a:lnTo>
                <a:lnTo>
                  <a:pt x="5934717" y="2184400"/>
                </a:lnTo>
                <a:lnTo>
                  <a:pt x="5928387" y="2133600"/>
                </a:lnTo>
                <a:lnTo>
                  <a:pt x="5921340" y="2095500"/>
                </a:lnTo>
                <a:lnTo>
                  <a:pt x="5913582" y="2044700"/>
                </a:lnTo>
                <a:lnTo>
                  <a:pt x="5905118" y="1993900"/>
                </a:lnTo>
                <a:lnTo>
                  <a:pt x="5895954" y="1955800"/>
                </a:lnTo>
                <a:lnTo>
                  <a:pt x="5886096" y="1905000"/>
                </a:lnTo>
                <a:lnTo>
                  <a:pt x="5875550" y="1866900"/>
                </a:lnTo>
                <a:lnTo>
                  <a:pt x="5864321" y="1816100"/>
                </a:lnTo>
                <a:lnTo>
                  <a:pt x="5852415" y="1778000"/>
                </a:lnTo>
                <a:lnTo>
                  <a:pt x="5839839" y="1727200"/>
                </a:lnTo>
                <a:lnTo>
                  <a:pt x="5826597" y="1689100"/>
                </a:lnTo>
                <a:lnTo>
                  <a:pt x="5812695" y="1638300"/>
                </a:lnTo>
                <a:lnTo>
                  <a:pt x="5798140" y="1600200"/>
                </a:lnTo>
                <a:lnTo>
                  <a:pt x="5782938" y="1549400"/>
                </a:lnTo>
                <a:lnTo>
                  <a:pt x="5767093" y="1511300"/>
                </a:lnTo>
                <a:lnTo>
                  <a:pt x="5750611" y="1473200"/>
                </a:lnTo>
                <a:lnTo>
                  <a:pt x="5733500" y="1422400"/>
                </a:lnTo>
                <a:lnTo>
                  <a:pt x="5715763" y="1384300"/>
                </a:lnTo>
                <a:lnTo>
                  <a:pt x="5697407" y="1346200"/>
                </a:lnTo>
                <a:lnTo>
                  <a:pt x="5678439" y="1295400"/>
                </a:lnTo>
                <a:lnTo>
                  <a:pt x="5658863" y="1257300"/>
                </a:lnTo>
                <a:lnTo>
                  <a:pt x="5638685" y="1219200"/>
                </a:lnTo>
                <a:lnTo>
                  <a:pt x="5617911" y="1181100"/>
                </a:lnTo>
                <a:lnTo>
                  <a:pt x="5596547" y="1143000"/>
                </a:lnTo>
                <a:lnTo>
                  <a:pt x="5574599" y="1104900"/>
                </a:lnTo>
                <a:lnTo>
                  <a:pt x="5552073" y="1066800"/>
                </a:lnTo>
                <a:lnTo>
                  <a:pt x="5528973" y="1028700"/>
                </a:lnTo>
                <a:lnTo>
                  <a:pt x="5505307" y="977900"/>
                </a:lnTo>
                <a:lnTo>
                  <a:pt x="5481079" y="939800"/>
                </a:lnTo>
                <a:lnTo>
                  <a:pt x="5456297" y="914400"/>
                </a:lnTo>
                <a:lnTo>
                  <a:pt x="5430964" y="876300"/>
                </a:lnTo>
                <a:lnTo>
                  <a:pt x="5405088" y="838200"/>
                </a:lnTo>
                <a:lnTo>
                  <a:pt x="5378673" y="800100"/>
                </a:lnTo>
                <a:lnTo>
                  <a:pt x="5351727" y="762000"/>
                </a:lnTo>
                <a:lnTo>
                  <a:pt x="5324253" y="723900"/>
                </a:lnTo>
                <a:lnTo>
                  <a:pt x="5296259" y="685800"/>
                </a:lnTo>
                <a:lnTo>
                  <a:pt x="5267750" y="660400"/>
                </a:lnTo>
                <a:lnTo>
                  <a:pt x="5238732" y="622300"/>
                </a:lnTo>
                <a:lnTo>
                  <a:pt x="5209211" y="584200"/>
                </a:lnTo>
                <a:lnTo>
                  <a:pt x="5179192" y="558800"/>
                </a:lnTo>
                <a:lnTo>
                  <a:pt x="5148681" y="520700"/>
                </a:lnTo>
                <a:lnTo>
                  <a:pt x="5117684" y="495300"/>
                </a:lnTo>
                <a:lnTo>
                  <a:pt x="5086207" y="457200"/>
                </a:lnTo>
                <a:lnTo>
                  <a:pt x="5054255" y="431800"/>
                </a:lnTo>
                <a:lnTo>
                  <a:pt x="5021834" y="393700"/>
                </a:lnTo>
                <a:lnTo>
                  <a:pt x="4988951" y="368300"/>
                </a:lnTo>
                <a:lnTo>
                  <a:pt x="4955611" y="330200"/>
                </a:lnTo>
                <a:lnTo>
                  <a:pt x="4887581" y="279400"/>
                </a:lnTo>
                <a:lnTo>
                  <a:pt x="4852904" y="254000"/>
                </a:lnTo>
                <a:lnTo>
                  <a:pt x="4817792" y="215900"/>
                </a:lnTo>
                <a:lnTo>
                  <a:pt x="4746291" y="165100"/>
                </a:lnTo>
                <a:lnTo>
                  <a:pt x="4673122" y="114300"/>
                </a:lnTo>
                <a:lnTo>
                  <a:pt x="4598333" y="63500"/>
                </a:lnTo>
                <a:lnTo>
                  <a:pt x="4521970" y="12700"/>
                </a:lnTo>
                <a:lnTo>
                  <a:pt x="4485816" y="0"/>
                </a:lnTo>
                <a:close/>
              </a:path>
            </a:pathLst>
          </a:custGeom>
          <a:solidFill>
            <a:srgbClr val="000000">
              <a:alpha val="6666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2942589" y="111963"/>
            <a:ext cx="361442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dirty="0"/>
              <a:t>Ass</a:t>
            </a:r>
            <a:r>
              <a:rPr sz="4800" spc="-20" dirty="0"/>
              <a:t>e</a:t>
            </a:r>
            <a:r>
              <a:rPr sz="4800" dirty="0"/>
              <a:t>ssm</a:t>
            </a:r>
            <a:r>
              <a:rPr sz="4800" spc="-15" dirty="0"/>
              <a:t>e</a:t>
            </a:r>
            <a:r>
              <a:rPr sz="4800" dirty="0"/>
              <a:t>nt</a:t>
            </a:r>
            <a:endParaRPr sz="4800"/>
          </a:p>
        </p:txBody>
      </p:sp>
      <p:sp>
        <p:nvSpPr>
          <p:cNvPr id="11" name="object 11"/>
          <p:cNvSpPr txBox="1"/>
          <p:nvPr/>
        </p:nvSpPr>
        <p:spPr>
          <a:xfrm>
            <a:off x="8714993" y="4715757"/>
            <a:ext cx="121285" cy="1670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z="1000" b="1" spc="-5" dirty="0">
                <a:solidFill>
                  <a:srgbClr val="FFFFFF"/>
                </a:solidFill>
                <a:latin typeface="Arial"/>
                <a:cs typeface="Arial"/>
              </a:rPr>
              <a:t>3</a:t>
            </a:fld>
            <a:endParaRPr sz="1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695069" y="1294891"/>
            <a:ext cx="58483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>
                <a:latin typeface="Segoe UI Symbol"/>
                <a:cs typeface="Segoe UI Symbol"/>
              </a:rPr>
              <a:t>📖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942335" y="1846021"/>
            <a:ext cx="3614420" cy="15513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latin typeface="Arial"/>
                <a:cs typeface="Arial"/>
              </a:rPr>
              <a:t>Ten-minute individual </a:t>
            </a:r>
            <a:r>
              <a:rPr lang="en-GB" sz="2000" dirty="0" smtClean="0">
                <a:latin typeface="Arial"/>
                <a:cs typeface="Arial"/>
              </a:rPr>
              <a:t>poster </a:t>
            </a:r>
            <a:r>
              <a:rPr sz="2000" dirty="0" smtClean="0">
                <a:latin typeface="Arial"/>
                <a:cs typeface="Arial"/>
              </a:rPr>
              <a:t>presentation </a:t>
            </a:r>
            <a:r>
              <a:rPr sz="2000" dirty="0">
                <a:latin typeface="Arial"/>
                <a:cs typeface="Arial"/>
              </a:rPr>
              <a:t>on a topic of the  student’s choice </a:t>
            </a:r>
            <a:r>
              <a:rPr sz="2000" spc="-5" dirty="0">
                <a:latin typeface="Arial"/>
                <a:cs typeface="Arial"/>
              </a:rPr>
              <a:t>related </a:t>
            </a:r>
            <a:r>
              <a:rPr sz="2000" dirty="0">
                <a:latin typeface="Arial"/>
                <a:cs typeface="Arial"/>
              </a:rPr>
              <a:t>to their  own academic and/or  professional skills</a:t>
            </a:r>
            <a:r>
              <a:rPr sz="2000" spc="-9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development.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3999" cy="515264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596642" y="246710"/>
            <a:ext cx="4067175" cy="1671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dirty="0"/>
              <a:t>Why do</a:t>
            </a:r>
            <a:r>
              <a:rPr spc="-65" dirty="0"/>
              <a:t> </a:t>
            </a:r>
            <a:r>
              <a:rPr dirty="0"/>
              <a:t>we</a:t>
            </a:r>
            <a:r>
              <a:rPr spc="-30" dirty="0"/>
              <a:t> </a:t>
            </a:r>
            <a:r>
              <a:rPr dirty="0"/>
              <a:t>assess  you via  presentations?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753361" y="651205"/>
            <a:ext cx="788035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dirty="0">
                <a:latin typeface="Segoe UI Symbol"/>
                <a:cs typeface="Segoe UI Symbol"/>
              </a:rPr>
              <a:t>😒</a:t>
            </a:r>
            <a:endParaRPr sz="6000">
              <a:latin typeface="Segoe UI Symbol"/>
              <a:cs typeface="Segoe UI Symbo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712966" y="651205"/>
            <a:ext cx="788035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dirty="0">
                <a:latin typeface="Segoe UI Symbol"/>
                <a:cs typeface="Segoe UI Symbol"/>
              </a:rPr>
              <a:t>😒</a:t>
            </a:r>
            <a:endParaRPr sz="6000">
              <a:latin typeface="Segoe UI Symbol"/>
              <a:cs typeface="Segoe UI Symbo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431797" y="2257805"/>
            <a:ext cx="3200400" cy="220218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431797" y="2257805"/>
            <a:ext cx="3200400" cy="2202180"/>
          </a:xfrm>
          <a:custGeom>
            <a:avLst/>
            <a:gdLst/>
            <a:ahLst/>
            <a:cxnLst/>
            <a:rect l="l" t="t" r="r" b="b"/>
            <a:pathLst>
              <a:path w="3200400" h="2202179">
                <a:moveTo>
                  <a:pt x="0" y="1101089"/>
                </a:moveTo>
                <a:lnTo>
                  <a:pt x="1010" y="1061599"/>
                </a:lnTo>
                <a:lnTo>
                  <a:pt x="4017" y="1022459"/>
                </a:lnTo>
                <a:lnTo>
                  <a:pt x="8989" y="983691"/>
                </a:lnTo>
                <a:lnTo>
                  <a:pt x="15890" y="945320"/>
                </a:lnTo>
                <a:lnTo>
                  <a:pt x="24687" y="907368"/>
                </a:lnTo>
                <a:lnTo>
                  <a:pt x="35346" y="869858"/>
                </a:lnTo>
                <a:lnTo>
                  <a:pt x="47834" y="832815"/>
                </a:lnTo>
                <a:lnTo>
                  <a:pt x="62116" y="796261"/>
                </a:lnTo>
                <a:lnTo>
                  <a:pt x="78159" y="760220"/>
                </a:lnTo>
                <a:lnTo>
                  <a:pt x="95929" y="724714"/>
                </a:lnTo>
                <a:lnTo>
                  <a:pt x="115392" y="689768"/>
                </a:lnTo>
                <a:lnTo>
                  <a:pt x="136514" y="655405"/>
                </a:lnTo>
                <a:lnTo>
                  <a:pt x="159261" y="621647"/>
                </a:lnTo>
                <a:lnTo>
                  <a:pt x="183599" y="588518"/>
                </a:lnTo>
                <a:lnTo>
                  <a:pt x="209495" y="556042"/>
                </a:lnTo>
                <a:lnTo>
                  <a:pt x="236915" y="524242"/>
                </a:lnTo>
                <a:lnTo>
                  <a:pt x="265825" y="493140"/>
                </a:lnTo>
                <a:lnTo>
                  <a:pt x="296191" y="462761"/>
                </a:lnTo>
                <a:lnTo>
                  <a:pt x="327979" y="433128"/>
                </a:lnTo>
                <a:lnTo>
                  <a:pt x="361156" y="404263"/>
                </a:lnTo>
                <a:lnTo>
                  <a:pt x="395687" y="376191"/>
                </a:lnTo>
                <a:lnTo>
                  <a:pt x="431539" y="348934"/>
                </a:lnTo>
                <a:lnTo>
                  <a:pt x="468677" y="322516"/>
                </a:lnTo>
                <a:lnTo>
                  <a:pt x="507069" y="296960"/>
                </a:lnTo>
                <a:lnTo>
                  <a:pt x="546680" y="272290"/>
                </a:lnTo>
                <a:lnTo>
                  <a:pt x="587476" y="248528"/>
                </a:lnTo>
                <a:lnTo>
                  <a:pt x="629423" y="225698"/>
                </a:lnTo>
                <a:lnTo>
                  <a:pt x="672489" y="203824"/>
                </a:lnTo>
                <a:lnTo>
                  <a:pt x="716638" y="182928"/>
                </a:lnTo>
                <a:lnTo>
                  <a:pt x="761837" y="163034"/>
                </a:lnTo>
                <a:lnTo>
                  <a:pt x="808052" y="144165"/>
                </a:lnTo>
                <a:lnTo>
                  <a:pt x="855249" y="126345"/>
                </a:lnTo>
                <a:lnTo>
                  <a:pt x="903395" y="109596"/>
                </a:lnTo>
                <a:lnTo>
                  <a:pt x="952455" y="93943"/>
                </a:lnTo>
                <a:lnTo>
                  <a:pt x="1002397" y="79408"/>
                </a:lnTo>
                <a:lnTo>
                  <a:pt x="1053185" y="66015"/>
                </a:lnTo>
                <a:lnTo>
                  <a:pt x="1104786" y="53786"/>
                </a:lnTo>
                <a:lnTo>
                  <a:pt x="1157166" y="42746"/>
                </a:lnTo>
                <a:lnTo>
                  <a:pt x="1210292" y="32918"/>
                </a:lnTo>
                <a:lnTo>
                  <a:pt x="1264129" y="24324"/>
                </a:lnTo>
                <a:lnTo>
                  <a:pt x="1318644" y="16989"/>
                </a:lnTo>
                <a:lnTo>
                  <a:pt x="1373803" y="10935"/>
                </a:lnTo>
                <a:lnTo>
                  <a:pt x="1429572" y="6185"/>
                </a:lnTo>
                <a:lnTo>
                  <a:pt x="1485917" y="2764"/>
                </a:lnTo>
                <a:lnTo>
                  <a:pt x="1542804" y="695"/>
                </a:lnTo>
                <a:lnTo>
                  <a:pt x="1600200" y="0"/>
                </a:lnTo>
                <a:lnTo>
                  <a:pt x="1657595" y="695"/>
                </a:lnTo>
                <a:lnTo>
                  <a:pt x="1714482" y="2764"/>
                </a:lnTo>
                <a:lnTo>
                  <a:pt x="1770827" y="6185"/>
                </a:lnTo>
                <a:lnTo>
                  <a:pt x="1826596" y="10935"/>
                </a:lnTo>
                <a:lnTo>
                  <a:pt x="1881755" y="16989"/>
                </a:lnTo>
                <a:lnTo>
                  <a:pt x="1936270" y="24324"/>
                </a:lnTo>
                <a:lnTo>
                  <a:pt x="1990107" y="32918"/>
                </a:lnTo>
                <a:lnTo>
                  <a:pt x="2043233" y="42746"/>
                </a:lnTo>
                <a:lnTo>
                  <a:pt x="2095613" y="53786"/>
                </a:lnTo>
                <a:lnTo>
                  <a:pt x="2147214" y="66015"/>
                </a:lnTo>
                <a:lnTo>
                  <a:pt x="2198002" y="79408"/>
                </a:lnTo>
                <a:lnTo>
                  <a:pt x="2247944" y="93943"/>
                </a:lnTo>
                <a:lnTo>
                  <a:pt x="2297004" y="109596"/>
                </a:lnTo>
                <a:lnTo>
                  <a:pt x="2345150" y="126345"/>
                </a:lnTo>
                <a:lnTo>
                  <a:pt x="2392347" y="144165"/>
                </a:lnTo>
                <a:lnTo>
                  <a:pt x="2438562" y="163034"/>
                </a:lnTo>
                <a:lnTo>
                  <a:pt x="2483761" y="182928"/>
                </a:lnTo>
                <a:lnTo>
                  <a:pt x="2527910" y="203824"/>
                </a:lnTo>
                <a:lnTo>
                  <a:pt x="2570976" y="225698"/>
                </a:lnTo>
                <a:lnTo>
                  <a:pt x="2612923" y="248528"/>
                </a:lnTo>
                <a:lnTo>
                  <a:pt x="2653719" y="272290"/>
                </a:lnTo>
                <a:lnTo>
                  <a:pt x="2693330" y="296960"/>
                </a:lnTo>
                <a:lnTo>
                  <a:pt x="2731722" y="322516"/>
                </a:lnTo>
                <a:lnTo>
                  <a:pt x="2768860" y="348934"/>
                </a:lnTo>
                <a:lnTo>
                  <a:pt x="2804712" y="376191"/>
                </a:lnTo>
                <a:lnTo>
                  <a:pt x="2839243" y="404263"/>
                </a:lnTo>
                <a:lnTo>
                  <a:pt x="2872420" y="433128"/>
                </a:lnTo>
                <a:lnTo>
                  <a:pt x="2904208" y="462761"/>
                </a:lnTo>
                <a:lnTo>
                  <a:pt x="2934574" y="493140"/>
                </a:lnTo>
                <a:lnTo>
                  <a:pt x="2963484" y="524242"/>
                </a:lnTo>
                <a:lnTo>
                  <a:pt x="2990904" y="556042"/>
                </a:lnTo>
                <a:lnTo>
                  <a:pt x="3016800" y="588518"/>
                </a:lnTo>
                <a:lnTo>
                  <a:pt x="3041138" y="621647"/>
                </a:lnTo>
                <a:lnTo>
                  <a:pt x="3063885" y="655405"/>
                </a:lnTo>
                <a:lnTo>
                  <a:pt x="3085007" y="689768"/>
                </a:lnTo>
                <a:lnTo>
                  <a:pt x="3104470" y="724714"/>
                </a:lnTo>
                <a:lnTo>
                  <a:pt x="3122240" y="760220"/>
                </a:lnTo>
                <a:lnTo>
                  <a:pt x="3138283" y="796261"/>
                </a:lnTo>
                <a:lnTo>
                  <a:pt x="3152565" y="832815"/>
                </a:lnTo>
                <a:lnTo>
                  <a:pt x="3165053" y="869858"/>
                </a:lnTo>
                <a:lnTo>
                  <a:pt x="3175712" y="907368"/>
                </a:lnTo>
                <a:lnTo>
                  <a:pt x="3184509" y="945320"/>
                </a:lnTo>
                <a:lnTo>
                  <a:pt x="3191410" y="983691"/>
                </a:lnTo>
                <a:lnTo>
                  <a:pt x="3196382" y="1022459"/>
                </a:lnTo>
                <a:lnTo>
                  <a:pt x="3199389" y="1061599"/>
                </a:lnTo>
                <a:lnTo>
                  <a:pt x="3200400" y="1101089"/>
                </a:lnTo>
                <a:lnTo>
                  <a:pt x="3199389" y="1140582"/>
                </a:lnTo>
                <a:lnTo>
                  <a:pt x="3196382" y="1179725"/>
                </a:lnTo>
                <a:lnTo>
                  <a:pt x="3191410" y="1218494"/>
                </a:lnTo>
                <a:lnTo>
                  <a:pt x="3184509" y="1256868"/>
                </a:lnTo>
                <a:lnTo>
                  <a:pt x="3175712" y="1294821"/>
                </a:lnTo>
                <a:lnTo>
                  <a:pt x="3165053" y="1332332"/>
                </a:lnTo>
                <a:lnTo>
                  <a:pt x="3152565" y="1369377"/>
                </a:lnTo>
                <a:lnTo>
                  <a:pt x="3138283" y="1405932"/>
                </a:lnTo>
                <a:lnTo>
                  <a:pt x="3122240" y="1441974"/>
                </a:lnTo>
                <a:lnTo>
                  <a:pt x="3104470" y="1477480"/>
                </a:lnTo>
                <a:lnTo>
                  <a:pt x="3085007" y="1512427"/>
                </a:lnTo>
                <a:lnTo>
                  <a:pt x="3063885" y="1546791"/>
                </a:lnTo>
                <a:lnTo>
                  <a:pt x="3041138" y="1580549"/>
                </a:lnTo>
                <a:lnTo>
                  <a:pt x="3016800" y="1613678"/>
                </a:lnTo>
                <a:lnTo>
                  <a:pt x="2990904" y="1646154"/>
                </a:lnTo>
                <a:lnTo>
                  <a:pt x="2963484" y="1677954"/>
                </a:lnTo>
                <a:lnTo>
                  <a:pt x="2934574" y="1709056"/>
                </a:lnTo>
                <a:lnTo>
                  <a:pt x="2904208" y="1739434"/>
                </a:lnTo>
                <a:lnTo>
                  <a:pt x="2872420" y="1769068"/>
                </a:lnTo>
                <a:lnTo>
                  <a:pt x="2839243" y="1797932"/>
                </a:lnTo>
                <a:lnTo>
                  <a:pt x="2804712" y="1826004"/>
                </a:lnTo>
                <a:lnTo>
                  <a:pt x="2768860" y="1853260"/>
                </a:lnTo>
                <a:lnTo>
                  <a:pt x="2731722" y="1879677"/>
                </a:lnTo>
                <a:lnTo>
                  <a:pt x="2693330" y="1905233"/>
                </a:lnTo>
                <a:lnTo>
                  <a:pt x="2653719" y="1929902"/>
                </a:lnTo>
                <a:lnTo>
                  <a:pt x="2612923" y="1953663"/>
                </a:lnTo>
                <a:lnTo>
                  <a:pt x="2570976" y="1976492"/>
                </a:lnTo>
                <a:lnTo>
                  <a:pt x="2527910" y="1998366"/>
                </a:lnTo>
                <a:lnTo>
                  <a:pt x="2483761" y="2019261"/>
                </a:lnTo>
                <a:lnTo>
                  <a:pt x="2438562" y="2039154"/>
                </a:lnTo>
                <a:lnTo>
                  <a:pt x="2392347" y="2058022"/>
                </a:lnTo>
                <a:lnTo>
                  <a:pt x="2345150" y="2075842"/>
                </a:lnTo>
                <a:lnTo>
                  <a:pt x="2297004" y="2092589"/>
                </a:lnTo>
                <a:lnTo>
                  <a:pt x="2247944" y="2108242"/>
                </a:lnTo>
                <a:lnTo>
                  <a:pt x="2198002" y="2122776"/>
                </a:lnTo>
                <a:lnTo>
                  <a:pt x="2147214" y="2136169"/>
                </a:lnTo>
                <a:lnTo>
                  <a:pt x="2095613" y="2148396"/>
                </a:lnTo>
                <a:lnTo>
                  <a:pt x="2043233" y="2159436"/>
                </a:lnTo>
                <a:lnTo>
                  <a:pt x="1990107" y="2169264"/>
                </a:lnTo>
                <a:lnTo>
                  <a:pt x="1936270" y="2177857"/>
                </a:lnTo>
                <a:lnTo>
                  <a:pt x="1881755" y="2185192"/>
                </a:lnTo>
                <a:lnTo>
                  <a:pt x="1826596" y="2191245"/>
                </a:lnTo>
                <a:lnTo>
                  <a:pt x="1770827" y="2195994"/>
                </a:lnTo>
                <a:lnTo>
                  <a:pt x="1714482" y="2199415"/>
                </a:lnTo>
                <a:lnTo>
                  <a:pt x="1657595" y="2201484"/>
                </a:lnTo>
                <a:lnTo>
                  <a:pt x="1600200" y="2202180"/>
                </a:lnTo>
                <a:lnTo>
                  <a:pt x="1542804" y="2201484"/>
                </a:lnTo>
                <a:lnTo>
                  <a:pt x="1485917" y="2199415"/>
                </a:lnTo>
                <a:lnTo>
                  <a:pt x="1429572" y="2195994"/>
                </a:lnTo>
                <a:lnTo>
                  <a:pt x="1373803" y="2191245"/>
                </a:lnTo>
                <a:lnTo>
                  <a:pt x="1318644" y="2185192"/>
                </a:lnTo>
                <a:lnTo>
                  <a:pt x="1264129" y="2177857"/>
                </a:lnTo>
                <a:lnTo>
                  <a:pt x="1210292" y="2169264"/>
                </a:lnTo>
                <a:lnTo>
                  <a:pt x="1157166" y="2159436"/>
                </a:lnTo>
                <a:lnTo>
                  <a:pt x="1104786" y="2148396"/>
                </a:lnTo>
                <a:lnTo>
                  <a:pt x="1053185" y="2136169"/>
                </a:lnTo>
                <a:lnTo>
                  <a:pt x="1002397" y="2122776"/>
                </a:lnTo>
                <a:lnTo>
                  <a:pt x="952455" y="2108242"/>
                </a:lnTo>
                <a:lnTo>
                  <a:pt x="903395" y="2092589"/>
                </a:lnTo>
                <a:lnTo>
                  <a:pt x="855249" y="2075842"/>
                </a:lnTo>
                <a:lnTo>
                  <a:pt x="808052" y="2058022"/>
                </a:lnTo>
                <a:lnTo>
                  <a:pt x="761837" y="2039154"/>
                </a:lnTo>
                <a:lnTo>
                  <a:pt x="716638" y="2019261"/>
                </a:lnTo>
                <a:lnTo>
                  <a:pt x="672489" y="1998366"/>
                </a:lnTo>
                <a:lnTo>
                  <a:pt x="629423" y="1976492"/>
                </a:lnTo>
                <a:lnTo>
                  <a:pt x="587476" y="1953663"/>
                </a:lnTo>
                <a:lnTo>
                  <a:pt x="546680" y="1929902"/>
                </a:lnTo>
                <a:lnTo>
                  <a:pt x="507069" y="1905233"/>
                </a:lnTo>
                <a:lnTo>
                  <a:pt x="468677" y="1879677"/>
                </a:lnTo>
                <a:lnTo>
                  <a:pt x="431539" y="1853260"/>
                </a:lnTo>
                <a:lnTo>
                  <a:pt x="395687" y="1826004"/>
                </a:lnTo>
                <a:lnTo>
                  <a:pt x="361156" y="1797932"/>
                </a:lnTo>
                <a:lnTo>
                  <a:pt x="327979" y="1769068"/>
                </a:lnTo>
                <a:lnTo>
                  <a:pt x="296191" y="1739434"/>
                </a:lnTo>
                <a:lnTo>
                  <a:pt x="265825" y="1709056"/>
                </a:lnTo>
                <a:lnTo>
                  <a:pt x="236915" y="1677954"/>
                </a:lnTo>
                <a:lnTo>
                  <a:pt x="209495" y="1646154"/>
                </a:lnTo>
                <a:lnTo>
                  <a:pt x="183599" y="1613678"/>
                </a:lnTo>
                <a:lnTo>
                  <a:pt x="159261" y="1580549"/>
                </a:lnTo>
                <a:lnTo>
                  <a:pt x="136514" y="1546791"/>
                </a:lnTo>
                <a:lnTo>
                  <a:pt x="115392" y="1512427"/>
                </a:lnTo>
                <a:lnTo>
                  <a:pt x="95929" y="1477480"/>
                </a:lnTo>
                <a:lnTo>
                  <a:pt x="78159" y="1441974"/>
                </a:lnTo>
                <a:lnTo>
                  <a:pt x="62116" y="1405932"/>
                </a:lnTo>
                <a:lnTo>
                  <a:pt x="47834" y="1369377"/>
                </a:lnTo>
                <a:lnTo>
                  <a:pt x="35346" y="1332332"/>
                </a:lnTo>
                <a:lnTo>
                  <a:pt x="24687" y="1294821"/>
                </a:lnTo>
                <a:lnTo>
                  <a:pt x="15890" y="1256868"/>
                </a:lnTo>
                <a:lnTo>
                  <a:pt x="8989" y="1218494"/>
                </a:lnTo>
                <a:lnTo>
                  <a:pt x="4017" y="1179725"/>
                </a:lnTo>
                <a:lnTo>
                  <a:pt x="1010" y="1140582"/>
                </a:lnTo>
                <a:lnTo>
                  <a:pt x="0" y="1101089"/>
                </a:lnTo>
                <a:close/>
              </a:path>
            </a:pathLst>
          </a:custGeom>
          <a:ln w="259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998345" y="2610103"/>
            <a:ext cx="2066925" cy="14884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latin typeface="Arial"/>
                <a:cs typeface="Arial"/>
              </a:rPr>
              <a:t>Developing </a:t>
            </a:r>
            <a:r>
              <a:rPr sz="1600" spc="-10" dirty="0">
                <a:latin typeface="Arial"/>
                <a:cs typeface="Arial"/>
              </a:rPr>
              <a:t>your</a:t>
            </a:r>
            <a:r>
              <a:rPr sz="1600" spc="-30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ability  to speak to an  audience in of the  greatest benefits </a:t>
            </a:r>
            <a:r>
              <a:rPr sz="1600" spc="-10" dirty="0">
                <a:latin typeface="Arial"/>
                <a:cs typeface="Arial"/>
              </a:rPr>
              <a:t>you  will </a:t>
            </a:r>
            <a:r>
              <a:rPr sz="1600" spc="-5" dirty="0">
                <a:latin typeface="Arial"/>
                <a:cs typeface="Arial"/>
              </a:rPr>
              <a:t>get from </a:t>
            </a:r>
            <a:r>
              <a:rPr sz="1600" spc="-10" dirty="0">
                <a:latin typeface="Arial"/>
                <a:cs typeface="Arial"/>
              </a:rPr>
              <a:t>your </a:t>
            </a:r>
            <a:r>
              <a:rPr sz="1600" spc="-5" dirty="0">
                <a:latin typeface="Arial"/>
                <a:cs typeface="Arial"/>
              </a:rPr>
              <a:t>time  in</a:t>
            </a:r>
            <a:r>
              <a:rPr sz="1600" spc="-15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HE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523738" y="2009394"/>
            <a:ext cx="2456688" cy="12039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523738" y="2009394"/>
            <a:ext cx="2456815" cy="1203960"/>
          </a:xfrm>
          <a:custGeom>
            <a:avLst/>
            <a:gdLst/>
            <a:ahLst/>
            <a:cxnLst/>
            <a:rect l="l" t="t" r="r" b="b"/>
            <a:pathLst>
              <a:path w="2456815" h="1203960">
                <a:moveTo>
                  <a:pt x="0" y="601980"/>
                </a:moveTo>
                <a:lnTo>
                  <a:pt x="6341" y="540427"/>
                </a:lnTo>
                <a:lnTo>
                  <a:pt x="24954" y="480653"/>
                </a:lnTo>
                <a:lnTo>
                  <a:pt x="55220" y="422961"/>
                </a:lnTo>
                <a:lnTo>
                  <a:pt x="96523" y="367653"/>
                </a:lnTo>
                <a:lnTo>
                  <a:pt x="148246" y="315031"/>
                </a:lnTo>
                <a:lnTo>
                  <a:pt x="177822" y="289821"/>
                </a:lnTo>
                <a:lnTo>
                  <a:pt x="209771" y="265397"/>
                </a:lnTo>
                <a:lnTo>
                  <a:pt x="244017" y="241796"/>
                </a:lnTo>
                <a:lnTo>
                  <a:pt x="280481" y="219055"/>
                </a:lnTo>
                <a:lnTo>
                  <a:pt x="319088" y="197213"/>
                </a:lnTo>
                <a:lnTo>
                  <a:pt x="359759" y="176307"/>
                </a:lnTo>
                <a:lnTo>
                  <a:pt x="402418" y="156375"/>
                </a:lnTo>
                <a:lnTo>
                  <a:pt x="446987" y="137455"/>
                </a:lnTo>
                <a:lnTo>
                  <a:pt x="493389" y="119585"/>
                </a:lnTo>
                <a:lnTo>
                  <a:pt x="541548" y="102803"/>
                </a:lnTo>
                <a:lnTo>
                  <a:pt x="591385" y="87145"/>
                </a:lnTo>
                <a:lnTo>
                  <a:pt x="642825" y="72651"/>
                </a:lnTo>
                <a:lnTo>
                  <a:pt x="695789" y="59358"/>
                </a:lnTo>
                <a:lnTo>
                  <a:pt x="750200" y="47303"/>
                </a:lnTo>
                <a:lnTo>
                  <a:pt x="805982" y="36525"/>
                </a:lnTo>
                <a:lnTo>
                  <a:pt x="863057" y="27061"/>
                </a:lnTo>
                <a:lnTo>
                  <a:pt x="921348" y="18950"/>
                </a:lnTo>
                <a:lnTo>
                  <a:pt x="980778" y="12229"/>
                </a:lnTo>
                <a:lnTo>
                  <a:pt x="1041270" y="6935"/>
                </a:lnTo>
                <a:lnTo>
                  <a:pt x="1102746" y="3107"/>
                </a:lnTo>
                <a:lnTo>
                  <a:pt x="1165130" y="783"/>
                </a:lnTo>
                <a:lnTo>
                  <a:pt x="1228343" y="0"/>
                </a:lnTo>
                <a:lnTo>
                  <a:pt x="1291557" y="783"/>
                </a:lnTo>
                <a:lnTo>
                  <a:pt x="1353941" y="3107"/>
                </a:lnTo>
                <a:lnTo>
                  <a:pt x="1415417" y="6935"/>
                </a:lnTo>
                <a:lnTo>
                  <a:pt x="1475909" y="12229"/>
                </a:lnTo>
                <a:lnTo>
                  <a:pt x="1535339" y="18950"/>
                </a:lnTo>
                <a:lnTo>
                  <a:pt x="1593630" y="27061"/>
                </a:lnTo>
                <a:lnTo>
                  <a:pt x="1650705" y="36525"/>
                </a:lnTo>
                <a:lnTo>
                  <a:pt x="1706487" y="47303"/>
                </a:lnTo>
                <a:lnTo>
                  <a:pt x="1760898" y="59358"/>
                </a:lnTo>
                <a:lnTo>
                  <a:pt x="1813862" y="72651"/>
                </a:lnTo>
                <a:lnTo>
                  <a:pt x="1865302" y="87145"/>
                </a:lnTo>
                <a:lnTo>
                  <a:pt x="1915139" y="102803"/>
                </a:lnTo>
                <a:lnTo>
                  <a:pt x="1963298" y="119585"/>
                </a:lnTo>
                <a:lnTo>
                  <a:pt x="2009700" y="137455"/>
                </a:lnTo>
                <a:lnTo>
                  <a:pt x="2054269" y="156375"/>
                </a:lnTo>
                <a:lnTo>
                  <a:pt x="2096928" y="176307"/>
                </a:lnTo>
                <a:lnTo>
                  <a:pt x="2137599" y="197213"/>
                </a:lnTo>
                <a:lnTo>
                  <a:pt x="2176206" y="219055"/>
                </a:lnTo>
                <a:lnTo>
                  <a:pt x="2212670" y="241796"/>
                </a:lnTo>
                <a:lnTo>
                  <a:pt x="2246916" y="265397"/>
                </a:lnTo>
                <a:lnTo>
                  <a:pt x="2278865" y="289821"/>
                </a:lnTo>
                <a:lnTo>
                  <a:pt x="2308441" y="315031"/>
                </a:lnTo>
                <a:lnTo>
                  <a:pt x="2360164" y="367653"/>
                </a:lnTo>
                <a:lnTo>
                  <a:pt x="2401467" y="422961"/>
                </a:lnTo>
                <a:lnTo>
                  <a:pt x="2431733" y="480653"/>
                </a:lnTo>
                <a:lnTo>
                  <a:pt x="2450346" y="540427"/>
                </a:lnTo>
                <a:lnTo>
                  <a:pt x="2456688" y="601980"/>
                </a:lnTo>
                <a:lnTo>
                  <a:pt x="2455089" y="632959"/>
                </a:lnTo>
                <a:lnTo>
                  <a:pt x="2442535" y="693660"/>
                </a:lnTo>
                <a:lnTo>
                  <a:pt x="2418018" y="752431"/>
                </a:lnTo>
                <a:lnTo>
                  <a:pt x="2382156" y="808969"/>
                </a:lnTo>
                <a:lnTo>
                  <a:pt x="2335566" y="862972"/>
                </a:lnTo>
                <a:lnTo>
                  <a:pt x="2278865" y="914138"/>
                </a:lnTo>
                <a:lnTo>
                  <a:pt x="2246916" y="938562"/>
                </a:lnTo>
                <a:lnTo>
                  <a:pt x="2212670" y="962163"/>
                </a:lnTo>
                <a:lnTo>
                  <a:pt x="2176206" y="984904"/>
                </a:lnTo>
                <a:lnTo>
                  <a:pt x="2137599" y="1006746"/>
                </a:lnTo>
                <a:lnTo>
                  <a:pt x="2096928" y="1027652"/>
                </a:lnTo>
                <a:lnTo>
                  <a:pt x="2054269" y="1047584"/>
                </a:lnTo>
                <a:lnTo>
                  <a:pt x="2009700" y="1066504"/>
                </a:lnTo>
                <a:lnTo>
                  <a:pt x="1963298" y="1084374"/>
                </a:lnTo>
                <a:lnTo>
                  <a:pt x="1915139" y="1101156"/>
                </a:lnTo>
                <a:lnTo>
                  <a:pt x="1865302" y="1116814"/>
                </a:lnTo>
                <a:lnTo>
                  <a:pt x="1813862" y="1131308"/>
                </a:lnTo>
                <a:lnTo>
                  <a:pt x="1760898" y="1144601"/>
                </a:lnTo>
                <a:lnTo>
                  <a:pt x="1706487" y="1156656"/>
                </a:lnTo>
                <a:lnTo>
                  <a:pt x="1650705" y="1167434"/>
                </a:lnTo>
                <a:lnTo>
                  <a:pt x="1593630" y="1176898"/>
                </a:lnTo>
                <a:lnTo>
                  <a:pt x="1535339" y="1185009"/>
                </a:lnTo>
                <a:lnTo>
                  <a:pt x="1475909" y="1191730"/>
                </a:lnTo>
                <a:lnTo>
                  <a:pt x="1415417" y="1197024"/>
                </a:lnTo>
                <a:lnTo>
                  <a:pt x="1353941" y="1200852"/>
                </a:lnTo>
                <a:lnTo>
                  <a:pt x="1291557" y="1203176"/>
                </a:lnTo>
                <a:lnTo>
                  <a:pt x="1228343" y="1203960"/>
                </a:lnTo>
                <a:lnTo>
                  <a:pt x="1165130" y="1203176"/>
                </a:lnTo>
                <a:lnTo>
                  <a:pt x="1102746" y="1200852"/>
                </a:lnTo>
                <a:lnTo>
                  <a:pt x="1041270" y="1197024"/>
                </a:lnTo>
                <a:lnTo>
                  <a:pt x="980778" y="1191730"/>
                </a:lnTo>
                <a:lnTo>
                  <a:pt x="921348" y="1185009"/>
                </a:lnTo>
                <a:lnTo>
                  <a:pt x="863057" y="1176898"/>
                </a:lnTo>
                <a:lnTo>
                  <a:pt x="805982" y="1167434"/>
                </a:lnTo>
                <a:lnTo>
                  <a:pt x="750200" y="1156656"/>
                </a:lnTo>
                <a:lnTo>
                  <a:pt x="695789" y="1144601"/>
                </a:lnTo>
                <a:lnTo>
                  <a:pt x="642825" y="1131308"/>
                </a:lnTo>
                <a:lnTo>
                  <a:pt x="591385" y="1116814"/>
                </a:lnTo>
                <a:lnTo>
                  <a:pt x="541548" y="1101156"/>
                </a:lnTo>
                <a:lnTo>
                  <a:pt x="493389" y="1084374"/>
                </a:lnTo>
                <a:lnTo>
                  <a:pt x="446987" y="1066504"/>
                </a:lnTo>
                <a:lnTo>
                  <a:pt x="402418" y="1047584"/>
                </a:lnTo>
                <a:lnTo>
                  <a:pt x="359759" y="1027652"/>
                </a:lnTo>
                <a:lnTo>
                  <a:pt x="319088" y="1006746"/>
                </a:lnTo>
                <a:lnTo>
                  <a:pt x="280481" y="984904"/>
                </a:lnTo>
                <a:lnTo>
                  <a:pt x="244017" y="962163"/>
                </a:lnTo>
                <a:lnTo>
                  <a:pt x="209771" y="938562"/>
                </a:lnTo>
                <a:lnTo>
                  <a:pt x="177822" y="914138"/>
                </a:lnTo>
                <a:lnTo>
                  <a:pt x="148246" y="888928"/>
                </a:lnTo>
                <a:lnTo>
                  <a:pt x="96523" y="836306"/>
                </a:lnTo>
                <a:lnTo>
                  <a:pt x="55220" y="780998"/>
                </a:lnTo>
                <a:lnTo>
                  <a:pt x="24954" y="723306"/>
                </a:lnTo>
                <a:lnTo>
                  <a:pt x="6341" y="663532"/>
                </a:lnTo>
                <a:lnTo>
                  <a:pt x="0" y="601980"/>
                </a:lnTo>
                <a:close/>
              </a:path>
            </a:pathLst>
          </a:custGeom>
          <a:ln w="259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6170421" y="2350769"/>
            <a:ext cx="1163320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60045" marR="5080" indent="-34798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latin typeface="Arial"/>
                <a:cs typeface="Arial"/>
              </a:rPr>
              <a:t>T</a:t>
            </a:r>
            <a:r>
              <a:rPr sz="1600" spc="-15" dirty="0">
                <a:latin typeface="Arial"/>
                <a:cs typeface="Arial"/>
              </a:rPr>
              <a:t>r</a:t>
            </a:r>
            <a:r>
              <a:rPr sz="1600" spc="-5" dirty="0">
                <a:latin typeface="Arial"/>
                <a:cs typeface="Arial"/>
              </a:rPr>
              <a:t>an</a:t>
            </a:r>
            <a:r>
              <a:rPr sz="1600" dirty="0">
                <a:latin typeface="Arial"/>
                <a:cs typeface="Arial"/>
              </a:rPr>
              <a:t>s</a:t>
            </a:r>
            <a:r>
              <a:rPr sz="1600" spc="-5" dirty="0">
                <a:latin typeface="Arial"/>
                <a:cs typeface="Arial"/>
              </a:rPr>
              <a:t>ferable  skills</a:t>
            </a:r>
            <a:endParaRPr sz="160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523738" y="3373373"/>
            <a:ext cx="2456688" cy="12039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523738" y="3373373"/>
            <a:ext cx="2456815" cy="1203960"/>
          </a:xfrm>
          <a:custGeom>
            <a:avLst/>
            <a:gdLst/>
            <a:ahLst/>
            <a:cxnLst/>
            <a:rect l="l" t="t" r="r" b="b"/>
            <a:pathLst>
              <a:path w="2456815" h="1203960">
                <a:moveTo>
                  <a:pt x="0" y="601979"/>
                </a:moveTo>
                <a:lnTo>
                  <a:pt x="6341" y="540427"/>
                </a:lnTo>
                <a:lnTo>
                  <a:pt x="24954" y="480653"/>
                </a:lnTo>
                <a:lnTo>
                  <a:pt x="55220" y="422961"/>
                </a:lnTo>
                <a:lnTo>
                  <a:pt x="96523" y="367653"/>
                </a:lnTo>
                <a:lnTo>
                  <a:pt x="148246" y="315031"/>
                </a:lnTo>
                <a:lnTo>
                  <a:pt x="177822" y="289821"/>
                </a:lnTo>
                <a:lnTo>
                  <a:pt x="209771" y="265397"/>
                </a:lnTo>
                <a:lnTo>
                  <a:pt x="244017" y="241796"/>
                </a:lnTo>
                <a:lnTo>
                  <a:pt x="280481" y="219055"/>
                </a:lnTo>
                <a:lnTo>
                  <a:pt x="319088" y="197213"/>
                </a:lnTo>
                <a:lnTo>
                  <a:pt x="359759" y="176307"/>
                </a:lnTo>
                <a:lnTo>
                  <a:pt x="402418" y="156375"/>
                </a:lnTo>
                <a:lnTo>
                  <a:pt x="446987" y="137455"/>
                </a:lnTo>
                <a:lnTo>
                  <a:pt x="493389" y="119585"/>
                </a:lnTo>
                <a:lnTo>
                  <a:pt x="541548" y="102803"/>
                </a:lnTo>
                <a:lnTo>
                  <a:pt x="591385" y="87145"/>
                </a:lnTo>
                <a:lnTo>
                  <a:pt x="642825" y="72651"/>
                </a:lnTo>
                <a:lnTo>
                  <a:pt x="695789" y="59358"/>
                </a:lnTo>
                <a:lnTo>
                  <a:pt x="750200" y="47303"/>
                </a:lnTo>
                <a:lnTo>
                  <a:pt x="805982" y="36525"/>
                </a:lnTo>
                <a:lnTo>
                  <a:pt x="863057" y="27061"/>
                </a:lnTo>
                <a:lnTo>
                  <a:pt x="921348" y="18950"/>
                </a:lnTo>
                <a:lnTo>
                  <a:pt x="980778" y="12229"/>
                </a:lnTo>
                <a:lnTo>
                  <a:pt x="1041270" y="6935"/>
                </a:lnTo>
                <a:lnTo>
                  <a:pt x="1102746" y="3107"/>
                </a:lnTo>
                <a:lnTo>
                  <a:pt x="1165130" y="783"/>
                </a:lnTo>
                <a:lnTo>
                  <a:pt x="1228343" y="0"/>
                </a:lnTo>
                <a:lnTo>
                  <a:pt x="1291557" y="783"/>
                </a:lnTo>
                <a:lnTo>
                  <a:pt x="1353941" y="3107"/>
                </a:lnTo>
                <a:lnTo>
                  <a:pt x="1415417" y="6935"/>
                </a:lnTo>
                <a:lnTo>
                  <a:pt x="1475909" y="12229"/>
                </a:lnTo>
                <a:lnTo>
                  <a:pt x="1535339" y="18950"/>
                </a:lnTo>
                <a:lnTo>
                  <a:pt x="1593630" y="27061"/>
                </a:lnTo>
                <a:lnTo>
                  <a:pt x="1650705" y="36525"/>
                </a:lnTo>
                <a:lnTo>
                  <a:pt x="1706487" y="47303"/>
                </a:lnTo>
                <a:lnTo>
                  <a:pt x="1760898" y="59358"/>
                </a:lnTo>
                <a:lnTo>
                  <a:pt x="1813862" y="72651"/>
                </a:lnTo>
                <a:lnTo>
                  <a:pt x="1865302" y="87145"/>
                </a:lnTo>
                <a:lnTo>
                  <a:pt x="1915139" y="102803"/>
                </a:lnTo>
                <a:lnTo>
                  <a:pt x="1963298" y="119585"/>
                </a:lnTo>
                <a:lnTo>
                  <a:pt x="2009700" y="137455"/>
                </a:lnTo>
                <a:lnTo>
                  <a:pt x="2054269" y="156375"/>
                </a:lnTo>
                <a:lnTo>
                  <a:pt x="2096928" y="176307"/>
                </a:lnTo>
                <a:lnTo>
                  <a:pt x="2137599" y="197213"/>
                </a:lnTo>
                <a:lnTo>
                  <a:pt x="2176206" y="219055"/>
                </a:lnTo>
                <a:lnTo>
                  <a:pt x="2212670" y="241796"/>
                </a:lnTo>
                <a:lnTo>
                  <a:pt x="2246916" y="265397"/>
                </a:lnTo>
                <a:lnTo>
                  <a:pt x="2278865" y="289821"/>
                </a:lnTo>
                <a:lnTo>
                  <a:pt x="2308441" y="315031"/>
                </a:lnTo>
                <a:lnTo>
                  <a:pt x="2360164" y="367653"/>
                </a:lnTo>
                <a:lnTo>
                  <a:pt x="2401467" y="422961"/>
                </a:lnTo>
                <a:lnTo>
                  <a:pt x="2431733" y="480653"/>
                </a:lnTo>
                <a:lnTo>
                  <a:pt x="2450346" y="540427"/>
                </a:lnTo>
                <a:lnTo>
                  <a:pt x="2456688" y="601979"/>
                </a:lnTo>
                <a:lnTo>
                  <a:pt x="2455089" y="632957"/>
                </a:lnTo>
                <a:lnTo>
                  <a:pt x="2442535" y="693654"/>
                </a:lnTo>
                <a:lnTo>
                  <a:pt x="2418018" y="752422"/>
                </a:lnTo>
                <a:lnTo>
                  <a:pt x="2382156" y="808959"/>
                </a:lnTo>
                <a:lnTo>
                  <a:pt x="2335566" y="862961"/>
                </a:lnTo>
                <a:lnTo>
                  <a:pt x="2278865" y="914126"/>
                </a:lnTo>
                <a:lnTo>
                  <a:pt x="2246916" y="938551"/>
                </a:lnTo>
                <a:lnTo>
                  <a:pt x="2212670" y="962152"/>
                </a:lnTo>
                <a:lnTo>
                  <a:pt x="2176206" y="984893"/>
                </a:lnTo>
                <a:lnTo>
                  <a:pt x="2137599" y="1006736"/>
                </a:lnTo>
                <a:lnTo>
                  <a:pt x="2096928" y="1027642"/>
                </a:lnTo>
                <a:lnTo>
                  <a:pt x="2054269" y="1047575"/>
                </a:lnTo>
                <a:lnTo>
                  <a:pt x="2009700" y="1066495"/>
                </a:lnTo>
                <a:lnTo>
                  <a:pt x="1963298" y="1084366"/>
                </a:lnTo>
                <a:lnTo>
                  <a:pt x="1915139" y="1101150"/>
                </a:lnTo>
                <a:lnTo>
                  <a:pt x="1865302" y="1116808"/>
                </a:lnTo>
                <a:lnTo>
                  <a:pt x="1813862" y="1131303"/>
                </a:lnTo>
                <a:lnTo>
                  <a:pt x="1760898" y="1144597"/>
                </a:lnTo>
                <a:lnTo>
                  <a:pt x="1706487" y="1156652"/>
                </a:lnTo>
                <a:lnTo>
                  <a:pt x="1650705" y="1167431"/>
                </a:lnTo>
                <a:lnTo>
                  <a:pt x="1593630" y="1176895"/>
                </a:lnTo>
                <a:lnTo>
                  <a:pt x="1535339" y="1185007"/>
                </a:lnTo>
                <a:lnTo>
                  <a:pt x="1475909" y="1191729"/>
                </a:lnTo>
                <a:lnTo>
                  <a:pt x="1415417" y="1197023"/>
                </a:lnTo>
                <a:lnTo>
                  <a:pt x="1353941" y="1200852"/>
                </a:lnTo>
                <a:lnTo>
                  <a:pt x="1291557" y="1203176"/>
                </a:lnTo>
                <a:lnTo>
                  <a:pt x="1228343" y="1203960"/>
                </a:lnTo>
                <a:lnTo>
                  <a:pt x="1165130" y="1203176"/>
                </a:lnTo>
                <a:lnTo>
                  <a:pt x="1102746" y="1200852"/>
                </a:lnTo>
                <a:lnTo>
                  <a:pt x="1041270" y="1197023"/>
                </a:lnTo>
                <a:lnTo>
                  <a:pt x="980778" y="1191729"/>
                </a:lnTo>
                <a:lnTo>
                  <a:pt x="921348" y="1185007"/>
                </a:lnTo>
                <a:lnTo>
                  <a:pt x="863057" y="1176895"/>
                </a:lnTo>
                <a:lnTo>
                  <a:pt x="805982" y="1167431"/>
                </a:lnTo>
                <a:lnTo>
                  <a:pt x="750200" y="1156652"/>
                </a:lnTo>
                <a:lnTo>
                  <a:pt x="695789" y="1144597"/>
                </a:lnTo>
                <a:lnTo>
                  <a:pt x="642825" y="1131303"/>
                </a:lnTo>
                <a:lnTo>
                  <a:pt x="591385" y="1116808"/>
                </a:lnTo>
                <a:lnTo>
                  <a:pt x="541548" y="1101150"/>
                </a:lnTo>
                <a:lnTo>
                  <a:pt x="493389" y="1084366"/>
                </a:lnTo>
                <a:lnTo>
                  <a:pt x="446987" y="1066495"/>
                </a:lnTo>
                <a:lnTo>
                  <a:pt x="402418" y="1047575"/>
                </a:lnTo>
                <a:lnTo>
                  <a:pt x="359759" y="1027642"/>
                </a:lnTo>
                <a:lnTo>
                  <a:pt x="319088" y="1006736"/>
                </a:lnTo>
                <a:lnTo>
                  <a:pt x="280481" y="984893"/>
                </a:lnTo>
                <a:lnTo>
                  <a:pt x="244017" y="962152"/>
                </a:lnTo>
                <a:lnTo>
                  <a:pt x="209771" y="938551"/>
                </a:lnTo>
                <a:lnTo>
                  <a:pt x="177822" y="914126"/>
                </a:lnTo>
                <a:lnTo>
                  <a:pt x="148246" y="888917"/>
                </a:lnTo>
                <a:lnTo>
                  <a:pt x="96523" y="836296"/>
                </a:lnTo>
                <a:lnTo>
                  <a:pt x="55220" y="780989"/>
                </a:lnTo>
                <a:lnTo>
                  <a:pt x="24954" y="723298"/>
                </a:lnTo>
                <a:lnTo>
                  <a:pt x="6341" y="663528"/>
                </a:lnTo>
                <a:lnTo>
                  <a:pt x="0" y="601979"/>
                </a:lnTo>
                <a:close/>
              </a:path>
            </a:pathLst>
          </a:custGeom>
          <a:ln w="2590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6129273" y="3714394"/>
            <a:ext cx="1244600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80975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latin typeface="Arial"/>
                <a:cs typeface="Arial"/>
              </a:rPr>
              <a:t>Your own  </a:t>
            </a:r>
            <a:r>
              <a:rPr sz="1600" spc="-5" dirty="0">
                <a:latin typeface="Arial"/>
                <a:cs typeface="Arial"/>
              </a:rPr>
              <a:t>personal</a:t>
            </a:r>
            <a:r>
              <a:rPr sz="1600" spc="-60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gain</a:t>
            </a:r>
            <a:endParaRPr sz="16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714993" y="4715757"/>
            <a:ext cx="121285" cy="1670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z="1000" b="1" spc="-5" dirty="0">
                <a:solidFill>
                  <a:srgbClr val="FFFFFF"/>
                </a:solidFill>
                <a:latin typeface="Arial"/>
                <a:cs typeface="Arial"/>
              </a:rPr>
              <a:t>4</a:t>
            </a:fld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85998" y="1348231"/>
            <a:ext cx="3629025" cy="2038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5"/>
              </a:spcBef>
            </a:pPr>
            <a:r>
              <a:rPr sz="4400" dirty="0"/>
              <a:t>How to</a:t>
            </a:r>
            <a:r>
              <a:rPr sz="4400" spc="-70" dirty="0"/>
              <a:t> </a:t>
            </a:r>
            <a:r>
              <a:rPr sz="4400" dirty="0"/>
              <a:t>give</a:t>
            </a:r>
            <a:r>
              <a:rPr sz="4400" spc="-30" dirty="0"/>
              <a:t> </a:t>
            </a:r>
            <a:r>
              <a:rPr sz="4400" dirty="0"/>
              <a:t>a  </a:t>
            </a:r>
            <a:r>
              <a:rPr sz="4400" spc="-5" dirty="0"/>
              <a:t>good  </a:t>
            </a:r>
            <a:r>
              <a:rPr sz="4400" dirty="0"/>
              <a:t>presentation</a:t>
            </a:r>
            <a:endParaRPr sz="4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03602" y="358902"/>
            <a:ext cx="4472305" cy="878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2800" spc="-5" dirty="0"/>
              <a:t>Presenting doesn’t </a:t>
            </a:r>
            <a:r>
              <a:rPr sz="2800" spc="-10" dirty="0"/>
              <a:t>come  </a:t>
            </a:r>
            <a:r>
              <a:rPr sz="2800" spc="-5" dirty="0"/>
              <a:t>natural to us as</a:t>
            </a:r>
            <a:r>
              <a:rPr sz="2800" spc="-15" dirty="0"/>
              <a:t> </a:t>
            </a:r>
            <a:r>
              <a:rPr sz="2800" spc="-5" dirty="0"/>
              <a:t>humans…</a:t>
            </a:r>
            <a:endParaRPr sz="2800"/>
          </a:p>
        </p:txBody>
      </p:sp>
      <p:sp>
        <p:nvSpPr>
          <p:cNvPr id="3" name="object 3"/>
          <p:cNvSpPr txBox="1"/>
          <p:nvPr/>
        </p:nvSpPr>
        <p:spPr>
          <a:xfrm>
            <a:off x="1797176" y="1981326"/>
            <a:ext cx="4060825" cy="1824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2900" marR="510540" indent="-330200" algn="just">
              <a:lnSpc>
                <a:spcPct val="100000"/>
              </a:lnSpc>
              <a:spcBef>
                <a:spcPts val="100"/>
              </a:spcBef>
              <a:buClr>
                <a:srgbClr val="CCCCCC"/>
              </a:buClr>
              <a:buSzPct val="88888"/>
              <a:buFont typeface="MS Gothic"/>
              <a:buChar char="o"/>
              <a:tabLst>
                <a:tab pos="343535" algn="l"/>
              </a:tabLst>
            </a:pPr>
            <a:r>
              <a:rPr sz="1800" dirty="0">
                <a:latin typeface="Arial"/>
                <a:cs typeface="Arial"/>
              </a:rPr>
              <a:t>For </a:t>
            </a:r>
            <a:r>
              <a:rPr sz="1800" spc="-5" dirty="0">
                <a:latin typeface="Arial"/>
                <a:cs typeface="Arial"/>
              </a:rPr>
              <a:t>many people, giving an oral  presentation can be a daunting  prospect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Clr>
                <a:srgbClr val="CCCCCC"/>
              </a:buClr>
              <a:buFont typeface="MS Gothic"/>
              <a:buChar char="o"/>
            </a:pPr>
            <a:endParaRPr sz="2900">
              <a:latin typeface="Times New Roman"/>
              <a:cs typeface="Times New Roman"/>
            </a:endParaRPr>
          </a:p>
          <a:p>
            <a:pPr marL="342900" marR="5080" indent="-330200">
              <a:lnSpc>
                <a:spcPct val="100000"/>
              </a:lnSpc>
              <a:buClr>
                <a:srgbClr val="CCCCCC"/>
              </a:buClr>
              <a:buSzPct val="88888"/>
              <a:buFont typeface="MS Gothic"/>
              <a:buChar char="o"/>
              <a:tabLst>
                <a:tab pos="342900" algn="l"/>
                <a:tab pos="343535" algn="l"/>
              </a:tabLst>
            </a:pPr>
            <a:r>
              <a:rPr sz="1800" dirty="0">
                <a:latin typeface="Arial"/>
                <a:cs typeface="Arial"/>
              </a:rPr>
              <a:t>The key to </a:t>
            </a:r>
            <a:r>
              <a:rPr sz="1800" spc="-5" dirty="0">
                <a:latin typeface="Arial"/>
                <a:cs typeface="Arial"/>
              </a:rPr>
              <a:t>giving a </a:t>
            </a:r>
            <a:r>
              <a:rPr sz="1800" spc="-10" dirty="0">
                <a:latin typeface="Arial"/>
                <a:cs typeface="Arial"/>
              </a:rPr>
              <a:t>good </a:t>
            </a:r>
            <a:r>
              <a:rPr sz="1800" spc="-5" dirty="0">
                <a:latin typeface="Arial"/>
                <a:cs typeface="Arial"/>
              </a:rPr>
              <a:t>preparation  lies in preparation and</a:t>
            </a:r>
            <a:r>
              <a:rPr sz="1800" spc="1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rehearsal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437376" y="3864864"/>
            <a:ext cx="158750" cy="158750"/>
          </a:xfrm>
          <a:custGeom>
            <a:avLst/>
            <a:gdLst/>
            <a:ahLst/>
            <a:cxnLst/>
            <a:rect l="l" t="t" r="r" b="b"/>
            <a:pathLst>
              <a:path w="158750" h="158750">
                <a:moveTo>
                  <a:pt x="126110" y="0"/>
                </a:moveTo>
                <a:lnTo>
                  <a:pt x="11302" y="135420"/>
                </a:lnTo>
                <a:lnTo>
                  <a:pt x="0" y="158496"/>
                </a:lnTo>
                <a:lnTo>
                  <a:pt x="23113" y="147205"/>
                </a:lnTo>
                <a:lnTo>
                  <a:pt x="158496" y="32308"/>
                </a:lnTo>
                <a:lnTo>
                  <a:pt x="126110" y="0"/>
                </a:lnTo>
                <a:close/>
              </a:path>
            </a:pathLst>
          </a:custGeom>
          <a:ln w="12191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653783" y="3646932"/>
            <a:ext cx="160020" cy="1600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495288" y="3710940"/>
            <a:ext cx="256540" cy="254635"/>
          </a:xfrm>
          <a:custGeom>
            <a:avLst/>
            <a:gdLst/>
            <a:ahLst/>
            <a:cxnLst/>
            <a:rect l="l" t="t" r="r" b="b"/>
            <a:pathLst>
              <a:path w="256540" h="254635">
                <a:moveTo>
                  <a:pt x="169671" y="0"/>
                </a:moveTo>
                <a:lnTo>
                  <a:pt x="102869" y="66929"/>
                </a:lnTo>
                <a:lnTo>
                  <a:pt x="97662" y="64897"/>
                </a:lnTo>
                <a:lnTo>
                  <a:pt x="92583" y="62865"/>
                </a:lnTo>
                <a:lnTo>
                  <a:pt x="86360" y="60833"/>
                </a:lnTo>
                <a:lnTo>
                  <a:pt x="80263" y="59817"/>
                </a:lnTo>
                <a:lnTo>
                  <a:pt x="73533" y="58293"/>
                </a:lnTo>
                <a:lnTo>
                  <a:pt x="66802" y="57277"/>
                </a:lnTo>
                <a:lnTo>
                  <a:pt x="60197" y="56769"/>
                </a:lnTo>
                <a:lnTo>
                  <a:pt x="53466" y="56769"/>
                </a:lnTo>
                <a:lnTo>
                  <a:pt x="47243" y="56769"/>
                </a:lnTo>
                <a:lnTo>
                  <a:pt x="41147" y="57277"/>
                </a:lnTo>
                <a:lnTo>
                  <a:pt x="3048" y="73660"/>
                </a:lnTo>
                <a:lnTo>
                  <a:pt x="1524" y="75184"/>
                </a:lnTo>
                <a:lnTo>
                  <a:pt x="508" y="77216"/>
                </a:lnTo>
                <a:lnTo>
                  <a:pt x="0" y="79248"/>
                </a:lnTo>
                <a:lnTo>
                  <a:pt x="0" y="81788"/>
                </a:lnTo>
                <a:lnTo>
                  <a:pt x="0" y="83820"/>
                </a:lnTo>
                <a:lnTo>
                  <a:pt x="508" y="85852"/>
                </a:lnTo>
                <a:lnTo>
                  <a:pt x="1524" y="87884"/>
                </a:lnTo>
                <a:lnTo>
                  <a:pt x="3048" y="89916"/>
                </a:lnTo>
                <a:lnTo>
                  <a:pt x="165481" y="251447"/>
                </a:lnTo>
                <a:lnTo>
                  <a:pt x="167639" y="252971"/>
                </a:lnTo>
                <a:lnTo>
                  <a:pt x="169671" y="253987"/>
                </a:lnTo>
                <a:lnTo>
                  <a:pt x="171704" y="254508"/>
                </a:lnTo>
                <a:lnTo>
                  <a:pt x="173736" y="254508"/>
                </a:lnTo>
                <a:lnTo>
                  <a:pt x="176403" y="254508"/>
                </a:lnTo>
                <a:lnTo>
                  <a:pt x="178435" y="253987"/>
                </a:lnTo>
                <a:lnTo>
                  <a:pt x="180466" y="252971"/>
                </a:lnTo>
                <a:lnTo>
                  <a:pt x="181990" y="251447"/>
                </a:lnTo>
                <a:lnTo>
                  <a:pt x="198501" y="213614"/>
                </a:lnTo>
                <a:lnTo>
                  <a:pt x="199009" y="207492"/>
                </a:lnTo>
                <a:lnTo>
                  <a:pt x="199009" y="201358"/>
                </a:lnTo>
                <a:lnTo>
                  <a:pt x="199009" y="194703"/>
                </a:lnTo>
                <a:lnTo>
                  <a:pt x="198501" y="188074"/>
                </a:lnTo>
                <a:lnTo>
                  <a:pt x="197358" y="181432"/>
                </a:lnTo>
                <a:lnTo>
                  <a:pt x="195834" y="174777"/>
                </a:lnTo>
                <a:lnTo>
                  <a:pt x="194817" y="168656"/>
                </a:lnTo>
                <a:lnTo>
                  <a:pt x="192786" y="162560"/>
                </a:lnTo>
                <a:lnTo>
                  <a:pt x="190754" y="157353"/>
                </a:lnTo>
                <a:lnTo>
                  <a:pt x="188721" y="152273"/>
                </a:lnTo>
                <a:lnTo>
                  <a:pt x="256032" y="85852"/>
                </a:lnTo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612635" y="3744467"/>
            <a:ext cx="43180" cy="43180"/>
          </a:xfrm>
          <a:custGeom>
            <a:avLst/>
            <a:gdLst/>
            <a:ahLst/>
            <a:cxnLst/>
            <a:rect l="l" t="t" r="r" b="b"/>
            <a:pathLst>
              <a:path w="43179" h="43179">
                <a:moveTo>
                  <a:pt x="0" y="42671"/>
                </a:moveTo>
                <a:lnTo>
                  <a:pt x="42672" y="0"/>
                </a:lnTo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065264" y="1831975"/>
            <a:ext cx="1490980" cy="1348740"/>
          </a:xfrm>
          <a:custGeom>
            <a:avLst/>
            <a:gdLst/>
            <a:ahLst/>
            <a:cxnLst/>
            <a:rect l="l" t="t" r="r" b="b"/>
            <a:pathLst>
              <a:path w="1490979" h="1348739">
                <a:moveTo>
                  <a:pt x="1477009" y="1204849"/>
                </a:moveTo>
                <a:lnTo>
                  <a:pt x="825753" y="46354"/>
                </a:lnTo>
                <a:lnTo>
                  <a:pt x="819022" y="36957"/>
                </a:lnTo>
                <a:lnTo>
                  <a:pt x="810132" y="27686"/>
                </a:lnTo>
                <a:lnTo>
                  <a:pt x="769874" y="2286"/>
                </a:lnTo>
                <a:lnTo>
                  <a:pt x="756411" y="0"/>
                </a:lnTo>
                <a:lnTo>
                  <a:pt x="745235" y="0"/>
                </a:lnTo>
                <a:lnTo>
                  <a:pt x="731901" y="0"/>
                </a:lnTo>
                <a:lnTo>
                  <a:pt x="720597" y="2286"/>
                </a:lnTo>
                <a:lnTo>
                  <a:pt x="680338" y="27686"/>
                </a:lnTo>
                <a:lnTo>
                  <a:pt x="13461" y="1204849"/>
                </a:lnTo>
                <a:lnTo>
                  <a:pt x="6857" y="1216406"/>
                </a:lnTo>
                <a:lnTo>
                  <a:pt x="2285" y="1228089"/>
                </a:lnTo>
                <a:lnTo>
                  <a:pt x="0" y="1239647"/>
                </a:lnTo>
                <a:lnTo>
                  <a:pt x="0" y="1253617"/>
                </a:lnTo>
                <a:lnTo>
                  <a:pt x="0" y="1265174"/>
                </a:lnTo>
                <a:lnTo>
                  <a:pt x="2285" y="1276731"/>
                </a:lnTo>
                <a:lnTo>
                  <a:pt x="6857" y="1290701"/>
                </a:lnTo>
                <a:lnTo>
                  <a:pt x="13461" y="1302131"/>
                </a:lnTo>
                <a:lnTo>
                  <a:pt x="46989" y="1337056"/>
                </a:lnTo>
                <a:lnTo>
                  <a:pt x="58292" y="1341627"/>
                </a:lnTo>
                <a:lnTo>
                  <a:pt x="69341" y="1346200"/>
                </a:lnTo>
                <a:lnTo>
                  <a:pt x="80644" y="1348486"/>
                </a:lnTo>
                <a:lnTo>
                  <a:pt x="93979" y="1348486"/>
                </a:lnTo>
                <a:lnTo>
                  <a:pt x="1396491" y="1348486"/>
                </a:lnTo>
                <a:lnTo>
                  <a:pt x="1409827" y="1348486"/>
                </a:lnTo>
                <a:lnTo>
                  <a:pt x="1421129" y="1346200"/>
                </a:lnTo>
                <a:lnTo>
                  <a:pt x="1432305" y="1341627"/>
                </a:lnTo>
                <a:lnTo>
                  <a:pt x="1443481" y="1337056"/>
                </a:lnTo>
                <a:lnTo>
                  <a:pt x="1454657" y="1330070"/>
                </a:lnTo>
                <a:lnTo>
                  <a:pt x="1463675" y="1320673"/>
                </a:lnTo>
                <a:lnTo>
                  <a:pt x="1470405" y="1311529"/>
                </a:lnTo>
                <a:lnTo>
                  <a:pt x="1477009" y="1302131"/>
                </a:lnTo>
                <a:lnTo>
                  <a:pt x="1483740" y="1290701"/>
                </a:lnTo>
                <a:lnTo>
                  <a:pt x="1488312" y="1276731"/>
                </a:lnTo>
                <a:lnTo>
                  <a:pt x="1490471" y="1265174"/>
                </a:lnTo>
                <a:lnTo>
                  <a:pt x="1490471" y="1253617"/>
                </a:lnTo>
                <a:lnTo>
                  <a:pt x="1490471" y="1239647"/>
                </a:lnTo>
                <a:lnTo>
                  <a:pt x="1488312" y="1228089"/>
                </a:lnTo>
                <a:lnTo>
                  <a:pt x="1483740" y="1216406"/>
                </a:lnTo>
                <a:lnTo>
                  <a:pt x="1477009" y="1204849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714868" y="2815208"/>
            <a:ext cx="191261" cy="19761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707503" y="2249042"/>
            <a:ext cx="206375" cy="498475"/>
          </a:xfrm>
          <a:custGeom>
            <a:avLst/>
            <a:gdLst/>
            <a:ahLst/>
            <a:cxnLst/>
            <a:rect l="l" t="t" r="r" b="b"/>
            <a:pathLst>
              <a:path w="206375" h="498475">
                <a:moveTo>
                  <a:pt x="205994" y="67182"/>
                </a:moveTo>
                <a:lnTo>
                  <a:pt x="179070" y="431038"/>
                </a:lnTo>
                <a:lnTo>
                  <a:pt x="176783" y="444881"/>
                </a:lnTo>
                <a:lnTo>
                  <a:pt x="172466" y="458724"/>
                </a:lnTo>
                <a:lnTo>
                  <a:pt x="165735" y="467994"/>
                </a:lnTo>
                <a:lnTo>
                  <a:pt x="156718" y="479679"/>
                </a:lnTo>
                <a:lnTo>
                  <a:pt x="145542" y="486537"/>
                </a:lnTo>
                <a:lnTo>
                  <a:pt x="134366" y="493521"/>
                </a:lnTo>
                <a:lnTo>
                  <a:pt x="123190" y="498220"/>
                </a:lnTo>
                <a:lnTo>
                  <a:pt x="109727" y="498220"/>
                </a:lnTo>
                <a:lnTo>
                  <a:pt x="96393" y="498220"/>
                </a:lnTo>
                <a:lnTo>
                  <a:pt x="82803" y="498220"/>
                </a:lnTo>
                <a:lnTo>
                  <a:pt x="71754" y="493521"/>
                </a:lnTo>
                <a:lnTo>
                  <a:pt x="60451" y="486537"/>
                </a:lnTo>
                <a:lnTo>
                  <a:pt x="49275" y="479679"/>
                </a:lnTo>
                <a:lnTo>
                  <a:pt x="40386" y="467994"/>
                </a:lnTo>
                <a:lnTo>
                  <a:pt x="33654" y="458724"/>
                </a:lnTo>
                <a:lnTo>
                  <a:pt x="29210" y="444881"/>
                </a:lnTo>
                <a:lnTo>
                  <a:pt x="26924" y="431038"/>
                </a:lnTo>
                <a:lnTo>
                  <a:pt x="0" y="67182"/>
                </a:lnTo>
                <a:lnTo>
                  <a:pt x="9017" y="30099"/>
                </a:lnTo>
                <a:lnTo>
                  <a:pt x="49275" y="2286"/>
                </a:lnTo>
                <a:lnTo>
                  <a:pt x="60451" y="0"/>
                </a:lnTo>
                <a:lnTo>
                  <a:pt x="145542" y="0"/>
                </a:lnTo>
                <a:lnTo>
                  <a:pt x="156718" y="2286"/>
                </a:lnTo>
                <a:lnTo>
                  <a:pt x="170179" y="4571"/>
                </a:lnTo>
                <a:lnTo>
                  <a:pt x="201422" y="41656"/>
                </a:lnTo>
                <a:lnTo>
                  <a:pt x="205994" y="67182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8714993" y="4715757"/>
            <a:ext cx="121285" cy="1670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z="1000" b="1" spc="-5" dirty="0">
                <a:solidFill>
                  <a:srgbClr val="FFFFFF"/>
                </a:solidFill>
                <a:latin typeface="Arial"/>
                <a:cs typeface="Arial"/>
              </a:rPr>
              <a:t>6</a:t>
            </a:fld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3344" y="168021"/>
            <a:ext cx="271843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Preparation:</a:t>
            </a:r>
          </a:p>
        </p:txBody>
      </p:sp>
      <p:sp>
        <p:nvSpPr>
          <p:cNvPr id="3" name="object 3"/>
          <p:cNvSpPr/>
          <p:nvPr/>
        </p:nvSpPr>
        <p:spPr>
          <a:xfrm>
            <a:off x="1687067" y="909827"/>
            <a:ext cx="5484876" cy="40203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008882" y="2338937"/>
            <a:ext cx="1108710" cy="9721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indent="-635" algn="ctr">
              <a:lnSpc>
                <a:spcPct val="114999"/>
              </a:lnSpc>
              <a:spcBef>
                <a:spcPts val="95"/>
              </a:spcBef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Consider 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the  fo</a:t>
            </a:r>
            <a:r>
              <a:rPr sz="1800" b="1" spc="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lo</a:t>
            </a:r>
            <a:r>
              <a:rPr sz="1800" b="1" spc="15" dirty="0">
                <a:solidFill>
                  <a:srgbClr val="FFFFFF"/>
                </a:solidFill>
                <a:latin typeface="Arial"/>
                <a:cs typeface="Arial"/>
              </a:rPr>
              <a:t>w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800" b="1" spc="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: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714993" y="4715757"/>
            <a:ext cx="121285" cy="1670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z="1000" b="1" spc="-5" dirty="0">
                <a:solidFill>
                  <a:srgbClr val="FFFFFF"/>
                </a:solidFill>
                <a:latin typeface="Arial"/>
                <a:cs typeface="Arial"/>
              </a:rPr>
              <a:t>7</a:t>
            </a:fld>
            <a:endParaRPr sz="1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110485" y="1607057"/>
            <a:ext cx="87630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Subje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14117" y="3619608"/>
            <a:ext cx="805180" cy="727710"/>
          </a:xfrm>
          <a:prstGeom prst="rect">
            <a:avLst/>
          </a:prstGeom>
        </p:spPr>
        <p:txBody>
          <a:bodyPr vert="horz" wrap="square" lIns="0" tIns="5841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59"/>
              </a:spcBef>
            </a:pP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Length</a:t>
            </a:r>
            <a:endParaRPr sz="2000">
              <a:latin typeface="Arial"/>
              <a:cs typeface="Arial"/>
            </a:endParaRPr>
          </a:p>
          <a:p>
            <a:pPr marL="21590">
              <a:lnSpc>
                <a:spcPct val="100000"/>
              </a:lnSpc>
              <a:spcBef>
                <a:spcPts val="365"/>
              </a:spcBef>
            </a:pP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sz="20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time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886069" y="3666540"/>
            <a:ext cx="851535" cy="6565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925" marR="5080" indent="-22860">
              <a:lnSpc>
                <a:spcPct val="114999"/>
              </a:lnSpc>
              <a:spcBef>
                <a:spcPts val="100"/>
              </a:spcBef>
            </a:pP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Mode</a:t>
            </a:r>
            <a:r>
              <a:rPr sz="18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of 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delivery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684901" y="1514602"/>
            <a:ext cx="97599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800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spc="-1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-1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ce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36804"/>
            <a:ext cx="1882139" cy="2326005"/>
          </a:xfrm>
          <a:custGeom>
            <a:avLst/>
            <a:gdLst/>
            <a:ahLst/>
            <a:cxnLst/>
            <a:rect l="l" t="t" r="r" b="b"/>
            <a:pathLst>
              <a:path w="1882139" h="2326005">
                <a:moveTo>
                  <a:pt x="0" y="249203"/>
                </a:moveTo>
                <a:lnTo>
                  <a:pt x="32586" y="224344"/>
                </a:lnTo>
                <a:lnTo>
                  <a:pt x="69188" y="198580"/>
                </a:lnTo>
                <a:lnTo>
                  <a:pt x="106808" y="174207"/>
                </a:lnTo>
                <a:lnTo>
                  <a:pt x="145407" y="151262"/>
                </a:lnTo>
                <a:lnTo>
                  <a:pt x="184948" y="129784"/>
                </a:lnTo>
                <a:lnTo>
                  <a:pt x="225395" y="109808"/>
                </a:lnTo>
                <a:lnTo>
                  <a:pt x="266709" y="91374"/>
                </a:lnTo>
                <a:lnTo>
                  <a:pt x="308852" y="74518"/>
                </a:lnTo>
                <a:lnTo>
                  <a:pt x="351789" y="59277"/>
                </a:lnTo>
                <a:lnTo>
                  <a:pt x="395481" y="45689"/>
                </a:lnTo>
                <a:lnTo>
                  <a:pt x="439890" y="33792"/>
                </a:lnTo>
                <a:lnTo>
                  <a:pt x="484980" y="23622"/>
                </a:lnTo>
                <a:lnTo>
                  <a:pt x="530713" y="15218"/>
                </a:lnTo>
                <a:lnTo>
                  <a:pt x="577052" y="8616"/>
                </a:lnTo>
                <a:lnTo>
                  <a:pt x="623959" y="3854"/>
                </a:lnTo>
                <a:lnTo>
                  <a:pt x="671396" y="969"/>
                </a:lnTo>
                <a:lnTo>
                  <a:pt x="719328" y="0"/>
                </a:lnTo>
                <a:lnTo>
                  <a:pt x="767261" y="969"/>
                </a:lnTo>
                <a:lnTo>
                  <a:pt x="814701" y="3854"/>
                </a:lnTo>
                <a:lnTo>
                  <a:pt x="861610" y="8616"/>
                </a:lnTo>
                <a:lnTo>
                  <a:pt x="907950" y="15218"/>
                </a:lnTo>
                <a:lnTo>
                  <a:pt x="953685" y="23622"/>
                </a:lnTo>
                <a:lnTo>
                  <a:pt x="998776" y="33792"/>
                </a:lnTo>
                <a:lnTo>
                  <a:pt x="1043187" y="45689"/>
                </a:lnTo>
                <a:lnTo>
                  <a:pt x="1086880" y="59277"/>
                </a:lnTo>
                <a:lnTo>
                  <a:pt x="1129817" y="74518"/>
                </a:lnTo>
                <a:lnTo>
                  <a:pt x="1171961" y="91374"/>
                </a:lnTo>
                <a:lnTo>
                  <a:pt x="1213276" y="109808"/>
                </a:lnTo>
                <a:lnTo>
                  <a:pt x="1253722" y="129784"/>
                </a:lnTo>
                <a:lnTo>
                  <a:pt x="1293264" y="151262"/>
                </a:lnTo>
                <a:lnTo>
                  <a:pt x="1331863" y="174207"/>
                </a:lnTo>
                <a:lnTo>
                  <a:pt x="1369482" y="198580"/>
                </a:lnTo>
                <a:lnTo>
                  <a:pt x="1406085" y="224344"/>
                </a:lnTo>
                <a:lnTo>
                  <a:pt x="1441632" y="251463"/>
                </a:lnTo>
                <a:lnTo>
                  <a:pt x="1476088" y="279897"/>
                </a:lnTo>
                <a:lnTo>
                  <a:pt x="1509414" y="309611"/>
                </a:lnTo>
                <a:lnTo>
                  <a:pt x="1541573" y="340566"/>
                </a:lnTo>
                <a:lnTo>
                  <a:pt x="1572528" y="372725"/>
                </a:lnTo>
                <a:lnTo>
                  <a:pt x="1602242" y="406051"/>
                </a:lnTo>
                <a:lnTo>
                  <a:pt x="1630676" y="440507"/>
                </a:lnTo>
                <a:lnTo>
                  <a:pt x="1657795" y="476054"/>
                </a:lnTo>
                <a:lnTo>
                  <a:pt x="1683559" y="512657"/>
                </a:lnTo>
                <a:lnTo>
                  <a:pt x="1707932" y="550276"/>
                </a:lnTo>
                <a:lnTo>
                  <a:pt x="1730877" y="588875"/>
                </a:lnTo>
                <a:lnTo>
                  <a:pt x="1752355" y="628417"/>
                </a:lnTo>
                <a:lnTo>
                  <a:pt x="1772331" y="668863"/>
                </a:lnTo>
                <a:lnTo>
                  <a:pt x="1790765" y="710178"/>
                </a:lnTo>
                <a:lnTo>
                  <a:pt x="1807621" y="752322"/>
                </a:lnTo>
                <a:lnTo>
                  <a:pt x="1822862" y="795259"/>
                </a:lnTo>
                <a:lnTo>
                  <a:pt x="1836450" y="838952"/>
                </a:lnTo>
                <a:lnTo>
                  <a:pt x="1848347" y="883363"/>
                </a:lnTo>
                <a:lnTo>
                  <a:pt x="1858517" y="928454"/>
                </a:lnTo>
                <a:lnTo>
                  <a:pt x="1866921" y="974189"/>
                </a:lnTo>
                <a:lnTo>
                  <a:pt x="1873523" y="1020529"/>
                </a:lnTo>
                <a:lnTo>
                  <a:pt x="1878285" y="1067438"/>
                </a:lnTo>
                <a:lnTo>
                  <a:pt x="1881170" y="1114878"/>
                </a:lnTo>
                <a:lnTo>
                  <a:pt x="1882139" y="1162812"/>
                </a:lnTo>
                <a:lnTo>
                  <a:pt x="1881170" y="1210745"/>
                </a:lnTo>
                <a:lnTo>
                  <a:pt x="1878285" y="1258185"/>
                </a:lnTo>
                <a:lnTo>
                  <a:pt x="1873523" y="1305094"/>
                </a:lnTo>
                <a:lnTo>
                  <a:pt x="1866921" y="1351434"/>
                </a:lnTo>
                <a:lnTo>
                  <a:pt x="1858517" y="1397169"/>
                </a:lnTo>
                <a:lnTo>
                  <a:pt x="1848347" y="1442260"/>
                </a:lnTo>
                <a:lnTo>
                  <a:pt x="1836450" y="1486671"/>
                </a:lnTo>
                <a:lnTo>
                  <a:pt x="1822862" y="1530364"/>
                </a:lnTo>
                <a:lnTo>
                  <a:pt x="1807621" y="1573301"/>
                </a:lnTo>
                <a:lnTo>
                  <a:pt x="1790765" y="1615445"/>
                </a:lnTo>
                <a:lnTo>
                  <a:pt x="1772331" y="1656760"/>
                </a:lnTo>
                <a:lnTo>
                  <a:pt x="1752355" y="1697206"/>
                </a:lnTo>
                <a:lnTo>
                  <a:pt x="1730877" y="1736748"/>
                </a:lnTo>
                <a:lnTo>
                  <a:pt x="1707932" y="1775347"/>
                </a:lnTo>
                <a:lnTo>
                  <a:pt x="1683559" y="1812966"/>
                </a:lnTo>
                <a:lnTo>
                  <a:pt x="1657795" y="1849569"/>
                </a:lnTo>
                <a:lnTo>
                  <a:pt x="1630676" y="1885116"/>
                </a:lnTo>
                <a:lnTo>
                  <a:pt x="1602242" y="1919572"/>
                </a:lnTo>
                <a:lnTo>
                  <a:pt x="1572528" y="1952898"/>
                </a:lnTo>
                <a:lnTo>
                  <a:pt x="1541573" y="1985057"/>
                </a:lnTo>
                <a:lnTo>
                  <a:pt x="1509414" y="2016012"/>
                </a:lnTo>
                <a:lnTo>
                  <a:pt x="1476088" y="2045726"/>
                </a:lnTo>
                <a:lnTo>
                  <a:pt x="1441632" y="2074160"/>
                </a:lnTo>
                <a:lnTo>
                  <a:pt x="1406085" y="2101279"/>
                </a:lnTo>
                <a:lnTo>
                  <a:pt x="1369482" y="2127043"/>
                </a:lnTo>
                <a:lnTo>
                  <a:pt x="1331863" y="2151416"/>
                </a:lnTo>
                <a:lnTo>
                  <a:pt x="1293264" y="2174361"/>
                </a:lnTo>
                <a:lnTo>
                  <a:pt x="1253722" y="2195839"/>
                </a:lnTo>
                <a:lnTo>
                  <a:pt x="1213276" y="2215815"/>
                </a:lnTo>
                <a:lnTo>
                  <a:pt x="1171961" y="2234249"/>
                </a:lnTo>
                <a:lnTo>
                  <a:pt x="1129817" y="2251105"/>
                </a:lnTo>
                <a:lnTo>
                  <a:pt x="1086880" y="2266346"/>
                </a:lnTo>
                <a:lnTo>
                  <a:pt x="1043187" y="2279934"/>
                </a:lnTo>
                <a:lnTo>
                  <a:pt x="998776" y="2291831"/>
                </a:lnTo>
                <a:lnTo>
                  <a:pt x="953685" y="2302001"/>
                </a:lnTo>
                <a:lnTo>
                  <a:pt x="907950" y="2310405"/>
                </a:lnTo>
                <a:lnTo>
                  <a:pt x="861610" y="2317007"/>
                </a:lnTo>
                <a:lnTo>
                  <a:pt x="814701" y="2321769"/>
                </a:lnTo>
                <a:lnTo>
                  <a:pt x="767261" y="2324654"/>
                </a:lnTo>
                <a:lnTo>
                  <a:pt x="719328" y="2325624"/>
                </a:lnTo>
                <a:lnTo>
                  <a:pt x="671396" y="2324654"/>
                </a:lnTo>
                <a:lnTo>
                  <a:pt x="623959" y="2321769"/>
                </a:lnTo>
                <a:lnTo>
                  <a:pt x="577052" y="2317007"/>
                </a:lnTo>
                <a:lnTo>
                  <a:pt x="530713" y="2310405"/>
                </a:lnTo>
                <a:lnTo>
                  <a:pt x="484980" y="2302001"/>
                </a:lnTo>
                <a:lnTo>
                  <a:pt x="439890" y="2291831"/>
                </a:lnTo>
                <a:lnTo>
                  <a:pt x="395481" y="2279934"/>
                </a:lnTo>
                <a:lnTo>
                  <a:pt x="351789" y="2266346"/>
                </a:lnTo>
                <a:lnTo>
                  <a:pt x="308852" y="2251105"/>
                </a:lnTo>
                <a:lnTo>
                  <a:pt x="266709" y="2234249"/>
                </a:lnTo>
                <a:lnTo>
                  <a:pt x="225395" y="2215815"/>
                </a:lnTo>
                <a:lnTo>
                  <a:pt x="184948" y="2195839"/>
                </a:lnTo>
                <a:lnTo>
                  <a:pt x="145407" y="2174361"/>
                </a:lnTo>
                <a:lnTo>
                  <a:pt x="106808" y="2151416"/>
                </a:lnTo>
                <a:lnTo>
                  <a:pt x="69188" y="2127043"/>
                </a:lnTo>
                <a:lnTo>
                  <a:pt x="32586" y="2101279"/>
                </a:lnTo>
                <a:lnTo>
                  <a:pt x="0" y="2076420"/>
                </a:lnTo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52400" y="932688"/>
            <a:ext cx="1134110" cy="1134110"/>
          </a:xfrm>
          <a:custGeom>
            <a:avLst/>
            <a:gdLst/>
            <a:ahLst/>
            <a:cxnLst/>
            <a:rect l="l" t="t" r="r" b="b"/>
            <a:pathLst>
              <a:path w="1134110" h="1134110">
                <a:moveTo>
                  <a:pt x="0" y="566927"/>
                </a:moveTo>
                <a:lnTo>
                  <a:pt x="2080" y="518018"/>
                </a:lnTo>
                <a:lnTo>
                  <a:pt x="8210" y="470262"/>
                </a:lnTo>
                <a:lnTo>
                  <a:pt x="18218" y="423831"/>
                </a:lnTo>
                <a:lnTo>
                  <a:pt x="31934" y="378894"/>
                </a:lnTo>
                <a:lnTo>
                  <a:pt x="49187" y="335622"/>
                </a:lnTo>
                <a:lnTo>
                  <a:pt x="69809" y="294186"/>
                </a:lnTo>
                <a:lnTo>
                  <a:pt x="93628" y="254754"/>
                </a:lnTo>
                <a:lnTo>
                  <a:pt x="120475" y="217499"/>
                </a:lnTo>
                <a:lnTo>
                  <a:pt x="150179" y="182590"/>
                </a:lnTo>
                <a:lnTo>
                  <a:pt x="182570" y="150197"/>
                </a:lnTo>
                <a:lnTo>
                  <a:pt x="217477" y="120490"/>
                </a:lnTo>
                <a:lnTo>
                  <a:pt x="254732" y="93641"/>
                </a:lnTo>
                <a:lnTo>
                  <a:pt x="294163" y="69819"/>
                </a:lnTo>
                <a:lnTo>
                  <a:pt x="335601" y="49195"/>
                </a:lnTo>
                <a:lnTo>
                  <a:pt x="378874" y="31939"/>
                </a:lnTo>
                <a:lnTo>
                  <a:pt x="423814" y="18221"/>
                </a:lnTo>
                <a:lnTo>
                  <a:pt x="470250" y="8211"/>
                </a:lnTo>
                <a:lnTo>
                  <a:pt x="518011" y="2081"/>
                </a:lnTo>
                <a:lnTo>
                  <a:pt x="566928" y="0"/>
                </a:lnTo>
                <a:lnTo>
                  <a:pt x="615844" y="2081"/>
                </a:lnTo>
                <a:lnTo>
                  <a:pt x="663605" y="8211"/>
                </a:lnTo>
                <a:lnTo>
                  <a:pt x="710041" y="18221"/>
                </a:lnTo>
                <a:lnTo>
                  <a:pt x="754981" y="31939"/>
                </a:lnTo>
                <a:lnTo>
                  <a:pt x="798254" y="49195"/>
                </a:lnTo>
                <a:lnTo>
                  <a:pt x="839692" y="69819"/>
                </a:lnTo>
                <a:lnTo>
                  <a:pt x="879123" y="93641"/>
                </a:lnTo>
                <a:lnTo>
                  <a:pt x="916378" y="120490"/>
                </a:lnTo>
                <a:lnTo>
                  <a:pt x="951285" y="150197"/>
                </a:lnTo>
                <a:lnTo>
                  <a:pt x="983676" y="182590"/>
                </a:lnTo>
                <a:lnTo>
                  <a:pt x="1013380" y="217499"/>
                </a:lnTo>
                <a:lnTo>
                  <a:pt x="1040227" y="254754"/>
                </a:lnTo>
                <a:lnTo>
                  <a:pt x="1064046" y="294186"/>
                </a:lnTo>
                <a:lnTo>
                  <a:pt x="1084668" y="335622"/>
                </a:lnTo>
                <a:lnTo>
                  <a:pt x="1101921" y="378894"/>
                </a:lnTo>
                <a:lnTo>
                  <a:pt x="1115637" y="423831"/>
                </a:lnTo>
                <a:lnTo>
                  <a:pt x="1125645" y="470262"/>
                </a:lnTo>
                <a:lnTo>
                  <a:pt x="1131775" y="518018"/>
                </a:lnTo>
                <a:lnTo>
                  <a:pt x="1133856" y="566927"/>
                </a:lnTo>
                <a:lnTo>
                  <a:pt x="1131775" y="615837"/>
                </a:lnTo>
                <a:lnTo>
                  <a:pt x="1125645" y="663593"/>
                </a:lnTo>
                <a:lnTo>
                  <a:pt x="1115637" y="710024"/>
                </a:lnTo>
                <a:lnTo>
                  <a:pt x="1101921" y="754961"/>
                </a:lnTo>
                <a:lnTo>
                  <a:pt x="1084668" y="798233"/>
                </a:lnTo>
                <a:lnTo>
                  <a:pt x="1064046" y="839669"/>
                </a:lnTo>
                <a:lnTo>
                  <a:pt x="1040227" y="879101"/>
                </a:lnTo>
                <a:lnTo>
                  <a:pt x="1013380" y="916356"/>
                </a:lnTo>
                <a:lnTo>
                  <a:pt x="983676" y="951265"/>
                </a:lnTo>
                <a:lnTo>
                  <a:pt x="951285" y="983658"/>
                </a:lnTo>
                <a:lnTo>
                  <a:pt x="916378" y="1013365"/>
                </a:lnTo>
                <a:lnTo>
                  <a:pt x="879123" y="1040214"/>
                </a:lnTo>
                <a:lnTo>
                  <a:pt x="839692" y="1064036"/>
                </a:lnTo>
                <a:lnTo>
                  <a:pt x="798254" y="1084660"/>
                </a:lnTo>
                <a:lnTo>
                  <a:pt x="754981" y="1101916"/>
                </a:lnTo>
                <a:lnTo>
                  <a:pt x="710041" y="1115634"/>
                </a:lnTo>
                <a:lnTo>
                  <a:pt x="663605" y="1125644"/>
                </a:lnTo>
                <a:lnTo>
                  <a:pt x="615844" y="1131774"/>
                </a:lnTo>
                <a:lnTo>
                  <a:pt x="566928" y="1133856"/>
                </a:lnTo>
                <a:lnTo>
                  <a:pt x="518011" y="1131774"/>
                </a:lnTo>
                <a:lnTo>
                  <a:pt x="470250" y="1125644"/>
                </a:lnTo>
                <a:lnTo>
                  <a:pt x="423814" y="1115634"/>
                </a:lnTo>
                <a:lnTo>
                  <a:pt x="378874" y="1101916"/>
                </a:lnTo>
                <a:lnTo>
                  <a:pt x="335601" y="1084660"/>
                </a:lnTo>
                <a:lnTo>
                  <a:pt x="294163" y="1064036"/>
                </a:lnTo>
                <a:lnTo>
                  <a:pt x="254732" y="1040214"/>
                </a:lnTo>
                <a:lnTo>
                  <a:pt x="217477" y="1013365"/>
                </a:lnTo>
                <a:lnTo>
                  <a:pt x="182570" y="983658"/>
                </a:lnTo>
                <a:lnTo>
                  <a:pt x="150179" y="951265"/>
                </a:lnTo>
                <a:lnTo>
                  <a:pt x="120475" y="916356"/>
                </a:lnTo>
                <a:lnTo>
                  <a:pt x="93628" y="879101"/>
                </a:lnTo>
                <a:lnTo>
                  <a:pt x="69809" y="839669"/>
                </a:lnTo>
                <a:lnTo>
                  <a:pt x="49187" y="798233"/>
                </a:lnTo>
                <a:lnTo>
                  <a:pt x="31934" y="754961"/>
                </a:lnTo>
                <a:lnTo>
                  <a:pt x="18218" y="710024"/>
                </a:lnTo>
                <a:lnTo>
                  <a:pt x="8210" y="663593"/>
                </a:lnTo>
                <a:lnTo>
                  <a:pt x="2080" y="615837"/>
                </a:lnTo>
                <a:lnTo>
                  <a:pt x="0" y="566927"/>
                </a:lnTo>
                <a:close/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675131"/>
            <a:ext cx="1544320" cy="1649095"/>
          </a:xfrm>
          <a:custGeom>
            <a:avLst/>
            <a:gdLst/>
            <a:ahLst/>
            <a:cxnLst/>
            <a:rect l="l" t="t" r="r" b="b"/>
            <a:pathLst>
              <a:path w="1544320" h="1649095">
                <a:moveTo>
                  <a:pt x="0" y="421308"/>
                </a:moveTo>
                <a:lnTo>
                  <a:pt x="23207" y="382512"/>
                </a:lnTo>
                <a:lnTo>
                  <a:pt x="48604" y="344918"/>
                </a:lnTo>
                <a:lnTo>
                  <a:pt x="75975" y="308834"/>
                </a:lnTo>
                <a:lnTo>
                  <a:pt x="105243" y="274337"/>
                </a:lnTo>
                <a:lnTo>
                  <a:pt x="136331" y="241506"/>
                </a:lnTo>
                <a:lnTo>
                  <a:pt x="169161" y="210416"/>
                </a:lnTo>
                <a:lnTo>
                  <a:pt x="203657" y="181147"/>
                </a:lnTo>
                <a:lnTo>
                  <a:pt x="239740" y="153774"/>
                </a:lnTo>
                <a:lnTo>
                  <a:pt x="277333" y="128375"/>
                </a:lnTo>
                <a:lnTo>
                  <a:pt x="316360" y="105028"/>
                </a:lnTo>
                <a:lnTo>
                  <a:pt x="356742" y="83811"/>
                </a:lnTo>
                <a:lnTo>
                  <a:pt x="398403" y="64799"/>
                </a:lnTo>
                <a:lnTo>
                  <a:pt x="441265" y="48072"/>
                </a:lnTo>
                <a:lnTo>
                  <a:pt x="485250" y="33705"/>
                </a:lnTo>
                <a:lnTo>
                  <a:pt x="530282" y="21778"/>
                </a:lnTo>
                <a:lnTo>
                  <a:pt x="576283" y="12366"/>
                </a:lnTo>
                <a:lnTo>
                  <a:pt x="623176" y="5547"/>
                </a:lnTo>
                <a:lnTo>
                  <a:pt x="670883" y="1399"/>
                </a:lnTo>
                <a:lnTo>
                  <a:pt x="719328" y="0"/>
                </a:lnTo>
                <a:lnTo>
                  <a:pt x="767772" y="1399"/>
                </a:lnTo>
                <a:lnTo>
                  <a:pt x="815479" y="5547"/>
                </a:lnTo>
                <a:lnTo>
                  <a:pt x="862372" y="12366"/>
                </a:lnTo>
                <a:lnTo>
                  <a:pt x="908373" y="21778"/>
                </a:lnTo>
                <a:lnTo>
                  <a:pt x="953405" y="33705"/>
                </a:lnTo>
                <a:lnTo>
                  <a:pt x="997390" y="48072"/>
                </a:lnTo>
                <a:lnTo>
                  <a:pt x="1040252" y="64799"/>
                </a:lnTo>
                <a:lnTo>
                  <a:pt x="1081913" y="83811"/>
                </a:lnTo>
                <a:lnTo>
                  <a:pt x="1122295" y="105028"/>
                </a:lnTo>
                <a:lnTo>
                  <a:pt x="1161322" y="128375"/>
                </a:lnTo>
                <a:lnTo>
                  <a:pt x="1198915" y="153774"/>
                </a:lnTo>
                <a:lnTo>
                  <a:pt x="1234998" y="181147"/>
                </a:lnTo>
                <a:lnTo>
                  <a:pt x="1269494" y="210416"/>
                </a:lnTo>
                <a:lnTo>
                  <a:pt x="1302324" y="241506"/>
                </a:lnTo>
                <a:lnTo>
                  <a:pt x="1333412" y="274337"/>
                </a:lnTo>
                <a:lnTo>
                  <a:pt x="1362680" y="308834"/>
                </a:lnTo>
                <a:lnTo>
                  <a:pt x="1390051" y="344918"/>
                </a:lnTo>
                <a:lnTo>
                  <a:pt x="1415448" y="382512"/>
                </a:lnTo>
                <a:lnTo>
                  <a:pt x="1438793" y="421538"/>
                </a:lnTo>
                <a:lnTo>
                  <a:pt x="1460009" y="461920"/>
                </a:lnTo>
                <a:lnTo>
                  <a:pt x="1479019" y="503580"/>
                </a:lnTo>
                <a:lnTo>
                  <a:pt x="1495745" y="546441"/>
                </a:lnTo>
                <a:lnTo>
                  <a:pt x="1510110" y="590425"/>
                </a:lnTo>
                <a:lnTo>
                  <a:pt x="1522036" y="635454"/>
                </a:lnTo>
                <a:lnTo>
                  <a:pt x="1531447" y="681452"/>
                </a:lnTo>
                <a:lnTo>
                  <a:pt x="1538265" y="728341"/>
                </a:lnTo>
                <a:lnTo>
                  <a:pt x="1542412" y="776044"/>
                </a:lnTo>
                <a:lnTo>
                  <a:pt x="1543812" y="824483"/>
                </a:lnTo>
                <a:lnTo>
                  <a:pt x="1542412" y="872923"/>
                </a:lnTo>
                <a:lnTo>
                  <a:pt x="1538265" y="920626"/>
                </a:lnTo>
                <a:lnTo>
                  <a:pt x="1531447" y="967515"/>
                </a:lnTo>
                <a:lnTo>
                  <a:pt x="1522036" y="1013513"/>
                </a:lnTo>
                <a:lnTo>
                  <a:pt x="1510110" y="1058542"/>
                </a:lnTo>
                <a:lnTo>
                  <a:pt x="1495745" y="1102526"/>
                </a:lnTo>
                <a:lnTo>
                  <a:pt x="1479019" y="1145387"/>
                </a:lnTo>
                <a:lnTo>
                  <a:pt x="1460009" y="1187047"/>
                </a:lnTo>
                <a:lnTo>
                  <a:pt x="1438793" y="1227429"/>
                </a:lnTo>
                <a:lnTo>
                  <a:pt x="1415448" y="1266455"/>
                </a:lnTo>
                <a:lnTo>
                  <a:pt x="1390051" y="1304049"/>
                </a:lnTo>
                <a:lnTo>
                  <a:pt x="1362680" y="1340133"/>
                </a:lnTo>
                <a:lnTo>
                  <a:pt x="1333412" y="1374630"/>
                </a:lnTo>
                <a:lnTo>
                  <a:pt x="1302324" y="1407461"/>
                </a:lnTo>
                <a:lnTo>
                  <a:pt x="1269494" y="1438551"/>
                </a:lnTo>
                <a:lnTo>
                  <a:pt x="1234998" y="1467820"/>
                </a:lnTo>
                <a:lnTo>
                  <a:pt x="1198915" y="1495193"/>
                </a:lnTo>
                <a:lnTo>
                  <a:pt x="1161322" y="1520592"/>
                </a:lnTo>
                <a:lnTo>
                  <a:pt x="1122295" y="1543939"/>
                </a:lnTo>
                <a:lnTo>
                  <a:pt x="1081913" y="1565156"/>
                </a:lnTo>
                <a:lnTo>
                  <a:pt x="1040252" y="1584168"/>
                </a:lnTo>
                <a:lnTo>
                  <a:pt x="997390" y="1600895"/>
                </a:lnTo>
                <a:lnTo>
                  <a:pt x="953405" y="1615262"/>
                </a:lnTo>
                <a:lnTo>
                  <a:pt x="908373" y="1627189"/>
                </a:lnTo>
                <a:lnTo>
                  <a:pt x="862372" y="1636601"/>
                </a:lnTo>
                <a:lnTo>
                  <a:pt x="815479" y="1643420"/>
                </a:lnTo>
                <a:lnTo>
                  <a:pt x="767772" y="1647568"/>
                </a:lnTo>
                <a:lnTo>
                  <a:pt x="719328" y="1648967"/>
                </a:lnTo>
                <a:lnTo>
                  <a:pt x="670883" y="1647568"/>
                </a:lnTo>
                <a:lnTo>
                  <a:pt x="623176" y="1643420"/>
                </a:lnTo>
                <a:lnTo>
                  <a:pt x="576283" y="1636601"/>
                </a:lnTo>
                <a:lnTo>
                  <a:pt x="530282" y="1627189"/>
                </a:lnTo>
                <a:lnTo>
                  <a:pt x="485250" y="1615262"/>
                </a:lnTo>
                <a:lnTo>
                  <a:pt x="441265" y="1600895"/>
                </a:lnTo>
                <a:lnTo>
                  <a:pt x="398403" y="1584168"/>
                </a:lnTo>
                <a:lnTo>
                  <a:pt x="356742" y="1565156"/>
                </a:lnTo>
                <a:lnTo>
                  <a:pt x="316360" y="1543939"/>
                </a:lnTo>
                <a:lnTo>
                  <a:pt x="277333" y="1520592"/>
                </a:lnTo>
                <a:lnTo>
                  <a:pt x="239740" y="1495193"/>
                </a:lnTo>
                <a:lnTo>
                  <a:pt x="203657" y="1467820"/>
                </a:lnTo>
                <a:lnTo>
                  <a:pt x="169161" y="1438551"/>
                </a:lnTo>
                <a:lnTo>
                  <a:pt x="136331" y="1407461"/>
                </a:lnTo>
                <a:lnTo>
                  <a:pt x="105243" y="1374630"/>
                </a:lnTo>
                <a:lnTo>
                  <a:pt x="75975" y="1340133"/>
                </a:lnTo>
                <a:lnTo>
                  <a:pt x="48604" y="1304049"/>
                </a:lnTo>
                <a:lnTo>
                  <a:pt x="23207" y="1266455"/>
                </a:lnTo>
                <a:lnTo>
                  <a:pt x="0" y="1227659"/>
                </a:lnTo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45947" y="1126236"/>
            <a:ext cx="746760" cy="746760"/>
          </a:xfrm>
          <a:custGeom>
            <a:avLst/>
            <a:gdLst/>
            <a:ahLst/>
            <a:cxnLst/>
            <a:rect l="l" t="t" r="r" b="b"/>
            <a:pathLst>
              <a:path w="746760" h="746760">
                <a:moveTo>
                  <a:pt x="0" y="373379"/>
                </a:moveTo>
                <a:lnTo>
                  <a:pt x="2909" y="326536"/>
                </a:lnTo>
                <a:lnTo>
                  <a:pt x="11403" y="281432"/>
                </a:lnTo>
                <a:lnTo>
                  <a:pt x="25132" y="238415"/>
                </a:lnTo>
                <a:lnTo>
                  <a:pt x="43747" y="197836"/>
                </a:lnTo>
                <a:lnTo>
                  <a:pt x="66897" y="160044"/>
                </a:lnTo>
                <a:lnTo>
                  <a:pt x="94233" y="125389"/>
                </a:lnTo>
                <a:lnTo>
                  <a:pt x="125404" y="94220"/>
                </a:lnTo>
                <a:lnTo>
                  <a:pt x="160060" y="66887"/>
                </a:lnTo>
                <a:lnTo>
                  <a:pt x="197853" y="43740"/>
                </a:lnTo>
                <a:lnTo>
                  <a:pt x="238431" y="25128"/>
                </a:lnTo>
                <a:lnTo>
                  <a:pt x="281444" y="11401"/>
                </a:lnTo>
                <a:lnTo>
                  <a:pt x="326544" y="2908"/>
                </a:lnTo>
                <a:lnTo>
                  <a:pt x="373380" y="0"/>
                </a:lnTo>
                <a:lnTo>
                  <a:pt x="420215" y="2908"/>
                </a:lnTo>
                <a:lnTo>
                  <a:pt x="465315" y="11401"/>
                </a:lnTo>
                <a:lnTo>
                  <a:pt x="508328" y="25128"/>
                </a:lnTo>
                <a:lnTo>
                  <a:pt x="548906" y="43740"/>
                </a:lnTo>
                <a:lnTo>
                  <a:pt x="586699" y="66887"/>
                </a:lnTo>
                <a:lnTo>
                  <a:pt x="621355" y="94220"/>
                </a:lnTo>
                <a:lnTo>
                  <a:pt x="652526" y="125389"/>
                </a:lnTo>
                <a:lnTo>
                  <a:pt x="679862" y="160044"/>
                </a:lnTo>
                <a:lnTo>
                  <a:pt x="703012" y="197836"/>
                </a:lnTo>
                <a:lnTo>
                  <a:pt x="721627" y="238415"/>
                </a:lnTo>
                <a:lnTo>
                  <a:pt x="735356" y="281432"/>
                </a:lnTo>
                <a:lnTo>
                  <a:pt x="743850" y="326536"/>
                </a:lnTo>
                <a:lnTo>
                  <a:pt x="746760" y="373379"/>
                </a:lnTo>
                <a:lnTo>
                  <a:pt x="743850" y="420223"/>
                </a:lnTo>
                <a:lnTo>
                  <a:pt x="735356" y="465327"/>
                </a:lnTo>
                <a:lnTo>
                  <a:pt x="721627" y="508344"/>
                </a:lnTo>
                <a:lnTo>
                  <a:pt x="703012" y="548923"/>
                </a:lnTo>
                <a:lnTo>
                  <a:pt x="679862" y="586715"/>
                </a:lnTo>
                <a:lnTo>
                  <a:pt x="652526" y="621370"/>
                </a:lnTo>
                <a:lnTo>
                  <a:pt x="621355" y="652539"/>
                </a:lnTo>
                <a:lnTo>
                  <a:pt x="586699" y="679872"/>
                </a:lnTo>
                <a:lnTo>
                  <a:pt x="548906" y="703019"/>
                </a:lnTo>
                <a:lnTo>
                  <a:pt x="508328" y="721631"/>
                </a:lnTo>
                <a:lnTo>
                  <a:pt x="465315" y="735358"/>
                </a:lnTo>
                <a:lnTo>
                  <a:pt x="420215" y="743851"/>
                </a:lnTo>
                <a:lnTo>
                  <a:pt x="373380" y="746760"/>
                </a:lnTo>
                <a:lnTo>
                  <a:pt x="326544" y="743851"/>
                </a:lnTo>
                <a:lnTo>
                  <a:pt x="281444" y="735358"/>
                </a:lnTo>
                <a:lnTo>
                  <a:pt x="238431" y="721631"/>
                </a:lnTo>
                <a:lnTo>
                  <a:pt x="197853" y="703019"/>
                </a:lnTo>
                <a:lnTo>
                  <a:pt x="160060" y="679872"/>
                </a:lnTo>
                <a:lnTo>
                  <a:pt x="125404" y="652539"/>
                </a:lnTo>
                <a:lnTo>
                  <a:pt x="94233" y="621370"/>
                </a:lnTo>
                <a:lnTo>
                  <a:pt x="66897" y="586715"/>
                </a:lnTo>
                <a:lnTo>
                  <a:pt x="43747" y="548923"/>
                </a:lnTo>
                <a:lnTo>
                  <a:pt x="25132" y="508344"/>
                </a:lnTo>
                <a:lnTo>
                  <a:pt x="11403" y="465327"/>
                </a:lnTo>
                <a:lnTo>
                  <a:pt x="2909" y="420223"/>
                </a:lnTo>
                <a:lnTo>
                  <a:pt x="0" y="373379"/>
                </a:lnTo>
                <a:close/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555735" y="4576571"/>
            <a:ext cx="436245" cy="436245"/>
          </a:xfrm>
          <a:custGeom>
            <a:avLst/>
            <a:gdLst/>
            <a:ahLst/>
            <a:cxnLst/>
            <a:rect l="l" t="t" r="r" b="b"/>
            <a:pathLst>
              <a:path w="436245" h="436245">
                <a:moveTo>
                  <a:pt x="217932" y="0"/>
                </a:moveTo>
                <a:lnTo>
                  <a:pt x="167951" y="5755"/>
                </a:lnTo>
                <a:lnTo>
                  <a:pt x="122075" y="22151"/>
                </a:lnTo>
                <a:lnTo>
                  <a:pt x="81611" y="47878"/>
                </a:lnTo>
                <a:lnTo>
                  <a:pt x="47866" y="81627"/>
                </a:lnTo>
                <a:lnTo>
                  <a:pt x="22144" y="122092"/>
                </a:lnTo>
                <a:lnTo>
                  <a:pt x="5753" y="167963"/>
                </a:lnTo>
                <a:lnTo>
                  <a:pt x="0" y="217931"/>
                </a:lnTo>
                <a:lnTo>
                  <a:pt x="5753" y="267900"/>
                </a:lnTo>
                <a:lnTo>
                  <a:pt x="22144" y="313771"/>
                </a:lnTo>
                <a:lnTo>
                  <a:pt x="47866" y="354236"/>
                </a:lnTo>
                <a:lnTo>
                  <a:pt x="81611" y="387985"/>
                </a:lnTo>
                <a:lnTo>
                  <a:pt x="122075" y="413712"/>
                </a:lnTo>
                <a:lnTo>
                  <a:pt x="167951" y="430108"/>
                </a:lnTo>
                <a:lnTo>
                  <a:pt x="217932" y="435863"/>
                </a:lnTo>
                <a:lnTo>
                  <a:pt x="267912" y="430108"/>
                </a:lnTo>
                <a:lnTo>
                  <a:pt x="313788" y="413712"/>
                </a:lnTo>
                <a:lnTo>
                  <a:pt x="354252" y="387985"/>
                </a:lnTo>
                <a:lnTo>
                  <a:pt x="387997" y="354236"/>
                </a:lnTo>
                <a:lnTo>
                  <a:pt x="413719" y="313771"/>
                </a:lnTo>
                <a:lnTo>
                  <a:pt x="430110" y="267900"/>
                </a:lnTo>
                <a:lnTo>
                  <a:pt x="435864" y="217931"/>
                </a:lnTo>
                <a:lnTo>
                  <a:pt x="430110" y="167963"/>
                </a:lnTo>
                <a:lnTo>
                  <a:pt x="413719" y="122092"/>
                </a:lnTo>
                <a:lnTo>
                  <a:pt x="387997" y="81627"/>
                </a:lnTo>
                <a:lnTo>
                  <a:pt x="354252" y="47878"/>
                </a:lnTo>
                <a:lnTo>
                  <a:pt x="313788" y="22151"/>
                </a:lnTo>
                <a:lnTo>
                  <a:pt x="267912" y="5755"/>
                </a:lnTo>
                <a:lnTo>
                  <a:pt x="2179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082284" y="763523"/>
            <a:ext cx="3061970" cy="1808480"/>
          </a:xfrm>
          <a:custGeom>
            <a:avLst/>
            <a:gdLst/>
            <a:ahLst/>
            <a:cxnLst/>
            <a:rect l="l" t="t" r="r" b="b"/>
            <a:pathLst>
              <a:path w="3061970" h="1808480">
                <a:moveTo>
                  <a:pt x="0" y="1808226"/>
                </a:moveTo>
                <a:lnTo>
                  <a:pt x="628" y="1760056"/>
                </a:lnTo>
                <a:lnTo>
                  <a:pt x="2505" y="1712197"/>
                </a:lnTo>
                <a:lnTo>
                  <a:pt x="5613" y="1664665"/>
                </a:lnTo>
                <a:lnTo>
                  <a:pt x="9938" y="1617474"/>
                </a:lnTo>
                <a:lnTo>
                  <a:pt x="15463" y="1570641"/>
                </a:lnTo>
                <a:lnTo>
                  <a:pt x="22174" y="1524181"/>
                </a:lnTo>
                <a:lnTo>
                  <a:pt x="30053" y="1478110"/>
                </a:lnTo>
                <a:lnTo>
                  <a:pt x="39087" y="1432443"/>
                </a:lnTo>
                <a:lnTo>
                  <a:pt x="49259" y="1387196"/>
                </a:lnTo>
                <a:lnTo>
                  <a:pt x="60553" y="1342384"/>
                </a:lnTo>
                <a:lnTo>
                  <a:pt x="72955" y="1298024"/>
                </a:lnTo>
                <a:lnTo>
                  <a:pt x="86447" y="1254130"/>
                </a:lnTo>
                <a:lnTo>
                  <a:pt x="101016" y="1210719"/>
                </a:lnTo>
                <a:lnTo>
                  <a:pt x="116645" y="1167807"/>
                </a:lnTo>
                <a:lnTo>
                  <a:pt x="133318" y="1125407"/>
                </a:lnTo>
                <a:lnTo>
                  <a:pt x="151020" y="1083538"/>
                </a:lnTo>
                <a:lnTo>
                  <a:pt x="169735" y="1042213"/>
                </a:lnTo>
                <a:lnTo>
                  <a:pt x="189448" y="1001449"/>
                </a:lnTo>
                <a:lnTo>
                  <a:pt x="210143" y="961261"/>
                </a:lnTo>
                <a:lnTo>
                  <a:pt x="231804" y="921664"/>
                </a:lnTo>
                <a:lnTo>
                  <a:pt x="254417" y="882676"/>
                </a:lnTo>
                <a:lnTo>
                  <a:pt x="277964" y="844310"/>
                </a:lnTo>
                <a:lnTo>
                  <a:pt x="302431" y="806583"/>
                </a:lnTo>
                <a:lnTo>
                  <a:pt x="327802" y="769511"/>
                </a:lnTo>
                <a:lnTo>
                  <a:pt x="354062" y="733108"/>
                </a:lnTo>
                <a:lnTo>
                  <a:pt x="381194" y="697391"/>
                </a:lnTo>
                <a:lnTo>
                  <a:pt x="409183" y="662375"/>
                </a:lnTo>
                <a:lnTo>
                  <a:pt x="438014" y="628077"/>
                </a:lnTo>
                <a:lnTo>
                  <a:pt x="467670" y="594510"/>
                </a:lnTo>
                <a:lnTo>
                  <a:pt x="498137" y="561692"/>
                </a:lnTo>
                <a:lnTo>
                  <a:pt x="529399" y="529637"/>
                </a:lnTo>
                <a:lnTo>
                  <a:pt x="561440" y="498362"/>
                </a:lnTo>
                <a:lnTo>
                  <a:pt x="594244" y="467882"/>
                </a:lnTo>
                <a:lnTo>
                  <a:pt x="627796" y="438212"/>
                </a:lnTo>
                <a:lnTo>
                  <a:pt x="662080" y="409368"/>
                </a:lnTo>
                <a:lnTo>
                  <a:pt x="697080" y="381367"/>
                </a:lnTo>
                <a:lnTo>
                  <a:pt x="732782" y="354223"/>
                </a:lnTo>
                <a:lnTo>
                  <a:pt x="769169" y="327951"/>
                </a:lnTo>
                <a:lnTo>
                  <a:pt x="806226" y="302569"/>
                </a:lnTo>
                <a:lnTo>
                  <a:pt x="843937" y="278091"/>
                </a:lnTo>
                <a:lnTo>
                  <a:pt x="882286" y="254533"/>
                </a:lnTo>
                <a:lnTo>
                  <a:pt x="921258" y="231911"/>
                </a:lnTo>
                <a:lnTo>
                  <a:pt x="960838" y="210239"/>
                </a:lnTo>
                <a:lnTo>
                  <a:pt x="1001009" y="189535"/>
                </a:lnTo>
                <a:lnTo>
                  <a:pt x="1041756" y="169813"/>
                </a:lnTo>
                <a:lnTo>
                  <a:pt x="1083064" y="151089"/>
                </a:lnTo>
                <a:lnTo>
                  <a:pt x="1124917" y="133379"/>
                </a:lnTo>
                <a:lnTo>
                  <a:pt x="1167298" y="116698"/>
                </a:lnTo>
                <a:lnTo>
                  <a:pt x="1210194" y="101063"/>
                </a:lnTo>
                <a:lnTo>
                  <a:pt x="1253587" y="86488"/>
                </a:lnTo>
                <a:lnTo>
                  <a:pt x="1297462" y="72989"/>
                </a:lnTo>
                <a:lnTo>
                  <a:pt x="1341805" y="60581"/>
                </a:lnTo>
                <a:lnTo>
                  <a:pt x="1386598" y="49282"/>
                </a:lnTo>
                <a:lnTo>
                  <a:pt x="1431827" y="39105"/>
                </a:lnTo>
                <a:lnTo>
                  <a:pt x="1477476" y="30067"/>
                </a:lnTo>
                <a:lnTo>
                  <a:pt x="1523529" y="22184"/>
                </a:lnTo>
                <a:lnTo>
                  <a:pt x="1569971" y="15471"/>
                </a:lnTo>
                <a:lnTo>
                  <a:pt x="1616786" y="9943"/>
                </a:lnTo>
                <a:lnTo>
                  <a:pt x="1663958" y="5616"/>
                </a:lnTo>
                <a:lnTo>
                  <a:pt x="1711472" y="2506"/>
                </a:lnTo>
                <a:lnTo>
                  <a:pt x="1759313" y="629"/>
                </a:lnTo>
                <a:lnTo>
                  <a:pt x="1807464" y="0"/>
                </a:lnTo>
                <a:lnTo>
                  <a:pt x="1855614" y="629"/>
                </a:lnTo>
                <a:lnTo>
                  <a:pt x="1903455" y="2506"/>
                </a:lnTo>
                <a:lnTo>
                  <a:pt x="1950969" y="5616"/>
                </a:lnTo>
                <a:lnTo>
                  <a:pt x="1998141" y="9943"/>
                </a:lnTo>
                <a:lnTo>
                  <a:pt x="2044956" y="15471"/>
                </a:lnTo>
                <a:lnTo>
                  <a:pt x="2091398" y="22184"/>
                </a:lnTo>
                <a:lnTo>
                  <a:pt x="2137451" y="30067"/>
                </a:lnTo>
                <a:lnTo>
                  <a:pt x="2183100" y="39105"/>
                </a:lnTo>
                <a:lnTo>
                  <a:pt x="2228329" y="49282"/>
                </a:lnTo>
                <a:lnTo>
                  <a:pt x="2273122" y="60581"/>
                </a:lnTo>
                <a:lnTo>
                  <a:pt x="2317465" y="72989"/>
                </a:lnTo>
                <a:lnTo>
                  <a:pt x="2361340" y="86488"/>
                </a:lnTo>
                <a:lnTo>
                  <a:pt x="2404733" y="101063"/>
                </a:lnTo>
                <a:lnTo>
                  <a:pt x="2447629" y="116698"/>
                </a:lnTo>
                <a:lnTo>
                  <a:pt x="2490010" y="133379"/>
                </a:lnTo>
                <a:lnTo>
                  <a:pt x="2531863" y="151089"/>
                </a:lnTo>
                <a:lnTo>
                  <a:pt x="2573171" y="169813"/>
                </a:lnTo>
                <a:lnTo>
                  <a:pt x="2613918" y="189535"/>
                </a:lnTo>
                <a:lnTo>
                  <a:pt x="2654089" y="210239"/>
                </a:lnTo>
                <a:lnTo>
                  <a:pt x="2693669" y="231911"/>
                </a:lnTo>
                <a:lnTo>
                  <a:pt x="2732641" y="254533"/>
                </a:lnTo>
                <a:lnTo>
                  <a:pt x="2770990" y="278091"/>
                </a:lnTo>
                <a:lnTo>
                  <a:pt x="2808701" y="302569"/>
                </a:lnTo>
                <a:lnTo>
                  <a:pt x="2845758" y="327951"/>
                </a:lnTo>
                <a:lnTo>
                  <a:pt x="2882145" y="354223"/>
                </a:lnTo>
                <a:lnTo>
                  <a:pt x="2917847" y="381367"/>
                </a:lnTo>
                <a:lnTo>
                  <a:pt x="2952847" y="409368"/>
                </a:lnTo>
                <a:lnTo>
                  <a:pt x="2987131" y="438212"/>
                </a:lnTo>
                <a:lnTo>
                  <a:pt x="3020683" y="467882"/>
                </a:lnTo>
                <a:lnTo>
                  <a:pt x="3053487" y="498362"/>
                </a:lnTo>
                <a:lnTo>
                  <a:pt x="3061716" y="506393"/>
                </a:lnTo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082284" y="2571750"/>
            <a:ext cx="3061970" cy="1808480"/>
          </a:xfrm>
          <a:custGeom>
            <a:avLst/>
            <a:gdLst/>
            <a:ahLst/>
            <a:cxnLst/>
            <a:rect l="l" t="t" r="r" b="b"/>
            <a:pathLst>
              <a:path w="3061970" h="1808479">
                <a:moveTo>
                  <a:pt x="3061716" y="1301832"/>
                </a:moveTo>
                <a:lnTo>
                  <a:pt x="3020683" y="1340343"/>
                </a:lnTo>
                <a:lnTo>
                  <a:pt x="2987131" y="1370013"/>
                </a:lnTo>
                <a:lnTo>
                  <a:pt x="2952847" y="1398857"/>
                </a:lnTo>
                <a:lnTo>
                  <a:pt x="2917847" y="1426858"/>
                </a:lnTo>
                <a:lnTo>
                  <a:pt x="2882145" y="1454002"/>
                </a:lnTo>
                <a:lnTo>
                  <a:pt x="2845758" y="1480274"/>
                </a:lnTo>
                <a:lnTo>
                  <a:pt x="2808701" y="1505656"/>
                </a:lnTo>
                <a:lnTo>
                  <a:pt x="2770990" y="1530134"/>
                </a:lnTo>
                <a:lnTo>
                  <a:pt x="2732641" y="1553692"/>
                </a:lnTo>
                <a:lnTo>
                  <a:pt x="2693669" y="1576314"/>
                </a:lnTo>
                <a:lnTo>
                  <a:pt x="2654089" y="1597986"/>
                </a:lnTo>
                <a:lnTo>
                  <a:pt x="2613918" y="1618690"/>
                </a:lnTo>
                <a:lnTo>
                  <a:pt x="2573171" y="1638412"/>
                </a:lnTo>
                <a:lnTo>
                  <a:pt x="2531863" y="1657136"/>
                </a:lnTo>
                <a:lnTo>
                  <a:pt x="2490010" y="1674846"/>
                </a:lnTo>
                <a:lnTo>
                  <a:pt x="2447629" y="1691527"/>
                </a:lnTo>
                <a:lnTo>
                  <a:pt x="2404733" y="1707162"/>
                </a:lnTo>
                <a:lnTo>
                  <a:pt x="2361340" y="1721737"/>
                </a:lnTo>
                <a:lnTo>
                  <a:pt x="2317465" y="1735236"/>
                </a:lnTo>
                <a:lnTo>
                  <a:pt x="2273122" y="1747644"/>
                </a:lnTo>
                <a:lnTo>
                  <a:pt x="2228329" y="1758943"/>
                </a:lnTo>
                <a:lnTo>
                  <a:pt x="2183100" y="1769120"/>
                </a:lnTo>
                <a:lnTo>
                  <a:pt x="2137451" y="1778158"/>
                </a:lnTo>
                <a:lnTo>
                  <a:pt x="2091398" y="1786041"/>
                </a:lnTo>
                <a:lnTo>
                  <a:pt x="2044956" y="1792754"/>
                </a:lnTo>
                <a:lnTo>
                  <a:pt x="1998141" y="1798282"/>
                </a:lnTo>
                <a:lnTo>
                  <a:pt x="1950969" y="1802609"/>
                </a:lnTo>
                <a:lnTo>
                  <a:pt x="1903455" y="1805719"/>
                </a:lnTo>
                <a:lnTo>
                  <a:pt x="1855614" y="1807596"/>
                </a:lnTo>
                <a:lnTo>
                  <a:pt x="1807464" y="1808226"/>
                </a:lnTo>
                <a:lnTo>
                  <a:pt x="1759313" y="1807596"/>
                </a:lnTo>
                <a:lnTo>
                  <a:pt x="1711472" y="1805719"/>
                </a:lnTo>
                <a:lnTo>
                  <a:pt x="1663958" y="1802609"/>
                </a:lnTo>
                <a:lnTo>
                  <a:pt x="1616786" y="1798282"/>
                </a:lnTo>
                <a:lnTo>
                  <a:pt x="1569971" y="1792754"/>
                </a:lnTo>
                <a:lnTo>
                  <a:pt x="1523529" y="1786041"/>
                </a:lnTo>
                <a:lnTo>
                  <a:pt x="1477476" y="1778158"/>
                </a:lnTo>
                <a:lnTo>
                  <a:pt x="1431827" y="1769120"/>
                </a:lnTo>
                <a:lnTo>
                  <a:pt x="1386598" y="1758943"/>
                </a:lnTo>
                <a:lnTo>
                  <a:pt x="1341805" y="1747644"/>
                </a:lnTo>
                <a:lnTo>
                  <a:pt x="1297462" y="1735236"/>
                </a:lnTo>
                <a:lnTo>
                  <a:pt x="1253587" y="1721737"/>
                </a:lnTo>
                <a:lnTo>
                  <a:pt x="1210194" y="1707162"/>
                </a:lnTo>
                <a:lnTo>
                  <a:pt x="1167298" y="1691527"/>
                </a:lnTo>
                <a:lnTo>
                  <a:pt x="1124917" y="1674846"/>
                </a:lnTo>
                <a:lnTo>
                  <a:pt x="1083064" y="1657136"/>
                </a:lnTo>
                <a:lnTo>
                  <a:pt x="1041756" y="1638412"/>
                </a:lnTo>
                <a:lnTo>
                  <a:pt x="1001009" y="1618690"/>
                </a:lnTo>
                <a:lnTo>
                  <a:pt x="960838" y="1597986"/>
                </a:lnTo>
                <a:lnTo>
                  <a:pt x="921258" y="1576314"/>
                </a:lnTo>
                <a:lnTo>
                  <a:pt x="882286" y="1553692"/>
                </a:lnTo>
                <a:lnTo>
                  <a:pt x="843937" y="1530134"/>
                </a:lnTo>
                <a:lnTo>
                  <a:pt x="806226" y="1505656"/>
                </a:lnTo>
                <a:lnTo>
                  <a:pt x="769169" y="1480274"/>
                </a:lnTo>
                <a:lnTo>
                  <a:pt x="732782" y="1454002"/>
                </a:lnTo>
                <a:lnTo>
                  <a:pt x="697080" y="1426858"/>
                </a:lnTo>
                <a:lnTo>
                  <a:pt x="662080" y="1398857"/>
                </a:lnTo>
                <a:lnTo>
                  <a:pt x="627796" y="1370013"/>
                </a:lnTo>
                <a:lnTo>
                  <a:pt x="594244" y="1340343"/>
                </a:lnTo>
                <a:lnTo>
                  <a:pt x="561440" y="1309863"/>
                </a:lnTo>
                <a:lnTo>
                  <a:pt x="529399" y="1278588"/>
                </a:lnTo>
                <a:lnTo>
                  <a:pt x="498137" y="1246533"/>
                </a:lnTo>
                <a:lnTo>
                  <a:pt x="467670" y="1213715"/>
                </a:lnTo>
                <a:lnTo>
                  <a:pt x="438014" y="1180148"/>
                </a:lnTo>
                <a:lnTo>
                  <a:pt x="409183" y="1145850"/>
                </a:lnTo>
                <a:lnTo>
                  <a:pt x="381194" y="1110834"/>
                </a:lnTo>
                <a:lnTo>
                  <a:pt x="354062" y="1075117"/>
                </a:lnTo>
                <a:lnTo>
                  <a:pt x="327802" y="1038714"/>
                </a:lnTo>
                <a:lnTo>
                  <a:pt x="302431" y="1001642"/>
                </a:lnTo>
                <a:lnTo>
                  <a:pt x="277964" y="963915"/>
                </a:lnTo>
                <a:lnTo>
                  <a:pt x="254417" y="925549"/>
                </a:lnTo>
                <a:lnTo>
                  <a:pt x="231804" y="886561"/>
                </a:lnTo>
                <a:lnTo>
                  <a:pt x="210143" y="846964"/>
                </a:lnTo>
                <a:lnTo>
                  <a:pt x="189448" y="806776"/>
                </a:lnTo>
                <a:lnTo>
                  <a:pt x="169735" y="766012"/>
                </a:lnTo>
                <a:lnTo>
                  <a:pt x="151020" y="724687"/>
                </a:lnTo>
                <a:lnTo>
                  <a:pt x="133318" y="682818"/>
                </a:lnTo>
                <a:lnTo>
                  <a:pt x="116645" y="640418"/>
                </a:lnTo>
                <a:lnTo>
                  <a:pt x="101016" y="597506"/>
                </a:lnTo>
                <a:lnTo>
                  <a:pt x="86447" y="554095"/>
                </a:lnTo>
                <a:lnTo>
                  <a:pt x="72955" y="510201"/>
                </a:lnTo>
                <a:lnTo>
                  <a:pt x="60553" y="465841"/>
                </a:lnTo>
                <a:lnTo>
                  <a:pt x="49259" y="421029"/>
                </a:lnTo>
                <a:lnTo>
                  <a:pt x="39087" y="375782"/>
                </a:lnTo>
                <a:lnTo>
                  <a:pt x="30053" y="330115"/>
                </a:lnTo>
                <a:lnTo>
                  <a:pt x="22174" y="284044"/>
                </a:lnTo>
                <a:lnTo>
                  <a:pt x="15463" y="237584"/>
                </a:lnTo>
                <a:lnTo>
                  <a:pt x="9938" y="190751"/>
                </a:lnTo>
                <a:lnTo>
                  <a:pt x="5613" y="143560"/>
                </a:lnTo>
                <a:lnTo>
                  <a:pt x="2505" y="96028"/>
                </a:lnTo>
                <a:lnTo>
                  <a:pt x="628" y="48169"/>
                </a:lnTo>
                <a:lnTo>
                  <a:pt x="0" y="0"/>
                </a:lnTo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272784" y="955547"/>
            <a:ext cx="2871470" cy="3232785"/>
          </a:xfrm>
          <a:custGeom>
            <a:avLst/>
            <a:gdLst/>
            <a:ahLst/>
            <a:cxnLst/>
            <a:rect l="l" t="t" r="r" b="b"/>
            <a:pathLst>
              <a:path w="2871470" h="3232785">
                <a:moveTo>
                  <a:pt x="1616964" y="0"/>
                </a:moveTo>
                <a:lnTo>
                  <a:pt x="1568422" y="714"/>
                </a:lnTo>
                <a:lnTo>
                  <a:pt x="1520236" y="2843"/>
                </a:lnTo>
                <a:lnTo>
                  <a:pt x="1472426" y="6368"/>
                </a:lnTo>
                <a:lnTo>
                  <a:pt x="1425011" y="11269"/>
                </a:lnTo>
                <a:lnTo>
                  <a:pt x="1378012" y="17524"/>
                </a:lnTo>
                <a:lnTo>
                  <a:pt x="1331448" y="25115"/>
                </a:lnTo>
                <a:lnTo>
                  <a:pt x="1285340" y="34021"/>
                </a:lnTo>
                <a:lnTo>
                  <a:pt x="1239707" y="44223"/>
                </a:lnTo>
                <a:lnTo>
                  <a:pt x="1194570" y="55700"/>
                </a:lnTo>
                <a:lnTo>
                  <a:pt x="1149949" y="68432"/>
                </a:lnTo>
                <a:lnTo>
                  <a:pt x="1105863" y="82399"/>
                </a:lnTo>
                <a:lnTo>
                  <a:pt x="1062332" y="97582"/>
                </a:lnTo>
                <a:lnTo>
                  <a:pt x="1019378" y="113960"/>
                </a:lnTo>
                <a:lnTo>
                  <a:pt x="977019" y="131513"/>
                </a:lnTo>
                <a:lnTo>
                  <a:pt x="935275" y="150221"/>
                </a:lnTo>
                <a:lnTo>
                  <a:pt x="894167" y="170065"/>
                </a:lnTo>
                <a:lnTo>
                  <a:pt x="853715" y="191024"/>
                </a:lnTo>
                <a:lnTo>
                  <a:pt x="813939" y="213078"/>
                </a:lnTo>
                <a:lnTo>
                  <a:pt x="774858" y="236207"/>
                </a:lnTo>
                <a:lnTo>
                  <a:pt x="736492" y="260392"/>
                </a:lnTo>
                <a:lnTo>
                  <a:pt x="698863" y="285611"/>
                </a:lnTo>
                <a:lnTo>
                  <a:pt x="661989" y="311846"/>
                </a:lnTo>
                <a:lnTo>
                  <a:pt x="625890" y="339077"/>
                </a:lnTo>
                <a:lnTo>
                  <a:pt x="590587" y="367282"/>
                </a:lnTo>
                <a:lnTo>
                  <a:pt x="556100" y="396443"/>
                </a:lnTo>
                <a:lnTo>
                  <a:pt x="522449" y="426539"/>
                </a:lnTo>
                <a:lnTo>
                  <a:pt x="489653" y="457550"/>
                </a:lnTo>
                <a:lnTo>
                  <a:pt x="457733" y="489456"/>
                </a:lnTo>
                <a:lnTo>
                  <a:pt x="426709" y="522237"/>
                </a:lnTo>
                <a:lnTo>
                  <a:pt x="396600" y="555874"/>
                </a:lnTo>
                <a:lnTo>
                  <a:pt x="367427" y="590345"/>
                </a:lnTo>
                <a:lnTo>
                  <a:pt x="339210" y="625632"/>
                </a:lnTo>
                <a:lnTo>
                  <a:pt x="311968" y="661714"/>
                </a:lnTo>
                <a:lnTo>
                  <a:pt x="285723" y="698571"/>
                </a:lnTo>
                <a:lnTo>
                  <a:pt x="260492" y="736184"/>
                </a:lnTo>
                <a:lnTo>
                  <a:pt x="236298" y="774531"/>
                </a:lnTo>
                <a:lnTo>
                  <a:pt x="213159" y="813594"/>
                </a:lnTo>
                <a:lnTo>
                  <a:pt x="191096" y="853351"/>
                </a:lnTo>
                <a:lnTo>
                  <a:pt x="170129" y="893784"/>
                </a:lnTo>
                <a:lnTo>
                  <a:pt x="150278" y="934872"/>
                </a:lnTo>
                <a:lnTo>
                  <a:pt x="131562" y="976595"/>
                </a:lnTo>
                <a:lnTo>
                  <a:pt x="114002" y="1018933"/>
                </a:lnTo>
                <a:lnTo>
                  <a:pt x="97618" y="1061867"/>
                </a:lnTo>
                <a:lnTo>
                  <a:pt x="82430" y="1105375"/>
                </a:lnTo>
                <a:lnTo>
                  <a:pt x="68457" y="1149438"/>
                </a:lnTo>
                <a:lnTo>
                  <a:pt x="55720" y="1194037"/>
                </a:lnTo>
                <a:lnTo>
                  <a:pt x="44239" y="1239151"/>
                </a:lnTo>
                <a:lnTo>
                  <a:pt x="34034" y="1284759"/>
                </a:lnTo>
                <a:lnTo>
                  <a:pt x="25124" y="1330843"/>
                </a:lnTo>
                <a:lnTo>
                  <a:pt x="17531" y="1377382"/>
                </a:lnTo>
                <a:lnTo>
                  <a:pt x="11273" y="1424356"/>
                </a:lnTo>
                <a:lnTo>
                  <a:pt x="6371" y="1471745"/>
                </a:lnTo>
                <a:lnTo>
                  <a:pt x="2844" y="1519528"/>
                </a:lnTo>
                <a:lnTo>
                  <a:pt x="714" y="1567687"/>
                </a:lnTo>
                <a:lnTo>
                  <a:pt x="0" y="1616202"/>
                </a:lnTo>
                <a:lnTo>
                  <a:pt x="714" y="1664716"/>
                </a:lnTo>
                <a:lnTo>
                  <a:pt x="2844" y="1712875"/>
                </a:lnTo>
                <a:lnTo>
                  <a:pt x="6371" y="1760658"/>
                </a:lnTo>
                <a:lnTo>
                  <a:pt x="11273" y="1808047"/>
                </a:lnTo>
                <a:lnTo>
                  <a:pt x="17531" y="1855021"/>
                </a:lnTo>
                <a:lnTo>
                  <a:pt x="25124" y="1901560"/>
                </a:lnTo>
                <a:lnTo>
                  <a:pt x="34034" y="1947644"/>
                </a:lnTo>
                <a:lnTo>
                  <a:pt x="44239" y="1993252"/>
                </a:lnTo>
                <a:lnTo>
                  <a:pt x="55720" y="2038366"/>
                </a:lnTo>
                <a:lnTo>
                  <a:pt x="68457" y="2082965"/>
                </a:lnTo>
                <a:lnTo>
                  <a:pt x="82430" y="2127028"/>
                </a:lnTo>
                <a:lnTo>
                  <a:pt x="97618" y="2170536"/>
                </a:lnTo>
                <a:lnTo>
                  <a:pt x="114002" y="2213470"/>
                </a:lnTo>
                <a:lnTo>
                  <a:pt x="131562" y="2255808"/>
                </a:lnTo>
                <a:lnTo>
                  <a:pt x="150278" y="2297531"/>
                </a:lnTo>
                <a:lnTo>
                  <a:pt x="170129" y="2338619"/>
                </a:lnTo>
                <a:lnTo>
                  <a:pt x="191096" y="2379052"/>
                </a:lnTo>
                <a:lnTo>
                  <a:pt x="213159" y="2418809"/>
                </a:lnTo>
                <a:lnTo>
                  <a:pt x="236298" y="2457872"/>
                </a:lnTo>
                <a:lnTo>
                  <a:pt x="260492" y="2496219"/>
                </a:lnTo>
                <a:lnTo>
                  <a:pt x="285723" y="2533832"/>
                </a:lnTo>
                <a:lnTo>
                  <a:pt x="311968" y="2570689"/>
                </a:lnTo>
                <a:lnTo>
                  <a:pt x="339210" y="2606771"/>
                </a:lnTo>
                <a:lnTo>
                  <a:pt x="367427" y="2642058"/>
                </a:lnTo>
                <a:lnTo>
                  <a:pt x="396600" y="2676529"/>
                </a:lnTo>
                <a:lnTo>
                  <a:pt x="426709" y="2710166"/>
                </a:lnTo>
                <a:lnTo>
                  <a:pt x="457733" y="2742947"/>
                </a:lnTo>
                <a:lnTo>
                  <a:pt x="489653" y="2774853"/>
                </a:lnTo>
                <a:lnTo>
                  <a:pt x="522449" y="2805864"/>
                </a:lnTo>
                <a:lnTo>
                  <a:pt x="556100" y="2835960"/>
                </a:lnTo>
                <a:lnTo>
                  <a:pt x="590587" y="2865121"/>
                </a:lnTo>
                <a:lnTo>
                  <a:pt x="625890" y="2893326"/>
                </a:lnTo>
                <a:lnTo>
                  <a:pt x="661989" y="2920557"/>
                </a:lnTo>
                <a:lnTo>
                  <a:pt x="698863" y="2946792"/>
                </a:lnTo>
                <a:lnTo>
                  <a:pt x="736492" y="2972011"/>
                </a:lnTo>
                <a:lnTo>
                  <a:pt x="774858" y="2996196"/>
                </a:lnTo>
                <a:lnTo>
                  <a:pt x="813939" y="3019325"/>
                </a:lnTo>
                <a:lnTo>
                  <a:pt x="853715" y="3041379"/>
                </a:lnTo>
                <a:lnTo>
                  <a:pt x="894167" y="3062338"/>
                </a:lnTo>
                <a:lnTo>
                  <a:pt x="935275" y="3082182"/>
                </a:lnTo>
                <a:lnTo>
                  <a:pt x="977019" y="3100890"/>
                </a:lnTo>
                <a:lnTo>
                  <a:pt x="1019378" y="3118443"/>
                </a:lnTo>
                <a:lnTo>
                  <a:pt x="1062332" y="3134821"/>
                </a:lnTo>
                <a:lnTo>
                  <a:pt x="1105863" y="3150004"/>
                </a:lnTo>
                <a:lnTo>
                  <a:pt x="1149949" y="3163971"/>
                </a:lnTo>
                <a:lnTo>
                  <a:pt x="1194570" y="3176703"/>
                </a:lnTo>
                <a:lnTo>
                  <a:pt x="1239707" y="3188180"/>
                </a:lnTo>
                <a:lnTo>
                  <a:pt x="1285340" y="3198382"/>
                </a:lnTo>
                <a:lnTo>
                  <a:pt x="1331448" y="3207288"/>
                </a:lnTo>
                <a:lnTo>
                  <a:pt x="1378012" y="3214879"/>
                </a:lnTo>
                <a:lnTo>
                  <a:pt x="1425011" y="3221134"/>
                </a:lnTo>
                <a:lnTo>
                  <a:pt x="1472426" y="3226035"/>
                </a:lnTo>
                <a:lnTo>
                  <a:pt x="1520236" y="3229560"/>
                </a:lnTo>
                <a:lnTo>
                  <a:pt x="1568422" y="3231689"/>
                </a:lnTo>
                <a:lnTo>
                  <a:pt x="1616964" y="3232404"/>
                </a:lnTo>
                <a:lnTo>
                  <a:pt x="1665505" y="3231689"/>
                </a:lnTo>
                <a:lnTo>
                  <a:pt x="1713691" y="3229560"/>
                </a:lnTo>
                <a:lnTo>
                  <a:pt x="1761501" y="3226035"/>
                </a:lnTo>
                <a:lnTo>
                  <a:pt x="1808916" y="3221134"/>
                </a:lnTo>
                <a:lnTo>
                  <a:pt x="1855915" y="3214879"/>
                </a:lnTo>
                <a:lnTo>
                  <a:pt x="1902479" y="3207288"/>
                </a:lnTo>
                <a:lnTo>
                  <a:pt x="1948587" y="3198382"/>
                </a:lnTo>
                <a:lnTo>
                  <a:pt x="1994220" y="3188180"/>
                </a:lnTo>
                <a:lnTo>
                  <a:pt x="2039357" y="3176703"/>
                </a:lnTo>
                <a:lnTo>
                  <a:pt x="2083978" y="3163971"/>
                </a:lnTo>
                <a:lnTo>
                  <a:pt x="2128064" y="3150004"/>
                </a:lnTo>
                <a:lnTo>
                  <a:pt x="2171595" y="3134821"/>
                </a:lnTo>
                <a:lnTo>
                  <a:pt x="2214549" y="3118443"/>
                </a:lnTo>
                <a:lnTo>
                  <a:pt x="2256908" y="3100890"/>
                </a:lnTo>
                <a:lnTo>
                  <a:pt x="2298652" y="3082182"/>
                </a:lnTo>
                <a:lnTo>
                  <a:pt x="2339760" y="3062338"/>
                </a:lnTo>
                <a:lnTo>
                  <a:pt x="2380212" y="3041379"/>
                </a:lnTo>
                <a:lnTo>
                  <a:pt x="2419988" y="3019325"/>
                </a:lnTo>
                <a:lnTo>
                  <a:pt x="2459069" y="2996196"/>
                </a:lnTo>
                <a:lnTo>
                  <a:pt x="2497435" y="2972011"/>
                </a:lnTo>
                <a:lnTo>
                  <a:pt x="2535064" y="2946792"/>
                </a:lnTo>
                <a:lnTo>
                  <a:pt x="2571938" y="2920557"/>
                </a:lnTo>
                <a:lnTo>
                  <a:pt x="2608037" y="2893326"/>
                </a:lnTo>
                <a:lnTo>
                  <a:pt x="2643340" y="2865121"/>
                </a:lnTo>
                <a:lnTo>
                  <a:pt x="2677827" y="2835960"/>
                </a:lnTo>
                <a:lnTo>
                  <a:pt x="2711478" y="2805864"/>
                </a:lnTo>
                <a:lnTo>
                  <a:pt x="2744274" y="2774853"/>
                </a:lnTo>
                <a:lnTo>
                  <a:pt x="2776194" y="2742947"/>
                </a:lnTo>
                <a:lnTo>
                  <a:pt x="2807218" y="2710166"/>
                </a:lnTo>
                <a:lnTo>
                  <a:pt x="2837327" y="2676529"/>
                </a:lnTo>
                <a:lnTo>
                  <a:pt x="2866500" y="2642058"/>
                </a:lnTo>
                <a:lnTo>
                  <a:pt x="2871216" y="2636160"/>
                </a:lnTo>
                <a:lnTo>
                  <a:pt x="2871216" y="596243"/>
                </a:lnTo>
                <a:lnTo>
                  <a:pt x="2837327" y="555874"/>
                </a:lnTo>
                <a:lnTo>
                  <a:pt x="2807218" y="522237"/>
                </a:lnTo>
                <a:lnTo>
                  <a:pt x="2776194" y="489456"/>
                </a:lnTo>
                <a:lnTo>
                  <a:pt x="2744274" y="457550"/>
                </a:lnTo>
                <a:lnTo>
                  <a:pt x="2711478" y="426539"/>
                </a:lnTo>
                <a:lnTo>
                  <a:pt x="2677827" y="396443"/>
                </a:lnTo>
                <a:lnTo>
                  <a:pt x="2643340" y="367282"/>
                </a:lnTo>
                <a:lnTo>
                  <a:pt x="2608037" y="339077"/>
                </a:lnTo>
                <a:lnTo>
                  <a:pt x="2571938" y="311846"/>
                </a:lnTo>
                <a:lnTo>
                  <a:pt x="2535064" y="285611"/>
                </a:lnTo>
                <a:lnTo>
                  <a:pt x="2497435" y="260392"/>
                </a:lnTo>
                <a:lnTo>
                  <a:pt x="2459069" y="236207"/>
                </a:lnTo>
                <a:lnTo>
                  <a:pt x="2419988" y="213078"/>
                </a:lnTo>
                <a:lnTo>
                  <a:pt x="2380212" y="191024"/>
                </a:lnTo>
                <a:lnTo>
                  <a:pt x="2339760" y="170065"/>
                </a:lnTo>
                <a:lnTo>
                  <a:pt x="2298652" y="150221"/>
                </a:lnTo>
                <a:lnTo>
                  <a:pt x="2256908" y="131513"/>
                </a:lnTo>
                <a:lnTo>
                  <a:pt x="2214549" y="113960"/>
                </a:lnTo>
                <a:lnTo>
                  <a:pt x="2171595" y="97582"/>
                </a:lnTo>
                <a:lnTo>
                  <a:pt x="2128064" y="82399"/>
                </a:lnTo>
                <a:lnTo>
                  <a:pt x="2083978" y="68432"/>
                </a:lnTo>
                <a:lnTo>
                  <a:pt x="2039357" y="55700"/>
                </a:lnTo>
                <a:lnTo>
                  <a:pt x="1994220" y="44223"/>
                </a:lnTo>
                <a:lnTo>
                  <a:pt x="1948587" y="34021"/>
                </a:lnTo>
                <a:lnTo>
                  <a:pt x="1902479" y="25115"/>
                </a:lnTo>
                <a:lnTo>
                  <a:pt x="1855915" y="17524"/>
                </a:lnTo>
                <a:lnTo>
                  <a:pt x="1808916" y="11269"/>
                </a:lnTo>
                <a:lnTo>
                  <a:pt x="1761501" y="6368"/>
                </a:lnTo>
                <a:lnTo>
                  <a:pt x="1713691" y="2843"/>
                </a:lnTo>
                <a:lnTo>
                  <a:pt x="1665505" y="714"/>
                </a:lnTo>
                <a:lnTo>
                  <a:pt x="1616964" y="0"/>
                </a:lnTo>
                <a:close/>
              </a:path>
            </a:pathLst>
          </a:custGeom>
          <a:solidFill>
            <a:srgbClr val="000000">
              <a:alpha val="6666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6744716" y="1844420"/>
            <a:ext cx="2006600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470534">
              <a:lnSpc>
                <a:spcPct val="100000"/>
              </a:lnSpc>
              <a:spcBef>
                <a:spcPts val="100"/>
              </a:spcBef>
            </a:pPr>
            <a:r>
              <a:rPr sz="3600" b="1" dirty="0">
                <a:latin typeface="Arial"/>
                <a:cs typeface="Arial"/>
              </a:rPr>
              <a:t>Your  audie</a:t>
            </a:r>
            <a:r>
              <a:rPr sz="3600" b="1" spc="-15" dirty="0">
                <a:latin typeface="Arial"/>
                <a:cs typeface="Arial"/>
              </a:rPr>
              <a:t>n</a:t>
            </a:r>
            <a:r>
              <a:rPr sz="3600" b="1" spc="-5" dirty="0">
                <a:latin typeface="Arial"/>
                <a:cs typeface="Arial"/>
              </a:rPr>
              <a:t>ce</a:t>
            </a:r>
            <a:endParaRPr sz="36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991867" y="120395"/>
            <a:ext cx="4090670" cy="1213485"/>
          </a:xfrm>
          <a:prstGeom prst="rect">
            <a:avLst/>
          </a:prstGeom>
          <a:solidFill>
            <a:srgbClr val="F1F1F1"/>
          </a:solidFill>
        </p:spPr>
        <p:txBody>
          <a:bodyPr vert="horz" wrap="square" lIns="0" tIns="161290" rIns="0" bIns="0" rtlCol="0">
            <a:spAutoFit/>
          </a:bodyPr>
          <a:lstStyle/>
          <a:p>
            <a:pPr marL="250825" marR="277495" algn="just">
              <a:lnSpc>
                <a:spcPct val="100000"/>
              </a:lnSpc>
              <a:spcBef>
                <a:spcPts val="1270"/>
              </a:spcBef>
            </a:pPr>
            <a:r>
              <a:rPr sz="2000" dirty="0">
                <a:latin typeface="Arial"/>
                <a:cs typeface="Arial"/>
              </a:rPr>
              <a:t>During your degree you may</a:t>
            </a:r>
            <a:r>
              <a:rPr sz="2000" spc="-1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be  asked to present with a specific  audience in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mind</a:t>
            </a:r>
            <a:endParaRPr sz="2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991867" y="1610867"/>
            <a:ext cx="4090670" cy="1541145"/>
          </a:xfrm>
          <a:prstGeom prst="rect">
            <a:avLst/>
          </a:prstGeom>
          <a:solidFill>
            <a:srgbClr val="F1F1F1"/>
          </a:solidFill>
        </p:spPr>
        <p:txBody>
          <a:bodyPr vert="horz" wrap="square" lIns="0" tIns="161290" rIns="0" bIns="0" rtlCol="0">
            <a:spAutoFit/>
          </a:bodyPr>
          <a:lstStyle/>
          <a:p>
            <a:pPr marL="250825" marR="120014">
              <a:lnSpc>
                <a:spcPct val="100000"/>
              </a:lnSpc>
              <a:spcBef>
                <a:spcPts val="1270"/>
              </a:spcBef>
            </a:pPr>
            <a:r>
              <a:rPr sz="2000" dirty="0">
                <a:latin typeface="Arial"/>
                <a:cs typeface="Arial"/>
              </a:rPr>
              <a:t>It may be for an academic  conference, with academic</a:t>
            </a:r>
            <a:r>
              <a:rPr sz="2000" spc="-1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peers  and esteemed academic  colleague</a:t>
            </a:r>
            <a:endParaRPr sz="20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994916" y="3387852"/>
            <a:ext cx="4087495" cy="1624965"/>
          </a:xfrm>
          <a:prstGeom prst="rect">
            <a:avLst/>
          </a:prstGeom>
          <a:solidFill>
            <a:srgbClr val="F1F1F1"/>
          </a:solidFill>
        </p:spPr>
        <p:txBody>
          <a:bodyPr vert="horz" wrap="square" lIns="0" tIns="161925" rIns="0" bIns="0" rtlCol="0">
            <a:spAutoFit/>
          </a:bodyPr>
          <a:lstStyle/>
          <a:p>
            <a:pPr marL="249554" marR="292100">
              <a:lnSpc>
                <a:spcPct val="100000"/>
              </a:lnSpc>
              <a:spcBef>
                <a:spcPts val="1275"/>
              </a:spcBef>
            </a:pPr>
            <a:r>
              <a:rPr sz="2000" dirty="0">
                <a:latin typeface="Arial"/>
                <a:cs typeface="Arial"/>
              </a:rPr>
              <a:t>Or it may be that you are</a:t>
            </a:r>
            <a:r>
              <a:rPr sz="2000" spc="-1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asked  to design a campaign based  presentation aimed at raising  awareness to</a:t>
            </a:r>
            <a:r>
              <a:rPr sz="2000" spc="-8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parents</a:t>
            </a:r>
            <a:endParaRPr sz="20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75157" y="1446275"/>
            <a:ext cx="108178" cy="2362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24840" y="1333500"/>
            <a:ext cx="216535" cy="259079"/>
          </a:xfrm>
          <a:custGeom>
            <a:avLst/>
            <a:gdLst/>
            <a:ahLst/>
            <a:cxnLst/>
            <a:rect l="l" t="t" r="r" b="b"/>
            <a:pathLst>
              <a:path w="216534" h="259080">
                <a:moveTo>
                  <a:pt x="151282" y="259079"/>
                </a:moveTo>
                <a:lnTo>
                  <a:pt x="153847" y="247776"/>
                </a:lnTo>
                <a:lnTo>
                  <a:pt x="157429" y="236982"/>
                </a:lnTo>
                <a:lnTo>
                  <a:pt x="161531" y="226695"/>
                </a:lnTo>
                <a:lnTo>
                  <a:pt x="166154" y="217550"/>
                </a:lnTo>
                <a:lnTo>
                  <a:pt x="171284" y="208787"/>
                </a:lnTo>
                <a:lnTo>
                  <a:pt x="176403" y="200025"/>
                </a:lnTo>
                <a:lnTo>
                  <a:pt x="198450" y="167259"/>
                </a:lnTo>
                <a:lnTo>
                  <a:pt x="213842" y="130301"/>
                </a:lnTo>
                <a:lnTo>
                  <a:pt x="215887" y="113919"/>
                </a:lnTo>
                <a:lnTo>
                  <a:pt x="216407" y="108203"/>
                </a:lnTo>
                <a:lnTo>
                  <a:pt x="215379" y="97027"/>
                </a:lnTo>
                <a:lnTo>
                  <a:pt x="213842" y="86233"/>
                </a:lnTo>
                <a:lnTo>
                  <a:pt x="197942" y="47751"/>
                </a:lnTo>
                <a:lnTo>
                  <a:pt x="168719" y="18541"/>
                </a:lnTo>
                <a:lnTo>
                  <a:pt x="129743" y="2032"/>
                </a:lnTo>
                <a:lnTo>
                  <a:pt x="108203" y="0"/>
                </a:lnTo>
                <a:lnTo>
                  <a:pt x="66154" y="8762"/>
                </a:lnTo>
                <a:lnTo>
                  <a:pt x="31788" y="31876"/>
                </a:lnTo>
                <a:lnTo>
                  <a:pt x="8712" y="66166"/>
                </a:lnTo>
                <a:lnTo>
                  <a:pt x="0" y="108203"/>
                </a:lnTo>
                <a:lnTo>
                  <a:pt x="8712" y="149860"/>
                </a:lnTo>
                <a:lnTo>
                  <a:pt x="28714" y="183641"/>
                </a:lnTo>
                <a:lnTo>
                  <a:pt x="40004" y="200025"/>
                </a:lnTo>
                <a:lnTo>
                  <a:pt x="45123" y="208787"/>
                </a:lnTo>
                <a:lnTo>
                  <a:pt x="50253" y="217550"/>
                </a:lnTo>
                <a:lnTo>
                  <a:pt x="54876" y="226695"/>
                </a:lnTo>
                <a:lnTo>
                  <a:pt x="58978" y="236982"/>
                </a:lnTo>
                <a:lnTo>
                  <a:pt x="62560" y="247776"/>
                </a:lnTo>
                <a:lnTo>
                  <a:pt x="65125" y="259079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688873" y="1440180"/>
            <a:ext cx="103581" cy="1600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8714993" y="4715757"/>
            <a:ext cx="121285" cy="1670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z="1000" b="1" spc="-5" dirty="0">
                <a:solidFill>
                  <a:srgbClr val="FFFFFF"/>
                </a:solidFill>
                <a:latin typeface="Arial"/>
                <a:cs typeface="Arial"/>
              </a:rPr>
              <a:t>8</a:t>
            </a:fld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878963" y="1247597"/>
            <a:ext cx="3442970" cy="27095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5"/>
              </a:spcBef>
            </a:pPr>
            <a:r>
              <a:rPr sz="4400" b="1" dirty="0">
                <a:latin typeface="Arial"/>
                <a:cs typeface="Arial"/>
              </a:rPr>
              <a:t>Questions</a:t>
            </a:r>
            <a:r>
              <a:rPr sz="4400" b="1" spc="-95" dirty="0">
                <a:latin typeface="Arial"/>
                <a:cs typeface="Arial"/>
              </a:rPr>
              <a:t> </a:t>
            </a:r>
            <a:r>
              <a:rPr sz="4400" b="1" dirty="0">
                <a:latin typeface="Arial"/>
                <a:cs typeface="Arial"/>
              </a:rPr>
              <a:t>to  ask yourself  about </a:t>
            </a:r>
            <a:r>
              <a:rPr sz="4400" b="1" spc="-5" dirty="0">
                <a:latin typeface="Arial"/>
                <a:cs typeface="Arial"/>
              </a:rPr>
              <a:t>your  </a:t>
            </a:r>
            <a:r>
              <a:rPr sz="4400" b="1" dirty="0">
                <a:latin typeface="Arial"/>
                <a:cs typeface="Arial"/>
              </a:rPr>
              <a:t>audience</a:t>
            </a:r>
            <a:endParaRPr sz="4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3999" cy="515264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692642" y="4703775"/>
            <a:ext cx="16573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10" dirty="0">
                <a:solidFill>
                  <a:srgbClr val="FFFFFF"/>
                </a:solidFill>
                <a:latin typeface="Arial"/>
                <a:cs typeface="Arial"/>
              </a:rPr>
              <a:t>10</a:t>
            </a:r>
            <a:endParaRPr sz="1000">
              <a:latin typeface="Arial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110792" y="317372"/>
            <a:ext cx="439991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0" dirty="0">
                <a:solidFill>
                  <a:srgbClr val="333333"/>
                </a:solidFill>
                <a:latin typeface="Arial"/>
                <a:cs typeface="Arial"/>
              </a:rPr>
              <a:t>1. What will they know of your</a:t>
            </a:r>
            <a:r>
              <a:rPr sz="2000" b="0" spc="-14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2000" b="0" dirty="0">
                <a:solidFill>
                  <a:srgbClr val="333333"/>
                </a:solidFill>
                <a:latin typeface="Arial"/>
                <a:cs typeface="Arial"/>
              </a:rPr>
              <a:t>subject?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29638" y="823925"/>
            <a:ext cx="5904230" cy="39249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635" indent="-368935">
              <a:lnSpc>
                <a:spcPct val="100000"/>
              </a:lnSpc>
              <a:spcBef>
                <a:spcPts val="105"/>
              </a:spcBef>
              <a:buAutoNum type="arabicPeriod" startAt="2"/>
              <a:tabLst>
                <a:tab pos="293370" algn="l"/>
              </a:tabLst>
            </a:pPr>
            <a:r>
              <a:rPr sz="2000" dirty="0">
                <a:solidFill>
                  <a:srgbClr val="333333"/>
                </a:solidFill>
                <a:latin typeface="Arial"/>
                <a:cs typeface="Arial"/>
              </a:rPr>
              <a:t>What background information do</a:t>
            </a:r>
            <a:r>
              <a:rPr sz="2000" spc="-13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333333"/>
                </a:solidFill>
                <a:latin typeface="Arial"/>
                <a:cs typeface="Arial"/>
              </a:rPr>
              <a:t>you</a:t>
            </a:r>
            <a:endParaRPr sz="20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000" dirty="0">
                <a:solidFill>
                  <a:srgbClr val="333333"/>
                </a:solidFill>
                <a:latin typeface="Arial"/>
                <a:cs typeface="Arial"/>
              </a:rPr>
              <a:t>need to</a:t>
            </a:r>
            <a:r>
              <a:rPr sz="2000" spc="-4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333333"/>
                </a:solidFill>
                <a:latin typeface="Arial"/>
                <a:cs typeface="Arial"/>
              </a:rPr>
              <a:t>provide?</a:t>
            </a:r>
            <a:endParaRPr sz="2000" dirty="0">
              <a:latin typeface="Arial"/>
              <a:cs typeface="Arial"/>
            </a:endParaRPr>
          </a:p>
          <a:p>
            <a:pPr marL="381635" marR="1477645">
              <a:lnSpc>
                <a:spcPct val="100000"/>
              </a:lnSpc>
              <a:spcBef>
                <a:spcPts val="1685"/>
              </a:spcBef>
              <a:buAutoNum type="arabicPeriod" startAt="3"/>
              <a:tabLst>
                <a:tab pos="662305" algn="l"/>
              </a:tabLst>
            </a:pPr>
            <a:r>
              <a:rPr sz="2000" dirty="0">
                <a:solidFill>
                  <a:srgbClr val="333333"/>
                </a:solidFill>
                <a:latin typeface="Arial"/>
                <a:cs typeface="Arial"/>
              </a:rPr>
              <a:t>What technical terms or complex  </a:t>
            </a:r>
            <a:r>
              <a:rPr sz="2000" spc="-5" dirty="0">
                <a:solidFill>
                  <a:srgbClr val="333333"/>
                </a:solidFill>
                <a:latin typeface="Arial"/>
                <a:cs typeface="Arial"/>
              </a:rPr>
              <a:t>matters </a:t>
            </a:r>
            <a:r>
              <a:rPr sz="2000" dirty="0">
                <a:solidFill>
                  <a:srgbClr val="333333"/>
                </a:solidFill>
                <a:latin typeface="Arial"/>
                <a:cs typeface="Arial"/>
              </a:rPr>
              <a:t>will you need to explain</a:t>
            </a:r>
            <a:r>
              <a:rPr sz="2000" spc="-10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333333"/>
                </a:solidFill>
                <a:latin typeface="Arial"/>
                <a:cs typeface="Arial"/>
              </a:rPr>
              <a:t>and  what can </a:t>
            </a:r>
            <a:r>
              <a:rPr sz="2000" spc="-5" dirty="0">
                <a:solidFill>
                  <a:srgbClr val="333333"/>
                </a:solidFill>
                <a:latin typeface="Arial"/>
                <a:cs typeface="Arial"/>
              </a:rPr>
              <a:t>you </a:t>
            </a:r>
            <a:r>
              <a:rPr sz="2000" dirty="0">
                <a:solidFill>
                  <a:srgbClr val="333333"/>
                </a:solidFill>
                <a:latin typeface="Arial"/>
                <a:cs typeface="Arial"/>
              </a:rPr>
              <a:t>assume they already  know?</a:t>
            </a:r>
            <a:endParaRPr sz="2000" dirty="0">
              <a:latin typeface="Arial"/>
              <a:cs typeface="Arial"/>
            </a:endParaRPr>
          </a:p>
          <a:p>
            <a:pPr marL="955675" indent="-280035">
              <a:lnSpc>
                <a:spcPct val="100000"/>
              </a:lnSpc>
              <a:spcBef>
                <a:spcPts val="1300"/>
              </a:spcBef>
              <a:buAutoNum type="arabicPeriod" startAt="3"/>
              <a:tabLst>
                <a:tab pos="956310" algn="l"/>
              </a:tabLst>
            </a:pPr>
            <a:r>
              <a:rPr sz="2000" dirty="0">
                <a:solidFill>
                  <a:srgbClr val="333333"/>
                </a:solidFill>
                <a:latin typeface="Arial"/>
                <a:cs typeface="Arial"/>
              </a:rPr>
              <a:t>How can you keep them</a:t>
            </a:r>
            <a:r>
              <a:rPr sz="2000" spc="-9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333333"/>
                </a:solidFill>
                <a:latin typeface="Arial"/>
                <a:cs typeface="Arial"/>
              </a:rPr>
              <a:t>interested?</a:t>
            </a:r>
            <a:endParaRPr sz="2000" dirty="0">
              <a:latin typeface="Arial"/>
              <a:cs typeface="Arial"/>
            </a:endParaRPr>
          </a:p>
          <a:p>
            <a:pPr marL="1333500" indent="-280670">
              <a:lnSpc>
                <a:spcPct val="100000"/>
              </a:lnSpc>
              <a:spcBef>
                <a:spcPts val="1855"/>
              </a:spcBef>
              <a:buAutoNum type="arabicPeriod" startAt="3"/>
              <a:tabLst>
                <a:tab pos="1334135" algn="l"/>
              </a:tabLst>
            </a:pPr>
            <a:r>
              <a:rPr sz="2000" dirty="0">
                <a:solidFill>
                  <a:srgbClr val="333333"/>
                </a:solidFill>
                <a:latin typeface="Arial"/>
                <a:cs typeface="Arial"/>
              </a:rPr>
              <a:t>What questions might they</a:t>
            </a:r>
            <a:r>
              <a:rPr sz="2000" spc="-9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333333"/>
                </a:solidFill>
                <a:latin typeface="Arial"/>
                <a:cs typeface="Arial"/>
              </a:rPr>
              <a:t>ask?</a:t>
            </a:r>
            <a:endParaRPr sz="2000" dirty="0">
              <a:latin typeface="Arial"/>
              <a:cs typeface="Arial"/>
            </a:endParaRPr>
          </a:p>
          <a:p>
            <a:pPr marL="1422400" marR="5080">
              <a:lnSpc>
                <a:spcPct val="100000"/>
              </a:lnSpc>
              <a:spcBef>
                <a:spcPts val="1850"/>
              </a:spcBef>
              <a:buAutoNum type="arabicPeriod" startAt="3"/>
              <a:tabLst>
                <a:tab pos="1703070" algn="l"/>
              </a:tabLst>
            </a:pPr>
            <a:r>
              <a:rPr sz="2000" dirty="0">
                <a:solidFill>
                  <a:srgbClr val="333333"/>
                </a:solidFill>
                <a:latin typeface="Arial"/>
                <a:cs typeface="Arial"/>
              </a:rPr>
              <a:t>Is your presentation being marked?</a:t>
            </a:r>
            <a:r>
              <a:rPr sz="2000" spc="-15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333333"/>
                </a:solidFill>
                <a:latin typeface="Arial"/>
                <a:cs typeface="Arial"/>
              </a:rPr>
              <a:t>If  so, what are the marking</a:t>
            </a:r>
            <a:r>
              <a:rPr sz="2000" spc="-13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333333"/>
                </a:solidFill>
                <a:latin typeface="Arial"/>
                <a:cs typeface="Arial"/>
              </a:rPr>
              <a:t>criteria?</a:t>
            </a:r>
            <a:endParaRPr sz="20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667000" y="1733550"/>
            <a:ext cx="3821811" cy="149015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0960">
              <a:lnSpc>
                <a:spcPct val="100000"/>
              </a:lnSpc>
              <a:spcBef>
                <a:spcPts val="100"/>
              </a:spcBef>
            </a:pPr>
            <a:r>
              <a:rPr sz="4800" b="1" dirty="0">
                <a:latin typeface="Arial"/>
                <a:cs typeface="Arial"/>
              </a:rPr>
              <a:t>Creating</a:t>
            </a:r>
            <a:r>
              <a:rPr sz="4800" b="1" spc="-40" dirty="0">
                <a:latin typeface="Arial"/>
                <a:cs typeface="Arial"/>
              </a:rPr>
              <a:t> </a:t>
            </a:r>
            <a:r>
              <a:rPr lang="en-GB" sz="4800" b="1" spc="-40" dirty="0" smtClean="0">
                <a:latin typeface="Arial"/>
                <a:cs typeface="Arial"/>
              </a:rPr>
              <a:t>a </a:t>
            </a:r>
            <a:r>
              <a:rPr sz="4800" b="1" dirty="0" smtClean="0">
                <a:latin typeface="Arial"/>
                <a:cs typeface="Arial"/>
              </a:rPr>
              <a:t>presentation</a:t>
            </a:r>
            <a:endParaRPr sz="48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52726" y="310718"/>
            <a:ext cx="559943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/>
              <a:t>1. Again, consider </a:t>
            </a:r>
            <a:r>
              <a:rPr sz="2800" spc="-15" dirty="0"/>
              <a:t>your</a:t>
            </a:r>
            <a:r>
              <a:rPr sz="2800" spc="85" dirty="0"/>
              <a:t> </a:t>
            </a:r>
            <a:r>
              <a:rPr sz="2800" spc="-5" dirty="0"/>
              <a:t>audience</a:t>
            </a:r>
            <a:endParaRPr sz="2800"/>
          </a:p>
        </p:txBody>
      </p:sp>
      <p:sp>
        <p:nvSpPr>
          <p:cNvPr id="3" name="object 3"/>
          <p:cNvSpPr/>
          <p:nvPr/>
        </p:nvSpPr>
        <p:spPr>
          <a:xfrm>
            <a:off x="1905000" y="940308"/>
            <a:ext cx="7239000" cy="4072254"/>
          </a:xfrm>
          <a:custGeom>
            <a:avLst/>
            <a:gdLst/>
            <a:ahLst/>
            <a:cxnLst/>
            <a:rect l="l" t="t" r="r" b="b"/>
            <a:pathLst>
              <a:path w="7239000" h="4072254">
                <a:moveTo>
                  <a:pt x="0" y="4072128"/>
                </a:moveTo>
                <a:lnTo>
                  <a:pt x="7239000" y="4072128"/>
                </a:lnTo>
                <a:lnTo>
                  <a:pt x="7239000" y="0"/>
                </a:lnTo>
                <a:lnTo>
                  <a:pt x="0" y="0"/>
                </a:lnTo>
                <a:lnTo>
                  <a:pt x="0" y="4072128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109977" y="1088897"/>
            <a:ext cx="6782434" cy="33489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2900" marR="326390" indent="-330200">
              <a:lnSpc>
                <a:spcPct val="100000"/>
              </a:lnSpc>
              <a:spcBef>
                <a:spcPts val="100"/>
              </a:spcBef>
              <a:buClr>
                <a:srgbClr val="CCCCCC"/>
              </a:buClr>
              <a:buSzPct val="88888"/>
              <a:buFont typeface="MS Gothic"/>
              <a:buChar char="o"/>
              <a:tabLst>
                <a:tab pos="342900" algn="l"/>
                <a:tab pos="343535" algn="l"/>
              </a:tabLst>
            </a:pPr>
            <a:r>
              <a:rPr sz="1800" spc="-5" dirty="0">
                <a:latin typeface="Arial"/>
                <a:cs typeface="Arial"/>
              </a:rPr>
              <a:t>Important </a:t>
            </a:r>
            <a:r>
              <a:rPr sz="1800" dirty="0">
                <a:latin typeface="Arial"/>
                <a:cs typeface="Arial"/>
              </a:rPr>
              <a:t>to </a:t>
            </a:r>
            <a:r>
              <a:rPr sz="1800" spc="-5" dirty="0">
                <a:latin typeface="Arial"/>
                <a:cs typeface="Arial"/>
              </a:rPr>
              <a:t>consider </a:t>
            </a:r>
            <a:r>
              <a:rPr sz="1800" dirty="0">
                <a:latin typeface="Arial"/>
                <a:cs typeface="Arial"/>
              </a:rPr>
              <a:t>the </a:t>
            </a:r>
            <a:r>
              <a:rPr sz="1800" spc="-5" dirty="0">
                <a:latin typeface="Arial"/>
                <a:cs typeface="Arial"/>
              </a:rPr>
              <a:t>audience as this </a:t>
            </a:r>
            <a:r>
              <a:rPr sz="1800" spc="-15" dirty="0">
                <a:latin typeface="Arial"/>
                <a:cs typeface="Arial"/>
              </a:rPr>
              <a:t>will </a:t>
            </a:r>
            <a:r>
              <a:rPr sz="1800" spc="-5" dirty="0">
                <a:latin typeface="Arial"/>
                <a:cs typeface="Arial"/>
              </a:rPr>
              <a:t>influence </a:t>
            </a:r>
            <a:r>
              <a:rPr sz="1800" spc="-10" dirty="0">
                <a:latin typeface="Arial"/>
                <a:cs typeface="Arial"/>
              </a:rPr>
              <a:t>your  </a:t>
            </a:r>
            <a:r>
              <a:rPr sz="1800" spc="-5" dirty="0">
                <a:latin typeface="Arial"/>
                <a:cs typeface="Arial"/>
              </a:rPr>
              <a:t>content, the vocabulary that </a:t>
            </a:r>
            <a:r>
              <a:rPr sz="1800" spc="-15" dirty="0">
                <a:latin typeface="Arial"/>
                <a:cs typeface="Arial"/>
              </a:rPr>
              <a:t>you </a:t>
            </a:r>
            <a:r>
              <a:rPr sz="1800" spc="-5" dirty="0">
                <a:latin typeface="Arial"/>
                <a:cs typeface="Arial"/>
              </a:rPr>
              <a:t>use and </a:t>
            </a:r>
            <a:r>
              <a:rPr sz="1800" dirty="0">
                <a:latin typeface="Arial"/>
                <a:cs typeface="Arial"/>
              </a:rPr>
              <a:t>the </a:t>
            </a:r>
            <a:r>
              <a:rPr sz="1800" spc="-10" dirty="0">
                <a:latin typeface="Arial"/>
                <a:cs typeface="Arial"/>
              </a:rPr>
              <a:t>style </a:t>
            </a:r>
            <a:r>
              <a:rPr sz="1800" dirty="0">
                <a:latin typeface="Arial"/>
                <a:cs typeface="Arial"/>
              </a:rPr>
              <a:t>of the  </a:t>
            </a:r>
            <a:r>
              <a:rPr sz="1800" spc="-5" dirty="0">
                <a:latin typeface="Arial"/>
                <a:cs typeface="Arial"/>
              </a:rPr>
              <a:t>presentation</a:t>
            </a:r>
            <a:endParaRPr sz="18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Clr>
                <a:srgbClr val="CCCCCC"/>
              </a:buClr>
              <a:buFont typeface="MS Gothic"/>
              <a:buChar char="o"/>
            </a:pPr>
            <a:endParaRPr sz="2900" dirty="0">
              <a:latin typeface="Times New Roman"/>
              <a:cs typeface="Times New Roman"/>
            </a:endParaRPr>
          </a:p>
          <a:p>
            <a:pPr marL="342900" indent="-330200">
              <a:lnSpc>
                <a:spcPct val="100000"/>
              </a:lnSpc>
              <a:buClr>
                <a:srgbClr val="CCCCCC"/>
              </a:buClr>
              <a:buSzPct val="88888"/>
              <a:buFont typeface="MS Gothic"/>
              <a:buChar char="o"/>
              <a:tabLst>
                <a:tab pos="342900" algn="l"/>
                <a:tab pos="343535" algn="l"/>
              </a:tabLst>
            </a:pPr>
            <a:r>
              <a:rPr sz="1800" spc="-5" dirty="0">
                <a:latin typeface="Arial"/>
                <a:cs typeface="Arial"/>
              </a:rPr>
              <a:t>Keep </a:t>
            </a:r>
            <a:r>
              <a:rPr sz="1800" dirty="0">
                <a:latin typeface="Arial"/>
                <a:cs typeface="Arial"/>
              </a:rPr>
              <a:t>it </a:t>
            </a:r>
            <a:r>
              <a:rPr sz="1800" spc="-5" dirty="0">
                <a:latin typeface="Arial"/>
                <a:cs typeface="Arial"/>
              </a:rPr>
              <a:t>professional </a:t>
            </a:r>
            <a:r>
              <a:rPr sz="1800" dirty="0">
                <a:latin typeface="Arial"/>
                <a:cs typeface="Arial"/>
              </a:rPr>
              <a:t>at </a:t>
            </a:r>
            <a:r>
              <a:rPr sz="1800" spc="-5" dirty="0">
                <a:latin typeface="Arial"/>
                <a:cs typeface="Arial"/>
              </a:rPr>
              <a:t>all </a:t>
            </a:r>
            <a:r>
              <a:rPr sz="1800" dirty="0">
                <a:latin typeface="Arial"/>
                <a:cs typeface="Arial"/>
              </a:rPr>
              <a:t>times </a:t>
            </a:r>
            <a:r>
              <a:rPr sz="1800" spc="-5" dirty="0">
                <a:latin typeface="Arial"/>
                <a:cs typeface="Arial"/>
              </a:rPr>
              <a:t>(no matter </a:t>
            </a:r>
            <a:r>
              <a:rPr sz="1800" spc="-15" dirty="0">
                <a:latin typeface="Arial"/>
                <a:cs typeface="Arial"/>
              </a:rPr>
              <a:t>who </a:t>
            </a:r>
            <a:r>
              <a:rPr sz="1800" spc="-10" dirty="0">
                <a:latin typeface="Arial"/>
                <a:cs typeface="Arial"/>
              </a:rPr>
              <a:t>your</a:t>
            </a:r>
            <a:r>
              <a:rPr sz="1800" spc="12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audience)</a:t>
            </a:r>
            <a:endParaRPr sz="1800" dirty="0">
              <a:latin typeface="Arial"/>
              <a:cs typeface="Arial"/>
            </a:endParaRPr>
          </a:p>
          <a:p>
            <a:pPr marL="342900" indent="-330200">
              <a:lnSpc>
                <a:spcPct val="100000"/>
              </a:lnSpc>
              <a:spcBef>
                <a:spcPts val="600"/>
              </a:spcBef>
              <a:buClr>
                <a:srgbClr val="CCCCCC"/>
              </a:buClr>
              <a:buSzPct val="88888"/>
              <a:buFont typeface="MS Gothic"/>
              <a:buChar char="o"/>
              <a:tabLst>
                <a:tab pos="342900" algn="l"/>
                <a:tab pos="343535" algn="l"/>
              </a:tabLst>
            </a:pPr>
            <a:r>
              <a:rPr sz="1800" dirty="0">
                <a:latin typeface="Arial"/>
                <a:cs typeface="Arial"/>
              </a:rPr>
              <a:t>Ask </a:t>
            </a:r>
            <a:r>
              <a:rPr sz="1800" spc="-10" dirty="0">
                <a:latin typeface="Arial"/>
                <a:cs typeface="Arial"/>
              </a:rPr>
              <a:t>yourself </a:t>
            </a:r>
            <a:r>
              <a:rPr sz="1800" dirty="0">
                <a:latin typeface="Arial"/>
                <a:cs typeface="Arial"/>
              </a:rPr>
              <a:t>if </a:t>
            </a:r>
            <a:r>
              <a:rPr sz="1800" spc="-10" dirty="0">
                <a:latin typeface="Arial"/>
                <a:cs typeface="Arial"/>
              </a:rPr>
              <a:t>your </a:t>
            </a:r>
            <a:r>
              <a:rPr sz="1800" spc="-5" dirty="0">
                <a:latin typeface="Arial"/>
                <a:cs typeface="Arial"/>
              </a:rPr>
              <a:t>presentation is </a:t>
            </a:r>
            <a:r>
              <a:rPr sz="1800" dirty="0">
                <a:latin typeface="Arial"/>
                <a:cs typeface="Arial"/>
              </a:rPr>
              <a:t>set at </a:t>
            </a:r>
            <a:r>
              <a:rPr sz="1800" spc="-5" dirty="0">
                <a:latin typeface="Arial"/>
                <a:cs typeface="Arial"/>
              </a:rPr>
              <a:t>an appropriate level</a:t>
            </a:r>
            <a:r>
              <a:rPr sz="1800" spc="15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to</a:t>
            </a:r>
          </a:p>
          <a:p>
            <a:pPr marL="342900">
              <a:lnSpc>
                <a:spcPct val="100000"/>
              </a:lnSpc>
            </a:pPr>
            <a:r>
              <a:rPr sz="1800" spc="-15" dirty="0">
                <a:latin typeface="Arial"/>
                <a:cs typeface="Arial"/>
              </a:rPr>
              <a:t>your </a:t>
            </a:r>
            <a:r>
              <a:rPr sz="1800" spc="-5" dirty="0">
                <a:latin typeface="Arial"/>
                <a:cs typeface="Arial"/>
              </a:rPr>
              <a:t>target</a:t>
            </a:r>
            <a:r>
              <a:rPr sz="1800" spc="3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audience</a:t>
            </a:r>
            <a:endParaRPr sz="18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400" dirty="0">
              <a:latin typeface="Times New Roman"/>
              <a:cs typeface="Times New Roman"/>
            </a:endParaRPr>
          </a:p>
          <a:p>
            <a:pPr marL="800100" marR="144780" indent="-330835">
              <a:lnSpc>
                <a:spcPct val="100000"/>
              </a:lnSpc>
              <a:spcBef>
                <a:spcPts val="5"/>
              </a:spcBef>
              <a:tabLst>
                <a:tab pos="800100" algn="l"/>
              </a:tabLst>
            </a:pPr>
            <a:r>
              <a:rPr sz="1600" spc="-5" dirty="0">
                <a:solidFill>
                  <a:srgbClr val="CCCCCC"/>
                </a:solidFill>
                <a:latin typeface="MS Gothic"/>
                <a:cs typeface="MS Gothic"/>
              </a:rPr>
              <a:t>o	</a:t>
            </a:r>
            <a:r>
              <a:rPr sz="1800" spc="-5" dirty="0">
                <a:latin typeface="Arial"/>
                <a:cs typeface="Arial"/>
              </a:rPr>
              <a:t>You </a:t>
            </a:r>
            <a:r>
              <a:rPr sz="1800" spc="-10" dirty="0">
                <a:latin typeface="Arial"/>
                <a:cs typeface="Arial"/>
              </a:rPr>
              <a:t>don’t </a:t>
            </a:r>
            <a:r>
              <a:rPr sz="1800" spc="-15" dirty="0">
                <a:latin typeface="Arial"/>
                <a:cs typeface="Arial"/>
              </a:rPr>
              <a:t>want </a:t>
            </a:r>
            <a:r>
              <a:rPr sz="1800" dirty="0">
                <a:latin typeface="Arial"/>
                <a:cs typeface="Arial"/>
              </a:rPr>
              <a:t>to </a:t>
            </a:r>
            <a:r>
              <a:rPr sz="1800" spc="-5" dirty="0">
                <a:latin typeface="Arial"/>
                <a:cs typeface="Arial"/>
              </a:rPr>
              <a:t>give </a:t>
            </a:r>
            <a:r>
              <a:rPr sz="1800" spc="-10" dirty="0">
                <a:latin typeface="Arial"/>
                <a:cs typeface="Arial"/>
              </a:rPr>
              <a:t>your audience </a:t>
            </a: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headache as </a:t>
            </a:r>
            <a:r>
              <a:rPr sz="1800" dirty="0">
                <a:latin typeface="Arial"/>
                <a:cs typeface="Arial"/>
              </a:rPr>
              <a:t>the  </a:t>
            </a:r>
            <a:r>
              <a:rPr sz="1800" spc="-5" dirty="0">
                <a:latin typeface="Arial"/>
                <a:cs typeface="Arial"/>
              </a:rPr>
              <a:t>presentation is </a:t>
            </a:r>
            <a:r>
              <a:rPr sz="1800" dirty="0">
                <a:latin typeface="Arial"/>
                <a:cs typeface="Arial"/>
              </a:rPr>
              <a:t>too </a:t>
            </a:r>
            <a:r>
              <a:rPr sz="1800" spc="-10" dirty="0">
                <a:latin typeface="Arial"/>
                <a:cs typeface="Arial"/>
              </a:rPr>
              <a:t>academic </a:t>
            </a:r>
            <a:r>
              <a:rPr sz="1800" spc="-5" dirty="0">
                <a:latin typeface="Arial"/>
                <a:cs typeface="Arial"/>
              </a:rPr>
              <a:t>in tone (if </a:t>
            </a:r>
            <a:r>
              <a:rPr sz="1800" dirty="0">
                <a:latin typeface="Arial"/>
                <a:cs typeface="Arial"/>
              </a:rPr>
              <a:t>this </a:t>
            </a:r>
            <a:r>
              <a:rPr sz="1800" spc="-5" dirty="0">
                <a:latin typeface="Arial"/>
                <a:cs typeface="Arial"/>
              </a:rPr>
              <a:t>isn’t </a:t>
            </a:r>
            <a:r>
              <a:rPr sz="1800" dirty="0">
                <a:latin typeface="Arial"/>
                <a:cs typeface="Arial"/>
              </a:rPr>
              <a:t>the </a:t>
            </a:r>
            <a:r>
              <a:rPr sz="1800" spc="-5" dirty="0">
                <a:latin typeface="Arial"/>
                <a:cs typeface="Arial"/>
              </a:rPr>
              <a:t>target  audience…)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12</a:t>
            </a:fld>
            <a:endParaRPr spc="-5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52726" y="310718"/>
            <a:ext cx="322580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/>
              <a:t>2. </a:t>
            </a:r>
            <a:r>
              <a:rPr sz="2800" spc="-10" dirty="0"/>
              <a:t>The </a:t>
            </a:r>
            <a:r>
              <a:rPr sz="2800" spc="-5" dirty="0"/>
              <a:t>Introduction</a:t>
            </a:r>
            <a:endParaRPr sz="2800"/>
          </a:p>
        </p:txBody>
      </p:sp>
      <p:sp>
        <p:nvSpPr>
          <p:cNvPr id="3" name="object 3"/>
          <p:cNvSpPr/>
          <p:nvPr/>
        </p:nvSpPr>
        <p:spPr>
          <a:xfrm>
            <a:off x="1905000" y="1132332"/>
            <a:ext cx="7239000" cy="2819400"/>
          </a:xfrm>
          <a:custGeom>
            <a:avLst/>
            <a:gdLst/>
            <a:ahLst/>
            <a:cxnLst/>
            <a:rect l="l" t="t" r="r" b="b"/>
            <a:pathLst>
              <a:path w="7239000" h="2819400">
                <a:moveTo>
                  <a:pt x="0" y="2819400"/>
                </a:moveTo>
                <a:lnTo>
                  <a:pt x="7239000" y="2819400"/>
                </a:lnTo>
                <a:lnTo>
                  <a:pt x="7239000" y="0"/>
                </a:lnTo>
                <a:lnTo>
                  <a:pt x="0" y="0"/>
                </a:lnTo>
                <a:lnTo>
                  <a:pt x="0" y="2819400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109977" y="1281810"/>
            <a:ext cx="6731000" cy="1976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2900" marR="5080" indent="-330200">
              <a:lnSpc>
                <a:spcPct val="100000"/>
              </a:lnSpc>
              <a:spcBef>
                <a:spcPts val="100"/>
              </a:spcBef>
              <a:buClr>
                <a:srgbClr val="CCCCCC"/>
              </a:buClr>
              <a:buSzPct val="88888"/>
              <a:buFont typeface="MS Gothic"/>
              <a:buChar char="o"/>
              <a:tabLst>
                <a:tab pos="342900" algn="l"/>
                <a:tab pos="343535" algn="l"/>
              </a:tabLst>
            </a:pPr>
            <a:r>
              <a:rPr sz="1800" spc="-5" dirty="0">
                <a:latin typeface="Arial"/>
                <a:cs typeface="Arial"/>
              </a:rPr>
              <a:t>Introduce </a:t>
            </a:r>
            <a:r>
              <a:rPr sz="1800" spc="-15" dirty="0">
                <a:latin typeface="Arial"/>
                <a:cs typeface="Arial"/>
              </a:rPr>
              <a:t>with </a:t>
            </a:r>
            <a:r>
              <a:rPr sz="1800" spc="-5" dirty="0">
                <a:latin typeface="Arial"/>
                <a:cs typeface="Arial"/>
              </a:rPr>
              <a:t>a brief overview </a:t>
            </a:r>
            <a:r>
              <a:rPr sz="1800" dirty="0">
                <a:latin typeface="Arial"/>
                <a:cs typeface="Arial"/>
              </a:rPr>
              <a:t>of the </a:t>
            </a:r>
            <a:r>
              <a:rPr sz="1800" spc="-5" dirty="0">
                <a:latin typeface="Arial"/>
                <a:cs typeface="Arial"/>
              </a:rPr>
              <a:t>content, locating </a:t>
            </a:r>
            <a:r>
              <a:rPr sz="1800" dirty="0">
                <a:latin typeface="Arial"/>
                <a:cs typeface="Arial"/>
              </a:rPr>
              <a:t>the </a:t>
            </a:r>
            <a:r>
              <a:rPr sz="1800" spc="-5" dirty="0">
                <a:latin typeface="Arial"/>
                <a:cs typeface="Arial"/>
              </a:rPr>
              <a:t>topic  in </a:t>
            </a:r>
            <a:r>
              <a:rPr sz="1800" dirty="0">
                <a:latin typeface="Arial"/>
                <a:cs typeface="Arial"/>
              </a:rPr>
              <a:t>its </a:t>
            </a:r>
            <a:r>
              <a:rPr sz="1800" spc="-15" dirty="0">
                <a:latin typeface="Arial"/>
                <a:cs typeface="Arial"/>
              </a:rPr>
              <a:t>wider </a:t>
            </a:r>
            <a:r>
              <a:rPr sz="1800" spc="-5" dirty="0">
                <a:latin typeface="Arial"/>
                <a:cs typeface="Arial"/>
              </a:rPr>
              <a:t>context and </a:t>
            </a:r>
            <a:r>
              <a:rPr sz="1800" dirty="0">
                <a:latin typeface="Arial"/>
                <a:cs typeface="Arial"/>
              </a:rPr>
              <a:t>state </a:t>
            </a:r>
            <a:r>
              <a:rPr sz="1800" spc="-10" dirty="0">
                <a:latin typeface="Arial"/>
                <a:cs typeface="Arial"/>
              </a:rPr>
              <a:t>your</a:t>
            </a:r>
            <a:r>
              <a:rPr sz="1800" spc="10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argument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Clr>
                <a:srgbClr val="CCCCCC"/>
              </a:buClr>
              <a:buFont typeface="MS Gothic"/>
              <a:buChar char="o"/>
            </a:pPr>
            <a:endParaRPr sz="2900">
              <a:latin typeface="Times New Roman"/>
              <a:cs typeface="Times New Roman"/>
            </a:endParaRPr>
          </a:p>
          <a:p>
            <a:pPr marL="342900" indent="-330200">
              <a:lnSpc>
                <a:spcPct val="100000"/>
              </a:lnSpc>
              <a:buClr>
                <a:srgbClr val="CCCCCC"/>
              </a:buClr>
              <a:buSzPct val="88888"/>
              <a:buFont typeface="MS Gothic"/>
              <a:buChar char="o"/>
              <a:tabLst>
                <a:tab pos="342900" algn="l"/>
                <a:tab pos="343535" algn="l"/>
              </a:tabLst>
            </a:pPr>
            <a:r>
              <a:rPr sz="1800" spc="-5" dirty="0">
                <a:latin typeface="Arial"/>
                <a:cs typeface="Arial"/>
              </a:rPr>
              <a:t>Describe </a:t>
            </a:r>
            <a:r>
              <a:rPr sz="1800" spc="-15" dirty="0">
                <a:latin typeface="Arial"/>
                <a:cs typeface="Arial"/>
              </a:rPr>
              <a:t>what </a:t>
            </a:r>
            <a:r>
              <a:rPr sz="1800" dirty="0">
                <a:latin typeface="Arial"/>
                <a:cs typeface="Arial"/>
              </a:rPr>
              <a:t>the </a:t>
            </a:r>
            <a:r>
              <a:rPr sz="1800" spc="-5" dirty="0">
                <a:latin typeface="Arial"/>
                <a:cs typeface="Arial"/>
              </a:rPr>
              <a:t>presentation is about and how </a:t>
            </a:r>
            <a:r>
              <a:rPr sz="1800" dirty="0">
                <a:latin typeface="Arial"/>
                <a:cs typeface="Arial"/>
              </a:rPr>
              <a:t>it </a:t>
            </a:r>
            <a:r>
              <a:rPr sz="1800" spc="-15" dirty="0">
                <a:latin typeface="Arial"/>
                <a:cs typeface="Arial"/>
              </a:rPr>
              <a:t>will</a:t>
            </a:r>
            <a:r>
              <a:rPr sz="1800" spc="15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develop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Clr>
                <a:srgbClr val="CCCCCC"/>
              </a:buClr>
              <a:buFont typeface="MS Gothic"/>
              <a:buChar char="o"/>
            </a:pPr>
            <a:endParaRPr sz="2900">
              <a:latin typeface="Times New Roman"/>
              <a:cs typeface="Times New Roman"/>
            </a:endParaRPr>
          </a:p>
          <a:p>
            <a:pPr marL="342900" indent="-330200">
              <a:lnSpc>
                <a:spcPct val="100000"/>
              </a:lnSpc>
              <a:buClr>
                <a:srgbClr val="CCCCCC"/>
              </a:buClr>
              <a:buSzPct val="88888"/>
              <a:buFont typeface="MS Gothic"/>
              <a:buChar char="o"/>
              <a:tabLst>
                <a:tab pos="342900" algn="l"/>
                <a:tab pos="343535" algn="l"/>
              </a:tabLst>
            </a:pPr>
            <a:r>
              <a:rPr sz="1800" spc="-5" dirty="0">
                <a:latin typeface="Arial"/>
                <a:cs typeface="Arial"/>
              </a:rPr>
              <a:t>Also don’t forget </a:t>
            </a:r>
            <a:r>
              <a:rPr sz="1800" dirty="0">
                <a:latin typeface="Arial"/>
                <a:cs typeface="Arial"/>
              </a:rPr>
              <a:t>to </a:t>
            </a:r>
            <a:r>
              <a:rPr sz="1800" spc="-5" dirty="0">
                <a:latin typeface="Arial"/>
                <a:cs typeface="Arial"/>
              </a:rPr>
              <a:t>introduce</a:t>
            </a:r>
            <a:r>
              <a:rPr sz="1800" spc="1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yourself!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13</a:t>
            </a:fld>
            <a:endParaRPr spc="-5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927784" y="758951"/>
            <a:ext cx="7220787" cy="36754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336804"/>
            <a:ext cx="1882139" cy="2326005"/>
          </a:xfrm>
          <a:custGeom>
            <a:avLst/>
            <a:gdLst/>
            <a:ahLst/>
            <a:cxnLst/>
            <a:rect l="l" t="t" r="r" b="b"/>
            <a:pathLst>
              <a:path w="1882139" h="2326005">
                <a:moveTo>
                  <a:pt x="0" y="249203"/>
                </a:moveTo>
                <a:lnTo>
                  <a:pt x="32586" y="224344"/>
                </a:lnTo>
                <a:lnTo>
                  <a:pt x="69188" y="198580"/>
                </a:lnTo>
                <a:lnTo>
                  <a:pt x="106808" y="174207"/>
                </a:lnTo>
                <a:lnTo>
                  <a:pt x="145407" y="151262"/>
                </a:lnTo>
                <a:lnTo>
                  <a:pt x="184948" y="129784"/>
                </a:lnTo>
                <a:lnTo>
                  <a:pt x="225395" y="109808"/>
                </a:lnTo>
                <a:lnTo>
                  <a:pt x="266709" y="91374"/>
                </a:lnTo>
                <a:lnTo>
                  <a:pt x="308852" y="74518"/>
                </a:lnTo>
                <a:lnTo>
                  <a:pt x="351789" y="59277"/>
                </a:lnTo>
                <a:lnTo>
                  <a:pt x="395481" y="45689"/>
                </a:lnTo>
                <a:lnTo>
                  <a:pt x="439890" y="33792"/>
                </a:lnTo>
                <a:lnTo>
                  <a:pt x="484980" y="23622"/>
                </a:lnTo>
                <a:lnTo>
                  <a:pt x="530713" y="15218"/>
                </a:lnTo>
                <a:lnTo>
                  <a:pt x="577052" y="8616"/>
                </a:lnTo>
                <a:lnTo>
                  <a:pt x="623959" y="3854"/>
                </a:lnTo>
                <a:lnTo>
                  <a:pt x="671396" y="969"/>
                </a:lnTo>
                <a:lnTo>
                  <a:pt x="719328" y="0"/>
                </a:lnTo>
                <a:lnTo>
                  <a:pt x="767261" y="969"/>
                </a:lnTo>
                <a:lnTo>
                  <a:pt x="814701" y="3854"/>
                </a:lnTo>
                <a:lnTo>
                  <a:pt x="861610" y="8616"/>
                </a:lnTo>
                <a:lnTo>
                  <a:pt x="907950" y="15218"/>
                </a:lnTo>
                <a:lnTo>
                  <a:pt x="953685" y="23622"/>
                </a:lnTo>
                <a:lnTo>
                  <a:pt x="998776" y="33792"/>
                </a:lnTo>
                <a:lnTo>
                  <a:pt x="1043187" y="45689"/>
                </a:lnTo>
                <a:lnTo>
                  <a:pt x="1086880" y="59277"/>
                </a:lnTo>
                <a:lnTo>
                  <a:pt x="1129817" y="74518"/>
                </a:lnTo>
                <a:lnTo>
                  <a:pt x="1171961" y="91374"/>
                </a:lnTo>
                <a:lnTo>
                  <a:pt x="1213276" y="109808"/>
                </a:lnTo>
                <a:lnTo>
                  <a:pt x="1253722" y="129784"/>
                </a:lnTo>
                <a:lnTo>
                  <a:pt x="1293264" y="151262"/>
                </a:lnTo>
                <a:lnTo>
                  <a:pt x="1331863" y="174207"/>
                </a:lnTo>
                <a:lnTo>
                  <a:pt x="1369482" y="198580"/>
                </a:lnTo>
                <a:lnTo>
                  <a:pt x="1406085" y="224344"/>
                </a:lnTo>
                <a:lnTo>
                  <a:pt x="1441632" y="251463"/>
                </a:lnTo>
                <a:lnTo>
                  <a:pt x="1476088" y="279897"/>
                </a:lnTo>
                <a:lnTo>
                  <a:pt x="1509414" y="309611"/>
                </a:lnTo>
                <a:lnTo>
                  <a:pt x="1541573" y="340566"/>
                </a:lnTo>
                <a:lnTo>
                  <a:pt x="1572528" y="372725"/>
                </a:lnTo>
                <a:lnTo>
                  <a:pt x="1602242" y="406051"/>
                </a:lnTo>
                <a:lnTo>
                  <a:pt x="1630676" y="440507"/>
                </a:lnTo>
                <a:lnTo>
                  <a:pt x="1657795" y="476054"/>
                </a:lnTo>
                <a:lnTo>
                  <a:pt x="1683559" y="512657"/>
                </a:lnTo>
                <a:lnTo>
                  <a:pt x="1707932" y="550276"/>
                </a:lnTo>
                <a:lnTo>
                  <a:pt x="1730877" y="588875"/>
                </a:lnTo>
                <a:lnTo>
                  <a:pt x="1752355" y="628417"/>
                </a:lnTo>
                <a:lnTo>
                  <a:pt x="1772331" y="668863"/>
                </a:lnTo>
                <a:lnTo>
                  <a:pt x="1790765" y="710178"/>
                </a:lnTo>
                <a:lnTo>
                  <a:pt x="1807621" y="752322"/>
                </a:lnTo>
                <a:lnTo>
                  <a:pt x="1822862" y="795259"/>
                </a:lnTo>
                <a:lnTo>
                  <a:pt x="1836450" y="838952"/>
                </a:lnTo>
                <a:lnTo>
                  <a:pt x="1848347" y="883363"/>
                </a:lnTo>
                <a:lnTo>
                  <a:pt x="1858517" y="928454"/>
                </a:lnTo>
                <a:lnTo>
                  <a:pt x="1866921" y="974189"/>
                </a:lnTo>
                <a:lnTo>
                  <a:pt x="1873523" y="1020529"/>
                </a:lnTo>
                <a:lnTo>
                  <a:pt x="1878285" y="1067438"/>
                </a:lnTo>
                <a:lnTo>
                  <a:pt x="1881170" y="1114878"/>
                </a:lnTo>
                <a:lnTo>
                  <a:pt x="1882139" y="1162812"/>
                </a:lnTo>
                <a:lnTo>
                  <a:pt x="1881170" y="1210745"/>
                </a:lnTo>
                <a:lnTo>
                  <a:pt x="1878285" y="1258185"/>
                </a:lnTo>
                <a:lnTo>
                  <a:pt x="1873523" y="1305094"/>
                </a:lnTo>
                <a:lnTo>
                  <a:pt x="1866921" y="1351434"/>
                </a:lnTo>
                <a:lnTo>
                  <a:pt x="1858517" y="1397169"/>
                </a:lnTo>
                <a:lnTo>
                  <a:pt x="1848347" y="1442260"/>
                </a:lnTo>
                <a:lnTo>
                  <a:pt x="1836450" y="1486671"/>
                </a:lnTo>
                <a:lnTo>
                  <a:pt x="1822862" y="1530364"/>
                </a:lnTo>
                <a:lnTo>
                  <a:pt x="1807621" y="1573301"/>
                </a:lnTo>
                <a:lnTo>
                  <a:pt x="1790765" y="1615445"/>
                </a:lnTo>
                <a:lnTo>
                  <a:pt x="1772331" y="1656760"/>
                </a:lnTo>
                <a:lnTo>
                  <a:pt x="1752355" y="1697206"/>
                </a:lnTo>
                <a:lnTo>
                  <a:pt x="1730877" y="1736748"/>
                </a:lnTo>
                <a:lnTo>
                  <a:pt x="1707932" y="1775347"/>
                </a:lnTo>
                <a:lnTo>
                  <a:pt x="1683559" y="1812966"/>
                </a:lnTo>
                <a:lnTo>
                  <a:pt x="1657795" y="1849569"/>
                </a:lnTo>
                <a:lnTo>
                  <a:pt x="1630676" y="1885116"/>
                </a:lnTo>
                <a:lnTo>
                  <a:pt x="1602242" y="1919572"/>
                </a:lnTo>
                <a:lnTo>
                  <a:pt x="1572528" y="1952898"/>
                </a:lnTo>
                <a:lnTo>
                  <a:pt x="1541573" y="1985057"/>
                </a:lnTo>
                <a:lnTo>
                  <a:pt x="1509414" y="2016012"/>
                </a:lnTo>
                <a:lnTo>
                  <a:pt x="1476088" y="2045726"/>
                </a:lnTo>
                <a:lnTo>
                  <a:pt x="1441632" y="2074160"/>
                </a:lnTo>
                <a:lnTo>
                  <a:pt x="1406085" y="2101279"/>
                </a:lnTo>
                <a:lnTo>
                  <a:pt x="1369482" y="2127043"/>
                </a:lnTo>
                <a:lnTo>
                  <a:pt x="1331863" y="2151416"/>
                </a:lnTo>
                <a:lnTo>
                  <a:pt x="1293264" y="2174361"/>
                </a:lnTo>
                <a:lnTo>
                  <a:pt x="1253722" y="2195839"/>
                </a:lnTo>
                <a:lnTo>
                  <a:pt x="1213276" y="2215815"/>
                </a:lnTo>
                <a:lnTo>
                  <a:pt x="1171961" y="2234249"/>
                </a:lnTo>
                <a:lnTo>
                  <a:pt x="1129817" y="2251105"/>
                </a:lnTo>
                <a:lnTo>
                  <a:pt x="1086880" y="2266346"/>
                </a:lnTo>
                <a:lnTo>
                  <a:pt x="1043187" y="2279934"/>
                </a:lnTo>
                <a:lnTo>
                  <a:pt x="998776" y="2291831"/>
                </a:lnTo>
                <a:lnTo>
                  <a:pt x="953685" y="2302001"/>
                </a:lnTo>
                <a:lnTo>
                  <a:pt x="907950" y="2310405"/>
                </a:lnTo>
                <a:lnTo>
                  <a:pt x="861610" y="2317007"/>
                </a:lnTo>
                <a:lnTo>
                  <a:pt x="814701" y="2321769"/>
                </a:lnTo>
                <a:lnTo>
                  <a:pt x="767261" y="2324654"/>
                </a:lnTo>
                <a:lnTo>
                  <a:pt x="719328" y="2325624"/>
                </a:lnTo>
                <a:lnTo>
                  <a:pt x="671396" y="2324654"/>
                </a:lnTo>
                <a:lnTo>
                  <a:pt x="623959" y="2321769"/>
                </a:lnTo>
                <a:lnTo>
                  <a:pt x="577052" y="2317007"/>
                </a:lnTo>
                <a:lnTo>
                  <a:pt x="530713" y="2310405"/>
                </a:lnTo>
                <a:lnTo>
                  <a:pt x="484980" y="2302001"/>
                </a:lnTo>
                <a:lnTo>
                  <a:pt x="439890" y="2291831"/>
                </a:lnTo>
                <a:lnTo>
                  <a:pt x="395481" y="2279934"/>
                </a:lnTo>
                <a:lnTo>
                  <a:pt x="351789" y="2266346"/>
                </a:lnTo>
                <a:lnTo>
                  <a:pt x="308852" y="2251105"/>
                </a:lnTo>
                <a:lnTo>
                  <a:pt x="266709" y="2234249"/>
                </a:lnTo>
                <a:lnTo>
                  <a:pt x="225395" y="2215815"/>
                </a:lnTo>
                <a:lnTo>
                  <a:pt x="184948" y="2195839"/>
                </a:lnTo>
                <a:lnTo>
                  <a:pt x="145407" y="2174361"/>
                </a:lnTo>
                <a:lnTo>
                  <a:pt x="106808" y="2151416"/>
                </a:lnTo>
                <a:lnTo>
                  <a:pt x="69188" y="2127043"/>
                </a:lnTo>
                <a:lnTo>
                  <a:pt x="32586" y="2101279"/>
                </a:lnTo>
                <a:lnTo>
                  <a:pt x="0" y="2076420"/>
                </a:lnTo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52400" y="932688"/>
            <a:ext cx="1134110" cy="1134110"/>
          </a:xfrm>
          <a:custGeom>
            <a:avLst/>
            <a:gdLst/>
            <a:ahLst/>
            <a:cxnLst/>
            <a:rect l="l" t="t" r="r" b="b"/>
            <a:pathLst>
              <a:path w="1134110" h="1134110">
                <a:moveTo>
                  <a:pt x="0" y="566927"/>
                </a:moveTo>
                <a:lnTo>
                  <a:pt x="2080" y="518018"/>
                </a:lnTo>
                <a:lnTo>
                  <a:pt x="8210" y="470262"/>
                </a:lnTo>
                <a:lnTo>
                  <a:pt x="18218" y="423831"/>
                </a:lnTo>
                <a:lnTo>
                  <a:pt x="31934" y="378894"/>
                </a:lnTo>
                <a:lnTo>
                  <a:pt x="49187" y="335622"/>
                </a:lnTo>
                <a:lnTo>
                  <a:pt x="69809" y="294186"/>
                </a:lnTo>
                <a:lnTo>
                  <a:pt x="93628" y="254754"/>
                </a:lnTo>
                <a:lnTo>
                  <a:pt x="120475" y="217499"/>
                </a:lnTo>
                <a:lnTo>
                  <a:pt x="150179" y="182590"/>
                </a:lnTo>
                <a:lnTo>
                  <a:pt x="182570" y="150197"/>
                </a:lnTo>
                <a:lnTo>
                  <a:pt x="217477" y="120490"/>
                </a:lnTo>
                <a:lnTo>
                  <a:pt x="254732" y="93641"/>
                </a:lnTo>
                <a:lnTo>
                  <a:pt x="294163" y="69819"/>
                </a:lnTo>
                <a:lnTo>
                  <a:pt x="335601" y="49195"/>
                </a:lnTo>
                <a:lnTo>
                  <a:pt x="378874" y="31939"/>
                </a:lnTo>
                <a:lnTo>
                  <a:pt x="423814" y="18221"/>
                </a:lnTo>
                <a:lnTo>
                  <a:pt x="470250" y="8211"/>
                </a:lnTo>
                <a:lnTo>
                  <a:pt x="518011" y="2081"/>
                </a:lnTo>
                <a:lnTo>
                  <a:pt x="566928" y="0"/>
                </a:lnTo>
                <a:lnTo>
                  <a:pt x="615844" y="2081"/>
                </a:lnTo>
                <a:lnTo>
                  <a:pt x="663605" y="8211"/>
                </a:lnTo>
                <a:lnTo>
                  <a:pt x="710041" y="18221"/>
                </a:lnTo>
                <a:lnTo>
                  <a:pt x="754981" y="31939"/>
                </a:lnTo>
                <a:lnTo>
                  <a:pt x="798254" y="49195"/>
                </a:lnTo>
                <a:lnTo>
                  <a:pt x="839692" y="69819"/>
                </a:lnTo>
                <a:lnTo>
                  <a:pt x="879123" y="93641"/>
                </a:lnTo>
                <a:lnTo>
                  <a:pt x="916378" y="120490"/>
                </a:lnTo>
                <a:lnTo>
                  <a:pt x="951285" y="150197"/>
                </a:lnTo>
                <a:lnTo>
                  <a:pt x="983676" y="182590"/>
                </a:lnTo>
                <a:lnTo>
                  <a:pt x="1013380" y="217499"/>
                </a:lnTo>
                <a:lnTo>
                  <a:pt x="1040227" y="254754"/>
                </a:lnTo>
                <a:lnTo>
                  <a:pt x="1064046" y="294186"/>
                </a:lnTo>
                <a:lnTo>
                  <a:pt x="1084668" y="335622"/>
                </a:lnTo>
                <a:lnTo>
                  <a:pt x="1101921" y="378894"/>
                </a:lnTo>
                <a:lnTo>
                  <a:pt x="1115637" y="423831"/>
                </a:lnTo>
                <a:lnTo>
                  <a:pt x="1125645" y="470262"/>
                </a:lnTo>
                <a:lnTo>
                  <a:pt x="1131775" y="518018"/>
                </a:lnTo>
                <a:lnTo>
                  <a:pt x="1133856" y="566927"/>
                </a:lnTo>
                <a:lnTo>
                  <a:pt x="1131775" y="615837"/>
                </a:lnTo>
                <a:lnTo>
                  <a:pt x="1125645" y="663593"/>
                </a:lnTo>
                <a:lnTo>
                  <a:pt x="1115637" y="710024"/>
                </a:lnTo>
                <a:lnTo>
                  <a:pt x="1101921" y="754961"/>
                </a:lnTo>
                <a:lnTo>
                  <a:pt x="1084668" y="798233"/>
                </a:lnTo>
                <a:lnTo>
                  <a:pt x="1064046" y="839669"/>
                </a:lnTo>
                <a:lnTo>
                  <a:pt x="1040227" y="879101"/>
                </a:lnTo>
                <a:lnTo>
                  <a:pt x="1013380" y="916356"/>
                </a:lnTo>
                <a:lnTo>
                  <a:pt x="983676" y="951265"/>
                </a:lnTo>
                <a:lnTo>
                  <a:pt x="951285" y="983658"/>
                </a:lnTo>
                <a:lnTo>
                  <a:pt x="916378" y="1013365"/>
                </a:lnTo>
                <a:lnTo>
                  <a:pt x="879123" y="1040214"/>
                </a:lnTo>
                <a:lnTo>
                  <a:pt x="839692" y="1064036"/>
                </a:lnTo>
                <a:lnTo>
                  <a:pt x="798254" y="1084660"/>
                </a:lnTo>
                <a:lnTo>
                  <a:pt x="754981" y="1101916"/>
                </a:lnTo>
                <a:lnTo>
                  <a:pt x="710041" y="1115634"/>
                </a:lnTo>
                <a:lnTo>
                  <a:pt x="663605" y="1125644"/>
                </a:lnTo>
                <a:lnTo>
                  <a:pt x="615844" y="1131774"/>
                </a:lnTo>
                <a:lnTo>
                  <a:pt x="566928" y="1133856"/>
                </a:lnTo>
                <a:lnTo>
                  <a:pt x="518011" y="1131774"/>
                </a:lnTo>
                <a:lnTo>
                  <a:pt x="470250" y="1125644"/>
                </a:lnTo>
                <a:lnTo>
                  <a:pt x="423814" y="1115634"/>
                </a:lnTo>
                <a:lnTo>
                  <a:pt x="378874" y="1101916"/>
                </a:lnTo>
                <a:lnTo>
                  <a:pt x="335601" y="1084660"/>
                </a:lnTo>
                <a:lnTo>
                  <a:pt x="294163" y="1064036"/>
                </a:lnTo>
                <a:lnTo>
                  <a:pt x="254732" y="1040214"/>
                </a:lnTo>
                <a:lnTo>
                  <a:pt x="217477" y="1013365"/>
                </a:lnTo>
                <a:lnTo>
                  <a:pt x="182570" y="983658"/>
                </a:lnTo>
                <a:lnTo>
                  <a:pt x="150179" y="951265"/>
                </a:lnTo>
                <a:lnTo>
                  <a:pt x="120475" y="916356"/>
                </a:lnTo>
                <a:lnTo>
                  <a:pt x="93628" y="879101"/>
                </a:lnTo>
                <a:lnTo>
                  <a:pt x="69809" y="839669"/>
                </a:lnTo>
                <a:lnTo>
                  <a:pt x="49187" y="798233"/>
                </a:lnTo>
                <a:lnTo>
                  <a:pt x="31934" y="754961"/>
                </a:lnTo>
                <a:lnTo>
                  <a:pt x="18218" y="710024"/>
                </a:lnTo>
                <a:lnTo>
                  <a:pt x="8210" y="663593"/>
                </a:lnTo>
                <a:lnTo>
                  <a:pt x="2080" y="615837"/>
                </a:lnTo>
                <a:lnTo>
                  <a:pt x="0" y="566927"/>
                </a:lnTo>
                <a:close/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675131"/>
            <a:ext cx="1544320" cy="1649095"/>
          </a:xfrm>
          <a:custGeom>
            <a:avLst/>
            <a:gdLst/>
            <a:ahLst/>
            <a:cxnLst/>
            <a:rect l="l" t="t" r="r" b="b"/>
            <a:pathLst>
              <a:path w="1544320" h="1649095">
                <a:moveTo>
                  <a:pt x="0" y="421308"/>
                </a:moveTo>
                <a:lnTo>
                  <a:pt x="23207" y="382512"/>
                </a:lnTo>
                <a:lnTo>
                  <a:pt x="48604" y="344918"/>
                </a:lnTo>
                <a:lnTo>
                  <a:pt x="75975" y="308834"/>
                </a:lnTo>
                <a:lnTo>
                  <a:pt x="105243" y="274337"/>
                </a:lnTo>
                <a:lnTo>
                  <a:pt x="136331" y="241506"/>
                </a:lnTo>
                <a:lnTo>
                  <a:pt x="169161" y="210416"/>
                </a:lnTo>
                <a:lnTo>
                  <a:pt x="203657" y="181147"/>
                </a:lnTo>
                <a:lnTo>
                  <a:pt x="239740" y="153774"/>
                </a:lnTo>
                <a:lnTo>
                  <a:pt x="277333" y="128375"/>
                </a:lnTo>
                <a:lnTo>
                  <a:pt x="316360" y="105028"/>
                </a:lnTo>
                <a:lnTo>
                  <a:pt x="356742" y="83811"/>
                </a:lnTo>
                <a:lnTo>
                  <a:pt x="398403" y="64799"/>
                </a:lnTo>
                <a:lnTo>
                  <a:pt x="441265" y="48072"/>
                </a:lnTo>
                <a:lnTo>
                  <a:pt x="485250" y="33705"/>
                </a:lnTo>
                <a:lnTo>
                  <a:pt x="530282" y="21778"/>
                </a:lnTo>
                <a:lnTo>
                  <a:pt x="576283" y="12366"/>
                </a:lnTo>
                <a:lnTo>
                  <a:pt x="623176" y="5547"/>
                </a:lnTo>
                <a:lnTo>
                  <a:pt x="670883" y="1399"/>
                </a:lnTo>
                <a:lnTo>
                  <a:pt x="719328" y="0"/>
                </a:lnTo>
                <a:lnTo>
                  <a:pt x="767772" y="1399"/>
                </a:lnTo>
                <a:lnTo>
                  <a:pt x="815479" y="5547"/>
                </a:lnTo>
                <a:lnTo>
                  <a:pt x="862372" y="12366"/>
                </a:lnTo>
                <a:lnTo>
                  <a:pt x="908373" y="21778"/>
                </a:lnTo>
                <a:lnTo>
                  <a:pt x="953405" y="33705"/>
                </a:lnTo>
                <a:lnTo>
                  <a:pt x="997390" y="48072"/>
                </a:lnTo>
                <a:lnTo>
                  <a:pt x="1040252" y="64799"/>
                </a:lnTo>
                <a:lnTo>
                  <a:pt x="1081913" y="83811"/>
                </a:lnTo>
                <a:lnTo>
                  <a:pt x="1122295" y="105028"/>
                </a:lnTo>
                <a:lnTo>
                  <a:pt x="1161322" y="128375"/>
                </a:lnTo>
                <a:lnTo>
                  <a:pt x="1198915" y="153774"/>
                </a:lnTo>
                <a:lnTo>
                  <a:pt x="1234998" y="181147"/>
                </a:lnTo>
                <a:lnTo>
                  <a:pt x="1269494" y="210416"/>
                </a:lnTo>
                <a:lnTo>
                  <a:pt x="1302324" y="241506"/>
                </a:lnTo>
                <a:lnTo>
                  <a:pt x="1333412" y="274337"/>
                </a:lnTo>
                <a:lnTo>
                  <a:pt x="1362680" y="308834"/>
                </a:lnTo>
                <a:lnTo>
                  <a:pt x="1390051" y="344918"/>
                </a:lnTo>
                <a:lnTo>
                  <a:pt x="1415448" y="382512"/>
                </a:lnTo>
                <a:lnTo>
                  <a:pt x="1438793" y="421538"/>
                </a:lnTo>
                <a:lnTo>
                  <a:pt x="1460009" y="461920"/>
                </a:lnTo>
                <a:lnTo>
                  <a:pt x="1479019" y="503580"/>
                </a:lnTo>
                <a:lnTo>
                  <a:pt x="1495745" y="546441"/>
                </a:lnTo>
                <a:lnTo>
                  <a:pt x="1510110" y="590425"/>
                </a:lnTo>
                <a:lnTo>
                  <a:pt x="1522036" y="635454"/>
                </a:lnTo>
                <a:lnTo>
                  <a:pt x="1531447" y="681452"/>
                </a:lnTo>
                <a:lnTo>
                  <a:pt x="1538265" y="728341"/>
                </a:lnTo>
                <a:lnTo>
                  <a:pt x="1542412" y="776044"/>
                </a:lnTo>
                <a:lnTo>
                  <a:pt x="1543812" y="824483"/>
                </a:lnTo>
                <a:lnTo>
                  <a:pt x="1542412" y="872923"/>
                </a:lnTo>
                <a:lnTo>
                  <a:pt x="1538265" y="920626"/>
                </a:lnTo>
                <a:lnTo>
                  <a:pt x="1531447" y="967515"/>
                </a:lnTo>
                <a:lnTo>
                  <a:pt x="1522036" y="1013513"/>
                </a:lnTo>
                <a:lnTo>
                  <a:pt x="1510110" y="1058542"/>
                </a:lnTo>
                <a:lnTo>
                  <a:pt x="1495745" y="1102526"/>
                </a:lnTo>
                <a:lnTo>
                  <a:pt x="1479019" y="1145387"/>
                </a:lnTo>
                <a:lnTo>
                  <a:pt x="1460009" y="1187047"/>
                </a:lnTo>
                <a:lnTo>
                  <a:pt x="1438793" y="1227429"/>
                </a:lnTo>
                <a:lnTo>
                  <a:pt x="1415448" y="1266455"/>
                </a:lnTo>
                <a:lnTo>
                  <a:pt x="1390051" y="1304049"/>
                </a:lnTo>
                <a:lnTo>
                  <a:pt x="1362680" y="1340133"/>
                </a:lnTo>
                <a:lnTo>
                  <a:pt x="1333412" y="1374630"/>
                </a:lnTo>
                <a:lnTo>
                  <a:pt x="1302324" y="1407461"/>
                </a:lnTo>
                <a:lnTo>
                  <a:pt x="1269494" y="1438551"/>
                </a:lnTo>
                <a:lnTo>
                  <a:pt x="1234998" y="1467820"/>
                </a:lnTo>
                <a:lnTo>
                  <a:pt x="1198915" y="1495193"/>
                </a:lnTo>
                <a:lnTo>
                  <a:pt x="1161322" y="1520592"/>
                </a:lnTo>
                <a:lnTo>
                  <a:pt x="1122295" y="1543939"/>
                </a:lnTo>
                <a:lnTo>
                  <a:pt x="1081913" y="1565156"/>
                </a:lnTo>
                <a:lnTo>
                  <a:pt x="1040252" y="1584168"/>
                </a:lnTo>
                <a:lnTo>
                  <a:pt x="997390" y="1600895"/>
                </a:lnTo>
                <a:lnTo>
                  <a:pt x="953405" y="1615262"/>
                </a:lnTo>
                <a:lnTo>
                  <a:pt x="908373" y="1627189"/>
                </a:lnTo>
                <a:lnTo>
                  <a:pt x="862372" y="1636601"/>
                </a:lnTo>
                <a:lnTo>
                  <a:pt x="815479" y="1643420"/>
                </a:lnTo>
                <a:lnTo>
                  <a:pt x="767772" y="1647568"/>
                </a:lnTo>
                <a:lnTo>
                  <a:pt x="719328" y="1648967"/>
                </a:lnTo>
                <a:lnTo>
                  <a:pt x="670883" y="1647568"/>
                </a:lnTo>
                <a:lnTo>
                  <a:pt x="623176" y="1643420"/>
                </a:lnTo>
                <a:lnTo>
                  <a:pt x="576283" y="1636601"/>
                </a:lnTo>
                <a:lnTo>
                  <a:pt x="530282" y="1627189"/>
                </a:lnTo>
                <a:lnTo>
                  <a:pt x="485250" y="1615262"/>
                </a:lnTo>
                <a:lnTo>
                  <a:pt x="441265" y="1600895"/>
                </a:lnTo>
                <a:lnTo>
                  <a:pt x="398403" y="1584168"/>
                </a:lnTo>
                <a:lnTo>
                  <a:pt x="356742" y="1565156"/>
                </a:lnTo>
                <a:lnTo>
                  <a:pt x="316360" y="1543939"/>
                </a:lnTo>
                <a:lnTo>
                  <a:pt x="277333" y="1520592"/>
                </a:lnTo>
                <a:lnTo>
                  <a:pt x="239740" y="1495193"/>
                </a:lnTo>
                <a:lnTo>
                  <a:pt x="203657" y="1467820"/>
                </a:lnTo>
                <a:lnTo>
                  <a:pt x="169161" y="1438551"/>
                </a:lnTo>
                <a:lnTo>
                  <a:pt x="136331" y="1407461"/>
                </a:lnTo>
                <a:lnTo>
                  <a:pt x="105243" y="1374630"/>
                </a:lnTo>
                <a:lnTo>
                  <a:pt x="75975" y="1340133"/>
                </a:lnTo>
                <a:lnTo>
                  <a:pt x="48604" y="1304049"/>
                </a:lnTo>
                <a:lnTo>
                  <a:pt x="23207" y="1266455"/>
                </a:lnTo>
                <a:lnTo>
                  <a:pt x="0" y="1227659"/>
                </a:lnTo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45947" y="1126236"/>
            <a:ext cx="746760" cy="746760"/>
          </a:xfrm>
          <a:custGeom>
            <a:avLst/>
            <a:gdLst/>
            <a:ahLst/>
            <a:cxnLst/>
            <a:rect l="l" t="t" r="r" b="b"/>
            <a:pathLst>
              <a:path w="746760" h="746760">
                <a:moveTo>
                  <a:pt x="0" y="373379"/>
                </a:moveTo>
                <a:lnTo>
                  <a:pt x="2909" y="326536"/>
                </a:lnTo>
                <a:lnTo>
                  <a:pt x="11403" y="281432"/>
                </a:lnTo>
                <a:lnTo>
                  <a:pt x="25132" y="238415"/>
                </a:lnTo>
                <a:lnTo>
                  <a:pt x="43747" y="197836"/>
                </a:lnTo>
                <a:lnTo>
                  <a:pt x="66897" y="160044"/>
                </a:lnTo>
                <a:lnTo>
                  <a:pt x="94233" y="125389"/>
                </a:lnTo>
                <a:lnTo>
                  <a:pt x="125404" y="94220"/>
                </a:lnTo>
                <a:lnTo>
                  <a:pt x="160060" y="66887"/>
                </a:lnTo>
                <a:lnTo>
                  <a:pt x="197853" y="43740"/>
                </a:lnTo>
                <a:lnTo>
                  <a:pt x="238431" y="25128"/>
                </a:lnTo>
                <a:lnTo>
                  <a:pt x="281444" y="11401"/>
                </a:lnTo>
                <a:lnTo>
                  <a:pt x="326544" y="2908"/>
                </a:lnTo>
                <a:lnTo>
                  <a:pt x="373380" y="0"/>
                </a:lnTo>
                <a:lnTo>
                  <a:pt x="420215" y="2908"/>
                </a:lnTo>
                <a:lnTo>
                  <a:pt x="465315" y="11401"/>
                </a:lnTo>
                <a:lnTo>
                  <a:pt x="508328" y="25128"/>
                </a:lnTo>
                <a:lnTo>
                  <a:pt x="548906" y="43740"/>
                </a:lnTo>
                <a:lnTo>
                  <a:pt x="586699" y="66887"/>
                </a:lnTo>
                <a:lnTo>
                  <a:pt x="621355" y="94220"/>
                </a:lnTo>
                <a:lnTo>
                  <a:pt x="652526" y="125389"/>
                </a:lnTo>
                <a:lnTo>
                  <a:pt x="679862" y="160044"/>
                </a:lnTo>
                <a:lnTo>
                  <a:pt x="703012" y="197836"/>
                </a:lnTo>
                <a:lnTo>
                  <a:pt x="721627" y="238415"/>
                </a:lnTo>
                <a:lnTo>
                  <a:pt x="735356" y="281432"/>
                </a:lnTo>
                <a:lnTo>
                  <a:pt x="743850" y="326536"/>
                </a:lnTo>
                <a:lnTo>
                  <a:pt x="746760" y="373379"/>
                </a:lnTo>
                <a:lnTo>
                  <a:pt x="743850" y="420223"/>
                </a:lnTo>
                <a:lnTo>
                  <a:pt x="735356" y="465327"/>
                </a:lnTo>
                <a:lnTo>
                  <a:pt x="721627" y="508344"/>
                </a:lnTo>
                <a:lnTo>
                  <a:pt x="703012" y="548923"/>
                </a:lnTo>
                <a:lnTo>
                  <a:pt x="679862" y="586715"/>
                </a:lnTo>
                <a:lnTo>
                  <a:pt x="652526" y="621370"/>
                </a:lnTo>
                <a:lnTo>
                  <a:pt x="621355" y="652539"/>
                </a:lnTo>
                <a:lnTo>
                  <a:pt x="586699" y="679872"/>
                </a:lnTo>
                <a:lnTo>
                  <a:pt x="548906" y="703019"/>
                </a:lnTo>
                <a:lnTo>
                  <a:pt x="508328" y="721631"/>
                </a:lnTo>
                <a:lnTo>
                  <a:pt x="465315" y="735358"/>
                </a:lnTo>
                <a:lnTo>
                  <a:pt x="420215" y="743851"/>
                </a:lnTo>
                <a:lnTo>
                  <a:pt x="373380" y="746760"/>
                </a:lnTo>
                <a:lnTo>
                  <a:pt x="326544" y="743851"/>
                </a:lnTo>
                <a:lnTo>
                  <a:pt x="281444" y="735358"/>
                </a:lnTo>
                <a:lnTo>
                  <a:pt x="238431" y="721631"/>
                </a:lnTo>
                <a:lnTo>
                  <a:pt x="197853" y="703019"/>
                </a:lnTo>
                <a:lnTo>
                  <a:pt x="160060" y="679872"/>
                </a:lnTo>
                <a:lnTo>
                  <a:pt x="125404" y="652539"/>
                </a:lnTo>
                <a:lnTo>
                  <a:pt x="94233" y="621370"/>
                </a:lnTo>
                <a:lnTo>
                  <a:pt x="66897" y="586715"/>
                </a:lnTo>
                <a:lnTo>
                  <a:pt x="43747" y="548923"/>
                </a:lnTo>
                <a:lnTo>
                  <a:pt x="25132" y="508344"/>
                </a:lnTo>
                <a:lnTo>
                  <a:pt x="11403" y="465327"/>
                </a:lnTo>
                <a:lnTo>
                  <a:pt x="2909" y="420223"/>
                </a:lnTo>
                <a:lnTo>
                  <a:pt x="0" y="373379"/>
                </a:lnTo>
                <a:close/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555735" y="4576571"/>
            <a:ext cx="436245" cy="436245"/>
          </a:xfrm>
          <a:custGeom>
            <a:avLst/>
            <a:gdLst/>
            <a:ahLst/>
            <a:cxnLst/>
            <a:rect l="l" t="t" r="r" b="b"/>
            <a:pathLst>
              <a:path w="436245" h="436245">
                <a:moveTo>
                  <a:pt x="217932" y="0"/>
                </a:moveTo>
                <a:lnTo>
                  <a:pt x="167951" y="5755"/>
                </a:lnTo>
                <a:lnTo>
                  <a:pt x="122075" y="22151"/>
                </a:lnTo>
                <a:lnTo>
                  <a:pt x="81611" y="47878"/>
                </a:lnTo>
                <a:lnTo>
                  <a:pt x="47866" y="81627"/>
                </a:lnTo>
                <a:lnTo>
                  <a:pt x="22144" y="122092"/>
                </a:lnTo>
                <a:lnTo>
                  <a:pt x="5753" y="167963"/>
                </a:lnTo>
                <a:lnTo>
                  <a:pt x="0" y="217931"/>
                </a:lnTo>
                <a:lnTo>
                  <a:pt x="5753" y="267900"/>
                </a:lnTo>
                <a:lnTo>
                  <a:pt x="22144" y="313771"/>
                </a:lnTo>
                <a:lnTo>
                  <a:pt x="47866" y="354236"/>
                </a:lnTo>
                <a:lnTo>
                  <a:pt x="81611" y="387985"/>
                </a:lnTo>
                <a:lnTo>
                  <a:pt x="122075" y="413712"/>
                </a:lnTo>
                <a:lnTo>
                  <a:pt x="167951" y="430108"/>
                </a:lnTo>
                <a:lnTo>
                  <a:pt x="217932" y="435863"/>
                </a:lnTo>
                <a:lnTo>
                  <a:pt x="267912" y="430108"/>
                </a:lnTo>
                <a:lnTo>
                  <a:pt x="313788" y="413712"/>
                </a:lnTo>
                <a:lnTo>
                  <a:pt x="354252" y="387985"/>
                </a:lnTo>
                <a:lnTo>
                  <a:pt x="387997" y="354236"/>
                </a:lnTo>
                <a:lnTo>
                  <a:pt x="413719" y="313771"/>
                </a:lnTo>
                <a:lnTo>
                  <a:pt x="430110" y="267900"/>
                </a:lnTo>
                <a:lnTo>
                  <a:pt x="435864" y="217931"/>
                </a:lnTo>
                <a:lnTo>
                  <a:pt x="430110" y="167963"/>
                </a:lnTo>
                <a:lnTo>
                  <a:pt x="413719" y="122092"/>
                </a:lnTo>
                <a:lnTo>
                  <a:pt x="387997" y="81627"/>
                </a:lnTo>
                <a:lnTo>
                  <a:pt x="354252" y="47878"/>
                </a:lnTo>
                <a:lnTo>
                  <a:pt x="313788" y="22151"/>
                </a:lnTo>
                <a:lnTo>
                  <a:pt x="267912" y="5755"/>
                </a:lnTo>
                <a:lnTo>
                  <a:pt x="2179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752726" y="310718"/>
            <a:ext cx="322580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/>
              <a:t>2. </a:t>
            </a:r>
            <a:r>
              <a:rPr sz="2800" spc="-10" dirty="0"/>
              <a:t>The </a:t>
            </a:r>
            <a:r>
              <a:rPr sz="2800" spc="-5" dirty="0"/>
              <a:t>Introduction</a:t>
            </a:r>
            <a:endParaRPr sz="2800"/>
          </a:p>
        </p:txBody>
      </p:sp>
      <p:sp>
        <p:nvSpPr>
          <p:cNvPr id="11" name="object 1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14</a:t>
            </a:fld>
            <a:endParaRPr spc="-5" dirty="0"/>
          </a:p>
        </p:txBody>
      </p:sp>
      <p:sp>
        <p:nvSpPr>
          <p:cNvPr id="9" name="object 9"/>
          <p:cNvSpPr txBox="1"/>
          <p:nvPr/>
        </p:nvSpPr>
        <p:spPr>
          <a:xfrm>
            <a:off x="2549398" y="1057401"/>
            <a:ext cx="2169795" cy="9410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z="2000" i="1" dirty="0">
                <a:solidFill>
                  <a:srgbClr val="333333"/>
                </a:solidFill>
                <a:latin typeface="Arial"/>
                <a:cs typeface="Arial"/>
              </a:rPr>
              <a:t>The points that</a:t>
            </a:r>
            <a:r>
              <a:rPr sz="2000" i="1" spc="-12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2000" i="1" dirty="0">
                <a:solidFill>
                  <a:srgbClr val="333333"/>
                </a:solidFill>
                <a:latin typeface="Arial"/>
                <a:cs typeface="Arial"/>
              </a:rPr>
              <a:t>this</a:t>
            </a:r>
            <a:endParaRPr sz="2000">
              <a:latin typeface="Arial"/>
              <a:cs typeface="Arial"/>
            </a:endParaRPr>
          </a:p>
          <a:p>
            <a:pPr marL="1270" algn="ctr">
              <a:lnSpc>
                <a:spcPct val="100000"/>
              </a:lnSpc>
            </a:pPr>
            <a:r>
              <a:rPr sz="2000" i="1" dirty="0">
                <a:solidFill>
                  <a:srgbClr val="333333"/>
                </a:solidFill>
                <a:latin typeface="Arial"/>
                <a:cs typeface="Arial"/>
              </a:rPr>
              <a:t>presentation</a:t>
            </a:r>
            <a:r>
              <a:rPr sz="2000" i="1" spc="-7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2000" i="1" dirty="0">
                <a:solidFill>
                  <a:srgbClr val="333333"/>
                </a:solidFill>
                <a:latin typeface="Arial"/>
                <a:cs typeface="Arial"/>
              </a:rPr>
              <a:t>will</a:t>
            </a:r>
            <a:endParaRPr sz="2000">
              <a:latin typeface="Arial"/>
              <a:cs typeface="Arial"/>
            </a:endParaRPr>
          </a:p>
          <a:p>
            <a:pPr marL="1270" algn="ctr">
              <a:lnSpc>
                <a:spcPct val="100000"/>
              </a:lnSpc>
            </a:pPr>
            <a:r>
              <a:rPr sz="2000" i="1" dirty="0">
                <a:solidFill>
                  <a:srgbClr val="333333"/>
                </a:solidFill>
                <a:latin typeface="Arial"/>
                <a:cs typeface="Arial"/>
              </a:rPr>
              <a:t>focus </a:t>
            </a:r>
            <a:r>
              <a:rPr sz="2000" i="1" spc="-5" dirty="0">
                <a:solidFill>
                  <a:srgbClr val="333333"/>
                </a:solidFill>
                <a:latin typeface="Arial"/>
                <a:cs typeface="Arial"/>
              </a:rPr>
              <a:t>on</a:t>
            </a:r>
            <a:r>
              <a:rPr sz="2000" i="1" spc="-6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2000" i="1" spc="-5" dirty="0">
                <a:solidFill>
                  <a:srgbClr val="333333"/>
                </a:solidFill>
                <a:latin typeface="Arial"/>
                <a:cs typeface="Arial"/>
              </a:rPr>
              <a:t>are….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336416" y="2796032"/>
            <a:ext cx="2141220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270" algn="ctr">
              <a:lnSpc>
                <a:spcPct val="100000"/>
              </a:lnSpc>
              <a:spcBef>
                <a:spcPts val="100"/>
              </a:spcBef>
            </a:pPr>
            <a:r>
              <a:rPr sz="2000" i="1" dirty="0">
                <a:solidFill>
                  <a:srgbClr val="333333"/>
                </a:solidFill>
                <a:latin typeface="Arial"/>
                <a:cs typeface="Arial"/>
              </a:rPr>
              <a:t>The central aim of  this</a:t>
            </a:r>
            <a:r>
              <a:rPr sz="2000" i="1" spc="-5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2000" i="1" dirty="0">
                <a:solidFill>
                  <a:srgbClr val="333333"/>
                </a:solidFill>
                <a:latin typeface="Arial"/>
                <a:cs typeface="Arial"/>
              </a:rPr>
              <a:t>presentation</a:t>
            </a:r>
            <a:r>
              <a:rPr sz="2000" i="1" spc="-8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2000" i="1" dirty="0">
                <a:solidFill>
                  <a:srgbClr val="333333"/>
                </a:solidFill>
                <a:latin typeface="Arial"/>
                <a:cs typeface="Arial"/>
              </a:rPr>
              <a:t>is  to….</a:t>
            </a:r>
            <a:endParaRPr sz="20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52726" y="310718"/>
            <a:ext cx="322580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/>
              <a:t>2. </a:t>
            </a:r>
            <a:r>
              <a:rPr sz="2800" spc="-10" dirty="0"/>
              <a:t>The </a:t>
            </a:r>
            <a:r>
              <a:rPr sz="2800" spc="-5" dirty="0"/>
              <a:t>Introduction</a:t>
            </a:r>
            <a:endParaRPr sz="2800"/>
          </a:p>
        </p:txBody>
      </p:sp>
      <p:sp>
        <p:nvSpPr>
          <p:cNvPr id="3" name="object 3"/>
          <p:cNvSpPr/>
          <p:nvPr/>
        </p:nvSpPr>
        <p:spPr>
          <a:xfrm>
            <a:off x="1905000" y="960119"/>
            <a:ext cx="7239000" cy="3289300"/>
          </a:xfrm>
          <a:custGeom>
            <a:avLst/>
            <a:gdLst/>
            <a:ahLst/>
            <a:cxnLst/>
            <a:rect l="l" t="t" r="r" b="b"/>
            <a:pathLst>
              <a:path w="7239000" h="3289300">
                <a:moveTo>
                  <a:pt x="0" y="3288791"/>
                </a:moveTo>
                <a:lnTo>
                  <a:pt x="7239000" y="3288791"/>
                </a:lnTo>
                <a:lnTo>
                  <a:pt x="7239000" y="0"/>
                </a:lnTo>
                <a:lnTo>
                  <a:pt x="0" y="0"/>
                </a:lnTo>
                <a:lnTo>
                  <a:pt x="0" y="3288791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109977" y="1109217"/>
            <a:ext cx="6873240" cy="28460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2900" indent="-330200">
              <a:lnSpc>
                <a:spcPct val="100000"/>
              </a:lnSpc>
              <a:spcBef>
                <a:spcPts val="100"/>
              </a:spcBef>
              <a:buClr>
                <a:srgbClr val="CCCCCC"/>
              </a:buClr>
              <a:buSzPct val="88888"/>
              <a:buFont typeface="MS Gothic"/>
              <a:buChar char="o"/>
              <a:tabLst>
                <a:tab pos="342900" algn="l"/>
                <a:tab pos="343535" algn="l"/>
              </a:tabLst>
            </a:pPr>
            <a:r>
              <a:rPr sz="1800" dirty="0">
                <a:latin typeface="Arial"/>
                <a:cs typeface="Arial"/>
              </a:rPr>
              <a:t>The </a:t>
            </a:r>
            <a:r>
              <a:rPr sz="1800" spc="-5" dirty="0">
                <a:latin typeface="Arial"/>
                <a:cs typeface="Arial"/>
              </a:rPr>
              <a:t>intro is </a:t>
            </a:r>
            <a:r>
              <a:rPr sz="1800" spc="-10" dirty="0">
                <a:latin typeface="Arial"/>
                <a:cs typeface="Arial"/>
              </a:rPr>
              <a:t>your </a:t>
            </a:r>
            <a:r>
              <a:rPr sz="1800" spc="-5" dirty="0">
                <a:latin typeface="Arial"/>
                <a:cs typeface="Arial"/>
              </a:rPr>
              <a:t>opportunity </a:t>
            </a:r>
            <a:r>
              <a:rPr sz="1800" dirty="0">
                <a:latin typeface="Arial"/>
                <a:cs typeface="Arial"/>
              </a:rPr>
              <a:t>to </a:t>
            </a:r>
            <a:r>
              <a:rPr sz="1800" spc="-5" dirty="0">
                <a:latin typeface="Arial"/>
                <a:cs typeface="Arial"/>
              </a:rPr>
              <a:t>get </a:t>
            </a:r>
            <a:r>
              <a:rPr sz="1800" spc="-10" dirty="0">
                <a:latin typeface="Arial"/>
                <a:cs typeface="Arial"/>
              </a:rPr>
              <a:t>your </a:t>
            </a:r>
            <a:r>
              <a:rPr sz="1800" spc="-5" dirty="0">
                <a:latin typeface="Arial"/>
                <a:cs typeface="Arial"/>
              </a:rPr>
              <a:t>audience</a:t>
            </a:r>
            <a:r>
              <a:rPr sz="1800" spc="1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interested!</a:t>
            </a:r>
            <a:endParaRPr sz="18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buClr>
                <a:srgbClr val="CCCCCC"/>
              </a:buClr>
              <a:buFont typeface="MS Gothic"/>
              <a:buChar char="o"/>
            </a:pPr>
            <a:endParaRPr sz="2400" dirty="0">
              <a:latin typeface="Times New Roman"/>
              <a:cs typeface="Times New Roman"/>
            </a:endParaRPr>
          </a:p>
          <a:p>
            <a:pPr marL="800100" lvl="1" indent="-330200">
              <a:lnSpc>
                <a:spcPct val="100000"/>
              </a:lnSpc>
              <a:buClr>
                <a:srgbClr val="CCCCCC"/>
              </a:buClr>
              <a:buSzPct val="88888"/>
              <a:buFont typeface="MS Gothic"/>
              <a:buChar char="o"/>
              <a:tabLst>
                <a:tab pos="800100" algn="l"/>
                <a:tab pos="800735" algn="l"/>
              </a:tabLst>
            </a:pPr>
            <a:r>
              <a:rPr sz="1800" spc="-10" dirty="0">
                <a:latin typeface="Arial"/>
                <a:cs typeface="Arial"/>
              </a:rPr>
              <a:t>Perhaps </a:t>
            </a:r>
            <a:r>
              <a:rPr sz="1800" spc="-15" dirty="0">
                <a:latin typeface="Arial"/>
                <a:cs typeface="Arial"/>
              </a:rPr>
              <a:t>you want </a:t>
            </a:r>
            <a:r>
              <a:rPr sz="1800" dirty="0">
                <a:latin typeface="Arial"/>
                <a:cs typeface="Arial"/>
              </a:rPr>
              <a:t>to</a:t>
            </a:r>
            <a:r>
              <a:rPr sz="1800" spc="10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include…</a:t>
            </a:r>
            <a:endParaRPr sz="1800" dirty="0">
              <a:latin typeface="Arial"/>
              <a:cs typeface="Arial"/>
            </a:endParaRPr>
          </a:p>
          <a:p>
            <a:pPr marL="1257935" lvl="2" indent="-330835">
              <a:lnSpc>
                <a:spcPct val="100000"/>
              </a:lnSpc>
              <a:buClr>
                <a:srgbClr val="CCCCCC"/>
              </a:buClr>
              <a:buSzPct val="88888"/>
              <a:buFont typeface="MS Gothic"/>
              <a:buChar char="o"/>
              <a:tabLst>
                <a:tab pos="1257935" algn="l"/>
                <a:tab pos="1258570" algn="l"/>
              </a:tabLst>
            </a:pP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startling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fact</a:t>
            </a:r>
          </a:p>
          <a:p>
            <a:pPr marL="1257935" lvl="2" indent="-330835">
              <a:lnSpc>
                <a:spcPct val="100000"/>
              </a:lnSpc>
              <a:buClr>
                <a:srgbClr val="CCCCCC"/>
              </a:buClr>
              <a:buSzPct val="88888"/>
              <a:buFont typeface="MS Gothic"/>
              <a:buChar char="o"/>
              <a:tabLst>
                <a:tab pos="1257935" algn="l"/>
                <a:tab pos="1258570" algn="l"/>
              </a:tabLst>
            </a:pP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pertinent</a:t>
            </a:r>
            <a:r>
              <a:rPr sz="1800" spc="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question</a:t>
            </a:r>
            <a:endParaRPr sz="1800" dirty="0">
              <a:latin typeface="Arial"/>
              <a:cs typeface="Arial"/>
            </a:endParaRPr>
          </a:p>
          <a:p>
            <a:pPr marL="1257935" lvl="2" indent="-330835">
              <a:lnSpc>
                <a:spcPct val="100000"/>
              </a:lnSpc>
              <a:buClr>
                <a:srgbClr val="CCCCCC"/>
              </a:buClr>
              <a:buSzPct val="88888"/>
              <a:buFont typeface="MS Gothic"/>
              <a:buChar char="o"/>
              <a:tabLst>
                <a:tab pos="1257935" algn="l"/>
                <a:tab pos="1258570" algn="l"/>
              </a:tabLst>
            </a:pPr>
            <a:r>
              <a:rPr sz="1800" spc="-5" dirty="0">
                <a:latin typeface="Arial"/>
                <a:cs typeface="Arial"/>
              </a:rPr>
              <a:t>An interesting </a:t>
            </a:r>
            <a:r>
              <a:rPr sz="1800" dirty="0">
                <a:latin typeface="Arial"/>
                <a:cs typeface="Arial"/>
              </a:rPr>
              <a:t>statistic</a:t>
            </a:r>
          </a:p>
          <a:p>
            <a:pPr marL="1257935" lvl="2" indent="-330835">
              <a:lnSpc>
                <a:spcPct val="100000"/>
              </a:lnSpc>
              <a:buClr>
                <a:srgbClr val="CCCCCC"/>
              </a:buClr>
              <a:buSzPct val="88888"/>
              <a:buFont typeface="MS Gothic"/>
              <a:buChar char="o"/>
              <a:tabLst>
                <a:tab pos="1257935" algn="l"/>
                <a:tab pos="1258570" algn="l"/>
              </a:tabLst>
            </a:pP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dramatic visual aid </a:t>
            </a:r>
            <a:r>
              <a:rPr sz="1800" dirty="0">
                <a:latin typeface="Arial"/>
                <a:cs typeface="Arial"/>
              </a:rPr>
              <a:t>(IF</a:t>
            </a:r>
            <a:r>
              <a:rPr sz="1800" spc="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appropriate..)</a:t>
            </a:r>
            <a:endParaRPr sz="1800" dirty="0">
              <a:latin typeface="Arial"/>
              <a:cs typeface="Arial"/>
            </a:endParaRPr>
          </a:p>
          <a:p>
            <a:pPr lvl="2">
              <a:lnSpc>
                <a:spcPct val="100000"/>
              </a:lnSpc>
              <a:spcBef>
                <a:spcPts val="35"/>
              </a:spcBef>
              <a:buClr>
                <a:srgbClr val="CCCCCC"/>
              </a:buClr>
              <a:buFont typeface="MS Gothic"/>
              <a:buChar char="o"/>
            </a:pPr>
            <a:endParaRPr sz="1850" dirty="0">
              <a:latin typeface="Times New Roman"/>
              <a:cs typeface="Times New Roman"/>
            </a:endParaRPr>
          </a:p>
          <a:p>
            <a:pPr marL="800100" marR="5080" lvl="1" indent="-330200">
              <a:lnSpc>
                <a:spcPct val="100000"/>
              </a:lnSpc>
              <a:buClr>
                <a:srgbClr val="CCCCCC"/>
              </a:buClr>
              <a:buSzPct val="88888"/>
              <a:buFont typeface="MS Gothic"/>
              <a:buChar char="o"/>
              <a:tabLst>
                <a:tab pos="800100" algn="l"/>
                <a:tab pos="800735" algn="l"/>
              </a:tabLst>
            </a:pPr>
            <a:r>
              <a:rPr sz="1800" spc="-5" dirty="0">
                <a:latin typeface="Arial"/>
                <a:cs typeface="Arial"/>
              </a:rPr>
              <a:t>Tip: Avoid telling </a:t>
            </a: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joke </a:t>
            </a:r>
            <a:r>
              <a:rPr sz="1800" spc="-10" dirty="0">
                <a:latin typeface="Arial"/>
                <a:cs typeface="Arial"/>
              </a:rPr>
              <a:t>unless you </a:t>
            </a:r>
            <a:r>
              <a:rPr sz="1800" spc="-5" dirty="0">
                <a:latin typeface="Arial"/>
                <a:cs typeface="Arial"/>
              </a:rPr>
              <a:t>know it’s </a:t>
            </a:r>
            <a:r>
              <a:rPr sz="1800" spc="-10" dirty="0">
                <a:latin typeface="Arial"/>
                <a:cs typeface="Arial"/>
              </a:rPr>
              <a:t>going </a:t>
            </a:r>
            <a:r>
              <a:rPr sz="1800" dirty="0">
                <a:latin typeface="Arial"/>
                <a:cs typeface="Arial"/>
              </a:rPr>
              <a:t>to </a:t>
            </a:r>
            <a:r>
              <a:rPr sz="1800" spc="-15" dirty="0">
                <a:latin typeface="Arial"/>
                <a:cs typeface="Arial"/>
              </a:rPr>
              <a:t>work </a:t>
            </a:r>
            <a:r>
              <a:rPr sz="1800" dirty="0">
                <a:latin typeface="Arial"/>
                <a:cs typeface="Arial"/>
              </a:rPr>
              <a:t>–  if it </a:t>
            </a:r>
            <a:r>
              <a:rPr sz="1800" spc="-5" dirty="0">
                <a:latin typeface="Arial"/>
                <a:cs typeface="Arial"/>
              </a:rPr>
              <a:t>falls </a:t>
            </a:r>
            <a:r>
              <a:rPr sz="1800" dirty="0">
                <a:latin typeface="Arial"/>
                <a:cs typeface="Arial"/>
              </a:rPr>
              <a:t>flat, </a:t>
            </a:r>
            <a:r>
              <a:rPr sz="1800" spc="-5" dirty="0">
                <a:latin typeface="Arial"/>
                <a:cs typeface="Arial"/>
              </a:rPr>
              <a:t>so </a:t>
            </a:r>
            <a:r>
              <a:rPr sz="1800" spc="-15" dirty="0">
                <a:latin typeface="Arial"/>
                <a:cs typeface="Arial"/>
              </a:rPr>
              <a:t>will </a:t>
            </a:r>
            <a:r>
              <a:rPr sz="1800" spc="-10" dirty="0">
                <a:latin typeface="Arial"/>
                <a:cs typeface="Arial"/>
              </a:rPr>
              <a:t>your</a:t>
            </a:r>
            <a:r>
              <a:rPr sz="1800" spc="8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confidence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15</a:t>
            </a:fld>
            <a:endParaRPr spc="-5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52726" y="310718"/>
            <a:ext cx="322580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/>
              <a:t>2. </a:t>
            </a:r>
            <a:r>
              <a:rPr sz="2800" spc="-10" dirty="0"/>
              <a:t>The </a:t>
            </a:r>
            <a:r>
              <a:rPr sz="2800" spc="-5" dirty="0"/>
              <a:t>Introduction</a:t>
            </a:r>
            <a:endParaRPr sz="2800"/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16</a:t>
            </a:fld>
            <a:endParaRPr spc="-5" dirty="0"/>
          </a:p>
        </p:txBody>
      </p:sp>
      <p:sp>
        <p:nvSpPr>
          <p:cNvPr id="3" name="object 3"/>
          <p:cNvSpPr txBox="1"/>
          <p:nvPr/>
        </p:nvSpPr>
        <p:spPr>
          <a:xfrm>
            <a:off x="1828800" y="971550"/>
            <a:ext cx="4464050" cy="3266920"/>
          </a:xfrm>
          <a:prstGeom prst="rect">
            <a:avLst/>
          </a:prstGeom>
          <a:solidFill>
            <a:srgbClr val="F1F1F1"/>
          </a:solidFill>
        </p:spPr>
        <p:txBody>
          <a:bodyPr vert="horz" wrap="square" lIns="0" tIns="161925" rIns="0" bIns="0" rtlCol="0">
            <a:spAutoFit/>
          </a:bodyPr>
          <a:lstStyle/>
          <a:p>
            <a:pPr marL="549275" marR="323215" indent="-330835">
              <a:lnSpc>
                <a:spcPct val="100000"/>
              </a:lnSpc>
              <a:spcBef>
                <a:spcPts val="1275"/>
              </a:spcBef>
              <a:buClr>
                <a:srgbClr val="CCCCCC"/>
              </a:buClr>
              <a:buSzPct val="80000"/>
              <a:buFont typeface="MS Gothic"/>
              <a:buChar char="o"/>
              <a:tabLst>
                <a:tab pos="548640" algn="l"/>
                <a:tab pos="549275" algn="l"/>
              </a:tabLst>
            </a:pPr>
            <a:r>
              <a:rPr sz="2000" dirty="0">
                <a:latin typeface="Arial"/>
                <a:cs typeface="Arial"/>
              </a:rPr>
              <a:t>Also </a:t>
            </a:r>
            <a:r>
              <a:rPr sz="2000" spc="-5" dirty="0">
                <a:latin typeface="Arial"/>
                <a:cs typeface="Arial"/>
              </a:rPr>
              <a:t>think </a:t>
            </a:r>
            <a:r>
              <a:rPr sz="2000" dirty="0">
                <a:latin typeface="Arial"/>
                <a:cs typeface="Arial"/>
              </a:rPr>
              <a:t>about HOW you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want  to </a:t>
            </a:r>
            <a:r>
              <a:rPr sz="2000" spc="-5" dirty="0">
                <a:latin typeface="Arial"/>
                <a:cs typeface="Arial"/>
              </a:rPr>
              <a:t>present </a:t>
            </a:r>
            <a:r>
              <a:rPr sz="2000" dirty="0">
                <a:latin typeface="Arial"/>
                <a:cs typeface="Arial"/>
              </a:rPr>
              <a:t>this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5" dirty="0" smtClean="0">
                <a:latin typeface="Arial"/>
                <a:cs typeface="Arial"/>
              </a:rPr>
              <a:t>information…</a:t>
            </a:r>
            <a:endParaRPr lang="en-GB" sz="2000" dirty="0">
              <a:latin typeface="Arial"/>
              <a:cs typeface="Arial"/>
            </a:endParaRPr>
          </a:p>
          <a:p>
            <a:pPr marL="549275" marR="323215" indent="-330835">
              <a:lnSpc>
                <a:spcPct val="100000"/>
              </a:lnSpc>
              <a:spcBef>
                <a:spcPts val="1275"/>
              </a:spcBef>
              <a:buClr>
                <a:srgbClr val="CCCCCC"/>
              </a:buClr>
              <a:buSzPct val="80000"/>
              <a:buFont typeface="MS Gothic"/>
              <a:buChar char="o"/>
              <a:tabLst>
                <a:tab pos="548640" algn="l"/>
                <a:tab pos="549275" algn="l"/>
              </a:tabLst>
            </a:pPr>
            <a:endParaRPr lang="en-GB" sz="2000" dirty="0">
              <a:latin typeface="Arial"/>
              <a:cs typeface="Arial"/>
            </a:endParaRPr>
          </a:p>
          <a:p>
            <a:pPr marL="549275" marR="323215" indent="-330835">
              <a:lnSpc>
                <a:spcPct val="100000"/>
              </a:lnSpc>
              <a:spcBef>
                <a:spcPts val="1275"/>
              </a:spcBef>
              <a:buClr>
                <a:srgbClr val="CCCCCC"/>
              </a:buClr>
              <a:buSzPct val="80000"/>
              <a:buFont typeface="MS Gothic"/>
              <a:buChar char="o"/>
              <a:tabLst>
                <a:tab pos="548640" algn="l"/>
                <a:tab pos="549275" algn="l"/>
              </a:tabLst>
            </a:pPr>
            <a:r>
              <a:rPr lang="en-GB" sz="2000" dirty="0" smtClean="0">
                <a:latin typeface="Arial"/>
                <a:cs typeface="Arial"/>
              </a:rPr>
              <a:t>Remember </a:t>
            </a:r>
            <a:r>
              <a:rPr lang="en-GB" sz="2000" dirty="0">
                <a:latin typeface="Arial"/>
                <a:cs typeface="Arial"/>
              </a:rPr>
              <a:t>that you are being assessed on a hosted poster presentation, and so you have a visual aid (poster) to work with but also have to orally present information, too!</a:t>
            </a:r>
            <a:endParaRPr sz="20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36804"/>
            <a:ext cx="1882139" cy="2326005"/>
          </a:xfrm>
          <a:custGeom>
            <a:avLst/>
            <a:gdLst/>
            <a:ahLst/>
            <a:cxnLst/>
            <a:rect l="l" t="t" r="r" b="b"/>
            <a:pathLst>
              <a:path w="1882139" h="2326005">
                <a:moveTo>
                  <a:pt x="0" y="249203"/>
                </a:moveTo>
                <a:lnTo>
                  <a:pt x="32586" y="224344"/>
                </a:lnTo>
                <a:lnTo>
                  <a:pt x="69188" y="198580"/>
                </a:lnTo>
                <a:lnTo>
                  <a:pt x="106808" y="174207"/>
                </a:lnTo>
                <a:lnTo>
                  <a:pt x="145407" y="151262"/>
                </a:lnTo>
                <a:lnTo>
                  <a:pt x="184948" y="129784"/>
                </a:lnTo>
                <a:lnTo>
                  <a:pt x="225395" y="109808"/>
                </a:lnTo>
                <a:lnTo>
                  <a:pt x="266709" y="91374"/>
                </a:lnTo>
                <a:lnTo>
                  <a:pt x="308852" y="74518"/>
                </a:lnTo>
                <a:lnTo>
                  <a:pt x="351789" y="59277"/>
                </a:lnTo>
                <a:lnTo>
                  <a:pt x="395481" y="45689"/>
                </a:lnTo>
                <a:lnTo>
                  <a:pt x="439890" y="33792"/>
                </a:lnTo>
                <a:lnTo>
                  <a:pt x="484980" y="23622"/>
                </a:lnTo>
                <a:lnTo>
                  <a:pt x="530713" y="15218"/>
                </a:lnTo>
                <a:lnTo>
                  <a:pt x="577052" y="8616"/>
                </a:lnTo>
                <a:lnTo>
                  <a:pt x="623959" y="3854"/>
                </a:lnTo>
                <a:lnTo>
                  <a:pt x="671396" y="969"/>
                </a:lnTo>
                <a:lnTo>
                  <a:pt x="719328" y="0"/>
                </a:lnTo>
                <a:lnTo>
                  <a:pt x="767261" y="969"/>
                </a:lnTo>
                <a:lnTo>
                  <a:pt x="814701" y="3854"/>
                </a:lnTo>
                <a:lnTo>
                  <a:pt x="861610" y="8616"/>
                </a:lnTo>
                <a:lnTo>
                  <a:pt x="907950" y="15218"/>
                </a:lnTo>
                <a:lnTo>
                  <a:pt x="953685" y="23622"/>
                </a:lnTo>
                <a:lnTo>
                  <a:pt x="998776" y="33792"/>
                </a:lnTo>
                <a:lnTo>
                  <a:pt x="1043187" y="45689"/>
                </a:lnTo>
                <a:lnTo>
                  <a:pt x="1086880" y="59277"/>
                </a:lnTo>
                <a:lnTo>
                  <a:pt x="1129817" y="74518"/>
                </a:lnTo>
                <a:lnTo>
                  <a:pt x="1171961" y="91374"/>
                </a:lnTo>
                <a:lnTo>
                  <a:pt x="1213276" y="109808"/>
                </a:lnTo>
                <a:lnTo>
                  <a:pt x="1253722" y="129784"/>
                </a:lnTo>
                <a:lnTo>
                  <a:pt x="1293264" y="151262"/>
                </a:lnTo>
                <a:lnTo>
                  <a:pt x="1331863" y="174207"/>
                </a:lnTo>
                <a:lnTo>
                  <a:pt x="1369482" y="198580"/>
                </a:lnTo>
                <a:lnTo>
                  <a:pt x="1406085" y="224344"/>
                </a:lnTo>
                <a:lnTo>
                  <a:pt x="1441632" y="251463"/>
                </a:lnTo>
                <a:lnTo>
                  <a:pt x="1476088" y="279897"/>
                </a:lnTo>
                <a:lnTo>
                  <a:pt x="1509414" y="309611"/>
                </a:lnTo>
                <a:lnTo>
                  <a:pt x="1541573" y="340566"/>
                </a:lnTo>
                <a:lnTo>
                  <a:pt x="1572528" y="372725"/>
                </a:lnTo>
                <a:lnTo>
                  <a:pt x="1602242" y="406051"/>
                </a:lnTo>
                <a:lnTo>
                  <a:pt x="1630676" y="440507"/>
                </a:lnTo>
                <a:lnTo>
                  <a:pt x="1657795" y="476054"/>
                </a:lnTo>
                <a:lnTo>
                  <a:pt x="1683559" y="512657"/>
                </a:lnTo>
                <a:lnTo>
                  <a:pt x="1707932" y="550276"/>
                </a:lnTo>
                <a:lnTo>
                  <a:pt x="1730877" y="588875"/>
                </a:lnTo>
                <a:lnTo>
                  <a:pt x="1752355" y="628417"/>
                </a:lnTo>
                <a:lnTo>
                  <a:pt x="1772331" y="668863"/>
                </a:lnTo>
                <a:lnTo>
                  <a:pt x="1790765" y="710178"/>
                </a:lnTo>
                <a:lnTo>
                  <a:pt x="1807621" y="752322"/>
                </a:lnTo>
                <a:lnTo>
                  <a:pt x="1822862" y="795259"/>
                </a:lnTo>
                <a:lnTo>
                  <a:pt x="1836450" y="838952"/>
                </a:lnTo>
                <a:lnTo>
                  <a:pt x="1848347" y="883363"/>
                </a:lnTo>
                <a:lnTo>
                  <a:pt x="1858517" y="928454"/>
                </a:lnTo>
                <a:lnTo>
                  <a:pt x="1866921" y="974189"/>
                </a:lnTo>
                <a:lnTo>
                  <a:pt x="1873523" y="1020529"/>
                </a:lnTo>
                <a:lnTo>
                  <a:pt x="1878285" y="1067438"/>
                </a:lnTo>
                <a:lnTo>
                  <a:pt x="1881170" y="1114878"/>
                </a:lnTo>
                <a:lnTo>
                  <a:pt x="1882139" y="1162812"/>
                </a:lnTo>
                <a:lnTo>
                  <a:pt x="1881170" y="1210745"/>
                </a:lnTo>
                <a:lnTo>
                  <a:pt x="1878285" y="1258185"/>
                </a:lnTo>
                <a:lnTo>
                  <a:pt x="1873523" y="1305094"/>
                </a:lnTo>
                <a:lnTo>
                  <a:pt x="1866921" y="1351434"/>
                </a:lnTo>
                <a:lnTo>
                  <a:pt x="1858517" y="1397169"/>
                </a:lnTo>
                <a:lnTo>
                  <a:pt x="1848347" y="1442260"/>
                </a:lnTo>
                <a:lnTo>
                  <a:pt x="1836450" y="1486671"/>
                </a:lnTo>
                <a:lnTo>
                  <a:pt x="1822862" y="1530364"/>
                </a:lnTo>
                <a:lnTo>
                  <a:pt x="1807621" y="1573301"/>
                </a:lnTo>
                <a:lnTo>
                  <a:pt x="1790765" y="1615445"/>
                </a:lnTo>
                <a:lnTo>
                  <a:pt x="1772331" y="1656760"/>
                </a:lnTo>
                <a:lnTo>
                  <a:pt x="1752355" y="1697206"/>
                </a:lnTo>
                <a:lnTo>
                  <a:pt x="1730877" y="1736748"/>
                </a:lnTo>
                <a:lnTo>
                  <a:pt x="1707932" y="1775347"/>
                </a:lnTo>
                <a:lnTo>
                  <a:pt x="1683559" y="1812966"/>
                </a:lnTo>
                <a:lnTo>
                  <a:pt x="1657795" y="1849569"/>
                </a:lnTo>
                <a:lnTo>
                  <a:pt x="1630676" y="1885116"/>
                </a:lnTo>
                <a:lnTo>
                  <a:pt x="1602242" y="1919572"/>
                </a:lnTo>
                <a:lnTo>
                  <a:pt x="1572528" y="1952898"/>
                </a:lnTo>
                <a:lnTo>
                  <a:pt x="1541573" y="1985057"/>
                </a:lnTo>
                <a:lnTo>
                  <a:pt x="1509414" y="2016012"/>
                </a:lnTo>
                <a:lnTo>
                  <a:pt x="1476088" y="2045726"/>
                </a:lnTo>
                <a:lnTo>
                  <a:pt x="1441632" y="2074160"/>
                </a:lnTo>
                <a:lnTo>
                  <a:pt x="1406085" y="2101279"/>
                </a:lnTo>
                <a:lnTo>
                  <a:pt x="1369482" y="2127043"/>
                </a:lnTo>
                <a:lnTo>
                  <a:pt x="1331863" y="2151416"/>
                </a:lnTo>
                <a:lnTo>
                  <a:pt x="1293264" y="2174361"/>
                </a:lnTo>
                <a:lnTo>
                  <a:pt x="1253722" y="2195839"/>
                </a:lnTo>
                <a:lnTo>
                  <a:pt x="1213276" y="2215815"/>
                </a:lnTo>
                <a:lnTo>
                  <a:pt x="1171961" y="2234249"/>
                </a:lnTo>
                <a:lnTo>
                  <a:pt x="1129817" y="2251105"/>
                </a:lnTo>
                <a:lnTo>
                  <a:pt x="1086880" y="2266346"/>
                </a:lnTo>
                <a:lnTo>
                  <a:pt x="1043187" y="2279934"/>
                </a:lnTo>
                <a:lnTo>
                  <a:pt x="998776" y="2291831"/>
                </a:lnTo>
                <a:lnTo>
                  <a:pt x="953685" y="2302001"/>
                </a:lnTo>
                <a:lnTo>
                  <a:pt x="907950" y="2310405"/>
                </a:lnTo>
                <a:lnTo>
                  <a:pt x="861610" y="2317007"/>
                </a:lnTo>
                <a:lnTo>
                  <a:pt x="814701" y="2321769"/>
                </a:lnTo>
                <a:lnTo>
                  <a:pt x="767261" y="2324654"/>
                </a:lnTo>
                <a:lnTo>
                  <a:pt x="719328" y="2325624"/>
                </a:lnTo>
                <a:lnTo>
                  <a:pt x="671396" y="2324654"/>
                </a:lnTo>
                <a:lnTo>
                  <a:pt x="623959" y="2321769"/>
                </a:lnTo>
                <a:lnTo>
                  <a:pt x="577052" y="2317007"/>
                </a:lnTo>
                <a:lnTo>
                  <a:pt x="530713" y="2310405"/>
                </a:lnTo>
                <a:lnTo>
                  <a:pt x="484980" y="2302001"/>
                </a:lnTo>
                <a:lnTo>
                  <a:pt x="439890" y="2291831"/>
                </a:lnTo>
                <a:lnTo>
                  <a:pt x="395481" y="2279934"/>
                </a:lnTo>
                <a:lnTo>
                  <a:pt x="351789" y="2266346"/>
                </a:lnTo>
                <a:lnTo>
                  <a:pt x="308852" y="2251105"/>
                </a:lnTo>
                <a:lnTo>
                  <a:pt x="266709" y="2234249"/>
                </a:lnTo>
                <a:lnTo>
                  <a:pt x="225395" y="2215815"/>
                </a:lnTo>
                <a:lnTo>
                  <a:pt x="184948" y="2195839"/>
                </a:lnTo>
                <a:lnTo>
                  <a:pt x="145407" y="2174361"/>
                </a:lnTo>
                <a:lnTo>
                  <a:pt x="106808" y="2151416"/>
                </a:lnTo>
                <a:lnTo>
                  <a:pt x="69188" y="2127043"/>
                </a:lnTo>
                <a:lnTo>
                  <a:pt x="32586" y="2101279"/>
                </a:lnTo>
                <a:lnTo>
                  <a:pt x="0" y="2076420"/>
                </a:lnTo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52400" y="932688"/>
            <a:ext cx="1134110" cy="1134110"/>
          </a:xfrm>
          <a:custGeom>
            <a:avLst/>
            <a:gdLst/>
            <a:ahLst/>
            <a:cxnLst/>
            <a:rect l="l" t="t" r="r" b="b"/>
            <a:pathLst>
              <a:path w="1134110" h="1134110">
                <a:moveTo>
                  <a:pt x="0" y="566927"/>
                </a:moveTo>
                <a:lnTo>
                  <a:pt x="2080" y="518018"/>
                </a:lnTo>
                <a:lnTo>
                  <a:pt x="8210" y="470262"/>
                </a:lnTo>
                <a:lnTo>
                  <a:pt x="18218" y="423831"/>
                </a:lnTo>
                <a:lnTo>
                  <a:pt x="31934" y="378894"/>
                </a:lnTo>
                <a:lnTo>
                  <a:pt x="49187" y="335622"/>
                </a:lnTo>
                <a:lnTo>
                  <a:pt x="69809" y="294186"/>
                </a:lnTo>
                <a:lnTo>
                  <a:pt x="93628" y="254754"/>
                </a:lnTo>
                <a:lnTo>
                  <a:pt x="120475" y="217499"/>
                </a:lnTo>
                <a:lnTo>
                  <a:pt x="150179" y="182590"/>
                </a:lnTo>
                <a:lnTo>
                  <a:pt x="182570" y="150197"/>
                </a:lnTo>
                <a:lnTo>
                  <a:pt x="217477" y="120490"/>
                </a:lnTo>
                <a:lnTo>
                  <a:pt x="254732" y="93641"/>
                </a:lnTo>
                <a:lnTo>
                  <a:pt x="294163" y="69819"/>
                </a:lnTo>
                <a:lnTo>
                  <a:pt x="335601" y="49195"/>
                </a:lnTo>
                <a:lnTo>
                  <a:pt x="378874" y="31939"/>
                </a:lnTo>
                <a:lnTo>
                  <a:pt x="423814" y="18221"/>
                </a:lnTo>
                <a:lnTo>
                  <a:pt x="470250" y="8211"/>
                </a:lnTo>
                <a:lnTo>
                  <a:pt x="518011" y="2081"/>
                </a:lnTo>
                <a:lnTo>
                  <a:pt x="566928" y="0"/>
                </a:lnTo>
                <a:lnTo>
                  <a:pt x="615844" y="2081"/>
                </a:lnTo>
                <a:lnTo>
                  <a:pt x="663605" y="8211"/>
                </a:lnTo>
                <a:lnTo>
                  <a:pt x="710041" y="18221"/>
                </a:lnTo>
                <a:lnTo>
                  <a:pt x="754981" y="31939"/>
                </a:lnTo>
                <a:lnTo>
                  <a:pt x="798254" y="49195"/>
                </a:lnTo>
                <a:lnTo>
                  <a:pt x="839692" y="69819"/>
                </a:lnTo>
                <a:lnTo>
                  <a:pt x="879123" y="93641"/>
                </a:lnTo>
                <a:lnTo>
                  <a:pt x="916378" y="120490"/>
                </a:lnTo>
                <a:lnTo>
                  <a:pt x="951285" y="150197"/>
                </a:lnTo>
                <a:lnTo>
                  <a:pt x="983676" y="182590"/>
                </a:lnTo>
                <a:lnTo>
                  <a:pt x="1013380" y="217499"/>
                </a:lnTo>
                <a:lnTo>
                  <a:pt x="1040227" y="254754"/>
                </a:lnTo>
                <a:lnTo>
                  <a:pt x="1064046" y="294186"/>
                </a:lnTo>
                <a:lnTo>
                  <a:pt x="1084668" y="335622"/>
                </a:lnTo>
                <a:lnTo>
                  <a:pt x="1101921" y="378894"/>
                </a:lnTo>
                <a:lnTo>
                  <a:pt x="1115637" y="423831"/>
                </a:lnTo>
                <a:lnTo>
                  <a:pt x="1125645" y="470262"/>
                </a:lnTo>
                <a:lnTo>
                  <a:pt x="1131775" y="518018"/>
                </a:lnTo>
                <a:lnTo>
                  <a:pt x="1133856" y="566927"/>
                </a:lnTo>
                <a:lnTo>
                  <a:pt x="1131775" y="615837"/>
                </a:lnTo>
                <a:lnTo>
                  <a:pt x="1125645" y="663593"/>
                </a:lnTo>
                <a:lnTo>
                  <a:pt x="1115637" y="710024"/>
                </a:lnTo>
                <a:lnTo>
                  <a:pt x="1101921" y="754961"/>
                </a:lnTo>
                <a:lnTo>
                  <a:pt x="1084668" y="798233"/>
                </a:lnTo>
                <a:lnTo>
                  <a:pt x="1064046" y="839669"/>
                </a:lnTo>
                <a:lnTo>
                  <a:pt x="1040227" y="879101"/>
                </a:lnTo>
                <a:lnTo>
                  <a:pt x="1013380" y="916356"/>
                </a:lnTo>
                <a:lnTo>
                  <a:pt x="983676" y="951265"/>
                </a:lnTo>
                <a:lnTo>
                  <a:pt x="951285" y="983658"/>
                </a:lnTo>
                <a:lnTo>
                  <a:pt x="916378" y="1013365"/>
                </a:lnTo>
                <a:lnTo>
                  <a:pt x="879123" y="1040214"/>
                </a:lnTo>
                <a:lnTo>
                  <a:pt x="839692" y="1064036"/>
                </a:lnTo>
                <a:lnTo>
                  <a:pt x="798254" y="1084660"/>
                </a:lnTo>
                <a:lnTo>
                  <a:pt x="754981" y="1101916"/>
                </a:lnTo>
                <a:lnTo>
                  <a:pt x="710041" y="1115634"/>
                </a:lnTo>
                <a:lnTo>
                  <a:pt x="663605" y="1125644"/>
                </a:lnTo>
                <a:lnTo>
                  <a:pt x="615844" y="1131774"/>
                </a:lnTo>
                <a:lnTo>
                  <a:pt x="566928" y="1133856"/>
                </a:lnTo>
                <a:lnTo>
                  <a:pt x="518011" y="1131774"/>
                </a:lnTo>
                <a:lnTo>
                  <a:pt x="470250" y="1125644"/>
                </a:lnTo>
                <a:lnTo>
                  <a:pt x="423814" y="1115634"/>
                </a:lnTo>
                <a:lnTo>
                  <a:pt x="378874" y="1101916"/>
                </a:lnTo>
                <a:lnTo>
                  <a:pt x="335601" y="1084660"/>
                </a:lnTo>
                <a:lnTo>
                  <a:pt x="294163" y="1064036"/>
                </a:lnTo>
                <a:lnTo>
                  <a:pt x="254732" y="1040214"/>
                </a:lnTo>
                <a:lnTo>
                  <a:pt x="217477" y="1013365"/>
                </a:lnTo>
                <a:lnTo>
                  <a:pt x="182570" y="983658"/>
                </a:lnTo>
                <a:lnTo>
                  <a:pt x="150179" y="951265"/>
                </a:lnTo>
                <a:lnTo>
                  <a:pt x="120475" y="916356"/>
                </a:lnTo>
                <a:lnTo>
                  <a:pt x="93628" y="879101"/>
                </a:lnTo>
                <a:lnTo>
                  <a:pt x="69809" y="839669"/>
                </a:lnTo>
                <a:lnTo>
                  <a:pt x="49187" y="798233"/>
                </a:lnTo>
                <a:lnTo>
                  <a:pt x="31934" y="754961"/>
                </a:lnTo>
                <a:lnTo>
                  <a:pt x="18218" y="710024"/>
                </a:lnTo>
                <a:lnTo>
                  <a:pt x="8210" y="663593"/>
                </a:lnTo>
                <a:lnTo>
                  <a:pt x="2080" y="615837"/>
                </a:lnTo>
                <a:lnTo>
                  <a:pt x="0" y="566927"/>
                </a:lnTo>
                <a:close/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675131"/>
            <a:ext cx="1544320" cy="1649095"/>
          </a:xfrm>
          <a:custGeom>
            <a:avLst/>
            <a:gdLst/>
            <a:ahLst/>
            <a:cxnLst/>
            <a:rect l="l" t="t" r="r" b="b"/>
            <a:pathLst>
              <a:path w="1544320" h="1649095">
                <a:moveTo>
                  <a:pt x="0" y="421308"/>
                </a:moveTo>
                <a:lnTo>
                  <a:pt x="23207" y="382512"/>
                </a:lnTo>
                <a:lnTo>
                  <a:pt x="48604" y="344918"/>
                </a:lnTo>
                <a:lnTo>
                  <a:pt x="75975" y="308834"/>
                </a:lnTo>
                <a:lnTo>
                  <a:pt x="105243" y="274337"/>
                </a:lnTo>
                <a:lnTo>
                  <a:pt x="136331" y="241506"/>
                </a:lnTo>
                <a:lnTo>
                  <a:pt x="169161" y="210416"/>
                </a:lnTo>
                <a:lnTo>
                  <a:pt x="203657" y="181147"/>
                </a:lnTo>
                <a:lnTo>
                  <a:pt x="239740" y="153774"/>
                </a:lnTo>
                <a:lnTo>
                  <a:pt x="277333" y="128375"/>
                </a:lnTo>
                <a:lnTo>
                  <a:pt x="316360" y="105028"/>
                </a:lnTo>
                <a:lnTo>
                  <a:pt x="356742" y="83811"/>
                </a:lnTo>
                <a:lnTo>
                  <a:pt x="398403" y="64799"/>
                </a:lnTo>
                <a:lnTo>
                  <a:pt x="441265" y="48072"/>
                </a:lnTo>
                <a:lnTo>
                  <a:pt x="485250" y="33705"/>
                </a:lnTo>
                <a:lnTo>
                  <a:pt x="530282" y="21778"/>
                </a:lnTo>
                <a:lnTo>
                  <a:pt x="576283" y="12366"/>
                </a:lnTo>
                <a:lnTo>
                  <a:pt x="623176" y="5547"/>
                </a:lnTo>
                <a:lnTo>
                  <a:pt x="670883" y="1399"/>
                </a:lnTo>
                <a:lnTo>
                  <a:pt x="719328" y="0"/>
                </a:lnTo>
                <a:lnTo>
                  <a:pt x="767772" y="1399"/>
                </a:lnTo>
                <a:lnTo>
                  <a:pt x="815479" y="5547"/>
                </a:lnTo>
                <a:lnTo>
                  <a:pt x="862372" y="12366"/>
                </a:lnTo>
                <a:lnTo>
                  <a:pt x="908373" y="21778"/>
                </a:lnTo>
                <a:lnTo>
                  <a:pt x="953405" y="33705"/>
                </a:lnTo>
                <a:lnTo>
                  <a:pt x="997390" y="48072"/>
                </a:lnTo>
                <a:lnTo>
                  <a:pt x="1040252" y="64799"/>
                </a:lnTo>
                <a:lnTo>
                  <a:pt x="1081913" y="83811"/>
                </a:lnTo>
                <a:lnTo>
                  <a:pt x="1122295" y="105028"/>
                </a:lnTo>
                <a:lnTo>
                  <a:pt x="1161322" y="128375"/>
                </a:lnTo>
                <a:lnTo>
                  <a:pt x="1198915" y="153774"/>
                </a:lnTo>
                <a:lnTo>
                  <a:pt x="1234998" y="181147"/>
                </a:lnTo>
                <a:lnTo>
                  <a:pt x="1269494" y="210416"/>
                </a:lnTo>
                <a:lnTo>
                  <a:pt x="1302324" y="241506"/>
                </a:lnTo>
                <a:lnTo>
                  <a:pt x="1333412" y="274337"/>
                </a:lnTo>
                <a:lnTo>
                  <a:pt x="1362680" y="308834"/>
                </a:lnTo>
                <a:lnTo>
                  <a:pt x="1390051" y="344918"/>
                </a:lnTo>
                <a:lnTo>
                  <a:pt x="1415448" y="382512"/>
                </a:lnTo>
                <a:lnTo>
                  <a:pt x="1438793" y="421538"/>
                </a:lnTo>
                <a:lnTo>
                  <a:pt x="1460009" y="461920"/>
                </a:lnTo>
                <a:lnTo>
                  <a:pt x="1479019" y="503580"/>
                </a:lnTo>
                <a:lnTo>
                  <a:pt x="1495745" y="546441"/>
                </a:lnTo>
                <a:lnTo>
                  <a:pt x="1510110" y="590425"/>
                </a:lnTo>
                <a:lnTo>
                  <a:pt x="1522036" y="635454"/>
                </a:lnTo>
                <a:lnTo>
                  <a:pt x="1531447" y="681452"/>
                </a:lnTo>
                <a:lnTo>
                  <a:pt x="1538265" y="728341"/>
                </a:lnTo>
                <a:lnTo>
                  <a:pt x="1542412" y="776044"/>
                </a:lnTo>
                <a:lnTo>
                  <a:pt x="1543812" y="824483"/>
                </a:lnTo>
                <a:lnTo>
                  <a:pt x="1542412" y="872923"/>
                </a:lnTo>
                <a:lnTo>
                  <a:pt x="1538265" y="920626"/>
                </a:lnTo>
                <a:lnTo>
                  <a:pt x="1531447" y="967515"/>
                </a:lnTo>
                <a:lnTo>
                  <a:pt x="1522036" y="1013513"/>
                </a:lnTo>
                <a:lnTo>
                  <a:pt x="1510110" y="1058542"/>
                </a:lnTo>
                <a:lnTo>
                  <a:pt x="1495745" y="1102526"/>
                </a:lnTo>
                <a:lnTo>
                  <a:pt x="1479019" y="1145387"/>
                </a:lnTo>
                <a:lnTo>
                  <a:pt x="1460009" y="1187047"/>
                </a:lnTo>
                <a:lnTo>
                  <a:pt x="1438793" y="1227429"/>
                </a:lnTo>
                <a:lnTo>
                  <a:pt x="1415448" y="1266455"/>
                </a:lnTo>
                <a:lnTo>
                  <a:pt x="1390051" y="1304049"/>
                </a:lnTo>
                <a:lnTo>
                  <a:pt x="1362680" y="1340133"/>
                </a:lnTo>
                <a:lnTo>
                  <a:pt x="1333412" y="1374630"/>
                </a:lnTo>
                <a:lnTo>
                  <a:pt x="1302324" y="1407461"/>
                </a:lnTo>
                <a:lnTo>
                  <a:pt x="1269494" y="1438551"/>
                </a:lnTo>
                <a:lnTo>
                  <a:pt x="1234998" y="1467820"/>
                </a:lnTo>
                <a:lnTo>
                  <a:pt x="1198915" y="1495193"/>
                </a:lnTo>
                <a:lnTo>
                  <a:pt x="1161322" y="1520592"/>
                </a:lnTo>
                <a:lnTo>
                  <a:pt x="1122295" y="1543939"/>
                </a:lnTo>
                <a:lnTo>
                  <a:pt x="1081913" y="1565156"/>
                </a:lnTo>
                <a:lnTo>
                  <a:pt x="1040252" y="1584168"/>
                </a:lnTo>
                <a:lnTo>
                  <a:pt x="997390" y="1600895"/>
                </a:lnTo>
                <a:lnTo>
                  <a:pt x="953405" y="1615262"/>
                </a:lnTo>
                <a:lnTo>
                  <a:pt x="908373" y="1627189"/>
                </a:lnTo>
                <a:lnTo>
                  <a:pt x="862372" y="1636601"/>
                </a:lnTo>
                <a:lnTo>
                  <a:pt x="815479" y="1643420"/>
                </a:lnTo>
                <a:lnTo>
                  <a:pt x="767772" y="1647568"/>
                </a:lnTo>
                <a:lnTo>
                  <a:pt x="719328" y="1648967"/>
                </a:lnTo>
                <a:lnTo>
                  <a:pt x="670883" y="1647568"/>
                </a:lnTo>
                <a:lnTo>
                  <a:pt x="623176" y="1643420"/>
                </a:lnTo>
                <a:lnTo>
                  <a:pt x="576283" y="1636601"/>
                </a:lnTo>
                <a:lnTo>
                  <a:pt x="530282" y="1627189"/>
                </a:lnTo>
                <a:lnTo>
                  <a:pt x="485250" y="1615262"/>
                </a:lnTo>
                <a:lnTo>
                  <a:pt x="441265" y="1600895"/>
                </a:lnTo>
                <a:lnTo>
                  <a:pt x="398403" y="1584168"/>
                </a:lnTo>
                <a:lnTo>
                  <a:pt x="356742" y="1565156"/>
                </a:lnTo>
                <a:lnTo>
                  <a:pt x="316360" y="1543939"/>
                </a:lnTo>
                <a:lnTo>
                  <a:pt x="277333" y="1520592"/>
                </a:lnTo>
                <a:lnTo>
                  <a:pt x="239740" y="1495193"/>
                </a:lnTo>
                <a:lnTo>
                  <a:pt x="203657" y="1467820"/>
                </a:lnTo>
                <a:lnTo>
                  <a:pt x="169161" y="1438551"/>
                </a:lnTo>
                <a:lnTo>
                  <a:pt x="136331" y="1407461"/>
                </a:lnTo>
                <a:lnTo>
                  <a:pt x="105243" y="1374630"/>
                </a:lnTo>
                <a:lnTo>
                  <a:pt x="75975" y="1340133"/>
                </a:lnTo>
                <a:lnTo>
                  <a:pt x="48604" y="1304049"/>
                </a:lnTo>
                <a:lnTo>
                  <a:pt x="23207" y="1266455"/>
                </a:lnTo>
                <a:lnTo>
                  <a:pt x="0" y="1227659"/>
                </a:lnTo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45947" y="1126236"/>
            <a:ext cx="746760" cy="746760"/>
          </a:xfrm>
          <a:custGeom>
            <a:avLst/>
            <a:gdLst/>
            <a:ahLst/>
            <a:cxnLst/>
            <a:rect l="l" t="t" r="r" b="b"/>
            <a:pathLst>
              <a:path w="746760" h="746760">
                <a:moveTo>
                  <a:pt x="0" y="373379"/>
                </a:moveTo>
                <a:lnTo>
                  <a:pt x="2909" y="326536"/>
                </a:lnTo>
                <a:lnTo>
                  <a:pt x="11403" y="281432"/>
                </a:lnTo>
                <a:lnTo>
                  <a:pt x="25132" y="238415"/>
                </a:lnTo>
                <a:lnTo>
                  <a:pt x="43747" y="197836"/>
                </a:lnTo>
                <a:lnTo>
                  <a:pt x="66897" y="160044"/>
                </a:lnTo>
                <a:lnTo>
                  <a:pt x="94233" y="125389"/>
                </a:lnTo>
                <a:lnTo>
                  <a:pt x="125404" y="94220"/>
                </a:lnTo>
                <a:lnTo>
                  <a:pt x="160060" y="66887"/>
                </a:lnTo>
                <a:lnTo>
                  <a:pt x="197853" y="43740"/>
                </a:lnTo>
                <a:lnTo>
                  <a:pt x="238431" y="25128"/>
                </a:lnTo>
                <a:lnTo>
                  <a:pt x="281444" y="11401"/>
                </a:lnTo>
                <a:lnTo>
                  <a:pt x="326544" y="2908"/>
                </a:lnTo>
                <a:lnTo>
                  <a:pt x="373380" y="0"/>
                </a:lnTo>
                <a:lnTo>
                  <a:pt x="420215" y="2908"/>
                </a:lnTo>
                <a:lnTo>
                  <a:pt x="465315" y="11401"/>
                </a:lnTo>
                <a:lnTo>
                  <a:pt x="508328" y="25128"/>
                </a:lnTo>
                <a:lnTo>
                  <a:pt x="548906" y="43740"/>
                </a:lnTo>
                <a:lnTo>
                  <a:pt x="586699" y="66887"/>
                </a:lnTo>
                <a:lnTo>
                  <a:pt x="621355" y="94220"/>
                </a:lnTo>
                <a:lnTo>
                  <a:pt x="652526" y="125389"/>
                </a:lnTo>
                <a:lnTo>
                  <a:pt x="679862" y="160044"/>
                </a:lnTo>
                <a:lnTo>
                  <a:pt x="703012" y="197836"/>
                </a:lnTo>
                <a:lnTo>
                  <a:pt x="721627" y="238415"/>
                </a:lnTo>
                <a:lnTo>
                  <a:pt x="735356" y="281432"/>
                </a:lnTo>
                <a:lnTo>
                  <a:pt x="743850" y="326536"/>
                </a:lnTo>
                <a:lnTo>
                  <a:pt x="746760" y="373379"/>
                </a:lnTo>
                <a:lnTo>
                  <a:pt x="743850" y="420223"/>
                </a:lnTo>
                <a:lnTo>
                  <a:pt x="735356" y="465327"/>
                </a:lnTo>
                <a:lnTo>
                  <a:pt x="721627" y="508344"/>
                </a:lnTo>
                <a:lnTo>
                  <a:pt x="703012" y="548923"/>
                </a:lnTo>
                <a:lnTo>
                  <a:pt x="679862" y="586715"/>
                </a:lnTo>
                <a:lnTo>
                  <a:pt x="652526" y="621370"/>
                </a:lnTo>
                <a:lnTo>
                  <a:pt x="621355" y="652539"/>
                </a:lnTo>
                <a:lnTo>
                  <a:pt x="586699" y="679872"/>
                </a:lnTo>
                <a:lnTo>
                  <a:pt x="548906" y="703019"/>
                </a:lnTo>
                <a:lnTo>
                  <a:pt x="508328" y="721631"/>
                </a:lnTo>
                <a:lnTo>
                  <a:pt x="465315" y="735358"/>
                </a:lnTo>
                <a:lnTo>
                  <a:pt x="420215" y="743851"/>
                </a:lnTo>
                <a:lnTo>
                  <a:pt x="373380" y="746760"/>
                </a:lnTo>
                <a:lnTo>
                  <a:pt x="326544" y="743851"/>
                </a:lnTo>
                <a:lnTo>
                  <a:pt x="281444" y="735358"/>
                </a:lnTo>
                <a:lnTo>
                  <a:pt x="238431" y="721631"/>
                </a:lnTo>
                <a:lnTo>
                  <a:pt x="197853" y="703019"/>
                </a:lnTo>
                <a:lnTo>
                  <a:pt x="160060" y="679872"/>
                </a:lnTo>
                <a:lnTo>
                  <a:pt x="125404" y="652539"/>
                </a:lnTo>
                <a:lnTo>
                  <a:pt x="94233" y="621370"/>
                </a:lnTo>
                <a:lnTo>
                  <a:pt x="66897" y="586715"/>
                </a:lnTo>
                <a:lnTo>
                  <a:pt x="43747" y="548923"/>
                </a:lnTo>
                <a:lnTo>
                  <a:pt x="25132" y="508344"/>
                </a:lnTo>
                <a:lnTo>
                  <a:pt x="11403" y="465327"/>
                </a:lnTo>
                <a:lnTo>
                  <a:pt x="2909" y="420223"/>
                </a:lnTo>
                <a:lnTo>
                  <a:pt x="0" y="373379"/>
                </a:lnTo>
                <a:close/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555735" y="4576571"/>
            <a:ext cx="436245" cy="436245"/>
          </a:xfrm>
          <a:custGeom>
            <a:avLst/>
            <a:gdLst/>
            <a:ahLst/>
            <a:cxnLst/>
            <a:rect l="l" t="t" r="r" b="b"/>
            <a:pathLst>
              <a:path w="436245" h="436245">
                <a:moveTo>
                  <a:pt x="217932" y="0"/>
                </a:moveTo>
                <a:lnTo>
                  <a:pt x="167951" y="5755"/>
                </a:lnTo>
                <a:lnTo>
                  <a:pt x="122075" y="22151"/>
                </a:lnTo>
                <a:lnTo>
                  <a:pt x="81611" y="47878"/>
                </a:lnTo>
                <a:lnTo>
                  <a:pt x="47866" y="81627"/>
                </a:lnTo>
                <a:lnTo>
                  <a:pt x="22144" y="122092"/>
                </a:lnTo>
                <a:lnTo>
                  <a:pt x="5753" y="167963"/>
                </a:lnTo>
                <a:lnTo>
                  <a:pt x="0" y="217931"/>
                </a:lnTo>
                <a:lnTo>
                  <a:pt x="5753" y="267900"/>
                </a:lnTo>
                <a:lnTo>
                  <a:pt x="22144" y="313771"/>
                </a:lnTo>
                <a:lnTo>
                  <a:pt x="47866" y="354236"/>
                </a:lnTo>
                <a:lnTo>
                  <a:pt x="81611" y="387985"/>
                </a:lnTo>
                <a:lnTo>
                  <a:pt x="122075" y="413712"/>
                </a:lnTo>
                <a:lnTo>
                  <a:pt x="167951" y="430108"/>
                </a:lnTo>
                <a:lnTo>
                  <a:pt x="217932" y="435863"/>
                </a:lnTo>
                <a:lnTo>
                  <a:pt x="267912" y="430108"/>
                </a:lnTo>
                <a:lnTo>
                  <a:pt x="313788" y="413712"/>
                </a:lnTo>
                <a:lnTo>
                  <a:pt x="354252" y="387985"/>
                </a:lnTo>
                <a:lnTo>
                  <a:pt x="387997" y="354236"/>
                </a:lnTo>
                <a:lnTo>
                  <a:pt x="413719" y="313771"/>
                </a:lnTo>
                <a:lnTo>
                  <a:pt x="430110" y="267900"/>
                </a:lnTo>
                <a:lnTo>
                  <a:pt x="435864" y="217931"/>
                </a:lnTo>
                <a:lnTo>
                  <a:pt x="430110" y="167963"/>
                </a:lnTo>
                <a:lnTo>
                  <a:pt x="413719" y="122092"/>
                </a:lnTo>
                <a:lnTo>
                  <a:pt x="387997" y="81627"/>
                </a:lnTo>
                <a:lnTo>
                  <a:pt x="354252" y="47878"/>
                </a:lnTo>
                <a:lnTo>
                  <a:pt x="313788" y="22151"/>
                </a:lnTo>
                <a:lnTo>
                  <a:pt x="267912" y="5755"/>
                </a:lnTo>
                <a:lnTo>
                  <a:pt x="2179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836547" y="244551"/>
            <a:ext cx="3786504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2. </a:t>
            </a:r>
            <a:r>
              <a:rPr spc="-5" dirty="0"/>
              <a:t>The </a:t>
            </a:r>
            <a:r>
              <a:rPr dirty="0"/>
              <a:t>Main</a:t>
            </a:r>
            <a:r>
              <a:rPr spc="-75" dirty="0"/>
              <a:t> </a:t>
            </a:r>
            <a:r>
              <a:rPr dirty="0"/>
              <a:t>Body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17</a:t>
            </a:fld>
            <a:endParaRPr spc="-5" dirty="0"/>
          </a:p>
        </p:txBody>
      </p:sp>
      <p:sp>
        <p:nvSpPr>
          <p:cNvPr id="8" name="object 8"/>
          <p:cNvSpPr txBox="1"/>
          <p:nvPr/>
        </p:nvSpPr>
        <p:spPr>
          <a:xfrm>
            <a:off x="2050542" y="1410081"/>
            <a:ext cx="5501005" cy="21832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99085" marR="5080" indent="-286385">
              <a:lnSpc>
                <a:spcPct val="100000"/>
              </a:lnSpc>
              <a:spcBef>
                <a:spcPts val="105"/>
              </a:spcBef>
              <a:buFont typeface="Courier New"/>
              <a:buChar char="o"/>
              <a:tabLst>
                <a:tab pos="299720" algn="l"/>
              </a:tabLst>
            </a:pPr>
            <a:r>
              <a:rPr sz="2000" dirty="0" smtClean="0">
                <a:latin typeface="Arial"/>
                <a:cs typeface="Arial"/>
              </a:rPr>
              <a:t>Decide</a:t>
            </a:r>
            <a:r>
              <a:rPr lang="en-GB" sz="2000" dirty="0" smtClean="0">
                <a:latin typeface="Arial"/>
                <a:cs typeface="Arial"/>
              </a:rPr>
              <a:t> upon</a:t>
            </a:r>
            <a:r>
              <a:rPr sz="2000" dirty="0" smtClean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 main ideas that you want to get  across, and aim </a:t>
            </a:r>
            <a:r>
              <a:rPr sz="2000" spc="-10" dirty="0">
                <a:latin typeface="Arial"/>
                <a:cs typeface="Arial"/>
              </a:rPr>
              <a:t>to </a:t>
            </a:r>
            <a:r>
              <a:rPr sz="2000" dirty="0">
                <a:latin typeface="Arial"/>
                <a:cs typeface="Arial"/>
              </a:rPr>
              <a:t>group them into logical</a:t>
            </a:r>
            <a:r>
              <a:rPr sz="2000" spc="-15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and  coherent chunks of</a:t>
            </a:r>
            <a:r>
              <a:rPr sz="2000" spc="-1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information</a:t>
            </a:r>
          </a:p>
          <a:p>
            <a:pPr>
              <a:lnSpc>
                <a:spcPct val="100000"/>
              </a:lnSpc>
              <a:spcBef>
                <a:spcPts val="40"/>
              </a:spcBef>
              <a:buFont typeface="Courier New"/>
              <a:buChar char="o"/>
            </a:pPr>
            <a:endParaRPr sz="2050" dirty="0">
              <a:latin typeface="Times New Roman"/>
              <a:cs typeface="Times New Roman"/>
            </a:endParaRPr>
          </a:p>
          <a:p>
            <a:pPr marL="299085" indent="-286385">
              <a:lnSpc>
                <a:spcPct val="100000"/>
              </a:lnSpc>
              <a:spcBef>
                <a:spcPts val="5"/>
              </a:spcBef>
              <a:buFont typeface="Courier New"/>
              <a:buChar char="o"/>
              <a:tabLst>
                <a:tab pos="299720" algn="l"/>
              </a:tabLst>
            </a:pPr>
            <a:r>
              <a:rPr sz="2000" dirty="0">
                <a:latin typeface="Arial"/>
                <a:cs typeface="Arial"/>
              </a:rPr>
              <a:t>Keep focused on what is</a:t>
            </a:r>
            <a:r>
              <a:rPr sz="2000" spc="-10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important</a:t>
            </a:r>
          </a:p>
          <a:p>
            <a:pPr>
              <a:lnSpc>
                <a:spcPct val="100000"/>
              </a:lnSpc>
              <a:spcBef>
                <a:spcPts val="40"/>
              </a:spcBef>
              <a:buFont typeface="Courier New"/>
              <a:buChar char="o"/>
            </a:pPr>
            <a:endParaRPr sz="2050" dirty="0">
              <a:latin typeface="Times New Roman"/>
              <a:cs typeface="Times New Roman"/>
            </a:endParaRPr>
          </a:p>
          <a:p>
            <a:pPr marL="299085" indent="-286385">
              <a:lnSpc>
                <a:spcPct val="100000"/>
              </a:lnSpc>
              <a:spcBef>
                <a:spcPts val="5"/>
              </a:spcBef>
              <a:buFont typeface="Courier New"/>
              <a:buChar char="o"/>
              <a:tabLst>
                <a:tab pos="299720" algn="l"/>
              </a:tabLst>
            </a:pPr>
            <a:r>
              <a:rPr sz="2000" dirty="0">
                <a:latin typeface="Arial"/>
                <a:cs typeface="Arial"/>
              </a:rPr>
              <a:t>Ensure key ideas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stand</a:t>
            </a:r>
            <a:r>
              <a:rPr sz="2000" b="1" u="heavy" spc="-8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out</a:t>
            </a:r>
            <a:endParaRPr sz="20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36804"/>
            <a:ext cx="1882139" cy="2326005"/>
          </a:xfrm>
          <a:custGeom>
            <a:avLst/>
            <a:gdLst/>
            <a:ahLst/>
            <a:cxnLst/>
            <a:rect l="l" t="t" r="r" b="b"/>
            <a:pathLst>
              <a:path w="1882139" h="2326005">
                <a:moveTo>
                  <a:pt x="0" y="249203"/>
                </a:moveTo>
                <a:lnTo>
                  <a:pt x="32586" y="224344"/>
                </a:lnTo>
                <a:lnTo>
                  <a:pt x="69188" y="198580"/>
                </a:lnTo>
                <a:lnTo>
                  <a:pt x="106808" y="174207"/>
                </a:lnTo>
                <a:lnTo>
                  <a:pt x="145407" y="151262"/>
                </a:lnTo>
                <a:lnTo>
                  <a:pt x="184948" y="129784"/>
                </a:lnTo>
                <a:lnTo>
                  <a:pt x="225395" y="109808"/>
                </a:lnTo>
                <a:lnTo>
                  <a:pt x="266709" y="91374"/>
                </a:lnTo>
                <a:lnTo>
                  <a:pt x="308852" y="74518"/>
                </a:lnTo>
                <a:lnTo>
                  <a:pt x="351789" y="59277"/>
                </a:lnTo>
                <a:lnTo>
                  <a:pt x="395481" y="45689"/>
                </a:lnTo>
                <a:lnTo>
                  <a:pt x="439890" y="33792"/>
                </a:lnTo>
                <a:lnTo>
                  <a:pt x="484980" y="23622"/>
                </a:lnTo>
                <a:lnTo>
                  <a:pt x="530713" y="15218"/>
                </a:lnTo>
                <a:lnTo>
                  <a:pt x="577052" y="8616"/>
                </a:lnTo>
                <a:lnTo>
                  <a:pt x="623959" y="3854"/>
                </a:lnTo>
                <a:lnTo>
                  <a:pt x="671396" y="969"/>
                </a:lnTo>
                <a:lnTo>
                  <a:pt x="719328" y="0"/>
                </a:lnTo>
                <a:lnTo>
                  <a:pt x="767261" y="969"/>
                </a:lnTo>
                <a:lnTo>
                  <a:pt x="814701" y="3854"/>
                </a:lnTo>
                <a:lnTo>
                  <a:pt x="861610" y="8616"/>
                </a:lnTo>
                <a:lnTo>
                  <a:pt x="907950" y="15218"/>
                </a:lnTo>
                <a:lnTo>
                  <a:pt x="953685" y="23622"/>
                </a:lnTo>
                <a:lnTo>
                  <a:pt x="998776" y="33792"/>
                </a:lnTo>
                <a:lnTo>
                  <a:pt x="1043187" y="45689"/>
                </a:lnTo>
                <a:lnTo>
                  <a:pt x="1086880" y="59277"/>
                </a:lnTo>
                <a:lnTo>
                  <a:pt x="1129817" y="74518"/>
                </a:lnTo>
                <a:lnTo>
                  <a:pt x="1171961" y="91374"/>
                </a:lnTo>
                <a:lnTo>
                  <a:pt x="1213276" y="109808"/>
                </a:lnTo>
                <a:lnTo>
                  <a:pt x="1253722" y="129784"/>
                </a:lnTo>
                <a:lnTo>
                  <a:pt x="1293264" y="151262"/>
                </a:lnTo>
                <a:lnTo>
                  <a:pt x="1331863" y="174207"/>
                </a:lnTo>
                <a:lnTo>
                  <a:pt x="1369482" y="198580"/>
                </a:lnTo>
                <a:lnTo>
                  <a:pt x="1406085" y="224344"/>
                </a:lnTo>
                <a:lnTo>
                  <a:pt x="1441632" y="251463"/>
                </a:lnTo>
                <a:lnTo>
                  <a:pt x="1476088" y="279897"/>
                </a:lnTo>
                <a:lnTo>
                  <a:pt x="1509414" y="309611"/>
                </a:lnTo>
                <a:lnTo>
                  <a:pt x="1541573" y="340566"/>
                </a:lnTo>
                <a:lnTo>
                  <a:pt x="1572528" y="372725"/>
                </a:lnTo>
                <a:lnTo>
                  <a:pt x="1602242" y="406051"/>
                </a:lnTo>
                <a:lnTo>
                  <a:pt x="1630676" y="440507"/>
                </a:lnTo>
                <a:lnTo>
                  <a:pt x="1657795" y="476054"/>
                </a:lnTo>
                <a:lnTo>
                  <a:pt x="1683559" y="512657"/>
                </a:lnTo>
                <a:lnTo>
                  <a:pt x="1707932" y="550276"/>
                </a:lnTo>
                <a:lnTo>
                  <a:pt x="1730877" y="588875"/>
                </a:lnTo>
                <a:lnTo>
                  <a:pt x="1752355" y="628417"/>
                </a:lnTo>
                <a:lnTo>
                  <a:pt x="1772331" y="668863"/>
                </a:lnTo>
                <a:lnTo>
                  <a:pt x="1790765" y="710178"/>
                </a:lnTo>
                <a:lnTo>
                  <a:pt x="1807621" y="752322"/>
                </a:lnTo>
                <a:lnTo>
                  <a:pt x="1822862" y="795259"/>
                </a:lnTo>
                <a:lnTo>
                  <a:pt x="1836450" y="838952"/>
                </a:lnTo>
                <a:lnTo>
                  <a:pt x="1848347" y="883363"/>
                </a:lnTo>
                <a:lnTo>
                  <a:pt x="1858517" y="928454"/>
                </a:lnTo>
                <a:lnTo>
                  <a:pt x="1866921" y="974189"/>
                </a:lnTo>
                <a:lnTo>
                  <a:pt x="1873523" y="1020529"/>
                </a:lnTo>
                <a:lnTo>
                  <a:pt x="1878285" y="1067438"/>
                </a:lnTo>
                <a:lnTo>
                  <a:pt x="1881170" y="1114878"/>
                </a:lnTo>
                <a:lnTo>
                  <a:pt x="1882139" y="1162812"/>
                </a:lnTo>
                <a:lnTo>
                  <a:pt x="1881170" y="1210745"/>
                </a:lnTo>
                <a:lnTo>
                  <a:pt x="1878285" y="1258185"/>
                </a:lnTo>
                <a:lnTo>
                  <a:pt x="1873523" y="1305094"/>
                </a:lnTo>
                <a:lnTo>
                  <a:pt x="1866921" y="1351434"/>
                </a:lnTo>
                <a:lnTo>
                  <a:pt x="1858517" y="1397169"/>
                </a:lnTo>
                <a:lnTo>
                  <a:pt x="1848347" y="1442260"/>
                </a:lnTo>
                <a:lnTo>
                  <a:pt x="1836450" y="1486671"/>
                </a:lnTo>
                <a:lnTo>
                  <a:pt x="1822862" y="1530364"/>
                </a:lnTo>
                <a:lnTo>
                  <a:pt x="1807621" y="1573301"/>
                </a:lnTo>
                <a:lnTo>
                  <a:pt x="1790765" y="1615445"/>
                </a:lnTo>
                <a:lnTo>
                  <a:pt x="1772331" y="1656760"/>
                </a:lnTo>
                <a:lnTo>
                  <a:pt x="1752355" y="1697206"/>
                </a:lnTo>
                <a:lnTo>
                  <a:pt x="1730877" y="1736748"/>
                </a:lnTo>
                <a:lnTo>
                  <a:pt x="1707932" y="1775347"/>
                </a:lnTo>
                <a:lnTo>
                  <a:pt x="1683559" y="1812966"/>
                </a:lnTo>
                <a:lnTo>
                  <a:pt x="1657795" y="1849569"/>
                </a:lnTo>
                <a:lnTo>
                  <a:pt x="1630676" y="1885116"/>
                </a:lnTo>
                <a:lnTo>
                  <a:pt x="1602242" y="1919572"/>
                </a:lnTo>
                <a:lnTo>
                  <a:pt x="1572528" y="1952898"/>
                </a:lnTo>
                <a:lnTo>
                  <a:pt x="1541573" y="1985057"/>
                </a:lnTo>
                <a:lnTo>
                  <a:pt x="1509414" y="2016012"/>
                </a:lnTo>
                <a:lnTo>
                  <a:pt x="1476088" y="2045726"/>
                </a:lnTo>
                <a:lnTo>
                  <a:pt x="1441632" y="2074160"/>
                </a:lnTo>
                <a:lnTo>
                  <a:pt x="1406085" y="2101279"/>
                </a:lnTo>
                <a:lnTo>
                  <a:pt x="1369482" y="2127043"/>
                </a:lnTo>
                <a:lnTo>
                  <a:pt x="1331863" y="2151416"/>
                </a:lnTo>
                <a:lnTo>
                  <a:pt x="1293264" y="2174361"/>
                </a:lnTo>
                <a:lnTo>
                  <a:pt x="1253722" y="2195839"/>
                </a:lnTo>
                <a:lnTo>
                  <a:pt x="1213276" y="2215815"/>
                </a:lnTo>
                <a:lnTo>
                  <a:pt x="1171961" y="2234249"/>
                </a:lnTo>
                <a:lnTo>
                  <a:pt x="1129817" y="2251105"/>
                </a:lnTo>
                <a:lnTo>
                  <a:pt x="1086880" y="2266346"/>
                </a:lnTo>
                <a:lnTo>
                  <a:pt x="1043187" y="2279934"/>
                </a:lnTo>
                <a:lnTo>
                  <a:pt x="998776" y="2291831"/>
                </a:lnTo>
                <a:lnTo>
                  <a:pt x="953685" y="2302001"/>
                </a:lnTo>
                <a:lnTo>
                  <a:pt x="907950" y="2310405"/>
                </a:lnTo>
                <a:lnTo>
                  <a:pt x="861610" y="2317007"/>
                </a:lnTo>
                <a:lnTo>
                  <a:pt x="814701" y="2321769"/>
                </a:lnTo>
                <a:lnTo>
                  <a:pt x="767261" y="2324654"/>
                </a:lnTo>
                <a:lnTo>
                  <a:pt x="719328" y="2325624"/>
                </a:lnTo>
                <a:lnTo>
                  <a:pt x="671396" y="2324654"/>
                </a:lnTo>
                <a:lnTo>
                  <a:pt x="623959" y="2321769"/>
                </a:lnTo>
                <a:lnTo>
                  <a:pt x="577052" y="2317007"/>
                </a:lnTo>
                <a:lnTo>
                  <a:pt x="530713" y="2310405"/>
                </a:lnTo>
                <a:lnTo>
                  <a:pt x="484980" y="2302001"/>
                </a:lnTo>
                <a:lnTo>
                  <a:pt x="439890" y="2291831"/>
                </a:lnTo>
                <a:lnTo>
                  <a:pt x="395481" y="2279934"/>
                </a:lnTo>
                <a:lnTo>
                  <a:pt x="351789" y="2266346"/>
                </a:lnTo>
                <a:lnTo>
                  <a:pt x="308852" y="2251105"/>
                </a:lnTo>
                <a:lnTo>
                  <a:pt x="266709" y="2234249"/>
                </a:lnTo>
                <a:lnTo>
                  <a:pt x="225395" y="2215815"/>
                </a:lnTo>
                <a:lnTo>
                  <a:pt x="184948" y="2195839"/>
                </a:lnTo>
                <a:lnTo>
                  <a:pt x="145407" y="2174361"/>
                </a:lnTo>
                <a:lnTo>
                  <a:pt x="106808" y="2151416"/>
                </a:lnTo>
                <a:lnTo>
                  <a:pt x="69188" y="2127043"/>
                </a:lnTo>
                <a:lnTo>
                  <a:pt x="32586" y="2101279"/>
                </a:lnTo>
                <a:lnTo>
                  <a:pt x="0" y="2076420"/>
                </a:lnTo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52400" y="932688"/>
            <a:ext cx="1134110" cy="1134110"/>
          </a:xfrm>
          <a:custGeom>
            <a:avLst/>
            <a:gdLst/>
            <a:ahLst/>
            <a:cxnLst/>
            <a:rect l="l" t="t" r="r" b="b"/>
            <a:pathLst>
              <a:path w="1134110" h="1134110">
                <a:moveTo>
                  <a:pt x="0" y="566927"/>
                </a:moveTo>
                <a:lnTo>
                  <a:pt x="2080" y="518018"/>
                </a:lnTo>
                <a:lnTo>
                  <a:pt x="8210" y="470262"/>
                </a:lnTo>
                <a:lnTo>
                  <a:pt x="18218" y="423831"/>
                </a:lnTo>
                <a:lnTo>
                  <a:pt x="31934" y="378894"/>
                </a:lnTo>
                <a:lnTo>
                  <a:pt x="49187" y="335622"/>
                </a:lnTo>
                <a:lnTo>
                  <a:pt x="69809" y="294186"/>
                </a:lnTo>
                <a:lnTo>
                  <a:pt x="93628" y="254754"/>
                </a:lnTo>
                <a:lnTo>
                  <a:pt x="120475" y="217499"/>
                </a:lnTo>
                <a:lnTo>
                  <a:pt x="150179" y="182590"/>
                </a:lnTo>
                <a:lnTo>
                  <a:pt x="182570" y="150197"/>
                </a:lnTo>
                <a:lnTo>
                  <a:pt x="217477" y="120490"/>
                </a:lnTo>
                <a:lnTo>
                  <a:pt x="254732" y="93641"/>
                </a:lnTo>
                <a:lnTo>
                  <a:pt x="294163" y="69819"/>
                </a:lnTo>
                <a:lnTo>
                  <a:pt x="335601" y="49195"/>
                </a:lnTo>
                <a:lnTo>
                  <a:pt x="378874" y="31939"/>
                </a:lnTo>
                <a:lnTo>
                  <a:pt x="423814" y="18221"/>
                </a:lnTo>
                <a:lnTo>
                  <a:pt x="470250" y="8211"/>
                </a:lnTo>
                <a:lnTo>
                  <a:pt x="518011" y="2081"/>
                </a:lnTo>
                <a:lnTo>
                  <a:pt x="566928" y="0"/>
                </a:lnTo>
                <a:lnTo>
                  <a:pt x="615844" y="2081"/>
                </a:lnTo>
                <a:lnTo>
                  <a:pt x="663605" y="8211"/>
                </a:lnTo>
                <a:lnTo>
                  <a:pt x="710041" y="18221"/>
                </a:lnTo>
                <a:lnTo>
                  <a:pt x="754981" y="31939"/>
                </a:lnTo>
                <a:lnTo>
                  <a:pt x="798254" y="49195"/>
                </a:lnTo>
                <a:lnTo>
                  <a:pt x="839692" y="69819"/>
                </a:lnTo>
                <a:lnTo>
                  <a:pt x="879123" y="93641"/>
                </a:lnTo>
                <a:lnTo>
                  <a:pt x="916378" y="120490"/>
                </a:lnTo>
                <a:lnTo>
                  <a:pt x="951285" y="150197"/>
                </a:lnTo>
                <a:lnTo>
                  <a:pt x="983676" y="182590"/>
                </a:lnTo>
                <a:lnTo>
                  <a:pt x="1013380" y="217499"/>
                </a:lnTo>
                <a:lnTo>
                  <a:pt x="1040227" y="254754"/>
                </a:lnTo>
                <a:lnTo>
                  <a:pt x="1064046" y="294186"/>
                </a:lnTo>
                <a:lnTo>
                  <a:pt x="1084668" y="335622"/>
                </a:lnTo>
                <a:lnTo>
                  <a:pt x="1101921" y="378894"/>
                </a:lnTo>
                <a:lnTo>
                  <a:pt x="1115637" y="423831"/>
                </a:lnTo>
                <a:lnTo>
                  <a:pt x="1125645" y="470262"/>
                </a:lnTo>
                <a:lnTo>
                  <a:pt x="1131775" y="518018"/>
                </a:lnTo>
                <a:lnTo>
                  <a:pt x="1133856" y="566927"/>
                </a:lnTo>
                <a:lnTo>
                  <a:pt x="1131775" y="615837"/>
                </a:lnTo>
                <a:lnTo>
                  <a:pt x="1125645" y="663593"/>
                </a:lnTo>
                <a:lnTo>
                  <a:pt x="1115637" y="710024"/>
                </a:lnTo>
                <a:lnTo>
                  <a:pt x="1101921" y="754961"/>
                </a:lnTo>
                <a:lnTo>
                  <a:pt x="1084668" y="798233"/>
                </a:lnTo>
                <a:lnTo>
                  <a:pt x="1064046" y="839669"/>
                </a:lnTo>
                <a:lnTo>
                  <a:pt x="1040227" y="879101"/>
                </a:lnTo>
                <a:lnTo>
                  <a:pt x="1013380" y="916356"/>
                </a:lnTo>
                <a:lnTo>
                  <a:pt x="983676" y="951265"/>
                </a:lnTo>
                <a:lnTo>
                  <a:pt x="951285" y="983658"/>
                </a:lnTo>
                <a:lnTo>
                  <a:pt x="916378" y="1013365"/>
                </a:lnTo>
                <a:lnTo>
                  <a:pt x="879123" y="1040214"/>
                </a:lnTo>
                <a:lnTo>
                  <a:pt x="839692" y="1064036"/>
                </a:lnTo>
                <a:lnTo>
                  <a:pt x="798254" y="1084660"/>
                </a:lnTo>
                <a:lnTo>
                  <a:pt x="754981" y="1101916"/>
                </a:lnTo>
                <a:lnTo>
                  <a:pt x="710041" y="1115634"/>
                </a:lnTo>
                <a:lnTo>
                  <a:pt x="663605" y="1125644"/>
                </a:lnTo>
                <a:lnTo>
                  <a:pt x="615844" y="1131774"/>
                </a:lnTo>
                <a:lnTo>
                  <a:pt x="566928" y="1133856"/>
                </a:lnTo>
                <a:lnTo>
                  <a:pt x="518011" y="1131774"/>
                </a:lnTo>
                <a:lnTo>
                  <a:pt x="470250" y="1125644"/>
                </a:lnTo>
                <a:lnTo>
                  <a:pt x="423814" y="1115634"/>
                </a:lnTo>
                <a:lnTo>
                  <a:pt x="378874" y="1101916"/>
                </a:lnTo>
                <a:lnTo>
                  <a:pt x="335601" y="1084660"/>
                </a:lnTo>
                <a:lnTo>
                  <a:pt x="294163" y="1064036"/>
                </a:lnTo>
                <a:lnTo>
                  <a:pt x="254732" y="1040214"/>
                </a:lnTo>
                <a:lnTo>
                  <a:pt x="217477" y="1013365"/>
                </a:lnTo>
                <a:lnTo>
                  <a:pt x="182570" y="983658"/>
                </a:lnTo>
                <a:lnTo>
                  <a:pt x="150179" y="951265"/>
                </a:lnTo>
                <a:lnTo>
                  <a:pt x="120475" y="916356"/>
                </a:lnTo>
                <a:lnTo>
                  <a:pt x="93628" y="879101"/>
                </a:lnTo>
                <a:lnTo>
                  <a:pt x="69809" y="839669"/>
                </a:lnTo>
                <a:lnTo>
                  <a:pt x="49187" y="798233"/>
                </a:lnTo>
                <a:lnTo>
                  <a:pt x="31934" y="754961"/>
                </a:lnTo>
                <a:lnTo>
                  <a:pt x="18218" y="710024"/>
                </a:lnTo>
                <a:lnTo>
                  <a:pt x="8210" y="663593"/>
                </a:lnTo>
                <a:lnTo>
                  <a:pt x="2080" y="615837"/>
                </a:lnTo>
                <a:lnTo>
                  <a:pt x="0" y="566927"/>
                </a:lnTo>
                <a:close/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675131"/>
            <a:ext cx="1544320" cy="1649095"/>
          </a:xfrm>
          <a:custGeom>
            <a:avLst/>
            <a:gdLst/>
            <a:ahLst/>
            <a:cxnLst/>
            <a:rect l="l" t="t" r="r" b="b"/>
            <a:pathLst>
              <a:path w="1544320" h="1649095">
                <a:moveTo>
                  <a:pt x="0" y="421308"/>
                </a:moveTo>
                <a:lnTo>
                  <a:pt x="23207" y="382512"/>
                </a:lnTo>
                <a:lnTo>
                  <a:pt x="48604" y="344918"/>
                </a:lnTo>
                <a:lnTo>
                  <a:pt x="75975" y="308834"/>
                </a:lnTo>
                <a:lnTo>
                  <a:pt x="105243" y="274337"/>
                </a:lnTo>
                <a:lnTo>
                  <a:pt x="136331" y="241506"/>
                </a:lnTo>
                <a:lnTo>
                  <a:pt x="169161" y="210416"/>
                </a:lnTo>
                <a:lnTo>
                  <a:pt x="203657" y="181147"/>
                </a:lnTo>
                <a:lnTo>
                  <a:pt x="239740" y="153774"/>
                </a:lnTo>
                <a:lnTo>
                  <a:pt x="277333" y="128375"/>
                </a:lnTo>
                <a:lnTo>
                  <a:pt x="316360" y="105028"/>
                </a:lnTo>
                <a:lnTo>
                  <a:pt x="356742" y="83811"/>
                </a:lnTo>
                <a:lnTo>
                  <a:pt x="398403" y="64799"/>
                </a:lnTo>
                <a:lnTo>
                  <a:pt x="441265" y="48072"/>
                </a:lnTo>
                <a:lnTo>
                  <a:pt x="485250" y="33705"/>
                </a:lnTo>
                <a:lnTo>
                  <a:pt x="530282" y="21778"/>
                </a:lnTo>
                <a:lnTo>
                  <a:pt x="576283" y="12366"/>
                </a:lnTo>
                <a:lnTo>
                  <a:pt x="623176" y="5547"/>
                </a:lnTo>
                <a:lnTo>
                  <a:pt x="670883" y="1399"/>
                </a:lnTo>
                <a:lnTo>
                  <a:pt x="719328" y="0"/>
                </a:lnTo>
                <a:lnTo>
                  <a:pt x="767772" y="1399"/>
                </a:lnTo>
                <a:lnTo>
                  <a:pt x="815479" y="5547"/>
                </a:lnTo>
                <a:lnTo>
                  <a:pt x="862372" y="12366"/>
                </a:lnTo>
                <a:lnTo>
                  <a:pt x="908373" y="21778"/>
                </a:lnTo>
                <a:lnTo>
                  <a:pt x="953405" y="33705"/>
                </a:lnTo>
                <a:lnTo>
                  <a:pt x="997390" y="48072"/>
                </a:lnTo>
                <a:lnTo>
                  <a:pt x="1040252" y="64799"/>
                </a:lnTo>
                <a:lnTo>
                  <a:pt x="1081913" y="83811"/>
                </a:lnTo>
                <a:lnTo>
                  <a:pt x="1122295" y="105028"/>
                </a:lnTo>
                <a:lnTo>
                  <a:pt x="1161322" y="128375"/>
                </a:lnTo>
                <a:lnTo>
                  <a:pt x="1198915" y="153774"/>
                </a:lnTo>
                <a:lnTo>
                  <a:pt x="1234998" y="181147"/>
                </a:lnTo>
                <a:lnTo>
                  <a:pt x="1269494" y="210416"/>
                </a:lnTo>
                <a:lnTo>
                  <a:pt x="1302324" y="241506"/>
                </a:lnTo>
                <a:lnTo>
                  <a:pt x="1333412" y="274337"/>
                </a:lnTo>
                <a:lnTo>
                  <a:pt x="1362680" y="308834"/>
                </a:lnTo>
                <a:lnTo>
                  <a:pt x="1390051" y="344918"/>
                </a:lnTo>
                <a:lnTo>
                  <a:pt x="1415448" y="382512"/>
                </a:lnTo>
                <a:lnTo>
                  <a:pt x="1438793" y="421538"/>
                </a:lnTo>
                <a:lnTo>
                  <a:pt x="1460009" y="461920"/>
                </a:lnTo>
                <a:lnTo>
                  <a:pt x="1479019" y="503580"/>
                </a:lnTo>
                <a:lnTo>
                  <a:pt x="1495745" y="546441"/>
                </a:lnTo>
                <a:lnTo>
                  <a:pt x="1510110" y="590425"/>
                </a:lnTo>
                <a:lnTo>
                  <a:pt x="1522036" y="635454"/>
                </a:lnTo>
                <a:lnTo>
                  <a:pt x="1531447" y="681452"/>
                </a:lnTo>
                <a:lnTo>
                  <a:pt x="1538265" y="728341"/>
                </a:lnTo>
                <a:lnTo>
                  <a:pt x="1542412" y="776044"/>
                </a:lnTo>
                <a:lnTo>
                  <a:pt x="1543812" y="824483"/>
                </a:lnTo>
                <a:lnTo>
                  <a:pt x="1542412" y="872923"/>
                </a:lnTo>
                <a:lnTo>
                  <a:pt x="1538265" y="920626"/>
                </a:lnTo>
                <a:lnTo>
                  <a:pt x="1531447" y="967515"/>
                </a:lnTo>
                <a:lnTo>
                  <a:pt x="1522036" y="1013513"/>
                </a:lnTo>
                <a:lnTo>
                  <a:pt x="1510110" y="1058542"/>
                </a:lnTo>
                <a:lnTo>
                  <a:pt x="1495745" y="1102526"/>
                </a:lnTo>
                <a:lnTo>
                  <a:pt x="1479019" y="1145387"/>
                </a:lnTo>
                <a:lnTo>
                  <a:pt x="1460009" y="1187047"/>
                </a:lnTo>
                <a:lnTo>
                  <a:pt x="1438793" y="1227429"/>
                </a:lnTo>
                <a:lnTo>
                  <a:pt x="1415448" y="1266455"/>
                </a:lnTo>
                <a:lnTo>
                  <a:pt x="1390051" y="1304049"/>
                </a:lnTo>
                <a:lnTo>
                  <a:pt x="1362680" y="1340133"/>
                </a:lnTo>
                <a:lnTo>
                  <a:pt x="1333412" y="1374630"/>
                </a:lnTo>
                <a:lnTo>
                  <a:pt x="1302324" y="1407461"/>
                </a:lnTo>
                <a:lnTo>
                  <a:pt x="1269494" y="1438551"/>
                </a:lnTo>
                <a:lnTo>
                  <a:pt x="1234998" y="1467820"/>
                </a:lnTo>
                <a:lnTo>
                  <a:pt x="1198915" y="1495193"/>
                </a:lnTo>
                <a:lnTo>
                  <a:pt x="1161322" y="1520592"/>
                </a:lnTo>
                <a:lnTo>
                  <a:pt x="1122295" y="1543939"/>
                </a:lnTo>
                <a:lnTo>
                  <a:pt x="1081913" y="1565156"/>
                </a:lnTo>
                <a:lnTo>
                  <a:pt x="1040252" y="1584168"/>
                </a:lnTo>
                <a:lnTo>
                  <a:pt x="997390" y="1600895"/>
                </a:lnTo>
                <a:lnTo>
                  <a:pt x="953405" y="1615262"/>
                </a:lnTo>
                <a:lnTo>
                  <a:pt x="908373" y="1627189"/>
                </a:lnTo>
                <a:lnTo>
                  <a:pt x="862372" y="1636601"/>
                </a:lnTo>
                <a:lnTo>
                  <a:pt x="815479" y="1643420"/>
                </a:lnTo>
                <a:lnTo>
                  <a:pt x="767772" y="1647568"/>
                </a:lnTo>
                <a:lnTo>
                  <a:pt x="719328" y="1648967"/>
                </a:lnTo>
                <a:lnTo>
                  <a:pt x="670883" y="1647568"/>
                </a:lnTo>
                <a:lnTo>
                  <a:pt x="623176" y="1643420"/>
                </a:lnTo>
                <a:lnTo>
                  <a:pt x="576283" y="1636601"/>
                </a:lnTo>
                <a:lnTo>
                  <a:pt x="530282" y="1627189"/>
                </a:lnTo>
                <a:lnTo>
                  <a:pt x="485250" y="1615262"/>
                </a:lnTo>
                <a:lnTo>
                  <a:pt x="441265" y="1600895"/>
                </a:lnTo>
                <a:lnTo>
                  <a:pt x="398403" y="1584168"/>
                </a:lnTo>
                <a:lnTo>
                  <a:pt x="356742" y="1565156"/>
                </a:lnTo>
                <a:lnTo>
                  <a:pt x="316360" y="1543939"/>
                </a:lnTo>
                <a:lnTo>
                  <a:pt x="277333" y="1520592"/>
                </a:lnTo>
                <a:lnTo>
                  <a:pt x="239740" y="1495193"/>
                </a:lnTo>
                <a:lnTo>
                  <a:pt x="203657" y="1467820"/>
                </a:lnTo>
                <a:lnTo>
                  <a:pt x="169161" y="1438551"/>
                </a:lnTo>
                <a:lnTo>
                  <a:pt x="136331" y="1407461"/>
                </a:lnTo>
                <a:lnTo>
                  <a:pt x="105243" y="1374630"/>
                </a:lnTo>
                <a:lnTo>
                  <a:pt x="75975" y="1340133"/>
                </a:lnTo>
                <a:lnTo>
                  <a:pt x="48604" y="1304049"/>
                </a:lnTo>
                <a:lnTo>
                  <a:pt x="23207" y="1266455"/>
                </a:lnTo>
                <a:lnTo>
                  <a:pt x="0" y="1227659"/>
                </a:lnTo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45947" y="1126236"/>
            <a:ext cx="746760" cy="746760"/>
          </a:xfrm>
          <a:custGeom>
            <a:avLst/>
            <a:gdLst/>
            <a:ahLst/>
            <a:cxnLst/>
            <a:rect l="l" t="t" r="r" b="b"/>
            <a:pathLst>
              <a:path w="746760" h="746760">
                <a:moveTo>
                  <a:pt x="0" y="373379"/>
                </a:moveTo>
                <a:lnTo>
                  <a:pt x="2909" y="326536"/>
                </a:lnTo>
                <a:lnTo>
                  <a:pt x="11403" y="281432"/>
                </a:lnTo>
                <a:lnTo>
                  <a:pt x="25132" y="238415"/>
                </a:lnTo>
                <a:lnTo>
                  <a:pt x="43747" y="197836"/>
                </a:lnTo>
                <a:lnTo>
                  <a:pt x="66897" y="160044"/>
                </a:lnTo>
                <a:lnTo>
                  <a:pt x="94233" y="125389"/>
                </a:lnTo>
                <a:lnTo>
                  <a:pt x="125404" y="94220"/>
                </a:lnTo>
                <a:lnTo>
                  <a:pt x="160060" y="66887"/>
                </a:lnTo>
                <a:lnTo>
                  <a:pt x="197853" y="43740"/>
                </a:lnTo>
                <a:lnTo>
                  <a:pt x="238431" y="25128"/>
                </a:lnTo>
                <a:lnTo>
                  <a:pt x="281444" y="11401"/>
                </a:lnTo>
                <a:lnTo>
                  <a:pt x="326544" y="2908"/>
                </a:lnTo>
                <a:lnTo>
                  <a:pt x="373380" y="0"/>
                </a:lnTo>
                <a:lnTo>
                  <a:pt x="420215" y="2908"/>
                </a:lnTo>
                <a:lnTo>
                  <a:pt x="465315" y="11401"/>
                </a:lnTo>
                <a:lnTo>
                  <a:pt x="508328" y="25128"/>
                </a:lnTo>
                <a:lnTo>
                  <a:pt x="548906" y="43740"/>
                </a:lnTo>
                <a:lnTo>
                  <a:pt x="586699" y="66887"/>
                </a:lnTo>
                <a:lnTo>
                  <a:pt x="621355" y="94220"/>
                </a:lnTo>
                <a:lnTo>
                  <a:pt x="652526" y="125389"/>
                </a:lnTo>
                <a:lnTo>
                  <a:pt x="679862" y="160044"/>
                </a:lnTo>
                <a:lnTo>
                  <a:pt x="703012" y="197836"/>
                </a:lnTo>
                <a:lnTo>
                  <a:pt x="721627" y="238415"/>
                </a:lnTo>
                <a:lnTo>
                  <a:pt x="735356" y="281432"/>
                </a:lnTo>
                <a:lnTo>
                  <a:pt x="743850" y="326536"/>
                </a:lnTo>
                <a:lnTo>
                  <a:pt x="746760" y="373379"/>
                </a:lnTo>
                <a:lnTo>
                  <a:pt x="743850" y="420223"/>
                </a:lnTo>
                <a:lnTo>
                  <a:pt x="735356" y="465327"/>
                </a:lnTo>
                <a:lnTo>
                  <a:pt x="721627" y="508344"/>
                </a:lnTo>
                <a:lnTo>
                  <a:pt x="703012" y="548923"/>
                </a:lnTo>
                <a:lnTo>
                  <a:pt x="679862" y="586715"/>
                </a:lnTo>
                <a:lnTo>
                  <a:pt x="652526" y="621370"/>
                </a:lnTo>
                <a:lnTo>
                  <a:pt x="621355" y="652539"/>
                </a:lnTo>
                <a:lnTo>
                  <a:pt x="586699" y="679872"/>
                </a:lnTo>
                <a:lnTo>
                  <a:pt x="548906" y="703019"/>
                </a:lnTo>
                <a:lnTo>
                  <a:pt x="508328" y="721631"/>
                </a:lnTo>
                <a:lnTo>
                  <a:pt x="465315" y="735358"/>
                </a:lnTo>
                <a:lnTo>
                  <a:pt x="420215" y="743851"/>
                </a:lnTo>
                <a:lnTo>
                  <a:pt x="373380" y="746760"/>
                </a:lnTo>
                <a:lnTo>
                  <a:pt x="326544" y="743851"/>
                </a:lnTo>
                <a:lnTo>
                  <a:pt x="281444" y="735358"/>
                </a:lnTo>
                <a:lnTo>
                  <a:pt x="238431" y="721631"/>
                </a:lnTo>
                <a:lnTo>
                  <a:pt x="197853" y="703019"/>
                </a:lnTo>
                <a:lnTo>
                  <a:pt x="160060" y="679872"/>
                </a:lnTo>
                <a:lnTo>
                  <a:pt x="125404" y="652539"/>
                </a:lnTo>
                <a:lnTo>
                  <a:pt x="94233" y="621370"/>
                </a:lnTo>
                <a:lnTo>
                  <a:pt x="66897" y="586715"/>
                </a:lnTo>
                <a:lnTo>
                  <a:pt x="43747" y="548923"/>
                </a:lnTo>
                <a:lnTo>
                  <a:pt x="25132" y="508344"/>
                </a:lnTo>
                <a:lnTo>
                  <a:pt x="11403" y="465327"/>
                </a:lnTo>
                <a:lnTo>
                  <a:pt x="2909" y="420223"/>
                </a:lnTo>
                <a:lnTo>
                  <a:pt x="0" y="373379"/>
                </a:lnTo>
                <a:close/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555735" y="4576571"/>
            <a:ext cx="436245" cy="436245"/>
          </a:xfrm>
          <a:custGeom>
            <a:avLst/>
            <a:gdLst/>
            <a:ahLst/>
            <a:cxnLst/>
            <a:rect l="l" t="t" r="r" b="b"/>
            <a:pathLst>
              <a:path w="436245" h="436245">
                <a:moveTo>
                  <a:pt x="217932" y="0"/>
                </a:moveTo>
                <a:lnTo>
                  <a:pt x="167951" y="5755"/>
                </a:lnTo>
                <a:lnTo>
                  <a:pt x="122075" y="22151"/>
                </a:lnTo>
                <a:lnTo>
                  <a:pt x="81611" y="47878"/>
                </a:lnTo>
                <a:lnTo>
                  <a:pt x="47866" y="81627"/>
                </a:lnTo>
                <a:lnTo>
                  <a:pt x="22144" y="122092"/>
                </a:lnTo>
                <a:lnTo>
                  <a:pt x="5753" y="167963"/>
                </a:lnTo>
                <a:lnTo>
                  <a:pt x="0" y="217931"/>
                </a:lnTo>
                <a:lnTo>
                  <a:pt x="5753" y="267900"/>
                </a:lnTo>
                <a:lnTo>
                  <a:pt x="22144" y="313771"/>
                </a:lnTo>
                <a:lnTo>
                  <a:pt x="47866" y="354236"/>
                </a:lnTo>
                <a:lnTo>
                  <a:pt x="81611" y="387985"/>
                </a:lnTo>
                <a:lnTo>
                  <a:pt x="122075" y="413712"/>
                </a:lnTo>
                <a:lnTo>
                  <a:pt x="167951" y="430108"/>
                </a:lnTo>
                <a:lnTo>
                  <a:pt x="217932" y="435863"/>
                </a:lnTo>
                <a:lnTo>
                  <a:pt x="267912" y="430108"/>
                </a:lnTo>
                <a:lnTo>
                  <a:pt x="313788" y="413712"/>
                </a:lnTo>
                <a:lnTo>
                  <a:pt x="354252" y="387985"/>
                </a:lnTo>
                <a:lnTo>
                  <a:pt x="387997" y="354236"/>
                </a:lnTo>
                <a:lnTo>
                  <a:pt x="413719" y="313771"/>
                </a:lnTo>
                <a:lnTo>
                  <a:pt x="430110" y="267900"/>
                </a:lnTo>
                <a:lnTo>
                  <a:pt x="435864" y="217931"/>
                </a:lnTo>
                <a:lnTo>
                  <a:pt x="430110" y="167963"/>
                </a:lnTo>
                <a:lnTo>
                  <a:pt x="413719" y="122092"/>
                </a:lnTo>
                <a:lnTo>
                  <a:pt x="387997" y="81627"/>
                </a:lnTo>
                <a:lnTo>
                  <a:pt x="354252" y="47878"/>
                </a:lnTo>
                <a:lnTo>
                  <a:pt x="313788" y="22151"/>
                </a:lnTo>
                <a:lnTo>
                  <a:pt x="267912" y="5755"/>
                </a:lnTo>
                <a:lnTo>
                  <a:pt x="2179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836547" y="244551"/>
            <a:ext cx="3786504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2. </a:t>
            </a:r>
            <a:r>
              <a:rPr spc="-5" dirty="0"/>
              <a:t>The </a:t>
            </a:r>
            <a:r>
              <a:rPr dirty="0"/>
              <a:t>Main</a:t>
            </a:r>
            <a:r>
              <a:rPr spc="-75" dirty="0"/>
              <a:t> </a:t>
            </a:r>
            <a:r>
              <a:rPr dirty="0"/>
              <a:t>Body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18</a:t>
            </a:fld>
            <a:endParaRPr spc="-5" dirty="0"/>
          </a:p>
        </p:txBody>
      </p:sp>
      <p:sp>
        <p:nvSpPr>
          <p:cNvPr id="8" name="object 8"/>
          <p:cNvSpPr txBox="1"/>
          <p:nvPr/>
        </p:nvSpPr>
        <p:spPr>
          <a:xfrm>
            <a:off x="2050542" y="1410081"/>
            <a:ext cx="5459095" cy="2769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99085" marR="5080" indent="-286385">
              <a:lnSpc>
                <a:spcPct val="100000"/>
              </a:lnSpc>
              <a:spcBef>
                <a:spcPts val="105"/>
              </a:spcBef>
              <a:buFont typeface="Courier New"/>
              <a:buChar char="o"/>
              <a:tabLst>
                <a:tab pos="299720" algn="l"/>
              </a:tabLst>
            </a:pPr>
            <a:r>
              <a:rPr sz="2000" dirty="0">
                <a:latin typeface="Arial"/>
                <a:cs typeface="Arial"/>
              </a:rPr>
              <a:t>Keep your information relevant, and get to</a:t>
            </a:r>
            <a:r>
              <a:rPr sz="2000" spc="-18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  point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Courier New"/>
              <a:buChar char="o"/>
            </a:pPr>
            <a:endParaRPr sz="2050">
              <a:latin typeface="Times New Roman"/>
              <a:cs typeface="Times New Roman"/>
            </a:endParaRPr>
          </a:p>
          <a:p>
            <a:pPr marL="299085" indent="-286385">
              <a:lnSpc>
                <a:spcPct val="100000"/>
              </a:lnSpc>
              <a:spcBef>
                <a:spcPts val="5"/>
              </a:spcBef>
              <a:buFont typeface="Courier New"/>
              <a:buChar char="o"/>
              <a:tabLst>
                <a:tab pos="299720" algn="l"/>
              </a:tabLst>
            </a:pPr>
            <a:r>
              <a:rPr sz="2000" dirty="0">
                <a:latin typeface="Arial"/>
                <a:cs typeface="Arial"/>
              </a:rPr>
              <a:t>Omit </a:t>
            </a:r>
            <a:r>
              <a:rPr sz="2000" spc="-5" dirty="0">
                <a:latin typeface="Arial"/>
                <a:cs typeface="Arial"/>
              </a:rPr>
              <a:t>waffle </a:t>
            </a:r>
            <a:r>
              <a:rPr sz="2000" dirty="0">
                <a:latin typeface="Arial"/>
                <a:cs typeface="Arial"/>
              </a:rPr>
              <a:t>and </a:t>
            </a:r>
            <a:r>
              <a:rPr sz="2000" spc="-5" dirty="0">
                <a:latin typeface="Arial"/>
                <a:cs typeface="Arial"/>
              </a:rPr>
              <a:t>trivial</a:t>
            </a:r>
            <a:r>
              <a:rPr sz="2000" spc="-5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details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Courier New"/>
              <a:buChar char="o"/>
            </a:pPr>
            <a:endParaRPr sz="2050">
              <a:latin typeface="Times New Roman"/>
              <a:cs typeface="Times New Roman"/>
            </a:endParaRPr>
          </a:p>
          <a:p>
            <a:pPr marL="299085" marR="351155" indent="-286385">
              <a:lnSpc>
                <a:spcPct val="100000"/>
              </a:lnSpc>
              <a:buFont typeface="Courier New"/>
              <a:buChar char="o"/>
              <a:tabLst>
                <a:tab pos="299720" algn="l"/>
              </a:tabLst>
            </a:pPr>
            <a:r>
              <a:rPr sz="2000" dirty="0">
                <a:latin typeface="Arial"/>
                <a:cs typeface="Arial"/>
              </a:rPr>
              <a:t>Provide the necessary evidence to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support  your arguments and</a:t>
            </a:r>
            <a:r>
              <a:rPr sz="2000" spc="-8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claims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Courier New"/>
              <a:buChar char="o"/>
            </a:pPr>
            <a:endParaRPr sz="2050">
              <a:latin typeface="Times New Roman"/>
              <a:cs typeface="Times New Roman"/>
            </a:endParaRPr>
          </a:p>
          <a:p>
            <a:pPr marL="299085" indent="-286385">
              <a:lnSpc>
                <a:spcPct val="100000"/>
              </a:lnSpc>
              <a:buFont typeface="Courier New"/>
              <a:buChar char="o"/>
              <a:tabLst>
                <a:tab pos="299720" algn="l"/>
              </a:tabLst>
            </a:pPr>
            <a:r>
              <a:rPr sz="2000" dirty="0">
                <a:latin typeface="Arial"/>
                <a:cs typeface="Arial"/>
              </a:rPr>
              <a:t>Use clear examples to illustrate</a:t>
            </a:r>
            <a:r>
              <a:rPr sz="2000" spc="-1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points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4572" y="332231"/>
            <a:ext cx="8936928" cy="419568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555735" y="4576571"/>
            <a:ext cx="436245" cy="436245"/>
          </a:xfrm>
          <a:custGeom>
            <a:avLst/>
            <a:gdLst/>
            <a:ahLst/>
            <a:cxnLst/>
            <a:rect l="l" t="t" r="r" b="b"/>
            <a:pathLst>
              <a:path w="436245" h="436245">
                <a:moveTo>
                  <a:pt x="217932" y="0"/>
                </a:moveTo>
                <a:lnTo>
                  <a:pt x="167951" y="5755"/>
                </a:lnTo>
                <a:lnTo>
                  <a:pt x="122075" y="22151"/>
                </a:lnTo>
                <a:lnTo>
                  <a:pt x="81611" y="47878"/>
                </a:lnTo>
                <a:lnTo>
                  <a:pt x="47866" y="81627"/>
                </a:lnTo>
                <a:lnTo>
                  <a:pt x="22144" y="122092"/>
                </a:lnTo>
                <a:lnTo>
                  <a:pt x="5753" y="167963"/>
                </a:lnTo>
                <a:lnTo>
                  <a:pt x="0" y="217931"/>
                </a:lnTo>
                <a:lnTo>
                  <a:pt x="5753" y="267900"/>
                </a:lnTo>
                <a:lnTo>
                  <a:pt x="22144" y="313771"/>
                </a:lnTo>
                <a:lnTo>
                  <a:pt x="47866" y="354236"/>
                </a:lnTo>
                <a:lnTo>
                  <a:pt x="81611" y="387985"/>
                </a:lnTo>
                <a:lnTo>
                  <a:pt x="122075" y="413712"/>
                </a:lnTo>
                <a:lnTo>
                  <a:pt x="167951" y="430108"/>
                </a:lnTo>
                <a:lnTo>
                  <a:pt x="217932" y="435863"/>
                </a:lnTo>
                <a:lnTo>
                  <a:pt x="267912" y="430108"/>
                </a:lnTo>
                <a:lnTo>
                  <a:pt x="313788" y="413712"/>
                </a:lnTo>
                <a:lnTo>
                  <a:pt x="354252" y="387985"/>
                </a:lnTo>
                <a:lnTo>
                  <a:pt x="387997" y="354236"/>
                </a:lnTo>
                <a:lnTo>
                  <a:pt x="413719" y="313771"/>
                </a:lnTo>
                <a:lnTo>
                  <a:pt x="430110" y="267900"/>
                </a:lnTo>
                <a:lnTo>
                  <a:pt x="435864" y="217931"/>
                </a:lnTo>
                <a:lnTo>
                  <a:pt x="430110" y="167963"/>
                </a:lnTo>
                <a:lnTo>
                  <a:pt x="413719" y="122092"/>
                </a:lnTo>
                <a:lnTo>
                  <a:pt x="387997" y="81627"/>
                </a:lnTo>
                <a:lnTo>
                  <a:pt x="354252" y="47878"/>
                </a:lnTo>
                <a:lnTo>
                  <a:pt x="313788" y="22151"/>
                </a:lnTo>
                <a:lnTo>
                  <a:pt x="267912" y="5755"/>
                </a:lnTo>
                <a:lnTo>
                  <a:pt x="2179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2. </a:t>
            </a:r>
            <a:r>
              <a:rPr spc="-5" dirty="0"/>
              <a:t>The </a:t>
            </a:r>
            <a:r>
              <a:rPr dirty="0"/>
              <a:t>Main</a:t>
            </a:r>
            <a:r>
              <a:rPr spc="-85" dirty="0"/>
              <a:t> </a:t>
            </a:r>
            <a:r>
              <a:rPr dirty="0"/>
              <a:t>Body</a:t>
            </a:r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19</a:t>
            </a:fld>
            <a:endParaRPr spc="-5" dirty="0"/>
          </a:p>
        </p:txBody>
      </p:sp>
      <p:sp>
        <p:nvSpPr>
          <p:cNvPr id="5" name="object 5"/>
          <p:cNvSpPr txBox="1"/>
          <p:nvPr/>
        </p:nvSpPr>
        <p:spPr>
          <a:xfrm>
            <a:off x="1895348" y="779221"/>
            <a:ext cx="495109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Use connective devices </a:t>
            </a:r>
            <a:r>
              <a:rPr sz="1800" dirty="0">
                <a:latin typeface="Arial"/>
                <a:cs typeface="Arial"/>
              </a:rPr>
              <a:t>to </a:t>
            </a:r>
            <a:r>
              <a:rPr sz="1800" spc="-10" dirty="0">
                <a:latin typeface="Arial"/>
                <a:cs typeface="Arial"/>
              </a:rPr>
              <a:t>get </a:t>
            </a:r>
            <a:r>
              <a:rPr sz="1800" dirty="0">
                <a:latin typeface="Arial"/>
                <a:cs typeface="Arial"/>
              </a:rPr>
              <a:t>from </a:t>
            </a:r>
            <a:r>
              <a:rPr sz="1800" spc="-10" dirty="0">
                <a:latin typeface="Arial"/>
                <a:cs typeface="Arial"/>
              </a:rPr>
              <a:t>point </a:t>
            </a:r>
            <a:r>
              <a:rPr sz="1800" dirty="0">
                <a:latin typeface="Arial"/>
                <a:cs typeface="Arial"/>
              </a:rPr>
              <a:t>to</a:t>
            </a:r>
            <a:r>
              <a:rPr sz="1800" spc="3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point</a:t>
            </a:r>
            <a:endParaRPr sz="18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spc="-5" dirty="0">
                <a:latin typeface="Arial"/>
                <a:cs typeface="Arial"/>
              </a:rPr>
              <a:t>(signposts),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e.g.,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245733" y="1898142"/>
            <a:ext cx="1958975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65760" marR="5080" indent="-353695">
              <a:lnSpc>
                <a:spcPct val="100000"/>
              </a:lnSpc>
              <a:spcBef>
                <a:spcPts val="100"/>
              </a:spcBef>
            </a:pPr>
            <a:r>
              <a:rPr sz="2000" i="1" dirty="0">
                <a:solidFill>
                  <a:srgbClr val="333333"/>
                </a:solidFill>
                <a:latin typeface="Arial"/>
                <a:cs typeface="Arial"/>
              </a:rPr>
              <a:t>From this we</a:t>
            </a:r>
            <a:r>
              <a:rPr sz="2000" i="1" spc="-11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2000" i="1" dirty="0">
                <a:solidFill>
                  <a:srgbClr val="333333"/>
                </a:solidFill>
                <a:latin typeface="Arial"/>
                <a:cs typeface="Arial"/>
              </a:rPr>
              <a:t>can  see</a:t>
            </a:r>
            <a:r>
              <a:rPr sz="2000" i="1" spc="-3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2000" i="1" dirty="0">
                <a:solidFill>
                  <a:srgbClr val="333333"/>
                </a:solidFill>
                <a:latin typeface="Arial"/>
                <a:cs typeface="Arial"/>
              </a:rPr>
              <a:t>that….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440304" y="3353561"/>
            <a:ext cx="2141855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100"/>
              </a:spcBef>
            </a:pPr>
            <a:r>
              <a:rPr sz="2000" i="1" dirty="0">
                <a:solidFill>
                  <a:srgbClr val="333333"/>
                </a:solidFill>
                <a:latin typeface="Arial"/>
                <a:cs typeface="Arial"/>
              </a:rPr>
              <a:t>On the other</a:t>
            </a:r>
            <a:r>
              <a:rPr sz="2000" i="1" spc="-13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2000" i="1" dirty="0">
                <a:solidFill>
                  <a:srgbClr val="333333"/>
                </a:solidFill>
                <a:latin typeface="Arial"/>
                <a:cs typeface="Arial"/>
              </a:rPr>
              <a:t>hand,  it was also</a:t>
            </a:r>
            <a:r>
              <a:rPr sz="2000" i="1" spc="-8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2000" i="1" dirty="0">
                <a:solidFill>
                  <a:srgbClr val="333333"/>
                </a:solidFill>
                <a:latin typeface="Arial"/>
                <a:cs typeface="Arial"/>
              </a:rPr>
              <a:t>true</a:t>
            </a:r>
            <a:endParaRPr sz="2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2000" i="1" dirty="0">
                <a:solidFill>
                  <a:srgbClr val="333333"/>
                </a:solidFill>
                <a:latin typeface="Arial"/>
                <a:cs typeface="Arial"/>
              </a:rPr>
              <a:t>that…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50721" y="2026412"/>
            <a:ext cx="1750695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08330">
              <a:lnSpc>
                <a:spcPct val="100000"/>
              </a:lnSpc>
              <a:spcBef>
                <a:spcPts val="100"/>
              </a:spcBef>
            </a:pPr>
            <a:r>
              <a:rPr sz="2000" i="1" dirty="0">
                <a:solidFill>
                  <a:srgbClr val="333333"/>
                </a:solidFill>
                <a:latin typeface="Arial"/>
                <a:cs typeface="Arial"/>
              </a:rPr>
              <a:t>As a  c</a:t>
            </a:r>
            <a:r>
              <a:rPr sz="2000" i="1" spc="0" dirty="0">
                <a:solidFill>
                  <a:srgbClr val="333333"/>
                </a:solidFill>
                <a:latin typeface="Arial"/>
                <a:cs typeface="Arial"/>
              </a:rPr>
              <a:t>o</a:t>
            </a:r>
            <a:r>
              <a:rPr sz="2000" i="1" dirty="0">
                <a:solidFill>
                  <a:srgbClr val="333333"/>
                </a:solidFill>
                <a:latin typeface="Arial"/>
                <a:cs typeface="Arial"/>
              </a:rPr>
              <a:t>n</a:t>
            </a:r>
            <a:r>
              <a:rPr sz="2000" i="1" spc="0" dirty="0">
                <a:solidFill>
                  <a:srgbClr val="333333"/>
                </a:solidFill>
                <a:latin typeface="Arial"/>
                <a:cs typeface="Arial"/>
              </a:rPr>
              <a:t>s</a:t>
            </a:r>
            <a:r>
              <a:rPr sz="2000" i="1" dirty="0">
                <a:solidFill>
                  <a:srgbClr val="333333"/>
                </a:solidFill>
                <a:latin typeface="Arial"/>
                <a:cs typeface="Arial"/>
              </a:rPr>
              <a:t>equ</a:t>
            </a:r>
            <a:r>
              <a:rPr sz="2000" i="1" spc="0" dirty="0">
                <a:solidFill>
                  <a:srgbClr val="333333"/>
                </a:solidFill>
                <a:latin typeface="Arial"/>
                <a:cs typeface="Arial"/>
              </a:rPr>
              <a:t>e</a:t>
            </a:r>
            <a:r>
              <a:rPr sz="2000" i="1" dirty="0">
                <a:solidFill>
                  <a:srgbClr val="333333"/>
                </a:solidFill>
                <a:latin typeface="Arial"/>
                <a:cs typeface="Arial"/>
              </a:rPr>
              <a:t>nce</a:t>
            </a:r>
            <a:r>
              <a:rPr sz="2000" i="1" spc="-10" dirty="0">
                <a:solidFill>
                  <a:srgbClr val="333333"/>
                </a:solidFill>
                <a:latin typeface="Arial"/>
                <a:cs typeface="Arial"/>
              </a:rPr>
              <a:t>.</a:t>
            </a:r>
            <a:r>
              <a:rPr sz="2000" i="1" spc="-20" dirty="0">
                <a:solidFill>
                  <a:srgbClr val="333333"/>
                </a:solidFill>
                <a:latin typeface="Arial"/>
                <a:cs typeface="Arial"/>
              </a:rPr>
              <a:t>.</a:t>
            </a:r>
            <a:r>
              <a:rPr sz="2000" i="1" dirty="0">
                <a:solidFill>
                  <a:srgbClr val="333333"/>
                </a:solidFill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108953" y="3505961"/>
            <a:ext cx="2085339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18745">
              <a:lnSpc>
                <a:spcPct val="100000"/>
              </a:lnSpc>
              <a:spcBef>
                <a:spcPts val="100"/>
              </a:spcBef>
            </a:pPr>
            <a:r>
              <a:rPr sz="2000" i="1" dirty="0">
                <a:solidFill>
                  <a:srgbClr val="333333"/>
                </a:solidFill>
                <a:latin typeface="Arial"/>
                <a:cs typeface="Arial"/>
              </a:rPr>
              <a:t>This exemplifies  the </a:t>
            </a:r>
            <a:r>
              <a:rPr sz="2000" i="1" spc="-5" dirty="0">
                <a:solidFill>
                  <a:srgbClr val="333333"/>
                </a:solidFill>
                <a:latin typeface="Arial"/>
                <a:cs typeface="Arial"/>
              </a:rPr>
              <a:t>point in</a:t>
            </a:r>
            <a:r>
              <a:rPr sz="2000" i="1" spc="-10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2000" i="1" spc="-5" dirty="0">
                <a:solidFill>
                  <a:srgbClr val="333333"/>
                </a:solidFill>
                <a:latin typeface="Arial"/>
                <a:cs typeface="Arial"/>
              </a:rPr>
              <a:t>that….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36804"/>
            <a:ext cx="1882139" cy="2326005"/>
          </a:xfrm>
          <a:custGeom>
            <a:avLst/>
            <a:gdLst/>
            <a:ahLst/>
            <a:cxnLst/>
            <a:rect l="l" t="t" r="r" b="b"/>
            <a:pathLst>
              <a:path w="1882139" h="2326005">
                <a:moveTo>
                  <a:pt x="0" y="249203"/>
                </a:moveTo>
                <a:lnTo>
                  <a:pt x="32586" y="224344"/>
                </a:lnTo>
                <a:lnTo>
                  <a:pt x="69188" y="198580"/>
                </a:lnTo>
                <a:lnTo>
                  <a:pt x="106808" y="174207"/>
                </a:lnTo>
                <a:lnTo>
                  <a:pt x="145407" y="151262"/>
                </a:lnTo>
                <a:lnTo>
                  <a:pt x="184948" y="129784"/>
                </a:lnTo>
                <a:lnTo>
                  <a:pt x="225395" y="109808"/>
                </a:lnTo>
                <a:lnTo>
                  <a:pt x="266709" y="91374"/>
                </a:lnTo>
                <a:lnTo>
                  <a:pt x="308852" y="74518"/>
                </a:lnTo>
                <a:lnTo>
                  <a:pt x="351789" y="59277"/>
                </a:lnTo>
                <a:lnTo>
                  <a:pt x="395481" y="45689"/>
                </a:lnTo>
                <a:lnTo>
                  <a:pt x="439890" y="33792"/>
                </a:lnTo>
                <a:lnTo>
                  <a:pt x="484980" y="23622"/>
                </a:lnTo>
                <a:lnTo>
                  <a:pt x="530713" y="15218"/>
                </a:lnTo>
                <a:lnTo>
                  <a:pt x="577052" y="8616"/>
                </a:lnTo>
                <a:lnTo>
                  <a:pt x="623959" y="3854"/>
                </a:lnTo>
                <a:lnTo>
                  <a:pt x="671396" y="969"/>
                </a:lnTo>
                <a:lnTo>
                  <a:pt x="719328" y="0"/>
                </a:lnTo>
                <a:lnTo>
                  <a:pt x="767261" y="969"/>
                </a:lnTo>
                <a:lnTo>
                  <a:pt x="814701" y="3854"/>
                </a:lnTo>
                <a:lnTo>
                  <a:pt x="861610" y="8616"/>
                </a:lnTo>
                <a:lnTo>
                  <a:pt x="907950" y="15218"/>
                </a:lnTo>
                <a:lnTo>
                  <a:pt x="953685" y="23622"/>
                </a:lnTo>
                <a:lnTo>
                  <a:pt x="998776" y="33792"/>
                </a:lnTo>
                <a:lnTo>
                  <a:pt x="1043187" y="45689"/>
                </a:lnTo>
                <a:lnTo>
                  <a:pt x="1086880" y="59277"/>
                </a:lnTo>
                <a:lnTo>
                  <a:pt x="1129817" y="74518"/>
                </a:lnTo>
                <a:lnTo>
                  <a:pt x="1171961" y="91374"/>
                </a:lnTo>
                <a:lnTo>
                  <a:pt x="1213276" y="109808"/>
                </a:lnTo>
                <a:lnTo>
                  <a:pt x="1253722" y="129784"/>
                </a:lnTo>
                <a:lnTo>
                  <a:pt x="1293264" y="151262"/>
                </a:lnTo>
                <a:lnTo>
                  <a:pt x="1331863" y="174207"/>
                </a:lnTo>
                <a:lnTo>
                  <a:pt x="1369482" y="198580"/>
                </a:lnTo>
                <a:lnTo>
                  <a:pt x="1406085" y="224344"/>
                </a:lnTo>
                <a:lnTo>
                  <a:pt x="1441632" y="251463"/>
                </a:lnTo>
                <a:lnTo>
                  <a:pt x="1476088" y="279897"/>
                </a:lnTo>
                <a:lnTo>
                  <a:pt x="1509414" y="309611"/>
                </a:lnTo>
                <a:lnTo>
                  <a:pt x="1541573" y="340566"/>
                </a:lnTo>
                <a:lnTo>
                  <a:pt x="1572528" y="372725"/>
                </a:lnTo>
                <a:lnTo>
                  <a:pt x="1602242" y="406051"/>
                </a:lnTo>
                <a:lnTo>
                  <a:pt x="1630676" y="440507"/>
                </a:lnTo>
                <a:lnTo>
                  <a:pt x="1657795" y="476054"/>
                </a:lnTo>
                <a:lnTo>
                  <a:pt x="1683559" y="512657"/>
                </a:lnTo>
                <a:lnTo>
                  <a:pt x="1707932" y="550276"/>
                </a:lnTo>
                <a:lnTo>
                  <a:pt x="1730877" y="588875"/>
                </a:lnTo>
                <a:lnTo>
                  <a:pt x="1752355" y="628417"/>
                </a:lnTo>
                <a:lnTo>
                  <a:pt x="1772331" y="668863"/>
                </a:lnTo>
                <a:lnTo>
                  <a:pt x="1790765" y="710178"/>
                </a:lnTo>
                <a:lnTo>
                  <a:pt x="1807621" y="752322"/>
                </a:lnTo>
                <a:lnTo>
                  <a:pt x="1822862" y="795259"/>
                </a:lnTo>
                <a:lnTo>
                  <a:pt x="1836450" y="838952"/>
                </a:lnTo>
                <a:lnTo>
                  <a:pt x="1848347" y="883363"/>
                </a:lnTo>
                <a:lnTo>
                  <a:pt x="1858517" y="928454"/>
                </a:lnTo>
                <a:lnTo>
                  <a:pt x="1866921" y="974189"/>
                </a:lnTo>
                <a:lnTo>
                  <a:pt x="1873523" y="1020529"/>
                </a:lnTo>
                <a:lnTo>
                  <a:pt x="1878285" y="1067438"/>
                </a:lnTo>
                <a:lnTo>
                  <a:pt x="1881170" y="1114878"/>
                </a:lnTo>
                <a:lnTo>
                  <a:pt x="1882139" y="1162812"/>
                </a:lnTo>
                <a:lnTo>
                  <a:pt x="1881170" y="1210745"/>
                </a:lnTo>
                <a:lnTo>
                  <a:pt x="1878285" y="1258185"/>
                </a:lnTo>
                <a:lnTo>
                  <a:pt x="1873523" y="1305094"/>
                </a:lnTo>
                <a:lnTo>
                  <a:pt x="1866921" y="1351434"/>
                </a:lnTo>
                <a:lnTo>
                  <a:pt x="1858517" y="1397169"/>
                </a:lnTo>
                <a:lnTo>
                  <a:pt x="1848347" y="1442260"/>
                </a:lnTo>
                <a:lnTo>
                  <a:pt x="1836450" y="1486671"/>
                </a:lnTo>
                <a:lnTo>
                  <a:pt x="1822862" y="1530364"/>
                </a:lnTo>
                <a:lnTo>
                  <a:pt x="1807621" y="1573301"/>
                </a:lnTo>
                <a:lnTo>
                  <a:pt x="1790765" y="1615445"/>
                </a:lnTo>
                <a:lnTo>
                  <a:pt x="1772331" y="1656760"/>
                </a:lnTo>
                <a:lnTo>
                  <a:pt x="1752355" y="1697206"/>
                </a:lnTo>
                <a:lnTo>
                  <a:pt x="1730877" y="1736748"/>
                </a:lnTo>
                <a:lnTo>
                  <a:pt x="1707932" y="1775347"/>
                </a:lnTo>
                <a:lnTo>
                  <a:pt x="1683559" y="1812966"/>
                </a:lnTo>
                <a:lnTo>
                  <a:pt x="1657795" y="1849569"/>
                </a:lnTo>
                <a:lnTo>
                  <a:pt x="1630676" y="1885116"/>
                </a:lnTo>
                <a:lnTo>
                  <a:pt x="1602242" y="1919572"/>
                </a:lnTo>
                <a:lnTo>
                  <a:pt x="1572528" y="1952898"/>
                </a:lnTo>
                <a:lnTo>
                  <a:pt x="1541573" y="1985057"/>
                </a:lnTo>
                <a:lnTo>
                  <a:pt x="1509414" y="2016012"/>
                </a:lnTo>
                <a:lnTo>
                  <a:pt x="1476088" y="2045726"/>
                </a:lnTo>
                <a:lnTo>
                  <a:pt x="1441632" y="2074160"/>
                </a:lnTo>
                <a:lnTo>
                  <a:pt x="1406085" y="2101279"/>
                </a:lnTo>
                <a:lnTo>
                  <a:pt x="1369482" y="2127043"/>
                </a:lnTo>
                <a:lnTo>
                  <a:pt x="1331863" y="2151416"/>
                </a:lnTo>
                <a:lnTo>
                  <a:pt x="1293264" y="2174361"/>
                </a:lnTo>
                <a:lnTo>
                  <a:pt x="1253722" y="2195839"/>
                </a:lnTo>
                <a:lnTo>
                  <a:pt x="1213276" y="2215815"/>
                </a:lnTo>
                <a:lnTo>
                  <a:pt x="1171961" y="2234249"/>
                </a:lnTo>
                <a:lnTo>
                  <a:pt x="1129817" y="2251105"/>
                </a:lnTo>
                <a:lnTo>
                  <a:pt x="1086880" y="2266346"/>
                </a:lnTo>
                <a:lnTo>
                  <a:pt x="1043187" y="2279934"/>
                </a:lnTo>
                <a:lnTo>
                  <a:pt x="998776" y="2291831"/>
                </a:lnTo>
                <a:lnTo>
                  <a:pt x="953685" y="2302001"/>
                </a:lnTo>
                <a:lnTo>
                  <a:pt x="907950" y="2310405"/>
                </a:lnTo>
                <a:lnTo>
                  <a:pt x="861610" y="2317007"/>
                </a:lnTo>
                <a:lnTo>
                  <a:pt x="814701" y="2321769"/>
                </a:lnTo>
                <a:lnTo>
                  <a:pt x="767261" y="2324654"/>
                </a:lnTo>
                <a:lnTo>
                  <a:pt x="719328" y="2325624"/>
                </a:lnTo>
                <a:lnTo>
                  <a:pt x="671396" y="2324654"/>
                </a:lnTo>
                <a:lnTo>
                  <a:pt x="623959" y="2321769"/>
                </a:lnTo>
                <a:lnTo>
                  <a:pt x="577052" y="2317007"/>
                </a:lnTo>
                <a:lnTo>
                  <a:pt x="530713" y="2310405"/>
                </a:lnTo>
                <a:lnTo>
                  <a:pt x="484980" y="2302001"/>
                </a:lnTo>
                <a:lnTo>
                  <a:pt x="439890" y="2291831"/>
                </a:lnTo>
                <a:lnTo>
                  <a:pt x="395481" y="2279934"/>
                </a:lnTo>
                <a:lnTo>
                  <a:pt x="351789" y="2266346"/>
                </a:lnTo>
                <a:lnTo>
                  <a:pt x="308852" y="2251105"/>
                </a:lnTo>
                <a:lnTo>
                  <a:pt x="266709" y="2234249"/>
                </a:lnTo>
                <a:lnTo>
                  <a:pt x="225395" y="2215815"/>
                </a:lnTo>
                <a:lnTo>
                  <a:pt x="184948" y="2195839"/>
                </a:lnTo>
                <a:lnTo>
                  <a:pt x="145407" y="2174361"/>
                </a:lnTo>
                <a:lnTo>
                  <a:pt x="106808" y="2151416"/>
                </a:lnTo>
                <a:lnTo>
                  <a:pt x="69188" y="2127043"/>
                </a:lnTo>
                <a:lnTo>
                  <a:pt x="32586" y="2101279"/>
                </a:lnTo>
                <a:lnTo>
                  <a:pt x="0" y="2076420"/>
                </a:lnTo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52400" y="932688"/>
            <a:ext cx="1134110" cy="1134110"/>
          </a:xfrm>
          <a:custGeom>
            <a:avLst/>
            <a:gdLst/>
            <a:ahLst/>
            <a:cxnLst/>
            <a:rect l="l" t="t" r="r" b="b"/>
            <a:pathLst>
              <a:path w="1134110" h="1134110">
                <a:moveTo>
                  <a:pt x="0" y="566927"/>
                </a:moveTo>
                <a:lnTo>
                  <a:pt x="2080" y="518018"/>
                </a:lnTo>
                <a:lnTo>
                  <a:pt x="8210" y="470262"/>
                </a:lnTo>
                <a:lnTo>
                  <a:pt x="18218" y="423831"/>
                </a:lnTo>
                <a:lnTo>
                  <a:pt x="31934" y="378894"/>
                </a:lnTo>
                <a:lnTo>
                  <a:pt x="49187" y="335622"/>
                </a:lnTo>
                <a:lnTo>
                  <a:pt x="69809" y="294186"/>
                </a:lnTo>
                <a:lnTo>
                  <a:pt x="93628" y="254754"/>
                </a:lnTo>
                <a:lnTo>
                  <a:pt x="120475" y="217499"/>
                </a:lnTo>
                <a:lnTo>
                  <a:pt x="150179" y="182590"/>
                </a:lnTo>
                <a:lnTo>
                  <a:pt x="182570" y="150197"/>
                </a:lnTo>
                <a:lnTo>
                  <a:pt x="217477" y="120490"/>
                </a:lnTo>
                <a:lnTo>
                  <a:pt x="254732" y="93641"/>
                </a:lnTo>
                <a:lnTo>
                  <a:pt x="294163" y="69819"/>
                </a:lnTo>
                <a:lnTo>
                  <a:pt x="335601" y="49195"/>
                </a:lnTo>
                <a:lnTo>
                  <a:pt x="378874" y="31939"/>
                </a:lnTo>
                <a:lnTo>
                  <a:pt x="423814" y="18221"/>
                </a:lnTo>
                <a:lnTo>
                  <a:pt x="470250" y="8211"/>
                </a:lnTo>
                <a:lnTo>
                  <a:pt x="518011" y="2081"/>
                </a:lnTo>
                <a:lnTo>
                  <a:pt x="566928" y="0"/>
                </a:lnTo>
                <a:lnTo>
                  <a:pt x="615844" y="2081"/>
                </a:lnTo>
                <a:lnTo>
                  <a:pt x="663605" y="8211"/>
                </a:lnTo>
                <a:lnTo>
                  <a:pt x="710041" y="18221"/>
                </a:lnTo>
                <a:lnTo>
                  <a:pt x="754981" y="31939"/>
                </a:lnTo>
                <a:lnTo>
                  <a:pt x="798254" y="49195"/>
                </a:lnTo>
                <a:lnTo>
                  <a:pt x="839692" y="69819"/>
                </a:lnTo>
                <a:lnTo>
                  <a:pt x="879123" y="93641"/>
                </a:lnTo>
                <a:lnTo>
                  <a:pt x="916378" y="120490"/>
                </a:lnTo>
                <a:lnTo>
                  <a:pt x="951285" y="150197"/>
                </a:lnTo>
                <a:lnTo>
                  <a:pt x="983676" y="182590"/>
                </a:lnTo>
                <a:lnTo>
                  <a:pt x="1013380" y="217499"/>
                </a:lnTo>
                <a:lnTo>
                  <a:pt x="1040227" y="254754"/>
                </a:lnTo>
                <a:lnTo>
                  <a:pt x="1064046" y="294186"/>
                </a:lnTo>
                <a:lnTo>
                  <a:pt x="1084668" y="335622"/>
                </a:lnTo>
                <a:lnTo>
                  <a:pt x="1101921" y="378894"/>
                </a:lnTo>
                <a:lnTo>
                  <a:pt x="1115637" y="423831"/>
                </a:lnTo>
                <a:lnTo>
                  <a:pt x="1125645" y="470262"/>
                </a:lnTo>
                <a:lnTo>
                  <a:pt x="1131775" y="518018"/>
                </a:lnTo>
                <a:lnTo>
                  <a:pt x="1133856" y="566927"/>
                </a:lnTo>
                <a:lnTo>
                  <a:pt x="1131775" y="615837"/>
                </a:lnTo>
                <a:lnTo>
                  <a:pt x="1125645" y="663593"/>
                </a:lnTo>
                <a:lnTo>
                  <a:pt x="1115637" y="710024"/>
                </a:lnTo>
                <a:lnTo>
                  <a:pt x="1101921" y="754961"/>
                </a:lnTo>
                <a:lnTo>
                  <a:pt x="1084668" y="798233"/>
                </a:lnTo>
                <a:lnTo>
                  <a:pt x="1064046" y="839669"/>
                </a:lnTo>
                <a:lnTo>
                  <a:pt x="1040227" y="879101"/>
                </a:lnTo>
                <a:lnTo>
                  <a:pt x="1013380" y="916356"/>
                </a:lnTo>
                <a:lnTo>
                  <a:pt x="983676" y="951265"/>
                </a:lnTo>
                <a:lnTo>
                  <a:pt x="951285" y="983658"/>
                </a:lnTo>
                <a:lnTo>
                  <a:pt x="916378" y="1013365"/>
                </a:lnTo>
                <a:lnTo>
                  <a:pt x="879123" y="1040214"/>
                </a:lnTo>
                <a:lnTo>
                  <a:pt x="839692" y="1064036"/>
                </a:lnTo>
                <a:lnTo>
                  <a:pt x="798254" y="1084660"/>
                </a:lnTo>
                <a:lnTo>
                  <a:pt x="754981" y="1101916"/>
                </a:lnTo>
                <a:lnTo>
                  <a:pt x="710041" y="1115634"/>
                </a:lnTo>
                <a:lnTo>
                  <a:pt x="663605" y="1125644"/>
                </a:lnTo>
                <a:lnTo>
                  <a:pt x="615844" y="1131774"/>
                </a:lnTo>
                <a:lnTo>
                  <a:pt x="566928" y="1133856"/>
                </a:lnTo>
                <a:lnTo>
                  <a:pt x="518011" y="1131774"/>
                </a:lnTo>
                <a:lnTo>
                  <a:pt x="470250" y="1125644"/>
                </a:lnTo>
                <a:lnTo>
                  <a:pt x="423814" y="1115634"/>
                </a:lnTo>
                <a:lnTo>
                  <a:pt x="378874" y="1101916"/>
                </a:lnTo>
                <a:lnTo>
                  <a:pt x="335601" y="1084660"/>
                </a:lnTo>
                <a:lnTo>
                  <a:pt x="294163" y="1064036"/>
                </a:lnTo>
                <a:lnTo>
                  <a:pt x="254732" y="1040214"/>
                </a:lnTo>
                <a:lnTo>
                  <a:pt x="217477" y="1013365"/>
                </a:lnTo>
                <a:lnTo>
                  <a:pt x="182570" y="983658"/>
                </a:lnTo>
                <a:lnTo>
                  <a:pt x="150179" y="951265"/>
                </a:lnTo>
                <a:lnTo>
                  <a:pt x="120475" y="916356"/>
                </a:lnTo>
                <a:lnTo>
                  <a:pt x="93628" y="879101"/>
                </a:lnTo>
                <a:lnTo>
                  <a:pt x="69809" y="839669"/>
                </a:lnTo>
                <a:lnTo>
                  <a:pt x="49187" y="798233"/>
                </a:lnTo>
                <a:lnTo>
                  <a:pt x="31934" y="754961"/>
                </a:lnTo>
                <a:lnTo>
                  <a:pt x="18218" y="710024"/>
                </a:lnTo>
                <a:lnTo>
                  <a:pt x="8210" y="663593"/>
                </a:lnTo>
                <a:lnTo>
                  <a:pt x="2080" y="615837"/>
                </a:lnTo>
                <a:lnTo>
                  <a:pt x="0" y="566927"/>
                </a:lnTo>
                <a:close/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675131"/>
            <a:ext cx="1544320" cy="1649095"/>
          </a:xfrm>
          <a:custGeom>
            <a:avLst/>
            <a:gdLst/>
            <a:ahLst/>
            <a:cxnLst/>
            <a:rect l="l" t="t" r="r" b="b"/>
            <a:pathLst>
              <a:path w="1544320" h="1649095">
                <a:moveTo>
                  <a:pt x="0" y="421308"/>
                </a:moveTo>
                <a:lnTo>
                  <a:pt x="23207" y="382512"/>
                </a:lnTo>
                <a:lnTo>
                  <a:pt x="48604" y="344918"/>
                </a:lnTo>
                <a:lnTo>
                  <a:pt x="75975" y="308834"/>
                </a:lnTo>
                <a:lnTo>
                  <a:pt x="105243" y="274337"/>
                </a:lnTo>
                <a:lnTo>
                  <a:pt x="136331" y="241506"/>
                </a:lnTo>
                <a:lnTo>
                  <a:pt x="169161" y="210416"/>
                </a:lnTo>
                <a:lnTo>
                  <a:pt x="203657" y="181147"/>
                </a:lnTo>
                <a:lnTo>
                  <a:pt x="239740" y="153774"/>
                </a:lnTo>
                <a:lnTo>
                  <a:pt x="277333" y="128375"/>
                </a:lnTo>
                <a:lnTo>
                  <a:pt x="316360" y="105028"/>
                </a:lnTo>
                <a:lnTo>
                  <a:pt x="356742" y="83811"/>
                </a:lnTo>
                <a:lnTo>
                  <a:pt x="398403" y="64799"/>
                </a:lnTo>
                <a:lnTo>
                  <a:pt x="441265" y="48072"/>
                </a:lnTo>
                <a:lnTo>
                  <a:pt x="485250" y="33705"/>
                </a:lnTo>
                <a:lnTo>
                  <a:pt x="530282" y="21778"/>
                </a:lnTo>
                <a:lnTo>
                  <a:pt x="576283" y="12366"/>
                </a:lnTo>
                <a:lnTo>
                  <a:pt x="623176" y="5547"/>
                </a:lnTo>
                <a:lnTo>
                  <a:pt x="670883" y="1399"/>
                </a:lnTo>
                <a:lnTo>
                  <a:pt x="719328" y="0"/>
                </a:lnTo>
                <a:lnTo>
                  <a:pt x="767772" y="1399"/>
                </a:lnTo>
                <a:lnTo>
                  <a:pt x="815479" y="5547"/>
                </a:lnTo>
                <a:lnTo>
                  <a:pt x="862372" y="12366"/>
                </a:lnTo>
                <a:lnTo>
                  <a:pt x="908373" y="21778"/>
                </a:lnTo>
                <a:lnTo>
                  <a:pt x="953405" y="33705"/>
                </a:lnTo>
                <a:lnTo>
                  <a:pt x="997390" y="48072"/>
                </a:lnTo>
                <a:lnTo>
                  <a:pt x="1040252" y="64799"/>
                </a:lnTo>
                <a:lnTo>
                  <a:pt x="1081913" y="83811"/>
                </a:lnTo>
                <a:lnTo>
                  <a:pt x="1122295" y="105028"/>
                </a:lnTo>
                <a:lnTo>
                  <a:pt x="1161322" y="128375"/>
                </a:lnTo>
                <a:lnTo>
                  <a:pt x="1198915" y="153774"/>
                </a:lnTo>
                <a:lnTo>
                  <a:pt x="1234998" y="181147"/>
                </a:lnTo>
                <a:lnTo>
                  <a:pt x="1269494" y="210416"/>
                </a:lnTo>
                <a:lnTo>
                  <a:pt x="1302324" y="241506"/>
                </a:lnTo>
                <a:lnTo>
                  <a:pt x="1333412" y="274337"/>
                </a:lnTo>
                <a:lnTo>
                  <a:pt x="1362680" y="308834"/>
                </a:lnTo>
                <a:lnTo>
                  <a:pt x="1390051" y="344918"/>
                </a:lnTo>
                <a:lnTo>
                  <a:pt x="1415448" y="382512"/>
                </a:lnTo>
                <a:lnTo>
                  <a:pt x="1438793" y="421538"/>
                </a:lnTo>
                <a:lnTo>
                  <a:pt x="1460009" y="461920"/>
                </a:lnTo>
                <a:lnTo>
                  <a:pt x="1479019" y="503580"/>
                </a:lnTo>
                <a:lnTo>
                  <a:pt x="1495745" y="546441"/>
                </a:lnTo>
                <a:lnTo>
                  <a:pt x="1510110" y="590425"/>
                </a:lnTo>
                <a:lnTo>
                  <a:pt x="1522036" y="635454"/>
                </a:lnTo>
                <a:lnTo>
                  <a:pt x="1531447" y="681452"/>
                </a:lnTo>
                <a:lnTo>
                  <a:pt x="1538265" y="728341"/>
                </a:lnTo>
                <a:lnTo>
                  <a:pt x="1542412" y="776044"/>
                </a:lnTo>
                <a:lnTo>
                  <a:pt x="1543812" y="824483"/>
                </a:lnTo>
                <a:lnTo>
                  <a:pt x="1542412" y="872923"/>
                </a:lnTo>
                <a:lnTo>
                  <a:pt x="1538265" y="920626"/>
                </a:lnTo>
                <a:lnTo>
                  <a:pt x="1531447" y="967515"/>
                </a:lnTo>
                <a:lnTo>
                  <a:pt x="1522036" y="1013513"/>
                </a:lnTo>
                <a:lnTo>
                  <a:pt x="1510110" y="1058542"/>
                </a:lnTo>
                <a:lnTo>
                  <a:pt x="1495745" y="1102526"/>
                </a:lnTo>
                <a:lnTo>
                  <a:pt x="1479019" y="1145387"/>
                </a:lnTo>
                <a:lnTo>
                  <a:pt x="1460009" y="1187047"/>
                </a:lnTo>
                <a:lnTo>
                  <a:pt x="1438793" y="1227429"/>
                </a:lnTo>
                <a:lnTo>
                  <a:pt x="1415448" y="1266455"/>
                </a:lnTo>
                <a:lnTo>
                  <a:pt x="1390051" y="1304049"/>
                </a:lnTo>
                <a:lnTo>
                  <a:pt x="1362680" y="1340133"/>
                </a:lnTo>
                <a:lnTo>
                  <a:pt x="1333412" y="1374630"/>
                </a:lnTo>
                <a:lnTo>
                  <a:pt x="1302324" y="1407461"/>
                </a:lnTo>
                <a:lnTo>
                  <a:pt x="1269494" y="1438551"/>
                </a:lnTo>
                <a:lnTo>
                  <a:pt x="1234998" y="1467820"/>
                </a:lnTo>
                <a:lnTo>
                  <a:pt x="1198915" y="1495193"/>
                </a:lnTo>
                <a:lnTo>
                  <a:pt x="1161322" y="1520592"/>
                </a:lnTo>
                <a:lnTo>
                  <a:pt x="1122295" y="1543939"/>
                </a:lnTo>
                <a:lnTo>
                  <a:pt x="1081913" y="1565156"/>
                </a:lnTo>
                <a:lnTo>
                  <a:pt x="1040252" y="1584168"/>
                </a:lnTo>
                <a:lnTo>
                  <a:pt x="997390" y="1600895"/>
                </a:lnTo>
                <a:lnTo>
                  <a:pt x="953405" y="1615262"/>
                </a:lnTo>
                <a:lnTo>
                  <a:pt x="908373" y="1627189"/>
                </a:lnTo>
                <a:lnTo>
                  <a:pt x="862372" y="1636601"/>
                </a:lnTo>
                <a:lnTo>
                  <a:pt x="815479" y="1643420"/>
                </a:lnTo>
                <a:lnTo>
                  <a:pt x="767772" y="1647568"/>
                </a:lnTo>
                <a:lnTo>
                  <a:pt x="719328" y="1648967"/>
                </a:lnTo>
                <a:lnTo>
                  <a:pt x="670883" y="1647568"/>
                </a:lnTo>
                <a:lnTo>
                  <a:pt x="623176" y="1643420"/>
                </a:lnTo>
                <a:lnTo>
                  <a:pt x="576283" y="1636601"/>
                </a:lnTo>
                <a:lnTo>
                  <a:pt x="530282" y="1627189"/>
                </a:lnTo>
                <a:lnTo>
                  <a:pt x="485250" y="1615262"/>
                </a:lnTo>
                <a:lnTo>
                  <a:pt x="441265" y="1600895"/>
                </a:lnTo>
                <a:lnTo>
                  <a:pt x="398403" y="1584168"/>
                </a:lnTo>
                <a:lnTo>
                  <a:pt x="356742" y="1565156"/>
                </a:lnTo>
                <a:lnTo>
                  <a:pt x="316360" y="1543939"/>
                </a:lnTo>
                <a:lnTo>
                  <a:pt x="277333" y="1520592"/>
                </a:lnTo>
                <a:lnTo>
                  <a:pt x="239740" y="1495193"/>
                </a:lnTo>
                <a:lnTo>
                  <a:pt x="203657" y="1467820"/>
                </a:lnTo>
                <a:lnTo>
                  <a:pt x="169161" y="1438551"/>
                </a:lnTo>
                <a:lnTo>
                  <a:pt x="136331" y="1407461"/>
                </a:lnTo>
                <a:lnTo>
                  <a:pt x="105243" y="1374630"/>
                </a:lnTo>
                <a:lnTo>
                  <a:pt x="75975" y="1340133"/>
                </a:lnTo>
                <a:lnTo>
                  <a:pt x="48604" y="1304049"/>
                </a:lnTo>
                <a:lnTo>
                  <a:pt x="23207" y="1266455"/>
                </a:lnTo>
                <a:lnTo>
                  <a:pt x="0" y="1227659"/>
                </a:lnTo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45947" y="1126236"/>
            <a:ext cx="746760" cy="746760"/>
          </a:xfrm>
          <a:custGeom>
            <a:avLst/>
            <a:gdLst/>
            <a:ahLst/>
            <a:cxnLst/>
            <a:rect l="l" t="t" r="r" b="b"/>
            <a:pathLst>
              <a:path w="746760" h="746760">
                <a:moveTo>
                  <a:pt x="0" y="373379"/>
                </a:moveTo>
                <a:lnTo>
                  <a:pt x="2909" y="326536"/>
                </a:lnTo>
                <a:lnTo>
                  <a:pt x="11403" y="281432"/>
                </a:lnTo>
                <a:lnTo>
                  <a:pt x="25132" y="238415"/>
                </a:lnTo>
                <a:lnTo>
                  <a:pt x="43747" y="197836"/>
                </a:lnTo>
                <a:lnTo>
                  <a:pt x="66897" y="160044"/>
                </a:lnTo>
                <a:lnTo>
                  <a:pt x="94233" y="125389"/>
                </a:lnTo>
                <a:lnTo>
                  <a:pt x="125404" y="94220"/>
                </a:lnTo>
                <a:lnTo>
                  <a:pt x="160060" y="66887"/>
                </a:lnTo>
                <a:lnTo>
                  <a:pt x="197853" y="43740"/>
                </a:lnTo>
                <a:lnTo>
                  <a:pt x="238431" y="25128"/>
                </a:lnTo>
                <a:lnTo>
                  <a:pt x="281444" y="11401"/>
                </a:lnTo>
                <a:lnTo>
                  <a:pt x="326544" y="2908"/>
                </a:lnTo>
                <a:lnTo>
                  <a:pt x="373380" y="0"/>
                </a:lnTo>
                <a:lnTo>
                  <a:pt x="420215" y="2908"/>
                </a:lnTo>
                <a:lnTo>
                  <a:pt x="465315" y="11401"/>
                </a:lnTo>
                <a:lnTo>
                  <a:pt x="508328" y="25128"/>
                </a:lnTo>
                <a:lnTo>
                  <a:pt x="548906" y="43740"/>
                </a:lnTo>
                <a:lnTo>
                  <a:pt x="586699" y="66887"/>
                </a:lnTo>
                <a:lnTo>
                  <a:pt x="621355" y="94220"/>
                </a:lnTo>
                <a:lnTo>
                  <a:pt x="652526" y="125389"/>
                </a:lnTo>
                <a:lnTo>
                  <a:pt x="679862" y="160044"/>
                </a:lnTo>
                <a:lnTo>
                  <a:pt x="703012" y="197836"/>
                </a:lnTo>
                <a:lnTo>
                  <a:pt x="721627" y="238415"/>
                </a:lnTo>
                <a:lnTo>
                  <a:pt x="735356" y="281432"/>
                </a:lnTo>
                <a:lnTo>
                  <a:pt x="743850" y="326536"/>
                </a:lnTo>
                <a:lnTo>
                  <a:pt x="746760" y="373379"/>
                </a:lnTo>
                <a:lnTo>
                  <a:pt x="743850" y="420223"/>
                </a:lnTo>
                <a:lnTo>
                  <a:pt x="735356" y="465327"/>
                </a:lnTo>
                <a:lnTo>
                  <a:pt x="721627" y="508344"/>
                </a:lnTo>
                <a:lnTo>
                  <a:pt x="703012" y="548923"/>
                </a:lnTo>
                <a:lnTo>
                  <a:pt x="679862" y="586715"/>
                </a:lnTo>
                <a:lnTo>
                  <a:pt x="652526" y="621370"/>
                </a:lnTo>
                <a:lnTo>
                  <a:pt x="621355" y="652539"/>
                </a:lnTo>
                <a:lnTo>
                  <a:pt x="586699" y="679872"/>
                </a:lnTo>
                <a:lnTo>
                  <a:pt x="548906" y="703019"/>
                </a:lnTo>
                <a:lnTo>
                  <a:pt x="508328" y="721631"/>
                </a:lnTo>
                <a:lnTo>
                  <a:pt x="465315" y="735358"/>
                </a:lnTo>
                <a:lnTo>
                  <a:pt x="420215" y="743851"/>
                </a:lnTo>
                <a:lnTo>
                  <a:pt x="373380" y="746760"/>
                </a:lnTo>
                <a:lnTo>
                  <a:pt x="326544" y="743851"/>
                </a:lnTo>
                <a:lnTo>
                  <a:pt x="281444" y="735358"/>
                </a:lnTo>
                <a:lnTo>
                  <a:pt x="238431" y="721631"/>
                </a:lnTo>
                <a:lnTo>
                  <a:pt x="197853" y="703019"/>
                </a:lnTo>
                <a:lnTo>
                  <a:pt x="160060" y="679872"/>
                </a:lnTo>
                <a:lnTo>
                  <a:pt x="125404" y="652539"/>
                </a:lnTo>
                <a:lnTo>
                  <a:pt x="94233" y="621370"/>
                </a:lnTo>
                <a:lnTo>
                  <a:pt x="66897" y="586715"/>
                </a:lnTo>
                <a:lnTo>
                  <a:pt x="43747" y="548923"/>
                </a:lnTo>
                <a:lnTo>
                  <a:pt x="25132" y="508344"/>
                </a:lnTo>
                <a:lnTo>
                  <a:pt x="11403" y="465327"/>
                </a:lnTo>
                <a:lnTo>
                  <a:pt x="2909" y="420223"/>
                </a:lnTo>
                <a:lnTo>
                  <a:pt x="0" y="373379"/>
                </a:lnTo>
                <a:close/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555735" y="4576571"/>
            <a:ext cx="436245" cy="436245"/>
          </a:xfrm>
          <a:custGeom>
            <a:avLst/>
            <a:gdLst/>
            <a:ahLst/>
            <a:cxnLst/>
            <a:rect l="l" t="t" r="r" b="b"/>
            <a:pathLst>
              <a:path w="436245" h="436245">
                <a:moveTo>
                  <a:pt x="217932" y="0"/>
                </a:moveTo>
                <a:lnTo>
                  <a:pt x="167951" y="5755"/>
                </a:lnTo>
                <a:lnTo>
                  <a:pt x="122075" y="22151"/>
                </a:lnTo>
                <a:lnTo>
                  <a:pt x="81611" y="47878"/>
                </a:lnTo>
                <a:lnTo>
                  <a:pt x="47866" y="81627"/>
                </a:lnTo>
                <a:lnTo>
                  <a:pt x="22144" y="122092"/>
                </a:lnTo>
                <a:lnTo>
                  <a:pt x="5753" y="167963"/>
                </a:lnTo>
                <a:lnTo>
                  <a:pt x="0" y="217931"/>
                </a:lnTo>
                <a:lnTo>
                  <a:pt x="5753" y="267900"/>
                </a:lnTo>
                <a:lnTo>
                  <a:pt x="22144" y="313771"/>
                </a:lnTo>
                <a:lnTo>
                  <a:pt x="47866" y="354236"/>
                </a:lnTo>
                <a:lnTo>
                  <a:pt x="81611" y="387985"/>
                </a:lnTo>
                <a:lnTo>
                  <a:pt x="122075" y="413712"/>
                </a:lnTo>
                <a:lnTo>
                  <a:pt x="167951" y="430108"/>
                </a:lnTo>
                <a:lnTo>
                  <a:pt x="217932" y="435863"/>
                </a:lnTo>
                <a:lnTo>
                  <a:pt x="267912" y="430108"/>
                </a:lnTo>
                <a:lnTo>
                  <a:pt x="313788" y="413712"/>
                </a:lnTo>
                <a:lnTo>
                  <a:pt x="354252" y="387985"/>
                </a:lnTo>
                <a:lnTo>
                  <a:pt x="387997" y="354236"/>
                </a:lnTo>
                <a:lnTo>
                  <a:pt x="413719" y="313771"/>
                </a:lnTo>
                <a:lnTo>
                  <a:pt x="430110" y="267900"/>
                </a:lnTo>
                <a:lnTo>
                  <a:pt x="435864" y="217931"/>
                </a:lnTo>
                <a:lnTo>
                  <a:pt x="430110" y="167963"/>
                </a:lnTo>
                <a:lnTo>
                  <a:pt x="413719" y="122092"/>
                </a:lnTo>
                <a:lnTo>
                  <a:pt x="387997" y="81627"/>
                </a:lnTo>
                <a:lnTo>
                  <a:pt x="354252" y="47878"/>
                </a:lnTo>
                <a:lnTo>
                  <a:pt x="313788" y="22151"/>
                </a:lnTo>
                <a:lnTo>
                  <a:pt x="267912" y="5755"/>
                </a:lnTo>
                <a:lnTo>
                  <a:pt x="2179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836547" y="244551"/>
            <a:ext cx="3786504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2. </a:t>
            </a:r>
            <a:r>
              <a:rPr spc="-5" dirty="0"/>
              <a:t>The </a:t>
            </a:r>
            <a:r>
              <a:rPr dirty="0"/>
              <a:t>Main</a:t>
            </a:r>
            <a:r>
              <a:rPr spc="-75" dirty="0"/>
              <a:t> </a:t>
            </a:r>
            <a:r>
              <a:rPr dirty="0"/>
              <a:t>Body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20</a:t>
            </a:fld>
            <a:endParaRPr spc="-5" dirty="0"/>
          </a:p>
        </p:txBody>
      </p:sp>
      <p:sp>
        <p:nvSpPr>
          <p:cNvPr id="8" name="object 8"/>
          <p:cNvSpPr txBox="1"/>
          <p:nvPr/>
        </p:nvSpPr>
        <p:spPr>
          <a:xfrm>
            <a:off x="2142870" y="1938655"/>
            <a:ext cx="5281295" cy="188769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indent="-286385">
              <a:lnSpc>
                <a:spcPct val="100000"/>
              </a:lnSpc>
              <a:spcBef>
                <a:spcPts val="100"/>
              </a:spcBef>
              <a:buFont typeface="Courier New"/>
              <a:buChar char="o"/>
              <a:tabLst>
                <a:tab pos="299720" algn="l"/>
              </a:tabLst>
            </a:pPr>
            <a:r>
              <a:rPr sz="2000" dirty="0">
                <a:latin typeface="Arial"/>
                <a:cs typeface="Arial"/>
              </a:rPr>
              <a:t>Try to use only 3 to 5 main</a:t>
            </a:r>
            <a:r>
              <a:rPr sz="2000" spc="-130" dirty="0">
                <a:latin typeface="Arial"/>
                <a:cs typeface="Arial"/>
              </a:rPr>
              <a:t> </a:t>
            </a:r>
            <a:r>
              <a:rPr sz="2000" dirty="0" smtClean="0">
                <a:latin typeface="Arial"/>
                <a:cs typeface="Arial"/>
              </a:rPr>
              <a:t>points</a:t>
            </a:r>
            <a:endParaRPr lang="en-GB" sz="2000" dirty="0" smtClean="0">
              <a:latin typeface="Arial"/>
              <a:cs typeface="Arial"/>
            </a:endParaRPr>
          </a:p>
          <a:p>
            <a:pPr marL="756285" lvl="1" indent="-286385">
              <a:spcBef>
                <a:spcPts val="100"/>
              </a:spcBef>
              <a:buFont typeface="Courier New"/>
              <a:buChar char="o"/>
              <a:tabLst>
                <a:tab pos="299720" algn="l"/>
              </a:tabLst>
            </a:pPr>
            <a:r>
              <a:rPr lang="en-GB" sz="2000" dirty="0" smtClean="0">
                <a:latin typeface="Arial"/>
                <a:cs typeface="Arial"/>
              </a:rPr>
              <a:t>And explain them in turn…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Courier New"/>
              <a:buChar char="o"/>
            </a:pPr>
            <a:endParaRPr sz="2050" dirty="0">
              <a:latin typeface="Times New Roman"/>
              <a:cs typeface="Times New Roman"/>
            </a:endParaRPr>
          </a:p>
          <a:p>
            <a:pPr marL="299085" indent="-286385">
              <a:lnSpc>
                <a:spcPct val="100000"/>
              </a:lnSpc>
              <a:buFont typeface="Courier New"/>
              <a:buChar char="o"/>
              <a:tabLst>
                <a:tab pos="299720" algn="l"/>
              </a:tabLst>
            </a:pPr>
            <a:r>
              <a:rPr sz="2000" dirty="0">
                <a:latin typeface="Arial"/>
                <a:cs typeface="Arial"/>
              </a:rPr>
              <a:t>Logical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progression!</a:t>
            </a:r>
          </a:p>
          <a:p>
            <a:pPr>
              <a:lnSpc>
                <a:spcPct val="100000"/>
              </a:lnSpc>
              <a:spcBef>
                <a:spcPts val="45"/>
              </a:spcBef>
              <a:buFont typeface="Courier New"/>
              <a:buChar char="o"/>
            </a:pPr>
            <a:endParaRPr sz="2050" dirty="0">
              <a:latin typeface="Times New Roman"/>
              <a:cs typeface="Times New Roman"/>
            </a:endParaRPr>
          </a:p>
          <a:p>
            <a:pPr marL="299085" indent="-286385">
              <a:lnSpc>
                <a:spcPct val="100000"/>
              </a:lnSpc>
              <a:buFont typeface="Courier New"/>
              <a:buChar char="o"/>
              <a:tabLst>
                <a:tab pos="299720" algn="l"/>
              </a:tabLst>
            </a:pPr>
            <a:r>
              <a:rPr sz="2000" dirty="0">
                <a:latin typeface="Arial"/>
                <a:cs typeface="Arial"/>
              </a:rPr>
              <a:t>Aim for a chronological order (if</a:t>
            </a:r>
            <a:r>
              <a:rPr sz="2000" spc="-1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appropriate)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36804"/>
            <a:ext cx="1882139" cy="2326005"/>
          </a:xfrm>
          <a:custGeom>
            <a:avLst/>
            <a:gdLst/>
            <a:ahLst/>
            <a:cxnLst/>
            <a:rect l="l" t="t" r="r" b="b"/>
            <a:pathLst>
              <a:path w="1882139" h="2326005">
                <a:moveTo>
                  <a:pt x="0" y="249203"/>
                </a:moveTo>
                <a:lnTo>
                  <a:pt x="32586" y="224344"/>
                </a:lnTo>
                <a:lnTo>
                  <a:pt x="69188" y="198580"/>
                </a:lnTo>
                <a:lnTo>
                  <a:pt x="106808" y="174207"/>
                </a:lnTo>
                <a:lnTo>
                  <a:pt x="145407" y="151262"/>
                </a:lnTo>
                <a:lnTo>
                  <a:pt x="184948" y="129784"/>
                </a:lnTo>
                <a:lnTo>
                  <a:pt x="225395" y="109808"/>
                </a:lnTo>
                <a:lnTo>
                  <a:pt x="266709" y="91374"/>
                </a:lnTo>
                <a:lnTo>
                  <a:pt x="308852" y="74518"/>
                </a:lnTo>
                <a:lnTo>
                  <a:pt x="351789" y="59277"/>
                </a:lnTo>
                <a:lnTo>
                  <a:pt x="395481" y="45689"/>
                </a:lnTo>
                <a:lnTo>
                  <a:pt x="439890" y="33792"/>
                </a:lnTo>
                <a:lnTo>
                  <a:pt x="484980" y="23622"/>
                </a:lnTo>
                <a:lnTo>
                  <a:pt x="530713" y="15218"/>
                </a:lnTo>
                <a:lnTo>
                  <a:pt x="577052" y="8616"/>
                </a:lnTo>
                <a:lnTo>
                  <a:pt x="623959" y="3854"/>
                </a:lnTo>
                <a:lnTo>
                  <a:pt x="671396" y="969"/>
                </a:lnTo>
                <a:lnTo>
                  <a:pt x="719328" y="0"/>
                </a:lnTo>
                <a:lnTo>
                  <a:pt x="767261" y="969"/>
                </a:lnTo>
                <a:lnTo>
                  <a:pt x="814701" y="3854"/>
                </a:lnTo>
                <a:lnTo>
                  <a:pt x="861610" y="8616"/>
                </a:lnTo>
                <a:lnTo>
                  <a:pt x="907950" y="15218"/>
                </a:lnTo>
                <a:lnTo>
                  <a:pt x="953685" y="23622"/>
                </a:lnTo>
                <a:lnTo>
                  <a:pt x="998776" y="33792"/>
                </a:lnTo>
                <a:lnTo>
                  <a:pt x="1043187" y="45689"/>
                </a:lnTo>
                <a:lnTo>
                  <a:pt x="1086880" y="59277"/>
                </a:lnTo>
                <a:lnTo>
                  <a:pt x="1129817" y="74518"/>
                </a:lnTo>
                <a:lnTo>
                  <a:pt x="1171961" y="91374"/>
                </a:lnTo>
                <a:lnTo>
                  <a:pt x="1213276" y="109808"/>
                </a:lnTo>
                <a:lnTo>
                  <a:pt x="1253722" y="129784"/>
                </a:lnTo>
                <a:lnTo>
                  <a:pt x="1293264" y="151262"/>
                </a:lnTo>
                <a:lnTo>
                  <a:pt x="1331863" y="174207"/>
                </a:lnTo>
                <a:lnTo>
                  <a:pt x="1369482" y="198580"/>
                </a:lnTo>
                <a:lnTo>
                  <a:pt x="1406085" y="224344"/>
                </a:lnTo>
                <a:lnTo>
                  <a:pt x="1441632" y="251463"/>
                </a:lnTo>
                <a:lnTo>
                  <a:pt x="1476088" y="279897"/>
                </a:lnTo>
                <a:lnTo>
                  <a:pt x="1509414" y="309611"/>
                </a:lnTo>
                <a:lnTo>
                  <a:pt x="1541573" y="340566"/>
                </a:lnTo>
                <a:lnTo>
                  <a:pt x="1572528" y="372725"/>
                </a:lnTo>
                <a:lnTo>
                  <a:pt x="1602242" y="406051"/>
                </a:lnTo>
                <a:lnTo>
                  <a:pt x="1630676" y="440507"/>
                </a:lnTo>
                <a:lnTo>
                  <a:pt x="1657795" y="476054"/>
                </a:lnTo>
                <a:lnTo>
                  <a:pt x="1683559" y="512657"/>
                </a:lnTo>
                <a:lnTo>
                  <a:pt x="1707932" y="550276"/>
                </a:lnTo>
                <a:lnTo>
                  <a:pt x="1730877" y="588875"/>
                </a:lnTo>
                <a:lnTo>
                  <a:pt x="1752355" y="628417"/>
                </a:lnTo>
                <a:lnTo>
                  <a:pt x="1772331" y="668863"/>
                </a:lnTo>
                <a:lnTo>
                  <a:pt x="1790765" y="710178"/>
                </a:lnTo>
                <a:lnTo>
                  <a:pt x="1807621" y="752322"/>
                </a:lnTo>
                <a:lnTo>
                  <a:pt x="1822862" y="795259"/>
                </a:lnTo>
                <a:lnTo>
                  <a:pt x="1836450" y="838952"/>
                </a:lnTo>
                <a:lnTo>
                  <a:pt x="1848347" y="883363"/>
                </a:lnTo>
                <a:lnTo>
                  <a:pt x="1858517" y="928454"/>
                </a:lnTo>
                <a:lnTo>
                  <a:pt x="1866921" y="974189"/>
                </a:lnTo>
                <a:lnTo>
                  <a:pt x="1873523" y="1020529"/>
                </a:lnTo>
                <a:lnTo>
                  <a:pt x="1878285" y="1067438"/>
                </a:lnTo>
                <a:lnTo>
                  <a:pt x="1881170" y="1114878"/>
                </a:lnTo>
                <a:lnTo>
                  <a:pt x="1882139" y="1162812"/>
                </a:lnTo>
                <a:lnTo>
                  <a:pt x="1881170" y="1210745"/>
                </a:lnTo>
                <a:lnTo>
                  <a:pt x="1878285" y="1258185"/>
                </a:lnTo>
                <a:lnTo>
                  <a:pt x="1873523" y="1305094"/>
                </a:lnTo>
                <a:lnTo>
                  <a:pt x="1866921" y="1351434"/>
                </a:lnTo>
                <a:lnTo>
                  <a:pt x="1858517" y="1397169"/>
                </a:lnTo>
                <a:lnTo>
                  <a:pt x="1848347" y="1442260"/>
                </a:lnTo>
                <a:lnTo>
                  <a:pt x="1836450" y="1486671"/>
                </a:lnTo>
                <a:lnTo>
                  <a:pt x="1822862" y="1530364"/>
                </a:lnTo>
                <a:lnTo>
                  <a:pt x="1807621" y="1573301"/>
                </a:lnTo>
                <a:lnTo>
                  <a:pt x="1790765" y="1615445"/>
                </a:lnTo>
                <a:lnTo>
                  <a:pt x="1772331" y="1656760"/>
                </a:lnTo>
                <a:lnTo>
                  <a:pt x="1752355" y="1697206"/>
                </a:lnTo>
                <a:lnTo>
                  <a:pt x="1730877" y="1736748"/>
                </a:lnTo>
                <a:lnTo>
                  <a:pt x="1707932" y="1775347"/>
                </a:lnTo>
                <a:lnTo>
                  <a:pt x="1683559" y="1812966"/>
                </a:lnTo>
                <a:lnTo>
                  <a:pt x="1657795" y="1849569"/>
                </a:lnTo>
                <a:lnTo>
                  <a:pt x="1630676" y="1885116"/>
                </a:lnTo>
                <a:lnTo>
                  <a:pt x="1602242" y="1919572"/>
                </a:lnTo>
                <a:lnTo>
                  <a:pt x="1572528" y="1952898"/>
                </a:lnTo>
                <a:lnTo>
                  <a:pt x="1541573" y="1985057"/>
                </a:lnTo>
                <a:lnTo>
                  <a:pt x="1509414" y="2016012"/>
                </a:lnTo>
                <a:lnTo>
                  <a:pt x="1476088" y="2045726"/>
                </a:lnTo>
                <a:lnTo>
                  <a:pt x="1441632" y="2074160"/>
                </a:lnTo>
                <a:lnTo>
                  <a:pt x="1406085" y="2101279"/>
                </a:lnTo>
                <a:lnTo>
                  <a:pt x="1369482" y="2127043"/>
                </a:lnTo>
                <a:lnTo>
                  <a:pt x="1331863" y="2151416"/>
                </a:lnTo>
                <a:lnTo>
                  <a:pt x="1293264" y="2174361"/>
                </a:lnTo>
                <a:lnTo>
                  <a:pt x="1253722" y="2195839"/>
                </a:lnTo>
                <a:lnTo>
                  <a:pt x="1213276" y="2215815"/>
                </a:lnTo>
                <a:lnTo>
                  <a:pt x="1171961" y="2234249"/>
                </a:lnTo>
                <a:lnTo>
                  <a:pt x="1129817" y="2251105"/>
                </a:lnTo>
                <a:lnTo>
                  <a:pt x="1086880" y="2266346"/>
                </a:lnTo>
                <a:lnTo>
                  <a:pt x="1043187" y="2279934"/>
                </a:lnTo>
                <a:lnTo>
                  <a:pt x="998776" y="2291831"/>
                </a:lnTo>
                <a:lnTo>
                  <a:pt x="953685" y="2302001"/>
                </a:lnTo>
                <a:lnTo>
                  <a:pt x="907950" y="2310405"/>
                </a:lnTo>
                <a:lnTo>
                  <a:pt x="861610" y="2317007"/>
                </a:lnTo>
                <a:lnTo>
                  <a:pt x="814701" y="2321769"/>
                </a:lnTo>
                <a:lnTo>
                  <a:pt x="767261" y="2324654"/>
                </a:lnTo>
                <a:lnTo>
                  <a:pt x="719328" y="2325624"/>
                </a:lnTo>
                <a:lnTo>
                  <a:pt x="671396" y="2324654"/>
                </a:lnTo>
                <a:lnTo>
                  <a:pt x="623959" y="2321769"/>
                </a:lnTo>
                <a:lnTo>
                  <a:pt x="577052" y="2317007"/>
                </a:lnTo>
                <a:lnTo>
                  <a:pt x="530713" y="2310405"/>
                </a:lnTo>
                <a:lnTo>
                  <a:pt x="484980" y="2302001"/>
                </a:lnTo>
                <a:lnTo>
                  <a:pt x="439890" y="2291831"/>
                </a:lnTo>
                <a:lnTo>
                  <a:pt x="395481" y="2279934"/>
                </a:lnTo>
                <a:lnTo>
                  <a:pt x="351789" y="2266346"/>
                </a:lnTo>
                <a:lnTo>
                  <a:pt x="308852" y="2251105"/>
                </a:lnTo>
                <a:lnTo>
                  <a:pt x="266709" y="2234249"/>
                </a:lnTo>
                <a:lnTo>
                  <a:pt x="225395" y="2215815"/>
                </a:lnTo>
                <a:lnTo>
                  <a:pt x="184948" y="2195839"/>
                </a:lnTo>
                <a:lnTo>
                  <a:pt x="145407" y="2174361"/>
                </a:lnTo>
                <a:lnTo>
                  <a:pt x="106808" y="2151416"/>
                </a:lnTo>
                <a:lnTo>
                  <a:pt x="69188" y="2127043"/>
                </a:lnTo>
                <a:lnTo>
                  <a:pt x="32586" y="2101279"/>
                </a:lnTo>
                <a:lnTo>
                  <a:pt x="0" y="2076420"/>
                </a:lnTo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52400" y="932688"/>
            <a:ext cx="1134110" cy="1134110"/>
          </a:xfrm>
          <a:custGeom>
            <a:avLst/>
            <a:gdLst/>
            <a:ahLst/>
            <a:cxnLst/>
            <a:rect l="l" t="t" r="r" b="b"/>
            <a:pathLst>
              <a:path w="1134110" h="1134110">
                <a:moveTo>
                  <a:pt x="0" y="566927"/>
                </a:moveTo>
                <a:lnTo>
                  <a:pt x="2080" y="518018"/>
                </a:lnTo>
                <a:lnTo>
                  <a:pt x="8210" y="470262"/>
                </a:lnTo>
                <a:lnTo>
                  <a:pt x="18218" y="423831"/>
                </a:lnTo>
                <a:lnTo>
                  <a:pt x="31934" y="378894"/>
                </a:lnTo>
                <a:lnTo>
                  <a:pt x="49187" y="335622"/>
                </a:lnTo>
                <a:lnTo>
                  <a:pt x="69809" y="294186"/>
                </a:lnTo>
                <a:lnTo>
                  <a:pt x="93628" y="254754"/>
                </a:lnTo>
                <a:lnTo>
                  <a:pt x="120475" y="217499"/>
                </a:lnTo>
                <a:lnTo>
                  <a:pt x="150179" y="182590"/>
                </a:lnTo>
                <a:lnTo>
                  <a:pt x="182570" y="150197"/>
                </a:lnTo>
                <a:lnTo>
                  <a:pt x="217477" y="120490"/>
                </a:lnTo>
                <a:lnTo>
                  <a:pt x="254732" y="93641"/>
                </a:lnTo>
                <a:lnTo>
                  <a:pt x="294163" y="69819"/>
                </a:lnTo>
                <a:lnTo>
                  <a:pt x="335601" y="49195"/>
                </a:lnTo>
                <a:lnTo>
                  <a:pt x="378874" y="31939"/>
                </a:lnTo>
                <a:lnTo>
                  <a:pt x="423814" y="18221"/>
                </a:lnTo>
                <a:lnTo>
                  <a:pt x="470250" y="8211"/>
                </a:lnTo>
                <a:lnTo>
                  <a:pt x="518011" y="2081"/>
                </a:lnTo>
                <a:lnTo>
                  <a:pt x="566928" y="0"/>
                </a:lnTo>
                <a:lnTo>
                  <a:pt x="615844" y="2081"/>
                </a:lnTo>
                <a:lnTo>
                  <a:pt x="663605" y="8211"/>
                </a:lnTo>
                <a:lnTo>
                  <a:pt x="710041" y="18221"/>
                </a:lnTo>
                <a:lnTo>
                  <a:pt x="754981" y="31939"/>
                </a:lnTo>
                <a:lnTo>
                  <a:pt x="798254" y="49195"/>
                </a:lnTo>
                <a:lnTo>
                  <a:pt x="839692" y="69819"/>
                </a:lnTo>
                <a:lnTo>
                  <a:pt x="879123" y="93641"/>
                </a:lnTo>
                <a:lnTo>
                  <a:pt x="916378" y="120490"/>
                </a:lnTo>
                <a:lnTo>
                  <a:pt x="951285" y="150197"/>
                </a:lnTo>
                <a:lnTo>
                  <a:pt x="983676" y="182590"/>
                </a:lnTo>
                <a:lnTo>
                  <a:pt x="1013380" y="217499"/>
                </a:lnTo>
                <a:lnTo>
                  <a:pt x="1040227" y="254754"/>
                </a:lnTo>
                <a:lnTo>
                  <a:pt x="1064046" y="294186"/>
                </a:lnTo>
                <a:lnTo>
                  <a:pt x="1084668" y="335622"/>
                </a:lnTo>
                <a:lnTo>
                  <a:pt x="1101921" y="378894"/>
                </a:lnTo>
                <a:lnTo>
                  <a:pt x="1115637" y="423831"/>
                </a:lnTo>
                <a:lnTo>
                  <a:pt x="1125645" y="470262"/>
                </a:lnTo>
                <a:lnTo>
                  <a:pt x="1131775" y="518018"/>
                </a:lnTo>
                <a:lnTo>
                  <a:pt x="1133856" y="566927"/>
                </a:lnTo>
                <a:lnTo>
                  <a:pt x="1131775" y="615837"/>
                </a:lnTo>
                <a:lnTo>
                  <a:pt x="1125645" y="663593"/>
                </a:lnTo>
                <a:lnTo>
                  <a:pt x="1115637" y="710024"/>
                </a:lnTo>
                <a:lnTo>
                  <a:pt x="1101921" y="754961"/>
                </a:lnTo>
                <a:lnTo>
                  <a:pt x="1084668" y="798233"/>
                </a:lnTo>
                <a:lnTo>
                  <a:pt x="1064046" y="839669"/>
                </a:lnTo>
                <a:lnTo>
                  <a:pt x="1040227" y="879101"/>
                </a:lnTo>
                <a:lnTo>
                  <a:pt x="1013380" y="916356"/>
                </a:lnTo>
                <a:lnTo>
                  <a:pt x="983676" y="951265"/>
                </a:lnTo>
                <a:lnTo>
                  <a:pt x="951285" y="983658"/>
                </a:lnTo>
                <a:lnTo>
                  <a:pt x="916378" y="1013365"/>
                </a:lnTo>
                <a:lnTo>
                  <a:pt x="879123" y="1040214"/>
                </a:lnTo>
                <a:lnTo>
                  <a:pt x="839692" y="1064036"/>
                </a:lnTo>
                <a:lnTo>
                  <a:pt x="798254" y="1084660"/>
                </a:lnTo>
                <a:lnTo>
                  <a:pt x="754981" y="1101916"/>
                </a:lnTo>
                <a:lnTo>
                  <a:pt x="710041" y="1115634"/>
                </a:lnTo>
                <a:lnTo>
                  <a:pt x="663605" y="1125644"/>
                </a:lnTo>
                <a:lnTo>
                  <a:pt x="615844" y="1131774"/>
                </a:lnTo>
                <a:lnTo>
                  <a:pt x="566928" y="1133856"/>
                </a:lnTo>
                <a:lnTo>
                  <a:pt x="518011" y="1131774"/>
                </a:lnTo>
                <a:lnTo>
                  <a:pt x="470250" y="1125644"/>
                </a:lnTo>
                <a:lnTo>
                  <a:pt x="423814" y="1115634"/>
                </a:lnTo>
                <a:lnTo>
                  <a:pt x="378874" y="1101916"/>
                </a:lnTo>
                <a:lnTo>
                  <a:pt x="335601" y="1084660"/>
                </a:lnTo>
                <a:lnTo>
                  <a:pt x="294163" y="1064036"/>
                </a:lnTo>
                <a:lnTo>
                  <a:pt x="254732" y="1040214"/>
                </a:lnTo>
                <a:lnTo>
                  <a:pt x="217477" y="1013365"/>
                </a:lnTo>
                <a:lnTo>
                  <a:pt x="182570" y="983658"/>
                </a:lnTo>
                <a:lnTo>
                  <a:pt x="150179" y="951265"/>
                </a:lnTo>
                <a:lnTo>
                  <a:pt x="120475" y="916356"/>
                </a:lnTo>
                <a:lnTo>
                  <a:pt x="93628" y="879101"/>
                </a:lnTo>
                <a:lnTo>
                  <a:pt x="69809" y="839669"/>
                </a:lnTo>
                <a:lnTo>
                  <a:pt x="49187" y="798233"/>
                </a:lnTo>
                <a:lnTo>
                  <a:pt x="31934" y="754961"/>
                </a:lnTo>
                <a:lnTo>
                  <a:pt x="18218" y="710024"/>
                </a:lnTo>
                <a:lnTo>
                  <a:pt x="8210" y="663593"/>
                </a:lnTo>
                <a:lnTo>
                  <a:pt x="2080" y="615837"/>
                </a:lnTo>
                <a:lnTo>
                  <a:pt x="0" y="566927"/>
                </a:lnTo>
                <a:close/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675131"/>
            <a:ext cx="1544320" cy="1649095"/>
          </a:xfrm>
          <a:custGeom>
            <a:avLst/>
            <a:gdLst/>
            <a:ahLst/>
            <a:cxnLst/>
            <a:rect l="l" t="t" r="r" b="b"/>
            <a:pathLst>
              <a:path w="1544320" h="1649095">
                <a:moveTo>
                  <a:pt x="0" y="421308"/>
                </a:moveTo>
                <a:lnTo>
                  <a:pt x="23207" y="382512"/>
                </a:lnTo>
                <a:lnTo>
                  <a:pt x="48604" y="344918"/>
                </a:lnTo>
                <a:lnTo>
                  <a:pt x="75975" y="308834"/>
                </a:lnTo>
                <a:lnTo>
                  <a:pt x="105243" y="274337"/>
                </a:lnTo>
                <a:lnTo>
                  <a:pt x="136331" y="241506"/>
                </a:lnTo>
                <a:lnTo>
                  <a:pt x="169161" y="210416"/>
                </a:lnTo>
                <a:lnTo>
                  <a:pt x="203657" y="181147"/>
                </a:lnTo>
                <a:lnTo>
                  <a:pt x="239740" y="153774"/>
                </a:lnTo>
                <a:lnTo>
                  <a:pt x="277333" y="128375"/>
                </a:lnTo>
                <a:lnTo>
                  <a:pt x="316360" y="105028"/>
                </a:lnTo>
                <a:lnTo>
                  <a:pt x="356742" y="83811"/>
                </a:lnTo>
                <a:lnTo>
                  <a:pt x="398403" y="64799"/>
                </a:lnTo>
                <a:lnTo>
                  <a:pt x="441265" y="48072"/>
                </a:lnTo>
                <a:lnTo>
                  <a:pt x="485250" y="33705"/>
                </a:lnTo>
                <a:lnTo>
                  <a:pt x="530282" y="21778"/>
                </a:lnTo>
                <a:lnTo>
                  <a:pt x="576283" y="12366"/>
                </a:lnTo>
                <a:lnTo>
                  <a:pt x="623176" y="5547"/>
                </a:lnTo>
                <a:lnTo>
                  <a:pt x="670883" y="1399"/>
                </a:lnTo>
                <a:lnTo>
                  <a:pt x="719328" y="0"/>
                </a:lnTo>
                <a:lnTo>
                  <a:pt x="767772" y="1399"/>
                </a:lnTo>
                <a:lnTo>
                  <a:pt x="815479" y="5547"/>
                </a:lnTo>
                <a:lnTo>
                  <a:pt x="862372" y="12366"/>
                </a:lnTo>
                <a:lnTo>
                  <a:pt x="908373" y="21778"/>
                </a:lnTo>
                <a:lnTo>
                  <a:pt x="953405" y="33705"/>
                </a:lnTo>
                <a:lnTo>
                  <a:pt x="997390" y="48072"/>
                </a:lnTo>
                <a:lnTo>
                  <a:pt x="1040252" y="64799"/>
                </a:lnTo>
                <a:lnTo>
                  <a:pt x="1081913" y="83811"/>
                </a:lnTo>
                <a:lnTo>
                  <a:pt x="1122295" y="105028"/>
                </a:lnTo>
                <a:lnTo>
                  <a:pt x="1161322" y="128375"/>
                </a:lnTo>
                <a:lnTo>
                  <a:pt x="1198915" y="153774"/>
                </a:lnTo>
                <a:lnTo>
                  <a:pt x="1234998" y="181147"/>
                </a:lnTo>
                <a:lnTo>
                  <a:pt x="1269494" y="210416"/>
                </a:lnTo>
                <a:lnTo>
                  <a:pt x="1302324" y="241506"/>
                </a:lnTo>
                <a:lnTo>
                  <a:pt x="1333412" y="274337"/>
                </a:lnTo>
                <a:lnTo>
                  <a:pt x="1362680" y="308834"/>
                </a:lnTo>
                <a:lnTo>
                  <a:pt x="1390051" y="344918"/>
                </a:lnTo>
                <a:lnTo>
                  <a:pt x="1415448" y="382512"/>
                </a:lnTo>
                <a:lnTo>
                  <a:pt x="1438793" y="421538"/>
                </a:lnTo>
                <a:lnTo>
                  <a:pt x="1460009" y="461920"/>
                </a:lnTo>
                <a:lnTo>
                  <a:pt x="1479019" y="503580"/>
                </a:lnTo>
                <a:lnTo>
                  <a:pt x="1495745" y="546441"/>
                </a:lnTo>
                <a:lnTo>
                  <a:pt x="1510110" y="590425"/>
                </a:lnTo>
                <a:lnTo>
                  <a:pt x="1522036" y="635454"/>
                </a:lnTo>
                <a:lnTo>
                  <a:pt x="1531447" y="681452"/>
                </a:lnTo>
                <a:lnTo>
                  <a:pt x="1538265" y="728341"/>
                </a:lnTo>
                <a:lnTo>
                  <a:pt x="1542412" y="776044"/>
                </a:lnTo>
                <a:lnTo>
                  <a:pt x="1543812" y="824483"/>
                </a:lnTo>
                <a:lnTo>
                  <a:pt x="1542412" y="872923"/>
                </a:lnTo>
                <a:lnTo>
                  <a:pt x="1538265" y="920626"/>
                </a:lnTo>
                <a:lnTo>
                  <a:pt x="1531447" y="967515"/>
                </a:lnTo>
                <a:lnTo>
                  <a:pt x="1522036" y="1013513"/>
                </a:lnTo>
                <a:lnTo>
                  <a:pt x="1510110" y="1058542"/>
                </a:lnTo>
                <a:lnTo>
                  <a:pt x="1495745" y="1102526"/>
                </a:lnTo>
                <a:lnTo>
                  <a:pt x="1479019" y="1145387"/>
                </a:lnTo>
                <a:lnTo>
                  <a:pt x="1460009" y="1187047"/>
                </a:lnTo>
                <a:lnTo>
                  <a:pt x="1438793" y="1227429"/>
                </a:lnTo>
                <a:lnTo>
                  <a:pt x="1415448" y="1266455"/>
                </a:lnTo>
                <a:lnTo>
                  <a:pt x="1390051" y="1304049"/>
                </a:lnTo>
                <a:lnTo>
                  <a:pt x="1362680" y="1340133"/>
                </a:lnTo>
                <a:lnTo>
                  <a:pt x="1333412" y="1374630"/>
                </a:lnTo>
                <a:lnTo>
                  <a:pt x="1302324" y="1407461"/>
                </a:lnTo>
                <a:lnTo>
                  <a:pt x="1269494" y="1438551"/>
                </a:lnTo>
                <a:lnTo>
                  <a:pt x="1234998" y="1467820"/>
                </a:lnTo>
                <a:lnTo>
                  <a:pt x="1198915" y="1495193"/>
                </a:lnTo>
                <a:lnTo>
                  <a:pt x="1161322" y="1520592"/>
                </a:lnTo>
                <a:lnTo>
                  <a:pt x="1122295" y="1543939"/>
                </a:lnTo>
                <a:lnTo>
                  <a:pt x="1081913" y="1565156"/>
                </a:lnTo>
                <a:lnTo>
                  <a:pt x="1040252" y="1584168"/>
                </a:lnTo>
                <a:lnTo>
                  <a:pt x="997390" y="1600895"/>
                </a:lnTo>
                <a:lnTo>
                  <a:pt x="953405" y="1615262"/>
                </a:lnTo>
                <a:lnTo>
                  <a:pt x="908373" y="1627189"/>
                </a:lnTo>
                <a:lnTo>
                  <a:pt x="862372" y="1636601"/>
                </a:lnTo>
                <a:lnTo>
                  <a:pt x="815479" y="1643420"/>
                </a:lnTo>
                <a:lnTo>
                  <a:pt x="767772" y="1647568"/>
                </a:lnTo>
                <a:lnTo>
                  <a:pt x="719328" y="1648967"/>
                </a:lnTo>
                <a:lnTo>
                  <a:pt x="670883" y="1647568"/>
                </a:lnTo>
                <a:lnTo>
                  <a:pt x="623176" y="1643420"/>
                </a:lnTo>
                <a:lnTo>
                  <a:pt x="576283" y="1636601"/>
                </a:lnTo>
                <a:lnTo>
                  <a:pt x="530282" y="1627189"/>
                </a:lnTo>
                <a:lnTo>
                  <a:pt x="485250" y="1615262"/>
                </a:lnTo>
                <a:lnTo>
                  <a:pt x="441265" y="1600895"/>
                </a:lnTo>
                <a:lnTo>
                  <a:pt x="398403" y="1584168"/>
                </a:lnTo>
                <a:lnTo>
                  <a:pt x="356742" y="1565156"/>
                </a:lnTo>
                <a:lnTo>
                  <a:pt x="316360" y="1543939"/>
                </a:lnTo>
                <a:lnTo>
                  <a:pt x="277333" y="1520592"/>
                </a:lnTo>
                <a:lnTo>
                  <a:pt x="239740" y="1495193"/>
                </a:lnTo>
                <a:lnTo>
                  <a:pt x="203657" y="1467820"/>
                </a:lnTo>
                <a:lnTo>
                  <a:pt x="169161" y="1438551"/>
                </a:lnTo>
                <a:lnTo>
                  <a:pt x="136331" y="1407461"/>
                </a:lnTo>
                <a:lnTo>
                  <a:pt x="105243" y="1374630"/>
                </a:lnTo>
                <a:lnTo>
                  <a:pt x="75975" y="1340133"/>
                </a:lnTo>
                <a:lnTo>
                  <a:pt x="48604" y="1304049"/>
                </a:lnTo>
                <a:lnTo>
                  <a:pt x="23207" y="1266455"/>
                </a:lnTo>
                <a:lnTo>
                  <a:pt x="0" y="1227659"/>
                </a:lnTo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45947" y="1126236"/>
            <a:ext cx="746760" cy="746760"/>
          </a:xfrm>
          <a:custGeom>
            <a:avLst/>
            <a:gdLst/>
            <a:ahLst/>
            <a:cxnLst/>
            <a:rect l="l" t="t" r="r" b="b"/>
            <a:pathLst>
              <a:path w="746760" h="746760">
                <a:moveTo>
                  <a:pt x="0" y="373379"/>
                </a:moveTo>
                <a:lnTo>
                  <a:pt x="2909" y="326536"/>
                </a:lnTo>
                <a:lnTo>
                  <a:pt x="11403" y="281432"/>
                </a:lnTo>
                <a:lnTo>
                  <a:pt x="25132" y="238415"/>
                </a:lnTo>
                <a:lnTo>
                  <a:pt x="43747" y="197836"/>
                </a:lnTo>
                <a:lnTo>
                  <a:pt x="66897" y="160044"/>
                </a:lnTo>
                <a:lnTo>
                  <a:pt x="94233" y="125389"/>
                </a:lnTo>
                <a:lnTo>
                  <a:pt x="125404" y="94220"/>
                </a:lnTo>
                <a:lnTo>
                  <a:pt x="160060" y="66887"/>
                </a:lnTo>
                <a:lnTo>
                  <a:pt x="197853" y="43740"/>
                </a:lnTo>
                <a:lnTo>
                  <a:pt x="238431" y="25128"/>
                </a:lnTo>
                <a:lnTo>
                  <a:pt x="281444" y="11401"/>
                </a:lnTo>
                <a:lnTo>
                  <a:pt x="326544" y="2908"/>
                </a:lnTo>
                <a:lnTo>
                  <a:pt x="373380" y="0"/>
                </a:lnTo>
                <a:lnTo>
                  <a:pt x="420215" y="2908"/>
                </a:lnTo>
                <a:lnTo>
                  <a:pt x="465315" y="11401"/>
                </a:lnTo>
                <a:lnTo>
                  <a:pt x="508328" y="25128"/>
                </a:lnTo>
                <a:lnTo>
                  <a:pt x="548906" y="43740"/>
                </a:lnTo>
                <a:lnTo>
                  <a:pt x="586699" y="66887"/>
                </a:lnTo>
                <a:lnTo>
                  <a:pt x="621355" y="94220"/>
                </a:lnTo>
                <a:lnTo>
                  <a:pt x="652526" y="125389"/>
                </a:lnTo>
                <a:lnTo>
                  <a:pt x="679862" y="160044"/>
                </a:lnTo>
                <a:lnTo>
                  <a:pt x="703012" y="197836"/>
                </a:lnTo>
                <a:lnTo>
                  <a:pt x="721627" y="238415"/>
                </a:lnTo>
                <a:lnTo>
                  <a:pt x="735356" y="281432"/>
                </a:lnTo>
                <a:lnTo>
                  <a:pt x="743850" y="326536"/>
                </a:lnTo>
                <a:lnTo>
                  <a:pt x="746760" y="373379"/>
                </a:lnTo>
                <a:lnTo>
                  <a:pt x="743850" y="420223"/>
                </a:lnTo>
                <a:lnTo>
                  <a:pt x="735356" y="465327"/>
                </a:lnTo>
                <a:lnTo>
                  <a:pt x="721627" y="508344"/>
                </a:lnTo>
                <a:lnTo>
                  <a:pt x="703012" y="548923"/>
                </a:lnTo>
                <a:lnTo>
                  <a:pt x="679862" y="586715"/>
                </a:lnTo>
                <a:lnTo>
                  <a:pt x="652526" y="621370"/>
                </a:lnTo>
                <a:lnTo>
                  <a:pt x="621355" y="652539"/>
                </a:lnTo>
                <a:lnTo>
                  <a:pt x="586699" y="679872"/>
                </a:lnTo>
                <a:lnTo>
                  <a:pt x="548906" y="703019"/>
                </a:lnTo>
                <a:lnTo>
                  <a:pt x="508328" y="721631"/>
                </a:lnTo>
                <a:lnTo>
                  <a:pt x="465315" y="735358"/>
                </a:lnTo>
                <a:lnTo>
                  <a:pt x="420215" y="743851"/>
                </a:lnTo>
                <a:lnTo>
                  <a:pt x="373380" y="746760"/>
                </a:lnTo>
                <a:lnTo>
                  <a:pt x="326544" y="743851"/>
                </a:lnTo>
                <a:lnTo>
                  <a:pt x="281444" y="735358"/>
                </a:lnTo>
                <a:lnTo>
                  <a:pt x="238431" y="721631"/>
                </a:lnTo>
                <a:lnTo>
                  <a:pt x="197853" y="703019"/>
                </a:lnTo>
                <a:lnTo>
                  <a:pt x="160060" y="679872"/>
                </a:lnTo>
                <a:lnTo>
                  <a:pt x="125404" y="652539"/>
                </a:lnTo>
                <a:lnTo>
                  <a:pt x="94233" y="621370"/>
                </a:lnTo>
                <a:lnTo>
                  <a:pt x="66897" y="586715"/>
                </a:lnTo>
                <a:lnTo>
                  <a:pt x="43747" y="548923"/>
                </a:lnTo>
                <a:lnTo>
                  <a:pt x="25132" y="508344"/>
                </a:lnTo>
                <a:lnTo>
                  <a:pt x="11403" y="465327"/>
                </a:lnTo>
                <a:lnTo>
                  <a:pt x="2909" y="420223"/>
                </a:lnTo>
                <a:lnTo>
                  <a:pt x="0" y="373379"/>
                </a:lnTo>
                <a:close/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555735" y="4576571"/>
            <a:ext cx="436245" cy="436245"/>
          </a:xfrm>
          <a:custGeom>
            <a:avLst/>
            <a:gdLst/>
            <a:ahLst/>
            <a:cxnLst/>
            <a:rect l="l" t="t" r="r" b="b"/>
            <a:pathLst>
              <a:path w="436245" h="436245">
                <a:moveTo>
                  <a:pt x="217932" y="0"/>
                </a:moveTo>
                <a:lnTo>
                  <a:pt x="167951" y="5755"/>
                </a:lnTo>
                <a:lnTo>
                  <a:pt x="122075" y="22151"/>
                </a:lnTo>
                <a:lnTo>
                  <a:pt x="81611" y="47878"/>
                </a:lnTo>
                <a:lnTo>
                  <a:pt x="47866" y="81627"/>
                </a:lnTo>
                <a:lnTo>
                  <a:pt x="22144" y="122092"/>
                </a:lnTo>
                <a:lnTo>
                  <a:pt x="5753" y="167963"/>
                </a:lnTo>
                <a:lnTo>
                  <a:pt x="0" y="217931"/>
                </a:lnTo>
                <a:lnTo>
                  <a:pt x="5753" y="267900"/>
                </a:lnTo>
                <a:lnTo>
                  <a:pt x="22144" y="313771"/>
                </a:lnTo>
                <a:lnTo>
                  <a:pt x="47866" y="354236"/>
                </a:lnTo>
                <a:lnTo>
                  <a:pt x="81611" y="387985"/>
                </a:lnTo>
                <a:lnTo>
                  <a:pt x="122075" y="413712"/>
                </a:lnTo>
                <a:lnTo>
                  <a:pt x="167951" y="430108"/>
                </a:lnTo>
                <a:lnTo>
                  <a:pt x="217932" y="435863"/>
                </a:lnTo>
                <a:lnTo>
                  <a:pt x="267912" y="430108"/>
                </a:lnTo>
                <a:lnTo>
                  <a:pt x="313788" y="413712"/>
                </a:lnTo>
                <a:lnTo>
                  <a:pt x="354252" y="387985"/>
                </a:lnTo>
                <a:lnTo>
                  <a:pt x="387997" y="354236"/>
                </a:lnTo>
                <a:lnTo>
                  <a:pt x="413719" y="313771"/>
                </a:lnTo>
                <a:lnTo>
                  <a:pt x="430110" y="267900"/>
                </a:lnTo>
                <a:lnTo>
                  <a:pt x="435864" y="217931"/>
                </a:lnTo>
                <a:lnTo>
                  <a:pt x="430110" y="167963"/>
                </a:lnTo>
                <a:lnTo>
                  <a:pt x="413719" y="122092"/>
                </a:lnTo>
                <a:lnTo>
                  <a:pt x="387997" y="81627"/>
                </a:lnTo>
                <a:lnTo>
                  <a:pt x="354252" y="47878"/>
                </a:lnTo>
                <a:lnTo>
                  <a:pt x="313788" y="22151"/>
                </a:lnTo>
                <a:lnTo>
                  <a:pt x="267912" y="5755"/>
                </a:lnTo>
                <a:lnTo>
                  <a:pt x="2179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836547" y="244551"/>
            <a:ext cx="302260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3.</a:t>
            </a:r>
            <a:r>
              <a:rPr spc="-60" dirty="0"/>
              <a:t> </a:t>
            </a:r>
            <a:r>
              <a:rPr spc="-5" dirty="0"/>
              <a:t>Conclusion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21</a:t>
            </a:fld>
            <a:endParaRPr spc="-5" dirty="0"/>
          </a:p>
        </p:txBody>
      </p:sp>
      <p:sp>
        <p:nvSpPr>
          <p:cNvPr id="8" name="object 8"/>
          <p:cNvSpPr txBox="1"/>
          <p:nvPr/>
        </p:nvSpPr>
        <p:spPr>
          <a:xfrm>
            <a:off x="2109342" y="1829257"/>
            <a:ext cx="5351780" cy="24657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99085" indent="-286385">
              <a:lnSpc>
                <a:spcPct val="100000"/>
              </a:lnSpc>
              <a:spcBef>
                <a:spcPts val="105"/>
              </a:spcBef>
              <a:buFont typeface="Courier New"/>
              <a:buChar char="o"/>
              <a:tabLst>
                <a:tab pos="299720" algn="l"/>
              </a:tabLst>
            </a:pPr>
            <a:r>
              <a:rPr sz="2000" dirty="0">
                <a:latin typeface="Arial"/>
                <a:cs typeface="Arial"/>
              </a:rPr>
              <a:t>You must include</a:t>
            </a:r>
            <a:r>
              <a:rPr sz="2000" spc="-5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one!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Courier New"/>
              <a:buChar char="o"/>
            </a:pPr>
            <a:endParaRPr sz="2050">
              <a:latin typeface="Times New Roman"/>
              <a:cs typeface="Times New Roman"/>
            </a:endParaRPr>
          </a:p>
          <a:p>
            <a:pPr marL="299085" indent="-286385">
              <a:lnSpc>
                <a:spcPct val="100000"/>
              </a:lnSpc>
              <a:buFont typeface="Courier New"/>
              <a:buChar char="o"/>
              <a:tabLst>
                <a:tab pos="299720" algn="l"/>
              </a:tabLst>
            </a:pPr>
            <a:r>
              <a:rPr sz="2000" dirty="0">
                <a:latin typeface="Arial"/>
                <a:cs typeface="Arial"/>
              </a:rPr>
              <a:t>Briefly summarise </a:t>
            </a:r>
            <a:r>
              <a:rPr sz="2000" spc="-5" dirty="0">
                <a:latin typeface="Arial"/>
                <a:cs typeface="Arial"/>
              </a:rPr>
              <a:t>everything you’ve</a:t>
            </a:r>
            <a:r>
              <a:rPr sz="2000" spc="-8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covered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Courier New"/>
              <a:buChar char="o"/>
            </a:pPr>
            <a:endParaRPr sz="2050">
              <a:latin typeface="Times New Roman"/>
              <a:cs typeface="Times New Roman"/>
            </a:endParaRPr>
          </a:p>
          <a:p>
            <a:pPr marL="299085" indent="-286385">
              <a:lnSpc>
                <a:spcPct val="100000"/>
              </a:lnSpc>
              <a:buFont typeface="Courier New"/>
              <a:buChar char="o"/>
              <a:tabLst>
                <a:tab pos="299720" algn="l"/>
              </a:tabLst>
            </a:pPr>
            <a:r>
              <a:rPr sz="2000" spc="-5" dirty="0">
                <a:latin typeface="Arial"/>
                <a:cs typeface="Arial"/>
              </a:rPr>
              <a:t>Be </a:t>
            </a:r>
            <a:r>
              <a:rPr sz="2000" dirty="0">
                <a:latin typeface="Arial"/>
                <a:cs typeface="Arial"/>
              </a:rPr>
              <a:t>prepared for questions – </a:t>
            </a:r>
            <a:r>
              <a:rPr sz="2000" spc="-5" dirty="0">
                <a:latin typeface="Arial"/>
                <a:cs typeface="Arial"/>
              </a:rPr>
              <a:t>but if you</a:t>
            </a:r>
            <a:r>
              <a:rPr sz="2000" spc="-1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can’t</a:t>
            </a:r>
            <a:endParaRPr sz="2000">
              <a:latin typeface="Arial"/>
              <a:cs typeface="Arial"/>
            </a:endParaRPr>
          </a:p>
          <a:p>
            <a:pPr marL="299085">
              <a:lnSpc>
                <a:spcPct val="100000"/>
              </a:lnSpc>
              <a:spcBef>
                <a:spcPts val="5"/>
              </a:spcBef>
            </a:pPr>
            <a:r>
              <a:rPr sz="2000" spc="-5" dirty="0">
                <a:latin typeface="Arial"/>
                <a:cs typeface="Arial"/>
              </a:rPr>
              <a:t>answer </a:t>
            </a:r>
            <a:r>
              <a:rPr sz="2000" dirty="0">
                <a:latin typeface="Arial"/>
                <a:cs typeface="Arial"/>
              </a:rPr>
              <a:t>them, </a:t>
            </a:r>
            <a:r>
              <a:rPr sz="2000" spc="-5" dirty="0">
                <a:latin typeface="Arial"/>
                <a:cs typeface="Arial"/>
              </a:rPr>
              <a:t>don’t be</a:t>
            </a:r>
            <a:r>
              <a:rPr sz="2000" spc="-9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thrown!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050">
              <a:latin typeface="Times New Roman"/>
              <a:cs typeface="Times New Roman"/>
            </a:endParaRPr>
          </a:p>
          <a:p>
            <a:pPr marL="299085" indent="-286385">
              <a:lnSpc>
                <a:spcPct val="100000"/>
              </a:lnSpc>
              <a:buFont typeface="Courier New"/>
              <a:buChar char="o"/>
              <a:tabLst>
                <a:tab pos="299720" algn="l"/>
              </a:tabLst>
            </a:pPr>
            <a:r>
              <a:rPr sz="2000" dirty="0">
                <a:latin typeface="Arial"/>
                <a:cs typeface="Arial"/>
              </a:rPr>
              <a:t>Be </a:t>
            </a:r>
            <a:r>
              <a:rPr sz="2000" spc="-5" dirty="0">
                <a:latin typeface="Arial"/>
                <a:cs typeface="Arial"/>
              </a:rPr>
              <a:t>confident in </a:t>
            </a:r>
            <a:r>
              <a:rPr sz="2000" dirty="0">
                <a:latin typeface="Arial"/>
                <a:cs typeface="Arial"/>
              </a:rPr>
              <a:t>saying </a:t>
            </a:r>
            <a:r>
              <a:rPr sz="2000" spc="-5" dirty="0">
                <a:latin typeface="Arial"/>
                <a:cs typeface="Arial"/>
              </a:rPr>
              <a:t>‘I don’t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know’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4572" y="332231"/>
            <a:ext cx="8936928" cy="44761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555735" y="4576571"/>
            <a:ext cx="436245" cy="436245"/>
          </a:xfrm>
          <a:custGeom>
            <a:avLst/>
            <a:gdLst/>
            <a:ahLst/>
            <a:cxnLst/>
            <a:rect l="l" t="t" r="r" b="b"/>
            <a:pathLst>
              <a:path w="436245" h="436245">
                <a:moveTo>
                  <a:pt x="217932" y="0"/>
                </a:moveTo>
                <a:lnTo>
                  <a:pt x="167951" y="5755"/>
                </a:lnTo>
                <a:lnTo>
                  <a:pt x="122075" y="22151"/>
                </a:lnTo>
                <a:lnTo>
                  <a:pt x="81611" y="47878"/>
                </a:lnTo>
                <a:lnTo>
                  <a:pt x="47866" y="81627"/>
                </a:lnTo>
                <a:lnTo>
                  <a:pt x="22144" y="122092"/>
                </a:lnTo>
                <a:lnTo>
                  <a:pt x="5753" y="167963"/>
                </a:lnTo>
                <a:lnTo>
                  <a:pt x="0" y="217931"/>
                </a:lnTo>
                <a:lnTo>
                  <a:pt x="5753" y="267900"/>
                </a:lnTo>
                <a:lnTo>
                  <a:pt x="22144" y="313771"/>
                </a:lnTo>
                <a:lnTo>
                  <a:pt x="47866" y="354236"/>
                </a:lnTo>
                <a:lnTo>
                  <a:pt x="81611" y="387985"/>
                </a:lnTo>
                <a:lnTo>
                  <a:pt x="122075" y="413712"/>
                </a:lnTo>
                <a:lnTo>
                  <a:pt x="167951" y="430108"/>
                </a:lnTo>
                <a:lnTo>
                  <a:pt x="217932" y="435863"/>
                </a:lnTo>
                <a:lnTo>
                  <a:pt x="267912" y="430108"/>
                </a:lnTo>
                <a:lnTo>
                  <a:pt x="313788" y="413712"/>
                </a:lnTo>
                <a:lnTo>
                  <a:pt x="354252" y="387985"/>
                </a:lnTo>
                <a:lnTo>
                  <a:pt x="387997" y="354236"/>
                </a:lnTo>
                <a:lnTo>
                  <a:pt x="413719" y="313771"/>
                </a:lnTo>
                <a:lnTo>
                  <a:pt x="430110" y="267900"/>
                </a:lnTo>
                <a:lnTo>
                  <a:pt x="435864" y="217931"/>
                </a:lnTo>
                <a:lnTo>
                  <a:pt x="430110" y="167963"/>
                </a:lnTo>
                <a:lnTo>
                  <a:pt x="413719" y="122092"/>
                </a:lnTo>
                <a:lnTo>
                  <a:pt x="387997" y="81627"/>
                </a:lnTo>
                <a:lnTo>
                  <a:pt x="354252" y="47878"/>
                </a:lnTo>
                <a:lnTo>
                  <a:pt x="313788" y="22151"/>
                </a:lnTo>
                <a:lnTo>
                  <a:pt x="267912" y="5755"/>
                </a:lnTo>
                <a:lnTo>
                  <a:pt x="2179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895348" y="773684"/>
            <a:ext cx="302196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3.</a:t>
            </a:r>
            <a:r>
              <a:rPr spc="-60" dirty="0"/>
              <a:t> </a:t>
            </a:r>
            <a:r>
              <a:rPr spc="-5" dirty="0"/>
              <a:t>Conclusion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22</a:t>
            </a:fld>
            <a:endParaRPr spc="-5" dirty="0"/>
          </a:p>
        </p:txBody>
      </p:sp>
      <p:sp>
        <p:nvSpPr>
          <p:cNvPr id="5" name="object 5"/>
          <p:cNvSpPr txBox="1"/>
          <p:nvPr/>
        </p:nvSpPr>
        <p:spPr>
          <a:xfrm>
            <a:off x="6236589" y="1745742"/>
            <a:ext cx="1977389" cy="9404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5"/>
              </a:spcBef>
            </a:pPr>
            <a:r>
              <a:rPr sz="2000" i="1" dirty="0">
                <a:solidFill>
                  <a:srgbClr val="333333"/>
                </a:solidFill>
                <a:latin typeface="Arial"/>
                <a:cs typeface="Arial"/>
              </a:rPr>
              <a:t>This</a:t>
            </a:r>
            <a:r>
              <a:rPr sz="2000" i="1" spc="-8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2000" i="1" dirty="0">
                <a:solidFill>
                  <a:srgbClr val="333333"/>
                </a:solidFill>
                <a:latin typeface="Arial"/>
                <a:cs typeface="Arial"/>
              </a:rPr>
              <a:t>presentation  intended to  </a:t>
            </a:r>
            <a:r>
              <a:rPr sz="2000" i="1" spc="-5" dirty="0">
                <a:solidFill>
                  <a:srgbClr val="333333"/>
                </a:solidFill>
                <a:latin typeface="Arial"/>
                <a:cs typeface="Arial"/>
              </a:rPr>
              <a:t>demonstrate….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839336" y="3786632"/>
            <a:ext cx="2058670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7955" marR="5080" indent="-135890">
              <a:lnSpc>
                <a:spcPct val="100000"/>
              </a:lnSpc>
              <a:spcBef>
                <a:spcPts val="100"/>
              </a:spcBef>
            </a:pPr>
            <a:r>
              <a:rPr sz="2000" i="1" dirty="0">
                <a:solidFill>
                  <a:srgbClr val="333333"/>
                </a:solidFill>
                <a:latin typeface="Arial"/>
                <a:cs typeface="Arial"/>
              </a:rPr>
              <a:t>Results</a:t>
            </a:r>
            <a:r>
              <a:rPr sz="2000" i="1" spc="-10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2000" i="1" dirty="0">
                <a:solidFill>
                  <a:srgbClr val="333333"/>
                </a:solidFill>
                <a:latin typeface="Arial"/>
                <a:cs typeface="Arial"/>
              </a:rPr>
              <a:t>confirmed  that… </a:t>
            </a:r>
            <a:r>
              <a:rPr sz="2000" i="1" spc="-5" dirty="0">
                <a:solidFill>
                  <a:srgbClr val="333333"/>
                </a:solidFill>
                <a:latin typeface="Arial"/>
                <a:cs typeface="Arial"/>
              </a:rPr>
              <a:t>and</a:t>
            </a:r>
            <a:r>
              <a:rPr sz="2000" i="1" spc="-7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2000" i="1" dirty="0">
                <a:solidFill>
                  <a:srgbClr val="333333"/>
                </a:solidFill>
                <a:latin typeface="Arial"/>
                <a:cs typeface="Arial"/>
              </a:rPr>
              <a:t>so…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201013" y="2026412"/>
            <a:ext cx="1649095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5410" marR="5080" indent="-93345">
              <a:lnSpc>
                <a:spcPct val="100000"/>
              </a:lnSpc>
              <a:spcBef>
                <a:spcPts val="100"/>
              </a:spcBef>
            </a:pPr>
            <a:r>
              <a:rPr sz="2000" i="1" dirty="0">
                <a:solidFill>
                  <a:srgbClr val="333333"/>
                </a:solidFill>
                <a:latin typeface="Arial"/>
                <a:cs typeface="Arial"/>
              </a:rPr>
              <a:t>So it has</a:t>
            </a:r>
            <a:r>
              <a:rPr sz="2000" i="1" spc="-114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2000" i="1" dirty="0">
                <a:solidFill>
                  <a:srgbClr val="333333"/>
                </a:solidFill>
                <a:latin typeface="Arial"/>
                <a:cs typeface="Arial"/>
              </a:rPr>
              <a:t>been  shown</a:t>
            </a:r>
            <a:r>
              <a:rPr sz="2000" i="1" spc="-6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2000" i="1" spc="-5" dirty="0">
                <a:solidFill>
                  <a:srgbClr val="333333"/>
                </a:solidFill>
                <a:latin typeface="Arial"/>
                <a:cs typeface="Arial"/>
              </a:rPr>
              <a:t>that...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36804"/>
            <a:ext cx="1882139" cy="2326005"/>
          </a:xfrm>
          <a:custGeom>
            <a:avLst/>
            <a:gdLst/>
            <a:ahLst/>
            <a:cxnLst/>
            <a:rect l="l" t="t" r="r" b="b"/>
            <a:pathLst>
              <a:path w="1882139" h="2326005">
                <a:moveTo>
                  <a:pt x="0" y="249203"/>
                </a:moveTo>
                <a:lnTo>
                  <a:pt x="32586" y="224344"/>
                </a:lnTo>
                <a:lnTo>
                  <a:pt x="69188" y="198580"/>
                </a:lnTo>
                <a:lnTo>
                  <a:pt x="106808" y="174207"/>
                </a:lnTo>
                <a:lnTo>
                  <a:pt x="145407" y="151262"/>
                </a:lnTo>
                <a:lnTo>
                  <a:pt x="184948" y="129784"/>
                </a:lnTo>
                <a:lnTo>
                  <a:pt x="225395" y="109808"/>
                </a:lnTo>
                <a:lnTo>
                  <a:pt x="266709" y="91374"/>
                </a:lnTo>
                <a:lnTo>
                  <a:pt x="308852" y="74518"/>
                </a:lnTo>
                <a:lnTo>
                  <a:pt x="351789" y="59277"/>
                </a:lnTo>
                <a:lnTo>
                  <a:pt x="395481" y="45689"/>
                </a:lnTo>
                <a:lnTo>
                  <a:pt x="439890" y="33792"/>
                </a:lnTo>
                <a:lnTo>
                  <a:pt x="484980" y="23622"/>
                </a:lnTo>
                <a:lnTo>
                  <a:pt x="530713" y="15218"/>
                </a:lnTo>
                <a:lnTo>
                  <a:pt x="577052" y="8616"/>
                </a:lnTo>
                <a:lnTo>
                  <a:pt x="623959" y="3854"/>
                </a:lnTo>
                <a:lnTo>
                  <a:pt x="671396" y="969"/>
                </a:lnTo>
                <a:lnTo>
                  <a:pt x="719328" y="0"/>
                </a:lnTo>
                <a:lnTo>
                  <a:pt x="767261" y="969"/>
                </a:lnTo>
                <a:lnTo>
                  <a:pt x="814701" y="3854"/>
                </a:lnTo>
                <a:lnTo>
                  <a:pt x="861610" y="8616"/>
                </a:lnTo>
                <a:lnTo>
                  <a:pt x="907950" y="15218"/>
                </a:lnTo>
                <a:lnTo>
                  <a:pt x="953685" y="23622"/>
                </a:lnTo>
                <a:lnTo>
                  <a:pt x="998776" y="33792"/>
                </a:lnTo>
                <a:lnTo>
                  <a:pt x="1043187" y="45689"/>
                </a:lnTo>
                <a:lnTo>
                  <a:pt x="1086880" y="59277"/>
                </a:lnTo>
                <a:lnTo>
                  <a:pt x="1129817" y="74518"/>
                </a:lnTo>
                <a:lnTo>
                  <a:pt x="1171961" y="91374"/>
                </a:lnTo>
                <a:lnTo>
                  <a:pt x="1213276" y="109808"/>
                </a:lnTo>
                <a:lnTo>
                  <a:pt x="1253722" y="129784"/>
                </a:lnTo>
                <a:lnTo>
                  <a:pt x="1293264" y="151262"/>
                </a:lnTo>
                <a:lnTo>
                  <a:pt x="1331863" y="174207"/>
                </a:lnTo>
                <a:lnTo>
                  <a:pt x="1369482" y="198580"/>
                </a:lnTo>
                <a:lnTo>
                  <a:pt x="1406085" y="224344"/>
                </a:lnTo>
                <a:lnTo>
                  <a:pt x="1441632" y="251463"/>
                </a:lnTo>
                <a:lnTo>
                  <a:pt x="1476088" y="279897"/>
                </a:lnTo>
                <a:lnTo>
                  <a:pt x="1509414" y="309611"/>
                </a:lnTo>
                <a:lnTo>
                  <a:pt x="1541573" y="340566"/>
                </a:lnTo>
                <a:lnTo>
                  <a:pt x="1572528" y="372725"/>
                </a:lnTo>
                <a:lnTo>
                  <a:pt x="1602242" y="406051"/>
                </a:lnTo>
                <a:lnTo>
                  <a:pt x="1630676" y="440507"/>
                </a:lnTo>
                <a:lnTo>
                  <a:pt x="1657795" y="476054"/>
                </a:lnTo>
                <a:lnTo>
                  <a:pt x="1683559" y="512657"/>
                </a:lnTo>
                <a:lnTo>
                  <a:pt x="1707932" y="550276"/>
                </a:lnTo>
                <a:lnTo>
                  <a:pt x="1730877" y="588875"/>
                </a:lnTo>
                <a:lnTo>
                  <a:pt x="1752355" y="628417"/>
                </a:lnTo>
                <a:lnTo>
                  <a:pt x="1772331" y="668863"/>
                </a:lnTo>
                <a:lnTo>
                  <a:pt x="1790765" y="710178"/>
                </a:lnTo>
                <a:lnTo>
                  <a:pt x="1807621" y="752322"/>
                </a:lnTo>
                <a:lnTo>
                  <a:pt x="1822862" y="795259"/>
                </a:lnTo>
                <a:lnTo>
                  <a:pt x="1836450" y="838952"/>
                </a:lnTo>
                <a:lnTo>
                  <a:pt x="1848347" y="883363"/>
                </a:lnTo>
                <a:lnTo>
                  <a:pt x="1858517" y="928454"/>
                </a:lnTo>
                <a:lnTo>
                  <a:pt x="1866921" y="974189"/>
                </a:lnTo>
                <a:lnTo>
                  <a:pt x="1873523" y="1020529"/>
                </a:lnTo>
                <a:lnTo>
                  <a:pt x="1878285" y="1067438"/>
                </a:lnTo>
                <a:lnTo>
                  <a:pt x="1881170" y="1114878"/>
                </a:lnTo>
                <a:lnTo>
                  <a:pt x="1882139" y="1162812"/>
                </a:lnTo>
                <a:lnTo>
                  <a:pt x="1881170" y="1210745"/>
                </a:lnTo>
                <a:lnTo>
                  <a:pt x="1878285" y="1258185"/>
                </a:lnTo>
                <a:lnTo>
                  <a:pt x="1873523" y="1305094"/>
                </a:lnTo>
                <a:lnTo>
                  <a:pt x="1866921" y="1351434"/>
                </a:lnTo>
                <a:lnTo>
                  <a:pt x="1858517" y="1397169"/>
                </a:lnTo>
                <a:lnTo>
                  <a:pt x="1848347" y="1442260"/>
                </a:lnTo>
                <a:lnTo>
                  <a:pt x="1836450" y="1486671"/>
                </a:lnTo>
                <a:lnTo>
                  <a:pt x="1822862" y="1530364"/>
                </a:lnTo>
                <a:lnTo>
                  <a:pt x="1807621" y="1573301"/>
                </a:lnTo>
                <a:lnTo>
                  <a:pt x="1790765" y="1615445"/>
                </a:lnTo>
                <a:lnTo>
                  <a:pt x="1772331" y="1656760"/>
                </a:lnTo>
                <a:lnTo>
                  <a:pt x="1752355" y="1697206"/>
                </a:lnTo>
                <a:lnTo>
                  <a:pt x="1730877" y="1736748"/>
                </a:lnTo>
                <a:lnTo>
                  <a:pt x="1707932" y="1775347"/>
                </a:lnTo>
                <a:lnTo>
                  <a:pt x="1683559" y="1812966"/>
                </a:lnTo>
                <a:lnTo>
                  <a:pt x="1657795" y="1849569"/>
                </a:lnTo>
                <a:lnTo>
                  <a:pt x="1630676" y="1885116"/>
                </a:lnTo>
                <a:lnTo>
                  <a:pt x="1602242" y="1919572"/>
                </a:lnTo>
                <a:lnTo>
                  <a:pt x="1572528" y="1952898"/>
                </a:lnTo>
                <a:lnTo>
                  <a:pt x="1541573" y="1985057"/>
                </a:lnTo>
                <a:lnTo>
                  <a:pt x="1509414" y="2016012"/>
                </a:lnTo>
                <a:lnTo>
                  <a:pt x="1476088" y="2045726"/>
                </a:lnTo>
                <a:lnTo>
                  <a:pt x="1441632" y="2074160"/>
                </a:lnTo>
                <a:lnTo>
                  <a:pt x="1406085" y="2101279"/>
                </a:lnTo>
                <a:lnTo>
                  <a:pt x="1369482" y="2127043"/>
                </a:lnTo>
                <a:lnTo>
                  <a:pt x="1331863" y="2151416"/>
                </a:lnTo>
                <a:lnTo>
                  <a:pt x="1293264" y="2174361"/>
                </a:lnTo>
                <a:lnTo>
                  <a:pt x="1253722" y="2195839"/>
                </a:lnTo>
                <a:lnTo>
                  <a:pt x="1213276" y="2215815"/>
                </a:lnTo>
                <a:lnTo>
                  <a:pt x="1171961" y="2234249"/>
                </a:lnTo>
                <a:lnTo>
                  <a:pt x="1129817" y="2251105"/>
                </a:lnTo>
                <a:lnTo>
                  <a:pt x="1086880" y="2266346"/>
                </a:lnTo>
                <a:lnTo>
                  <a:pt x="1043187" y="2279934"/>
                </a:lnTo>
                <a:lnTo>
                  <a:pt x="998776" y="2291831"/>
                </a:lnTo>
                <a:lnTo>
                  <a:pt x="953685" y="2302001"/>
                </a:lnTo>
                <a:lnTo>
                  <a:pt x="907950" y="2310405"/>
                </a:lnTo>
                <a:lnTo>
                  <a:pt x="861610" y="2317007"/>
                </a:lnTo>
                <a:lnTo>
                  <a:pt x="814701" y="2321769"/>
                </a:lnTo>
                <a:lnTo>
                  <a:pt x="767261" y="2324654"/>
                </a:lnTo>
                <a:lnTo>
                  <a:pt x="719328" y="2325624"/>
                </a:lnTo>
                <a:lnTo>
                  <a:pt x="671396" y="2324654"/>
                </a:lnTo>
                <a:lnTo>
                  <a:pt x="623959" y="2321769"/>
                </a:lnTo>
                <a:lnTo>
                  <a:pt x="577052" y="2317007"/>
                </a:lnTo>
                <a:lnTo>
                  <a:pt x="530713" y="2310405"/>
                </a:lnTo>
                <a:lnTo>
                  <a:pt x="484980" y="2302001"/>
                </a:lnTo>
                <a:lnTo>
                  <a:pt x="439890" y="2291831"/>
                </a:lnTo>
                <a:lnTo>
                  <a:pt x="395481" y="2279934"/>
                </a:lnTo>
                <a:lnTo>
                  <a:pt x="351789" y="2266346"/>
                </a:lnTo>
                <a:lnTo>
                  <a:pt x="308852" y="2251105"/>
                </a:lnTo>
                <a:lnTo>
                  <a:pt x="266709" y="2234249"/>
                </a:lnTo>
                <a:lnTo>
                  <a:pt x="225395" y="2215815"/>
                </a:lnTo>
                <a:lnTo>
                  <a:pt x="184948" y="2195839"/>
                </a:lnTo>
                <a:lnTo>
                  <a:pt x="145407" y="2174361"/>
                </a:lnTo>
                <a:lnTo>
                  <a:pt x="106808" y="2151416"/>
                </a:lnTo>
                <a:lnTo>
                  <a:pt x="69188" y="2127043"/>
                </a:lnTo>
                <a:lnTo>
                  <a:pt x="32586" y="2101279"/>
                </a:lnTo>
                <a:lnTo>
                  <a:pt x="0" y="2076420"/>
                </a:lnTo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52400" y="932688"/>
            <a:ext cx="1134110" cy="1134110"/>
          </a:xfrm>
          <a:custGeom>
            <a:avLst/>
            <a:gdLst/>
            <a:ahLst/>
            <a:cxnLst/>
            <a:rect l="l" t="t" r="r" b="b"/>
            <a:pathLst>
              <a:path w="1134110" h="1134110">
                <a:moveTo>
                  <a:pt x="0" y="566927"/>
                </a:moveTo>
                <a:lnTo>
                  <a:pt x="2080" y="518018"/>
                </a:lnTo>
                <a:lnTo>
                  <a:pt x="8210" y="470262"/>
                </a:lnTo>
                <a:lnTo>
                  <a:pt x="18218" y="423831"/>
                </a:lnTo>
                <a:lnTo>
                  <a:pt x="31934" y="378894"/>
                </a:lnTo>
                <a:lnTo>
                  <a:pt x="49187" y="335622"/>
                </a:lnTo>
                <a:lnTo>
                  <a:pt x="69809" y="294186"/>
                </a:lnTo>
                <a:lnTo>
                  <a:pt x="93628" y="254754"/>
                </a:lnTo>
                <a:lnTo>
                  <a:pt x="120475" y="217499"/>
                </a:lnTo>
                <a:lnTo>
                  <a:pt x="150179" y="182590"/>
                </a:lnTo>
                <a:lnTo>
                  <a:pt x="182570" y="150197"/>
                </a:lnTo>
                <a:lnTo>
                  <a:pt x="217477" y="120490"/>
                </a:lnTo>
                <a:lnTo>
                  <a:pt x="254732" y="93641"/>
                </a:lnTo>
                <a:lnTo>
                  <a:pt x="294163" y="69819"/>
                </a:lnTo>
                <a:lnTo>
                  <a:pt x="335601" y="49195"/>
                </a:lnTo>
                <a:lnTo>
                  <a:pt x="378874" y="31939"/>
                </a:lnTo>
                <a:lnTo>
                  <a:pt x="423814" y="18221"/>
                </a:lnTo>
                <a:lnTo>
                  <a:pt x="470250" y="8211"/>
                </a:lnTo>
                <a:lnTo>
                  <a:pt x="518011" y="2081"/>
                </a:lnTo>
                <a:lnTo>
                  <a:pt x="566928" y="0"/>
                </a:lnTo>
                <a:lnTo>
                  <a:pt x="615844" y="2081"/>
                </a:lnTo>
                <a:lnTo>
                  <a:pt x="663605" y="8211"/>
                </a:lnTo>
                <a:lnTo>
                  <a:pt x="710041" y="18221"/>
                </a:lnTo>
                <a:lnTo>
                  <a:pt x="754981" y="31939"/>
                </a:lnTo>
                <a:lnTo>
                  <a:pt x="798254" y="49195"/>
                </a:lnTo>
                <a:lnTo>
                  <a:pt x="839692" y="69819"/>
                </a:lnTo>
                <a:lnTo>
                  <a:pt x="879123" y="93641"/>
                </a:lnTo>
                <a:lnTo>
                  <a:pt x="916378" y="120490"/>
                </a:lnTo>
                <a:lnTo>
                  <a:pt x="951285" y="150197"/>
                </a:lnTo>
                <a:lnTo>
                  <a:pt x="983676" y="182590"/>
                </a:lnTo>
                <a:lnTo>
                  <a:pt x="1013380" y="217499"/>
                </a:lnTo>
                <a:lnTo>
                  <a:pt x="1040227" y="254754"/>
                </a:lnTo>
                <a:lnTo>
                  <a:pt x="1064046" y="294186"/>
                </a:lnTo>
                <a:lnTo>
                  <a:pt x="1084668" y="335622"/>
                </a:lnTo>
                <a:lnTo>
                  <a:pt x="1101921" y="378894"/>
                </a:lnTo>
                <a:lnTo>
                  <a:pt x="1115637" y="423831"/>
                </a:lnTo>
                <a:lnTo>
                  <a:pt x="1125645" y="470262"/>
                </a:lnTo>
                <a:lnTo>
                  <a:pt x="1131775" y="518018"/>
                </a:lnTo>
                <a:lnTo>
                  <a:pt x="1133856" y="566927"/>
                </a:lnTo>
                <a:lnTo>
                  <a:pt x="1131775" y="615837"/>
                </a:lnTo>
                <a:lnTo>
                  <a:pt x="1125645" y="663593"/>
                </a:lnTo>
                <a:lnTo>
                  <a:pt x="1115637" y="710024"/>
                </a:lnTo>
                <a:lnTo>
                  <a:pt x="1101921" y="754961"/>
                </a:lnTo>
                <a:lnTo>
                  <a:pt x="1084668" y="798233"/>
                </a:lnTo>
                <a:lnTo>
                  <a:pt x="1064046" y="839669"/>
                </a:lnTo>
                <a:lnTo>
                  <a:pt x="1040227" y="879101"/>
                </a:lnTo>
                <a:lnTo>
                  <a:pt x="1013380" y="916356"/>
                </a:lnTo>
                <a:lnTo>
                  <a:pt x="983676" y="951265"/>
                </a:lnTo>
                <a:lnTo>
                  <a:pt x="951285" y="983658"/>
                </a:lnTo>
                <a:lnTo>
                  <a:pt x="916378" y="1013365"/>
                </a:lnTo>
                <a:lnTo>
                  <a:pt x="879123" y="1040214"/>
                </a:lnTo>
                <a:lnTo>
                  <a:pt x="839692" y="1064036"/>
                </a:lnTo>
                <a:lnTo>
                  <a:pt x="798254" y="1084660"/>
                </a:lnTo>
                <a:lnTo>
                  <a:pt x="754981" y="1101916"/>
                </a:lnTo>
                <a:lnTo>
                  <a:pt x="710041" y="1115634"/>
                </a:lnTo>
                <a:lnTo>
                  <a:pt x="663605" y="1125644"/>
                </a:lnTo>
                <a:lnTo>
                  <a:pt x="615844" y="1131774"/>
                </a:lnTo>
                <a:lnTo>
                  <a:pt x="566928" y="1133856"/>
                </a:lnTo>
                <a:lnTo>
                  <a:pt x="518011" y="1131774"/>
                </a:lnTo>
                <a:lnTo>
                  <a:pt x="470250" y="1125644"/>
                </a:lnTo>
                <a:lnTo>
                  <a:pt x="423814" y="1115634"/>
                </a:lnTo>
                <a:lnTo>
                  <a:pt x="378874" y="1101916"/>
                </a:lnTo>
                <a:lnTo>
                  <a:pt x="335601" y="1084660"/>
                </a:lnTo>
                <a:lnTo>
                  <a:pt x="294163" y="1064036"/>
                </a:lnTo>
                <a:lnTo>
                  <a:pt x="254732" y="1040214"/>
                </a:lnTo>
                <a:lnTo>
                  <a:pt x="217477" y="1013365"/>
                </a:lnTo>
                <a:lnTo>
                  <a:pt x="182570" y="983658"/>
                </a:lnTo>
                <a:lnTo>
                  <a:pt x="150179" y="951265"/>
                </a:lnTo>
                <a:lnTo>
                  <a:pt x="120475" y="916356"/>
                </a:lnTo>
                <a:lnTo>
                  <a:pt x="93628" y="879101"/>
                </a:lnTo>
                <a:lnTo>
                  <a:pt x="69809" y="839669"/>
                </a:lnTo>
                <a:lnTo>
                  <a:pt x="49187" y="798233"/>
                </a:lnTo>
                <a:lnTo>
                  <a:pt x="31934" y="754961"/>
                </a:lnTo>
                <a:lnTo>
                  <a:pt x="18218" y="710024"/>
                </a:lnTo>
                <a:lnTo>
                  <a:pt x="8210" y="663593"/>
                </a:lnTo>
                <a:lnTo>
                  <a:pt x="2080" y="615837"/>
                </a:lnTo>
                <a:lnTo>
                  <a:pt x="0" y="566927"/>
                </a:lnTo>
                <a:close/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675131"/>
            <a:ext cx="1544320" cy="1649095"/>
          </a:xfrm>
          <a:custGeom>
            <a:avLst/>
            <a:gdLst/>
            <a:ahLst/>
            <a:cxnLst/>
            <a:rect l="l" t="t" r="r" b="b"/>
            <a:pathLst>
              <a:path w="1544320" h="1649095">
                <a:moveTo>
                  <a:pt x="0" y="421308"/>
                </a:moveTo>
                <a:lnTo>
                  <a:pt x="23207" y="382512"/>
                </a:lnTo>
                <a:lnTo>
                  <a:pt x="48604" y="344918"/>
                </a:lnTo>
                <a:lnTo>
                  <a:pt x="75975" y="308834"/>
                </a:lnTo>
                <a:lnTo>
                  <a:pt x="105243" y="274337"/>
                </a:lnTo>
                <a:lnTo>
                  <a:pt x="136331" y="241506"/>
                </a:lnTo>
                <a:lnTo>
                  <a:pt x="169161" y="210416"/>
                </a:lnTo>
                <a:lnTo>
                  <a:pt x="203657" y="181147"/>
                </a:lnTo>
                <a:lnTo>
                  <a:pt x="239740" y="153774"/>
                </a:lnTo>
                <a:lnTo>
                  <a:pt x="277333" y="128375"/>
                </a:lnTo>
                <a:lnTo>
                  <a:pt x="316360" y="105028"/>
                </a:lnTo>
                <a:lnTo>
                  <a:pt x="356742" y="83811"/>
                </a:lnTo>
                <a:lnTo>
                  <a:pt x="398403" y="64799"/>
                </a:lnTo>
                <a:lnTo>
                  <a:pt x="441265" y="48072"/>
                </a:lnTo>
                <a:lnTo>
                  <a:pt x="485250" y="33705"/>
                </a:lnTo>
                <a:lnTo>
                  <a:pt x="530282" y="21778"/>
                </a:lnTo>
                <a:lnTo>
                  <a:pt x="576283" y="12366"/>
                </a:lnTo>
                <a:lnTo>
                  <a:pt x="623176" y="5547"/>
                </a:lnTo>
                <a:lnTo>
                  <a:pt x="670883" y="1399"/>
                </a:lnTo>
                <a:lnTo>
                  <a:pt x="719328" y="0"/>
                </a:lnTo>
                <a:lnTo>
                  <a:pt x="767772" y="1399"/>
                </a:lnTo>
                <a:lnTo>
                  <a:pt x="815479" y="5547"/>
                </a:lnTo>
                <a:lnTo>
                  <a:pt x="862372" y="12366"/>
                </a:lnTo>
                <a:lnTo>
                  <a:pt x="908373" y="21778"/>
                </a:lnTo>
                <a:lnTo>
                  <a:pt x="953405" y="33705"/>
                </a:lnTo>
                <a:lnTo>
                  <a:pt x="997390" y="48072"/>
                </a:lnTo>
                <a:lnTo>
                  <a:pt x="1040252" y="64799"/>
                </a:lnTo>
                <a:lnTo>
                  <a:pt x="1081913" y="83811"/>
                </a:lnTo>
                <a:lnTo>
                  <a:pt x="1122295" y="105028"/>
                </a:lnTo>
                <a:lnTo>
                  <a:pt x="1161322" y="128375"/>
                </a:lnTo>
                <a:lnTo>
                  <a:pt x="1198915" y="153774"/>
                </a:lnTo>
                <a:lnTo>
                  <a:pt x="1234998" y="181147"/>
                </a:lnTo>
                <a:lnTo>
                  <a:pt x="1269494" y="210416"/>
                </a:lnTo>
                <a:lnTo>
                  <a:pt x="1302324" y="241506"/>
                </a:lnTo>
                <a:lnTo>
                  <a:pt x="1333412" y="274337"/>
                </a:lnTo>
                <a:lnTo>
                  <a:pt x="1362680" y="308834"/>
                </a:lnTo>
                <a:lnTo>
                  <a:pt x="1390051" y="344918"/>
                </a:lnTo>
                <a:lnTo>
                  <a:pt x="1415448" y="382512"/>
                </a:lnTo>
                <a:lnTo>
                  <a:pt x="1438793" y="421538"/>
                </a:lnTo>
                <a:lnTo>
                  <a:pt x="1460009" y="461920"/>
                </a:lnTo>
                <a:lnTo>
                  <a:pt x="1479019" y="503580"/>
                </a:lnTo>
                <a:lnTo>
                  <a:pt x="1495745" y="546441"/>
                </a:lnTo>
                <a:lnTo>
                  <a:pt x="1510110" y="590425"/>
                </a:lnTo>
                <a:lnTo>
                  <a:pt x="1522036" y="635454"/>
                </a:lnTo>
                <a:lnTo>
                  <a:pt x="1531447" y="681452"/>
                </a:lnTo>
                <a:lnTo>
                  <a:pt x="1538265" y="728341"/>
                </a:lnTo>
                <a:lnTo>
                  <a:pt x="1542412" y="776044"/>
                </a:lnTo>
                <a:lnTo>
                  <a:pt x="1543812" y="824483"/>
                </a:lnTo>
                <a:lnTo>
                  <a:pt x="1542412" y="872923"/>
                </a:lnTo>
                <a:lnTo>
                  <a:pt x="1538265" y="920626"/>
                </a:lnTo>
                <a:lnTo>
                  <a:pt x="1531447" y="967515"/>
                </a:lnTo>
                <a:lnTo>
                  <a:pt x="1522036" y="1013513"/>
                </a:lnTo>
                <a:lnTo>
                  <a:pt x="1510110" y="1058542"/>
                </a:lnTo>
                <a:lnTo>
                  <a:pt x="1495745" y="1102526"/>
                </a:lnTo>
                <a:lnTo>
                  <a:pt x="1479019" y="1145387"/>
                </a:lnTo>
                <a:lnTo>
                  <a:pt x="1460009" y="1187047"/>
                </a:lnTo>
                <a:lnTo>
                  <a:pt x="1438793" y="1227429"/>
                </a:lnTo>
                <a:lnTo>
                  <a:pt x="1415448" y="1266455"/>
                </a:lnTo>
                <a:lnTo>
                  <a:pt x="1390051" y="1304049"/>
                </a:lnTo>
                <a:lnTo>
                  <a:pt x="1362680" y="1340133"/>
                </a:lnTo>
                <a:lnTo>
                  <a:pt x="1333412" y="1374630"/>
                </a:lnTo>
                <a:lnTo>
                  <a:pt x="1302324" y="1407461"/>
                </a:lnTo>
                <a:lnTo>
                  <a:pt x="1269494" y="1438551"/>
                </a:lnTo>
                <a:lnTo>
                  <a:pt x="1234998" y="1467820"/>
                </a:lnTo>
                <a:lnTo>
                  <a:pt x="1198915" y="1495193"/>
                </a:lnTo>
                <a:lnTo>
                  <a:pt x="1161322" y="1520592"/>
                </a:lnTo>
                <a:lnTo>
                  <a:pt x="1122295" y="1543939"/>
                </a:lnTo>
                <a:lnTo>
                  <a:pt x="1081913" y="1565156"/>
                </a:lnTo>
                <a:lnTo>
                  <a:pt x="1040252" y="1584168"/>
                </a:lnTo>
                <a:lnTo>
                  <a:pt x="997390" y="1600895"/>
                </a:lnTo>
                <a:lnTo>
                  <a:pt x="953405" y="1615262"/>
                </a:lnTo>
                <a:lnTo>
                  <a:pt x="908373" y="1627189"/>
                </a:lnTo>
                <a:lnTo>
                  <a:pt x="862372" y="1636601"/>
                </a:lnTo>
                <a:lnTo>
                  <a:pt x="815479" y="1643420"/>
                </a:lnTo>
                <a:lnTo>
                  <a:pt x="767772" y="1647568"/>
                </a:lnTo>
                <a:lnTo>
                  <a:pt x="719328" y="1648967"/>
                </a:lnTo>
                <a:lnTo>
                  <a:pt x="670883" y="1647568"/>
                </a:lnTo>
                <a:lnTo>
                  <a:pt x="623176" y="1643420"/>
                </a:lnTo>
                <a:lnTo>
                  <a:pt x="576283" y="1636601"/>
                </a:lnTo>
                <a:lnTo>
                  <a:pt x="530282" y="1627189"/>
                </a:lnTo>
                <a:lnTo>
                  <a:pt x="485250" y="1615262"/>
                </a:lnTo>
                <a:lnTo>
                  <a:pt x="441265" y="1600895"/>
                </a:lnTo>
                <a:lnTo>
                  <a:pt x="398403" y="1584168"/>
                </a:lnTo>
                <a:lnTo>
                  <a:pt x="356742" y="1565156"/>
                </a:lnTo>
                <a:lnTo>
                  <a:pt x="316360" y="1543939"/>
                </a:lnTo>
                <a:lnTo>
                  <a:pt x="277333" y="1520592"/>
                </a:lnTo>
                <a:lnTo>
                  <a:pt x="239740" y="1495193"/>
                </a:lnTo>
                <a:lnTo>
                  <a:pt x="203657" y="1467820"/>
                </a:lnTo>
                <a:lnTo>
                  <a:pt x="169161" y="1438551"/>
                </a:lnTo>
                <a:lnTo>
                  <a:pt x="136331" y="1407461"/>
                </a:lnTo>
                <a:lnTo>
                  <a:pt x="105243" y="1374630"/>
                </a:lnTo>
                <a:lnTo>
                  <a:pt x="75975" y="1340133"/>
                </a:lnTo>
                <a:lnTo>
                  <a:pt x="48604" y="1304049"/>
                </a:lnTo>
                <a:lnTo>
                  <a:pt x="23207" y="1266455"/>
                </a:lnTo>
                <a:lnTo>
                  <a:pt x="0" y="1227659"/>
                </a:lnTo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45947" y="1126236"/>
            <a:ext cx="746760" cy="746760"/>
          </a:xfrm>
          <a:custGeom>
            <a:avLst/>
            <a:gdLst/>
            <a:ahLst/>
            <a:cxnLst/>
            <a:rect l="l" t="t" r="r" b="b"/>
            <a:pathLst>
              <a:path w="746760" h="746760">
                <a:moveTo>
                  <a:pt x="0" y="373379"/>
                </a:moveTo>
                <a:lnTo>
                  <a:pt x="2909" y="326536"/>
                </a:lnTo>
                <a:lnTo>
                  <a:pt x="11403" y="281432"/>
                </a:lnTo>
                <a:lnTo>
                  <a:pt x="25132" y="238415"/>
                </a:lnTo>
                <a:lnTo>
                  <a:pt x="43747" y="197836"/>
                </a:lnTo>
                <a:lnTo>
                  <a:pt x="66897" y="160044"/>
                </a:lnTo>
                <a:lnTo>
                  <a:pt x="94233" y="125389"/>
                </a:lnTo>
                <a:lnTo>
                  <a:pt x="125404" y="94220"/>
                </a:lnTo>
                <a:lnTo>
                  <a:pt x="160060" y="66887"/>
                </a:lnTo>
                <a:lnTo>
                  <a:pt x="197853" y="43740"/>
                </a:lnTo>
                <a:lnTo>
                  <a:pt x="238431" y="25128"/>
                </a:lnTo>
                <a:lnTo>
                  <a:pt x="281444" y="11401"/>
                </a:lnTo>
                <a:lnTo>
                  <a:pt x="326544" y="2908"/>
                </a:lnTo>
                <a:lnTo>
                  <a:pt x="373380" y="0"/>
                </a:lnTo>
                <a:lnTo>
                  <a:pt x="420215" y="2908"/>
                </a:lnTo>
                <a:lnTo>
                  <a:pt x="465315" y="11401"/>
                </a:lnTo>
                <a:lnTo>
                  <a:pt x="508328" y="25128"/>
                </a:lnTo>
                <a:lnTo>
                  <a:pt x="548906" y="43740"/>
                </a:lnTo>
                <a:lnTo>
                  <a:pt x="586699" y="66887"/>
                </a:lnTo>
                <a:lnTo>
                  <a:pt x="621355" y="94220"/>
                </a:lnTo>
                <a:lnTo>
                  <a:pt x="652526" y="125389"/>
                </a:lnTo>
                <a:lnTo>
                  <a:pt x="679862" y="160044"/>
                </a:lnTo>
                <a:lnTo>
                  <a:pt x="703012" y="197836"/>
                </a:lnTo>
                <a:lnTo>
                  <a:pt x="721627" y="238415"/>
                </a:lnTo>
                <a:lnTo>
                  <a:pt x="735356" y="281432"/>
                </a:lnTo>
                <a:lnTo>
                  <a:pt x="743850" y="326536"/>
                </a:lnTo>
                <a:lnTo>
                  <a:pt x="746760" y="373379"/>
                </a:lnTo>
                <a:lnTo>
                  <a:pt x="743850" y="420223"/>
                </a:lnTo>
                <a:lnTo>
                  <a:pt x="735356" y="465327"/>
                </a:lnTo>
                <a:lnTo>
                  <a:pt x="721627" y="508344"/>
                </a:lnTo>
                <a:lnTo>
                  <a:pt x="703012" y="548923"/>
                </a:lnTo>
                <a:lnTo>
                  <a:pt x="679862" y="586715"/>
                </a:lnTo>
                <a:lnTo>
                  <a:pt x="652526" y="621370"/>
                </a:lnTo>
                <a:lnTo>
                  <a:pt x="621355" y="652539"/>
                </a:lnTo>
                <a:lnTo>
                  <a:pt x="586699" y="679872"/>
                </a:lnTo>
                <a:lnTo>
                  <a:pt x="548906" y="703019"/>
                </a:lnTo>
                <a:lnTo>
                  <a:pt x="508328" y="721631"/>
                </a:lnTo>
                <a:lnTo>
                  <a:pt x="465315" y="735358"/>
                </a:lnTo>
                <a:lnTo>
                  <a:pt x="420215" y="743851"/>
                </a:lnTo>
                <a:lnTo>
                  <a:pt x="373380" y="746760"/>
                </a:lnTo>
                <a:lnTo>
                  <a:pt x="326544" y="743851"/>
                </a:lnTo>
                <a:lnTo>
                  <a:pt x="281444" y="735358"/>
                </a:lnTo>
                <a:lnTo>
                  <a:pt x="238431" y="721631"/>
                </a:lnTo>
                <a:lnTo>
                  <a:pt x="197853" y="703019"/>
                </a:lnTo>
                <a:lnTo>
                  <a:pt x="160060" y="679872"/>
                </a:lnTo>
                <a:lnTo>
                  <a:pt x="125404" y="652539"/>
                </a:lnTo>
                <a:lnTo>
                  <a:pt x="94233" y="621370"/>
                </a:lnTo>
                <a:lnTo>
                  <a:pt x="66897" y="586715"/>
                </a:lnTo>
                <a:lnTo>
                  <a:pt x="43747" y="548923"/>
                </a:lnTo>
                <a:lnTo>
                  <a:pt x="25132" y="508344"/>
                </a:lnTo>
                <a:lnTo>
                  <a:pt x="11403" y="465327"/>
                </a:lnTo>
                <a:lnTo>
                  <a:pt x="2909" y="420223"/>
                </a:lnTo>
                <a:lnTo>
                  <a:pt x="0" y="373379"/>
                </a:lnTo>
                <a:close/>
              </a:path>
            </a:pathLst>
          </a:custGeom>
          <a:ln w="9144">
            <a:solidFill>
              <a:srgbClr val="E8E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555735" y="4576571"/>
            <a:ext cx="436245" cy="436245"/>
          </a:xfrm>
          <a:custGeom>
            <a:avLst/>
            <a:gdLst/>
            <a:ahLst/>
            <a:cxnLst/>
            <a:rect l="l" t="t" r="r" b="b"/>
            <a:pathLst>
              <a:path w="436245" h="436245">
                <a:moveTo>
                  <a:pt x="217932" y="0"/>
                </a:moveTo>
                <a:lnTo>
                  <a:pt x="167951" y="5755"/>
                </a:lnTo>
                <a:lnTo>
                  <a:pt x="122075" y="22151"/>
                </a:lnTo>
                <a:lnTo>
                  <a:pt x="81611" y="47878"/>
                </a:lnTo>
                <a:lnTo>
                  <a:pt x="47866" y="81627"/>
                </a:lnTo>
                <a:lnTo>
                  <a:pt x="22144" y="122092"/>
                </a:lnTo>
                <a:lnTo>
                  <a:pt x="5753" y="167963"/>
                </a:lnTo>
                <a:lnTo>
                  <a:pt x="0" y="217931"/>
                </a:lnTo>
                <a:lnTo>
                  <a:pt x="5753" y="267900"/>
                </a:lnTo>
                <a:lnTo>
                  <a:pt x="22144" y="313771"/>
                </a:lnTo>
                <a:lnTo>
                  <a:pt x="47866" y="354236"/>
                </a:lnTo>
                <a:lnTo>
                  <a:pt x="81611" y="387985"/>
                </a:lnTo>
                <a:lnTo>
                  <a:pt x="122075" y="413712"/>
                </a:lnTo>
                <a:lnTo>
                  <a:pt x="167951" y="430108"/>
                </a:lnTo>
                <a:lnTo>
                  <a:pt x="217932" y="435863"/>
                </a:lnTo>
                <a:lnTo>
                  <a:pt x="267912" y="430108"/>
                </a:lnTo>
                <a:lnTo>
                  <a:pt x="313788" y="413712"/>
                </a:lnTo>
                <a:lnTo>
                  <a:pt x="354252" y="387985"/>
                </a:lnTo>
                <a:lnTo>
                  <a:pt x="387997" y="354236"/>
                </a:lnTo>
                <a:lnTo>
                  <a:pt x="413719" y="313771"/>
                </a:lnTo>
                <a:lnTo>
                  <a:pt x="430110" y="267900"/>
                </a:lnTo>
                <a:lnTo>
                  <a:pt x="435864" y="217931"/>
                </a:lnTo>
                <a:lnTo>
                  <a:pt x="430110" y="167963"/>
                </a:lnTo>
                <a:lnTo>
                  <a:pt x="413719" y="122092"/>
                </a:lnTo>
                <a:lnTo>
                  <a:pt x="387997" y="81627"/>
                </a:lnTo>
                <a:lnTo>
                  <a:pt x="354252" y="47878"/>
                </a:lnTo>
                <a:lnTo>
                  <a:pt x="313788" y="22151"/>
                </a:lnTo>
                <a:lnTo>
                  <a:pt x="267912" y="5755"/>
                </a:lnTo>
                <a:lnTo>
                  <a:pt x="2179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836547" y="328371"/>
            <a:ext cx="300101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4.</a:t>
            </a:r>
            <a:r>
              <a:rPr spc="-85" dirty="0"/>
              <a:t> </a:t>
            </a:r>
            <a:r>
              <a:rPr dirty="0"/>
              <a:t>References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23</a:t>
            </a:fld>
            <a:endParaRPr spc="-5" dirty="0"/>
          </a:p>
        </p:txBody>
      </p:sp>
      <p:sp>
        <p:nvSpPr>
          <p:cNvPr id="8" name="object 8"/>
          <p:cNvSpPr txBox="1"/>
          <p:nvPr/>
        </p:nvSpPr>
        <p:spPr>
          <a:xfrm>
            <a:off x="2064006" y="1200150"/>
            <a:ext cx="5464810" cy="342209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99085" marR="642620" indent="-286385">
              <a:lnSpc>
                <a:spcPct val="100000"/>
              </a:lnSpc>
              <a:spcBef>
                <a:spcPts val="105"/>
              </a:spcBef>
              <a:buFont typeface="Courier New"/>
              <a:buChar char="o"/>
              <a:tabLst>
                <a:tab pos="299720" algn="l"/>
              </a:tabLst>
            </a:pPr>
            <a:r>
              <a:rPr sz="2000" spc="-5" dirty="0">
                <a:latin typeface="Arial"/>
                <a:cs typeface="Arial"/>
              </a:rPr>
              <a:t>As </a:t>
            </a:r>
            <a:r>
              <a:rPr sz="2000" dirty="0">
                <a:latin typeface="Arial"/>
                <a:cs typeface="Arial"/>
              </a:rPr>
              <a:t>with your academic writing, </a:t>
            </a:r>
            <a:r>
              <a:rPr sz="2000" spc="-5" dirty="0">
                <a:latin typeface="Arial"/>
                <a:cs typeface="Arial"/>
              </a:rPr>
              <a:t>you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must  reference thoroughly throughout your  presentation</a:t>
            </a:r>
          </a:p>
          <a:p>
            <a:pPr>
              <a:lnSpc>
                <a:spcPct val="100000"/>
              </a:lnSpc>
              <a:spcBef>
                <a:spcPts val="45"/>
              </a:spcBef>
              <a:buFont typeface="Courier New"/>
              <a:buChar char="o"/>
            </a:pPr>
            <a:endParaRPr sz="2050" dirty="0">
              <a:latin typeface="Times New Roman"/>
              <a:cs typeface="Times New Roman"/>
            </a:endParaRPr>
          </a:p>
          <a:p>
            <a:pPr marL="299085" indent="-286385">
              <a:lnSpc>
                <a:spcPct val="100000"/>
              </a:lnSpc>
              <a:buFont typeface="Courier New"/>
              <a:buChar char="o"/>
              <a:tabLst>
                <a:tab pos="299720" algn="l"/>
              </a:tabLst>
            </a:pPr>
            <a:r>
              <a:rPr sz="2000" dirty="0">
                <a:latin typeface="Arial"/>
                <a:cs typeface="Arial"/>
              </a:rPr>
              <a:t>Refer to referencing</a:t>
            </a:r>
            <a:r>
              <a:rPr sz="2000" spc="-10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guidelines</a:t>
            </a:r>
          </a:p>
          <a:p>
            <a:pPr>
              <a:lnSpc>
                <a:spcPct val="100000"/>
              </a:lnSpc>
              <a:spcBef>
                <a:spcPts val="45"/>
              </a:spcBef>
              <a:buFont typeface="Courier New"/>
              <a:buChar char="o"/>
            </a:pPr>
            <a:endParaRPr sz="2050" dirty="0">
              <a:latin typeface="Times New Roman"/>
              <a:cs typeface="Times New Roman"/>
            </a:endParaRPr>
          </a:p>
          <a:p>
            <a:pPr marL="299085" marR="5080" indent="-286385">
              <a:lnSpc>
                <a:spcPct val="100000"/>
              </a:lnSpc>
              <a:buFont typeface="Courier New"/>
              <a:buChar char="o"/>
              <a:tabLst>
                <a:tab pos="299720" algn="l"/>
              </a:tabLst>
            </a:pPr>
            <a:r>
              <a:rPr sz="2000" dirty="0">
                <a:latin typeface="Arial"/>
                <a:cs typeface="Arial"/>
              </a:rPr>
              <a:t>Include a </a:t>
            </a:r>
            <a:r>
              <a:rPr sz="2000" spc="-5" dirty="0">
                <a:latin typeface="Arial"/>
                <a:cs typeface="Arial"/>
              </a:rPr>
              <a:t>‘Reference List’ in your </a:t>
            </a:r>
            <a:r>
              <a:rPr sz="2000" spc="-5" dirty="0" smtClean="0">
                <a:latin typeface="Arial"/>
                <a:cs typeface="Arial"/>
              </a:rPr>
              <a:t>presentation</a:t>
            </a:r>
            <a:r>
              <a:rPr lang="en-GB" sz="2000" spc="-5" dirty="0" smtClean="0">
                <a:latin typeface="Arial"/>
                <a:cs typeface="Arial"/>
              </a:rPr>
              <a:t>/poster</a:t>
            </a:r>
            <a:r>
              <a:rPr sz="2000" spc="-5" dirty="0" smtClean="0">
                <a:latin typeface="Arial"/>
                <a:cs typeface="Arial"/>
              </a:rPr>
              <a:t>  </a:t>
            </a:r>
            <a:r>
              <a:rPr sz="2000" dirty="0" smtClean="0">
                <a:latin typeface="Arial"/>
                <a:cs typeface="Arial"/>
              </a:rPr>
              <a:t>(</a:t>
            </a:r>
            <a:r>
              <a:rPr lang="en-GB" sz="2000" dirty="0" smtClean="0">
                <a:latin typeface="Arial"/>
                <a:cs typeface="Arial"/>
              </a:rPr>
              <a:t>separate</a:t>
            </a:r>
            <a:r>
              <a:rPr sz="2000" spc="-40" dirty="0" smtClean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slide)</a:t>
            </a:r>
          </a:p>
          <a:p>
            <a:pPr>
              <a:lnSpc>
                <a:spcPct val="100000"/>
              </a:lnSpc>
              <a:spcBef>
                <a:spcPts val="45"/>
              </a:spcBef>
              <a:buFont typeface="Courier New"/>
              <a:buChar char="o"/>
            </a:pPr>
            <a:endParaRPr sz="2050" dirty="0">
              <a:latin typeface="Times New Roman"/>
              <a:cs typeface="Times New Roman"/>
            </a:endParaRPr>
          </a:p>
          <a:p>
            <a:pPr marL="299085" marR="109855" indent="-286385">
              <a:lnSpc>
                <a:spcPct val="100000"/>
              </a:lnSpc>
              <a:buFont typeface="Courier New"/>
              <a:buChar char="o"/>
              <a:tabLst>
                <a:tab pos="299720" algn="l"/>
              </a:tabLst>
            </a:pPr>
            <a:r>
              <a:rPr sz="2000" spc="-5" dirty="0">
                <a:latin typeface="Arial"/>
                <a:cs typeface="Arial"/>
              </a:rPr>
              <a:t>Attempt </a:t>
            </a:r>
            <a:r>
              <a:rPr sz="2000" dirty="0">
                <a:latin typeface="Arial"/>
                <a:cs typeface="Arial"/>
              </a:rPr>
              <a:t>to reference all pictures / graphs</a:t>
            </a:r>
            <a:r>
              <a:rPr sz="2000" spc="-15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etc,  </a:t>
            </a:r>
            <a:r>
              <a:rPr sz="2000" spc="-5" dirty="0">
                <a:latin typeface="Arial"/>
                <a:cs typeface="Arial"/>
              </a:rPr>
              <a:t>but just include in the </a:t>
            </a:r>
            <a:r>
              <a:rPr sz="2000" dirty="0">
                <a:latin typeface="Arial"/>
                <a:cs typeface="Arial"/>
              </a:rPr>
              <a:t>reference</a:t>
            </a:r>
            <a:r>
              <a:rPr sz="2000" spc="-10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list…</a:t>
            </a:r>
            <a:endParaRPr sz="20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478280"/>
            <a:ext cx="7828788" cy="2407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940040" y="1478280"/>
            <a:ext cx="1200911" cy="10820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940040" y="457200"/>
            <a:ext cx="1201420" cy="1026160"/>
          </a:xfrm>
          <a:custGeom>
            <a:avLst/>
            <a:gdLst/>
            <a:ahLst/>
            <a:cxnLst/>
            <a:rect l="l" t="t" r="r" b="b"/>
            <a:pathLst>
              <a:path w="1201420" h="1026160">
                <a:moveTo>
                  <a:pt x="0" y="1025651"/>
                </a:moveTo>
                <a:lnTo>
                  <a:pt x="1200911" y="1025651"/>
                </a:lnTo>
                <a:lnTo>
                  <a:pt x="1200911" y="0"/>
                </a:lnTo>
                <a:lnTo>
                  <a:pt x="0" y="0"/>
                </a:lnTo>
                <a:lnTo>
                  <a:pt x="0" y="1025651"/>
                </a:lnTo>
                <a:close/>
              </a:path>
            </a:pathLst>
          </a:custGeom>
          <a:solidFill>
            <a:srgbClr val="3981B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01827" y="389001"/>
            <a:ext cx="309880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Do </a:t>
            </a:r>
            <a:r>
              <a:rPr u="heavy" dirty="0">
                <a:uFill>
                  <a:solidFill>
                    <a:srgbClr val="000000"/>
                  </a:solidFill>
                </a:uFill>
              </a:rPr>
              <a:t>not </a:t>
            </a:r>
            <a:r>
              <a:rPr dirty="0"/>
              <a:t>do</a:t>
            </a:r>
            <a:r>
              <a:rPr spc="-85" dirty="0"/>
              <a:t> </a:t>
            </a:r>
            <a:r>
              <a:rPr dirty="0"/>
              <a:t>this</a:t>
            </a:r>
          </a:p>
        </p:txBody>
      </p:sp>
      <p:sp>
        <p:nvSpPr>
          <p:cNvPr id="6" name="object 6"/>
          <p:cNvSpPr/>
          <p:nvPr/>
        </p:nvSpPr>
        <p:spPr>
          <a:xfrm>
            <a:off x="5954267" y="1847088"/>
            <a:ext cx="1545336" cy="18547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418844" y="1665732"/>
            <a:ext cx="1665732" cy="247954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038860" y="4342587"/>
            <a:ext cx="2680335" cy="3467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50" spc="-5" dirty="0">
                <a:latin typeface="Arial"/>
                <a:cs typeface="Arial"/>
                <a:hlinkClick r:id="rId6"/>
              </a:rPr>
              <a:t>http://i.dailymail.co.uk/i/pix/2010/03/11/article</a:t>
            </a:r>
            <a:endParaRPr sz="1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050" dirty="0">
                <a:latin typeface="Arial"/>
                <a:cs typeface="Arial"/>
              </a:rPr>
              <a:t>-0-08AD3D26000005DC-63_233x347.jpg</a:t>
            </a:r>
            <a:endParaRPr sz="10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623052" y="3973169"/>
            <a:ext cx="2352675" cy="5067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5"/>
              </a:spcBef>
            </a:pPr>
            <a:r>
              <a:rPr sz="1050" dirty="0">
                <a:latin typeface="Arial"/>
                <a:cs typeface="Arial"/>
                <a:hlinkClick r:id="rId7"/>
              </a:rPr>
              <a:t>http://news.bbc.co.uk/media/images/38 </a:t>
            </a:r>
            <a:r>
              <a:rPr sz="1050" dirty="0">
                <a:latin typeface="Arial"/>
                <a:cs typeface="Arial"/>
              </a:rPr>
              <a:t> 672000/jpg/_38672897_morrisons150.j  </a:t>
            </a:r>
            <a:r>
              <a:rPr sz="1050" spc="-5" dirty="0">
                <a:latin typeface="Arial"/>
                <a:cs typeface="Arial"/>
              </a:rPr>
              <a:t>pg</a:t>
            </a:r>
            <a:endParaRPr sz="105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708910" y="1758518"/>
            <a:ext cx="3596640" cy="13677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105"/>
              </a:spcBef>
            </a:pPr>
            <a:r>
              <a:rPr sz="4400" b="1" spc="-5" dirty="0">
                <a:latin typeface="Arial"/>
                <a:cs typeface="Arial"/>
              </a:rPr>
              <a:t>Other</a:t>
            </a:r>
            <a:r>
              <a:rPr sz="4400" b="1" spc="-40" dirty="0">
                <a:latin typeface="Arial"/>
                <a:cs typeface="Arial"/>
              </a:rPr>
              <a:t> </a:t>
            </a:r>
            <a:r>
              <a:rPr sz="4400" b="1" dirty="0">
                <a:latin typeface="Arial"/>
                <a:cs typeface="Arial"/>
              </a:rPr>
              <a:t>things</a:t>
            </a:r>
            <a:endParaRPr sz="44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4400" b="1" spc="-5" dirty="0">
                <a:latin typeface="Arial"/>
                <a:cs typeface="Arial"/>
              </a:rPr>
              <a:t>to</a:t>
            </a:r>
            <a:r>
              <a:rPr sz="4400" b="1" spc="-80" dirty="0">
                <a:latin typeface="Arial"/>
                <a:cs typeface="Arial"/>
              </a:rPr>
              <a:t> </a:t>
            </a:r>
            <a:r>
              <a:rPr sz="4400" b="1" spc="-5" dirty="0">
                <a:latin typeface="Arial"/>
                <a:cs typeface="Arial"/>
              </a:rPr>
              <a:t>consider…</a:t>
            </a:r>
            <a:endParaRPr sz="4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58085" y="1184909"/>
            <a:ext cx="24904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Visual</a:t>
            </a:r>
            <a:r>
              <a:rPr spc="-90" dirty="0"/>
              <a:t> </a:t>
            </a:r>
            <a:r>
              <a:rPr dirty="0"/>
              <a:t>Aids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26</a:t>
            </a:fld>
            <a:endParaRPr spc="-5" dirty="0"/>
          </a:p>
        </p:txBody>
      </p:sp>
      <p:sp>
        <p:nvSpPr>
          <p:cNvPr id="3" name="object 3"/>
          <p:cNvSpPr txBox="1"/>
          <p:nvPr/>
        </p:nvSpPr>
        <p:spPr>
          <a:xfrm>
            <a:off x="1275080" y="2029942"/>
            <a:ext cx="4618990" cy="2541270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342900" indent="-330200">
              <a:lnSpc>
                <a:spcPct val="100000"/>
              </a:lnSpc>
              <a:spcBef>
                <a:spcPts val="700"/>
              </a:spcBef>
              <a:buClr>
                <a:srgbClr val="CCCCCC"/>
              </a:buClr>
              <a:buSzPct val="80000"/>
              <a:buFont typeface="MS Gothic"/>
              <a:buChar char="o"/>
              <a:tabLst>
                <a:tab pos="342900" algn="l"/>
                <a:tab pos="343535" algn="l"/>
              </a:tabLst>
            </a:pPr>
            <a:r>
              <a:rPr sz="2000" dirty="0">
                <a:latin typeface="Arial"/>
                <a:cs typeface="Arial"/>
              </a:rPr>
              <a:t>Keep them simple and</a:t>
            </a:r>
            <a:r>
              <a:rPr sz="2000" spc="-9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uncluttered</a:t>
            </a:r>
          </a:p>
          <a:p>
            <a:pPr marL="342900" marR="5080" indent="-330200">
              <a:lnSpc>
                <a:spcPct val="100000"/>
              </a:lnSpc>
              <a:spcBef>
                <a:spcPts val="605"/>
              </a:spcBef>
              <a:buClr>
                <a:srgbClr val="CCCCCC"/>
              </a:buClr>
              <a:buSzPct val="80000"/>
              <a:buFont typeface="MS Gothic"/>
              <a:buChar char="o"/>
              <a:tabLst>
                <a:tab pos="342900" algn="l"/>
                <a:tab pos="343535" algn="l"/>
              </a:tabLst>
            </a:pPr>
            <a:r>
              <a:rPr sz="2000" spc="-5" dirty="0">
                <a:latin typeface="Arial"/>
                <a:cs typeface="Arial"/>
              </a:rPr>
              <a:t>Avoid </a:t>
            </a:r>
            <a:r>
              <a:rPr sz="2000" dirty="0">
                <a:latin typeface="Arial"/>
                <a:cs typeface="Arial"/>
              </a:rPr>
              <a:t>too many words </a:t>
            </a:r>
            <a:r>
              <a:rPr sz="2000" dirty="0" smtClean="0">
                <a:latin typeface="Arial"/>
                <a:cs typeface="Arial"/>
              </a:rPr>
              <a:t>–</a:t>
            </a:r>
            <a:r>
              <a:rPr sz="2000" spc="-114" dirty="0" smtClean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use  key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words</a:t>
            </a:r>
          </a:p>
          <a:p>
            <a:pPr marL="342900" indent="-330200">
              <a:lnSpc>
                <a:spcPct val="100000"/>
              </a:lnSpc>
              <a:spcBef>
                <a:spcPts val="600"/>
              </a:spcBef>
              <a:buClr>
                <a:srgbClr val="CCCCCC"/>
              </a:buClr>
              <a:buSzPct val="80000"/>
              <a:buFont typeface="MS Gothic"/>
              <a:buChar char="o"/>
              <a:tabLst>
                <a:tab pos="342900" algn="l"/>
                <a:tab pos="343535" algn="l"/>
              </a:tabLst>
            </a:pPr>
            <a:r>
              <a:rPr sz="2000" spc="-5" dirty="0">
                <a:latin typeface="Arial"/>
                <a:cs typeface="Arial"/>
              </a:rPr>
              <a:t>Don’t </a:t>
            </a:r>
            <a:r>
              <a:rPr sz="2000" dirty="0">
                <a:latin typeface="Arial"/>
                <a:cs typeface="Arial"/>
              </a:rPr>
              <a:t>use too small a</a:t>
            </a:r>
            <a:r>
              <a:rPr sz="2000" spc="-10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font</a:t>
            </a:r>
          </a:p>
          <a:p>
            <a:pPr marL="342900" indent="-330200">
              <a:lnSpc>
                <a:spcPct val="100000"/>
              </a:lnSpc>
              <a:spcBef>
                <a:spcPts val="600"/>
              </a:spcBef>
              <a:buClr>
                <a:srgbClr val="CCCCCC"/>
              </a:buClr>
              <a:buSzPct val="80000"/>
              <a:buFont typeface="MS Gothic"/>
              <a:buChar char="o"/>
              <a:tabLst>
                <a:tab pos="342900" algn="l"/>
                <a:tab pos="343535" algn="l"/>
              </a:tabLst>
            </a:pPr>
            <a:r>
              <a:rPr sz="2000" dirty="0">
                <a:latin typeface="Arial"/>
                <a:cs typeface="Arial"/>
              </a:rPr>
              <a:t>Using stats? Make them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digestible!</a:t>
            </a:r>
          </a:p>
          <a:p>
            <a:pPr marL="342900" marR="277495" indent="-330200">
              <a:lnSpc>
                <a:spcPct val="100000"/>
              </a:lnSpc>
              <a:spcBef>
                <a:spcPts val="600"/>
              </a:spcBef>
              <a:buClr>
                <a:srgbClr val="CCCCCC"/>
              </a:buClr>
              <a:buSzPct val="80000"/>
              <a:buFont typeface="MS Gothic"/>
              <a:buChar char="o"/>
              <a:tabLst>
                <a:tab pos="342900" algn="l"/>
                <a:tab pos="343535" algn="l"/>
              </a:tabLst>
            </a:pPr>
            <a:r>
              <a:rPr sz="2000" spc="-5" dirty="0">
                <a:latin typeface="Arial"/>
                <a:cs typeface="Arial"/>
              </a:rPr>
              <a:t>Charts/graphs </a:t>
            </a:r>
            <a:r>
              <a:rPr sz="2000" dirty="0">
                <a:latin typeface="Arial"/>
                <a:cs typeface="Arial"/>
              </a:rPr>
              <a:t>can be good ways</a:t>
            </a:r>
            <a:r>
              <a:rPr sz="2000" spc="-1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of  conveying a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message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934581" y="1369567"/>
            <a:ext cx="1918335" cy="2220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Arial"/>
                <a:cs typeface="Arial"/>
              </a:rPr>
              <a:t>TIP:</a:t>
            </a:r>
            <a:endParaRPr sz="1800">
              <a:latin typeface="Arial"/>
              <a:cs typeface="Arial"/>
            </a:endParaRPr>
          </a:p>
          <a:p>
            <a:pPr marL="12700" marR="5080" indent="635" algn="ctr">
              <a:lnSpc>
                <a:spcPct val="100000"/>
              </a:lnSpc>
            </a:pPr>
            <a:r>
              <a:rPr sz="1800" b="1" spc="-5" dirty="0">
                <a:latin typeface="Arial"/>
                <a:cs typeface="Arial"/>
              </a:rPr>
              <a:t>Make sure that  </a:t>
            </a:r>
            <a:r>
              <a:rPr sz="1800" b="1" dirty="0">
                <a:latin typeface="Arial"/>
                <a:cs typeface="Arial"/>
              </a:rPr>
              <a:t>YOU </a:t>
            </a:r>
            <a:r>
              <a:rPr sz="1800" b="1" spc="-5" dirty="0">
                <a:latin typeface="Arial"/>
                <a:cs typeface="Arial"/>
              </a:rPr>
              <a:t>understand  </a:t>
            </a:r>
            <a:r>
              <a:rPr sz="1800" b="1" spc="0" dirty="0">
                <a:latin typeface="Arial"/>
                <a:cs typeface="Arial"/>
              </a:rPr>
              <a:t>what </a:t>
            </a:r>
            <a:r>
              <a:rPr sz="1800" b="1" dirty="0">
                <a:latin typeface="Arial"/>
                <a:cs typeface="Arial"/>
              </a:rPr>
              <a:t>it is </a:t>
            </a:r>
            <a:r>
              <a:rPr sz="1800" b="1" spc="-10" dirty="0">
                <a:latin typeface="Arial"/>
                <a:cs typeface="Arial"/>
              </a:rPr>
              <a:t>you </a:t>
            </a:r>
            <a:r>
              <a:rPr sz="1800" b="1" spc="-5" dirty="0">
                <a:latin typeface="Arial"/>
                <a:cs typeface="Arial"/>
              </a:rPr>
              <a:t>are  trying </a:t>
            </a:r>
            <a:r>
              <a:rPr sz="1800" b="1" dirty="0">
                <a:latin typeface="Arial"/>
                <a:cs typeface="Arial"/>
              </a:rPr>
              <a:t>to </a:t>
            </a:r>
            <a:r>
              <a:rPr sz="1800" b="1" spc="-5" dirty="0">
                <a:latin typeface="Arial"/>
                <a:cs typeface="Arial"/>
              </a:rPr>
              <a:t>say </a:t>
            </a:r>
            <a:r>
              <a:rPr sz="1800" b="1" dirty="0">
                <a:latin typeface="Arial"/>
                <a:cs typeface="Arial"/>
              </a:rPr>
              <a:t>/</a:t>
            </a:r>
            <a:r>
              <a:rPr sz="1800" b="1" spc="-6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get  </a:t>
            </a:r>
            <a:r>
              <a:rPr sz="1800" b="1" spc="-5" dirty="0">
                <a:latin typeface="Arial"/>
                <a:cs typeface="Arial"/>
              </a:rPr>
              <a:t>across, </a:t>
            </a:r>
            <a:r>
              <a:rPr sz="1800" b="1" dirty="0">
                <a:latin typeface="Arial"/>
                <a:cs typeface="Arial"/>
              </a:rPr>
              <a:t>and then  </a:t>
            </a:r>
            <a:r>
              <a:rPr sz="1800" b="1" spc="-5" dirty="0">
                <a:latin typeface="Arial"/>
                <a:cs typeface="Arial"/>
              </a:rPr>
              <a:t>try </a:t>
            </a:r>
            <a:r>
              <a:rPr sz="1800" b="1" dirty="0">
                <a:latin typeface="Arial"/>
                <a:cs typeface="Arial"/>
              </a:rPr>
              <a:t>it out on  </a:t>
            </a:r>
            <a:r>
              <a:rPr sz="1800" b="1" spc="-5" dirty="0">
                <a:latin typeface="Arial"/>
                <a:cs typeface="Arial"/>
              </a:rPr>
              <a:t>others </a:t>
            </a:r>
            <a:r>
              <a:rPr sz="1800" b="1" dirty="0">
                <a:latin typeface="Arial"/>
                <a:cs typeface="Arial"/>
              </a:rPr>
              <a:t>if</a:t>
            </a:r>
            <a:r>
              <a:rPr sz="1800" b="1" spc="-35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possible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58085" y="1184909"/>
            <a:ext cx="24904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Visual</a:t>
            </a:r>
            <a:r>
              <a:rPr spc="-90" dirty="0"/>
              <a:t> </a:t>
            </a:r>
            <a:r>
              <a:rPr dirty="0"/>
              <a:t>Aids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27</a:t>
            </a:fld>
            <a:endParaRPr spc="-5" dirty="0"/>
          </a:p>
        </p:txBody>
      </p:sp>
      <p:sp>
        <p:nvSpPr>
          <p:cNvPr id="3" name="object 3"/>
          <p:cNvSpPr txBox="1"/>
          <p:nvPr/>
        </p:nvSpPr>
        <p:spPr>
          <a:xfrm>
            <a:off x="1275080" y="2105914"/>
            <a:ext cx="4634865" cy="255198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2900" marR="165100" indent="-330200">
              <a:lnSpc>
                <a:spcPct val="100000"/>
              </a:lnSpc>
              <a:spcBef>
                <a:spcPts val="100"/>
              </a:spcBef>
              <a:buClr>
                <a:srgbClr val="CCCCCC"/>
              </a:buClr>
              <a:buSzPct val="80000"/>
              <a:buFont typeface="MS Gothic"/>
              <a:buChar char="o"/>
              <a:tabLst>
                <a:tab pos="342900" algn="l"/>
                <a:tab pos="343535" algn="l"/>
              </a:tabLst>
            </a:pPr>
            <a:r>
              <a:rPr sz="2000" dirty="0">
                <a:latin typeface="Arial"/>
                <a:cs typeface="Arial"/>
              </a:rPr>
              <a:t>Make sure your </a:t>
            </a:r>
            <a:r>
              <a:rPr sz="2000" spc="-5" dirty="0">
                <a:latin typeface="Arial"/>
                <a:cs typeface="Arial"/>
              </a:rPr>
              <a:t>text </a:t>
            </a:r>
            <a:r>
              <a:rPr sz="2000" dirty="0">
                <a:latin typeface="Arial"/>
                <a:cs typeface="Arial"/>
              </a:rPr>
              <a:t>is readable –  dark background, light writing or</a:t>
            </a:r>
            <a:r>
              <a:rPr sz="2000" spc="-15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vice  versa..</a:t>
            </a:r>
          </a:p>
          <a:p>
            <a:pPr marL="342900" indent="-330200">
              <a:lnSpc>
                <a:spcPct val="100000"/>
              </a:lnSpc>
              <a:spcBef>
                <a:spcPts val="605"/>
              </a:spcBef>
              <a:buClr>
                <a:srgbClr val="CCCCCC"/>
              </a:buClr>
              <a:buSzPct val="80000"/>
              <a:buFont typeface="MS Gothic"/>
              <a:buChar char="o"/>
              <a:tabLst>
                <a:tab pos="342900" algn="l"/>
                <a:tab pos="343535" algn="l"/>
              </a:tabLst>
            </a:pPr>
            <a:r>
              <a:rPr sz="2000" dirty="0">
                <a:latin typeface="Arial"/>
                <a:cs typeface="Arial"/>
              </a:rPr>
              <a:t>Keep number of points per </a:t>
            </a:r>
            <a:r>
              <a:rPr lang="en-GB" sz="2000" dirty="0" smtClean="0">
                <a:latin typeface="Arial"/>
                <a:cs typeface="Arial"/>
              </a:rPr>
              <a:t>section</a:t>
            </a:r>
            <a:r>
              <a:rPr sz="2000" dirty="0" smtClean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to</a:t>
            </a:r>
            <a:r>
              <a:rPr sz="2000" spc="-140" dirty="0">
                <a:latin typeface="Arial"/>
                <a:cs typeface="Arial"/>
              </a:rPr>
              <a:t> </a:t>
            </a:r>
            <a:r>
              <a:rPr sz="2000" dirty="0" smtClean="0">
                <a:latin typeface="Arial"/>
                <a:cs typeface="Arial"/>
              </a:rPr>
              <a:t>a</a:t>
            </a:r>
            <a:r>
              <a:rPr lang="en-GB" sz="2000" dirty="0" smtClean="0">
                <a:latin typeface="Arial"/>
                <a:cs typeface="Arial"/>
              </a:rPr>
              <a:t> </a:t>
            </a:r>
            <a:r>
              <a:rPr sz="2000" dirty="0" smtClean="0">
                <a:latin typeface="Arial"/>
                <a:cs typeface="Arial"/>
              </a:rPr>
              <a:t>minimum</a:t>
            </a:r>
            <a:endParaRPr sz="2000" dirty="0">
              <a:latin typeface="Arial"/>
              <a:cs typeface="Arial"/>
            </a:endParaRPr>
          </a:p>
          <a:p>
            <a:pPr marL="800100" marR="5080" indent="-330835">
              <a:spcBef>
                <a:spcPts val="5"/>
              </a:spcBef>
              <a:tabLst>
                <a:tab pos="800100" algn="l"/>
              </a:tabLst>
            </a:pPr>
            <a:r>
              <a:rPr sz="1600" spc="-5" dirty="0">
                <a:solidFill>
                  <a:srgbClr val="CCCCCC"/>
                </a:solidFill>
                <a:latin typeface="MS Gothic"/>
                <a:cs typeface="MS Gothic"/>
              </a:rPr>
              <a:t>o	</a:t>
            </a:r>
            <a:r>
              <a:rPr sz="2000" dirty="0" smtClean="0">
                <a:latin typeface="Arial"/>
                <a:cs typeface="Arial"/>
              </a:rPr>
              <a:t>Keywords </a:t>
            </a:r>
            <a:r>
              <a:rPr lang="en-GB" sz="2000" dirty="0" smtClean="0">
                <a:latin typeface="Arial"/>
                <a:cs typeface="Arial"/>
              </a:rPr>
              <a:t>and ability </a:t>
            </a:r>
            <a:r>
              <a:rPr lang="en-GB" sz="2000" dirty="0">
                <a:latin typeface="Arial"/>
                <a:cs typeface="Arial"/>
              </a:rPr>
              <a:t>to talk around points </a:t>
            </a:r>
            <a:r>
              <a:rPr lang="en-GB" sz="2000" dirty="0" smtClean="0">
                <a:latin typeface="Arial"/>
                <a:cs typeface="Arial"/>
              </a:rPr>
              <a:t>will </a:t>
            </a:r>
            <a:r>
              <a:rPr sz="2000" dirty="0" smtClean="0">
                <a:latin typeface="Arial"/>
                <a:cs typeface="Arial"/>
              </a:rPr>
              <a:t>demonstrate</a:t>
            </a:r>
            <a:r>
              <a:rPr sz="2000" spc="-125" dirty="0" smtClean="0">
                <a:latin typeface="Arial"/>
                <a:cs typeface="Arial"/>
              </a:rPr>
              <a:t> </a:t>
            </a:r>
            <a:r>
              <a:rPr sz="2000" dirty="0" smtClean="0">
                <a:latin typeface="Arial"/>
                <a:cs typeface="Arial"/>
              </a:rPr>
              <a:t>understanding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572502" y="1876805"/>
            <a:ext cx="4584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Arial"/>
                <a:cs typeface="Arial"/>
              </a:rPr>
              <a:t>T</a:t>
            </a:r>
            <a:r>
              <a:rPr sz="1800" b="1" spc="0" dirty="0">
                <a:latin typeface="Arial"/>
                <a:cs typeface="Arial"/>
              </a:rPr>
              <a:t>I</a:t>
            </a:r>
            <a:r>
              <a:rPr sz="1800" b="1" dirty="0">
                <a:latin typeface="Arial"/>
                <a:cs typeface="Arial"/>
              </a:rPr>
              <a:t>P: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975093" y="2425141"/>
            <a:ext cx="165163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latin typeface="Arial"/>
                <a:cs typeface="Arial"/>
              </a:rPr>
              <a:t>Simple </a:t>
            </a:r>
            <a:r>
              <a:rPr sz="1800" b="1" dirty="0">
                <a:latin typeface="Arial"/>
                <a:cs typeface="Arial"/>
              </a:rPr>
              <a:t>is</a:t>
            </a:r>
            <a:r>
              <a:rPr sz="1800" b="1" spc="-7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often</a:t>
            </a:r>
            <a:endParaRPr sz="1800">
              <a:latin typeface="Arial"/>
              <a:cs typeface="Arial"/>
            </a:endParaRPr>
          </a:p>
          <a:p>
            <a:pPr marL="1270" algn="ctr">
              <a:lnSpc>
                <a:spcPct val="100000"/>
              </a:lnSpc>
              <a:spcBef>
                <a:spcPts val="5"/>
              </a:spcBef>
            </a:pPr>
            <a:r>
              <a:rPr sz="1800" b="1" spc="-5" dirty="0">
                <a:latin typeface="Arial"/>
                <a:cs typeface="Arial"/>
              </a:rPr>
              <a:t>best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39008" y="1226565"/>
            <a:ext cx="3772535" cy="296812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065" marR="5080" indent="-5080" algn="ctr">
              <a:lnSpc>
                <a:spcPct val="100000"/>
              </a:lnSpc>
              <a:spcBef>
                <a:spcPts val="105"/>
              </a:spcBef>
            </a:pPr>
            <a:r>
              <a:rPr sz="3200" dirty="0"/>
              <a:t>What </a:t>
            </a:r>
            <a:r>
              <a:rPr sz="3200" spc="-5" dirty="0"/>
              <a:t>else </a:t>
            </a:r>
            <a:r>
              <a:rPr sz="3200" spc="-10" dirty="0"/>
              <a:t>am </a:t>
            </a:r>
            <a:r>
              <a:rPr sz="3200" dirty="0"/>
              <a:t>I  going to be</a:t>
            </a:r>
            <a:r>
              <a:rPr sz="3200" spc="-114" dirty="0"/>
              <a:t> </a:t>
            </a:r>
            <a:r>
              <a:rPr sz="3200" dirty="0"/>
              <a:t>looking  for in your  </a:t>
            </a:r>
            <a:r>
              <a:rPr sz="3200" spc="-10" dirty="0"/>
              <a:t>assessed  </a:t>
            </a:r>
            <a:r>
              <a:rPr lang="en-GB" sz="3200" spc="-10" dirty="0" smtClean="0"/>
              <a:t>hosted poster </a:t>
            </a:r>
            <a:r>
              <a:rPr sz="3200" spc="-5" dirty="0" smtClean="0"/>
              <a:t>presentations</a:t>
            </a:r>
            <a:r>
              <a:rPr sz="3200" spc="-5" dirty="0"/>
              <a:t>?</a:t>
            </a:r>
            <a:endParaRPr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70913" y="429514"/>
            <a:ext cx="266763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Eye</a:t>
            </a:r>
            <a:r>
              <a:rPr spc="-80" dirty="0"/>
              <a:t> </a:t>
            </a:r>
            <a:r>
              <a:rPr dirty="0"/>
              <a:t>Contact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891664" y="1372615"/>
            <a:ext cx="4255770" cy="23901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42900" indent="-330200">
              <a:lnSpc>
                <a:spcPct val="100000"/>
              </a:lnSpc>
              <a:spcBef>
                <a:spcPts val="105"/>
              </a:spcBef>
              <a:buClr>
                <a:srgbClr val="CCCCCC"/>
              </a:buClr>
              <a:buSzPct val="80000"/>
              <a:buFont typeface="MS Gothic"/>
              <a:buChar char="o"/>
              <a:tabLst>
                <a:tab pos="342900" algn="l"/>
                <a:tab pos="343535" algn="l"/>
              </a:tabLst>
            </a:pPr>
            <a:r>
              <a:rPr sz="2000" spc="-5" dirty="0">
                <a:latin typeface="Arial"/>
                <a:cs typeface="Arial"/>
              </a:rPr>
              <a:t>Look at </a:t>
            </a:r>
            <a:r>
              <a:rPr sz="2000" dirty="0">
                <a:latin typeface="Arial"/>
                <a:cs typeface="Arial"/>
              </a:rPr>
              <a:t>your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audience…</a:t>
            </a:r>
            <a:endParaRPr sz="2000" dirty="0">
              <a:latin typeface="Arial"/>
              <a:cs typeface="Arial"/>
            </a:endParaRPr>
          </a:p>
          <a:p>
            <a:pPr marL="800735" lvl="1" indent="-330835">
              <a:lnSpc>
                <a:spcPct val="100000"/>
              </a:lnSpc>
              <a:spcBef>
                <a:spcPts val="5"/>
              </a:spcBef>
              <a:buClr>
                <a:srgbClr val="CCCCCC"/>
              </a:buClr>
              <a:buSzPct val="88888"/>
              <a:buFont typeface="MS Gothic"/>
              <a:buChar char="o"/>
              <a:tabLst>
                <a:tab pos="800735" algn="l"/>
                <a:tab pos="801370" algn="l"/>
              </a:tabLst>
            </a:pPr>
            <a:r>
              <a:rPr sz="1800" dirty="0">
                <a:latin typeface="Arial"/>
                <a:cs typeface="Arial"/>
              </a:rPr>
              <a:t>Or </a:t>
            </a:r>
            <a:r>
              <a:rPr sz="1800" spc="-5" dirty="0">
                <a:latin typeface="Arial"/>
                <a:cs typeface="Arial"/>
              </a:rPr>
              <a:t>if </a:t>
            </a:r>
            <a:r>
              <a:rPr sz="1800" spc="-10" dirty="0">
                <a:latin typeface="Arial"/>
                <a:cs typeface="Arial"/>
              </a:rPr>
              <a:t>you genuinely </a:t>
            </a:r>
            <a:r>
              <a:rPr sz="1800" spc="-5" dirty="0">
                <a:latin typeface="Arial"/>
                <a:cs typeface="Arial"/>
              </a:rPr>
              <a:t>can’t </a:t>
            </a:r>
            <a:r>
              <a:rPr sz="1800" dirty="0">
                <a:latin typeface="Arial"/>
                <a:cs typeface="Arial"/>
              </a:rPr>
              <a:t>– at</a:t>
            </a:r>
            <a:r>
              <a:rPr sz="1800" spc="3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least</a:t>
            </a:r>
            <a:endParaRPr sz="1800" dirty="0">
              <a:latin typeface="Arial"/>
              <a:cs typeface="Arial"/>
            </a:endParaRPr>
          </a:p>
          <a:p>
            <a:pPr marL="800735">
              <a:lnSpc>
                <a:spcPct val="100000"/>
              </a:lnSpc>
            </a:pPr>
            <a:r>
              <a:rPr sz="1800" spc="-10" dirty="0">
                <a:latin typeface="Arial"/>
                <a:cs typeface="Arial"/>
              </a:rPr>
              <a:t>look</a:t>
            </a:r>
            <a:r>
              <a:rPr sz="1800" spc="-7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up</a:t>
            </a:r>
            <a:endParaRPr sz="1800" dirty="0">
              <a:latin typeface="Arial"/>
              <a:cs typeface="Arial"/>
            </a:endParaRPr>
          </a:p>
          <a:p>
            <a:pPr marL="342900" marR="181610" indent="-330200">
              <a:lnSpc>
                <a:spcPct val="100000"/>
              </a:lnSpc>
              <a:spcBef>
                <a:spcPts val="595"/>
              </a:spcBef>
              <a:buClr>
                <a:srgbClr val="CCCCCC"/>
              </a:buClr>
              <a:buSzPct val="80000"/>
              <a:buFont typeface="MS Gothic"/>
              <a:buChar char="o"/>
              <a:tabLst>
                <a:tab pos="342900" algn="l"/>
                <a:tab pos="343535" algn="l"/>
              </a:tabLst>
            </a:pPr>
            <a:r>
              <a:rPr sz="2000" dirty="0">
                <a:latin typeface="Arial"/>
                <a:cs typeface="Arial"/>
              </a:rPr>
              <a:t>Focus for a split second on</a:t>
            </a:r>
            <a:r>
              <a:rPr sz="2000" spc="-15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many  faces – scan the</a:t>
            </a:r>
            <a:r>
              <a:rPr sz="2000" spc="-9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room</a:t>
            </a:r>
          </a:p>
          <a:p>
            <a:pPr marL="800735" lvl="1" indent="-330835">
              <a:lnSpc>
                <a:spcPct val="100000"/>
              </a:lnSpc>
              <a:spcBef>
                <a:spcPts val="10"/>
              </a:spcBef>
              <a:buClr>
                <a:srgbClr val="CCCCCC"/>
              </a:buClr>
              <a:buSzPct val="88888"/>
              <a:buFont typeface="MS Gothic"/>
              <a:buChar char="o"/>
              <a:tabLst>
                <a:tab pos="800735" algn="l"/>
                <a:tab pos="801370" algn="l"/>
              </a:tabLst>
            </a:pPr>
            <a:r>
              <a:rPr sz="1800" spc="-5" dirty="0">
                <a:latin typeface="Arial"/>
                <a:cs typeface="Arial"/>
              </a:rPr>
              <a:t>This is also a </a:t>
            </a:r>
            <a:r>
              <a:rPr sz="1800" spc="-10" dirty="0">
                <a:latin typeface="Arial"/>
                <a:cs typeface="Arial"/>
              </a:rPr>
              <a:t>good </a:t>
            </a:r>
            <a:r>
              <a:rPr sz="1800" spc="-15" dirty="0">
                <a:latin typeface="Arial"/>
                <a:cs typeface="Arial"/>
              </a:rPr>
              <a:t>way </a:t>
            </a:r>
            <a:r>
              <a:rPr sz="1800" dirty="0">
                <a:latin typeface="Arial"/>
                <a:cs typeface="Arial"/>
              </a:rPr>
              <a:t>to</a:t>
            </a:r>
            <a:r>
              <a:rPr sz="1800" spc="5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check</a:t>
            </a:r>
            <a:endParaRPr sz="1800" dirty="0">
              <a:latin typeface="Arial"/>
              <a:cs typeface="Arial"/>
            </a:endParaRPr>
          </a:p>
          <a:p>
            <a:pPr marL="800735">
              <a:lnSpc>
                <a:spcPct val="100000"/>
              </a:lnSpc>
            </a:pPr>
            <a:r>
              <a:rPr sz="1800" spc="-20" dirty="0">
                <a:latin typeface="Arial"/>
                <a:cs typeface="Arial"/>
              </a:rPr>
              <a:t>who </a:t>
            </a:r>
            <a:r>
              <a:rPr sz="1800" dirty="0">
                <a:latin typeface="Arial"/>
                <a:cs typeface="Arial"/>
              </a:rPr>
              <a:t>is </a:t>
            </a:r>
            <a:r>
              <a:rPr sz="1800" spc="-10" dirty="0">
                <a:latin typeface="Arial"/>
                <a:cs typeface="Arial"/>
              </a:rPr>
              <a:t>engaged </a:t>
            </a:r>
            <a:r>
              <a:rPr sz="1800" dirty="0">
                <a:latin typeface="Arial"/>
                <a:cs typeface="Arial"/>
              </a:rPr>
              <a:t>in</a:t>
            </a:r>
            <a:r>
              <a:rPr sz="1800" spc="65" dirty="0">
                <a:latin typeface="Arial"/>
                <a:cs typeface="Arial"/>
              </a:rPr>
              <a:t> </a:t>
            </a:r>
            <a:r>
              <a:rPr sz="1800" spc="-15" dirty="0">
                <a:latin typeface="Arial"/>
                <a:cs typeface="Arial"/>
              </a:rPr>
              <a:t>your</a:t>
            </a:r>
            <a:endParaRPr sz="1800" dirty="0">
              <a:latin typeface="Arial"/>
              <a:cs typeface="Arial"/>
            </a:endParaRPr>
          </a:p>
          <a:p>
            <a:pPr marL="800735">
              <a:lnSpc>
                <a:spcPct val="100000"/>
              </a:lnSpc>
            </a:pPr>
            <a:r>
              <a:rPr sz="1800" spc="-5" dirty="0">
                <a:latin typeface="Arial"/>
                <a:cs typeface="Arial"/>
              </a:rPr>
              <a:t>presentation…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973823" y="1680972"/>
            <a:ext cx="1799844" cy="17998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29</a:t>
            </a:fld>
            <a:endParaRPr spc="-5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86839" y="655777"/>
            <a:ext cx="490156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Pace, </a:t>
            </a:r>
            <a:r>
              <a:rPr spc="-5" dirty="0"/>
              <a:t>Pitch </a:t>
            </a:r>
            <a:r>
              <a:rPr dirty="0"/>
              <a:t>and</a:t>
            </a:r>
            <a:r>
              <a:rPr spc="-70" dirty="0"/>
              <a:t> </a:t>
            </a:r>
            <a:r>
              <a:rPr spc="-5" dirty="0"/>
              <a:t>Power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30</a:t>
            </a:fld>
            <a:endParaRPr spc="-5" dirty="0"/>
          </a:p>
        </p:txBody>
      </p:sp>
      <p:sp>
        <p:nvSpPr>
          <p:cNvPr id="3" name="object 3"/>
          <p:cNvSpPr txBox="1"/>
          <p:nvPr/>
        </p:nvSpPr>
        <p:spPr>
          <a:xfrm>
            <a:off x="1447800" y="1809750"/>
            <a:ext cx="4417695" cy="23596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2900" indent="-330200">
              <a:lnSpc>
                <a:spcPct val="100000"/>
              </a:lnSpc>
              <a:spcBef>
                <a:spcPts val="100"/>
              </a:spcBef>
              <a:buClr>
                <a:srgbClr val="CCCCCC"/>
              </a:buClr>
              <a:buSzPct val="80000"/>
              <a:buFont typeface="MS Gothic"/>
              <a:buChar char="o"/>
              <a:tabLst>
                <a:tab pos="342900" algn="l"/>
                <a:tab pos="343535" algn="l"/>
              </a:tabLst>
            </a:pPr>
            <a:r>
              <a:rPr sz="2000" dirty="0">
                <a:latin typeface="Arial"/>
                <a:cs typeface="Arial"/>
              </a:rPr>
              <a:t>Vary your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pace</a:t>
            </a:r>
          </a:p>
          <a:p>
            <a:pPr marL="800100" lvl="1" indent="-330200">
              <a:lnSpc>
                <a:spcPct val="100000"/>
              </a:lnSpc>
              <a:spcBef>
                <a:spcPts val="10"/>
              </a:spcBef>
              <a:buClr>
                <a:srgbClr val="CCCCCC"/>
              </a:buClr>
              <a:buSzPct val="88888"/>
              <a:buFont typeface="MS Gothic"/>
              <a:buChar char="o"/>
              <a:tabLst>
                <a:tab pos="800100" algn="l"/>
                <a:tab pos="800735" algn="l"/>
              </a:tabLst>
            </a:pPr>
            <a:r>
              <a:rPr sz="1800" spc="-5" dirty="0">
                <a:latin typeface="Arial"/>
                <a:cs typeface="Arial"/>
              </a:rPr>
              <a:t>Slow </a:t>
            </a:r>
            <a:r>
              <a:rPr sz="1800" spc="-20" dirty="0">
                <a:latin typeface="Arial"/>
                <a:cs typeface="Arial"/>
              </a:rPr>
              <a:t>down </a:t>
            </a:r>
            <a:r>
              <a:rPr sz="1800" dirty="0">
                <a:latin typeface="Arial"/>
                <a:cs typeface="Arial"/>
              </a:rPr>
              <a:t>for </a:t>
            </a:r>
            <a:r>
              <a:rPr sz="1800" spc="-5" dirty="0">
                <a:latin typeface="Arial"/>
                <a:cs typeface="Arial"/>
              </a:rPr>
              <a:t>important key</a:t>
            </a:r>
            <a:r>
              <a:rPr sz="1800" spc="3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points</a:t>
            </a:r>
            <a:endParaRPr sz="1800" dirty="0">
              <a:latin typeface="Arial"/>
              <a:cs typeface="Arial"/>
            </a:endParaRPr>
          </a:p>
          <a:p>
            <a:pPr marL="800100" lvl="1" indent="-330200">
              <a:lnSpc>
                <a:spcPct val="100000"/>
              </a:lnSpc>
              <a:spcBef>
                <a:spcPts val="5"/>
              </a:spcBef>
              <a:buClr>
                <a:srgbClr val="CCCCCC"/>
              </a:buClr>
              <a:buSzPct val="88888"/>
              <a:buFont typeface="MS Gothic"/>
              <a:buChar char="o"/>
              <a:tabLst>
                <a:tab pos="800100" algn="l"/>
                <a:tab pos="800735" algn="l"/>
              </a:tabLst>
            </a:pPr>
            <a:r>
              <a:rPr sz="1800" spc="-5" dirty="0">
                <a:latin typeface="Arial"/>
                <a:cs typeface="Arial"/>
              </a:rPr>
              <a:t>Speed up </a:t>
            </a:r>
            <a:r>
              <a:rPr sz="1800" dirty="0">
                <a:latin typeface="Arial"/>
                <a:cs typeface="Arial"/>
              </a:rPr>
              <a:t>to </a:t>
            </a:r>
            <a:r>
              <a:rPr sz="1800" spc="-5" dirty="0">
                <a:latin typeface="Arial"/>
                <a:cs typeface="Arial"/>
              </a:rPr>
              <a:t>encourage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enthusiasm</a:t>
            </a:r>
            <a:endParaRPr sz="1800" dirty="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5"/>
              </a:spcBef>
              <a:buClr>
                <a:srgbClr val="CCCCCC"/>
              </a:buClr>
              <a:buFont typeface="MS Gothic"/>
              <a:buChar char="o"/>
            </a:pPr>
            <a:endParaRPr sz="2350" dirty="0">
              <a:latin typeface="Times New Roman"/>
              <a:cs typeface="Times New Roman"/>
            </a:endParaRPr>
          </a:p>
          <a:p>
            <a:pPr marL="342900" indent="-330200">
              <a:lnSpc>
                <a:spcPct val="100000"/>
              </a:lnSpc>
              <a:spcBef>
                <a:spcPts val="5"/>
              </a:spcBef>
              <a:buClr>
                <a:srgbClr val="CCCCCC"/>
              </a:buClr>
              <a:buSzPct val="80000"/>
              <a:buFont typeface="MS Gothic"/>
              <a:buChar char="o"/>
              <a:tabLst>
                <a:tab pos="342900" algn="l"/>
                <a:tab pos="343535" algn="l"/>
              </a:tabLst>
            </a:pPr>
            <a:r>
              <a:rPr sz="2000" spc="-5" dirty="0">
                <a:latin typeface="Arial"/>
                <a:cs typeface="Arial"/>
              </a:rPr>
              <a:t>Pitch</a:t>
            </a:r>
            <a:endParaRPr sz="2000" dirty="0">
              <a:latin typeface="Arial"/>
              <a:cs typeface="Arial"/>
            </a:endParaRPr>
          </a:p>
          <a:p>
            <a:pPr marL="800100" lvl="1" indent="-330200">
              <a:lnSpc>
                <a:spcPct val="100000"/>
              </a:lnSpc>
              <a:spcBef>
                <a:spcPts val="10"/>
              </a:spcBef>
              <a:buClr>
                <a:srgbClr val="CCCCCC"/>
              </a:buClr>
              <a:buSzPct val="88888"/>
              <a:buFont typeface="MS Gothic"/>
              <a:buChar char="o"/>
              <a:tabLst>
                <a:tab pos="800100" algn="l"/>
                <a:tab pos="800735" algn="l"/>
              </a:tabLst>
            </a:pPr>
            <a:r>
              <a:rPr sz="1800" spc="-5" dirty="0">
                <a:latin typeface="Arial"/>
                <a:cs typeface="Arial"/>
              </a:rPr>
              <a:t>Keep </a:t>
            </a:r>
            <a:r>
              <a:rPr sz="1800" spc="-10" dirty="0">
                <a:latin typeface="Arial"/>
                <a:cs typeface="Arial"/>
              </a:rPr>
              <a:t>your </a:t>
            </a:r>
            <a:r>
              <a:rPr sz="1800" spc="-5" dirty="0">
                <a:latin typeface="Arial"/>
                <a:cs typeface="Arial"/>
              </a:rPr>
              <a:t>audience</a:t>
            </a:r>
            <a:r>
              <a:rPr sz="1800" spc="5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awake!</a:t>
            </a:r>
            <a:endParaRPr sz="1800" dirty="0">
              <a:latin typeface="Arial"/>
              <a:cs typeface="Arial"/>
            </a:endParaRPr>
          </a:p>
          <a:p>
            <a:pPr marL="800100" marR="194310" lvl="1" indent="-330200">
              <a:lnSpc>
                <a:spcPct val="100000"/>
              </a:lnSpc>
              <a:buClr>
                <a:srgbClr val="CCCCCC"/>
              </a:buClr>
              <a:buSzPct val="88888"/>
              <a:buFont typeface="MS Gothic"/>
              <a:buChar char="o"/>
              <a:tabLst>
                <a:tab pos="800100" algn="l"/>
                <a:tab pos="800735" algn="l"/>
              </a:tabLst>
            </a:pPr>
            <a:r>
              <a:rPr sz="1800" spc="-5" dirty="0">
                <a:latin typeface="Arial"/>
                <a:cs typeface="Arial"/>
              </a:rPr>
              <a:t>Remember </a:t>
            </a:r>
            <a:r>
              <a:rPr sz="1800" spc="-10" dirty="0">
                <a:latin typeface="Arial"/>
                <a:cs typeface="Arial"/>
              </a:rPr>
              <a:t>your </a:t>
            </a:r>
            <a:r>
              <a:rPr sz="1800" spc="-5" dirty="0">
                <a:latin typeface="Arial"/>
                <a:cs typeface="Arial"/>
              </a:rPr>
              <a:t>boring monotone  teachers at school…</a:t>
            </a:r>
            <a:endParaRPr sz="18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86839" y="655777"/>
            <a:ext cx="490156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dirty="0">
                <a:latin typeface="Arial"/>
                <a:cs typeface="Arial"/>
              </a:rPr>
              <a:t>Pace, </a:t>
            </a:r>
            <a:r>
              <a:rPr sz="3600" b="1" spc="-5" dirty="0">
                <a:latin typeface="Arial"/>
                <a:cs typeface="Arial"/>
              </a:rPr>
              <a:t>Pitch </a:t>
            </a:r>
            <a:r>
              <a:rPr sz="3600" b="1" dirty="0">
                <a:latin typeface="Arial"/>
                <a:cs typeface="Arial"/>
              </a:rPr>
              <a:t>and</a:t>
            </a:r>
            <a:r>
              <a:rPr sz="3600" b="1" spc="-70" dirty="0">
                <a:latin typeface="Arial"/>
                <a:cs typeface="Arial"/>
              </a:rPr>
              <a:t> </a:t>
            </a:r>
            <a:r>
              <a:rPr sz="3600" b="1" spc="-5" dirty="0">
                <a:latin typeface="Arial"/>
                <a:cs typeface="Arial"/>
              </a:rPr>
              <a:t>Power</a:t>
            </a:r>
            <a:endParaRPr sz="3600">
              <a:latin typeface="Arial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31</a:t>
            </a:fld>
            <a:endParaRPr spc="-5" dirty="0"/>
          </a:p>
        </p:txBody>
      </p:sp>
      <p:sp>
        <p:nvSpPr>
          <p:cNvPr id="3" name="object 3"/>
          <p:cNvSpPr txBox="1"/>
          <p:nvPr/>
        </p:nvSpPr>
        <p:spPr>
          <a:xfrm>
            <a:off x="1275080" y="2487295"/>
            <a:ext cx="4799965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2900" marR="5080" indent="-330835">
              <a:lnSpc>
                <a:spcPct val="100000"/>
              </a:lnSpc>
              <a:spcBef>
                <a:spcPts val="100"/>
              </a:spcBef>
              <a:tabLst>
                <a:tab pos="342900" algn="l"/>
              </a:tabLst>
            </a:pPr>
            <a:r>
              <a:rPr sz="1600" spc="-5" dirty="0">
                <a:solidFill>
                  <a:srgbClr val="CCCCCC"/>
                </a:solidFill>
                <a:latin typeface="MS Gothic"/>
                <a:cs typeface="MS Gothic"/>
              </a:rPr>
              <a:t>o	</a:t>
            </a:r>
            <a:r>
              <a:rPr sz="2000" dirty="0">
                <a:latin typeface="Arial"/>
                <a:cs typeface="Arial"/>
              </a:rPr>
              <a:t>There may be something you feel</a:t>
            </a:r>
            <a:r>
              <a:rPr sz="2000" spc="-15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really  strongly about – use power in </a:t>
            </a:r>
            <a:r>
              <a:rPr sz="2000" spc="-5" dirty="0">
                <a:latin typeface="Arial"/>
                <a:cs typeface="Arial"/>
              </a:rPr>
              <a:t>your  </a:t>
            </a:r>
            <a:r>
              <a:rPr sz="2000" dirty="0">
                <a:latin typeface="Arial"/>
                <a:cs typeface="Arial"/>
              </a:rPr>
              <a:t>voice to highlight your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interest!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94510" y="655777"/>
            <a:ext cx="345757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Body</a:t>
            </a:r>
            <a:r>
              <a:rPr spc="-75" dirty="0"/>
              <a:t> </a:t>
            </a:r>
            <a:r>
              <a:rPr dirty="0"/>
              <a:t>Language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32</a:t>
            </a:fld>
            <a:endParaRPr spc="-5" dirty="0"/>
          </a:p>
        </p:txBody>
      </p:sp>
      <p:sp>
        <p:nvSpPr>
          <p:cNvPr id="3" name="object 3"/>
          <p:cNvSpPr txBox="1"/>
          <p:nvPr/>
        </p:nvSpPr>
        <p:spPr>
          <a:xfrm>
            <a:off x="1921255" y="1684096"/>
            <a:ext cx="4328795" cy="245964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2900" indent="-330200">
              <a:lnSpc>
                <a:spcPct val="100000"/>
              </a:lnSpc>
              <a:spcBef>
                <a:spcPts val="100"/>
              </a:spcBef>
              <a:buClr>
                <a:srgbClr val="CCCCCC"/>
              </a:buClr>
              <a:buSzPct val="88888"/>
              <a:buFont typeface="MS Gothic"/>
              <a:buChar char="o"/>
              <a:tabLst>
                <a:tab pos="342900" algn="l"/>
                <a:tab pos="343535" algn="l"/>
              </a:tabLst>
            </a:pPr>
            <a:r>
              <a:rPr sz="1800" spc="-5" dirty="0">
                <a:latin typeface="Arial"/>
                <a:cs typeface="Arial"/>
              </a:rPr>
              <a:t>Folding</a:t>
            </a:r>
            <a:r>
              <a:rPr sz="180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arms?</a:t>
            </a:r>
            <a:endParaRPr sz="1800" dirty="0">
              <a:latin typeface="Arial"/>
              <a:cs typeface="Arial"/>
            </a:endParaRPr>
          </a:p>
          <a:p>
            <a:pPr marL="800100" lvl="1" indent="-330200">
              <a:lnSpc>
                <a:spcPct val="100000"/>
              </a:lnSpc>
              <a:spcBef>
                <a:spcPts val="5"/>
              </a:spcBef>
              <a:buClr>
                <a:srgbClr val="CCCCCC"/>
              </a:buClr>
              <a:buSzPct val="88888"/>
              <a:buFont typeface="MS Gothic"/>
              <a:buChar char="o"/>
              <a:tabLst>
                <a:tab pos="800100" algn="l"/>
                <a:tab pos="800735" algn="l"/>
              </a:tabLst>
            </a:pPr>
            <a:r>
              <a:rPr sz="1800" spc="-5" dirty="0">
                <a:latin typeface="Arial"/>
                <a:cs typeface="Arial"/>
              </a:rPr>
              <a:t>Defensive</a:t>
            </a:r>
            <a:endParaRPr sz="1800" dirty="0">
              <a:latin typeface="Arial"/>
              <a:cs typeface="Arial"/>
            </a:endParaRPr>
          </a:p>
          <a:p>
            <a:pPr marL="342900" indent="-330200">
              <a:lnSpc>
                <a:spcPct val="100000"/>
              </a:lnSpc>
              <a:spcBef>
                <a:spcPts val="600"/>
              </a:spcBef>
              <a:buClr>
                <a:srgbClr val="CCCCCC"/>
              </a:buClr>
              <a:buSzPct val="88888"/>
              <a:buFont typeface="MS Gothic"/>
              <a:buChar char="o"/>
              <a:tabLst>
                <a:tab pos="342900" algn="l"/>
                <a:tab pos="343535" algn="l"/>
              </a:tabLst>
            </a:pPr>
            <a:r>
              <a:rPr sz="1800" spc="-5" dirty="0">
                <a:latin typeface="Arial"/>
                <a:cs typeface="Arial"/>
              </a:rPr>
              <a:t>Avoid nervous</a:t>
            </a:r>
            <a:r>
              <a:rPr sz="1800" spc="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gestures</a:t>
            </a:r>
            <a:endParaRPr sz="1800" dirty="0">
              <a:latin typeface="Arial"/>
              <a:cs typeface="Arial"/>
            </a:endParaRPr>
          </a:p>
          <a:p>
            <a:pPr marL="800100" lvl="1" indent="-330200">
              <a:lnSpc>
                <a:spcPct val="100000"/>
              </a:lnSpc>
              <a:buClr>
                <a:srgbClr val="CCCCCC"/>
              </a:buClr>
              <a:buSzPct val="88888"/>
              <a:buFont typeface="MS Gothic"/>
              <a:buChar char="o"/>
              <a:tabLst>
                <a:tab pos="800100" algn="l"/>
                <a:tab pos="800735" algn="l"/>
              </a:tabLst>
            </a:pPr>
            <a:r>
              <a:rPr sz="1800" dirty="0">
                <a:latin typeface="Arial"/>
                <a:cs typeface="Arial"/>
              </a:rPr>
              <a:t>E.g., </a:t>
            </a:r>
            <a:r>
              <a:rPr sz="1800" spc="-5" dirty="0">
                <a:latin typeface="Arial"/>
                <a:cs typeface="Arial"/>
              </a:rPr>
              <a:t>clicking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pen</a:t>
            </a:r>
            <a:endParaRPr sz="1800" dirty="0">
              <a:latin typeface="Arial"/>
              <a:cs typeface="Arial"/>
            </a:endParaRPr>
          </a:p>
          <a:p>
            <a:pPr marL="342900" indent="-330200">
              <a:lnSpc>
                <a:spcPct val="100000"/>
              </a:lnSpc>
              <a:spcBef>
                <a:spcPts val="600"/>
              </a:spcBef>
              <a:buClr>
                <a:srgbClr val="CCCCCC"/>
              </a:buClr>
              <a:buSzPct val="88888"/>
              <a:buFont typeface="MS Gothic"/>
              <a:buChar char="o"/>
              <a:tabLst>
                <a:tab pos="342900" algn="l"/>
                <a:tab pos="343535" algn="l"/>
              </a:tabLst>
            </a:pPr>
            <a:r>
              <a:rPr sz="1800" spc="-5" dirty="0">
                <a:latin typeface="Arial"/>
                <a:cs typeface="Arial"/>
              </a:rPr>
              <a:t>Body language includes </a:t>
            </a:r>
            <a:r>
              <a:rPr sz="1800" spc="-15" dirty="0">
                <a:latin typeface="Arial"/>
                <a:cs typeface="Arial"/>
              </a:rPr>
              <a:t>eye</a:t>
            </a:r>
            <a:r>
              <a:rPr sz="1800" spc="5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contact</a:t>
            </a:r>
            <a:endParaRPr sz="1800" dirty="0">
              <a:latin typeface="Arial"/>
              <a:cs typeface="Arial"/>
            </a:endParaRPr>
          </a:p>
          <a:p>
            <a:pPr marL="342900" marR="5080" indent="-330200">
              <a:lnSpc>
                <a:spcPct val="100000"/>
              </a:lnSpc>
              <a:spcBef>
                <a:spcPts val="600"/>
              </a:spcBef>
              <a:buClr>
                <a:srgbClr val="CCCCCC"/>
              </a:buClr>
              <a:buSzPct val="88888"/>
              <a:buFont typeface="MS Gothic"/>
              <a:buChar char="o"/>
              <a:tabLst>
                <a:tab pos="342900" algn="l"/>
                <a:tab pos="343535" algn="l"/>
              </a:tabLst>
            </a:pPr>
            <a:r>
              <a:rPr sz="1800" spc="-10" dirty="0">
                <a:latin typeface="Arial"/>
                <a:cs typeface="Arial"/>
              </a:rPr>
              <a:t>Don’t </a:t>
            </a:r>
            <a:r>
              <a:rPr sz="1800" spc="-5" dirty="0">
                <a:latin typeface="Arial"/>
                <a:cs typeface="Arial"/>
              </a:rPr>
              <a:t>over rely on </a:t>
            </a:r>
            <a:r>
              <a:rPr lang="en-GB" sz="1800" dirty="0" smtClean="0">
                <a:latin typeface="Arial"/>
                <a:cs typeface="Arial"/>
              </a:rPr>
              <a:t>the poster </a:t>
            </a:r>
            <a:r>
              <a:rPr sz="1800" dirty="0" smtClean="0">
                <a:latin typeface="Arial"/>
                <a:cs typeface="Arial"/>
              </a:rPr>
              <a:t>– </a:t>
            </a:r>
            <a:r>
              <a:rPr lang="en-GB" sz="1800" dirty="0" smtClean="0">
                <a:latin typeface="Arial"/>
                <a:cs typeface="Arial"/>
              </a:rPr>
              <a:t>use as an aid only! F</a:t>
            </a:r>
            <a:r>
              <a:rPr sz="1800" dirty="0" smtClean="0">
                <a:latin typeface="Arial"/>
                <a:cs typeface="Arial"/>
              </a:rPr>
              <a:t>ace </a:t>
            </a:r>
            <a:r>
              <a:rPr sz="1800" spc="-5" dirty="0">
                <a:latin typeface="Arial"/>
                <a:cs typeface="Arial"/>
              </a:rPr>
              <a:t>audience </a:t>
            </a:r>
            <a:r>
              <a:rPr sz="1800" spc="-15" dirty="0" smtClean="0">
                <a:latin typeface="Arial"/>
                <a:cs typeface="Arial"/>
              </a:rPr>
              <a:t>with </a:t>
            </a:r>
            <a:r>
              <a:rPr lang="en-GB" sz="1800" spc="-15" dirty="0" smtClean="0">
                <a:latin typeface="Arial"/>
                <a:cs typeface="Arial"/>
              </a:rPr>
              <a:t>your </a:t>
            </a:r>
            <a:r>
              <a:rPr sz="1800" spc="-15" dirty="0" smtClean="0">
                <a:latin typeface="Arial"/>
                <a:cs typeface="Arial"/>
              </a:rPr>
              <a:t>whole</a:t>
            </a:r>
            <a:r>
              <a:rPr sz="1800" spc="85" dirty="0" smtClean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body</a:t>
            </a:r>
            <a:endParaRPr sz="18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61820" y="722833"/>
            <a:ext cx="551497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Don’t forget to</a:t>
            </a:r>
            <a:r>
              <a:rPr spc="-55" dirty="0"/>
              <a:t> </a:t>
            </a:r>
            <a:r>
              <a:rPr dirty="0"/>
              <a:t>practice…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33</a:t>
            </a:fld>
            <a:endParaRPr spc="-5" dirty="0"/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6350" indent="-330835">
              <a:lnSpc>
                <a:spcPct val="100000"/>
              </a:lnSpc>
              <a:spcBef>
                <a:spcPts val="105"/>
              </a:spcBef>
              <a:buClr>
                <a:srgbClr val="CCCCCC"/>
              </a:buClr>
              <a:buSzPct val="80000"/>
              <a:buFont typeface="MS Gothic"/>
              <a:buChar char="o"/>
              <a:tabLst>
                <a:tab pos="1276985" algn="l"/>
                <a:tab pos="1277620" algn="l"/>
              </a:tabLst>
            </a:pPr>
            <a:r>
              <a:rPr dirty="0"/>
              <a:t>Practice in </a:t>
            </a:r>
            <a:r>
              <a:rPr spc="-5" dirty="0"/>
              <a:t>front </a:t>
            </a:r>
            <a:r>
              <a:rPr dirty="0"/>
              <a:t>of family, friends or a</a:t>
            </a:r>
            <a:r>
              <a:rPr spc="-150" dirty="0"/>
              <a:t> </a:t>
            </a:r>
            <a:r>
              <a:rPr dirty="0"/>
              <a:t>mirror</a:t>
            </a:r>
          </a:p>
          <a:p>
            <a:pPr marL="1733550" lvl="1" indent="-330835">
              <a:lnSpc>
                <a:spcPct val="100000"/>
              </a:lnSpc>
              <a:spcBef>
                <a:spcPts val="5"/>
              </a:spcBef>
              <a:buClr>
                <a:srgbClr val="CCCCCC"/>
              </a:buClr>
              <a:buSzPct val="88888"/>
              <a:buFont typeface="MS Gothic"/>
              <a:buChar char="o"/>
              <a:tabLst>
                <a:tab pos="1734185" algn="l"/>
                <a:tab pos="1734820" algn="l"/>
              </a:tabLst>
            </a:pPr>
            <a:r>
              <a:rPr sz="1800" spc="-5" dirty="0">
                <a:latin typeface="Arial"/>
                <a:cs typeface="Arial"/>
              </a:rPr>
              <a:t>You </a:t>
            </a:r>
            <a:r>
              <a:rPr sz="1800" spc="-15" dirty="0">
                <a:latin typeface="Arial"/>
                <a:cs typeface="Arial"/>
              </a:rPr>
              <a:t>will </a:t>
            </a:r>
            <a:r>
              <a:rPr sz="1800" spc="-5" dirty="0">
                <a:latin typeface="Arial"/>
                <a:cs typeface="Arial"/>
              </a:rPr>
              <a:t>present more confidently </a:t>
            </a:r>
            <a:r>
              <a:rPr sz="1800" dirty="0">
                <a:latin typeface="Arial"/>
                <a:cs typeface="Arial"/>
              </a:rPr>
              <a:t>if </a:t>
            </a:r>
            <a:r>
              <a:rPr sz="1800" spc="-10" dirty="0">
                <a:latin typeface="Arial"/>
                <a:cs typeface="Arial"/>
              </a:rPr>
              <a:t>you </a:t>
            </a:r>
            <a:r>
              <a:rPr sz="1800" spc="-5" dirty="0">
                <a:latin typeface="Arial"/>
                <a:cs typeface="Arial"/>
              </a:rPr>
              <a:t>feel prepared</a:t>
            </a:r>
            <a:r>
              <a:rPr sz="1800" spc="16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–</a:t>
            </a:r>
          </a:p>
          <a:p>
            <a:pPr marL="1733550">
              <a:lnSpc>
                <a:spcPct val="100000"/>
              </a:lnSpc>
            </a:pPr>
            <a:r>
              <a:rPr sz="1800" spc="-10" dirty="0"/>
              <a:t>and </a:t>
            </a:r>
            <a:r>
              <a:rPr sz="1800" dirty="0"/>
              <a:t>if </a:t>
            </a:r>
            <a:r>
              <a:rPr sz="1800" spc="-15" dirty="0"/>
              <a:t>you </a:t>
            </a:r>
            <a:r>
              <a:rPr sz="1800" spc="-5" dirty="0"/>
              <a:t>know </a:t>
            </a:r>
            <a:r>
              <a:rPr sz="1800" spc="-20" dirty="0"/>
              <a:t>what </a:t>
            </a:r>
            <a:r>
              <a:rPr sz="1800" spc="-15" dirty="0"/>
              <a:t>you </a:t>
            </a:r>
            <a:r>
              <a:rPr sz="1800" spc="-5" dirty="0"/>
              <a:t>are talking </a:t>
            </a:r>
            <a:r>
              <a:rPr sz="1800" spc="-10" dirty="0"/>
              <a:t>about</a:t>
            </a:r>
            <a:r>
              <a:rPr sz="1800" spc="204" dirty="0"/>
              <a:t> </a:t>
            </a:r>
            <a:r>
              <a:rPr sz="1800" spc="-10" dirty="0"/>
              <a:t>beforehand!</a:t>
            </a:r>
            <a:endParaRPr sz="1800" dirty="0"/>
          </a:p>
          <a:p>
            <a:pPr marL="932815">
              <a:lnSpc>
                <a:spcPct val="100000"/>
              </a:lnSpc>
            </a:pPr>
            <a:endParaRPr sz="1800" dirty="0"/>
          </a:p>
          <a:p>
            <a:pPr marL="1276350" indent="-330835">
              <a:lnSpc>
                <a:spcPct val="100000"/>
              </a:lnSpc>
              <a:spcBef>
                <a:spcPts val="1295"/>
              </a:spcBef>
              <a:buClr>
                <a:srgbClr val="CCCCCC"/>
              </a:buClr>
              <a:buSzPct val="80000"/>
              <a:buFont typeface="MS Gothic"/>
              <a:buChar char="o"/>
              <a:tabLst>
                <a:tab pos="1276985" algn="l"/>
                <a:tab pos="1277620" algn="l"/>
              </a:tabLst>
            </a:pPr>
            <a:r>
              <a:rPr dirty="0"/>
              <a:t>Make sure you have everything you need before</a:t>
            </a:r>
            <a:r>
              <a:rPr spc="-200" dirty="0"/>
              <a:t> </a:t>
            </a:r>
            <a:r>
              <a:rPr dirty="0"/>
              <a:t>you</a:t>
            </a:r>
          </a:p>
          <a:p>
            <a:pPr marL="1276350">
              <a:lnSpc>
                <a:spcPct val="100000"/>
              </a:lnSpc>
            </a:pPr>
            <a:r>
              <a:rPr dirty="0"/>
              <a:t>start</a:t>
            </a:r>
          </a:p>
          <a:p>
            <a:pPr marL="1733550" lvl="1" indent="-330835">
              <a:lnSpc>
                <a:spcPct val="100000"/>
              </a:lnSpc>
              <a:spcBef>
                <a:spcPts val="10"/>
              </a:spcBef>
              <a:buClr>
                <a:srgbClr val="CCCCCC"/>
              </a:buClr>
              <a:buSzPct val="88888"/>
              <a:buFont typeface="MS Gothic"/>
              <a:buChar char="o"/>
              <a:tabLst>
                <a:tab pos="1734185" algn="l"/>
                <a:tab pos="1734820" algn="l"/>
              </a:tabLst>
            </a:pPr>
            <a:r>
              <a:rPr sz="1800" dirty="0">
                <a:latin typeface="Arial"/>
                <a:cs typeface="Arial"/>
              </a:rPr>
              <a:t>Is </a:t>
            </a:r>
            <a:r>
              <a:rPr sz="1800" spc="-5" dirty="0">
                <a:latin typeface="Arial"/>
                <a:cs typeface="Arial"/>
              </a:rPr>
              <a:t>there a</a:t>
            </a:r>
            <a:r>
              <a:rPr sz="1800" spc="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projector?</a:t>
            </a:r>
            <a:endParaRPr sz="1800" dirty="0">
              <a:latin typeface="Arial"/>
              <a:cs typeface="Arial"/>
            </a:endParaRPr>
          </a:p>
          <a:p>
            <a:pPr marL="1733550" lvl="1" indent="-330835">
              <a:lnSpc>
                <a:spcPct val="100000"/>
              </a:lnSpc>
              <a:buClr>
                <a:srgbClr val="CCCCCC"/>
              </a:buClr>
              <a:buSzPct val="88888"/>
              <a:buFont typeface="MS Gothic"/>
              <a:buChar char="o"/>
              <a:tabLst>
                <a:tab pos="1734185" algn="l"/>
                <a:tab pos="1734820" algn="l"/>
              </a:tabLst>
            </a:pPr>
            <a:r>
              <a:rPr sz="1800" dirty="0">
                <a:latin typeface="Arial"/>
                <a:cs typeface="Arial"/>
              </a:rPr>
              <a:t>Is </a:t>
            </a:r>
            <a:r>
              <a:rPr sz="1800" spc="-15" dirty="0">
                <a:latin typeface="Arial"/>
                <a:cs typeface="Arial"/>
              </a:rPr>
              <a:t>your </a:t>
            </a:r>
            <a:r>
              <a:rPr lang="en-GB" dirty="0" smtClean="0">
                <a:latin typeface="Arial"/>
                <a:cs typeface="Arial"/>
              </a:rPr>
              <a:t>poster</a:t>
            </a:r>
            <a:r>
              <a:rPr sz="1800" dirty="0" smtClean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in the right</a:t>
            </a:r>
            <a:r>
              <a:rPr sz="1800" spc="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format?</a:t>
            </a:r>
          </a:p>
          <a:p>
            <a:pPr marL="1733550" lvl="1" indent="-330835">
              <a:lnSpc>
                <a:spcPct val="100000"/>
              </a:lnSpc>
              <a:buClr>
                <a:srgbClr val="CCCCCC"/>
              </a:buClr>
              <a:buSzPct val="88888"/>
              <a:buFont typeface="MS Gothic"/>
              <a:buChar char="o"/>
              <a:tabLst>
                <a:tab pos="1734185" algn="l"/>
                <a:tab pos="1734820" algn="l"/>
              </a:tabLst>
            </a:pPr>
            <a:r>
              <a:rPr sz="1800" spc="-5" dirty="0">
                <a:latin typeface="Arial"/>
                <a:cs typeface="Arial"/>
              </a:rPr>
              <a:t>Do </a:t>
            </a:r>
            <a:r>
              <a:rPr sz="1800" spc="-10" dirty="0">
                <a:latin typeface="Arial"/>
                <a:cs typeface="Arial"/>
              </a:rPr>
              <a:t>you </a:t>
            </a:r>
            <a:r>
              <a:rPr sz="1800" spc="-5" dirty="0">
                <a:latin typeface="Arial"/>
                <a:cs typeface="Arial"/>
              </a:rPr>
              <a:t>need other equipment? </a:t>
            </a:r>
            <a:r>
              <a:rPr sz="1800" dirty="0">
                <a:latin typeface="Arial"/>
                <a:cs typeface="Arial"/>
              </a:rPr>
              <a:t>– </a:t>
            </a:r>
            <a:r>
              <a:rPr sz="1800" spc="-5" dirty="0">
                <a:latin typeface="Arial"/>
                <a:cs typeface="Arial"/>
              </a:rPr>
              <a:t>pens, flip chart,</a:t>
            </a:r>
            <a:r>
              <a:rPr sz="1800" spc="8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etc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28292" y="622553"/>
            <a:ext cx="42691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Anxiety </a:t>
            </a:r>
            <a:r>
              <a:rPr dirty="0"/>
              <a:t>and</a:t>
            </a:r>
            <a:r>
              <a:rPr spc="-35" dirty="0"/>
              <a:t> </a:t>
            </a:r>
            <a:r>
              <a:rPr spc="-5" dirty="0"/>
              <a:t>Nerves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34</a:t>
            </a:fld>
            <a:endParaRPr spc="-5" dirty="0"/>
          </a:p>
        </p:txBody>
      </p:sp>
      <p:sp>
        <p:nvSpPr>
          <p:cNvPr id="3" name="object 3"/>
          <p:cNvSpPr txBox="1"/>
          <p:nvPr/>
        </p:nvSpPr>
        <p:spPr>
          <a:xfrm>
            <a:off x="1954783" y="1649044"/>
            <a:ext cx="5265420" cy="24657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42900" indent="-330200">
              <a:lnSpc>
                <a:spcPct val="100000"/>
              </a:lnSpc>
              <a:spcBef>
                <a:spcPts val="105"/>
              </a:spcBef>
              <a:buClr>
                <a:srgbClr val="CCCCCC"/>
              </a:buClr>
              <a:buSzPct val="80000"/>
              <a:buFont typeface="MS Gothic"/>
              <a:buChar char="o"/>
              <a:tabLst>
                <a:tab pos="342900" algn="l"/>
                <a:tab pos="343535" algn="l"/>
              </a:tabLst>
            </a:pPr>
            <a:r>
              <a:rPr sz="2000" dirty="0">
                <a:latin typeface="Arial"/>
                <a:cs typeface="Arial"/>
              </a:rPr>
              <a:t>Public speaking is</a:t>
            </a:r>
            <a:r>
              <a:rPr sz="2000" spc="-8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nerve-wracking!</a:t>
            </a:r>
          </a:p>
          <a:p>
            <a:pPr>
              <a:lnSpc>
                <a:spcPct val="100000"/>
              </a:lnSpc>
              <a:spcBef>
                <a:spcPts val="35"/>
              </a:spcBef>
              <a:buClr>
                <a:srgbClr val="CCCCCC"/>
              </a:buClr>
              <a:buFont typeface="MS Gothic"/>
              <a:buChar char="o"/>
            </a:pPr>
            <a:endParaRPr sz="3100" dirty="0">
              <a:latin typeface="Times New Roman"/>
              <a:cs typeface="Times New Roman"/>
            </a:endParaRPr>
          </a:p>
          <a:p>
            <a:pPr marL="342900" indent="-330200">
              <a:lnSpc>
                <a:spcPct val="100000"/>
              </a:lnSpc>
              <a:spcBef>
                <a:spcPts val="5"/>
              </a:spcBef>
              <a:buClr>
                <a:srgbClr val="CCCCCC"/>
              </a:buClr>
              <a:buSzPct val="80000"/>
              <a:buFont typeface="MS Gothic"/>
              <a:buChar char="o"/>
              <a:tabLst>
                <a:tab pos="342900" algn="l"/>
                <a:tab pos="343535" algn="l"/>
              </a:tabLst>
            </a:pPr>
            <a:r>
              <a:rPr sz="2000" dirty="0">
                <a:latin typeface="Arial"/>
                <a:cs typeface="Arial"/>
              </a:rPr>
              <a:t>It is perfectly natural to be</a:t>
            </a:r>
            <a:r>
              <a:rPr sz="2000" spc="-1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nervous</a:t>
            </a:r>
          </a:p>
          <a:p>
            <a:pPr>
              <a:lnSpc>
                <a:spcPct val="100000"/>
              </a:lnSpc>
              <a:spcBef>
                <a:spcPts val="35"/>
              </a:spcBef>
              <a:buClr>
                <a:srgbClr val="CCCCCC"/>
              </a:buClr>
              <a:buFont typeface="MS Gothic"/>
              <a:buChar char="o"/>
            </a:pPr>
            <a:endParaRPr sz="3100" dirty="0">
              <a:latin typeface="Times New Roman"/>
              <a:cs typeface="Times New Roman"/>
            </a:endParaRPr>
          </a:p>
          <a:p>
            <a:pPr marL="342900" marR="5080" indent="-330200" algn="just">
              <a:lnSpc>
                <a:spcPct val="100000"/>
              </a:lnSpc>
              <a:buClr>
                <a:srgbClr val="CCCCCC"/>
              </a:buClr>
              <a:buSzPct val="80000"/>
              <a:buFont typeface="MS Gothic"/>
              <a:buChar char="o"/>
              <a:tabLst>
                <a:tab pos="343535" algn="l"/>
              </a:tabLst>
            </a:pPr>
            <a:r>
              <a:rPr sz="2000" dirty="0">
                <a:latin typeface="Arial"/>
                <a:cs typeface="Arial"/>
              </a:rPr>
              <a:t>If you follow </a:t>
            </a:r>
            <a:r>
              <a:rPr sz="2000" spc="-5" dirty="0">
                <a:latin typeface="Arial"/>
                <a:cs typeface="Arial"/>
              </a:rPr>
              <a:t>the </a:t>
            </a:r>
            <a:r>
              <a:rPr sz="2000" dirty="0">
                <a:latin typeface="Arial"/>
                <a:cs typeface="Arial"/>
              </a:rPr>
              <a:t>previous points, you</a:t>
            </a:r>
            <a:r>
              <a:rPr sz="2000" spc="-1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should  (hopefully) go into your presentation having  alleviated some of your initial</a:t>
            </a:r>
            <a:r>
              <a:rPr sz="2000" spc="-8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nerves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28292" y="622553"/>
            <a:ext cx="42691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Anxiety </a:t>
            </a:r>
            <a:r>
              <a:rPr dirty="0"/>
              <a:t>and</a:t>
            </a:r>
            <a:r>
              <a:rPr spc="-35" dirty="0"/>
              <a:t> </a:t>
            </a:r>
            <a:r>
              <a:rPr spc="-5" dirty="0"/>
              <a:t>Nerves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954783" y="1649044"/>
            <a:ext cx="5606415" cy="758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42900" algn="l"/>
              </a:tabLst>
            </a:pPr>
            <a:r>
              <a:rPr sz="1600" spc="-5" dirty="0">
                <a:solidFill>
                  <a:srgbClr val="CCCCCC"/>
                </a:solidFill>
                <a:latin typeface="MS Gothic"/>
                <a:cs typeface="MS Gothic"/>
              </a:rPr>
              <a:t>o	</a:t>
            </a:r>
            <a:r>
              <a:rPr sz="2400" dirty="0">
                <a:latin typeface="Arial"/>
                <a:cs typeface="Arial"/>
              </a:rPr>
              <a:t>To </a:t>
            </a:r>
            <a:r>
              <a:rPr sz="2400" spc="-5" dirty="0">
                <a:latin typeface="Arial"/>
                <a:cs typeface="Arial"/>
              </a:rPr>
              <a:t>reduce anxiety </a:t>
            </a:r>
            <a:r>
              <a:rPr sz="2400" dirty="0">
                <a:latin typeface="Arial"/>
                <a:cs typeface="Arial"/>
              </a:rPr>
              <a:t>on the </a:t>
            </a:r>
            <a:r>
              <a:rPr sz="2400" spc="-5" dirty="0">
                <a:latin typeface="Arial"/>
                <a:cs typeface="Arial"/>
              </a:rPr>
              <a:t>day,</a:t>
            </a:r>
            <a:r>
              <a:rPr sz="2400" spc="-2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consider</a:t>
            </a:r>
            <a:endParaRPr sz="2400">
              <a:latin typeface="Arial"/>
              <a:cs typeface="Arial"/>
            </a:endParaRPr>
          </a:p>
          <a:p>
            <a:pPr marL="342900">
              <a:lnSpc>
                <a:spcPct val="100000"/>
              </a:lnSpc>
              <a:spcBef>
                <a:spcPts val="5"/>
              </a:spcBef>
            </a:pPr>
            <a:r>
              <a:rPr sz="2400" spc="-5" dirty="0">
                <a:latin typeface="Arial"/>
                <a:cs typeface="Arial"/>
              </a:rPr>
              <a:t>the following: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86000" y="2694389"/>
            <a:ext cx="4965700" cy="21609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42900" indent="-330200">
              <a:lnSpc>
                <a:spcPct val="100000"/>
              </a:lnSpc>
              <a:spcBef>
                <a:spcPts val="105"/>
              </a:spcBef>
              <a:buClr>
                <a:srgbClr val="CCCCCC"/>
              </a:buClr>
              <a:buSzPct val="80000"/>
              <a:buFont typeface="MS Gothic"/>
              <a:buChar char="o"/>
              <a:tabLst>
                <a:tab pos="342900" algn="l"/>
                <a:tab pos="343535" algn="l"/>
              </a:tabLst>
            </a:pPr>
            <a:r>
              <a:rPr sz="2000" dirty="0">
                <a:latin typeface="Arial"/>
                <a:cs typeface="Arial"/>
              </a:rPr>
              <a:t>Cue cards make less noise if </a:t>
            </a:r>
            <a:r>
              <a:rPr sz="2000" spc="-5" dirty="0">
                <a:latin typeface="Arial"/>
                <a:cs typeface="Arial"/>
              </a:rPr>
              <a:t>you</a:t>
            </a:r>
            <a:r>
              <a:rPr sz="2000" spc="-1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are</a:t>
            </a:r>
          </a:p>
          <a:p>
            <a:pPr marL="342900">
              <a:lnSpc>
                <a:spcPct val="100000"/>
              </a:lnSpc>
            </a:pPr>
            <a:r>
              <a:rPr sz="2000" dirty="0">
                <a:latin typeface="Arial"/>
                <a:cs typeface="Arial"/>
              </a:rPr>
              <a:t>shaking than loose A4</a:t>
            </a:r>
            <a:r>
              <a:rPr sz="2000" spc="-9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sheets</a:t>
            </a:r>
          </a:p>
          <a:p>
            <a:pPr marL="342900" indent="-330200">
              <a:lnSpc>
                <a:spcPct val="100000"/>
              </a:lnSpc>
              <a:buClr>
                <a:srgbClr val="CCCCCC"/>
              </a:buClr>
              <a:buSzPct val="80000"/>
              <a:buFont typeface="MS Gothic"/>
              <a:buChar char="o"/>
              <a:tabLst>
                <a:tab pos="342900" algn="l"/>
                <a:tab pos="343535" algn="l"/>
              </a:tabLst>
            </a:pPr>
            <a:r>
              <a:rPr sz="2000" dirty="0">
                <a:latin typeface="Arial"/>
                <a:cs typeface="Arial"/>
              </a:rPr>
              <a:t>Know </a:t>
            </a:r>
            <a:r>
              <a:rPr sz="2000" spc="-5" dirty="0">
                <a:latin typeface="Arial"/>
                <a:cs typeface="Arial"/>
              </a:rPr>
              <a:t>the </a:t>
            </a:r>
            <a:r>
              <a:rPr sz="2000" dirty="0">
                <a:latin typeface="Arial"/>
                <a:cs typeface="Arial"/>
              </a:rPr>
              <a:t>room and the</a:t>
            </a:r>
            <a:r>
              <a:rPr sz="2000" spc="-9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equipment</a:t>
            </a:r>
          </a:p>
          <a:p>
            <a:pPr marL="342900" marR="41910" indent="-330200">
              <a:lnSpc>
                <a:spcPct val="100000"/>
              </a:lnSpc>
              <a:buClr>
                <a:srgbClr val="CCCCCC"/>
              </a:buClr>
              <a:buSzPct val="80000"/>
              <a:buFont typeface="MS Gothic"/>
              <a:buChar char="o"/>
              <a:tabLst>
                <a:tab pos="342900" algn="l"/>
                <a:tab pos="343535" algn="l"/>
              </a:tabLst>
            </a:pPr>
            <a:r>
              <a:rPr sz="2000" dirty="0">
                <a:latin typeface="Arial"/>
                <a:cs typeface="Arial"/>
              </a:rPr>
              <a:t>Take deep breaths and consciously</a:t>
            </a:r>
            <a:r>
              <a:rPr sz="2000" spc="-15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slow  down your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speech</a:t>
            </a:r>
          </a:p>
          <a:p>
            <a:pPr marL="342900" marR="5080" indent="-330200">
              <a:lnSpc>
                <a:spcPct val="100000"/>
              </a:lnSpc>
              <a:spcBef>
                <a:spcPts val="5"/>
              </a:spcBef>
              <a:buClr>
                <a:srgbClr val="CCCCCC"/>
              </a:buClr>
              <a:buSzPct val="80000"/>
              <a:buFont typeface="MS Gothic"/>
              <a:buChar char="o"/>
              <a:tabLst>
                <a:tab pos="342900" algn="l"/>
                <a:tab pos="343535" algn="l"/>
              </a:tabLst>
            </a:pPr>
            <a:r>
              <a:rPr sz="2000" dirty="0">
                <a:latin typeface="Arial"/>
                <a:cs typeface="Arial"/>
              </a:rPr>
              <a:t>Arrive on </a:t>
            </a:r>
            <a:r>
              <a:rPr sz="2000" spc="-5" dirty="0">
                <a:latin typeface="Arial"/>
                <a:cs typeface="Arial"/>
              </a:rPr>
              <a:t>time </a:t>
            </a:r>
            <a:r>
              <a:rPr sz="2000" dirty="0">
                <a:latin typeface="Arial"/>
                <a:cs typeface="Arial"/>
              </a:rPr>
              <a:t>– do not fluster yourself</a:t>
            </a:r>
            <a:r>
              <a:rPr sz="2000" spc="-15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by  arriving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late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8692642" y="4703775"/>
            <a:ext cx="16573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10" dirty="0">
                <a:solidFill>
                  <a:srgbClr val="FFFFFF"/>
                </a:solidFill>
                <a:latin typeface="Arial"/>
                <a:cs typeface="Arial"/>
              </a:rPr>
              <a:t>36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28292" y="622553"/>
            <a:ext cx="42691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Anxiety </a:t>
            </a:r>
            <a:r>
              <a:rPr dirty="0"/>
              <a:t>and</a:t>
            </a:r>
            <a:r>
              <a:rPr spc="-35" dirty="0"/>
              <a:t> </a:t>
            </a:r>
            <a:r>
              <a:rPr spc="-5" dirty="0"/>
              <a:t>Nerves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954783" y="1649044"/>
            <a:ext cx="5867400" cy="29229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42900" marR="561340" indent="-330200" algn="just">
              <a:lnSpc>
                <a:spcPct val="100000"/>
              </a:lnSpc>
              <a:spcBef>
                <a:spcPts val="105"/>
              </a:spcBef>
              <a:buClr>
                <a:srgbClr val="CCCCCC"/>
              </a:buClr>
              <a:buSzPct val="80000"/>
              <a:buFont typeface="MS Gothic"/>
              <a:buChar char="o"/>
              <a:tabLst>
                <a:tab pos="343535" algn="l"/>
              </a:tabLst>
            </a:pPr>
            <a:r>
              <a:rPr sz="2000" dirty="0">
                <a:latin typeface="Arial"/>
                <a:cs typeface="Arial"/>
              </a:rPr>
              <a:t>You will feel more nervous than </a:t>
            </a:r>
            <a:r>
              <a:rPr sz="2000" spc="-5" dirty="0">
                <a:latin typeface="Arial"/>
                <a:cs typeface="Arial"/>
              </a:rPr>
              <a:t>you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actually  appear – so </a:t>
            </a:r>
            <a:r>
              <a:rPr sz="2000" spc="-5" dirty="0">
                <a:latin typeface="Arial"/>
                <a:cs typeface="Arial"/>
              </a:rPr>
              <a:t>don’t worry about </a:t>
            </a:r>
            <a:r>
              <a:rPr sz="2000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audience  </a:t>
            </a:r>
            <a:r>
              <a:rPr sz="2000" dirty="0">
                <a:latin typeface="Arial"/>
                <a:cs typeface="Arial"/>
              </a:rPr>
              <a:t>noticing!</a:t>
            </a:r>
          </a:p>
          <a:p>
            <a:pPr marL="469900">
              <a:lnSpc>
                <a:spcPct val="100000"/>
              </a:lnSpc>
              <a:spcBef>
                <a:spcPts val="5"/>
              </a:spcBef>
              <a:tabLst>
                <a:tab pos="800100" algn="l"/>
              </a:tabLst>
            </a:pPr>
            <a:r>
              <a:rPr sz="1600" spc="-5" dirty="0">
                <a:solidFill>
                  <a:srgbClr val="CCCCCC"/>
                </a:solidFill>
                <a:latin typeface="MS Gothic"/>
                <a:cs typeface="MS Gothic"/>
              </a:rPr>
              <a:t>o	</a:t>
            </a:r>
            <a:r>
              <a:rPr sz="2000" dirty="0">
                <a:latin typeface="Arial"/>
                <a:cs typeface="Arial"/>
              </a:rPr>
              <a:t>Plus, </a:t>
            </a:r>
            <a:r>
              <a:rPr sz="2000" spc="-5" dirty="0">
                <a:latin typeface="Arial"/>
                <a:cs typeface="Arial"/>
              </a:rPr>
              <a:t>they’ll all be just as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nervous!</a:t>
            </a:r>
          </a:p>
          <a:p>
            <a:pPr marL="342900" indent="-330200">
              <a:lnSpc>
                <a:spcPct val="100000"/>
              </a:lnSpc>
              <a:spcBef>
                <a:spcPts val="600"/>
              </a:spcBef>
              <a:buClr>
                <a:srgbClr val="CCCCCC"/>
              </a:buClr>
              <a:buSzPct val="80000"/>
              <a:buFont typeface="MS Gothic"/>
              <a:buChar char="o"/>
              <a:tabLst>
                <a:tab pos="342900" algn="l"/>
                <a:tab pos="343535" algn="l"/>
              </a:tabLst>
            </a:pPr>
            <a:r>
              <a:rPr sz="2000" dirty="0">
                <a:latin typeface="Arial"/>
                <a:cs typeface="Arial"/>
              </a:rPr>
              <a:t>Do not be afraid of</a:t>
            </a:r>
            <a:r>
              <a:rPr sz="2000" spc="-8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silence</a:t>
            </a:r>
          </a:p>
          <a:p>
            <a:pPr marL="342900" marR="5080" indent="-330200">
              <a:lnSpc>
                <a:spcPct val="100000"/>
              </a:lnSpc>
              <a:spcBef>
                <a:spcPts val="600"/>
              </a:spcBef>
              <a:buClr>
                <a:srgbClr val="CCCCCC"/>
              </a:buClr>
              <a:buSzPct val="80000"/>
              <a:buFont typeface="MS Gothic"/>
              <a:buChar char="o"/>
              <a:tabLst>
                <a:tab pos="342900" algn="l"/>
                <a:tab pos="343535" algn="l"/>
              </a:tabLst>
            </a:pPr>
            <a:r>
              <a:rPr sz="2000" spc="-5" dirty="0">
                <a:latin typeface="Arial"/>
                <a:cs typeface="Arial"/>
              </a:rPr>
              <a:t>TIP: </a:t>
            </a:r>
            <a:r>
              <a:rPr lang="en-GB" sz="2000" spc="-5" dirty="0" smtClean="0">
                <a:latin typeface="Arial"/>
                <a:cs typeface="Arial"/>
              </a:rPr>
              <a:t>any </a:t>
            </a:r>
            <a:r>
              <a:rPr sz="2000" spc="-5" dirty="0" smtClean="0">
                <a:latin typeface="Arial"/>
                <a:cs typeface="Arial"/>
              </a:rPr>
              <a:t>presentation </a:t>
            </a:r>
            <a:r>
              <a:rPr sz="2000" spc="-5" dirty="0">
                <a:latin typeface="Arial"/>
                <a:cs typeface="Arial"/>
              </a:rPr>
              <a:t>at </a:t>
            </a:r>
            <a:r>
              <a:rPr sz="2000" dirty="0">
                <a:latin typeface="Arial"/>
                <a:cs typeface="Arial"/>
              </a:rPr>
              <a:t>UG </a:t>
            </a:r>
            <a:r>
              <a:rPr sz="2000" spc="-5" dirty="0">
                <a:latin typeface="Arial"/>
                <a:cs typeface="Arial"/>
              </a:rPr>
              <a:t>level don’t last </a:t>
            </a:r>
            <a:r>
              <a:rPr sz="2000" dirty="0">
                <a:latin typeface="Arial"/>
                <a:cs typeface="Arial"/>
              </a:rPr>
              <a:t>that </a:t>
            </a:r>
            <a:r>
              <a:rPr sz="2000" spc="-5" dirty="0">
                <a:latin typeface="Arial"/>
                <a:cs typeface="Arial"/>
              </a:rPr>
              <a:t>long  </a:t>
            </a:r>
            <a:r>
              <a:rPr sz="2000" dirty="0">
                <a:latin typeface="Arial"/>
                <a:cs typeface="Arial"/>
              </a:rPr>
              <a:t>so think of it as a short performance. </a:t>
            </a:r>
            <a:r>
              <a:rPr sz="2000" spc="-5" dirty="0">
                <a:latin typeface="Arial"/>
                <a:cs typeface="Arial"/>
              </a:rPr>
              <a:t>Even </a:t>
            </a:r>
            <a:r>
              <a:rPr sz="2000" dirty="0">
                <a:latin typeface="Arial"/>
                <a:cs typeface="Arial"/>
              </a:rPr>
              <a:t>if  </a:t>
            </a:r>
            <a:r>
              <a:rPr sz="2000" spc="-5" dirty="0">
                <a:latin typeface="Arial"/>
                <a:cs typeface="Arial"/>
              </a:rPr>
              <a:t>you’re not feeling </a:t>
            </a:r>
            <a:r>
              <a:rPr sz="2000" dirty="0">
                <a:latin typeface="Arial"/>
                <a:cs typeface="Arial"/>
              </a:rPr>
              <a:t>confident, </a:t>
            </a:r>
            <a:r>
              <a:rPr sz="2000" spc="-5" dirty="0">
                <a:latin typeface="Arial"/>
                <a:cs typeface="Arial"/>
              </a:rPr>
              <a:t>pretend </a:t>
            </a:r>
            <a:r>
              <a:rPr sz="2000" dirty="0">
                <a:latin typeface="Arial"/>
                <a:cs typeface="Arial"/>
              </a:rPr>
              <a:t>that </a:t>
            </a:r>
            <a:r>
              <a:rPr sz="2000" spc="-5" dirty="0">
                <a:latin typeface="Arial"/>
                <a:cs typeface="Arial"/>
              </a:rPr>
              <a:t>you are </a:t>
            </a:r>
            <a:r>
              <a:rPr sz="2000" dirty="0" smtClean="0">
                <a:latin typeface="Arial"/>
                <a:cs typeface="Arial"/>
              </a:rPr>
              <a:t>confident</a:t>
            </a:r>
            <a:r>
              <a:rPr sz="2000" dirty="0">
                <a:latin typeface="Arial"/>
                <a:cs typeface="Arial"/>
              </a:rPr>
              <a:t>!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692642" y="4703775"/>
            <a:ext cx="16573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10" dirty="0">
                <a:solidFill>
                  <a:srgbClr val="FFFFFF"/>
                </a:solidFill>
                <a:latin typeface="Arial"/>
                <a:cs typeface="Arial"/>
              </a:rPr>
              <a:t>37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86557" y="1373505"/>
            <a:ext cx="3722370" cy="272189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065" marR="5080" indent="635" algn="ctr">
              <a:lnSpc>
                <a:spcPct val="100000"/>
              </a:lnSpc>
              <a:spcBef>
                <a:spcPts val="105"/>
              </a:spcBef>
            </a:pPr>
            <a:r>
              <a:rPr sz="4400" dirty="0"/>
              <a:t>And the  design of my  </a:t>
            </a:r>
            <a:r>
              <a:rPr lang="en-GB" sz="4400" dirty="0" smtClean="0"/>
              <a:t>poster </a:t>
            </a:r>
            <a:r>
              <a:rPr sz="4400" dirty="0" smtClean="0"/>
              <a:t>presentati</a:t>
            </a:r>
            <a:r>
              <a:rPr sz="4400" spc="-15" dirty="0" smtClean="0"/>
              <a:t>o</a:t>
            </a:r>
            <a:r>
              <a:rPr sz="4400" dirty="0" smtClean="0"/>
              <a:t>n</a:t>
            </a:r>
            <a:r>
              <a:rPr sz="4400" dirty="0"/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35478"/>
            <a:ext cx="6867652" cy="1477328"/>
          </a:xfrm>
        </p:spPr>
        <p:txBody>
          <a:bodyPr/>
          <a:lstStyle/>
          <a:p>
            <a:r>
              <a:rPr lang="en-GB" sz="3200" dirty="0" smtClean="0"/>
              <a:t/>
            </a:r>
            <a:br>
              <a:rPr lang="en-GB" sz="3200" dirty="0" smtClean="0"/>
            </a:br>
            <a:r>
              <a:rPr lang="en-GB" sz="3200" dirty="0" smtClean="0"/>
              <a:t>What’s so special about poster presentations?</a:t>
            </a:r>
            <a:endParaRPr lang="en-GB" sz="32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1809749"/>
            <a:ext cx="7025258" cy="2803699"/>
          </a:xfrm>
        </p:spPr>
        <p:txBody>
          <a:bodyPr/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GB" dirty="0" smtClean="0"/>
              <a:t>The goal of a poster presentation is to create a compelling, visual representation of your topic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endParaRPr lang="en-GB" dirty="0"/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GB" dirty="0"/>
              <a:t>Poster sessions have become a common feature at scientific meetings because a large number of people can display their work and discuss it with others in a face-to-face setting. 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endParaRPr lang="en-GB" dirty="0"/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GB" dirty="0"/>
              <a:t>People can walk by the posters and, if a topic catches their eye, talk to the researcher individually.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978605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493659" y="1581150"/>
            <a:ext cx="6156683" cy="3013472"/>
          </a:xfrm>
        </p:spPr>
        <p:txBody>
          <a:bodyPr>
            <a:norm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GB" dirty="0" smtClean="0"/>
              <a:t>Posters are very different from written manuscripts.</a:t>
            </a:r>
          </a:p>
          <a:p>
            <a:endParaRPr lang="en-GB" dirty="0" smtClean="0"/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GB" dirty="0" smtClean="0"/>
              <a:t>They should serve the purpose of conveying </a:t>
            </a:r>
            <a:r>
              <a:rPr lang="en-GB" dirty="0" smtClean="0"/>
              <a:t>a few</a:t>
            </a:r>
            <a:r>
              <a:rPr lang="en-GB" dirty="0" smtClean="0"/>
              <a:t> </a:t>
            </a:r>
            <a:r>
              <a:rPr lang="en-GB" dirty="0" smtClean="0"/>
              <a:t>main </a:t>
            </a:r>
            <a:r>
              <a:rPr lang="en-GB" dirty="0" smtClean="0"/>
              <a:t>points (not </a:t>
            </a:r>
            <a:r>
              <a:rPr lang="en-GB" dirty="0" smtClean="0"/>
              <a:t>too much written </a:t>
            </a:r>
            <a:r>
              <a:rPr lang="en-GB" dirty="0" smtClean="0"/>
              <a:t>information), </a:t>
            </a:r>
            <a:r>
              <a:rPr lang="en-GB" dirty="0" smtClean="0"/>
              <a:t>but rather the presenter should be comfortable with talking around these key points.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endParaRPr lang="en-GB" dirty="0" smtClean="0"/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GB" dirty="0" smtClean="0"/>
              <a:t>Your key </a:t>
            </a:r>
            <a:r>
              <a:rPr lang="en-GB" dirty="0" smtClean="0"/>
              <a:t>points should be eye-catching and </a:t>
            </a:r>
            <a:r>
              <a:rPr lang="en-GB" dirty="0" smtClean="0"/>
              <a:t>not </a:t>
            </a:r>
            <a:r>
              <a:rPr lang="en-GB" dirty="0" smtClean="0"/>
              <a:t>overwhelming</a:t>
            </a:r>
            <a:r>
              <a:rPr lang="en-GB" dirty="0" smtClean="0"/>
              <a:t>!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895348" y="224790"/>
            <a:ext cx="6258052" cy="574040"/>
          </a:xfrm>
        </p:spPr>
        <p:txBody>
          <a:bodyPr>
            <a:normAutofit fontScale="90000"/>
          </a:bodyPr>
          <a:lstStyle/>
          <a:p>
            <a:r>
              <a:rPr lang="en-GB" dirty="0"/>
              <a:t>Differentiating Visual and Written Communication</a:t>
            </a:r>
          </a:p>
        </p:txBody>
      </p:sp>
    </p:spTree>
    <p:extLst>
      <p:ext uri="{BB962C8B-B14F-4D97-AF65-F5344CB8AC3E}">
        <p14:creationId xmlns:p14="http://schemas.microsoft.com/office/powerpoint/2010/main" val="382503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Physical Posters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9540" y="1535683"/>
            <a:ext cx="6568060" cy="2154436"/>
          </a:xfrm>
        </p:spPr>
        <p:txBody>
          <a:bodyPr/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GB" dirty="0" smtClean="0"/>
              <a:t>Designed on one PPT slide (typically) and printed in A1 or A0 size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endParaRPr lang="en-GB" dirty="0"/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GB" dirty="0" smtClean="0"/>
              <a:t>Your poster should be clearly visible from one metre away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endParaRPr lang="en-GB" dirty="0"/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GB" dirty="0" smtClean="0"/>
              <a:t>Think carefully about colour choices on your poster – lighter backgrounds with a dark font usually work best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120918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Remember…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9540" y="1535683"/>
            <a:ext cx="6339460" cy="2954655"/>
          </a:xfrm>
        </p:spPr>
        <p:txBody>
          <a:bodyPr/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GB" sz="2400" dirty="0" smtClean="0"/>
              <a:t>The length of time to present is roughly similar to a regular PowerPoint presentation, but the ‘operating space’ for a poster is reduced (sometimes by a lot!)…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endParaRPr lang="en-GB" sz="2400" dirty="0"/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GB" sz="2400" dirty="0" smtClean="0"/>
              <a:t>So you need to use the space wisely, focus on the main points and know what you’re talking about before presenting!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43835847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34641" y="514350"/>
            <a:ext cx="502793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 on</a:t>
            </a:r>
            <a:r>
              <a:rPr spc="-65" dirty="0"/>
              <a:t> </a:t>
            </a:r>
            <a:r>
              <a:rPr spc="-5" dirty="0"/>
              <a:t>PowerPoint!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967229" y="1700022"/>
            <a:ext cx="4131945" cy="302711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42900" marR="391160" indent="-330200">
              <a:lnSpc>
                <a:spcPct val="100000"/>
              </a:lnSpc>
              <a:spcBef>
                <a:spcPts val="105"/>
              </a:spcBef>
              <a:buClr>
                <a:srgbClr val="CCCCCC"/>
              </a:buClr>
              <a:buSzPct val="80000"/>
              <a:buFont typeface="MS Gothic"/>
              <a:buChar char="o"/>
              <a:tabLst>
                <a:tab pos="342900" algn="l"/>
                <a:tab pos="343535" algn="l"/>
              </a:tabLst>
            </a:pPr>
            <a:r>
              <a:rPr lang="en-GB" sz="2000" dirty="0" smtClean="0">
                <a:latin typeface="Arial"/>
                <a:cs typeface="Arial"/>
              </a:rPr>
              <a:t>One slide (plus one additional for your reference list(</a:t>
            </a:r>
          </a:p>
          <a:p>
            <a:pPr marL="342900" marR="391160" indent="-330200">
              <a:lnSpc>
                <a:spcPct val="100000"/>
              </a:lnSpc>
              <a:spcBef>
                <a:spcPts val="105"/>
              </a:spcBef>
              <a:buClr>
                <a:srgbClr val="CCCCCC"/>
              </a:buClr>
              <a:buSzPct val="80000"/>
              <a:buFont typeface="MS Gothic"/>
              <a:buChar char="o"/>
              <a:tabLst>
                <a:tab pos="342900" algn="l"/>
                <a:tab pos="343535" algn="l"/>
              </a:tabLst>
            </a:pPr>
            <a:r>
              <a:rPr sz="2000" dirty="0" smtClean="0">
                <a:latin typeface="Arial"/>
                <a:cs typeface="Arial"/>
              </a:rPr>
              <a:t>Use </a:t>
            </a:r>
            <a:r>
              <a:rPr sz="2000" dirty="0">
                <a:latin typeface="Arial"/>
                <a:cs typeface="Arial"/>
              </a:rPr>
              <a:t>a clear </a:t>
            </a:r>
            <a:r>
              <a:rPr sz="2000" dirty="0" smtClean="0">
                <a:latin typeface="Arial"/>
                <a:cs typeface="Arial"/>
              </a:rPr>
              <a:t>font– </a:t>
            </a:r>
            <a:r>
              <a:rPr sz="2000" dirty="0">
                <a:latin typeface="Arial"/>
                <a:cs typeface="Arial"/>
              </a:rPr>
              <a:t>simple is </a:t>
            </a:r>
            <a:r>
              <a:rPr sz="2000" spc="-5" dirty="0">
                <a:latin typeface="Arial"/>
                <a:cs typeface="Arial"/>
              </a:rPr>
              <a:t>often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best!</a:t>
            </a:r>
          </a:p>
          <a:p>
            <a:pPr marL="342900" indent="-330200">
              <a:lnSpc>
                <a:spcPct val="100000"/>
              </a:lnSpc>
              <a:spcBef>
                <a:spcPts val="600"/>
              </a:spcBef>
              <a:buClr>
                <a:srgbClr val="CCCCCC"/>
              </a:buClr>
              <a:buSzPct val="80000"/>
              <a:buFont typeface="MS Gothic"/>
              <a:buChar char="o"/>
              <a:tabLst>
                <a:tab pos="342900" algn="l"/>
                <a:tab pos="343535" algn="l"/>
              </a:tabLst>
            </a:pPr>
            <a:r>
              <a:rPr sz="2000" dirty="0">
                <a:latin typeface="Arial"/>
                <a:cs typeface="Arial"/>
              </a:rPr>
              <a:t>Use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 smtClean="0">
                <a:latin typeface="Arial"/>
                <a:cs typeface="Arial"/>
              </a:rPr>
              <a:t>keywords</a:t>
            </a:r>
            <a:r>
              <a:rPr lang="en-GB" sz="2000" dirty="0" smtClean="0">
                <a:latin typeface="Arial"/>
                <a:cs typeface="Arial"/>
              </a:rPr>
              <a:t> and know what you are talking about</a:t>
            </a:r>
            <a:endParaRPr sz="2000" dirty="0">
              <a:latin typeface="Arial"/>
              <a:cs typeface="Arial"/>
            </a:endParaRPr>
          </a:p>
          <a:p>
            <a:pPr marL="342900" indent="-330200">
              <a:lnSpc>
                <a:spcPct val="100000"/>
              </a:lnSpc>
              <a:spcBef>
                <a:spcPts val="600"/>
              </a:spcBef>
              <a:buClr>
                <a:srgbClr val="CCCCCC"/>
              </a:buClr>
              <a:buSzPct val="80000"/>
              <a:buFont typeface="MS Gothic"/>
              <a:buChar char="o"/>
              <a:tabLst>
                <a:tab pos="342900" algn="l"/>
                <a:tab pos="343535" algn="l"/>
              </a:tabLst>
            </a:pPr>
            <a:r>
              <a:rPr sz="2000" spc="-5" dirty="0">
                <a:latin typeface="Arial"/>
                <a:cs typeface="Arial"/>
              </a:rPr>
              <a:t>As </a:t>
            </a:r>
            <a:r>
              <a:rPr sz="2000" dirty="0">
                <a:latin typeface="Arial"/>
                <a:cs typeface="Arial"/>
              </a:rPr>
              <a:t>previous – light </a:t>
            </a:r>
            <a:r>
              <a:rPr sz="2000" spc="-5" dirty="0">
                <a:latin typeface="Arial"/>
                <a:cs typeface="Arial"/>
              </a:rPr>
              <a:t>font,</a:t>
            </a:r>
            <a:r>
              <a:rPr sz="2000" spc="-9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dark</a:t>
            </a:r>
          </a:p>
          <a:p>
            <a:pPr marR="402590" algn="ctr">
              <a:lnSpc>
                <a:spcPct val="100000"/>
              </a:lnSpc>
            </a:pPr>
            <a:r>
              <a:rPr sz="2000" dirty="0">
                <a:latin typeface="Arial"/>
                <a:cs typeface="Arial"/>
              </a:rPr>
              <a:t>background </a:t>
            </a:r>
            <a:r>
              <a:rPr lang="en-GB" sz="2000" dirty="0" smtClean="0">
                <a:latin typeface="Arial"/>
                <a:cs typeface="Arial"/>
              </a:rPr>
              <a:t>(or</a:t>
            </a:r>
            <a:r>
              <a:rPr sz="2000" dirty="0" smtClean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vice</a:t>
            </a:r>
            <a:r>
              <a:rPr sz="2000" spc="-95" dirty="0">
                <a:latin typeface="Arial"/>
                <a:cs typeface="Arial"/>
              </a:rPr>
              <a:t> </a:t>
            </a:r>
            <a:r>
              <a:rPr sz="2000" dirty="0" smtClean="0">
                <a:latin typeface="Arial"/>
                <a:cs typeface="Arial"/>
              </a:rPr>
              <a:t>versa</a:t>
            </a:r>
            <a:r>
              <a:rPr lang="en-GB" sz="2000" dirty="0" smtClean="0">
                <a:latin typeface="Arial"/>
                <a:cs typeface="Arial"/>
              </a:rPr>
              <a:t>)</a:t>
            </a:r>
            <a:endParaRPr sz="2000" dirty="0">
              <a:latin typeface="Arial"/>
              <a:cs typeface="Arial"/>
            </a:endParaRPr>
          </a:p>
          <a:p>
            <a:pPr marL="342900" indent="-330200">
              <a:lnSpc>
                <a:spcPct val="100000"/>
              </a:lnSpc>
              <a:spcBef>
                <a:spcPts val="600"/>
              </a:spcBef>
              <a:buClr>
                <a:srgbClr val="CCCCCC"/>
              </a:buClr>
              <a:buSzPct val="80000"/>
              <a:buFont typeface="MS Gothic"/>
              <a:buChar char="o"/>
              <a:tabLst>
                <a:tab pos="342900" algn="l"/>
                <a:tab pos="343535" algn="l"/>
              </a:tabLst>
            </a:pPr>
            <a:endParaRPr sz="2000"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692642" y="4703775"/>
            <a:ext cx="16573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10" dirty="0">
                <a:solidFill>
                  <a:srgbClr val="FFFFFF"/>
                </a:solidFill>
                <a:latin typeface="Arial"/>
                <a:cs typeface="Arial"/>
              </a:rPr>
              <a:t>39</a:t>
            </a:r>
            <a:endParaRPr sz="10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7408164" y="3133344"/>
            <a:ext cx="1038225" cy="424180"/>
          </a:xfrm>
          <a:custGeom>
            <a:avLst/>
            <a:gdLst/>
            <a:ahLst/>
            <a:cxnLst/>
            <a:rect l="l" t="t" r="r" b="b"/>
            <a:pathLst>
              <a:path w="1038225" h="424179">
                <a:moveTo>
                  <a:pt x="339343" y="0"/>
                </a:moveTo>
                <a:lnTo>
                  <a:pt x="339343" y="328549"/>
                </a:lnTo>
                <a:lnTo>
                  <a:pt x="98170" y="328549"/>
                </a:lnTo>
                <a:lnTo>
                  <a:pt x="78485" y="328549"/>
                </a:lnTo>
                <a:lnTo>
                  <a:pt x="58927" y="334010"/>
                </a:lnTo>
                <a:lnTo>
                  <a:pt x="16763" y="369316"/>
                </a:lnTo>
                <a:lnTo>
                  <a:pt x="0" y="404622"/>
                </a:lnTo>
                <a:lnTo>
                  <a:pt x="0" y="423672"/>
                </a:lnTo>
                <a:lnTo>
                  <a:pt x="1037716" y="423672"/>
                </a:lnTo>
                <a:lnTo>
                  <a:pt x="1037716" y="404622"/>
                </a:lnTo>
                <a:lnTo>
                  <a:pt x="1032255" y="385699"/>
                </a:lnTo>
                <a:lnTo>
                  <a:pt x="995679" y="344805"/>
                </a:lnTo>
                <a:lnTo>
                  <a:pt x="959357" y="328549"/>
                </a:lnTo>
                <a:lnTo>
                  <a:pt x="939545" y="328549"/>
                </a:lnTo>
                <a:lnTo>
                  <a:pt x="698500" y="328549"/>
                </a:lnTo>
                <a:lnTo>
                  <a:pt x="698500" y="0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862571" y="1610994"/>
            <a:ext cx="2129155" cy="1496695"/>
          </a:xfrm>
          <a:custGeom>
            <a:avLst/>
            <a:gdLst/>
            <a:ahLst/>
            <a:cxnLst/>
            <a:rect l="l" t="t" r="r" b="b"/>
            <a:pathLst>
              <a:path w="2129154" h="1496695">
                <a:moveTo>
                  <a:pt x="2072767" y="0"/>
                </a:moveTo>
                <a:lnTo>
                  <a:pt x="56133" y="0"/>
                </a:lnTo>
                <a:lnTo>
                  <a:pt x="44957" y="0"/>
                </a:lnTo>
                <a:lnTo>
                  <a:pt x="36575" y="5460"/>
                </a:lnTo>
                <a:lnTo>
                  <a:pt x="25400" y="8127"/>
                </a:lnTo>
                <a:lnTo>
                  <a:pt x="16891" y="16255"/>
                </a:lnTo>
                <a:lnTo>
                  <a:pt x="11302" y="24383"/>
                </a:lnTo>
                <a:lnTo>
                  <a:pt x="5587" y="32512"/>
                </a:lnTo>
                <a:lnTo>
                  <a:pt x="2921" y="43306"/>
                </a:lnTo>
                <a:lnTo>
                  <a:pt x="0" y="54228"/>
                </a:lnTo>
                <a:lnTo>
                  <a:pt x="0" y="1442211"/>
                </a:lnTo>
                <a:lnTo>
                  <a:pt x="2921" y="1453006"/>
                </a:lnTo>
                <a:lnTo>
                  <a:pt x="5587" y="1463802"/>
                </a:lnTo>
                <a:lnTo>
                  <a:pt x="11302" y="1472056"/>
                </a:lnTo>
                <a:lnTo>
                  <a:pt x="16891" y="1480184"/>
                </a:lnTo>
                <a:lnTo>
                  <a:pt x="25400" y="1488312"/>
                </a:lnTo>
                <a:lnTo>
                  <a:pt x="36575" y="1490979"/>
                </a:lnTo>
                <a:lnTo>
                  <a:pt x="44957" y="1496440"/>
                </a:lnTo>
                <a:lnTo>
                  <a:pt x="56133" y="1496440"/>
                </a:lnTo>
                <a:lnTo>
                  <a:pt x="2072767" y="1496440"/>
                </a:lnTo>
                <a:lnTo>
                  <a:pt x="2084070" y="1496440"/>
                </a:lnTo>
                <a:lnTo>
                  <a:pt x="2092452" y="1490979"/>
                </a:lnTo>
                <a:lnTo>
                  <a:pt x="2103628" y="1488312"/>
                </a:lnTo>
                <a:lnTo>
                  <a:pt x="2112136" y="1480184"/>
                </a:lnTo>
                <a:lnTo>
                  <a:pt x="2117725" y="1472056"/>
                </a:lnTo>
                <a:lnTo>
                  <a:pt x="2123439" y="1463802"/>
                </a:lnTo>
                <a:lnTo>
                  <a:pt x="2126106" y="1453006"/>
                </a:lnTo>
                <a:lnTo>
                  <a:pt x="2128901" y="1442211"/>
                </a:lnTo>
                <a:lnTo>
                  <a:pt x="2128901" y="54228"/>
                </a:lnTo>
                <a:lnTo>
                  <a:pt x="2126106" y="43306"/>
                </a:lnTo>
                <a:lnTo>
                  <a:pt x="2123439" y="32512"/>
                </a:lnTo>
                <a:lnTo>
                  <a:pt x="2117725" y="24383"/>
                </a:lnTo>
                <a:lnTo>
                  <a:pt x="2112136" y="16255"/>
                </a:lnTo>
                <a:lnTo>
                  <a:pt x="2103628" y="8127"/>
                </a:lnTo>
                <a:lnTo>
                  <a:pt x="2092452" y="5460"/>
                </a:lnTo>
                <a:lnTo>
                  <a:pt x="2084070" y="0"/>
                </a:lnTo>
                <a:lnTo>
                  <a:pt x="2072767" y="0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031228" y="1773554"/>
            <a:ext cx="1791970" cy="1171575"/>
          </a:xfrm>
          <a:custGeom>
            <a:avLst/>
            <a:gdLst/>
            <a:ahLst/>
            <a:cxnLst/>
            <a:rect l="l" t="t" r="r" b="b"/>
            <a:pathLst>
              <a:path w="1791970" h="1171575">
                <a:moveTo>
                  <a:pt x="1791716" y="1171194"/>
                </a:moveTo>
                <a:lnTo>
                  <a:pt x="0" y="1171194"/>
                </a:lnTo>
                <a:lnTo>
                  <a:pt x="0" y="0"/>
                </a:lnTo>
                <a:lnTo>
                  <a:pt x="1791716" y="0"/>
                </a:lnTo>
                <a:lnTo>
                  <a:pt x="1791716" y="1171194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5667</TotalTime>
  <Words>1533</Words>
  <Application>Microsoft Office PowerPoint</Application>
  <PresentationFormat>On-screen Show (16:9)</PresentationFormat>
  <Paragraphs>264</Paragraphs>
  <Slides>42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9" baseType="lpstr">
      <vt:lpstr>MS Gothic</vt:lpstr>
      <vt:lpstr>Arial</vt:lpstr>
      <vt:lpstr>Calibri</vt:lpstr>
      <vt:lpstr>Courier New</vt:lpstr>
      <vt:lpstr>Segoe UI Symbol</vt:lpstr>
      <vt:lpstr>Times New Roman</vt:lpstr>
      <vt:lpstr>Office Theme</vt:lpstr>
      <vt:lpstr>Academic  Study Skills  for Students</vt:lpstr>
      <vt:lpstr>Aims:</vt:lpstr>
      <vt:lpstr>Assessment</vt:lpstr>
      <vt:lpstr>Why do we assess  you via  presentations?</vt:lpstr>
      <vt:lpstr>How to give a  good  presentation</vt:lpstr>
      <vt:lpstr>Presenting doesn’t come  natural to us as humans…</vt:lpstr>
      <vt:lpstr>Preparation:</vt:lpstr>
      <vt:lpstr>PowerPoint Presentation</vt:lpstr>
      <vt:lpstr>PowerPoint Presentation</vt:lpstr>
      <vt:lpstr>1. What will they know of your subject?</vt:lpstr>
      <vt:lpstr>PowerPoint Presentation</vt:lpstr>
      <vt:lpstr>1. Again, consider your audience</vt:lpstr>
      <vt:lpstr>2. The Introduction</vt:lpstr>
      <vt:lpstr>2. The Introduction</vt:lpstr>
      <vt:lpstr>2. The Introduction</vt:lpstr>
      <vt:lpstr>2. The Introduction</vt:lpstr>
      <vt:lpstr>2. The Main Body</vt:lpstr>
      <vt:lpstr>2. The Main Body</vt:lpstr>
      <vt:lpstr>2. The Main Body</vt:lpstr>
      <vt:lpstr>2. The Main Body</vt:lpstr>
      <vt:lpstr>3. Conclusion</vt:lpstr>
      <vt:lpstr>3. Conclusion</vt:lpstr>
      <vt:lpstr>4. References</vt:lpstr>
      <vt:lpstr>Do not do this</vt:lpstr>
      <vt:lpstr>PowerPoint Presentation</vt:lpstr>
      <vt:lpstr>Visual Aids</vt:lpstr>
      <vt:lpstr>Visual Aids</vt:lpstr>
      <vt:lpstr>What else am I  going to be looking  for in your  assessed  hosted poster presentations?</vt:lpstr>
      <vt:lpstr>Eye Contact</vt:lpstr>
      <vt:lpstr>Pace, Pitch and Power</vt:lpstr>
      <vt:lpstr>PowerPoint Presentation</vt:lpstr>
      <vt:lpstr>Body Language</vt:lpstr>
      <vt:lpstr>Don’t forget to practice…</vt:lpstr>
      <vt:lpstr>Anxiety and Nerves</vt:lpstr>
      <vt:lpstr>Anxiety and Nerves</vt:lpstr>
      <vt:lpstr>Anxiety and Nerves</vt:lpstr>
      <vt:lpstr>And the  design of my  poster presentation?</vt:lpstr>
      <vt:lpstr> What’s so special about poster presentations?</vt:lpstr>
      <vt:lpstr>Differentiating Visual and Written Communication</vt:lpstr>
      <vt:lpstr>Physical Posters</vt:lpstr>
      <vt:lpstr>Remember…</vt:lpstr>
      <vt:lpstr>Design on PowerPoint!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Academic Study Skills for Students</dc:title>
  <dc:creator>Stacey Coleman</dc:creator>
  <cp:lastModifiedBy>Stacey Coleman</cp:lastModifiedBy>
  <cp:revision>7</cp:revision>
  <dcterms:created xsi:type="dcterms:W3CDTF">2018-11-22T13:39:58Z</dcterms:created>
  <dcterms:modified xsi:type="dcterms:W3CDTF">2019-11-21T18:14:52Z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2018-10-03T00:00:00Z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2018-11-22T00:00:00Z</vt:filetime>
  </property>
</Properties>
</file>