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16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4.xml" ContentType="application/vnd.openxmlformats-officedocument.presentationml.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9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  <Override PartName="/ppt/slides/slide1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>
  <p:sldMasterIdLst>
    <p:sldMasterId id="2147483660" r:id="rId1"/>
  </p:sldMasterIdLst>
  <p:sldIdLst>
    <p:sldId id="256" r:id="rId2"/>
    <p:sldId id="257" r:id="rId3"/>
    <p:sldId id="279" r:id="rId4"/>
    <p:sldId id="280" r:id="rId5"/>
    <p:sldId id="281" r:id="rId6"/>
    <p:sldId id="260" r:id="rId7"/>
    <p:sldId id="287" r:id="rId8"/>
    <p:sldId id="277" r:id="rId9"/>
    <p:sldId id="272" r:id="rId10"/>
    <p:sldId id="278" r:id="rId11"/>
    <p:sldId id="282" r:id="rId12"/>
    <p:sldId id="283" r:id="rId13"/>
    <p:sldId id="286" r:id="rId14"/>
    <p:sldId id="284" r:id="rId15"/>
    <p:sldId id="285" r:id="rId16"/>
    <p:sldId id="288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extLst>
    <p:ext uri="{E76CE94A-603C-4142-B9EB-6D1370010A27}">
      <p14:discardImageEditData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0"/>
    </p:ext>
    <p:ext uri="{D31A062A-798A-4329-ABDD-BBA856620510}">
      <p14:defaultImageDpi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11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viewProps" Target="viewProps.xml"/><Relationship Id="rId21" Type="http://schemas.openxmlformats.org/officeDocument/2006/relationships/theme" Target="theme/theme1.xml"/><Relationship Id="rId2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printerSettings" Target="printerSettings/printerSettings1.bin"/><Relationship Id="rId1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2/22/17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2/22/17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2/22/17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2/22/17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32BE0152-CBE1-4A3D-B4A0-7655313BD74F}" type="datetimeFigureOut">
              <a:rPr lang="en-GB" smtClean="0"/>
              <a:pPr/>
              <a:t>2/22/17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32BE0152-CBE1-4A3D-B4A0-7655313BD74F}" type="datetimeFigureOut">
              <a:rPr lang="en-GB" smtClean="0"/>
              <a:pPr/>
              <a:t>2/22/17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2/22/17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2/22/17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32BE0152-CBE1-4A3D-B4A0-7655313BD74F}" type="datetimeFigureOut">
              <a:rPr lang="en-GB" smtClean="0"/>
              <a:pPr/>
              <a:t>2/22/17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32BE0152-CBE1-4A3D-B4A0-7655313BD74F}" type="datetimeFigureOut">
              <a:rPr lang="en-GB" smtClean="0"/>
              <a:pPr/>
              <a:t>2/22/17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2/22/17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32BE0152-CBE1-4A3D-B4A0-7655313BD74F}" type="datetimeFigureOut">
              <a:rPr lang="en-GB" smtClean="0"/>
              <a:pPr/>
              <a:t>2/22/17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32BE0152-CBE1-4A3D-B4A0-7655313BD74F}" type="datetimeFigureOut">
              <a:rPr lang="en-GB" smtClean="0"/>
              <a:pPr/>
              <a:t>2/22/17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2/22/17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2/22/17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32BE0152-CBE1-4A3D-B4A0-7655313BD74F}" type="datetimeFigureOut">
              <a:rPr lang="en-GB" smtClean="0"/>
              <a:pPr/>
              <a:t>2/22/17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imgres?imgurl=http://www.nrc.nl/wetenschap/files/2012/06/Annemarie_Mols.jpg&amp;imgrefurl=http://www.snipview.com/q/Annemarie_Mol&amp;h=312&amp;w=468&amp;tbnid=ExOK913P730qVM:&amp;docid=B66YRY5gD9YfXM&amp;ei=k4cbVoyhHsrz-AHC1bygAw&amp;tbm=isch&amp;ved=0CCoQMygKMApqFQoTCMy26YvZvMgCFco5PgodwioPNA" TargetMode="External"/><Relationship Id="rId4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google.co.uk/imgres?imgurl=http://ecx.images-amazon.com/images/I/41SVearw3nL._SX306_BO1,204,203,200_.jpg&amp;imgrefurl=http://www.amazon.com/Embodiment-Experience-Existential-Cambridge-Anthropology/dp/0521458900&amp;h=499&amp;w=308&amp;tbnid=qo6m-Ak4vSi5ZM:&amp;docid=7hVNhNlkvmPFlM&amp;ei=Z5EVVpOWNsHiU6SsltAH&amp;tbm=isch&amp;ved=0CB8QMygAMABqFQoTCNPl3c-pscgCFUHxFAodJJYFeg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Relationship Id="rId3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3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447801"/>
            <a:ext cx="8915400" cy="914400"/>
          </a:xfrm>
        </p:spPr>
        <p:txBody>
          <a:bodyPr>
            <a:normAutofit/>
          </a:bodyPr>
          <a:lstStyle/>
          <a:p>
            <a:r>
              <a:rPr lang="en-GB" dirty="0" smtClean="0"/>
              <a:t>Becoming Smaller</a:t>
            </a:r>
            <a:endParaRPr lang="en-GB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14601"/>
            <a:ext cx="8001000" cy="4343400"/>
          </a:xfrm>
        </p:spPr>
        <p:txBody>
          <a:bodyPr>
            <a:normAutofit/>
          </a:bodyPr>
          <a:lstStyle/>
          <a:p>
            <a:endParaRPr lang="en-US" dirty="0" smtClean="0">
              <a:hlinkClick r:id="rId2"/>
            </a:endParaRPr>
          </a:p>
          <a:p>
            <a:r>
              <a:rPr lang="en-GB" sz="2400" dirty="0" err="1" smtClean="0">
                <a:solidFill>
                  <a:schemeClr val="bg1"/>
                </a:solidFill>
              </a:rPr>
              <a:t>Longhurst</a:t>
            </a:r>
            <a:r>
              <a:rPr lang="en-GB" sz="2400" dirty="0" smtClean="0">
                <a:solidFill>
                  <a:schemeClr val="bg1"/>
                </a:solidFill>
              </a:rPr>
              <a:t> (2012)  </a:t>
            </a:r>
            <a:endParaRPr lang="en-US" sz="2400" dirty="0" smtClean="0">
              <a:hlinkClick r:id="rId3"/>
            </a:endParaRPr>
          </a:p>
          <a:p>
            <a:endParaRPr lang="en-GB" sz="2400" i="1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14800" y="3034826"/>
            <a:ext cx="3823174" cy="3823174"/>
          </a:xfrm>
          <a:prstGeom prst="rect">
            <a:avLst/>
          </a:prstGeom>
        </p:spPr>
      </p:pic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225681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Social and Cultural Context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2362200"/>
            <a:ext cx="3921760" cy="3914775"/>
          </a:xfrm>
        </p:spPr>
        <p:txBody>
          <a:bodyPr>
            <a:normAutofit/>
          </a:bodyPr>
          <a:lstStyle/>
          <a:p>
            <a:pPr lvl="0"/>
            <a:r>
              <a:rPr lang="en-US" dirty="0" smtClean="0"/>
              <a:t>The ‘problem’ of fat</a:t>
            </a:r>
          </a:p>
          <a:p>
            <a:pPr lvl="0"/>
            <a:r>
              <a:rPr lang="en-US" dirty="0" smtClean="0"/>
              <a:t>A health time bomb (UK Dept of Health in Evans 2010)</a:t>
            </a:r>
          </a:p>
          <a:p>
            <a:pPr lvl="0"/>
            <a:r>
              <a:rPr lang="en-US" dirty="0" smtClean="0"/>
              <a:t>The Obesity ‘Epidemic’ </a:t>
            </a:r>
          </a:p>
          <a:p>
            <a:pPr lvl="0"/>
            <a:r>
              <a:rPr lang="en-US" dirty="0" smtClean="0"/>
              <a:t>Costs to NHS </a:t>
            </a:r>
          </a:p>
          <a:p>
            <a:pPr lvl="0"/>
            <a:r>
              <a:rPr lang="en-US" dirty="0" smtClean="0"/>
              <a:t>Highly </a:t>
            </a:r>
            <a:r>
              <a:rPr lang="en-US" dirty="0" err="1" smtClean="0"/>
              <a:t>politicised</a:t>
            </a:r>
            <a:r>
              <a:rPr lang="en-US" dirty="0" smtClean="0"/>
              <a:t> issue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9200" y="2362200"/>
            <a:ext cx="3657600" cy="3733800"/>
          </a:xfrm>
          <a:prstGeom prst="rect">
            <a:avLst/>
          </a:prstGeom>
        </p:spPr>
      </p:pic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7361986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Academic Context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sz="4211" dirty="0" smtClean="0"/>
              <a:t>Critiqued and unpacked the </a:t>
            </a:r>
            <a:r>
              <a:rPr lang="en-GB" sz="4211" dirty="0" err="1" smtClean="0"/>
              <a:t>demonisation</a:t>
            </a:r>
            <a:r>
              <a:rPr lang="en-GB" sz="4211" dirty="0" smtClean="0"/>
              <a:t> of obesity and fat bodies</a:t>
            </a:r>
          </a:p>
          <a:p>
            <a:pPr lvl="1"/>
            <a:r>
              <a:rPr lang="en-GB" sz="3636" dirty="0" smtClean="0"/>
              <a:t>Fat Studies (</a:t>
            </a:r>
            <a:r>
              <a:rPr lang="en-GB" sz="3636" dirty="0" err="1" smtClean="0"/>
              <a:t>Colls</a:t>
            </a:r>
            <a:r>
              <a:rPr lang="en-GB" sz="3636" dirty="0" smtClean="0"/>
              <a:t>, Evans, </a:t>
            </a:r>
            <a:r>
              <a:rPr lang="en-GB" sz="3636" dirty="0" err="1" smtClean="0"/>
              <a:t>Guthman</a:t>
            </a:r>
            <a:r>
              <a:rPr lang="en-GB" sz="3636" dirty="0" smtClean="0"/>
              <a:t>) </a:t>
            </a:r>
          </a:p>
          <a:p>
            <a:pPr lvl="1"/>
            <a:r>
              <a:rPr lang="en-GB" sz="3636" dirty="0" smtClean="0"/>
              <a:t>Draws heavily on feminism</a:t>
            </a:r>
          </a:p>
          <a:p>
            <a:pPr lvl="1"/>
            <a:r>
              <a:rPr lang="en-GB" sz="3636" dirty="0" smtClean="0"/>
              <a:t>Social </a:t>
            </a:r>
            <a:r>
              <a:rPr lang="en-GB" sz="3636" dirty="0" err="1" smtClean="0"/>
              <a:t>constructionism</a:t>
            </a:r>
            <a:r>
              <a:rPr lang="en-GB" sz="3636" dirty="0" smtClean="0"/>
              <a:t> that values some bodies over others </a:t>
            </a:r>
          </a:p>
          <a:p>
            <a:r>
              <a:rPr lang="en-GB" sz="4211" dirty="0" smtClean="0"/>
              <a:t>Questioned definitions of fat </a:t>
            </a:r>
          </a:p>
          <a:p>
            <a:pPr lvl="1"/>
            <a:r>
              <a:rPr lang="en-GB" sz="3636" dirty="0" smtClean="0"/>
              <a:t>BMI </a:t>
            </a:r>
          </a:p>
          <a:p>
            <a:r>
              <a:rPr lang="en-GB" sz="4211" dirty="0" smtClean="0"/>
              <a:t>Questioned the assumed relationship between health and obesity </a:t>
            </a:r>
          </a:p>
          <a:p>
            <a:pPr lvl="1"/>
            <a:r>
              <a:rPr lang="en-GB" sz="3636" dirty="0" smtClean="0"/>
              <a:t>HAES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Fat is a Feminist Issue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6400" y="1828800"/>
            <a:ext cx="3066199" cy="465317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0201" y="2128498"/>
            <a:ext cx="2855020" cy="442470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14400"/>
            <a:ext cx="8913813" cy="8382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Counter-Discourses of Revaluing Fatness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828800"/>
            <a:ext cx="3352800" cy="476311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1000" y="2057400"/>
            <a:ext cx="4572000" cy="38862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Longhurst</a:t>
            </a:r>
            <a:r>
              <a:rPr lang="en-GB" dirty="0" smtClean="0"/>
              <a:t> (2012)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Her personal experience of weight loss </a:t>
            </a:r>
          </a:p>
          <a:p>
            <a:pPr lvl="1"/>
            <a:r>
              <a:rPr lang="en-GB" dirty="0" smtClean="0"/>
              <a:t>5 and a half stone </a:t>
            </a:r>
          </a:p>
          <a:p>
            <a:r>
              <a:rPr lang="en-GB" dirty="0" smtClean="0"/>
              <a:t>How this relates to her political and academic affiliations</a:t>
            </a:r>
          </a:p>
          <a:p>
            <a:r>
              <a:rPr lang="en-GB" dirty="0" smtClean="0"/>
              <a:t>Paradoxical experiences </a:t>
            </a:r>
          </a:p>
          <a:p>
            <a:r>
              <a:rPr lang="en-GB" dirty="0" smtClean="0"/>
              <a:t>Feminist scholar critiques discourses of slim women</a:t>
            </a:r>
          </a:p>
          <a:p>
            <a:r>
              <a:rPr lang="en-GB" dirty="0" smtClean="0"/>
              <a:t>Her eating was disciplined and disordered</a:t>
            </a:r>
          </a:p>
          <a:p>
            <a:r>
              <a:rPr lang="en-GB" dirty="0" smtClean="0"/>
              <a:t>Public and political support for HAES and rejecting some ‘healthy’ activities and embracing a slim body </a:t>
            </a:r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951853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Can you be a thin feminist?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2286000"/>
            <a:ext cx="6019800" cy="403669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Paradox 1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Relationship between politics and bodies from the position of the self</a:t>
            </a:r>
          </a:p>
          <a:p>
            <a:r>
              <a:rPr lang="en-GB" dirty="0" smtClean="0"/>
              <a:t>Less of a role model? </a:t>
            </a:r>
          </a:p>
          <a:p>
            <a:r>
              <a:rPr lang="en-GB" dirty="0" smtClean="0"/>
              <a:t>Reiterating dominant discourses of ‘thinness’ and a beauty aesthetic? </a:t>
            </a:r>
          </a:p>
          <a:p>
            <a:r>
              <a:rPr lang="en-GB" dirty="0" smtClean="0"/>
              <a:t>Implies that feminist writers feel as if their body size should be larger? </a:t>
            </a:r>
          </a:p>
          <a:p>
            <a:r>
              <a:rPr lang="en-GB" dirty="0" smtClean="0"/>
              <a:t>Is this, in itself, a constraining discourse on the body? 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14424" y="1676400"/>
            <a:ext cx="7610476" cy="3657601"/>
          </a:xfrm>
        </p:spPr>
        <p:txBody>
          <a:bodyPr>
            <a:noAutofit/>
          </a:bodyPr>
          <a:lstStyle/>
          <a:p>
            <a:r>
              <a:rPr lang="en-GB" sz="2800" dirty="0" smtClean="0"/>
              <a:t>‘Simply reclaiming the word “fat” as a positive signifier and outing myself as a fat woman was not enough to make me forget the dominant discourses that surround fat bodies. I felt, therefore, societal pressure to become thinner despite wanting to resist and disrupt the dominant discourses around fat’ (ibid: 880)</a:t>
            </a:r>
            <a:endParaRPr lang="en-GB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1162144"/>
          </a:xfrm>
        </p:spPr>
        <p:txBody>
          <a:bodyPr>
            <a:normAutofit/>
          </a:bodyPr>
          <a:lstStyle/>
          <a:p>
            <a:r>
              <a:rPr lang="en-GB" dirty="0" smtClean="0"/>
              <a:t>Paradox 2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85800" y="2590800"/>
            <a:ext cx="8039100" cy="3810000"/>
          </a:xfrm>
        </p:spPr>
        <p:txBody>
          <a:bodyPr>
            <a:normAutofit/>
          </a:bodyPr>
          <a:lstStyle/>
          <a:p>
            <a:r>
              <a:rPr lang="en-GB" dirty="0" smtClean="0"/>
              <a:t>Becoming the ‘docile body’ (cf Foucault)</a:t>
            </a:r>
          </a:p>
          <a:p>
            <a:pPr lvl="1"/>
            <a:r>
              <a:rPr lang="en-GB" dirty="0" smtClean="0"/>
              <a:t>Disciplined Eating </a:t>
            </a:r>
          </a:p>
          <a:p>
            <a:pPr lvl="1"/>
            <a:r>
              <a:rPr lang="en-GB" dirty="0" smtClean="0"/>
              <a:t>‘Relentless surveillance’ (ibid: 880)</a:t>
            </a:r>
          </a:p>
          <a:p>
            <a:pPr lvl="1"/>
            <a:r>
              <a:rPr lang="en-GB" dirty="0" smtClean="0"/>
              <a:t>How she mourned the ‘old me’</a:t>
            </a:r>
          </a:p>
          <a:p>
            <a:pPr lvl="1"/>
            <a:r>
              <a:rPr lang="en-GB" i="1" dirty="0" smtClean="0"/>
              <a:t>A project of the self</a:t>
            </a:r>
          </a:p>
          <a:p>
            <a:r>
              <a:rPr lang="en-GB" dirty="0" smtClean="0"/>
              <a:t>Disordered bodies</a:t>
            </a:r>
          </a:p>
          <a:p>
            <a:pPr lvl="1"/>
            <a:r>
              <a:rPr lang="en-GB" dirty="0" smtClean="0"/>
              <a:t>Obsessing about what she was eating </a:t>
            </a:r>
          </a:p>
          <a:p>
            <a:pPr lvl="1"/>
            <a:r>
              <a:rPr lang="en-GB" dirty="0" smtClean="0"/>
              <a:t>Subscribing to impossible ideals </a:t>
            </a:r>
          </a:p>
          <a:p>
            <a:pPr lvl="1"/>
            <a:r>
              <a:rPr lang="en-GB" i="1" dirty="0" smtClean="0"/>
              <a:t>Power relations and the ways bodies are enmeshed within them</a:t>
            </a:r>
            <a:endParaRPr lang="en-GB" i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1066800"/>
            <a:ext cx="7610476" cy="5199529"/>
          </a:xfrm>
        </p:spPr>
        <p:txBody>
          <a:bodyPr>
            <a:normAutofit/>
          </a:bodyPr>
          <a:lstStyle/>
          <a:p>
            <a:r>
              <a:rPr lang="en-GB" sz="2800" dirty="0" smtClean="0"/>
              <a:t>‘My own behaviours – being acutely aware of every scrap of food or sip of drink that enters my mouth, getting on the scales daily and feeling incredibly anxious about regaining weight – mark by body paradoxically as both compliant and resistant, disciplined and disordered’ (ibid: 880).</a:t>
            </a:r>
            <a:endParaRPr lang="en-GB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Paradox 3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Supports HAES </a:t>
            </a:r>
          </a:p>
          <a:p>
            <a:r>
              <a:rPr lang="en-GB" dirty="0" smtClean="0"/>
              <a:t>But being smaller allowed her a certain lifestyle</a:t>
            </a:r>
          </a:p>
          <a:p>
            <a:pPr lvl="1"/>
            <a:r>
              <a:rPr lang="en-GB" dirty="0" smtClean="0"/>
              <a:t>Felt healthier </a:t>
            </a:r>
          </a:p>
          <a:p>
            <a:pPr lvl="1"/>
            <a:r>
              <a:rPr lang="en-GB" dirty="0" smtClean="0"/>
              <a:t>Able to fit into spaces and places more comfortably </a:t>
            </a:r>
          </a:p>
          <a:p>
            <a:r>
              <a:rPr lang="en-GB" dirty="0" smtClean="0"/>
              <a:t>‘Being slim carries some very real rewards’ (ibid: 882) </a:t>
            </a:r>
          </a:p>
          <a:p>
            <a:r>
              <a:rPr lang="en-GB" dirty="0" smtClean="0"/>
              <a:t>In contrast to the feminist argument that slimness is harmful to women</a:t>
            </a:r>
          </a:p>
          <a:p>
            <a:r>
              <a:rPr lang="en-GB" dirty="0" smtClean="0"/>
              <a:t>Chose smaller body and diet over a healthy, larger body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HAES</a:t>
            </a: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838200" y="2595563"/>
            <a:ext cx="3124200" cy="3681412"/>
          </a:xfrm>
        </p:spPr>
        <p:txBody>
          <a:bodyPr/>
          <a:lstStyle/>
          <a:p>
            <a:r>
              <a:rPr lang="en-GB" dirty="0" smtClean="0"/>
              <a:t>For ethnographic discussion of </a:t>
            </a:r>
            <a:r>
              <a:rPr lang="en-GB" dirty="0" err="1" smtClean="0"/>
              <a:t>HAESin</a:t>
            </a:r>
            <a:r>
              <a:rPr lang="en-GB" dirty="0" smtClean="0"/>
              <a:t> practice  see: </a:t>
            </a:r>
          </a:p>
          <a:p>
            <a:r>
              <a:rPr lang="en-GB" dirty="0" err="1" smtClean="0"/>
              <a:t>Aphramor</a:t>
            </a:r>
            <a:r>
              <a:rPr lang="en-GB" dirty="0" smtClean="0"/>
              <a:t> et al (2013) in ‘</a:t>
            </a:r>
            <a:r>
              <a:rPr lang="en-GB" i="1" dirty="0" smtClean="0"/>
              <a:t>Why Eat Eat, How We Eat</a:t>
            </a:r>
            <a:r>
              <a:rPr lang="en-GB" dirty="0" smtClean="0"/>
              <a:t>’ (Abbots and Lavis) </a:t>
            </a:r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9600" y="457200"/>
            <a:ext cx="3505200" cy="5762786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1371600"/>
            <a:ext cx="7610476" cy="4894729"/>
          </a:xfrm>
        </p:spPr>
        <p:txBody>
          <a:bodyPr>
            <a:normAutofit/>
          </a:bodyPr>
          <a:lstStyle/>
          <a:p>
            <a:r>
              <a:rPr lang="en-GB" sz="2800" dirty="0" smtClean="0"/>
              <a:t>‘Therefore, despite my political commitment to HAES I knew that (somewhat ironically) my physical, mental, cultural and social cultural well-being was at least in part dependent on my having a smaller body so I “fitted in” or could become “ordinary” in a society that privileges slimmer bodies over fatter bodies’ (ibid: 883) </a:t>
            </a:r>
            <a:endParaRPr lang="en-GB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can we take from </a:t>
            </a:r>
            <a:r>
              <a:rPr lang="en-GB" dirty="0" err="1" smtClean="0"/>
              <a:t>Longhurst</a:t>
            </a:r>
            <a:r>
              <a:rPr lang="en-GB" dirty="0" smtClean="0"/>
              <a:t>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62200"/>
            <a:ext cx="7610476" cy="3904129"/>
          </a:xfrm>
        </p:spPr>
        <p:txBody>
          <a:bodyPr>
            <a:normAutofit/>
          </a:bodyPr>
          <a:lstStyle/>
          <a:p>
            <a:r>
              <a:rPr lang="en-GB" dirty="0" smtClean="0"/>
              <a:t>Are bodies free and autonomous if they create a counter-aesthetic? </a:t>
            </a:r>
          </a:p>
          <a:p>
            <a:pPr lvl="1"/>
            <a:r>
              <a:rPr lang="en-GB" dirty="0" smtClean="0"/>
              <a:t>Reclaiming fatness </a:t>
            </a:r>
          </a:p>
          <a:p>
            <a:r>
              <a:rPr lang="en-GB" dirty="0" smtClean="0"/>
              <a:t>A counter-discourse does not dismantle or challenge the hegemonic discourse</a:t>
            </a:r>
          </a:p>
          <a:p>
            <a:r>
              <a:rPr lang="en-GB" dirty="0" smtClean="0"/>
              <a:t>Is </a:t>
            </a:r>
            <a:r>
              <a:rPr lang="en-GB" dirty="0" err="1" smtClean="0"/>
              <a:t>Longhurst</a:t>
            </a:r>
            <a:r>
              <a:rPr lang="en-GB" dirty="0" smtClean="0"/>
              <a:t> cultivating herself in relation to dominant discourses? </a:t>
            </a:r>
          </a:p>
          <a:p>
            <a:pPr lvl="1"/>
            <a:r>
              <a:rPr lang="en-GB" dirty="0" smtClean="0"/>
              <a:t>Is she reiterating them instead of challenging them? </a:t>
            </a:r>
          </a:p>
          <a:p>
            <a:r>
              <a:rPr lang="en-GB" dirty="0" smtClean="0"/>
              <a:t>The insertion of the self as an embodied, eating </a:t>
            </a:r>
            <a:r>
              <a:rPr lang="en-GB" dirty="0" smtClean="0"/>
              <a:t>subject.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 </a:t>
            </a:r>
            <a:r>
              <a:rPr lang="en-GB" dirty="0" err="1" smtClean="0"/>
              <a:t>autoethnography</a:t>
            </a:r>
            <a:r>
              <a:rPr lang="en-GB" dirty="0" smtClean="0"/>
              <a:t> the answer?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2230390"/>
            <a:ext cx="7467600" cy="40942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266</TotalTime>
  <Words>624</Words>
  <Application>Microsoft Macintosh PowerPoint</Application>
  <PresentationFormat>On-screen Show (4:3)</PresentationFormat>
  <Paragraphs>67</Paragraphs>
  <Slides>16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Perspective</vt:lpstr>
      <vt:lpstr>Becoming Smaller</vt:lpstr>
      <vt:lpstr>Social and Cultural Context </vt:lpstr>
      <vt:lpstr>Academic Context </vt:lpstr>
      <vt:lpstr>Fat is a Feminist Issue </vt:lpstr>
      <vt:lpstr> Counter-Discourses of Revaluing Fatness </vt:lpstr>
      <vt:lpstr>Longhurst (2012)</vt:lpstr>
      <vt:lpstr>Can you be a thin feminist?</vt:lpstr>
      <vt:lpstr>Paradox 1 </vt:lpstr>
      <vt:lpstr>Slide 9</vt:lpstr>
      <vt:lpstr>Paradox 2</vt:lpstr>
      <vt:lpstr>Slide 11</vt:lpstr>
      <vt:lpstr>Paradox 3 </vt:lpstr>
      <vt:lpstr>HAES</vt:lpstr>
      <vt:lpstr>Slide 14</vt:lpstr>
      <vt:lpstr>What can we take from Longhurst? </vt:lpstr>
      <vt:lpstr>Is autoethnography the answer? 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Body, Culture and Society</dc:title>
  <dc:creator>Rachel Casiday</dc:creator>
  <cp:lastModifiedBy>Emma-Jayne Abbots</cp:lastModifiedBy>
  <cp:revision>27</cp:revision>
  <dcterms:created xsi:type="dcterms:W3CDTF">2017-02-22T15:45:10Z</dcterms:created>
  <dcterms:modified xsi:type="dcterms:W3CDTF">2017-02-22T15:46:11Z</dcterms:modified>
</cp:coreProperties>
</file>