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8" r:id="rId3"/>
    <p:sldId id="257" r:id="rId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67" d="100"/>
          <a:sy n="67" d="100"/>
        </p:scale>
        <p:origin x="644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0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zh-CN" altLang="en-US"/>
              <a:t>单击此处编辑母版副标题样式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B6E0A6-1A71-440D-B1DB-E0429DD42BE5}" type="datetimeFigureOut">
              <a:rPr lang="zh-CN" altLang="en-US" smtClean="0"/>
              <a:t>2019/3/12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3572EF-7290-4A7D-ACB6-E4830FE53A92}" type="slidenum">
              <a:rPr lang="zh-CN" altLang="en-US" smtClean="0"/>
              <a:t>‹#›</a:t>
            </a:fld>
            <a:endParaRPr lang="zh-CN" altLang="en-US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825948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>
              <a:defRPr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B6E0A6-1A71-440D-B1DB-E0429DD42BE5}" type="datetimeFigureOut">
              <a:rPr lang="zh-CN" altLang="en-US" smtClean="0"/>
              <a:t>2019/3/12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3572EF-7290-4A7D-ACB6-E4830FE53A92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7464460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节标题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B6E0A6-1A71-440D-B1DB-E0429DD42BE5}" type="datetimeFigureOut">
              <a:rPr lang="zh-CN" altLang="en-US" smtClean="0"/>
              <a:t>2019/3/12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3572EF-7290-4A7D-ACB6-E4830FE53A92}" type="slidenum">
              <a:rPr lang="zh-CN" altLang="en-US" smtClean="0"/>
              <a:t>‹#›</a:t>
            </a:fld>
            <a:endParaRPr lang="zh-CN" altLang="en-US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4278863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79" y="1845734"/>
            <a:ext cx="4937760" cy="402336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B6E0A6-1A71-440D-B1DB-E0429DD42BE5}" type="datetimeFigureOut">
              <a:rPr lang="zh-CN" altLang="en-US" smtClean="0"/>
              <a:t>2019/3/12</a:t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3572EF-7290-4A7D-ACB6-E4830FE53A92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3396862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4"/>
            <a:ext cx="4937760" cy="3378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378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B6E0A6-1A71-440D-B1DB-E0429DD42BE5}" type="datetimeFigureOut">
              <a:rPr lang="zh-CN" altLang="en-US" smtClean="0"/>
              <a:t>2019/3/12</a:t>
            </a:fld>
            <a:endParaRPr lang="zh-CN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3572EF-7290-4A7D-ACB6-E4830FE53A92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1595003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B6E0A6-1A71-440D-B1DB-E0429DD42BE5}" type="datetimeFigureOut">
              <a:rPr lang="zh-CN" altLang="en-US" smtClean="0"/>
              <a:t>2019/3/12</a:t>
            </a:fld>
            <a:endParaRPr lang="zh-CN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3572EF-7290-4A7D-ACB6-E4830FE53A92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6513626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B6E0A6-1A71-440D-B1DB-E0429DD42BE5}" type="datetimeFigureOut">
              <a:rPr lang="zh-CN" altLang="en-US" smtClean="0"/>
              <a:t>2019/3/12</a:t>
            </a:fld>
            <a:endParaRPr lang="zh-CN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3572EF-7290-4A7D-ACB6-E4830FE53A92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444049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fld id="{4CB6E0A6-1A71-440D-B1DB-E0429DD42BE5}" type="datetimeFigureOut">
              <a:rPr lang="zh-CN" altLang="en-US" smtClean="0"/>
              <a:t>2019/3/12</a:t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953572EF-7290-4A7D-ACB6-E4830FE53A92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1468479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264" cy="822960"/>
          </a:xfrm>
        </p:spPr>
        <p:txBody>
          <a:bodyPr lIns="91440" tIns="0" rIns="9144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blipFill>
            <a:blip r:embed="rId2"/>
            <a:stretch>
              <a:fillRect/>
            </a:stretch>
          </a:blipFill>
        </p:spPr>
        <p:txBody>
          <a:bodyPr lIns="457200" tIns="457200"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zh-CN" altLang="en-US"/>
              <a:t>单击图标添加图片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3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B6E0A6-1A71-440D-B1DB-E0429DD42BE5}" type="datetimeFigureOut">
              <a:rPr lang="zh-CN" altLang="en-US" smtClean="0"/>
              <a:t>2019/3/12</a:t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3572EF-7290-4A7D-ACB6-E4830FE53A92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7966027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B6E0A6-1A71-440D-B1DB-E0429DD42BE5}" type="datetimeFigureOut">
              <a:rPr lang="zh-CN" altLang="en-US" smtClean="0"/>
              <a:t>2019/3/12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3572EF-7290-4A7D-ACB6-E4830FE53A92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6514523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4778"/>
            <a:ext cx="2628900" cy="5757421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4778"/>
            <a:ext cx="7734300" cy="5757422"/>
          </a:xfrm>
        </p:spPr>
        <p:txBody>
          <a:bodyPr vert="eaVert" lIns="45720" tIns="0" rIns="45720" bIns="0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B6E0A6-1A71-440D-B1DB-E0429DD42BE5}" type="datetimeFigureOut">
              <a:rPr lang="zh-CN" altLang="en-US" smtClean="0"/>
              <a:t>2019/3/12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3572EF-7290-4A7D-ACB6-E4830FE53A92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2837316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0" y="6334316"/>
            <a:ext cx="12192001" cy="659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4CB6E0A6-1A71-440D-B1DB-E0429DD42BE5}" type="datetimeFigureOut">
              <a:rPr lang="zh-CN" altLang="en-US" smtClean="0"/>
              <a:t>2019/3/12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953572EF-7290-4A7D-ACB6-E4830FE53A92}" type="slidenum">
              <a:rPr lang="zh-CN" altLang="en-US" smtClean="0"/>
              <a:t>‹#›</a:t>
            </a:fld>
            <a:endParaRPr lang="zh-CN" altLang="en-US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132715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0A8C465C-530D-4DEE-A4AE-9485DEBB73C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47825" y="361950"/>
            <a:ext cx="9144000" cy="5168900"/>
          </a:xfrm>
        </p:spPr>
        <p:txBody>
          <a:bodyPr>
            <a:normAutofit/>
          </a:bodyPr>
          <a:lstStyle/>
          <a:p>
            <a:r>
              <a:rPr lang="en-US" altLang="zh-CN" sz="4800" dirty="0">
                <a:solidFill>
                  <a:schemeClr val="tx1"/>
                </a:solidFill>
                <a:latin typeface="Franklin Gothic Demi Cond" panose="020B0706030402020204" pitchFamily="34" charset="0"/>
              </a:rPr>
              <a:t>Benefits, Challenges, and</a:t>
            </a:r>
            <a:r>
              <a:rPr lang="en-US" altLang="zh-CN" sz="4800" dirty="0">
                <a:solidFill>
                  <a:srgbClr val="FF0000"/>
                </a:solidFill>
                <a:latin typeface="Franklin Gothic Demi Cond" panose="020B0706030402020204" pitchFamily="34" charset="0"/>
              </a:rPr>
              <a:t> Dynamism of Positionalities </a:t>
            </a:r>
            <a:r>
              <a:rPr lang="en-US" altLang="zh-CN" sz="4800" dirty="0">
                <a:latin typeface="Franklin Gothic Demi Cond" panose="020B0706030402020204" pitchFamily="34" charset="0"/>
              </a:rPr>
              <a:t>Associated With Mixed Methods Research in Developing Countries: Evidence From Ghana</a:t>
            </a:r>
            <a:br>
              <a:rPr lang="en-US" altLang="zh-CN" sz="4800" dirty="0"/>
            </a:br>
            <a:br>
              <a:rPr lang="en-US" altLang="zh-CN" sz="4800" dirty="0"/>
            </a:br>
            <a:r>
              <a:rPr lang="en-US" altLang="zh-CN" sz="4800" dirty="0">
                <a:latin typeface="Franklin Gothic Demi Cond" panose="020B0706030402020204" pitchFamily="34" charset="0"/>
              </a:rPr>
              <a:t>                                                 </a:t>
            </a:r>
            <a:r>
              <a:rPr lang="en-US" altLang="zh-CN" sz="3200" dirty="0">
                <a:latin typeface="Franklin Gothic Demi Cond" panose="020B0706030402020204" pitchFamily="34" charset="0"/>
              </a:rPr>
              <a:t>Mar.12, 2019</a:t>
            </a:r>
            <a:br>
              <a:rPr lang="en-US" altLang="zh-CN" sz="3200" dirty="0">
                <a:latin typeface="Franklin Gothic Demi Cond" panose="020B0706030402020204" pitchFamily="34" charset="0"/>
              </a:rPr>
            </a:br>
            <a:r>
              <a:rPr lang="en-US" altLang="zh-CN" sz="3200" dirty="0">
                <a:latin typeface="Franklin Gothic Demi Cond" panose="020B0706030402020204" pitchFamily="34" charset="0"/>
              </a:rPr>
              <a:t>                                                                     </a:t>
            </a:r>
            <a:r>
              <a:rPr lang="en-US" altLang="zh-CN" sz="3200" dirty="0" err="1">
                <a:latin typeface="Franklin Gothic Demi Cond" panose="020B0706030402020204" pitchFamily="34" charset="0"/>
              </a:rPr>
              <a:t>Alice,George,Shadow,Nabil</a:t>
            </a:r>
            <a:endParaRPr lang="zh-CN" altLang="en-US" sz="3200" dirty="0">
              <a:latin typeface="Franklin Gothic Demi Cond" panose="020B07060304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5801246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内容占位符 2">
            <a:extLst>
              <a:ext uri="{FF2B5EF4-FFF2-40B4-BE49-F238E27FC236}">
                <a16:creationId xmlns:a16="http://schemas.microsoft.com/office/drawing/2014/main" id="{CB7BE6D4-D83E-49BC-8150-8136355FB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1525" y="533400"/>
            <a:ext cx="10648950" cy="5526405"/>
          </a:xfrm>
        </p:spPr>
        <p:txBody>
          <a:bodyPr>
            <a:normAutofit/>
          </a:bodyPr>
          <a:lstStyle/>
          <a:p>
            <a:r>
              <a:rPr lang="en-US" altLang="zh-CN" sz="4800" dirty="0">
                <a:solidFill>
                  <a:schemeClr val="tx1"/>
                </a:solidFill>
                <a:latin typeface="Franklin Gothic Demi Cond" panose="020B0706030402020204" pitchFamily="34" charset="0"/>
              </a:rPr>
              <a:t>BENEFITS, </a:t>
            </a:r>
            <a:r>
              <a:rPr lang="en-US" altLang="zh-CN" sz="4800" spc="-50" dirty="0">
                <a:solidFill>
                  <a:schemeClr val="tx1">
                    <a:lumMod val="85000"/>
                    <a:lumOff val="15000"/>
                  </a:schemeClr>
                </a:solidFill>
                <a:latin typeface="Franklin Gothic Demi Cond" panose="020B0706030402020204" pitchFamily="34" charset="0"/>
                <a:ea typeface="+mj-ea"/>
                <a:cs typeface="+mj-cs"/>
              </a:rPr>
              <a:t>CHALLENGES OF MIXED METHODS</a:t>
            </a:r>
          </a:p>
          <a:p>
            <a:endParaRPr lang="en-US" altLang="zh-CN" sz="3600" dirty="0">
              <a:latin typeface="Franklin Gothic Demi Cond" panose="020B0706030402020204" pitchFamily="34" charset="0"/>
            </a:endParaRPr>
          </a:p>
          <a:p>
            <a:r>
              <a:rPr lang="en-US" altLang="zh-CN" sz="3600" dirty="0">
                <a:latin typeface="Franklin Gothic Demi Cond" panose="020B0706030402020204" pitchFamily="34" charset="0"/>
              </a:rPr>
              <a:t>Quantitative Research methods</a:t>
            </a:r>
          </a:p>
          <a:p>
            <a:r>
              <a:rPr lang="en-US" altLang="zh-CN" sz="3600" dirty="0">
                <a:latin typeface="Franklin Gothic Demi Cond" panose="020B0706030402020204" pitchFamily="34" charset="0"/>
              </a:rPr>
              <a:t>Qualitative Research methods</a:t>
            </a:r>
          </a:p>
          <a:p>
            <a:endParaRPr lang="en-US" altLang="zh-CN" sz="3600" dirty="0">
              <a:latin typeface="Franklin Gothic Demi Cond" panose="020B0706030402020204" pitchFamily="34" charset="0"/>
            </a:endParaRPr>
          </a:p>
          <a:p>
            <a:pPr marL="0" indent="0">
              <a:buNone/>
            </a:pPr>
            <a:r>
              <a:rPr lang="zh-CN" altLang="en-US" sz="3600" dirty="0">
                <a:latin typeface="Franklin Gothic Demi Cond" panose="020B0706030402020204" pitchFamily="34" charset="0"/>
              </a:rPr>
              <a:t>→</a:t>
            </a:r>
            <a:r>
              <a:rPr lang="en-US" altLang="zh-CN" sz="3600" dirty="0">
                <a:latin typeface="Franklin Gothic Demi Cond" panose="020B0706030402020204" pitchFamily="34" charset="0"/>
              </a:rPr>
              <a:t> Mixed Methods Research </a:t>
            </a:r>
          </a:p>
          <a:p>
            <a:endParaRPr lang="zh-CN" altLang="en-US" sz="3600" dirty="0"/>
          </a:p>
        </p:txBody>
      </p:sp>
    </p:spTree>
    <p:extLst>
      <p:ext uri="{BB962C8B-B14F-4D97-AF65-F5344CB8AC3E}">
        <p14:creationId xmlns:p14="http://schemas.microsoft.com/office/powerpoint/2010/main" val="158757990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C0A3F78F-DC01-4CDC-AB78-3830206053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29453"/>
            <a:ext cx="10058400" cy="1450757"/>
          </a:xfrm>
        </p:spPr>
        <p:txBody>
          <a:bodyPr/>
          <a:lstStyle/>
          <a:p>
            <a:r>
              <a:rPr lang="en-US" altLang="zh-CN" dirty="0">
                <a:solidFill>
                  <a:srgbClr val="FF0000"/>
                </a:solidFill>
                <a:latin typeface="Franklin Gothic Demi Cond" panose="020B0706030402020204" pitchFamily="34" charset="0"/>
              </a:rPr>
              <a:t>Dynamism of Positionalities</a:t>
            </a:r>
            <a:endParaRPr lang="zh-CN" altLang="en-US" dirty="0">
              <a:solidFill>
                <a:srgbClr val="FF0000"/>
              </a:solidFill>
              <a:latin typeface="Franklin Gothic Demi Cond" panose="020B0706030402020204" pitchFamily="34" charset="0"/>
            </a:endParaRP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DD310103-DD7B-4F34-9138-7C140291D0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1931459"/>
            <a:ext cx="10058400" cy="4023360"/>
          </a:xfrm>
        </p:spPr>
        <p:txBody>
          <a:bodyPr>
            <a:normAutofit fontScale="92500" lnSpcReduction="10000"/>
          </a:bodyPr>
          <a:lstStyle/>
          <a:p>
            <a:r>
              <a:rPr lang="en-US" altLang="zh-CN" sz="3600" dirty="0">
                <a:latin typeface="Franklin Gothic Demi Cond" panose="020B0706030402020204" pitchFamily="34" charset="0"/>
              </a:rPr>
              <a:t>Positionality</a:t>
            </a:r>
            <a:r>
              <a:rPr lang="en-US" altLang="zh-CN" dirty="0"/>
              <a:t> </a:t>
            </a:r>
            <a:r>
              <a:rPr lang="en-US" altLang="zh-CN" sz="2800" dirty="0">
                <a:latin typeface="Arial Rounded MT Bold" panose="020F0704030504030204" pitchFamily="34" charset="0"/>
              </a:rPr>
              <a:t>is based on the notion that the researcher’s characteristics visa the respondents can influence the data that are produced.</a:t>
            </a:r>
          </a:p>
          <a:p>
            <a:r>
              <a:rPr lang="en-US" altLang="zh-CN" sz="2800" dirty="0">
                <a:latin typeface="Arial Rounded MT Bold" panose="020F0704030504030204" pitchFamily="34" charset="0"/>
              </a:rPr>
              <a:t>A dimension of positionality in important in mixed methods research in </a:t>
            </a:r>
            <a:r>
              <a:rPr lang="en-US" altLang="zh-CN" sz="2800" u="sng" dirty="0">
                <a:solidFill>
                  <a:srgbClr val="FF0000"/>
                </a:solidFill>
                <a:latin typeface="Arial Rounded MT Bold" panose="020F0704030504030204" pitchFamily="34" charset="0"/>
              </a:rPr>
              <a:t>power relations between the researcher and the researched</a:t>
            </a:r>
          </a:p>
          <a:p>
            <a:pPr>
              <a:buFont typeface="Wingdings" panose="05000000000000000000" pitchFamily="2" charset="2"/>
              <a:buChar char="n"/>
            </a:pPr>
            <a:r>
              <a:rPr lang="en-US" altLang="zh-CN" sz="2800" dirty="0">
                <a:latin typeface="Arial Rounded MT Bold" panose="020F0704030504030204" pitchFamily="34" charset="0"/>
              </a:rPr>
              <a:t>‘insider’ or an ‘outsider ’: data collected from different groups of respondents</a:t>
            </a:r>
          </a:p>
          <a:p>
            <a:pPr>
              <a:buFont typeface="Wingdings" panose="05000000000000000000" pitchFamily="2" charset="2"/>
              <a:buChar char="n"/>
            </a:pPr>
            <a:r>
              <a:rPr lang="en-US" altLang="zh-CN" sz="2800" dirty="0">
                <a:latin typeface="Arial Rounded MT Bold" panose="020F0704030504030204" pitchFamily="34" charset="0"/>
              </a:rPr>
              <a:t>Age, gender, education, class, culture, language, and other statuses</a:t>
            </a:r>
          </a:p>
          <a:p>
            <a:endParaRPr lang="en-US" altLang="zh-CN" dirty="0"/>
          </a:p>
          <a:p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2035634733"/>
      </p:ext>
    </p:extLst>
  </p:cSld>
  <p:clrMapOvr>
    <a:masterClrMapping/>
  </p:clrMapOvr>
</p:sld>
</file>

<file path=ppt/theme/theme1.xml><?xml version="1.0" encoding="utf-8"?>
<a:theme xmlns:a="http://schemas.openxmlformats.org/drawingml/2006/main" name="回顾">
  <a:themeElements>
    <a:clrScheme name="回顾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回顾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回顾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3F1AAB62-24C6-49D2-8E01-B56FAC9A3DC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Retrospect</Template>
  <TotalTime>63</TotalTime>
  <Words>109</Words>
  <Application>Microsoft Office PowerPoint</Application>
  <PresentationFormat>宽屏</PresentationFormat>
  <Paragraphs>12</Paragraphs>
  <Slides>3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5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3</vt:i4>
      </vt:variant>
    </vt:vector>
  </HeadingPairs>
  <TitlesOfParts>
    <vt:vector size="9" baseType="lpstr">
      <vt:lpstr>Arial Rounded MT Bold</vt:lpstr>
      <vt:lpstr>Calibri</vt:lpstr>
      <vt:lpstr>Calibri Light</vt:lpstr>
      <vt:lpstr>Franklin Gothic Demi Cond</vt:lpstr>
      <vt:lpstr>Wingdings</vt:lpstr>
      <vt:lpstr>回顾</vt:lpstr>
      <vt:lpstr>Benefits, Challenges, and Dynamism of Positionalities Associated With Mixed Methods Research in Developing Countries: Evidence From Ghana                                                   Mar.12, 2019                                                                      Alice,George,Shadow,Nabil</vt:lpstr>
      <vt:lpstr>PowerPoint 演示文稿</vt:lpstr>
      <vt:lpstr>Dynamism of Positionalities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Benefits, Challenges, and Dynamism of Positionalities Associated With Mixed Methods Research in Developing Countries: Evidence From Ghana Joseph Kofi Teye</dc:title>
  <dc:creator>Chen George</dc:creator>
  <cp:lastModifiedBy>Chen George</cp:lastModifiedBy>
  <cp:revision>8</cp:revision>
  <dcterms:created xsi:type="dcterms:W3CDTF">2019-03-12T12:09:08Z</dcterms:created>
  <dcterms:modified xsi:type="dcterms:W3CDTF">2019-03-12T13:12:33Z</dcterms:modified>
</cp:coreProperties>
</file>