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0"/>
  </p:notesMasterIdLst>
  <p:sldIdLst>
    <p:sldId id="266" r:id="rId2"/>
    <p:sldId id="268" r:id="rId3"/>
    <p:sldId id="269" r:id="rId4"/>
    <p:sldId id="285" r:id="rId5"/>
    <p:sldId id="295" r:id="rId6"/>
    <p:sldId id="287" r:id="rId7"/>
    <p:sldId id="288" r:id="rId8"/>
    <p:sldId id="289" r:id="rId9"/>
    <p:sldId id="290" r:id="rId10"/>
    <p:sldId id="276" r:id="rId11"/>
    <p:sldId id="291" r:id="rId12"/>
    <p:sldId id="278" r:id="rId13"/>
    <p:sldId id="292" r:id="rId14"/>
    <p:sldId id="293" r:id="rId15"/>
    <p:sldId id="294" r:id="rId16"/>
    <p:sldId id="297" r:id="rId17"/>
    <p:sldId id="299" r:id="rId18"/>
    <p:sldId id="300" r:id="rId19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9639D"/>
    <a:srgbClr val="34A5AA"/>
    <a:srgbClr val="2FB773"/>
    <a:srgbClr val="2FC529"/>
    <a:srgbClr val="88D323"/>
    <a:srgbClr val="E2CC1C"/>
    <a:srgbClr val="EB64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500" autoAdjust="0"/>
    <p:restoredTop sz="85663" autoAdjust="0"/>
  </p:normalViewPr>
  <p:slideViewPr>
    <p:cSldViewPr>
      <p:cViewPr>
        <p:scale>
          <a:sx n="75" d="100"/>
          <a:sy n="75" d="100"/>
        </p:scale>
        <p:origin x="-1134" y="-48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8093647-4653-466C-8973-8A502A5C7B63}" type="doc">
      <dgm:prSet loTypeId="urn:microsoft.com/office/officeart/2005/8/layout/vList5" loCatId="list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4E34525D-63E7-4E4F-AA22-39338E817DFC}">
      <dgm:prSet phldrT="[Text]"/>
      <dgm:spPr/>
      <dgm:t>
        <a:bodyPr/>
        <a:lstStyle/>
        <a:p>
          <a:r>
            <a:rPr lang="en-GB" dirty="0" smtClean="0"/>
            <a:t>7. Application</a:t>
          </a:r>
          <a:endParaRPr lang="en-GB" dirty="0"/>
        </a:p>
      </dgm:t>
    </dgm:pt>
    <dgm:pt modelId="{E0F547AA-CB96-4F98-849B-34561808DD83}" type="parTrans" cxnId="{BE1A7C4B-6714-4968-8097-090054291084}">
      <dgm:prSet/>
      <dgm:spPr/>
      <dgm:t>
        <a:bodyPr/>
        <a:lstStyle/>
        <a:p>
          <a:endParaRPr lang="en-GB"/>
        </a:p>
      </dgm:t>
    </dgm:pt>
    <dgm:pt modelId="{236B58E2-F070-4594-A4B0-8C14A7A39ED9}" type="sibTrans" cxnId="{BE1A7C4B-6714-4968-8097-090054291084}">
      <dgm:prSet/>
      <dgm:spPr/>
      <dgm:t>
        <a:bodyPr/>
        <a:lstStyle/>
        <a:p>
          <a:endParaRPr lang="en-GB"/>
        </a:p>
      </dgm:t>
    </dgm:pt>
    <dgm:pt modelId="{E769DEEF-6877-4925-B16F-AF658775DD9B}">
      <dgm:prSet phldrT="[Text]"/>
      <dgm:spPr/>
      <dgm:t>
        <a:bodyPr/>
        <a:lstStyle/>
        <a:p>
          <a:r>
            <a:rPr lang="en-GB" dirty="0" smtClean="0"/>
            <a:t>6. Presentation</a:t>
          </a:r>
          <a:endParaRPr lang="en-GB" dirty="0"/>
        </a:p>
      </dgm:t>
    </dgm:pt>
    <dgm:pt modelId="{CA4976FC-62EA-49B5-ABE5-033968C782B1}" type="parTrans" cxnId="{AE3B67EC-0B0D-408B-8EC3-168965028C7D}">
      <dgm:prSet/>
      <dgm:spPr/>
      <dgm:t>
        <a:bodyPr/>
        <a:lstStyle/>
        <a:p>
          <a:endParaRPr lang="en-GB"/>
        </a:p>
      </dgm:t>
    </dgm:pt>
    <dgm:pt modelId="{83383CAE-E00D-42BF-9CFB-7056701F8B04}" type="sibTrans" cxnId="{AE3B67EC-0B0D-408B-8EC3-168965028C7D}">
      <dgm:prSet/>
      <dgm:spPr/>
      <dgm:t>
        <a:bodyPr/>
        <a:lstStyle/>
        <a:p>
          <a:endParaRPr lang="en-GB"/>
        </a:p>
      </dgm:t>
    </dgm:pt>
    <dgm:pt modelId="{11285424-C794-49AA-A91D-6EF9C9C8B3FC}">
      <dgm:prSet phldrT="[Text]"/>
      <dgm:spPr/>
      <dgm:t>
        <a:bodyPr/>
        <a:lstStyle/>
        <a:p>
          <a:r>
            <a:rPr lang="en-GB" dirty="0" smtClean="0"/>
            <a:t>5. Session</a:t>
          </a:r>
          <a:endParaRPr lang="en-GB" dirty="0"/>
        </a:p>
      </dgm:t>
    </dgm:pt>
    <dgm:pt modelId="{616D137B-5CDF-4333-8896-2F0B093C0D6F}" type="parTrans" cxnId="{B3DEE380-FFA7-4822-B007-291DCF480BD1}">
      <dgm:prSet/>
      <dgm:spPr/>
      <dgm:t>
        <a:bodyPr/>
        <a:lstStyle/>
        <a:p>
          <a:endParaRPr lang="en-GB"/>
        </a:p>
      </dgm:t>
    </dgm:pt>
    <dgm:pt modelId="{37484C60-06E3-4E04-AD91-9C1C0A3FF954}" type="sibTrans" cxnId="{B3DEE380-FFA7-4822-B007-291DCF480BD1}">
      <dgm:prSet/>
      <dgm:spPr/>
      <dgm:t>
        <a:bodyPr/>
        <a:lstStyle/>
        <a:p>
          <a:endParaRPr lang="en-GB"/>
        </a:p>
      </dgm:t>
    </dgm:pt>
    <dgm:pt modelId="{41583724-D7A7-4492-810E-7C3A1FCA7C19}">
      <dgm:prSet phldrT="[Text]"/>
      <dgm:spPr/>
      <dgm:t>
        <a:bodyPr/>
        <a:lstStyle/>
        <a:p>
          <a:r>
            <a:rPr lang="en-GB" dirty="0" smtClean="0"/>
            <a:t>4. Transport</a:t>
          </a:r>
          <a:endParaRPr lang="en-GB" dirty="0"/>
        </a:p>
      </dgm:t>
    </dgm:pt>
    <dgm:pt modelId="{CC437853-29C1-4A1C-BEBD-60E07D539796}" type="parTrans" cxnId="{0DF4198E-38B6-43FD-B724-B98C987B7792}">
      <dgm:prSet/>
      <dgm:spPr/>
      <dgm:t>
        <a:bodyPr/>
        <a:lstStyle/>
        <a:p>
          <a:endParaRPr lang="en-GB"/>
        </a:p>
      </dgm:t>
    </dgm:pt>
    <dgm:pt modelId="{F69EF585-8218-43D8-B628-AFCAE099B527}" type="sibTrans" cxnId="{0DF4198E-38B6-43FD-B724-B98C987B7792}">
      <dgm:prSet/>
      <dgm:spPr/>
      <dgm:t>
        <a:bodyPr/>
        <a:lstStyle/>
        <a:p>
          <a:endParaRPr lang="en-GB"/>
        </a:p>
      </dgm:t>
    </dgm:pt>
    <dgm:pt modelId="{20B71E79-A573-4DFA-B244-85D22B8EC4AE}">
      <dgm:prSet phldrT="[Text]" custT="1"/>
      <dgm:spPr/>
      <dgm:t>
        <a:bodyPr anchor="ctr"/>
        <a:lstStyle/>
        <a:p>
          <a:pPr>
            <a:lnSpc>
              <a:spcPct val="100000"/>
            </a:lnSpc>
            <a:spcAft>
              <a:spcPts val="0"/>
            </a:spcAft>
          </a:pPr>
          <a:r>
            <a:rPr kumimoji="0" lang="en-GB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+mn-lt"/>
            </a:rPr>
            <a:t>End-to-End; Network management</a:t>
          </a:r>
          <a:endParaRPr lang="en-GB" sz="2000" dirty="0">
            <a:latin typeface="+mn-lt"/>
          </a:endParaRPr>
        </a:p>
      </dgm:t>
    </dgm:pt>
    <dgm:pt modelId="{4D2ABEA0-B8B8-4C46-9E27-1A66FECC3382}" type="parTrans" cxnId="{79852334-55BC-47EF-825D-663E742B983C}">
      <dgm:prSet/>
      <dgm:spPr/>
      <dgm:t>
        <a:bodyPr/>
        <a:lstStyle/>
        <a:p>
          <a:endParaRPr lang="en-GB"/>
        </a:p>
      </dgm:t>
    </dgm:pt>
    <dgm:pt modelId="{4114FAF8-480F-447E-9A1B-398CF0E1D454}" type="sibTrans" cxnId="{79852334-55BC-47EF-825D-663E742B983C}">
      <dgm:prSet/>
      <dgm:spPr/>
      <dgm:t>
        <a:bodyPr/>
        <a:lstStyle/>
        <a:p>
          <a:endParaRPr lang="en-GB"/>
        </a:p>
      </dgm:t>
    </dgm:pt>
    <dgm:pt modelId="{312B3677-1B74-4B2A-BB1C-F72A3C10BD86}">
      <dgm:prSet phldrT="[Text]"/>
      <dgm:spPr/>
      <dgm:t>
        <a:bodyPr/>
        <a:lstStyle/>
        <a:p>
          <a:r>
            <a:rPr lang="en-GB" dirty="0" smtClean="0"/>
            <a:t>3. Network</a:t>
          </a:r>
          <a:endParaRPr lang="en-GB" dirty="0"/>
        </a:p>
      </dgm:t>
    </dgm:pt>
    <dgm:pt modelId="{ADF832C4-6BD6-4278-91DC-B0B8B254B598}" type="parTrans" cxnId="{8F365759-0FB0-4BDA-90DB-43933ED22ED9}">
      <dgm:prSet/>
      <dgm:spPr/>
      <dgm:t>
        <a:bodyPr/>
        <a:lstStyle/>
        <a:p>
          <a:endParaRPr lang="en-GB"/>
        </a:p>
      </dgm:t>
    </dgm:pt>
    <dgm:pt modelId="{53C786D8-7CD1-4EE1-806D-1A3C5590F8C0}" type="sibTrans" cxnId="{8F365759-0FB0-4BDA-90DB-43933ED22ED9}">
      <dgm:prSet/>
      <dgm:spPr/>
      <dgm:t>
        <a:bodyPr/>
        <a:lstStyle/>
        <a:p>
          <a:endParaRPr lang="en-GB"/>
        </a:p>
      </dgm:t>
    </dgm:pt>
    <dgm:pt modelId="{533ABA31-C047-43DB-807C-8D26E560DEA4}">
      <dgm:prSet phldrT="[Text]" custT="1"/>
      <dgm:spPr/>
      <dgm:t>
        <a:bodyPr anchor="ctr"/>
        <a:lstStyle/>
        <a:p>
          <a:pPr>
            <a:lnSpc>
              <a:spcPct val="100000"/>
            </a:lnSpc>
            <a:spcAft>
              <a:spcPts val="0"/>
            </a:spcAft>
          </a:pPr>
          <a:r>
            <a:rPr kumimoji="0" lang="en-GB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+mn-lt"/>
            </a:rPr>
            <a:t>Routing; Network controlling</a:t>
          </a:r>
          <a:endParaRPr lang="en-GB" sz="2000" dirty="0">
            <a:latin typeface="+mn-lt"/>
          </a:endParaRPr>
        </a:p>
      </dgm:t>
    </dgm:pt>
    <dgm:pt modelId="{38EA9311-60C9-47CC-B9D1-C9422FB91BDD}" type="parTrans" cxnId="{9BEA5B35-14C8-4DF6-8771-F7DE9C9E6FFF}">
      <dgm:prSet/>
      <dgm:spPr/>
      <dgm:t>
        <a:bodyPr/>
        <a:lstStyle/>
        <a:p>
          <a:endParaRPr lang="en-GB"/>
        </a:p>
      </dgm:t>
    </dgm:pt>
    <dgm:pt modelId="{AB905B1C-8EBB-406E-9A81-40890B0CE687}" type="sibTrans" cxnId="{9BEA5B35-14C8-4DF6-8771-F7DE9C9E6FFF}">
      <dgm:prSet/>
      <dgm:spPr/>
      <dgm:t>
        <a:bodyPr/>
        <a:lstStyle/>
        <a:p>
          <a:endParaRPr lang="en-GB"/>
        </a:p>
      </dgm:t>
    </dgm:pt>
    <dgm:pt modelId="{C888076B-6CCE-4226-A03C-D36F120F2A6D}">
      <dgm:prSet phldrT="[Text]"/>
      <dgm:spPr/>
      <dgm:t>
        <a:bodyPr/>
        <a:lstStyle/>
        <a:p>
          <a:r>
            <a:rPr lang="en-GB" dirty="0" smtClean="0"/>
            <a:t>2. Data-Link</a:t>
          </a:r>
          <a:endParaRPr lang="en-GB" dirty="0"/>
        </a:p>
      </dgm:t>
    </dgm:pt>
    <dgm:pt modelId="{3953262F-BB18-4000-8FD0-D89357FFB34C}" type="parTrans" cxnId="{B8DDCD9C-54E6-4042-B11C-9279F5EB6D6B}">
      <dgm:prSet/>
      <dgm:spPr/>
      <dgm:t>
        <a:bodyPr/>
        <a:lstStyle/>
        <a:p>
          <a:endParaRPr lang="en-GB"/>
        </a:p>
      </dgm:t>
    </dgm:pt>
    <dgm:pt modelId="{4A0EAE9A-B1AB-48A0-8C34-0F0D876F91F8}" type="sibTrans" cxnId="{B8DDCD9C-54E6-4042-B11C-9279F5EB6D6B}">
      <dgm:prSet/>
      <dgm:spPr/>
      <dgm:t>
        <a:bodyPr/>
        <a:lstStyle/>
        <a:p>
          <a:endParaRPr lang="en-GB"/>
        </a:p>
      </dgm:t>
    </dgm:pt>
    <dgm:pt modelId="{076C7373-49B3-4BFC-82F8-2A6D8BA7C56A}">
      <dgm:prSet phldrT="[Text]" custT="1"/>
      <dgm:spPr/>
      <dgm:t>
        <a:bodyPr anchor="ctr"/>
        <a:lstStyle/>
        <a:p>
          <a:pPr>
            <a:lnSpc>
              <a:spcPct val="100000"/>
            </a:lnSpc>
            <a:spcAft>
              <a:spcPts val="0"/>
            </a:spcAft>
          </a:pPr>
          <a:r>
            <a:rPr kumimoji="0" lang="en-GB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+mn-lt"/>
            </a:rPr>
            <a:t>Transmit data across a link based on physical addresses</a:t>
          </a:r>
          <a:endParaRPr lang="en-GB" sz="2000" dirty="0">
            <a:latin typeface="+mn-lt"/>
          </a:endParaRPr>
        </a:p>
      </dgm:t>
    </dgm:pt>
    <dgm:pt modelId="{E4D3FCBB-274F-493B-B122-E40D725C02DE}" type="parTrans" cxnId="{48259CD8-3AAF-48E7-92BD-73F6B9D3668D}">
      <dgm:prSet/>
      <dgm:spPr/>
      <dgm:t>
        <a:bodyPr/>
        <a:lstStyle/>
        <a:p>
          <a:endParaRPr lang="en-GB"/>
        </a:p>
      </dgm:t>
    </dgm:pt>
    <dgm:pt modelId="{4E84DB83-B642-4122-96B0-54616CB72513}" type="sibTrans" cxnId="{48259CD8-3AAF-48E7-92BD-73F6B9D3668D}">
      <dgm:prSet/>
      <dgm:spPr/>
      <dgm:t>
        <a:bodyPr/>
        <a:lstStyle/>
        <a:p>
          <a:endParaRPr lang="en-GB"/>
        </a:p>
      </dgm:t>
    </dgm:pt>
    <dgm:pt modelId="{9EAFA8D9-D8D1-4DCF-ACA5-79FF57323AD7}">
      <dgm:prSet phldrT="[Text]"/>
      <dgm:spPr/>
      <dgm:t>
        <a:bodyPr/>
        <a:lstStyle/>
        <a:p>
          <a:r>
            <a:rPr lang="en-GB" dirty="0" smtClean="0"/>
            <a:t>1. Physical</a:t>
          </a:r>
          <a:endParaRPr lang="en-GB" dirty="0"/>
        </a:p>
      </dgm:t>
    </dgm:pt>
    <dgm:pt modelId="{2F12AD13-2EF2-4F6B-9EB2-81D834CBA01D}" type="parTrans" cxnId="{D20870A0-760B-49BA-A603-45CDC370269C}">
      <dgm:prSet/>
      <dgm:spPr/>
      <dgm:t>
        <a:bodyPr/>
        <a:lstStyle/>
        <a:p>
          <a:endParaRPr lang="en-GB"/>
        </a:p>
      </dgm:t>
    </dgm:pt>
    <dgm:pt modelId="{D899BA15-4989-4A69-BC7F-D718D5D1B4D9}" type="sibTrans" cxnId="{D20870A0-760B-49BA-A603-45CDC370269C}">
      <dgm:prSet/>
      <dgm:spPr/>
      <dgm:t>
        <a:bodyPr/>
        <a:lstStyle/>
        <a:p>
          <a:endParaRPr lang="en-GB"/>
        </a:p>
      </dgm:t>
    </dgm:pt>
    <dgm:pt modelId="{D691E39B-DAF9-424F-88CD-46B9B80506AA}">
      <dgm:prSet phldrT="[Text]" custT="1"/>
      <dgm:spPr/>
      <dgm:t>
        <a:bodyPr anchor="ctr"/>
        <a:lstStyle/>
        <a:p>
          <a:pPr>
            <a:lnSpc>
              <a:spcPct val="100000"/>
            </a:lnSpc>
            <a:spcAft>
              <a:spcPts val="0"/>
            </a:spcAft>
          </a:pPr>
          <a:r>
            <a:rPr kumimoji="0" lang="en-GB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+mn-lt"/>
            </a:rPr>
            <a:t>Transmission media, properties</a:t>
          </a:r>
          <a:endParaRPr lang="en-GB" sz="2000" dirty="0">
            <a:latin typeface="+mn-lt"/>
          </a:endParaRPr>
        </a:p>
      </dgm:t>
    </dgm:pt>
    <dgm:pt modelId="{90352475-A7A0-4624-8DED-99E5D92B5573}" type="parTrans" cxnId="{B51CCC8B-4973-48BE-BE7A-5C1F60DE3DDC}">
      <dgm:prSet/>
      <dgm:spPr/>
      <dgm:t>
        <a:bodyPr/>
        <a:lstStyle/>
        <a:p>
          <a:endParaRPr lang="en-GB"/>
        </a:p>
      </dgm:t>
    </dgm:pt>
    <dgm:pt modelId="{54A8F16C-9BBA-44A3-ACA1-64BA627C4E51}" type="sibTrans" cxnId="{B51CCC8B-4973-48BE-BE7A-5C1F60DE3DDC}">
      <dgm:prSet/>
      <dgm:spPr/>
      <dgm:t>
        <a:bodyPr/>
        <a:lstStyle/>
        <a:p>
          <a:endParaRPr lang="en-GB"/>
        </a:p>
      </dgm:t>
    </dgm:pt>
    <dgm:pt modelId="{99B4F41F-EAB9-444C-A74D-A4DCF151E349}">
      <dgm:prSet phldrT="[Text]" custT="1"/>
      <dgm:spPr/>
      <dgm:t>
        <a:bodyPr anchor="ctr"/>
        <a:lstStyle/>
        <a:p>
          <a:pPr>
            <a:lnSpc>
              <a:spcPct val="100000"/>
            </a:lnSpc>
            <a:spcAft>
              <a:spcPts val="0"/>
            </a:spcAft>
          </a:pPr>
          <a:r>
            <a:rPr kumimoji="0" lang="en-GB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+mn-lt"/>
            </a:rPr>
            <a:t>Controls dialogue and conversation sessions</a:t>
          </a:r>
          <a:endParaRPr lang="en-GB" sz="2000" dirty="0">
            <a:latin typeface="+mn-lt"/>
          </a:endParaRPr>
        </a:p>
      </dgm:t>
    </dgm:pt>
    <dgm:pt modelId="{0AC6C1E1-6CEB-4B98-A4DD-66CF765F2CCF}" type="sibTrans" cxnId="{0B2E5394-80E5-4520-BA29-0D77A5628211}">
      <dgm:prSet/>
      <dgm:spPr/>
      <dgm:t>
        <a:bodyPr/>
        <a:lstStyle/>
        <a:p>
          <a:endParaRPr lang="en-GB"/>
        </a:p>
      </dgm:t>
    </dgm:pt>
    <dgm:pt modelId="{1B46A61B-4220-42AA-B4B1-7DC8A723A70C}" type="parTrans" cxnId="{0B2E5394-80E5-4520-BA29-0D77A5628211}">
      <dgm:prSet/>
      <dgm:spPr/>
      <dgm:t>
        <a:bodyPr/>
        <a:lstStyle/>
        <a:p>
          <a:endParaRPr lang="en-GB"/>
        </a:p>
      </dgm:t>
    </dgm:pt>
    <dgm:pt modelId="{097DE0BE-A9DE-43A2-A6B5-DF70602665E9}">
      <dgm:prSet phldrT="[Text]" custT="1"/>
      <dgm:spPr/>
      <dgm:t>
        <a:bodyPr anchor="ctr"/>
        <a:lstStyle/>
        <a:p>
          <a:pPr>
            <a:lnSpc>
              <a:spcPct val="100000"/>
            </a:lnSpc>
            <a:spcAft>
              <a:spcPts val="0"/>
            </a:spcAft>
          </a:pPr>
          <a:r>
            <a:rPr kumimoji="0" lang="en-GB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+mn-lt"/>
            </a:rPr>
            <a:t>Human-readable to machine-readable</a:t>
          </a:r>
          <a:endParaRPr lang="en-GB" sz="2000" dirty="0">
            <a:latin typeface="+mn-lt"/>
          </a:endParaRPr>
        </a:p>
      </dgm:t>
    </dgm:pt>
    <dgm:pt modelId="{739DB871-C828-4429-86CD-4A8C0424E18D}" type="sibTrans" cxnId="{9566A99C-244C-48CD-A53B-CADE582B3659}">
      <dgm:prSet/>
      <dgm:spPr/>
      <dgm:t>
        <a:bodyPr/>
        <a:lstStyle/>
        <a:p>
          <a:endParaRPr lang="en-GB"/>
        </a:p>
      </dgm:t>
    </dgm:pt>
    <dgm:pt modelId="{B646D97E-3C49-4F2A-9A7F-0E0A98885448}" type="parTrans" cxnId="{9566A99C-244C-48CD-A53B-CADE582B3659}">
      <dgm:prSet/>
      <dgm:spPr/>
      <dgm:t>
        <a:bodyPr/>
        <a:lstStyle/>
        <a:p>
          <a:endParaRPr lang="en-GB"/>
        </a:p>
      </dgm:t>
    </dgm:pt>
    <dgm:pt modelId="{78394A3B-84E9-4616-A187-34055F0C68B1}">
      <dgm:prSet phldrT="[Text]" custT="1"/>
      <dgm:spPr/>
      <dgm:t>
        <a:bodyPr anchor="ctr"/>
        <a:lstStyle/>
        <a:p>
          <a:pPr>
            <a:lnSpc>
              <a:spcPct val="100000"/>
            </a:lnSpc>
            <a:spcAft>
              <a:spcPts val="0"/>
            </a:spcAft>
          </a:pPr>
          <a:r>
            <a:rPr kumimoji="0" lang="en-GB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+mn-lt"/>
            </a:rPr>
            <a:t>User’s application</a:t>
          </a:r>
          <a:endParaRPr lang="en-GB" sz="2000" dirty="0">
            <a:latin typeface="+mn-lt"/>
          </a:endParaRPr>
        </a:p>
      </dgm:t>
    </dgm:pt>
    <dgm:pt modelId="{9151EB1A-DAA2-4D34-8DC9-CE211F57D382}" type="sibTrans" cxnId="{B5E3BA50-459A-45EB-A57F-CD9947C83E31}">
      <dgm:prSet/>
      <dgm:spPr/>
      <dgm:t>
        <a:bodyPr/>
        <a:lstStyle/>
        <a:p>
          <a:endParaRPr lang="en-GB"/>
        </a:p>
      </dgm:t>
    </dgm:pt>
    <dgm:pt modelId="{C5ACD457-B569-41B2-B068-4555E615FCC2}" type="parTrans" cxnId="{B5E3BA50-459A-45EB-A57F-CD9947C83E31}">
      <dgm:prSet/>
      <dgm:spPr/>
      <dgm:t>
        <a:bodyPr/>
        <a:lstStyle/>
        <a:p>
          <a:endParaRPr lang="en-GB"/>
        </a:p>
      </dgm:t>
    </dgm:pt>
    <dgm:pt modelId="{3E15C0A1-CC1C-4726-B771-2976905C85E1}" type="pres">
      <dgm:prSet presAssocID="{58093647-4653-466C-8973-8A502A5C7B63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9F7031DA-C424-4F84-9D90-68D20A410F63}" type="pres">
      <dgm:prSet presAssocID="{4E34525D-63E7-4E4F-AA22-39338E817DFC}" presName="linNode" presStyleCnt="0"/>
      <dgm:spPr/>
    </dgm:pt>
    <dgm:pt modelId="{6B91A390-55FF-499F-98C4-EE2AA3946D6D}" type="pres">
      <dgm:prSet presAssocID="{4E34525D-63E7-4E4F-AA22-39338E817DFC}" presName="parentText" presStyleLbl="node1" presStyleIdx="0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345648D-B223-46A0-B3B0-60B46188E854}" type="pres">
      <dgm:prSet presAssocID="{4E34525D-63E7-4E4F-AA22-39338E817DFC}" presName="descendantText" presStyleLbl="alignAccFollowNode1" presStyleIdx="0" presStyleCnt="7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EAC5A37-944C-4E4E-B527-651B74F16945}" type="pres">
      <dgm:prSet presAssocID="{236B58E2-F070-4594-A4B0-8C14A7A39ED9}" presName="sp" presStyleCnt="0"/>
      <dgm:spPr/>
    </dgm:pt>
    <dgm:pt modelId="{3FFD5C7C-2FDC-4C93-8983-1BDFB8907EC6}" type="pres">
      <dgm:prSet presAssocID="{E769DEEF-6877-4925-B16F-AF658775DD9B}" presName="linNode" presStyleCnt="0"/>
      <dgm:spPr/>
    </dgm:pt>
    <dgm:pt modelId="{94366255-23B1-4A0E-ACAB-8A934CBCB861}" type="pres">
      <dgm:prSet presAssocID="{E769DEEF-6877-4925-B16F-AF658775DD9B}" presName="parentText" presStyleLbl="node1" presStyleIdx="1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4C47D93-A271-421D-9CB2-C30869A51597}" type="pres">
      <dgm:prSet presAssocID="{E769DEEF-6877-4925-B16F-AF658775DD9B}" presName="descendantText" presStyleLbl="alignAccFollowNode1" presStyleIdx="1" presStyleCnt="7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1F3CC32-195A-46F8-9A17-33C735D513AD}" type="pres">
      <dgm:prSet presAssocID="{83383CAE-E00D-42BF-9CFB-7056701F8B04}" presName="sp" presStyleCnt="0"/>
      <dgm:spPr/>
    </dgm:pt>
    <dgm:pt modelId="{E7BFF528-71EF-430E-9C13-A08C64676897}" type="pres">
      <dgm:prSet presAssocID="{11285424-C794-49AA-A91D-6EF9C9C8B3FC}" presName="linNode" presStyleCnt="0"/>
      <dgm:spPr/>
    </dgm:pt>
    <dgm:pt modelId="{73F46557-8439-4C1B-925E-06022F6D69B6}" type="pres">
      <dgm:prSet presAssocID="{11285424-C794-49AA-A91D-6EF9C9C8B3FC}" presName="parentText" presStyleLbl="node1" presStyleIdx="2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1E7636F1-A011-4F38-98FD-9C394D58F1DD}" type="pres">
      <dgm:prSet presAssocID="{11285424-C794-49AA-A91D-6EF9C9C8B3FC}" presName="descendantText" presStyleLbl="alignAccFollowNode1" presStyleIdx="2" presStyleCnt="7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F1E56EE-E11C-4845-8167-0740F007DDA6}" type="pres">
      <dgm:prSet presAssocID="{37484C60-06E3-4E04-AD91-9C1C0A3FF954}" presName="sp" presStyleCnt="0"/>
      <dgm:spPr/>
    </dgm:pt>
    <dgm:pt modelId="{AE341C72-88DF-4107-ADF9-4E9525D552F6}" type="pres">
      <dgm:prSet presAssocID="{41583724-D7A7-4492-810E-7C3A1FCA7C19}" presName="linNode" presStyleCnt="0"/>
      <dgm:spPr/>
    </dgm:pt>
    <dgm:pt modelId="{A3306B11-125A-47FB-9901-C11407EBD364}" type="pres">
      <dgm:prSet presAssocID="{41583724-D7A7-4492-810E-7C3A1FCA7C19}" presName="parentText" presStyleLbl="node1" presStyleIdx="3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21630A6-161B-4ED6-A91C-B62890400731}" type="pres">
      <dgm:prSet presAssocID="{41583724-D7A7-4492-810E-7C3A1FCA7C19}" presName="descendantText" presStyleLbl="alignAccFollowNode1" presStyleIdx="3" presStyleCnt="7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557434F-3A66-4D80-AD1B-A0D15248FD9F}" type="pres">
      <dgm:prSet presAssocID="{F69EF585-8218-43D8-B628-AFCAE099B527}" presName="sp" presStyleCnt="0"/>
      <dgm:spPr/>
    </dgm:pt>
    <dgm:pt modelId="{494C91C6-7FB8-40AC-A615-302916336B9F}" type="pres">
      <dgm:prSet presAssocID="{312B3677-1B74-4B2A-BB1C-F72A3C10BD86}" presName="linNode" presStyleCnt="0"/>
      <dgm:spPr/>
    </dgm:pt>
    <dgm:pt modelId="{427F377C-9C71-40C8-BF3B-C863C2B67730}" type="pres">
      <dgm:prSet presAssocID="{312B3677-1B74-4B2A-BB1C-F72A3C10BD86}" presName="parentText" presStyleLbl="node1" presStyleIdx="4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F352747-A9D2-4DD8-80AC-769FCAB2B72B}" type="pres">
      <dgm:prSet presAssocID="{312B3677-1B74-4B2A-BB1C-F72A3C10BD86}" presName="descendantText" presStyleLbl="alignAccFollowNode1" presStyleIdx="4" presStyleCnt="7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ADCC9DAD-37E8-4F9A-8464-4BA6FDA9EE4A}" type="pres">
      <dgm:prSet presAssocID="{53C786D8-7CD1-4EE1-806D-1A3C5590F8C0}" presName="sp" presStyleCnt="0"/>
      <dgm:spPr/>
    </dgm:pt>
    <dgm:pt modelId="{E99B2659-C67C-4DFB-85A3-DDFE429F9640}" type="pres">
      <dgm:prSet presAssocID="{C888076B-6CCE-4226-A03C-D36F120F2A6D}" presName="linNode" presStyleCnt="0"/>
      <dgm:spPr/>
    </dgm:pt>
    <dgm:pt modelId="{D55FF9B2-C50C-4A98-BE22-20B41452E9FA}" type="pres">
      <dgm:prSet presAssocID="{C888076B-6CCE-4226-A03C-D36F120F2A6D}" presName="parentText" presStyleLbl="node1" presStyleIdx="5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81CFC10-C3BC-471B-A233-71E3B539C06B}" type="pres">
      <dgm:prSet presAssocID="{C888076B-6CCE-4226-A03C-D36F120F2A6D}" presName="descendantText" presStyleLbl="alignAccFollowNode1" presStyleIdx="5" presStyleCnt="7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48549E7-0EEB-43D8-A8E5-BF3F5F7A5573}" type="pres">
      <dgm:prSet presAssocID="{4A0EAE9A-B1AB-48A0-8C34-0F0D876F91F8}" presName="sp" presStyleCnt="0"/>
      <dgm:spPr/>
    </dgm:pt>
    <dgm:pt modelId="{9B21AC96-DFAF-4A2D-9633-9BC9D56537FA}" type="pres">
      <dgm:prSet presAssocID="{9EAFA8D9-D8D1-4DCF-ACA5-79FF57323AD7}" presName="linNode" presStyleCnt="0"/>
      <dgm:spPr/>
    </dgm:pt>
    <dgm:pt modelId="{F6BA1B05-7F63-4E39-8527-3D616E74A79F}" type="pres">
      <dgm:prSet presAssocID="{9EAFA8D9-D8D1-4DCF-ACA5-79FF57323AD7}" presName="parentText" presStyleLbl="node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F590008-8197-4970-8666-9D76E158EF6C}" type="pres">
      <dgm:prSet presAssocID="{9EAFA8D9-D8D1-4DCF-ACA5-79FF57323AD7}" presName="descendantText" presStyleLbl="alignAccFollowNode1" presStyleIdx="6" presStyleCnt="7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B8DDCD9C-54E6-4042-B11C-9279F5EB6D6B}" srcId="{58093647-4653-466C-8973-8A502A5C7B63}" destId="{C888076B-6CCE-4226-A03C-D36F120F2A6D}" srcOrd="5" destOrd="0" parTransId="{3953262F-BB18-4000-8FD0-D89357FFB34C}" sibTransId="{4A0EAE9A-B1AB-48A0-8C34-0F0D876F91F8}"/>
    <dgm:cxn modelId="{8F365759-0FB0-4BDA-90DB-43933ED22ED9}" srcId="{58093647-4653-466C-8973-8A502A5C7B63}" destId="{312B3677-1B74-4B2A-BB1C-F72A3C10BD86}" srcOrd="4" destOrd="0" parTransId="{ADF832C4-6BD6-4278-91DC-B0B8B254B598}" sibTransId="{53C786D8-7CD1-4EE1-806D-1A3C5590F8C0}"/>
    <dgm:cxn modelId="{0DF4198E-38B6-43FD-B724-B98C987B7792}" srcId="{58093647-4653-466C-8973-8A502A5C7B63}" destId="{41583724-D7A7-4492-810E-7C3A1FCA7C19}" srcOrd="3" destOrd="0" parTransId="{CC437853-29C1-4A1C-BEBD-60E07D539796}" sibTransId="{F69EF585-8218-43D8-B628-AFCAE099B527}"/>
    <dgm:cxn modelId="{E4C6DC9E-3625-422D-B8EF-EDF09BDCF5AA}" type="presOf" srcId="{C888076B-6CCE-4226-A03C-D36F120F2A6D}" destId="{D55FF9B2-C50C-4A98-BE22-20B41452E9FA}" srcOrd="0" destOrd="0" presId="urn:microsoft.com/office/officeart/2005/8/layout/vList5"/>
    <dgm:cxn modelId="{FCF62D2A-F77F-4B77-AC39-CBDC0AC882F4}" type="presOf" srcId="{78394A3B-84E9-4616-A187-34055F0C68B1}" destId="{D345648D-B223-46A0-B3B0-60B46188E854}" srcOrd="0" destOrd="0" presId="urn:microsoft.com/office/officeart/2005/8/layout/vList5"/>
    <dgm:cxn modelId="{B5E3BA50-459A-45EB-A57F-CD9947C83E31}" srcId="{4E34525D-63E7-4E4F-AA22-39338E817DFC}" destId="{78394A3B-84E9-4616-A187-34055F0C68B1}" srcOrd="0" destOrd="0" parTransId="{C5ACD457-B569-41B2-B068-4555E615FCC2}" sibTransId="{9151EB1A-DAA2-4D34-8DC9-CE211F57D382}"/>
    <dgm:cxn modelId="{FC2EBDD6-DBCD-442D-B4CF-70EED70B1B10}" type="presOf" srcId="{20B71E79-A573-4DFA-B244-85D22B8EC4AE}" destId="{221630A6-161B-4ED6-A91C-B62890400731}" srcOrd="0" destOrd="0" presId="urn:microsoft.com/office/officeart/2005/8/layout/vList5"/>
    <dgm:cxn modelId="{0B2E5394-80E5-4520-BA29-0D77A5628211}" srcId="{11285424-C794-49AA-A91D-6EF9C9C8B3FC}" destId="{99B4F41F-EAB9-444C-A74D-A4DCF151E349}" srcOrd="0" destOrd="0" parTransId="{1B46A61B-4220-42AA-B4B1-7DC8A723A70C}" sibTransId="{0AC6C1E1-6CEB-4B98-A4DD-66CF765F2CCF}"/>
    <dgm:cxn modelId="{AE3B67EC-0B0D-408B-8EC3-168965028C7D}" srcId="{58093647-4653-466C-8973-8A502A5C7B63}" destId="{E769DEEF-6877-4925-B16F-AF658775DD9B}" srcOrd="1" destOrd="0" parTransId="{CA4976FC-62EA-49B5-ABE5-033968C782B1}" sibTransId="{83383CAE-E00D-42BF-9CFB-7056701F8B04}"/>
    <dgm:cxn modelId="{F57B271D-1C03-41A9-8E2B-39C78706D7F3}" type="presOf" srcId="{41583724-D7A7-4492-810E-7C3A1FCA7C19}" destId="{A3306B11-125A-47FB-9901-C11407EBD364}" srcOrd="0" destOrd="0" presId="urn:microsoft.com/office/officeart/2005/8/layout/vList5"/>
    <dgm:cxn modelId="{9BEA5B35-14C8-4DF6-8771-F7DE9C9E6FFF}" srcId="{312B3677-1B74-4B2A-BB1C-F72A3C10BD86}" destId="{533ABA31-C047-43DB-807C-8D26E560DEA4}" srcOrd="0" destOrd="0" parTransId="{38EA9311-60C9-47CC-B9D1-C9422FB91BDD}" sibTransId="{AB905B1C-8EBB-406E-9A81-40890B0CE687}"/>
    <dgm:cxn modelId="{79852334-55BC-47EF-825D-663E742B983C}" srcId="{41583724-D7A7-4492-810E-7C3A1FCA7C19}" destId="{20B71E79-A573-4DFA-B244-85D22B8EC4AE}" srcOrd="0" destOrd="0" parTransId="{4D2ABEA0-B8B8-4C46-9E27-1A66FECC3382}" sibTransId="{4114FAF8-480F-447E-9A1B-398CF0E1D454}"/>
    <dgm:cxn modelId="{15EA0AA5-751F-4DA6-B335-A0C01075953E}" type="presOf" srcId="{9EAFA8D9-D8D1-4DCF-ACA5-79FF57323AD7}" destId="{F6BA1B05-7F63-4E39-8527-3D616E74A79F}" srcOrd="0" destOrd="0" presId="urn:microsoft.com/office/officeart/2005/8/layout/vList5"/>
    <dgm:cxn modelId="{2A01E180-DF47-4D85-A753-5AFDC7FE7534}" type="presOf" srcId="{58093647-4653-466C-8973-8A502A5C7B63}" destId="{3E15C0A1-CC1C-4726-B771-2976905C85E1}" srcOrd="0" destOrd="0" presId="urn:microsoft.com/office/officeart/2005/8/layout/vList5"/>
    <dgm:cxn modelId="{BE1A7C4B-6714-4968-8097-090054291084}" srcId="{58093647-4653-466C-8973-8A502A5C7B63}" destId="{4E34525D-63E7-4E4F-AA22-39338E817DFC}" srcOrd="0" destOrd="0" parTransId="{E0F547AA-CB96-4F98-849B-34561808DD83}" sibTransId="{236B58E2-F070-4594-A4B0-8C14A7A39ED9}"/>
    <dgm:cxn modelId="{BF764EEA-4376-415D-AA39-B8A50E7315D9}" type="presOf" srcId="{D691E39B-DAF9-424F-88CD-46B9B80506AA}" destId="{6F590008-8197-4970-8666-9D76E158EF6C}" srcOrd="0" destOrd="0" presId="urn:microsoft.com/office/officeart/2005/8/layout/vList5"/>
    <dgm:cxn modelId="{B51CCC8B-4973-48BE-BE7A-5C1F60DE3DDC}" srcId="{9EAFA8D9-D8D1-4DCF-ACA5-79FF57323AD7}" destId="{D691E39B-DAF9-424F-88CD-46B9B80506AA}" srcOrd="0" destOrd="0" parTransId="{90352475-A7A0-4624-8DED-99E5D92B5573}" sibTransId="{54A8F16C-9BBA-44A3-ACA1-64BA627C4E51}"/>
    <dgm:cxn modelId="{9566A99C-244C-48CD-A53B-CADE582B3659}" srcId="{E769DEEF-6877-4925-B16F-AF658775DD9B}" destId="{097DE0BE-A9DE-43A2-A6B5-DF70602665E9}" srcOrd="0" destOrd="0" parTransId="{B646D97E-3C49-4F2A-9A7F-0E0A98885448}" sibTransId="{739DB871-C828-4429-86CD-4A8C0424E18D}"/>
    <dgm:cxn modelId="{5A16D3EF-0553-49A2-8EE5-1A1A39BBB7E9}" type="presOf" srcId="{11285424-C794-49AA-A91D-6EF9C9C8B3FC}" destId="{73F46557-8439-4C1B-925E-06022F6D69B6}" srcOrd="0" destOrd="0" presId="urn:microsoft.com/office/officeart/2005/8/layout/vList5"/>
    <dgm:cxn modelId="{42F19A9F-6EB7-4AD6-B97C-E3A7CD5EAB06}" type="presOf" srcId="{312B3677-1B74-4B2A-BB1C-F72A3C10BD86}" destId="{427F377C-9C71-40C8-BF3B-C863C2B67730}" srcOrd="0" destOrd="0" presId="urn:microsoft.com/office/officeart/2005/8/layout/vList5"/>
    <dgm:cxn modelId="{68D156C5-8B6E-41D5-B244-4A9375FF2029}" type="presOf" srcId="{076C7373-49B3-4BFC-82F8-2A6D8BA7C56A}" destId="{381CFC10-C3BC-471B-A233-71E3B539C06B}" srcOrd="0" destOrd="0" presId="urn:microsoft.com/office/officeart/2005/8/layout/vList5"/>
    <dgm:cxn modelId="{B9DFCA8A-5B3B-4E0D-88A7-D7F9ED520C4B}" type="presOf" srcId="{533ABA31-C047-43DB-807C-8D26E560DEA4}" destId="{8F352747-A9D2-4DD8-80AC-769FCAB2B72B}" srcOrd="0" destOrd="0" presId="urn:microsoft.com/office/officeart/2005/8/layout/vList5"/>
    <dgm:cxn modelId="{C3B3B5A9-A499-4D7A-87AD-88D661CFA93D}" type="presOf" srcId="{097DE0BE-A9DE-43A2-A6B5-DF70602665E9}" destId="{84C47D93-A271-421D-9CB2-C30869A51597}" srcOrd="0" destOrd="0" presId="urn:microsoft.com/office/officeart/2005/8/layout/vList5"/>
    <dgm:cxn modelId="{D730CF3C-107A-4084-8461-D4BBB94039BF}" type="presOf" srcId="{99B4F41F-EAB9-444C-A74D-A4DCF151E349}" destId="{1E7636F1-A011-4F38-98FD-9C394D58F1DD}" srcOrd="0" destOrd="0" presId="urn:microsoft.com/office/officeart/2005/8/layout/vList5"/>
    <dgm:cxn modelId="{B3DEE380-FFA7-4822-B007-291DCF480BD1}" srcId="{58093647-4653-466C-8973-8A502A5C7B63}" destId="{11285424-C794-49AA-A91D-6EF9C9C8B3FC}" srcOrd="2" destOrd="0" parTransId="{616D137B-5CDF-4333-8896-2F0B093C0D6F}" sibTransId="{37484C60-06E3-4E04-AD91-9C1C0A3FF954}"/>
    <dgm:cxn modelId="{C8A1399C-D276-4502-A187-B5C4DD51163C}" type="presOf" srcId="{E769DEEF-6877-4925-B16F-AF658775DD9B}" destId="{94366255-23B1-4A0E-ACAB-8A934CBCB861}" srcOrd="0" destOrd="0" presId="urn:microsoft.com/office/officeart/2005/8/layout/vList5"/>
    <dgm:cxn modelId="{48259CD8-3AAF-48E7-92BD-73F6B9D3668D}" srcId="{C888076B-6CCE-4226-A03C-D36F120F2A6D}" destId="{076C7373-49B3-4BFC-82F8-2A6D8BA7C56A}" srcOrd="0" destOrd="0" parTransId="{E4D3FCBB-274F-493B-B122-E40D725C02DE}" sibTransId="{4E84DB83-B642-4122-96B0-54616CB72513}"/>
    <dgm:cxn modelId="{EF79090A-C7D6-4198-B4C4-699DA7617436}" type="presOf" srcId="{4E34525D-63E7-4E4F-AA22-39338E817DFC}" destId="{6B91A390-55FF-499F-98C4-EE2AA3946D6D}" srcOrd="0" destOrd="0" presId="urn:microsoft.com/office/officeart/2005/8/layout/vList5"/>
    <dgm:cxn modelId="{D20870A0-760B-49BA-A603-45CDC370269C}" srcId="{58093647-4653-466C-8973-8A502A5C7B63}" destId="{9EAFA8D9-D8D1-4DCF-ACA5-79FF57323AD7}" srcOrd="6" destOrd="0" parTransId="{2F12AD13-2EF2-4F6B-9EB2-81D834CBA01D}" sibTransId="{D899BA15-4989-4A69-BC7F-D718D5D1B4D9}"/>
    <dgm:cxn modelId="{3900FA39-D895-436A-9AF8-B16141361A44}" type="presParOf" srcId="{3E15C0A1-CC1C-4726-B771-2976905C85E1}" destId="{9F7031DA-C424-4F84-9D90-68D20A410F63}" srcOrd="0" destOrd="0" presId="urn:microsoft.com/office/officeart/2005/8/layout/vList5"/>
    <dgm:cxn modelId="{1C88286D-D580-4210-B065-C80E92F46F37}" type="presParOf" srcId="{9F7031DA-C424-4F84-9D90-68D20A410F63}" destId="{6B91A390-55FF-499F-98C4-EE2AA3946D6D}" srcOrd="0" destOrd="0" presId="urn:microsoft.com/office/officeart/2005/8/layout/vList5"/>
    <dgm:cxn modelId="{AAF849BE-E72A-43E5-B467-46CF4C6F7A1E}" type="presParOf" srcId="{9F7031DA-C424-4F84-9D90-68D20A410F63}" destId="{D345648D-B223-46A0-B3B0-60B46188E854}" srcOrd="1" destOrd="0" presId="urn:microsoft.com/office/officeart/2005/8/layout/vList5"/>
    <dgm:cxn modelId="{BDEDB02A-D15D-4781-B271-828168B36B0A}" type="presParOf" srcId="{3E15C0A1-CC1C-4726-B771-2976905C85E1}" destId="{BEAC5A37-944C-4E4E-B527-651B74F16945}" srcOrd="1" destOrd="0" presId="urn:microsoft.com/office/officeart/2005/8/layout/vList5"/>
    <dgm:cxn modelId="{501955E8-8CCC-47D6-A2BE-7BAAF7C0B0C9}" type="presParOf" srcId="{3E15C0A1-CC1C-4726-B771-2976905C85E1}" destId="{3FFD5C7C-2FDC-4C93-8983-1BDFB8907EC6}" srcOrd="2" destOrd="0" presId="urn:microsoft.com/office/officeart/2005/8/layout/vList5"/>
    <dgm:cxn modelId="{28356ED2-7B47-4070-9DA3-C776E08EA8D1}" type="presParOf" srcId="{3FFD5C7C-2FDC-4C93-8983-1BDFB8907EC6}" destId="{94366255-23B1-4A0E-ACAB-8A934CBCB861}" srcOrd="0" destOrd="0" presId="urn:microsoft.com/office/officeart/2005/8/layout/vList5"/>
    <dgm:cxn modelId="{066C6284-A0A5-4893-A012-422BCA6FA4A1}" type="presParOf" srcId="{3FFD5C7C-2FDC-4C93-8983-1BDFB8907EC6}" destId="{84C47D93-A271-421D-9CB2-C30869A51597}" srcOrd="1" destOrd="0" presId="urn:microsoft.com/office/officeart/2005/8/layout/vList5"/>
    <dgm:cxn modelId="{27B5199A-5ECB-4CE7-85E7-A5F579F1C5BE}" type="presParOf" srcId="{3E15C0A1-CC1C-4726-B771-2976905C85E1}" destId="{81F3CC32-195A-46F8-9A17-33C735D513AD}" srcOrd="3" destOrd="0" presId="urn:microsoft.com/office/officeart/2005/8/layout/vList5"/>
    <dgm:cxn modelId="{E77A5A18-0592-4549-9390-DA4E02E6A52A}" type="presParOf" srcId="{3E15C0A1-CC1C-4726-B771-2976905C85E1}" destId="{E7BFF528-71EF-430E-9C13-A08C64676897}" srcOrd="4" destOrd="0" presId="urn:microsoft.com/office/officeart/2005/8/layout/vList5"/>
    <dgm:cxn modelId="{C0A17D65-00ED-424D-8C15-C56CBFB96924}" type="presParOf" srcId="{E7BFF528-71EF-430E-9C13-A08C64676897}" destId="{73F46557-8439-4C1B-925E-06022F6D69B6}" srcOrd="0" destOrd="0" presId="urn:microsoft.com/office/officeart/2005/8/layout/vList5"/>
    <dgm:cxn modelId="{C55F667B-D05E-450D-B10B-E783C1E677E5}" type="presParOf" srcId="{E7BFF528-71EF-430E-9C13-A08C64676897}" destId="{1E7636F1-A011-4F38-98FD-9C394D58F1DD}" srcOrd="1" destOrd="0" presId="urn:microsoft.com/office/officeart/2005/8/layout/vList5"/>
    <dgm:cxn modelId="{A7D91B29-474C-4EDE-B513-ACDE4F78C76E}" type="presParOf" srcId="{3E15C0A1-CC1C-4726-B771-2976905C85E1}" destId="{3F1E56EE-E11C-4845-8167-0740F007DDA6}" srcOrd="5" destOrd="0" presId="urn:microsoft.com/office/officeart/2005/8/layout/vList5"/>
    <dgm:cxn modelId="{C626EBCA-CF5F-4750-B40A-5D95E3A14EFD}" type="presParOf" srcId="{3E15C0A1-CC1C-4726-B771-2976905C85E1}" destId="{AE341C72-88DF-4107-ADF9-4E9525D552F6}" srcOrd="6" destOrd="0" presId="urn:microsoft.com/office/officeart/2005/8/layout/vList5"/>
    <dgm:cxn modelId="{B0CB620C-81E3-4101-ADCF-861EEB17AACA}" type="presParOf" srcId="{AE341C72-88DF-4107-ADF9-4E9525D552F6}" destId="{A3306B11-125A-47FB-9901-C11407EBD364}" srcOrd="0" destOrd="0" presId="urn:microsoft.com/office/officeart/2005/8/layout/vList5"/>
    <dgm:cxn modelId="{6340F042-76DA-429C-A0E7-8B9E67CBF494}" type="presParOf" srcId="{AE341C72-88DF-4107-ADF9-4E9525D552F6}" destId="{221630A6-161B-4ED6-A91C-B62890400731}" srcOrd="1" destOrd="0" presId="urn:microsoft.com/office/officeart/2005/8/layout/vList5"/>
    <dgm:cxn modelId="{95023672-99E1-41F5-AC11-C507006BB70E}" type="presParOf" srcId="{3E15C0A1-CC1C-4726-B771-2976905C85E1}" destId="{5557434F-3A66-4D80-AD1B-A0D15248FD9F}" srcOrd="7" destOrd="0" presId="urn:microsoft.com/office/officeart/2005/8/layout/vList5"/>
    <dgm:cxn modelId="{6D979CC7-A2EB-44BF-846D-E8B6F3F0B731}" type="presParOf" srcId="{3E15C0A1-CC1C-4726-B771-2976905C85E1}" destId="{494C91C6-7FB8-40AC-A615-302916336B9F}" srcOrd="8" destOrd="0" presId="urn:microsoft.com/office/officeart/2005/8/layout/vList5"/>
    <dgm:cxn modelId="{0E18C514-EE2C-4AF9-98F9-9B0CE51F3581}" type="presParOf" srcId="{494C91C6-7FB8-40AC-A615-302916336B9F}" destId="{427F377C-9C71-40C8-BF3B-C863C2B67730}" srcOrd="0" destOrd="0" presId="urn:microsoft.com/office/officeart/2005/8/layout/vList5"/>
    <dgm:cxn modelId="{F3398744-E892-4B90-9325-852E956F129C}" type="presParOf" srcId="{494C91C6-7FB8-40AC-A615-302916336B9F}" destId="{8F352747-A9D2-4DD8-80AC-769FCAB2B72B}" srcOrd="1" destOrd="0" presId="urn:microsoft.com/office/officeart/2005/8/layout/vList5"/>
    <dgm:cxn modelId="{0EC4F5C5-1994-47AB-B5F5-497AF8B955CF}" type="presParOf" srcId="{3E15C0A1-CC1C-4726-B771-2976905C85E1}" destId="{ADCC9DAD-37E8-4F9A-8464-4BA6FDA9EE4A}" srcOrd="9" destOrd="0" presId="urn:microsoft.com/office/officeart/2005/8/layout/vList5"/>
    <dgm:cxn modelId="{9862A733-D940-4B15-9720-649816FEE4B8}" type="presParOf" srcId="{3E15C0A1-CC1C-4726-B771-2976905C85E1}" destId="{E99B2659-C67C-4DFB-85A3-DDFE429F9640}" srcOrd="10" destOrd="0" presId="urn:microsoft.com/office/officeart/2005/8/layout/vList5"/>
    <dgm:cxn modelId="{D8284B69-E8BC-4635-9303-55F860707F57}" type="presParOf" srcId="{E99B2659-C67C-4DFB-85A3-DDFE429F9640}" destId="{D55FF9B2-C50C-4A98-BE22-20B41452E9FA}" srcOrd="0" destOrd="0" presId="urn:microsoft.com/office/officeart/2005/8/layout/vList5"/>
    <dgm:cxn modelId="{C555AD27-ED59-460F-BE02-79C12B3092FE}" type="presParOf" srcId="{E99B2659-C67C-4DFB-85A3-DDFE429F9640}" destId="{381CFC10-C3BC-471B-A233-71E3B539C06B}" srcOrd="1" destOrd="0" presId="urn:microsoft.com/office/officeart/2005/8/layout/vList5"/>
    <dgm:cxn modelId="{F86848FB-6D98-4E62-BAFC-E5B51A93C688}" type="presParOf" srcId="{3E15C0A1-CC1C-4726-B771-2976905C85E1}" destId="{848549E7-0EEB-43D8-A8E5-BF3F5F7A5573}" srcOrd="11" destOrd="0" presId="urn:microsoft.com/office/officeart/2005/8/layout/vList5"/>
    <dgm:cxn modelId="{70686933-E6D2-4406-9C64-A5A9E7BEFB20}" type="presParOf" srcId="{3E15C0A1-CC1C-4726-B771-2976905C85E1}" destId="{9B21AC96-DFAF-4A2D-9633-9BC9D56537FA}" srcOrd="12" destOrd="0" presId="urn:microsoft.com/office/officeart/2005/8/layout/vList5"/>
    <dgm:cxn modelId="{C3A1F082-9300-44AD-BA08-5C791B4C41F7}" type="presParOf" srcId="{9B21AC96-DFAF-4A2D-9633-9BC9D56537FA}" destId="{F6BA1B05-7F63-4E39-8527-3D616E74A79F}" srcOrd="0" destOrd="0" presId="urn:microsoft.com/office/officeart/2005/8/layout/vList5"/>
    <dgm:cxn modelId="{12C027BF-8B33-493F-BC68-E6A21DF8C2F3}" type="presParOf" srcId="{9B21AC96-DFAF-4A2D-9633-9BC9D56537FA}" destId="{6F590008-8197-4970-8666-9D76E158EF6C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8093647-4653-466C-8973-8A502A5C7B63}" type="doc">
      <dgm:prSet loTypeId="urn:microsoft.com/office/officeart/2005/8/layout/vList5" loCatId="list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4E34525D-63E7-4E4F-AA22-39338E817DFC}">
      <dgm:prSet phldrT="[Text]"/>
      <dgm:spPr/>
      <dgm:t>
        <a:bodyPr/>
        <a:lstStyle/>
        <a:p>
          <a:r>
            <a:rPr lang="en-GB" dirty="0" smtClean="0"/>
            <a:t>7. Application</a:t>
          </a:r>
          <a:endParaRPr lang="en-GB" dirty="0"/>
        </a:p>
      </dgm:t>
    </dgm:pt>
    <dgm:pt modelId="{E0F547AA-CB96-4F98-849B-34561808DD83}" type="parTrans" cxnId="{BE1A7C4B-6714-4968-8097-090054291084}">
      <dgm:prSet/>
      <dgm:spPr/>
      <dgm:t>
        <a:bodyPr/>
        <a:lstStyle/>
        <a:p>
          <a:endParaRPr lang="en-GB"/>
        </a:p>
      </dgm:t>
    </dgm:pt>
    <dgm:pt modelId="{236B58E2-F070-4594-A4B0-8C14A7A39ED9}" type="sibTrans" cxnId="{BE1A7C4B-6714-4968-8097-090054291084}">
      <dgm:prSet/>
      <dgm:spPr/>
      <dgm:t>
        <a:bodyPr/>
        <a:lstStyle/>
        <a:p>
          <a:endParaRPr lang="en-GB"/>
        </a:p>
      </dgm:t>
    </dgm:pt>
    <dgm:pt modelId="{E769DEEF-6877-4925-B16F-AF658775DD9B}">
      <dgm:prSet phldrT="[Text]"/>
      <dgm:spPr/>
      <dgm:t>
        <a:bodyPr/>
        <a:lstStyle/>
        <a:p>
          <a:r>
            <a:rPr lang="en-GB" dirty="0" smtClean="0"/>
            <a:t>6. Presentation</a:t>
          </a:r>
          <a:endParaRPr lang="en-GB" dirty="0"/>
        </a:p>
      </dgm:t>
    </dgm:pt>
    <dgm:pt modelId="{CA4976FC-62EA-49B5-ABE5-033968C782B1}" type="parTrans" cxnId="{AE3B67EC-0B0D-408B-8EC3-168965028C7D}">
      <dgm:prSet/>
      <dgm:spPr/>
      <dgm:t>
        <a:bodyPr/>
        <a:lstStyle/>
        <a:p>
          <a:endParaRPr lang="en-GB"/>
        </a:p>
      </dgm:t>
    </dgm:pt>
    <dgm:pt modelId="{83383CAE-E00D-42BF-9CFB-7056701F8B04}" type="sibTrans" cxnId="{AE3B67EC-0B0D-408B-8EC3-168965028C7D}">
      <dgm:prSet/>
      <dgm:spPr/>
      <dgm:t>
        <a:bodyPr/>
        <a:lstStyle/>
        <a:p>
          <a:endParaRPr lang="en-GB"/>
        </a:p>
      </dgm:t>
    </dgm:pt>
    <dgm:pt modelId="{11285424-C794-49AA-A91D-6EF9C9C8B3FC}">
      <dgm:prSet phldrT="[Text]"/>
      <dgm:spPr/>
      <dgm:t>
        <a:bodyPr/>
        <a:lstStyle/>
        <a:p>
          <a:r>
            <a:rPr lang="en-GB" dirty="0" smtClean="0"/>
            <a:t>5. Session</a:t>
          </a:r>
          <a:endParaRPr lang="en-GB" dirty="0"/>
        </a:p>
      </dgm:t>
    </dgm:pt>
    <dgm:pt modelId="{616D137B-5CDF-4333-8896-2F0B093C0D6F}" type="parTrans" cxnId="{B3DEE380-FFA7-4822-B007-291DCF480BD1}">
      <dgm:prSet/>
      <dgm:spPr/>
      <dgm:t>
        <a:bodyPr/>
        <a:lstStyle/>
        <a:p>
          <a:endParaRPr lang="en-GB"/>
        </a:p>
      </dgm:t>
    </dgm:pt>
    <dgm:pt modelId="{37484C60-06E3-4E04-AD91-9C1C0A3FF954}" type="sibTrans" cxnId="{B3DEE380-FFA7-4822-B007-291DCF480BD1}">
      <dgm:prSet/>
      <dgm:spPr/>
      <dgm:t>
        <a:bodyPr/>
        <a:lstStyle/>
        <a:p>
          <a:endParaRPr lang="en-GB"/>
        </a:p>
      </dgm:t>
    </dgm:pt>
    <dgm:pt modelId="{41583724-D7A7-4492-810E-7C3A1FCA7C19}">
      <dgm:prSet phldrT="[Text]"/>
      <dgm:spPr/>
      <dgm:t>
        <a:bodyPr/>
        <a:lstStyle/>
        <a:p>
          <a:r>
            <a:rPr lang="en-GB" dirty="0" smtClean="0"/>
            <a:t>4. Transport</a:t>
          </a:r>
          <a:endParaRPr lang="en-GB" dirty="0"/>
        </a:p>
      </dgm:t>
    </dgm:pt>
    <dgm:pt modelId="{CC437853-29C1-4A1C-BEBD-60E07D539796}" type="parTrans" cxnId="{0DF4198E-38B6-43FD-B724-B98C987B7792}">
      <dgm:prSet/>
      <dgm:spPr/>
      <dgm:t>
        <a:bodyPr/>
        <a:lstStyle/>
        <a:p>
          <a:endParaRPr lang="en-GB"/>
        </a:p>
      </dgm:t>
    </dgm:pt>
    <dgm:pt modelId="{F69EF585-8218-43D8-B628-AFCAE099B527}" type="sibTrans" cxnId="{0DF4198E-38B6-43FD-B724-B98C987B7792}">
      <dgm:prSet/>
      <dgm:spPr/>
      <dgm:t>
        <a:bodyPr/>
        <a:lstStyle/>
        <a:p>
          <a:endParaRPr lang="en-GB"/>
        </a:p>
      </dgm:t>
    </dgm:pt>
    <dgm:pt modelId="{20B71E79-A573-4DFA-B244-85D22B8EC4AE}">
      <dgm:prSet phldrT="[Text]" custT="1"/>
      <dgm:spPr/>
      <dgm:t>
        <a:bodyPr anchor="ctr"/>
        <a:lstStyle/>
        <a:p>
          <a:pPr>
            <a:lnSpc>
              <a:spcPct val="100000"/>
            </a:lnSpc>
            <a:spcAft>
              <a:spcPts val="0"/>
            </a:spcAft>
          </a:pPr>
          <a:r>
            <a:rPr kumimoji="0" lang="en-GB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+mn-lt"/>
            </a:rPr>
            <a:t>End-to-End; Network management</a:t>
          </a:r>
          <a:endParaRPr lang="en-GB" sz="2000" dirty="0">
            <a:latin typeface="+mn-lt"/>
          </a:endParaRPr>
        </a:p>
      </dgm:t>
    </dgm:pt>
    <dgm:pt modelId="{4D2ABEA0-B8B8-4C46-9E27-1A66FECC3382}" type="parTrans" cxnId="{79852334-55BC-47EF-825D-663E742B983C}">
      <dgm:prSet/>
      <dgm:spPr/>
      <dgm:t>
        <a:bodyPr/>
        <a:lstStyle/>
        <a:p>
          <a:endParaRPr lang="en-GB"/>
        </a:p>
      </dgm:t>
    </dgm:pt>
    <dgm:pt modelId="{4114FAF8-480F-447E-9A1B-398CF0E1D454}" type="sibTrans" cxnId="{79852334-55BC-47EF-825D-663E742B983C}">
      <dgm:prSet/>
      <dgm:spPr/>
      <dgm:t>
        <a:bodyPr/>
        <a:lstStyle/>
        <a:p>
          <a:endParaRPr lang="en-GB"/>
        </a:p>
      </dgm:t>
    </dgm:pt>
    <dgm:pt modelId="{312B3677-1B74-4B2A-BB1C-F72A3C10BD86}">
      <dgm:prSet phldrT="[Text]"/>
      <dgm:spPr/>
      <dgm:t>
        <a:bodyPr/>
        <a:lstStyle/>
        <a:p>
          <a:r>
            <a:rPr lang="en-GB" dirty="0" smtClean="0"/>
            <a:t>3. Network</a:t>
          </a:r>
          <a:endParaRPr lang="en-GB" dirty="0"/>
        </a:p>
      </dgm:t>
    </dgm:pt>
    <dgm:pt modelId="{ADF832C4-6BD6-4278-91DC-B0B8B254B598}" type="parTrans" cxnId="{8F365759-0FB0-4BDA-90DB-43933ED22ED9}">
      <dgm:prSet/>
      <dgm:spPr/>
      <dgm:t>
        <a:bodyPr/>
        <a:lstStyle/>
        <a:p>
          <a:endParaRPr lang="en-GB"/>
        </a:p>
      </dgm:t>
    </dgm:pt>
    <dgm:pt modelId="{53C786D8-7CD1-4EE1-806D-1A3C5590F8C0}" type="sibTrans" cxnId="{8F365759-0FB0-4BDA-90DB-43933ED22ED9}">
      <dgm:prSet/>
      <dgm:spPr/>
      <dgm:t>
        <a:bodyPr/>
        <a:lstStyle/>
        <a:p>
          <a:endParaRPr lang="en-GB"/>
        </a:p>
      </dgm:t>
    </dgm:pt>
    <dgm:pt modelId="{533ABA31-C047-43DB-807C-8D26E560DEA4}">
      <dgm:prSet phldrT="[Text]" custT="1"/>
      <dgm:spPr/>
      <dgm:t>
        <a:bodyPr anchor="ctr"/>
        <a:lstStyle/>
        <a:p>
          <a:pPr>
            <a:lnSpc>
              <a:spcPct val="100000"/>
            </a:lnSpc>
            <a:spcAft>
              <a:spcPts val="0"/>
            </a:spcAft>
          </a:pPr>
          <a:r>
            <a:rPr kumimoji="0" lang="en-GB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+mn-lt"/>
            </a:rPr>
            <a:t>Routing; Network controlling</a:t>
          </a:r>
          <a:endParaRPr lang="en-GB" sz="2000" dirty="0">
            <a:latin typeface="+mn-lt"/>
          </a:endParaRPr>
        </a:p>
      </dgm:t>
    </dgm:pt>
    <dgm:pt modelId="{38EA9311-60C9-47CC-B9D1-C9422FB91BDD}" type="parTrans" cxnId="{9BEA5B35-14C8-4DF6-8771-F7DE9C9E6FFF}">
      <dgm:prSet/>
      <dgm:spPr/>
      <dgm:t>
        <a:bodyPr/>
        <a:lstStyle/>
        <a:p>
          <a:endParaRPr lang="en-GB"/>
        </a:p>
      </dgm:t>
    </dgm:pt>
    <dgm:pt modelId="{AB905B1C-8EBB-406E-9A81-40890B0CE687}" type="sibTrans" cxnId="{9BEA5B35-14C8-4DF6-8771-F7DE9C9E6FFF}">
      <dgm:prSet/>
      <dgm:spPr/>
      <dgm:t>
        <a:bodyPr/>
        <a:lstStyle/>
        <a:p>
          <a:endParaRPr lang="en-GB"/>
        </a:p>
      </dgm:t>
    </dgm:pt>
    <dgm:pt modelId="{C888076B-6CCE-4226-A03C-D36F120F2A6D}">
      <dgm:prSet phldrT="[Text]"/>
      <dgm:spPr/>
      <dgm:t>
        <a:bodyPr/>
        <a:lstStyle/>
        <a:p>
          <a:r>
            <a:rPr lang="en-GB" dirty="0" smtClean="0"/>
            <a:t>2. Data-Link</a:t>
          </a:r>
          <a:endParaRPr lang="en-GB" dirty="0"/>
        </a:p>
      </dgm:t>
    </dgm:pt>
    <dgm:pt modelId="{3953262F-BB18-4000-8FD0-D89357FFB34C}" type="parTrans" cxnId="{B8DDCD9C-54E6-4042-B11C-9279F5EB6D6B}">
      <dgm:prSet/>
      <dgm:spPr/>
      <dgm:t>
        <a:bodyPr/>
        <a:lstStyle/>
        <a:p>
          <a:endParaRPr lang="en-GB"/>
        </a:p>
      </dgm:t>
    </dgm:pt>
    <dgm:pt modelId="{4A0EAE9A-B1AB-48A0-8C34-0F0D876F91F8}" type="sibTrans" cxnId="{B8DDCD9C-54E6-4042-B11C-9279F5EB6D6B}">
      <dgm:prSet/>
      <dgm:spPr/>
      <dgm:t>
        <a:bodyPr/>
        <a:lstStyle/>
        <a:p>
          <a:endParaRPr lang="en-GB"/>
        </a:p>
      </dgm:t>
    </dgm:pt>
    <dgm:pt modelId="{076C7373-49B3-4BFC-82F8-2A6D8BA7C56A}">
      <dgm:prSet phldrT="[Text]" custT="1"/>
      <dgm:spPr/>
      <dgm:t>
        <a:bodyPr anchor="ctr"/>
        <a:lstStyle/>
        <a:p>
          <a:pPr>
            <a:lnSpc>
              <a:spcPct val="100000"/>
            </a:lnSpc>
            <a:spcAft>
              <a:spcPts val="0"/>
            </a:spcAft>
          </a:pPr>
          <a:r>
            <a:rPr kumimoji="0" lang="en-GB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+mn-lt"/>
            </a:rPr>
            <a:t>Transmit data across a link based on physical addresses</a:t>
          </a:r>
          <a:endParaRPr lang="en-GB" sz="2000" dirty="0">
            <a:latin typeface="+mn-lt"/>
          </a:endParaRPr>
        </a:p>
      </dgm:t>
    </dgm:pt>
    <dgm:pt modelId="{E4D3FCBB-274F-493B-B122-E40D725C02DE}" type="parTrans" cxnId="{48259CD8-3AAF-48E7-92BD-73F6B9D3668D}">
      <dgm:prSet/>
      <dgm:spPr/>
      <dgm:t>
        <a:bodyPr/>
        <a:lstStyle/>
        <a:p>
          <a:endParaRPr lang="en-GB"/>
        </a:p>
      </dgm:t>
    </dgm:pt>
    <dgm:pt modelId="{4E84DB83-B642-4122-96B0-54616CB72513}" type="sibTrans" cxnId="{48259CD8-3AAF-48E7-92BD-73F6B9D3668D}">
      <dgm:prSet/>
      <dgm:spPr/>
      <dgm:t>
        <a:bodyPr/>
        <a:lstStyle/>
        <a:p>
          <a:endParaRPr lang="en-GB"/>
        </a:p>
      </dgm:t>
    </dgm:pt>
    <dgm:pt modelId="{9EAFA8D9-D8D1-4DCF-ACA5-79FF57323AD7}">
      <dgm:prSet phldrT="[Text]"/>
      <dgm:spPr/>
      <dgm:t>
        <a:bodyPr/>
        <a:lstStyle/>
        <a:p>
          <a:r>
            <a:rPr lang="en-GB" dirty="0" smtClean="0"/>
            <a:t>1. Physical</a:t>
          </a:r>
          <a:endParaRPr lang="en-GB" dirty="0"/>
        </a:p>
      </dgm:t>
    </dgm:pt>
    <dgm:pt modelId="{2F12AD13-2EF2-4F6B-9EB2-81D834CBA01D}" type="parTrans" cxnId="{D20870A0-760B-49BA-A603-45CDC370269C}">
      <dgm:prSet/>
      <dgm:spPr/>
      <dgm:t>
        <a:bodyPr/>
        <a:lstStyle/>
        <a:p>
          <a:endParaRPr lang="en-GB"/>
        </a:p>
      </dgm:t>
    </dgm:pt>
    <dgm:pt modelId="{D899BA15-4989-4A69-BC7F-D718D5D1B4D9}" type="sibTrans" cxnId="{D20870A0-760B-49BA-A603-45CDC370269C}">
      <dgm:prSet/>
      <dgm:spPr/>
      <dgm:t>
        <a:bodyPr/>
        <a:lstStyle/>
        <a:p>
          <a:endParaRPr lang="en-GB"/>
        </a:p>
      </dgm:t>
    </dgm:pt>
    <dgm:pt modelId="{D691E39B-DAF9-424F-88CD-46B9B80506AA}">
      <dgm:prSet phldrT="[Text]" custT="1"/>
      <dgm:spPr/>
      <dgm:t>
        <a:bodyPr anchor="ctr"/>
        <a:lstStyle/>
        <a:p>
          <a:pPr>
            <a:lnSpc>
              <a:spcPct val="100000"/>
            </a:lnSpc>
            <a:spcAft>
              <a:spcPts val="0"/>
            </a:spcAft>
          </a:pPr>
          <a:r>
            <a:rPr kumimoji="0" lang="en-GB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+mn-lt"/>
            </a:rPr>
            <a:t>Transmission media, properties</a:t>
          </a:r>
          <a:endParaRPr lang="en-GB" sz="2000" dirty="0">
            <a:latin typeface="+mn-lt"/>
          </a:endParaRPr>
        </a:p>
      </dgm:t>
    </dgm:pt>
    <dgm:pt modelId="{90352475-A7A0-4624-8DED-99E5D92B5573}" type="parTrans" cxnId="{B51CCC8B-4973-48BE-BE7A-5C1F60DE3DDC}">
      <dgm:prSet/>
      <dgm:spPr/>
      <dgm:t>
        <a:bodyPr/>
        <a:lstStyle/>
        <a:p>
          <a:endParaRPr lang="en-GB"/>
        </a:p>
      </dgm:t>
    </dgm:pt>
    <dgm:pt modelId="{54A8F16C-9BBA-44A3-ACA1-64BA627C4E51}" type="sibTrans" cxnId="{B51CCC8B-4973-48BE-BE7A-5C1F60DE3DDC}">
      <dgm:prSet/>
      <dgm:spPr/>
      <dgm:t>
        <a:bodyPr/>
        <a:lstStyle/>
        <a:p>
          <a:endParaRPr lang="en-GB"/>
        </a:p>
      </dgm:t>
    </dgm:pt>
    <dgm:pt modelId="{99B4F41F-EAB9-444C-A74D-A4DCF151E349}">
      <dgm:prSet phldrT="[Text]" custT="1"/>
      <dgm:spPr/>
      <dgm:t>
        <a:bodyPr anchor="ctr"/>
        <a:lstStyle/>
        <a:p>
          <a:pPr>
            <a:lnSpc>
              <a:spcPct val="100000"/>
            </a:lnSpc>
            <a:spcAft>
              <a:spcPts val="0"/>
            </a:spcAft>
          </a:pPr>
          <a:r>
            <a:rPr kumimoji="0" lang="en-GB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+mn-lt"/>
            </a:rPr>
            <a:t>Controls dialogue and conversation sessions</a:t>
          </a:r>
          <a:endParaRPr lang="en-GB" sz="2000" dirty="0">
            <a:latin typeface="+mn-lt"/>
          </a:endParaRPr>
        </a:p>
      </dgm:t>
    </dgm:pt>
    <dgm:pt modelId="{0AC6C1E1-6CEB-4B98-A4DD-66CF765F2CCF}" type="sibTrans" cxnId="{0B2E5394-80E5-4520-BA29-0D77A5628211}">
      <dgm:prSet/>
      <dgm:spPr/>
      <dgm:t>
        <a:bodyPr/>
        <a:lstStyle/>
        <a:p>
          <a:endParaRPr lang="en-GB"/>
        </a:p>
      </dgm:t>
    </dgm:pt>
    <dgm:pt modelId="{1B46A61B-4220-42AA-B4B1-7DC8A723A70C}" type="parTrans" cxnId="{0B2E5394-80E5-4520-BA29-0D77A5628211}">
      <dgm:prSet/>
      <dgm:spPr/>
      <dgm:t>
        <a:bodyPr/>
        <a:lstStyle/>
        <a:p>
          <a:endParaRPr lang="en-GB"/>
        </a:p>
      </dgm:t>
    </dgm:pt>
    <dgm:pt modelId="{097DE0BE-A9DE-43A2-A6B5-DF70602665E9}">
      <dgm:prSet phldrT="[Text]" custT="1"/>
      <dgm:spPr/>
      <dgm:t>
        <a:bodyPr anchor="ctr"/>
        <a:lstStyle/>
        <a:p>
          <a:pPr>
            <a:lnSpc>
              <a:spcPct val="100000"/>
            </a:lnSpc>
            <a:spcAft>
              <a:spcPts val="0"/>
            </a:spcAft>
          </a:pPr>
          <a:r>
            <a:rPr kumimoji="0" lang="en-GB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+mn-lt"/>
            </a:rPr>
            <a:t>Human-readable to machine-readable</a:t>
          </a:r>
          <a:endParaRPr lang="en-GB" sz="2000" dirty="0">
            <a:latin typeface="+mn-lt"/>
          </a:endParaRPr>
        </a:p>
      </dgm:t>
    </dgm:pt>
    <dgm:pt modelId="{739DB871-C828-4429-86CD-4A8C0424E18D}" type="sibTrans" cxnId="{9566A99C-244C-48CD-A53B-CADE582B3659}">
      <dgm:prSet/>
      <dgm:spPr/>
      <dgm:t>
        <a:bodyPr/>
        <a:lstStyle/>
        <a:p>
          <a:endParaRPr lang="en-GB"/>
        </a:p>
      </dgm:t>
    </dgm:pt>
    <dgm:pt modelId="{B646D97E-3C49-4F2A-9A7F-0E0A98885448}" type="parTrans" cxnId="{9566A99C-244C-48CD-A53B-CADE582B3659}">
      <dgm:prSet/>
      <dgm:spPr/>
      <dgm:t>
        <a:bodyPr/>
        <a:lstStyle/>
        <a:p>
          <a:endParaRPr lang="en-GB"/>
        </a:p>
      </dgm:t>
    </dgm:pt>
    <dgm:pt modelId="{78394A3B-84E9-4616-A187-34055F0C68B1}">
      <dgm:prSet phldrT="[Text]" custT="1"/>
      <dgm:spPr/>
      <dgm:t>
        <a:bodyPr anchor="ctr"/>
        <a:lstStyle/>
        <a:p>
          <a:pPr>
            <a:lnSpc>
              <a:spcPct val="100000"/>
            </a:lnSpc>
            <a:spcAft>
              <a:spcPts val="0"/>
            </a:spcAft>
          </a:pPr>
          <a:r>
            <a:rPr kumimoji="0" lang="en-GB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+mn-lt"/>
            </a:rPr>
            <a:t>User’s application</a:t>
          </a:r>
          <a:endParaRPr lang="en-GB" sz="2000" dirty="0">
            <a:latin typeface="+mn-lt"/>
          </a:endParaRPr>
        </a:p>
      </dgm:t>
    </dgm:pt>
    <dgm:pt modelId="{9151EB1A-DAA2-4D34-8DC9-CE211F57D382}" type="sibTrans" cxnId="{B5E3BA50-459A-45EB-A57F-CD9947C83E31}">
      <dgm:prSet/>
      <dgm:spPr/>
      <dgm:t>
        <a:bodyPr/>
        <a:lstStyle/>
        <a:p>
          <a:endParaRPr lang="en-GB"/>
        </a:p>
      </dgm:t>
    </dgm:pt>
    <dgm:pt modelId="{C5ACD457-B569-41B2-B068-4555E615FCC2}" type="parTrans" cxnId="{B5E3BA50-459A-45EB-A57F-CD9947C83E31}">
      <dgm:prSet/>
      <dgm:spPr/>
      <dgm:t>
        <a:bodyPr/>
        <a:lstStyle/>
        <a:p>
          <a:endParaRPr lang="en-GB"/>
        </a:p>
      </dgm:t>
    </dgm:pt>
    <dgm:pt modelId="{3E15C0A1-CC1C-4726-B771-2976905C85E1}" type="pres">
      <dgm:prSet presAssocID="{58093647-4653-466C-8973-8A502A5C7B63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9F7031DA-C424-4F84-9D90-68D20A410F63}" type="pres">
      <dgm:prSet presAssocID="{4E34525D-63E7-4E4F-AA22-39338E817DFC}" presName="linNode" presStyleCnt="0"/>
      <dgm:spPr/>
    </dgm:pt>
    <dgm:pt modelId="{6B91A390-55FF-499F-98C4-EE2AA3946D6D}" type="pres">
      <dgm:prSet presAssocID="{4E34525D-63E7-4E4F-AA22-39338E817DFC}" presName="parentText" presStyleLbl="node1" presStyleIdx="0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345648D-B223-46A0-B3B0-60B46188E854}" type="pres">
      <dgm:prSet presAssocID="{4E34525D-63E7-4E4F-AA22-39338E817DFC}" presName="descendantText" presStyleLbl="alignAccFollowNode1" presStyleIdx="0" presStyleCnt="7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EAC5A37-944C-4E4E-B527-651B74F16945}" type="pres">
      <dgm:prSet presAssocID="{236B58E2-F070-4594-A4B0-8C14A7A39ED9}" presName="sp" presStyleCnt="0"/>
      <dgm:spPr/>
    </dgm:pt>
    <dgm:pt modelId="{3FFD5C7C-2FDC-4C93-8983-1BDFB8907EC6}" type="pres">
      <dgm:prSet presAssocID="{E769DEEF-6877-4925-B16F-AF658775DD9B}" presName="linNode" presStyleCnt="0"/>
      <dgm:spPr/>
    </dgm:pt>
    <dgm:pt modelId="{94366255-23B1-4A0E-ACAB-8A934CBCB861}" type="pres">
      <dgm:prSet presAssocID="{E769DEEF-6877-4925-B16F-AF658775DD9B}" presName="parentText" presStyleLbl="node1" presStyleIdx="1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4C47D93-A271-421D-9CB2-C30869A51597}" type="pres">
      <dgm:prSet presAssocID="{E769DEEF-6877-4925-B16F-AF658775DD9B}" presName="descendantText" presStyleLbl="alignAccFollowNode1" presStyleIdx="1" presStyleCnt="7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1F3CC32-195A-46F8-9A17-33C735D513AD}" type="pres">
      <dgm:prSet presAssocID="{83383CAE-E00D-42BF-9CFB-7056701F8B04}" presName="sp" presStyleCnt="0"/>
      <dgm:spPr/>
    </dgm:pt>
    <dgm:pt modelId="{E7BFF528-71EF-430E-9C13-A08C64676897}" type="pres">
      <dgm:prSet presAssocID="{11285424-C794-49AA-A91D-6EF9C9C8B3FC}" presName="linNode" presStyleCnt="0"/>
      <dgm:spPr/>
    </dgm:pt>
    <dgm:pt modelId="{73F46557-8439-4C1B-925E-06022F6D69B6}" type="pres">
      <dgm:prSet presAssocID="{11285424-C794-49AA-A91D-6EF9C9C8B3FC}" presName="parentText" presStyleLbl="node1" presStyleIdx="2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1E7636F1-A011-4F38-98FD-9C394D58F1DD}" type="pres">
      <dgm:prSet presAssocID="{11285424-C794-49AA-A91D-6EF9C9C8B3FC}" presName="descendantText" presStyleLbl="alignAccFollowNode1" presStyleIdx="2" presStyleCnt="7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F1E56EE-E11C-4845-8167-0740F007DDA6}" type="pres">
      <dgm:prSet presAssocID="{37484C60-06E3-4E04-AD91-9C1C0A3FF954}" presName="sp" presStyleCnt="0"/>
      <dgm:spPr/>
    </dgm:pt>
    <dgm:pt modelId="{AE341C72-88DF-4107-ADF9-4E9525D552F6}" type="pres">
      <dgm:prSet presAssocID="{41583724-D7A7-4492-810E-7C3A1FCA7C19}" presName="linNode" presStyleCnt="0"/>
      <dgm:spPr/>
    </dgm:pt>
    <dgm:pt modelId="{A3306B11-125A-47FB-9901-C11407EBD364}" type="pres">
      <dgm:prSet presAssocID="{41583724-D7A7-4492-810E-7C3A1FCA7C19}" presName="parentText" presStyleLbl="node1" presStyleIdx="3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21630A6-161B-4ED6-A91C-B62890400731}" type="pres">
      <dgm:prSet presAssocID="{41583724-D7A7-4492-810E-7C3A1FCA7C19}" presName="descendantText" presStyleLbl="alignAccFollowNode1" presStyleIdx="3" presStyleCnt="7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557434F-3A66-4D80-AD1B-A0D15248FD9F}" type="pres">
      <dgm:prSet presAssocID="{F69EF585-8218-43D8-B628-AFCAE099B527}" presName="sp" presStyleCnt="0"/>
      <dgm:spPr/>
    </dgm:pt>
    <dgm:pt modelId="{494C91C6-7FB8-40AC-A615-302916336B9F}" type="pres">
      <dgm:prSet presAssocID="{312B3677-1B74-4B2A-BB1C-F72A3C10BD86}" presName="linNode" presStyleCnt="0"/>
      <dgm:spPr/>
    </dgm:pt>
    <dgm:pt modelId="{427F377C-9C71-40C8-BF3B-C863C2B67730}" type="pres">
      <dgm:prSet presAssocID="{312B3677-1B74-4B2A-BB1C-F72A3C10BD86}" presName="parentText" presStyleLbl="node1" presStyleIdx="4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F352747-A9D2-4DD8-80AC-769FCAB2B72B}" type="pres">
      <dgm:prSet presAssocID="{312B3677-1B74-4B2A-BB1C-F72A3C10BD86}" presName="descendantText" presStyleLbl="alignAccFollowNode1" presStyleIdx="4" presStyleCnt="7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ADCC9DAD-37E8-4F9A-8464-4BA6FDA9EE4A}" type="pres">
      <dgm:prSet presAssocID="{53C786D8-7CD1-4EE1-806D-1A3C5590F8C0}" presName="sp" presStyleCnt="0"/>
      <dgm:spPr/>
    </dgm:pt>
    <dgm:pt modelId="{E99B2659-C67C-4DFB-85A3-DDFE429F9640}" type="pres">
      <dgm:prSet presAssocID="{C888076B-6CCE-4226-A03C-D36F120F2A6D}" presName="linNode" presStyleCnt="0"/>
      <dgm:spPr/>
    </dgm:pt>
    <dgm:pt modelId="{D55FF9B2-C50C-4A98-BE22-20B41452E9FA}" type="pres">
      <dgm:prSet presAssocID="{C888076B-6CCE-4226-A03C-D36F120F2A6D}" presName="parentText" presStyleLbl="node1" presStyleIdx="5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81CFC10-C3BC-471B-A233-71E3B539C06B}" type="pres">
      <dgm:prSet presAssocID="{C888076B-6CCE-4226-A03C-D36F120F2A6D}" presName="descendantText" presStyleLbl="alignAccFollowNode1" presStyleIdx="5" presStyleCnt="7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48549E7-0EEB-43D8-A8E5-BF3F5F7A5573}" type="pres">
      <dgm:prSet presAssocID="{4A0EAE9A-B1AB-48A0-8C34-0F0D876F91F8}" presName="sp" presStyleCnt="0"/>
      <dgm:spPr/>
    </dgm:pt>
    <dgm:pt modelId="{9B21AC96-DFAF-4A2D-9633-9BC9D56537FA}" type="pres">
      <dgm:prSet presAssocID="{9EAFA8D9-D8D1-4DCF-ACA5-79FF57323AD7}" presName="linNode" presStyleCnt="0"/>
      <dgm:spPr/>
    </dgm:pt>
    <dgm:pt modelId="{F6BA1B05-7F63-4E39-8527-3D616E74A79F}" type="pres">
      <dgm:prSet presAssocID="{9EAFA8D9-D8D1-4DCF-ACA5-79FF57323AD7}" presName="parentText" presStyleLbl="node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F590008-8197-4970-8666-9D76E158EF6C}" type="pres">
      <dgm:prSet presAssocID="{9EAFA8D9-D8D1-4DCF-ACA5-79FF57323AD7}" presName="descendantText" presStyleLbl="alignAccFollowNode1" presStyleIdx="6" presStyleCnt="7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B043570F-36D5-4B9B-A5C7-C00EBAE449EB}" type="presOf" srcId="{097DE0BE-A9DE-43A2-A6B5-DF70602665E9}" destId="{84C47D93-A271-421D-9CB2-C30869A51597}" srcOrd="0" destOrd="0" presId="urn:microsoft.com/office/officeart/2005/8/layout/vList5"/>
    <dgm:cxn modelId="{0B2E5394-80E5-4520-BA29-0D77A5628211}" srcId="{11285424-C794-49AA-A91D-6EF9C9C8B3FC}" destId="{99B4F41F-EAB9-444C-A74D-A4DCF151E349}" srcOrd="0" destOrd="0" parTransId="{1B46A61B-4220-42AA-B4B1-7DC8A723A70C}" sibTransId="{0AC6C1E1-6CEB-4B98-A4DD-66CF765F2CCF}"/>
    <dgm:cxn modelId="{CD4825D6-4EA9-4954-A7CA-B4A3EFBA9DF0}" type="presOf" srcId="{C888076B-6CCE-4226-A03C-D36F120F2A6D}" destId="{D55FF9B2-C50C-4A98-BE22-20B41452E9FA}" srcOrd="0" destOrd="0" presId="urn:microsoft.com/office/officeart/2005/8/layout/vList5"/>
    <dgm:cxn modelId="{D20870A0-760B-49BA-A603-45CDC370269C}" srcId="{58093647-4653-466C-8973-8A502A5C7B63}" destId="{9EAFA8D9-D8D1-4DCF-ACA5-79FF57323AD7}" srcOrd="6" destOrd="0" parTransId="{2F12AD13-2EF2-4F6B-9EB2-81D834CBA01D}" sibTransId="{D899BA15-4989-4A69-BC7F-D718D5D1B4D9}"/>
    <dgm:cxn modelId="{9566A99C-244C-48CD-A53B-CADE582B3659}" srcId="{E769DEEF-6877-4925-B16F-AF658775DD9B}" destId="{097DE0BE-A9DE-43A2-A6B5-DF70602665E9}" srcOrd="0" destOrd="0" parTransId="{B646D97E-3C49-4F2A-9A7F-0E0A98885448}" sibTransId="{739DB871-C828-4429-86CD-4A8C0424E18D}"/>
    <dgm:cxn modelId="{9BEA5B35-14C8-4DF6-8771-F7DE9C9E6FFF}" srcId="{312B3677-1B74-4B2A-BB1C-F72A3C10BD86}" destId="{533ABA31-C047-43DB-807C-8D26E560DEA4}" srcOrd="0" destOrd="0" parTransId="{38EA9311-60C9-47CC-B9D1-C9422FB91BDD}" sibTransId="{AB905B1C-8EBB-406E-9A81-40890B0CE687}"/>
    <dgm:cxn modelId="{82A99C82-0EAE-4F1A-AEF3-58AABBD95EA2}" type="presOf" srcId="{11285424-C794-49AA-A91D-6EF9C9C8B3FC}" destId="{73F46557-8439-4C1B-925E-06022F6D69B6}" srcOrd="0" destOrd="0" presId="urn:microsoft.com/office/officeart/2005/8/layout/vList5"/>
    <dgm:cxn modelId="{79852334-55BC-47EF-825D-663E742B983C}" srcId="{41583724-D7A7-4492-810E-7C3A1FCA7C19}" destId="{20B71E79-A573-4DFA-B244-85D22B8EC4AE}" srcOrd="0" destOrd="0" parTransId="{4D2ABEA0-B8B8-4C46-9E27-1A66FECC3382}" sibTransId="{4114FAF8-480F-447E-9A1B-398CF0E1D454}"/>
    <dgm:cxn modelId="{8F365759-0FB0-4BDA-90DB-43933ED22ED9}" srcId="{58093647-4653-466C-8973-8A502A5C7B63}" destId="{312B3677-1B74-4B2A-BB1C-F72A3C10BD86}" srcOrd="4" destOrd="0" parTransId="{ADF832C4-6BD6-4278-91DC-B0B8B254B598}" sibTransId="{53C786D8-7CD1-4EE1-806D-1A3C5590F8C0}"/>
    <dgm:cxn modelId="{E493627D-2FD2-46A8-AAD1-76000671F9AE}" type="presOf" srcId="{D691E39B-DAF9-424F-88CD-46B9B80506AA}" destId="{6F590008-8197-4970-8666-9D76E158EF6C}" srcOrd="0" destOrd="0" presId="urn:microsoft.com/office/officeart/2005/8/layout/vList5"/>
    <dgm:cxn modelId="{C62F1D91-C455-45FD-86B3-9486C1746BFB}" type="presOf" srcId="{4E34525D-63E7-4E4F-AA22-39338E817DFC}" destId="{6B91A390-55FF-499F-98C4-EE2AA3946D6D}" srcOrd="0" destOrd="0" presId="urn:microsoft.com/office/officeart/2005/8/layout/vList5"/>
    <dgm:cxn modelId="{0DF4198E-38B6-43FD-B724-B98C987B7792}" srcId="{58093647-4653-466C-8973-8A502A5C7B63}" destId="{41583724-D7A7-4492-810E-7C3A1FCA7C19}" srcOrd="3" destOrd="0" parTransId="{CC437853-29C1-4A1C-BEBD-60E07D539796}" sibTransId="{F69EF585-8218-43D8-B628-AFCAE099B527}"/>
    <dgm:cxn modelId="{AE3B67EC-0B0D-408B-8EC3-168965028C7D}" srcId="{58093647-4653-466C-8973-8A502A5C7B63}" destId="{E769DEEF-6877-4925-B16F-AF658775DD9B}" srcOrd="1" destOrd="0" parTransId="{CA4976FC-62EA-49B5-ABE5-033968C782B1}" sibTransId="{83383CAE-E00D-42BF-9CFB-7056701F8B04}"/>
    <dgm:cxn modelId="{097CB54D-651D-4A77-91E5-C075B0620559}" type="presOf" srcId="{41583724-D7A7-4492-810E-7C3A1FCA7C19}" destId="{A3306B11-125A-47FB-9901-C11407EBD364}" srcOrd="0" destOrd="0" presId="urn:microsoft.com/office/officeart/2005/8/layout/vList5"/>
    <dgm:cxn modelId="{B8DDCD9C-54E6-4042-B11C-9279F5EB6D6B}" srcId="{58093647-4653-466C-8973-8A502A5C7B63}" destId="{C888076B-6CCE-4226-A03C-D36F120F2A6D}" srcOrd="5" destOrd="0" parTransId="{3953262F-BB18-4000-8FD0-D89357FFB34C}" sibTransId="{4A0EAE9A-B1AB-48A0-8C34-0F0D876F91F8}"/>
    <dgm:cxn modelId="{BA69E620-94F3-4113-B51C-0BA01D62614F}" type="presOf" srcId="{9EAFA8D9-D8D1-4DCF-ACA5-79FF57323AD7}" destId="{F6BA1B05-7F63-4E39-8527-3D616E74A79F}" srcOrd="0" destOrd="0" presId="urn:microsoft.com/office/officeart/2005/8/layout/vList5"/>
    <dgm:cxn modelId="{48259CD8-3AAF-48E7-92BD-73F6B9D3668D}" srcId="{C888076B-6CCE-4226-A03C-D36F120F2A6D}" destId="{076C7373-49B3-4BFC-82F8-2A6D8BA7C56A}" srcOrd="0" destOrd="0" parTransId="{E4D3FCBB-274F-493B-B122-E40D725C02DE}" sibTransId="{4E84DB83-B642-4122-96B0-54616CB72513}"/>
    <dgm:cxn modelId="{BB914214-E5EE-4457-B88A-0737C6777E92}" type="presOf" srcId="{533ABA31-C047-43DB-807C-8D26E560DEA4}" destId="{8F352747-A9D2-4DD8-80AC-769FCAB2B72B}" srcOrd="0" destOrd="0" presId="urn:microsoft.com/office/officeart/2005/8/layout/vList5"/>
    <dgm:cxn modelId="{CFCA8968-8F06-4AC0-B30B-6BB1B463C8EF}" type="presOf" srcId="{076C7373-49B3-4BFC-82F8-2A6D8BA7C56A}" destId="{381CFC10-C3BC-471B-A233-71E3B539C06B}" srcOrd="0" destOrd="0" presId="urn:microsoft.com/office/officeart/2005/8/layout/vList5"/>
    <dgm:cxn modelId="{B51CCC8B-4973-48BE-BE7A-5C1F60DE3DDC}" srcId="{9EAFA8D9-D8D1-4DCF-ACA5-79FF57323AD7}" destId="{D691E39B-DAF9-424F-88CD-46B9B80506AA}" srcOrd="0" destOrd="0" parTransId="{90352475-A7A0-4624-8DED-99E5D92B5573}" sibTransId="{54A8F16C-9BBA-44A3-ACA1-64BA627C4E51}"/>
    <dgm:cxn modelId="{5EE5B2A6-272B-4F04-9840-B58B887A4D1A}" type="presOf" srcId="{78394A3B-84E9-4616-A187-34055F0C68B1}" destId="{D345648D-B223-46A0-B3B0-60B46188E854}" srcOrd="0" destOrd="0" presId="urn:microsoft.com/office/officeart/2005/8/layout/vList5"/>
    <dgm:cxn modelId="{2525C635-D8CE-4243-B7D9-BFAB4A74011E}" type="presOf" srcId="{312B3677-1B74-4B2A-BB1C-F72A3C10BD86}" destId="{427F377C-9C71-40C8-BF3B-C863C2B67730}" srcOrd="0" destOrd="0" presId="urn:microsoft.com/office/officeart/2005/8/layout/vList5"/>
    <dgm:cxn modelId="{6AF332FC-F374-4BC8-8FA0-076D1CB60D64}" type="presOf" srcId="{E769DEEF-6877-4925-B16F-AF658775DD9B}" destId="{94366255-23B1-4A0E-ACAB-8A934CBCB861}" srcOrd="0" destOrd="0" presId="urn:microsoft.com/office/officeart/2005/8/layout/vList5"/>
    <dgm:cxn modelId="{9A375345-CBB5-43DF-8B6F-1DFF5BE76081}" type="presOf" srcId="{99B4F41F-EAB9-444C-A74D-A4DCF151E349}" destId="{1E7636F1-A011-4F38-98FD-9C394D58F1DD}" srcOrd="0" destOrd="0" presId="urn:microsoft.com/office/officeart/2005/8/layout/vList5"/>
    <dgm:cxn modelId="{2BA852A7-3CE9-4F18-B4E1-3CC437206FFF}" type="presOf" srcId="{20B71E79-A573-4DFA-B244-85D22B8EC4AE}" destId="{221630A6-161B-4ED6-A91C-B62890400731}" srcOrd="0" destOrd="0" presId="urn:microsoft.com/office/officeart/2005/8/layout/vList5"/>
    <dgm:cxn modelId="{BE1A7C4B-6714-4968-8097-090054291084}" srcId="{58093647-4653-466C-8973-8A502A5C7B63}" destId="{4E34525D-63E7-4E4F-AA22-39338E817DFC}" srcOrd="0" destOrd="0" parTransId="{E0F547AA-CB96-4F98-849B-34561808DD83}" sibTransId="{236B58E2-F070-4594-A4B0-8C14A7A39ED9}"/>
    <dgm:cxn modelId="{B3DEE380-FFA7-4822-B007-291DCF480BD1}" srcId="{58093647-4653-466C-8973-8A502A5C7B63}" destId="{11285424-C794-49AA-A91D-6EF9C9C8B3FC}" srcOrd="2" destOrd="0" parTransId="{616D137B-5CDF-4333-8896-2F0B093C0D6F}" sibTransId="{37484C60-06E3-4E04-AD91-9C1C0A3FF954}"/>
    <dgm:cxn modelId="{B5E3BA50-459A-45EB-A57F-CD9947C83E31}" srcId="{4E34525D-63E7-4E4F-AA22-39338E817DFC}" destId="{78394A3B-84E9-4616-A187-34055F0C68B1}" srcOrd="0" destOrd="0" parTransId="{C5ACD457-B569-41B2-B068-4555E615FCC2}" sibTransId="{9151EB1A-DAA2-4D34-8DC9-CE211F57D382}"/>
    <dgm:cxn modelId="{859FC758-4600-44DD-A891-0C0C0A89D41B}" type="presOf" srcId="{58093647-4653-466C-8973-8A502A5C7B63}" destId="{3E15C0A1-CC1C-4726-B771-2976905C85E1}" srcOrd="0" destOrd="0" presId="urn:microsoft.com/office/officeart/2005/8/layout/vList5"/>
    <dgm:cxn modelId="{ED58380D-ABED-4335-8940-3DC47DF7D910}" type="presParOf" srcId="{3E15C0A1-CC1C-4726-B771-2976905C85E1}" destId="{9F7031DA-C424-4F84-9D90-68D20A410F63}" srcOrd="0" destOrd="0" presId="urn:microsoft.com/office/officeart/2005/8/layout/vList5"/>
    <dgm:cxn modelId="{F538A095-1186-4487-AD15-B482EF596E73}" type="presParOf" srcId="{9F7031DA-C424-4F84-9D90-68D20A410F63}" destId="{6B91A390-55FF-499F-98C4-EE2AA3946D6D}" srcOrd="0" destOrd="0" presId="urn:microsoft.com/office/officeart/2005/8/layout/vList5"/>
    <dgm:cxn modelId="{067CB2AB-CE19-4F82-AF08-3D9B7F6565A2}" type="presParOf" srcId="{9F7031DA-C424-4F84-9D90-68D20A410F63}" destId="{D345648D-B223-46A0-B3B0-60B46188E854}" srcOrd="1" destOrd="0" presId="urn:microsoft.com/office/officeart/2005/8/layout/vList5"/>
    <dgm:cxn modelId="{E34C70CC-901D-4498-ABCC-499C78D56FCA}" type="presParOf" srcId="{3E15C0A1-CC1C-4726-B771-2976905C85E1}" destId="{BEAC5A37-944C-4E4E-B527-651B74F16945}" srcOrd="1" destOrd="0" presId="urn:microsoft.com/office/officeart/2005/8/layout/vList5"/>
    <dgm:cxn modelId="{0DD48542-A15A-4E65-9B8E-D54BCB9B69E2}" type="presParOf" srcId="{3E15C0A1-CC1C-4726-B771-2976905C85E1}" destId="{3FFD5C7C-2FDC-4C93-8983-1BDFB8907EC6}" srcOrd="2" destOrd="0" presId="urn:microsoft.com/office/officeart/2005/8/layout/vList5"/>
    <dgm:cxn modelId="{17956099-C69A-43FD-8AEC-DC85E9E41283}" type="presParOf" srcId="{3FFD5C7C-2FDC-4C93-8983-1BDFB8907EC6}" destId="{94366255-23B1-4A0E-ACAB-8A934CBCB861}" srcOrd="0" destOrd="0" presId="urn:microsoft.com/office/officeart/2005/8/layout/vList5"/>
    <dgm:cxn modelId="{3E209D00-7A6A-4CFE-9903-1168E27936F7}" type="presParOf" srcId="{3FFD5C7C-2FDC-4C93-8983-1BDFB8907EC6}" destId="{84C47D93-A271-421D-9CB2-C30869A51597}" srcOrd="1" destOrd="0" presId="urn:microsoft.com/office/officeart/2005/8/layout/vList5"/>
    <dgm:cxn modelId="{6AD0FA5C-3E25-4BE1-A82C-316E529F6154}" type="presParOf" srcId="{3E15C0A1-CC1C-4726-B771-2976905C85E1}" destId="{81F3CC32-195A-46F8-9A17-33C735D513AD}" srcOrd="3" destOrd="0" presId="urn:microsoft.com/office/officeart/2005/8/layout/vList5"/>
    <dgm:cxn modelId="{F5A498D0-9644-4F00-BB29-8E593F1646F1}" type="presParOf" srcId="{3E15C0A1-CC1C-4726-B771-2976905C85E1}" destId="{E7BFF528-71EF-430E-9C13-A08C64676897}" srcOrd="4" destOrd="0" presId="urn:microsoft.com/office/officeart/2005/8/layout/vList5"/>
    <dgm:cxn modelId="{1BEC8F80-396B-4DF6-9B2B-E4BA1F19BC45}" type="presParOf" srcId="{E7BFF528-71EF-430E-9C13-A08C64676897}" destId="{73F46557-8439-4C1B-925E-06022F6D69B6}" srcOrd="0" destOrd="0" presId="urn:microsoft.com/office/officeart/2005/8/layout/vList5"/>
    <dgm:cxn modelId="{B76AEC76-F7D9-4A5C-9DE2-BB10D19838EC}" type="presParOf" srcId="{E7BFF528-71EF-430E-9C13-A08C64676897}" destId="{1E7636F1-A011-4F38-98FD-9C394D58F1DD}" srcOrd="1" destOrd="0" presId="urn:microsoft.com/office/officeart/2005/8/layout/vList5"/>
    <dgm:cxn modelId="{48B116D5-1F06-4013-A859-40DA413F7E9D}" type="presParOf" srcId="{3E15C0A1-CC1C-4726-B771-2976905C85E1}" destId="{3F1E56EE-E11C-4845-8167-0740F007DDA6}" srcOrd="5" destOrd="0" presId="urn:microsoft.com/office/officeart/2005/8/layout/vList5"/>
    <dgm:cxn modelId="{65589952-C20E-4694-A9DB-39221C2B6D28}" type="presParOf" srcId="{3E15C0A1-CC1C-4726-B771-2976905C85E1}" destId="{AE341C72-88DF-4107-ADF9-4E9525D552F6}" srcOrd="6" destOrd="0" presId="urn:microsoft.com/office/officeart/2005/8/layout/vList5"/>
    <dgm:cxn modelId="{B87AFC88-0760-4B36-8832-B341CF780C00}" type="presParOf" srcId="{AE341C72-88DF-4107-ADF9-4E9525D552F6}" destId="{A3306B11-125A-47FB-9901-C11407EBD364}" srcOrd="0" destOrd="0" presId="urn:microsoft.com/office/officeart/2005/8/layout/vList5"/>
    <dgm:cxn modelId="{48F4C47F-D1F4-413B-A64E-4CCAE4124893}" type="presParOf" srcId="{AE341C72-88DF-4107-ADF9-4E9525D552F6}" destId="{221630A6-161B-4ED6-A91C-B62890400731}" srcOrd="1" destOrd="0" presId="urn:microsoft.com/office/officeart/2005/8/layout/vList5"/>
    <dgm:cxn modelId="{72A69B8E-133D-42DF-80AC-EF5B5A4BC589}" type="presParOf" srcId="{3E15C0A1-CC1C-4726-B771-2976905C85E1}" destId="{5557434F-3A66-4D80-AD1B-A0D15248FD9F}" srcOrd="7" destOrd="0" presId="urn:microsoft.com/office/officeart/2005/8/layout/vList5"/>
    <dgm:cxn modelId="{FDD99D39-DF0F-4441-A759-FB5B717B64F3}" type="presParOf" srcId="{3E15C0A1-CC1C-4726-B771-2976905C85E1}" destId="{494C91C6-7FB8-40AC-A615-302916336B9F}" srcOrd="8" destOrd="0" presId="urn:microsoft.com/office/officeart/2005/8/layout/vList5"/>
    <dgm:cxn modelId="{4048093E-B639-4DFE-BD4A-2D2024AEF25F}" type="presParOf" srcId="{494C91C6-7FB8-40AC-A615-302916336B9F}" destId="{427F377C-9C71-40C8-BF3B-C863C2B67730}" srcOrd="0" destOrd="0" presId="urn:microsoft.com/office/officeart/2005/8/layout/vList5"/>
    <dgm:cxn modelId="{12AAEFCA-56E0-4CFC-AD6D-38A282ECA37D}" type="presParOf" srcId="{494C91C6-7FB8-40AC-A615-302916336B9F}" destId="{8F352747-A9D2-4DD8-80AC-769FCAB2B72B}" srcOrd="1" destOrd="0" presId="urn:microsoft.com/office/officeart/2005/8/layout/vList5"/>
    <dgm:cxn modelId="{0EF226D5-4D12-4CDB-98E0-9930ADC776D6}" type="presParOf" srcId="{3E15C0A1-CC1C-4726-B771-2976905C85E1}" destId="{ADCC9DAD-37E8-4F9A-8464-4BA6FDA9EE4A}" srcOrd="9" destOrd="0" presId="urn:microsoft.com/office/officeart/2005/8/layout/vList5"/>
    <dgm:cxn modelId="{0C560955-C37A-443F-B332-9DBC0CE75C28}" type="presParOf" srcId="{3E15C0A1-CC1C-4726-B771-2976905C85E1}" destId="{E99B2659-C67C-4DFB-85A3-DDFE429F9640}" srcOrd="10" destOrd="0" presId="urn:microsoft.com/office/officeart/2005/8/layout/vList5"/>
    <dgm:cxn modelId="{E54DCD61-5524-4B0D-BA9A-5C264E8DFB41}" type="presParOf" srcId="{E99B2659-C67C-4DFB-85A3-DDFE429F9640}" destId="{D55FF9B2-C50C-4A98-BE22-20B41452E9FA}" srcOrd="0" destOrd="0" presId="urn:microsoft.com/office/officeart/2005/8/layout/vList5"/>
    <dgm:cxn modelId="{D1CD02F1-6BF6-47A6-AEC5-10A482F15C50}" type="presParOf" srcId="{E99B2659-C67C-4DFB-85A3-DDFE429F9640}" destId="{381CFC10-C3BC-471B-A233-71E3B539C06B}" srcOrd="1" destOrd="0" presId="urn:microsoft.com/office/officeart/2005/8/layout/vList5"/>
    <dgm:cxn modelId="{BA1F3162-511D-4EF1-A176-8F067C99A99D}" type="presParOf" srcId="{3E15C0A1-CC1C-4726-B771-2976905C85E1}" destId="{848549E7-0EEB-43D8-A8E5-BF3F5F7A5573}" srcOrd="11" destOrd="0" presId="urn:microsoft.com/office/officeart/2005/8/layout/vList5"/>
    <dgm:cxn modelId="{05631242-D731-4DB9-81F9-DA0624B11345}" type="presParOf" srcId="{3E15C0A1-CC1C-4726-B771-2976905C85E1}" destId="{9B21AC96-DFAF-4A2D-9633-9BC9D56537FA}" srcOrd="12" destOrd="0" presId="urn:microsoft.com/office/officeart/2005/8/layout/vList5"/>
    <dgm:cxn modelId="{709FB3DF-93D2-4DD0-9B33-10ACDBF31942}" type="presParOf" srcId="{9B21AC96-DFAF-4A2D-9633-9BC9D56537FA}" destId="{F6BA1B05-7F63-4E39-8527-3D616E74A79F}" srcOrd="0" destOrd="0" presId="urn:microsoft.com/office/officeart/2005/8/layout/vList5"/>
    <dgm:cxn modelId="{20366361-3D10-406A-9692-0BE0640A4279}" type="presParOf" srcId="{9B21AC96-DFAF-4A2D-9633-9BC9D56537FA}" destId="{6F590008-8197-4970-8666-9D76E158EF6C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45648D-B223-46A0-B3B0-60B46188E854}">
      <dsp:nvSpPr>
        <dsp:cNvPr id="0" name=""/>
        <dsp:cNvSpPr/>
      </dsp:nvSpPr>
      <dsp:spPr>
        <a:xfrm rot="5400000">
          <a:off x="5342693" y="-2316283"/>
          <a:ext cx="506869" cy="5266944"/>
        </a:xfrm>
        <a:prstGeom prst="round2Same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889000">
            <a:lnSpc>
              <a:spcPct val="100000"/>
            </a:lnSpc>
            <a:spcBef>
              <a:spcPct val="0"/>
            </a:spcBef>
            <a:spcAft>
              <a:spcPts val="0"/>
            </a:spcAft>
            <a:buChar char="••"/>
          </a:pPr>
          <a:r>
            <a:rPr kumimoji="0" lang="en-GB" sz="2000" b="0" i="0" u="none" strike="noStrike" kern="1200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+mn-lt"/>
            </a:rPr>
            <a:t>User’s application</a:t>
          </a:r>
          <a:endParaRPr lang="en-GB" sz="2000" kern="1200" dirty="0">
            <a:latin typeface="+mn-lt"/>
          </a:endParaRPr>
        </a:p>
      </dsp:txBody>
      <dsp:txXfrm rot="-5400000">
        <a:off x="2962656" y="88497"/>
        <a:ext cx="5242201" cy="457383"/>
      </dsp:txXfrm>
    </dsp:sp>
    <dsp:sp modelId="{6B91A390-55FF-499F-98C4-EE2AA3946D6D}">
      <dsp:nvSpPr>
        <dsp:cNvPr id="0" name=""/>
        <dsp:cNvSpPr/>
      </dsp:nvSpPr>
      <dsp:spPr>
        <a:xfrm>
          <a:off x="0" y="395"/>
          <a:ext cx="2962656" cy="633586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200" kern="1200" dirty="0" smtClean="0"/>
            <a:t>7. Application</a:t>
          </a:r>
          <a:endParaRPr lang="en-GB" sz="3200" kern="1200" dirty="0"/>
        </a:p>
      </dsp:txBody>
      <dsp:txXfrm>
        <a:off x="30929" y="31324"/>
        <a:ext cx="2900798" cy="571728"/>
      </dsp:txXfrm>
    </dsp:sp>
    <dsp:sp modelId="{84C47D93-A271-421D-9CB2-C30869A51597}">
      <dsp:nvSpPr>
        <dsp:cNvPr id="0" name=""/>
        <dsp:cNvSpPr/>
      </dsp:nvSpPr>
      <dsp:spPr>
        <a:xfrm rot="5400000">
          <a:off x="5342693" y="-1651017"/>
          <a:ext cx="506869" cy="5266944"/>
        </a:xfrm>
        <a:prstGeom prst="round2SameRect">
          <a:avLst/>
        </a:prstGeom>
        <a:solidFill>
          <a:schemeClr val="accent3">
            <a:tint val="40000"/>
            <a:alpha val="90000"/>
            <a:hueOff val="2128522"/>
            <a:satOff val="-8850"/>
            <a:lumOff val="-748"/>
            <a:alphaOff val="0"/>
          </a:schemeClr>
        </a:solidFill>
        <a:ln w="48000" cap="flat" cmpd="thickThin" algn="ctr">
          <a:solidFill>
            <a:schemeClr val="accent3">
              <a:tint val="40000"/>
              <a:alpha val="90000"/>
              <a:hueOff val="2128522"/>
              <a:satOff val="-8850"/>
              <a:lumOff val="-74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889000">
            <a:lnSpc>
              <a:spcPct val="100000"/>
            </a:lnSpc>
            <a:spcBef>
              <a:spcPct val="0"/>
            </a:spcBef>
            <a:spcAft>
              <a:spcPts val="0"/>
            </a:spcAft>
            <a:buChar char="••"/>
          </a:pPr>
          <a:r>
            <a:rPr kumimoji="0" lang="en-GB" sz="2000" b="0" i="0" u="none" strike="noStrike" kern="1200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+mn-lt"/>
            </a:rPr>
            <a:t>Human-readable to machine-readable</a:t>
          </a:r>
          <a:endParaRPr lang="en-GB" sz="2000" kern="1200" dirty="0">
            <a:latin typeface="+mn-lt"/>
          </a:endParaRPr>
        </a:p>
      </dsp:txBody>
      <dsp:txXfrm rot="-5400000">
        <a:off x="2962656" y="753763"/>
        <a:ext cx="5242201" cy="457383"/>
      </dsp:txXfrm>
    </dsp:sp>
    <dsp:sp modelId="{94366255-23B1-4A0E-ACAB-8A934CBCB861}">
      <dsp:nvSpPr>
        <dsp:cNvPr id="0" name=""/>
        <dsp:cNvSpPr/>
      </dsp:nvSpPr>
      <dsp:spPr>
        <a:xfrm>
          <a:off x="0" y="665661"/>
          <a:ext cx="2962656" cy="633586"/>
        </a:xfrm>
        <a:prstGeom prst="roundRect">
          <a:avLst/>
        </a:prstGeom>
        <a:solidFill>
          <a:schemeClr val="accent3">
            <a:hueOff val="1937435"/>
            <a:satOff val="-6191"/>
            <a:lumOff val="-1569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200" kern="1200" dirty="0" smtClean="0"/>
            <a:t>6. Presentation</a:t>
          </a:r>
          <a:endParaRPr lang="en-GB" sz="3200" kern="1200" dirty="0"/>
        </a:p>
      </dsp:txBody>
      <dsp:txXfrm>
        <a:off x="30929" y="696590"/>
        <a:ext cx="2900798" cy="571728"/>
      </dsp:txXfrm>
    </dsp:sp>
    <dsp:sp modelId="{1E7636F1-A011-4F38-98FD-9C394D58F1DD}">
      <dsp:nvSpPr>
        <dsp:cNvPr id="0" name=""/>
        <dsp:cNvSpPr/>
      </dsp:nvSpPr>
      <dsp:spPr>
        <a:xfrm rot="5400000">
          <a:off x="5342693" y="-985750"/>
          <a:ext cx="506869" cy="5266944"/>
        </a:xfrm>
        <a:prstGeom prst="round2SameRect">
          <a:avLst/>
        </a:prstGeom>
        <a:solidFill>
          <a:schemeClr val="accent3">
            <a:tint val="40000"/>
            <a:alpha val="90000"/>
            <a:hueOff val="4257045"/>
            <a:satOff val="-17699"/>
            <a:lumOff val="-1495"/>
            <a:alphaOff val="0"/>
          </a:schemeClr>
        </a:solidFill>
        <a:ln w="48000" cap="flat" cmpd="thickThin" algn="ctr">
          <a:solidFill>
            <a:schemeClr val="accent3">
              <a:tint val="40000"/>
              <a:alpha val="90000"/>
              <a:hueOff val="4257045"/>
              <a:satOff val="-17699"/>
              <a:lumOff val="-149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889000">
            <a:lnSpc>
              <a:spcPct val="100000"/>
            </a:lnSpc>
            <a:spcBef>
              <a:spcPct val="0"/>
            </a:spcBef>
            <a:spcAft>
              <a:spcPts val="0"/>
            </a:spcAft>
            <a:buChar char="••"/>
          </a:pPr>
          <a:r>
            <a:rPr kumimoji="0" lang="en-GB" sz="2000" b="0" i="0" u="none" strike="noStrike" kern="1200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+mn-lt"/>
            </a:rPr>
            <a:t>Controls dialogue and conversation sessions</a:t>
          </a:r>
          <a:endParaRPr lang="en-GB" sz="2000" kern="1200" dirty="0">
            <a:latin typeface="+mn-lt"/>
          </a:endParaRPr>
        </a:p>
      </dsp:txBody>
      <dsp:txXfrm rot="-5400000">
        <a:off x="2962656" y="1419030"/>
        <a:ext cx="5242201" cy="457383"/>
      </dsp:txXfrm>
    </dsp:sp>
    <dsp:sp modelId="{73F46557-8439-4C1B-925E-06022F6D69B6}">
      <dsp:nvSpPr>
        <dsp:cNvPr id="0" name=""/>
        <dsp:cNvSpPr/>
      </dsp:nvSpPr>
      <dsp:spPr>
        <a:xfrm>
          <a:off x="0" y="1330927"/>
          <a:ext cx="2962656" cy="633586"/>
        </a:xfrm>
        <a:prstGeom prst="roundRect">
          <a:avLst/>
        </a:prstGeom>
        <a:solidFill>
          <a:schemeClr val="accent3">
            <a:hueOff val="3874869"/>
            <a:satOff val="-12382"/>
            <a:lumOff val="-3137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200" kern="1200" dirty="0" smtClean="0"/>
            <a:t>5. Session</a:t>
          </a:r>
          <a:endParaRPr lang="en-GB" sz="3200" kern="1200" dirty="0"/>
        </a:p>
      </dsp:txBody>
      <dsp:txXfrm>
        <a:off x="30929" y="1361856"/>
        <a:ext cx="2900798" cy="571728"/>
      </dsp:txXfrm>
    </dsp:sp>
    <dsp:sp modelId="{221630A6-161B-4ED6-A91C-B62890400731}">
      <dsp:nvSpPr>
        <dsp:cNvPr id="0" name=""/>
        <dsp:cNvSpPr/>
      </dsp:nvSpPr>
      <dsp:spPr>
        <a:xfrm rot="5400000">
          <a:off x="5342693" y="-320484"/>
          <a:ext cx="506869" cy="5266944"/>
        </a:xfrm>
        <a:prstGeom prst="round2SameRect">
          <a:avLst/>
        </a:prstGeom>
        <a:solidFill>
          <a:schemeClr val="accent3">
            <a:tint val="40000"/>
            <a:alpha val="90000"/>
            <a:hueOff val="6385567"/>
            <a:satOff val="-26549"/>
            <a:lumOff val="-2243"/>
            <a:alphaOff val="0"/>
          </a:schemeClr>
        </a:solidFill>
        <a:ln w="48000" cap="flat" cmpd="thickThin" algn="ctr">
          <a:solidFill>
            <a:schemeClr val="accent3">
              <a:tint val="40000"/>
              <a:alpha val="90000"/>
              <a:hueOff val="6385567"/>
              <a:satOff val="-26549"/>
              <a:lumOff val="-224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889000">
            <a:lnSpc>
              <a:spcPct val="100000"/>
            </a:lnSpc>
            <a:spcBef>
              <a:spcPct val="0"/>
            </a:spcBef>
            <a:spcAft>
              <a:spcPts val="0"/>
            </a:spcAft>
            <a:buChar char="••"/>
          </a:pPr>
          <a:r>
            <a:rPr kumimoji="0" lang="en-GB" sz="2000" b="0" i="0" u="none" strike="noStrike" kern="1200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+mn-lt"/>
            </a:rPr>
            <a:t>End-to-End; Network management</a:t>
          </a:r>
          <a:endParaRPr lang="en-GB" sz="2000" kern="1200" dirty="0">
            <a:latin typeface="+mn-lt"/>
          </a:endParaRPr>
        </a:p>
      </dsp:txBody>
      <dsp:txXfrm rot="-5400000">
        <a:off x="2962656" y="2084296"/>
        <a:ext cx="5242201" cy="457383"/>
      </dsp:txXfrm>
    </dsp:sp>
    <dsp:sp modelId="{A3306B11-125A-47FB-9901-C11407EBD364}">
      <dsp:nvSpPr>
        <dsp:cNvPr id="0" name=""/>
        <dsp:cNvSpPr/>
      </dsp:nvSpPr>
      <dsp:spPr>
        <a:xfrm>
          <a:off x="0" y="1996194"/>
          <a:ext cx="2962656" cy="633586"/>
        </a:xfrm>
        <a:prstGeom prst="roundRect">
          <a:avLst/>
        </a:prstGeom>
        <a:solidFill>
          <a:schemeClr val="accent3">
            <a:hueOff val="5812304"/>
            <a:satOff val="-18573"/>
            <a:lumOff val="-4706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200" kern="1200" dirty="0" smtClean="0"/>
            <a:t>4. Transport</a:t>
          </a:r>
          <a:endParaRPr lang="en-GB" sz="3200" kern="1200" dirty="0"/>
        </a:p>
      </dsp:txBody>
      <dsp:txXfrm>
        <a:off x="30929" y="2027123"/>
        <a:ext cx="2900798" cy="571728"/>
      </dsp:txXfrm>
    </dsp:sp>
    <dsp:sp modelId="{8F352747-A9D2-4DD8-80AC-769FCAB2B72B}">
      <dsp:nvSpPr>
        <dsp:cNvPr id="0" name=""/>
        <dsp:cNvSpPr/>
      </dsp:nvSpPr>
      <dsp:spPr>
        <a:xfrm rot="5400000">
          <a:off x="5342693" y="344781"/>
          <a:ext cx="506869" cy="5266944"/>
        </a:xfrm>
        <a:prstGeom prst="round2SameRect">
          <a:avLst/>
        </a:prstGeom>
        <a:solidFill>
          <a:schemeClr val="accent3">
            <a:tint val="40000"/>
            <a:alpha val="90000"/>
            <a:hueOff val="8514089"/>
            <a:satOff val="-35399"/>
            <a:lumOff val="-2990"/>
            <a:alphaOff val="0"/>
          </a:schemeClr>
        </a:solidFill>
        <a:ln w="48000" cap="flat" cmpd="thickThin" algn="ctr">
          <a:solidFill>
            <a:schemeClr val="accent3">
              <a:tint val="40000"/>
              <a:alpha val="90000"/>
              <a:hueOff val="8514089"/>
              <a:satOff val="-35399"/>
              <a:lumOff val="-299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889000">
            <a:lnSpc>
              <a:spcPct val="100000"/>
            </a:lnSpc>
            <a:spcBef>
              <a:spcPct val="0"/>
            </a:spcBef>
            <a:spcAft>
              <a:spcPts val="0"/>
            </a:spcAft>
            <a:buChar char="••"/>
          </a:pPr>
          <a:r>
            <a:rPr kumimoji="0" lang="en-GB" sz="2000" b="0" i="0" u="none" strike="noStrike" kern="1200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+mn-lt"/>
            </a:rPr>
            <a:t>Routing; Network controlling</a:t>
          </a:r>
          <a:endParaRPr lang="en-GB" sz="2000" kern="1200" dirty="0">
            <a:latin typeface="+mn-lt"/>
          </a:endParaRPr>
        </a:p>
      </dsp:txBody>
      <dsp:txXfrm rot="-5400000">
        <a:off x="2962656" y="2749562"/>
        <a:ext cx="5242201" cy="457383"/>
      </dsp:txXfrm>
    </dsp:sp>
    <dsp:sp modelId="{427F377C-9C71-40C8-BF3B-C863C2B67730}">
      <dsp:nvSpPr>
        <dsp:cNvPr id="0" name=""/>
        <dsp:cNvSpPr/>
      </dsp:nvSpPr>
      <dsp:spPr>
        <a:xfrm>
          <a:off x="0" y="2661460"/>
          <a:ext cx="2962656" cy="633586"/>
        </a:xfrm>
        <a:prstGeom prst="roundRect">
          <a:avLst/>
        </a:prstGeom>
        <a:solidFill>
          <a:schemeClr val="accent3">
            <a:hueOff val="7749738"/>
            <a:satOff val="-24763"/>
            <a:lumOff val="-6275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200" kern="1200" dirty="0" smtClean="0"/>
            <a:t>3. Network</a:t>
          </a:r>
          <a:endParaRPr lang="en-GB" sz="3200" kern="1200" dirty="0"/>
        </a:p>
      </dsp:txBody>
      <dsp:txXfrm>
        <a:off x="30929" y="2692389"/>
        <a:ext cx="2900798" cy="571728"/>
      </dsp:txXfrm>
    </dsp:sp>
    <dsp:sp modelId="{381CFC10-C3BC-471B-A233-71E3B539C06B}">
      <dsp:nvSpPr>
        <dsp:cNvPr id="0" name=""/>
        <dsp:cNvSpPr/>
      </dsp:nvSpPr>
      <dsp:spPr>
        <a:xfrm rot="5400000">
          <a:off x="5342693" y="1010048"/>
          <a:ext cx="506869" cy="5266944"/>
        </a:xfrm>
        <a:prstGeom prst="round2SameRect">
          <a:avLst/>
        </a:prstGeom>
        <a:solidFill>
          <a:schemeClr val="accent3">
            <a:tint val="40000"/>
            <a:alpha val="90000"/>
            <a:hueOff val="10642612"/>
            <a:satOff val="-44248"/>
            <a:lumOff val="-3738"/>
            <a:alphaOff val="0"/>
          </a:schemeClr>
        </a:solidFill>
        <a:ln w="48000" cap="flat" cmpd="thickThin" algn="ctr">
          <a:solidFill>
            <a:schemeClr val="accent3">
              <a:tint val="40000"/>
              <a:alpha val="90000"/>
              <a:hueOff val="10642612"/>
              <a:satOff val="-44248"/>
              <a:lumOff val="-373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889000">
            <a:lnSpc>
              <a:spcPct val="100000"/>
            </a:lnSpc>
            <a:spcBef>
              <a:spcPct val="0"/>
            </a:spcBef>
            <a:spcAft>
              <a:spcPts val="0"/>
            </a:spcAft>
            <a:buChar char="••"/>
          </a:pPr>
          <a:r>
            <a:rPr kumimoji="0" lang="en-GB" sz="2000" b="0" i="0" u="none" strike="noStrike" kern="1200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+mn-lt"/>
            </a:rPr>
            <a:t>Transmit data across a link based on physical addresses</a:t>
          </a:r>
          <a:endParaRPr lang="en-GB" sz="2000" kern="1200" dirty="0">
            <a:latin typeface="+mn-lt"/>
          </a:endParaRPr>
        </a:p>
      </dsp:txBody>
      <dsp:txXfrm rot="-5400000">
        <a:off x="2962656" y="3414829"/>
        <a:ext cx="5242201" cy="457383"/>
      </dsp:txXfrm>
    </dsp:sp>
    <dsp:sp modelId="{D55FF9B2-C50C-4A98-BE22-20B41452E9FA}">
      <dsp:nvSpPr>
        <dsp:cNvPr id="0" name=""/>
        <dsp:cNvSpPr/>
      </dsp:nvSpPr>
      <dsp:spPr>
        <a:xfrm>
          <a:off x="0" y="3326726"/>
          <a:ext cx="2962656" cy="633586"/>
        </a:xfrm>
        <a:prstGeom prst="roundRect">
          <a:avLst/>
        </a:prstGeom>
        <a:solidFill>
          <a:schemeClr val="accent3">
            <a:hueOff val="9687173"/>
            <a:satOff val="-30954"/>
            <a:lumOff val="-7843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200" kern="1200" dirty="0" smtClean="0"/>
            <a:t>2. Data-Link</a:t>
          </a:r>
          <a:endParaRPr lang="en-GB" sz="3200" kern="1200" dirty="0"/>
        </a:p>
      </dsp:txBody>
      <dsp:txXfrm>
        <a:off x="30929" y="3357655"/>
        <a:ext cx="2900798" cy="571728"/>
      </dsp:txXfrm>
    </dsp:sp>
    <dsp:sp modelId="{6F590008-8197-4970-8666-9D76E158EF6C}">
      <dsp:nvSpPr>
        <dsp:cNvPr id="0" name=""/>
        <dsp:cNvSpPr/>
      </dsp:nvSpPr>
      <dsp:spPr>
        <a:xfrm rot="5400000">
          <a:off x="5342693" y="1675314"/>
          <a:ext cx="506869" cy="5266944"/>
        </a:xfrm>
        <a:prstGeom prst="round2SameRect">
          <a:avLst/>
        </a:prstGeom>
        <a:solidFill>
          <a:schemeClr val="accent3">
            <a:tint val="40000"/>
            <a:alpha val="90000"/>
            <a:hueOff val="12771134"/>
            <a:satOff val="-53098"/>
            <a:lumOff val="-4485"/>
            <a:alphaOff val="0"/>
          </a:schemeClr>
        </a:solidFill>
        <a:ln w="48000" cap="flat" cmpd="thickThin" algn="ctr">
          <a:solidFill>
            <a:schemeClr val="accent3">
              <a:tint val="40000"/>
              <a:alpha val="90000"/>
              <a:hueOff val="12771134"/>
              <a:satOff val="-53098"/>
              <a:lumOff val="-448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889000">
            <a:lnSpc>
              <a:spcPct val="100000"/>
            </a:lnSpc>
            <a:spcBef>
              <a:spcPct val="0"/>
            </a:spcBef>
            <a:spcAft>
              <a:spcPts val="0"/>
            </a:spcAft>
            <a:buChar char="••"/>
          </a:pPr>
          <a:r>
            <a:rPr kumimoji="0" lang="en-GB" sz="2000" b="0" i="0" u="none" strike="noStrike" kern="1200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+mn-lt"/>
            </a:rPr>
            <a:t>Transmission media, properties</a:t>
          </a:r>
          <a:endParaRPr lang="en-GB" sz="2000" kern="1200" dirty="0">
            <a:latin typeface="+mn-lt"/>
          </a:endParaRPr>
        </a:p>
      </dsp:txBody>
      <dsp:txXfrm rot="-5400000">
        <a:off x="2962656" y="4080095"/>
        <a:ext cx="5242201" cy="457383"/>
      </dsp:txXfrm>
    </dsp:sp>
    <dsp:sp modelId="{F6BA1B05-7F63-4E39-8527-3D616E74A79F}">
      <dsp:nvSpPr>
        <dsp:cNvPr id="0" name=""/>
        <dsp:cNvSpPr/>
      </dsp:nvSpPr>
      <dsp:spPr>
        <a:xfrm>
          <a:off x="0" y="3991992"/>
          <a:ext cx="2962656" cy="633586"/>
        </a:xfrm>
        <a:prstGeom prst="roundRect">
          <a:avLst/>
        </a:prstGeom>
        <a:solidFill>
          <a:schemeClr val="accent3">
            <a:hueOff val="11624607"/>
            <a:satOff val="-37145"/>
            <a:lumOff val="-9412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200" kern="1200" dirty="0" smtClean="0"/>
            <a:t>1. Physical</a:t>
          </a:r>
          <a:endParaRPr lang="en-GB" sz="3200" kern="1200" dirty="0"/>
        </a:p>
      </dsp:txBody>
      <dsp:txXfrm>
        <a:off x="30929" y="4022921"/>
        <a:ext cx="2900798" cy="57172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45648D-B223-46A0-B3B0-60B46188E854}">
      <dsp:nvSpPr>
        <dsp:cNvPr id="0" name=""/>
        <dsp:cNvSpPr/>
      </dsp:nvSpPr>
      <dsp:spPr>
        <a:xfrm rot="5400000">
          <a:off x="5342693" y="-2316283"/>
          <a:ext cx="506869" cy="5266944"/>
        </a:xfrm>
        <a:prstGeom prst="round2Same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889000">
            <a:lnSpc>
              <a:spcPct val="100000"/>
            </a:lnSpc>
            <a:spcBef>
              <a:spcPct val="0"/>
            </a:spcBef>
            <a:spcAft>
              <a:spcPts val="0"/>
            </a:spcAft>
            <a:buChar char="••"/>
          </a:pPr>
          <a:r>
            <a:rPr kumimoji="0" lang="en-GB" sz="2000" b="0" i="0" u="none" strike="noStrike" kern="1200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+mn-lt"/>
            </a:rPr>
            <a:t>User’s application</a:t>
          </a:r>
          <a:endParaRPr lang="en-GB" sz="2000" kern="1200" dirty="0">
            <a:latin typeface="+mn-lt"/>
          </a:endParaRPr>
        </a:p>
      </dsp:txBody>
      <dsp:txXfrm rot="-5400000">
        <a:off x="2962656" y="88497"/>
        <a:ext cx="5242201" cy="457383"/>
      </dsp:txXfrm>
    </dsp:sp>
    <dsp:sp modelId="{6B91A390-55FF-499F-98C4-EE2AA3946D6D}">
      <dsp:nvSpPr>
        <dsp:cNvPr id="0" name=""/>
        <dsp:cNvSpPr/>
      </dsp:nvSpPr>
      <dsp:spPr>
        <a:xfrm>
          <a:off x="0" y="395"/>
          <a:ext cx="2962656" cy="633586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200" kern="1200" dirty="0" smtClean="0"/>
            <a:t>7. Application</a:t>
          </a:r>
          <a:endParaRPr lang="en-GB" sz="3200" kern="1200" dirty="0"/>
        </a:p>
      </dsp:txBody>
      <dsp:txXfrm>
        <a:off x="30929" y="31324"/>
        <a:ext cx="2900798" cy="571728"/>
      </dsp:txXfrm>
    </dsp:sp>
    <dsp:sp modelId="{84C47D93-A271-421D-9CB2-C30869A51597}">
      <dsp:nvSpPr>
        <dsp:cNvPr id="0" name=""/>
        <dsp:cNvSpPr/>
      </dsp:nvSpPr>
      <dsp:spPr>
        <a:xfrm rot="5400000">
          <a:off x="5342693" y="-1651017"/>
          <a:ext cx="506869" cy="5266944"/>
        </a:xfrm>
        <a:prstGeom prst="round2SameRect">
          <a:avLst/>
        </a:prstGeom>
        <a:solidFill>
          <a:schemeClr val="accent3">
            <a:tint val="40000"/>
            <a:alpha val="90000"/>
            <a:hueOff val="2128522"/>
            <a:satOff val="-8850"/>
            <a:lumOff val="-748"/>
            <a:alphaOff val="0"/>
          </a:schemeClr>
        </a:solidFill>
        <a:ln w="48000" cap="flat" cmpd="thickThin" algn="ctr">
          <a:solidFill>
            <a:schemeClr val="accent3">
              <a:tint val="40000"/>
              <a:alpha val="90000"/>
              <a:hueOff val="2128522"/>
              <a:satOff val="-8850"/>
              <a:lumOff val="-74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889000">
            <a:lnSpc>
              <a:spcPct val="100000"/>
            </a:lnSpc>
            <a:spcBef>
              <a:spcPct val="0"/>
            </a:spcBef>
            <a:spcAft>
              <a:spcPts val="0"/>
            </a:spcAft>
            <a:buChar char="••"/>
          </a:pPr>
          <a:r>
            <a:rPr kumimoji="0" lang="en-GB" sz="2000" b="0" i="0" u="none" strike="noStrike" kern="1200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+mn-lt"/>
            </a:rPr>
            <a:t>Human-readable to machine-readable</a:t>
          </a:r>
          <a:endParaRPr lang="en-GB" sz="2000" kern="1200" dirty="0">
            <a:latin typeface="+mn-lt"/>
          </a:endParaRPr>
        </a:p>
      </dsp:txBody>
      <dsp:txXfrm rot="-5400000">
        <a:off x="2962656" y="753763"/>
        <a:ext cx="5242201" cy="457383"/>
      </dsp:txXfrm>
    </dsp:sp>
    <dsp:sp modelId="{94366255-23B1-4A0E-ACAB-8A934CBCB861}">
      <dsp:nvSpPr>
        <dsp:cNvPr id="0" name=""/>
        <dsp:cNvSpPr/>
      </dsp:nvSpPr>
      <dsp:spPr>
        <a:xfrm>
          <a:off x="0" y="665661"/>
          <a:ext cx="2962656" cy="633586"/>
        </a:xfrm>
        <a:prstGeom prst="roundRect">
          <a:avLst/>
        </a:prstGeom>
        <a:solidFill>
          <a:schemeClr val="accent3">
            <a:hueOff val="1937435"/>
            <a:satOff val="-6191"/>
            <a:lumOff val="-1569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200" kern="1200" dirty="0" smtClean="0"/>
            <a:t>6. Presentation</a:t>
          </a:r>
          <a:endParaRPr lang="en-GB" sz="3200" kern="1200" dirty="0"/>
        </a:p>
      </dsp:txBody>
      <dsp:txXfrm>
        <a:off x="30929" y="696590"/>
        <a:ext cx="2900798" cy="571728"/>
      </dsp:txXfrm>
    </dsp:sp>
    <dsp:sp modelId="{1E7636F1-A011-4F38-98FD-9C394D58F1DD}">
      <dsp:nvSpPr>
        <dsp:cNvPr id="0" name=""/>
        <dsp:cNvSpPr/>
      </dsp:nvSpPr>
      <dsp:spPr>
        <a:xfrm rot="5400000">
          <a:off x="5342693" y="-985750"/>
          <a:ext cx="506869" cy="5266944"/>
        </a:xfrm>
        <a:prstGeom prst="round2SameRect">
          <a:avLst/>
        </a:prstGeom>
        <a:solidFill>
          <a:schemeClr val="accent3">
            <a:tint val="40000"/>
            <a:alpha val="90000"/>
            <a:hueOff val="4257045"/>
            <a:satOff val="-17699"/>
            <a:lumOff val="-1495"/>
            <a:alphaOff val="0"/>
          </a:schemeClr>
        </a:solidFill>
        <a:ln w="48000" cap="flat" cmpd="thickThin" algn="ctr">
          <a:solidFill>
            <a:schemeClr val="accent3">
              <a:tint val="40000"/>
              <a:alpha val="90000"/>
              <a:hueOff val="4257045"/>
              <a:satOff val="-17699"/>
              <a:lumOff val="-149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889000">
            <a:lnSpc>
              <a:spcPct val="100000"/>
            </a:lnSpc>
            <a:spcBef>
              <a:spcPct val="0"/>
            </a:spcBef>
            <a:spcAft>
              <a:spcPts val="0"/>
            </a:spcAft>
            <a:buChar char="••"/>
          </a:pPr>
          <a:r>
            <a:rPr kumimoji="0" lang="en-GB" sz="2000" b="0" i="0" u="none" strike="noStrike" kern="1200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+mn-lt"/>
            </a:rPr>
            <a:t>Controls dialogue and conversation sessions</a:t>
          </a:r>
          <a:endParaRPr lang="en-GB" sz="2000" kern="1200" dirty="0">
            <a:latin typeface="+mn-lt"/>
          </a:endParaRPr>
        </a:p>
      </dsp:txBody>
      <dsp:txXfrm rot="-5400000">
        <a:off x="2962656" y="1419030"/>
        <a:ext cx="5242201" cy="457383"/>
      </dsp:txXfrm>
    </dsp:sp>
    <dsp:sp modelId="{73F46557-8439-4C1B-925E-06022F6D69B6}">
      <dsp:nvSpPr>
        <dsp:cNvPr id="0" name=""/>
        <dsp:cNvSpPr/>
      </dsp:nvSpPr>
      <dsp:spPr>
        <a:xfrm>
          <a:off x="0" y="1330927"/>
          <a:ext cx="2962656" cy="633586"/>
        </a:xfrm>
        <a:prstGeom prst="roundRect">
          <a:avLst/>
        </a:prstGeom>
        <a:solidFill>
          <a:schemeClr val="accent3">
            <a:hueOff val="3874869"/>
            <a:satOff val="-12382"/>
            <a:lumOff val="-3137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200" kern="1200" dirty="0" smtClean="0"/>
            <a:t>5. Session</a:t>
          </a:r>
          <a:endParaRPr lang="en-GB" sz="3200" kern="1200" dirty="0"/>
        </a:p>
      </dsp:txBody>
      <dsp:txXfrm>
        <a:off x="30929" y="1361856"/>
        <a:ext cx="2900798" cy="571728"/>
      </dsp:txXfrm>
    </dsp:sp>
    <dsp:sp modelId="{221630A6-161B-4ED6-A91C-B62890400731}">
      <dsp:nvSpPr>
        <dsp:cNvPr id="0" name=""/>
        <dsp:cNvSpPr/>
      </dsp:nvSpPr>
      <dsp:spPr>
        <a:xfrm rot="5400000">
          <a:off x="5342693" y="-320484"/>
          <a:ext cx="506869" cy="5266944"/>
        </a:xfrm>
        <a:prstGeom prst="round2SameRect">
          <a:avLst/>
        </a:prstGeom>
        <a:solidFill>
          <a:schemeClr val="accent3">
            <a:tint val="40000"/>
            <a:alpha val="90000"/>
            <a:hueOff val="6385567"/>
            <a:satOff val="-26549"/>
            <a:lumOff val="-2243"/>
            <a:alphaOff val="0"/>
          </a:schemeClr>
        </a:solidFill>
        <a:ln w="48000" cap="flat" cmpd="thickThin" algn="ctr">
          <a:solidFill>
            <a:schemeClr val="accent3">
              <a:tint val="40000"/>
              <a:alpha val="90000"/>
              <a:hueOff val="6385567"/>
              <a:satOff val="-26549"/>
              <a:lumOff val="-224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889000">
            <a:lnSpc>
              <a:spcPct val="100000"/>
            </a:lnSpc>
            <a:spcBef>
              <a:spcPct val="0"/>
            </a:spcBef>
            <a:spcAft>
              <a:spcPts val="0"/>
            </a:spcAft>
            <a:buChar char="••"/>
          </a:pPr>
          <a:r>
            <a:rPr kumimoji="0" lang="en-GB" sz="2000" b="0" i="0" u="none" strike="noStrike" kern="1200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+mn-lt"/>
            </a:rPr>
            <a:t>End-to-End; Network management</a:t>
          </a:r>
          <a:endParaRPr lang="en-GB" sz="2000" kern="1200" dirty="0">
            <a:latin typeface="+mn-lt"/>
          </a:endParaRPr>
        </a:p>
      </dsp:txBody>
      <dsp:txXfrm rot="-5400000">
        <a:off x="2962656" y="2084296"/>
        <a:ext cx="5242201" cy="457383"/>
      </dsp:txXfrm>
    </dsp:sp>
    <dsp:sp modelId="{A3306B11-125A-47FB-9901-C11407EBD364}">
      <dsp:nvSpPr>
        <dsp:cNvPr id="0" name=""/>
        <dsp:cNvSpPr/>
      </dsp:nvSpPr>
      <dsp:spPr>
        <a:xfrm>
          <a:off x="0" y="1996194"/>
          <a:ext cx="2962656" cy="633586"/>
        </a:xfrm>
        <a:prstGeom prst="roundRect">
          <a:avLst/>
        </a:prstGeom>
        <a:solidFill>
          <a:schemeClr val="accent3">
            <a:hueOff val="5812304"/>
            <a:satOff val="-18573"/>
            <a:lumOff val="-4706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200" kern="1200" dirty="0" smtClean="0"/>
            <a:t>4. Transport</a:t>
          </a:r>
          <a:endParaRPr lang="en-GB" sz="3200" kern="1200" dirty="0"/>
        </a:p>
      </dsp:txBody>
      <dsp:txXfrm>
        <a:off x="30929" y="2027123"/>
        <a:ext cx="2900798" cy="571728"/>
      </dsp:txXfrm>
    </dsp:sp>
    <dsp:sp modelId="{8F352747-A9D2-4DD8-80AC-769FCAB2B72B}">
      <dsp:nvSpPr>
        <dsp:cNvPr id="0" name=""/>
        <dsp:cNvSpPr/>
      </dsp:nvSpPr>
      <dsp:spPr>
        <a:xfrm rot="5400000">
          <a:off x="5342693" y="344781"/>
          <a:ext cx="506869" cy="5266944"/>
        </a:xfrm>
        <a:prstGeom prst="round2SameRect">
          <a:avLst/>
        </a:prstGeom>
        <a:solidFill>
          <a:schemeClr val="accent3">
            <a:tint val="40000"/>
            <a:alpha val="90000"/>
            <a:hueOff val="8514089"/>
            <a:satOff val="-35399"/>
            <a:lumOff val="-2990"/>
            <a:alphaOff val="0"/>
          </a:schemeClr>
        </a:solidFill>
        <a:ln w="48000" cap="flat" cmpd="thickThin" algn="ctr">
          <a:solidFill>
            <a:schemeClr val="accent3">
              <a:tint val="40000"/>
              <a:alpha val="90000"/>
              <a:hueOff val="8514089"/>
              <a:satOff val="-35399"/>
              <a:lumOff val="-299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889000">
            <a:lnSpc>
              <a:spcPct val="100000"/>
            </a:lnSpc>
            <a:spcBef>
              <a:spcPct val="0"/>
            </a:spcBef>
            <a:spcAft>
              <a:spcPts val="0"/>
            </a:spcAft>
            <a:buChar char="••"/>
          </a:pPr>
          <a:r>
            <a:rPr kumimoji="0" lang="en-GB" sz="2000" b="0" i="0" u="none" strike="noStrike" kern="1200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+mn-lt"/>
            </a:rPr>
            <a:t>Routing; Network controlling</a:t>
          </a:r>
          <a:endParaRPr lang="en-GB" sz="2000" kern="1200" dirty="0">
            <a:latin typeface="+mn-lt"/>
          </a:endParaRPr>
        </a:p>
      </dsp:txBody>
      <dsp:txXfrm rot="-5400000">
        <a:off x="2962656" y="2749562"/>
        <a:ext cx="5242201" cy="457383"/>
      </dsp:txXfrm>
    </dsp:sp>
    <dsp:sp modelId="{427F377C-9C71-40C8-BF3B-C863C2B67730}">
      <dsp:nvSpPr>
        <dsp:cNvPr id="0" name=""/>
        <dsp:cNvSpPr/>
      </dsp:nvSpPr>
      <dsp:spPr>
        <a:xfrm>
          <a:off x="0" y="2661460"/>
          <a:ext cx="2962656" cy="633586"/>
        </a:xfrm>
        <a:prstGeom prst="roundRect">
          <a:avLst/>
        </a:prstGeom>
        <a:solidFill>
          <a:schemeClr val="accent3">
            <a:hueOff val="7749738"/>
            <a:satOff val="-24763"/>
            <a:lumOff val="-6275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200" kern="1200" dirty="0" smtClean="0"/>
            <a:t>3. Network</a:t>
          </a:r>
          <a:endParaRPr lang="en-GB" sz="3200" kern="1200" dirty="0"/>
        </a:p>
      </dsp:txBody>
      <dsp:txXfrm>
        <a:off x="30929" y="2692389"/>
        <a:ext cx="2900798" cy="571728"/>
      </dsp:txXfrm>
    </dsp:sp>
    <dsp:sp modelId="{381CFC10-C3BC-471B-A233-71E3B539C06B}">
      <dsp:nvSpPr>
        <dsp:cNvPr id="0" name=""/>
        <dsp:cNvSpPr/>
      </dsp:nvSpPr>
      <dsp:spPr>
        <a:xfrm rot="5400000">
          <a:off x="5342693" y="1010048"/>
          <a:ext cx="506869" cy="5266944"/>
        </a:xfrm>
        <a:prstGeom prst="round2SameRect">
          <a:avLst/>
        </a:prstGeom>
        <a:solidFill>
          <a:schemeClr val="accent3">
            <a:tint val="40000"/>
            <a:alpha val="90000"/>
            <a:hueOff val="10642612"/>
            <a:satOff val="-44248"/>
            <a:lumOff val="-3738"/>
            <a:alphaOff val="0"/>
          </a:schemeClr>
        </a:solidFill>
        <a:ln w="48000" cap="flat" cmpd="thickThin" algn="ctr">
          <a:solidFill>
            <a:schemeClr val="accent3">
              <a:tint val="40000"/>
              <a:alpha val="90000"/>
              <a:hueOff val="10642612"/>
              <a:satOff val="-44248"/>
              <a:lumOff val="-373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889000">
            <a:lnSpc>
              <a:spcPct val="100000"/>
            </a:lnSpc>
            <a:spcBef>
              <a:spcPct val="0"/>
            </a:spcBef>
            <a:spcAft>
              <a:spcPts val="0"/>
            </a:spcAft>
            <a:buChar char="••"/>
          </a:pPr>
          <a:r>
            <a:rPr kumimoji="0" lang="en-GB" sz="2000" b="0" i="0" u="none" strike="noStrike" kern="1200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+mn-lt"/>
            </a:rPr>
            <a:t>Transmit data across a link based on physical addresses</a:t>
          </a:r>
          <a:endParaRPr lang="en-GB" sz="2000" kern="1200" dirty="0">
            <a:latin typeface="+mn-lt"/>
          </a:endParaRPr>
        </a:p>
      </dsp:txBody>
      <dsp:txXfrm rot="-5400000">
        <a:off x="2962656" y="3414829"/>
        <a:ext cx="5242201" cy="457383"/>
      </dsp:txXfrm>
    </dsp:sp>
    <dsp:sp modelId="{D55FF9B2-C50C-4A98-BE22-20B41452E9FA}">
      <dsp:nvSpPr>
        <dsp:cNvPr id="0" name=""/>
        <dsp:cNvSpPr/>
      </dsp:nvSpPr>
      <dsp:spPr>
        <a:xfrm>
          <a:off x="0" y="3326726"/>
          <a:ext cx="2962656" cy="633586"/>
        </a:xfrm>
        <a:prstGeom prst="roundRect">
          <a:avLst/>
        </a:prstGeom>
        <a:solidFill>
          <a:schemeClr val="accent3">
            <a:hueOff val="9687173"/>
            <a:satOff val="-30954"/>
            <a:lumOff val="-7843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200" kern="1200" dirty="0" smtClean="0"/>
            <a:t>2. Data-Link</a:t>
          </a:r>
          <a:endParaRPr lang="en-GB" sz="3200" kern="1200" dirty="0"/>
        </a:p>
      </dsp:txBody>
      <dsp:txXfrm>
        <a:off x="30929" y="3357655"/>
        <a:ext cx="2900798" cy="571728"/>
      </dsp:txXfrm>
    </dsp:sp>
    <dsp:sp modelId="{6F590008-8197-4970-8666-9D76E158EF6C}">
      <dsp:nvSpPr>
        <dsp:cNvPr id="0" name=""/>
        <dsp:cNvSpPr/>
      </dsp:nvSpPr>
      <dsp:spPr>
        <a:xfrm rot="5400000">
          <a:off x="5342693" y="1675314"/>
          <a:ext cx="506869" cy="5266944"/>
        </a:xfrm>
        <a:prstGeom prst="round2SameRect">
          <a:avLst/>
        </a:prstGeom>
        <a:solidFill>
          <a:schemeClr val="accent3">
            <a:tint val="40000"/>
            <a:alpha val="90000"/>
            <a:hueOff val="12771134"/>
            <a:satOff val="-53098"/>
            <a:lumOff val="-4485"/>
            <a:alphaOff val="0"/>
          </a:schemeClr>
        </a:solidFill>
        <a:ln w="48000" cap="flat" cmpd="thickThin" algn="ctr">
          <a:solidFill>
            <a:schemeClr val="accent3">
              <a:tint val="40000"/>
              <a:alpha val="90000"/>
              <a:hueOff val="12771134"/>
              <a:satOff val="-53098"/>
              <a:lumOff val="-448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889000">
            <a:lnSpc>
              <a:spcPct val="100000"/>
            </a:lnSpc>
            <a:spcBef>
              <a:spcPct val="0"/>
            </a:spcBef>
            <a:spcAft>
              <a:spcPts val="0"/>
            </a:spcAft>
            <a:buChar char="••"/>
          </a:pPr>
          <a:r>
            <a:rPr kumimoji="0" lang="en-GB" sz="2000" b="0" i="0" u="none" strike="noStrike" kern="1200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+mn-lt"/>
            </a:rPr>
            <a:t>Transmission media, properties</a:t>
          </a:r>
          <a:endParaRPr lang="en-GB" sz="2000" kern="1200" dirty="0">
            <a:latin typeface="+mn-lt"/>
          </a:endParaRPr>
        </a:p>
      </dsp:txBody>
      <dsp:txXfrm rot="-5400000">
        <a:off x="2962656" y="4080095"/>
        <a:ext cx="5242201" cy="457383"/>
      </dsp:txXfrm>
    </dsp:sp>
    <dsp:sp modelId="{F6BA1B05-7F63-4E39-8527-3D616E74A79F}">
      <dsp:nvSpPr>
        <dsp:cNvPr id="0" name=""/>
        <dsp:cNvSpPr/>
      </dsp:nvSpPr>
      <dsp:spPr>
        <a:xfrm>
          <a:off x="0" y="3991992"/>
          <a:ext cx="2962656" cy="633586"/>
        </a:xfrm>
        <a:prstGeom prst="roundRect">
          <a:avLst/>
        </a:prstGeom>
        <a:solidFill>
          <a:schemeClr val="accent3">
            <a:hueOff val="11624607"/>
            <a:satOff val="-37145"/>
            <a:lumOff val="-9412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200" kern="1200" dirty="0" smtClean="0"/>
            <a:t>1. Physical</a:t>
          </a:r>
          <a:endParaRPr lang="en-GB" sz="3200" kern="1200" dirty="0"/>
        </a:p>
      </dsp:txBody>
      <dsp:txXfrm>
        <a:off x="30929" y="4022921"/>
        <a:ext cx="2900798" cy="57172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4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D4FC46-A908-4BD3-AA7E-443464B67C7A}" type="datetimeFigureOut">
              <a:rPr lang="en-GB" smtClean="0"/>
              <a:pPr/>
              <a:t>03/02/2014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4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4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0A2339-854D-4810-9E26-ADF03CA437F7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15648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1</a:t>
            </a:fld>
            <a:endParaRPr lang="en-GB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2800" baseline="0" dirty="0" smtClean="0"/>
              <a:t>Over the past couple of decades many networks had used different hardware and software implementations, as a result they were incompatible and it became difficult for networks to communicate with each other. </a:t>
            </a:r>
          </a:p>
          <a:p>
            <a:endParaRPr lang="en-GB" sz="2800" baseline="0" dirty="0" smtClean="0"/>
          </a:p>
          <a:p>
            <a:r>
              <a:rPr lang="en-GB" sz="2800" baseline="0" dirty="0" smtClean="0"/>
              <a:t>A standard network model would help vendors to create interoperable network implementations.</a:t>
            </a:r>
          </a:p>
          <a:p>
            <a:endParaRPr lang="en-US" sz="2800" baseline="0" dirty="0" smtClean="0"/>
          </a:p>
          <a:p>
            <a:r>
              <a:rPr lang="en-US" sz="2800" baseline="0" dirty="0" smtClean="0"/>
              <a:t>The OSI reference model </a:t>
            </a:r>
            <a:r>
              <a:rPr lang="en-GB" sz="2800" baseline="0" dirty="0" smtClean="0"/>
              <a:t>has standards which ensure vendors </a:t>
            </a:r>
            <a:r>
              <a:rPr lang="en-US" sz="2800" baseline="0" dirty="0" smtClean="0"/>
              <a:t>greater compatibility and interoperability between various types of network technologies. </a:t>
            </a:r>
          </a:p>
          <a:p>
            <a:endParaRPr lang="en-GB" sz="2800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2</a:t>
            </a:fld>
            <a:endParaRPr lang="en-GB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3</a:t>
            </a:fld>
            <a:endParaRPr lang="en-GB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pPr marL="342900" indent="-342900">
              <a:spcBef>
                <a:spcPct val="20000"/>
              </a:spcBef>
              <a:buFontTx/>
              <a:buChar char="•"/>
            </a:pPr>
            <a:r>
              <a:rPr lang="en-US" sz="2800" dirty="0" smtClean="0"/>
              <a:t>The presentation layer ensures that the information that the application layer of one system sends out is readable by the application layer of another system.</a:t>
            </a:r>
          </a:p>
          <a:p>
            <a:pPr marL="342900" indent="-342900">
              <a:spcBef>
                <a:spcPct val="20000"/>
              </a:spcBef>
              <a:buFontTx/>
              <a:buChar char="•"/>
            </a:pPr>
            <a:endParaRPr lang="en-US" sz="2800" dirty="0" smtClean="0"/>
          </a:p>
          <a:p>
            <a:pPr marL="342900" indent="-342900">
              <a:spcBef>
                <a:spcPct val="20000"/>
              </a:spcBef>
              <a:buFontTx/>
              <a:buChar char="•"/>
            </a:pPr>
            <a:r>
              <a:rPr lang="en-US" sz="2800" dirty="0" smtClean="0"/>
              <a:t>Responsibilities:</a:t>
            </a:r>
          </a:p>
          <a:p>
            <a:pPr marL="742950" lvl="1" indent="-285750">
              <a:spcBef>
                <a:spcPct val="20000"/>
              </a:spcBef>
              <a:buFontTx/>
              <a:buChar char="–"/>
            </a:pPr>
            <a:r>
              <a:rPr lang="en-US" sz="2800" dirty="0" smtClean="0"/>
              <a:t>data encryption</a:t>
            </a:r>
          </a:p>
          <a:p>
            <a:pPr marL="742950" lvl="1" indent="-285750">
              <a:spcBef>
                <a:spcPct val="20000"/>
              </a:spcBef>
              <a:buFontTx/>
              <a:buChar char="–"/>
            </a:pPr>
            <a:r>
              <a:rPr lang="en-US" sz="2800" dirty="0" smtClean="0"/>
              <a:t>data compression</a:t>
            </a:r>
          </a:p>
          <a:p>
            <a:pPr marL="742950" lvl="1" indent="-285750">
              <a:spcBef>
                <a:spcPct val="20000"/>
              </a:spcBef>
              <a:buFontTx/>
              <a:buChar char="–"/>
            </a:pPr>
            <a:r>
              <a:rPr lang="en-US" sz="2800" dirty="0" smtClean="0"/>
              <a:t>data conversion</a:t>
            </a:r>
          </a:p>
          <a:p>
            <a:pPr marL="742950" lvl="1" indent="-285750">
              <a:spcBef>
                <a:spcPct val="20000"/>
              </a:spcBef>
            </a:pPr>
            <a:endParaRPr lang="en-US" sz="2800" dirty="0" smtClean="0"/>
          </a:p>
          <a:p>
            <a:pPr marL="342900" indent="-342900">
              <a:spcBef>
                <a:spcPct val="20000"/>
              </a:spcBef>
              <a:buFontTx/>
              <a:buChar char="•"/>
            </a:pPr>
            <a:r>
              <a:rPr lang="en-US" sz="2800" dirty="0" smtClean="0"/>
              <a:t>Examples: JPEG, MPEG.</a:t>
            </a:r>
          </a:p>
          <a:p>
            <a:pPr marL="342900" indent="-342900">
              <a:spcBef>
                <a:spcPct val="20000"/>
              </a:spcBef>
              <a:buFontTx/>
              <a:buChar char="•"/>
            </a:pPr>
            <a:endParaRPr lang="en-US" sz="2800" dirty="0" smtClean="0"/>
          </a:p>
          <a:p>
            <a:pPr marL="342900" marR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Char char="•"/>
              <a:tabLst/>
              <a:defRPr/>
            </a:pPr>
            <a:r>
              <a:rPr lang="en-US" sz="2800" dirty="0" smtClean="0"/>
              <a:t>Examples :- JPEG, MPEG, ASCII, EBCDIC, HTML.</a:t>
            </a:r>
          </a:p>
          <a:p>
            <a:pPr marL="342900" indent="-342900">
              <a:spcBef>
                <a:spcPct val="20000"/>
              </a:spcBef>
              <a:buFontTx/>
              <a:buChar char="•"/>
            </a:pPr>
            <a:endParaRPr lang="en-US" sz="2800" dirty="0" smtClean="0"/>
          </a:p>
          <a:p>
            <a:endParaRPr lang="en-GB" sz="2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7</a:t>
            </a:fld>
            <a:endParaRPr lang="en-GB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pPr eaLnBrk="1" hangingPunct="1">
              <a:lnSpc>
                <a:spcPct val="90000"/>
              </a:lnSpc>
            </a:pPr>
            <a:r>
              <a:rPr lang="en-US" sz="2800" dirty="0" smtClean="0"/>
              <a:t>The session layer defines how to start, control and end conversations (called sessions) between applications.</a:t>
            </a:r>
          </a:p>
          <a:p>
            <a:pPr eaLnBrk="1" hangingPunct="1">
              <a:lnSpc>
                <a:spcPct val="90000"/>
              </a:lnSpc>
            </a:pPr>
            <a:endParaRPr lang="en-US" sz="2800" dirty="0" smtClean="0"/>
          </a:p>
          <a:p>
            <a:pPr eaLnBrk="1" hangingPunct="1">
              <a:lnSpc>
                <a:spcPct val="90000"/>
              </a:lnSpc>
            </a:pPr>
            <a:r>
              <a:rPr lang="en-US" sz="2800" dirty="0" smtClean="0"/>
              <a:t>This includes the control and management of multiple bi-directional messages using dialogue control.</a:t>
            </a:r>
          </a:p>
          <a:p>
            <a:pPr eaLnBrk="1" hangingPunct="1">
              <a:lnSpc>
                <a:spcPct val="90000"/>
              </a:lnSpc>
            </a:pPr>
            <a:endParaRPr lang="en-US" sz="2800" dirty="0" smtClean="0"/>
          </a:p>
          <a:p>
            <a:pPr eaLnBrk="1" hangingPunct="1">
              <a:lnSpc>
                <a:spcPct val="90000"/>
              </a:lnSpc>
            </a:pPr>
            <a:r>
              <a:rPr lang="en-US" sz="2800" dirty="0" smtClean="0"/>
              <a:t>It also synchronizes dialogue between two hosts' presentation layers and manages their data exchange.</a:t>
            </a:r>
          </a:p>
          <a:p>
            <a:pPr eaLnBrk="1" hangingPunct="1">
              <a:lnSpc>
                <a:spcPct val="90000"/>
              </a:lnSpc>
              <a:spcBef>
                <a:spcPts val="500"/>
              </a:spcBef>
              <a:spcAft>
                <a:spcPts val="500"/>
              </a:spcAft>
            </a:pPr>
            <a:endParaRPr lang="en-US" sz="2800" dirty="0" smtClean="0"/>
          </a:p>
          <a:p>
            <a:pPr eaLnBrk="1" hangingPunct="1">
              <a:lnSpc>
                <a:spcPct val="90000"/>
              </a:lnSpc>
              <a:spcBef>
                <a:spcPts val="500"/>
              </a:spcBef>
              <a:spcAft>
                <a:spcPts val="500"/>
              </a:spcAft>
            </a:pPr>
            <a:r>
              <a:rPr lang="en-US" sz="2800" dirty="0" smtClean="0"/>
              <a:t>The session layer offers provisions for efficient data transfer.</a:t>
            </a:r>
          </a:p>
          <a:p>
            <a:pPr eaLnBrk="1" hangingPunct="1">
              <a:lnSpc>
                <a:spcPct val="90000"/>
              </a:lnSpc>
            </a:pPr>
            <a:endParaRPr lang="en-US" sz="2800" dirty="0" smtClean="0"/>
          </a:p>
          <a:p>
            <a:pPr eaLnBrk="1" hangingPunct="1">
              <a:lnSpc>
                <a:spcPct val="90000"/>
              </a:lnSpc>
            </a:pPr>
            <a:r>
              <a:rPr lang="en-US" sz="2800" dirty="0" smtClean="0"/>
              <a:t>Example: SQL.</a:t>
            </a:r>
          </a:p>
          <a:p>
            <a:pPr eaLnBrk="1" hangingPunct="1">
              <a:lnSpc>
                <a:spcPct val="90000"/>
              </a:lnSpc>
            </a:pPr>
            <a:endParaRPr lang="en-US" sz="2800" dirty="0" smtClean="0"/>
          </a:p>
          <a:p>
            <a:endParaRPr lang="en-GB" sz="2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8</a:t>
            </a:fld>
            <a:endParaRPr lang="en-GB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pPr eaLnBrk="1" hangingPunct="1">
              <a:lnSpc>
                <a:spcPct val="80000"/>
              </a:lnSpc>
            </a:pPr>
            <a:r>
              <a:rPr lang="en-US" sz="2800" dirty="0" smtClean="0"/>
              <a:t>Regulates information flow to ensure </a:t>
            </a:r>
            <a:r>
              <a:rPr lang="en-US" sz="2800" b="1" dirty="0" smtClean="0">
                <a:solidFill>
                  <a:schemeClr val="accent2"/>
                </a:solidFill>
              </a:rPr>
              <a:t>end-to-end</a:t>
            </a:r>
            <a:r>
              <a:rPr lang="en-US" sz="2800" dirty="0" smtClean="0"/>
              <a:t> connectivity between host applications.</a:t>
            </a:r>
          </a:p>
          <a:p>
            <a:pPr eaLnBrk="1" hangingPunct="1">
              <a:lnSpc>
                <a:spcPct val="80000"/>
              </a:lnSpc>
            </a:pPr>
            <a:endParaRPr lang="en-US" sz="2800" dirty="0" smtClean="0"/>
          </a:p>
          <a:p>
            <a:pPr eaLnBrk="1" hangingPunct="1">
              <a:lnSpc>
                <a:spcPct val="80000"/>
              </a:lnSpc>
              <a:spcBef>
                <a:spcPts val="500"/>
              </a:spcBef>
              <a:spcAft>
                <a:spcPts val="500"/>
              </a:spcAft>
            </a:pPr>
            <a:r>
              <a:rPr lang="en-US" sz="2800" dirty="0" smtClean="0"/>
              <a:t>Segments data from the sending host and reassembles the data into a data stream on the receiving host. </a:t>
            </a:r>
          </a:p>
          <a:p>
            <a:pPr eaLnBrk="1" hangingPunct="1">
              <a:lnSpc>
                <a:spcPct val="80000"/>
              </a:lnSpc>
              <a:spcBef>
                <a:spcPts val="500"/>
              </a:spcBef>
              <a:spcAft>
                <a:spcPts val="500"/>
              </a:spcAft>
            </a:pPr>
            <a:endParaRPr lang="en-US" sz="2800" dirty="0" smtClean="0"/>
          </a:p>
          <a:p>
            <a:pPr eaLnBrk="1" hangingPunct="1">
              <a:lnSpc>
                <a:spcPct val="80000"/>
              </a:lnSpc>
              <a:spcBef>
                <a:spcPts val="500"/>
              </a:spcBef>
              <a:spcAft>
                <a:spcPts val="500"/>
              </a:spcAft>
            </a:pPr>
            <a:r>
              <a:rPr lang="en-US" sz="2800" dirty="0" smtClean="0"/>
              <a:t>The boundary between the transport layer and the session layer can be thought of as the boundary between application protocols and data-flow protocols. Whereas the application, presentation, and session layers are concerned with application issues, the lower four layers are concerned with data transport issues. </a:t>
            </a:r>
          </a:p>
          <a:p>
            <a:pPr eaLnBrk="1" hangingPunct="1">
              <a:lnSpc>
                <a:spcPct val="80000"/>
              </a:lnSpc>
              <a:spcBef>
                <a:spcPts val="500"/>
              </a:spcBef>
              <a:spcAft>
                <a:spcPts val="500"/>
              </a:spcAft>
            </a:pPr>
            <a:endParaRPr lang="en-US" sz="2800" dirty="0" smtClean="0"/>
          </a:p>
          <a:p>
            <a:pPr eaLnBrk="1" hangingPunct="1">
              <a:lnSpc>
                <a:spcPct val="80000"/>
              </a:lnSpc>
            </a:pPr>
            <a:r>
              <a:rPr lang="en-US" sz="2800" dirty="0" smtClean="0"/>
              <a:t>Layer 4 protocols include TCP (</a:t>
            </a:r>
            <a:r>
              <a:rPr lang="en-US" sz="2800" i="1" dirty="0" smtClean="0"/>
              <a:t>Transmission Control Protocol</a:t>
            </a:r>
            <a:r>
              <a:rPr lang="en-US" sz="2800" dirty="0" smtClean="0"/>
              <a:t>) and UDP (</a:t>
            </a:r>
            <a:r>
              <a:rPr lang="en-US" sz="2800" i="1" dirty="0" smtClean="0"/>
              <a:t>User Datagram Protocol</a:t>
            </a:r>
            <a:r>
              <a:rPr lang="en-US" sz="2800" dirty="0" smtClean="0"/>
              <a:t>).</a:t>
            </a:r>
          </a:p>
          <a:p>
            <a:endParaRPr lang="en-GB" sz="2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9</a:t>
            </a:fld>
            <a:endParaRPr lang="en-GB"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pPr eaLnBrk="1" hangingPunct="1"/>
            <a:r>
              <a:rPr lang="en-GB" sz="2800" dirty="0" smtClean="0"/>
              <a:t>Defines logical addressing so that any endpoint can be identified. </a:t>
            </a:r>
          </a:p>
          <a:p>
            <a:pPr eaLnBrk="1" hangingPunct="1"/>
            <a:endParaRPr lang="en-GB" sz="2800" dirty="0" smtClean="0"/>
          </a:p>
          <a:p>
            <a:pPr eaLnBrk="1" hangingPunct="1"/>
            <a:r>
              <a:rPr lang="en-GB" sz="2800" dirty="0" smtClean="0"/>
              <a:t>Defines how routing works and how routes are determined so that the packets can be delivered. </a:t>
            </a:r>
          </a:p>
          <a:p>
            <a:pPr eaLnBrk="1" hangingPunct="1"/>
            <a:endParaRPr lang="en-GB" sz="2800" dirty="0" smtClean="0"/>
          </a:p>
          <a:p>
            <a:pPr eaLnBrk="1" hangingPunct="1"/>
            <a:r>
              <a:rPr lang="en-GB" sz="2800" dirty="0" smtClean="0"/>
              <a:t>Also defines how to fragment a packet into smaller packets to accommodate different media.</a:t>
            </a:r>
          </a:p>
          <a:p>
            <a:pPr eaLnBrk="1" hangingPunct="1"/>
            <a:endParaRPr lang="en-GB" sz="2800" dirty="0" smtClean="0"/>
          </a:p>
          <a:p>
            <a:pPr eaLnBrk="1" hangingPunct="1"/>
            <a:r>
              <a:rPr lang="en-GB" sz="2800" dirty="0" smtClean="0"/>
              <a:t>Routers operate at Layer 3.</a:t>
            </a:r>
          </a:p>
          <a:p>
            <a:pPr eaLnBrk="1" hangingPunct="1"/>
            <a:endParaRPr lang="en-GB" sz="2800" dirty="0" smtClean="0"/>
          </a:p>
          <a:p>
            <a:pPr eaLnBrk="1" hangingPunct="1"/>
            <a:r>
              <a:rPr lang="en-GB" sz="2800" dirty="0" smtClean="0"/>
              <a:t>Example: IP.</a:t>
            </a:r>
            <a:endParaRPr lang="en-US" sz="2800" dirty="0" smtClean="0"/>
          </a:p>
          <a:p>
            <a:endParaRPr lang="en-GB" sz="2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11</a:t>
            </a:fld>
            <a:endParaRPr lang="en-GB"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pPr eaLnBrk="1" hangingPunct="1">
              <a:lnSpc>
                <a:spcPct val="90000"/>
              </a:lnSpc>
              <a:spcBef>
                <a:spcPts val="500"/>
              </a:spcBef>
              <a:spcAft>
                <a:spcPts val="500"/>
              </a:spcAft>
            </a:pPr>
            <a:r>
              <a:rPr lang="en-US" sz="2800" dirty="0" smtClean="0"/>
              <a:t>Provides access to the networking media and physical transmission across the media and this enables the data to locate its intended destination on a network.</a:t>
            </a:r>
          </a:p>
          <a:p>
            <a:pPr eaLnBrk="1" hangingPunct="1">
              <a:lnSpc>
                <a:spcPct val="90000"/>
              </a:lnSpc>
              <a:spcBef>
                <a:spcPts val="500"/>
              </a:spcBef>
              <a:spcAft>
                <a:spcPts val="500"/>
              </a:spcAft>
            </a:pPr>
            <a:endParaRPr lang="en-US" sz="2800" dirty="0" smtClean="0"/>
          </a:p>
          <a:p>
            <a:pPr eaLnBrk="1" hangingPunct="1">
              <a:lnSpc>
                <a:spcPct val="90000"/>
              </a:lnSpc>
              <a:spcBef>
                <a:spcPts val="500"/>
              </a:spcBef>
              <a:spcAft>
                <a:spcPts val="500"/>
              </a:spcAft>
            </a:pPr>
            <a:r>
              <a:rPr lang="en-US" sz="2800" dirty="0" smtClean="0"/>
              <a:t>Provides reliable transit of data across a physical link by using the Media Access Control (MAC) addresses.</a:t>
            </a:r>
          </a:p>
          <a:p>
            <a:pPr eaLnBrk="1" hangingPunct="1">
              <a:lnSpc>
                <a:spcPct val="90000"/>
              </a:lnSpc>
              <a:spcBef>
                <a:spcPts val="500"/>
              </a:spcBef>
              <a:spcAft>
                <a:spcPts val="500"/>
              </a:spcAft>
            </a:pPr>
            <a:endParaRPr lang="en-US" sz="2800" dirty="0" smtClean="0"/>
          </a:p>
          <a:p>
            <a:pPr eaLnBrk="1" hangingPunct="1">
              <a:lnSpc>
                <a:spcPct val="90000"/>
              </a:lnSpc>
              <a:spcBef>
                <a:spcPts val="500"/>
              </a:spcBef>
              <a:spcAft>
                <a:spcPts val="500"/>
              </a:spcAft>
            </a:pPr>
            <a:r>
              <a:rPr lang="en-US" sz="2800" dirty="0" smtClean="0"/>
              <a:t>The data link layer uses the MAC address to define a hardware or data link address in order for multiple stations to share the same medium and still uniquely identify each other.</a:t>
            </a:r>
          </a:p>
          <a:p>
            <a:pPr eaLnBrk="1" hangingPunct="1">
              <a:lnSpc>
                <a:spcPct val="90000"/>
              </a:lnSpc>
              <a:spcBef>
                <a:spcPts val="500"/>
              </a:spcBef>
              <a:spcAft>
                <a:spcPts val="500"/>
              </a:spcAft>
            </a:pPr>
            <a:endParaRPr lang="en-US" sz="2800" dirty="0" smtClean="0"/>
          </a:p>
          <a:p>
            <a:pPr eaLnBrk="1" hangingPunct="1">
              <a:lnSpc>
                <a:spcPct val="90000"/>
              </a:lnSpc>
              <a:spcBef>
                <a:spcPts val="500"/>
              </a:spcBef>
              <a:spcAft>
                <a:spcPts val="500"/>
              </a:spcAft>
            </a:pPr>
            <a:r>
              <a:rPr lang="en-US" sz="2800" dirty="0" smtClean="0"/>
              <a:t>Examples :- Ethernet, Frame Relay, FDDI.</a:t>
            </a:r>
          </a:p>
          <a:p>
            <a:endParaRPr lang="en-GB" sz="2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13</a:t>
            </a:fld>
            <a:endParaRPr lang="en-GB" dirty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pPr eaLnBrk="1" hangingPunct="1">
              <a:lnSpc>
                <a:spcPct val="90000"/>
              </a:lnSpc>
              <a:spcBef>
                <a:spcPts val="500"/>
              </a:spcBef>
              <a:spcAft>
                <a:spcPts val="500"/>
              </a:spcAft>
            </a:pPr>
            <a:r>
              <a:rPr lang="en-US" sz="2800" dirty="0" smtClean="0"/>
              <a:t>Deals with the physical characteristics of the transmission medium.</a:t>
            </a:r>
          </a:p>
          <a:p>
            <a:pPr eaLnBrk="1" hangingPunct="1">
              <a:lnSpc>
                <a:spcPct val="90000"/>
              </a:lnSpc>
              <a:spcBef>
                <a:spcPts val="500"/>
              </a:spcBef>
              <a:spcAft>
                <a:spcPts val="500"/>
              </a:spcAft>
            </a:pPr>
            <a:endParaRPr lang="en-US" sz="2800" dirty="0" smtClean="0"/>
          </a:p>
          <a:p>
            <a:pPr eaLnBrk="1" hangingPunct="1">
              <a:lnSpc>
                <a:spcPct val="90000"/>
              </a:lnSpc>
              <a:spcBef>
                <a:spcPts val="500"/>
              </a:spcBef>
              <a:spcAft>
                <a:spcPts val="500"/>
              </a:spcAft>
            </a:pPr>
            <a:r>
              <a:rPr lang="en-US" sz="2800" dirty="0" smtClean="0"/>
              <a:t>It defines the electrical, mechanical, procedural, and functional specifications for activating, maintaining, and deactivating the physical link between end systems. </a:t>
            </a:r>
          </a:p>
          <a:p>
            <a:pPr eaLnBrk="1" hangingPunct="1">
              <a:lnSpc>
                <a:spcPct val="90000"/>
              </a:lnSpc>
              <a:spcBef>
                <a:spcPts val="500"/>
              </a:spcBef>
              <a:spcAft>
                <a:spcPts val="500"/>
              </a:spcAft>
            </a:pPr>
            <a:endParaRPr lang="en-US" sz="2800" dirty="0" smtClean="0"/>
          </a:p>
          <a:p>
            <a:pPr eaLnBrk="1" hangingPunct="1">
              <a:lnSpc>
                <a:spcPct val="90000"/>
              </a:lnSpc>
              <a:spcBef>
                <a:spcPts val="500"/>
              </a:spcBef>
              <a:spcAft>
                <a:spcPts val="500"/>
              </a:spcAft>
            </a:pPr>
            <a:r>
              <a:rPr lang="en-US" sz="2800" dirty="0" smtClean="0"/>
              <a:t>Such characteristics as voltage levels, timing of voltage changes, physical data rates, maximum transmission distances, physical connectors, and other similar attributes are defined by physical layer specifications. </a:t>
            </a:r>
          </a:p>
          <a:p>
            <a:endParaRPr lang="en-GB" sz="2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14</a:t>
            </a:fld>
            <a:endParaRPr lang="en-GB" dirty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The source layer talk to the same layer on the destination device.</a:t>
            </a:r>
          </a:p>
          <a:p>
            <a:endParaRPr lang="en-GB" sz="2800" dirty="0" smtClean="0"/>
          </a:p>
          <a:p>
            <a:r>
              <a:rPr lang="en-GB" sz="2800" dirty="0" smtClean="0"/>
              <a:t>Encapsulation</a:t>
            </a:r>
          </a:p>
          <a:p>
            <a:endParaRPr lang="en-GB" sz="2800" dirty="0" smtClean="0"/>
          </a:p>
          <a:p>
            <a:r>
              <a:rPr lang="en-GB" sz="2800" dirty="0" smtClean="0"/>
              <a:t>Encapsulation is a bit like quality street, each parcel or data (the sweet) has a wrapper</a:t>
            </a:r>
          </a:p>
          <a:p>
            <a:endParaRPr lang="en-GB" sz="2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15</a:t>
            </a:fld>
            <a:endParaRPr lang="en-GB" dirty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16</a:t>
            </a:fld>
            <a:endParaRPr lang="en-GB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03/02/2014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pic>
        <p:nvPicPr>
          <p:cNvPr id="12" name="Picture 2" descr="logoSMU"/>
          <p:cNvPicPr>
            <a:picLocks noChangeAspect="1" noChangeArrowheads="1"/>
          </p:cNvPicPr>
          <p:nvPr userDrawn="1"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87272" y="5329308"/>
            <a:ext cx="6169457" cy="13400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03/02/2014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03/02/2014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03/02/2014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03/02/2014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03/02/2014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6" name="Rectangle 5"/>
          <p:cNvSpPr/>
          <p:nvPr userDrawn="1"/>
        </p:nvSpPr>
        <p:spPr>
          <a:xfrm>
            <a:off x="5868144" y="5949280"/>
            <a:ext cx="3275856" cy="90872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03/02/2014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03/02/2014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dirty="0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460D6B34-A169-4C14-88DD-8F0439786FE0}" type="datetimeFigureOut">
              <a:rPr lang="en-GB" smtClean="0"/>
              <a:pPr/>
              <a:t>03/02/2014</a:t>
            </a:fld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03/02/2014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03/02/2014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460D6B34-A169-4C14-88DD-8F0439786FE0}" type="datetimeFigureOut">
              <a:rPr lang="en-GB" smtClean="0"/>
              <a:pPr/>
              <a:t>03/02/2014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pic>
        <p:nvPicPr>
          <p:cNvPr id="9" name="Picture 2" descr="logoSMU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6012160" y="6093296"/>
            <a:ext cx="3059832" cy="6646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wm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dirty="0" smtClean="0"/>
              <a:t>OSI Network Model</a:t>
            </a: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Why do we need network models?</a:t>
            </a:r>
            <a:endParaRPr lang="en-US" dirty="0" smtClean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Incompatibility made it difficult for networks to communicate with each other. </a:t>
            </a:r>
          </a:p>
          <a:p>
            <a:endParaRPr lang="en-GB" dirty="0" smtClean="0"/>
          </a:p>
          <a:p>
            <a:r>
              <a:rPr lang="en-GB" dirty="0" smtClean="0"/>
              <a:t>A standard network model would help vendors to create interoperable network implementations.</a:t>
            </a:r>
          </a:p>
          <a:p>
            <a:endParaRPr lang="en-US" dirty="0" smtClean="0"/>
          </a:p>
          <a:p>
            <a:r>
              <a:rPr lang="en-US" dirty="0" smtClean="0"/>
              <a:t>The OSI reference model </a:t>
            </a:r>
            <a:r>
              <a:rPr lang="en-GB" dirty="0" smtClean="0"/>
              <a:t>has standards which ensure </a:t>
            </a:r>
            <a:r>
              <a:rPr lang="en-US" dirty="0" smtClean="0"/>
              <a:t>compatibility and interoperability between types of network technologies. </a:t>
            </a:r>
          </a:p>
        </p:txBody>
      </p:sp>
      <p:sp>
        <p:nvSpPr>
          <p:cNvPr id="6" name="Rectangle 5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dirty="0" smtClean="0"/>
              <a:t>What is OSI?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b="1" dirty="0" smtClean="0"/>
              <a:t>OSI</a:t>
            </a:r>
            <a:r>
              <a:rPr lang="en-GB" dirty="0" smtClean="0"/>
              <a:t> – Open System Interconnection </a:t>
            </a:r>
          </a:p>
          <a:p>
            <a:pPr eaLnBrk="1" hangingPunct="1"/>
            <a:endParaRPr lang="en-GB" dirty="0" smtClean="0"/>
          </a:p>
          <a:p>
            <a:pPr eaLnBrk="1" hangingPunct="1"/>
            <a:r>
              <a:rPr lang="en-GB" dirty="0" smtClean="0"/>
              <a:t>Defined by </a:t>
            </a:r>
            <a:r>
              <a:rPr lang="en-GB" b="1" dirty="0" smtClean="0"/>
              <a:t>ISO</a:t>
            </a:r>
            <a:r>
              <a:rPr lang="en-GB" dirty="0" smtClean="0"/>
              <a:t> (International Organization for Standardization) in 1984 </a:t>
            </a:r>
          </a:p>
        </p:txBody>
      </p:sp>
      <p:sp>
        <p:nvSpPr>
          <p:cNvPr id="4" name="Rectangle 3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Network Layers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4294967295"/>
          </p:nvPr>
        </p:nvGraphicFramePr>
        <p:xfrm>
          <a:off x="457200" y="1827361"/>
          <a:ext cx="8229600" cy="46259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Rectangle 6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Model in Use</a:t>
            </a:r>
            <a:endParaRPr lang="en-GB" dirty="0"/>
          </a:p>
        </p:txBody>
      </p:sp>
      <p:pic>
        <p:nvPicPr>
          <p:cNvPr id="8" name="Picture 7" descr="osi_applicationsample.gif"/>
          <p:cNvPicPr>
            <a:picLocks noChangeAspect="1"/>
          </p:cNvPicPr>
          <p:nvPr/>
        </p:nvPicPr>
        <p:blipFill>
          <a:blip r:embed="rId2" cstate="print"/>
          <a:srcRect l="617" t="6940" r="777" b="868"/>
          <a:stretch>
            <a:fillRect/>
          </a:stretch>
        </p:blipFill>
        <p:spPr>
          <a:xfrm>
            <a:off x="666750" y="1463576"/>
            <a:ext cx="7810500" cy="5394424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7 – Application Layer</a:t>
            </a:r>
            <a:endParaRPr lang="en-GB" dirty="0"/>
          </a:p>
        </p:txBody>
      </p:sp>
      <p:pic>
        <p:nvPicPr>
          <p:cNvPr id="10" name="Content Placeholder 9" descr="Picture1.pn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966617" y="1773238"/>
            <a:ext cx="3019766" cy="4624387"/>
          </a:xfrm>
        </p:spPr>
      </p:pic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Interfaces between the Network and Software</a:t>
            </a:r>
          </a:p>
          <a:p>
            <a:endParaRPr lang="en-GB" dirty="0" smtClean="0"/>
          </a:p>
          <a:p>
            <a:r>
              <a:rPr lang="en-GB" dirty="0" smtClean="0"/>
              <a:t>Email</a:t>
            </a:r>
          </a:p>
          <a:p>
            <a:pPr lvl="1"/>
            <a:r>
              <a:rPr lang="en-GB" dirty="0" smtClean="0"/>
              <a:t>SMTP, POP</a:t>
            </a:r>
          </a:p>
          <a:p>
            <a:r>
              <a:rPr lang="en-GB" dirty="0" smtClean="0"/>
              <a:t>Web Sites</a:t>
            </a:r>
          </a:p>
          <a:p>
            <a:pPr lvl="1"/>
            <a:r>
              <a:rPr lang="en-GB" dirty="0" smtClean="0"/>
              <a:t>HTTP</a:t>
            </a:r>
          </a:p>
          <a:p>
            <a:r>
              <a:rPr lang="en-GB" dirty="0" smtClean="0"/>
              <a:t>Web Addresses</a:t>
            </a:r>
          </a:p>
          <a:p>
            <a:pPr lvl="1"/>
            <a:r>
              <a:rPr lang="en-GB" dirty="0" smtClean="0"/>
              <a:t>DNS</a:t>
            </a:r>
            <a:endParaRPr lang="en-GB" dirty="0"/>
          </a:p>
        </p:txBody>
      </p:sp>
      <p:sp>
        <p:nvSpPr>
          <p:cNvPr id="12" name="Rectangle 11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6 – Presentation Layer</a:t>
            </a:r>
            <a:endParaRPr lang="en-GB" dirty="0"/>
          </a:p>
        </p:txBody>
      </p:sp>
      <p:pic>
        <p:nvPicPr>
          <p:cNvPr id="10" name="Content Placeholder 9" descr="Picture1.png"/>
          <p:cNvPicPr>
            <a:picLocks noGrp="1" noChangeAspect="1"/>
          </p:cNvPicPr>
          <p:nvPr>
            <p:ph sz="half" idx="1"/>
          </p:nvPr>
        </p:nvPicPr>
        <p:blipFill>
          <a:blip r:embed="rId3" cstate="print"/>
          <a:stretch>
            <a:fillRect/>
          </a:stretch>
        </p:blipFill>
        <p:spPr>
          <a:xfrm>
            <a:off x="966617" y="1773238"/>
            <a:ext cx="3019766" cy="4624387"/>
          </a:xfrm>
        </p:spPr>
      </p:pic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Make the data readable at the destination</a:t>
            </a:r>
          </a:p>
          <a:p>
            <a:endParaRPr lang="en-GB" dirty="0" smtClean="0"/>
          </a:p>
          <a:p>
            <a:r>
              <a:rPr lang="en-GB" dirty="0" smtClean="0"/>
              <a:t>Responsibilities:</a:t>
            </a:r>
          </a:p>
          <a:p>
            <a:pPr lvl="1"/>
            <a:r>
              <a:rPr lang="en-GB" dirty="0" smtClean="0"/>
              <a:t>data encryption</a:t>
            </a:r>
          </a:p>
          <a:p>
            <a:pPr lvl="1"/>
            <a:r>
              <a:rPr lang="en-GB" dirty="0" smtClean="0"/>
              <a:t>data compression</a:t>
            </a:r>
          </a:p>
          <a:p>
            <a:pPr lvl="1"/>
            <a:r>
              <a:rPr lang="en-GB" dirty="0" smtClean="0"/>
              <a:t>data conversion</a:t>
            </a:r>
          </a:p>
          <a:p>
            <a:endParaRPr lang="en-GB" dirty="0" smtClean="0"/>
          </a:p>
          <a:p>
            <a:r>
              <a:rPr lang="en-GB" dirty="0" smtClean="0"/>
              <a:t>JPEG, MP3</a:t>
            </a:r>
          </a:p>
          <a:p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5 – Session Layer</a:t>
            </a:r>
            <a:endParaRPr lang="en-GB" dirty="0"/>
          </a:p>
        </p:txBody>
      </p:sp>
      <p:pic>
        <p:nvPicPr>
          <p:cNvPr id="10" name="Content Placeholder 9" descr="Picture1.png"/>
          <p:cNvPicPr>
            <a:picLocks noGrp="1" noChangeAspect="1"/>
          </p:cNvPicPr>
          <p:nvPr>
            <p:ph sz="half" idx="1"/>
          </p:nvPr>
        </p:nvPicPr>
        <p:blipFill>
          <a:blip r:embed="rId3" cstate="print"/>
          <a:stretch>
            <a:fillRect/>
          </a:stretch>
        </p:blipFill>
        <p:spPr>
          <a:xfrm>
            <a:off x="966617" y="1773238"/>
            <a:ext cx="3019766" cy="4624387"/>
          </a:xfrm>
        </p:spPr>
      </p:pic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Acts like traffic lights</a:t>
            </a:r>
          </a:p>
          <a:p>
            <a:pPr lvl="1"/>
            <a:r>
              <a:rPr lang="en-GB" dirty="0" smtClean="0"/>
              <a:t>Start, Control and End a conversation</a:t>
            </a:r>
          </a:p>
          <a:p>
            <a:endParaRPr lang="en-GB" dirty="0" smtClean="0"/>
          </a:p>
          <a:p>
            <a:r>
              <a:rPr lang="en-GB" dirty="0" smtClean="0"/>
              <a:t>Ensures correct data is transferred to the presentation layer</a:t>
            </a:r>
          </a:p>
          <a:p>
            <a:endParaRPr lang="en-GB" dirty="0" smtClean="0"/>
          </a:p>
          <a:p>
            <a:r>
              <a:rPr lang="en-GB" dirty="0" smtClean="0"/>
              <a:t>The session layer offers provisions for efficient data transfer.</a:t>
            </a: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4 – Transport Layer</a:t>
            </a:r>
            <a:endParaRPr lang="en-GB" dirty="0"/>
          </a:p>
        </p:txBody>
      </p:sp>
      <p:pic>
        <p:nvPicPr>
          <p:cNvPr id="10" name="Content Placeholder 9" descr="Picture1.png"/>
          <p:cNvPicPr>
            <a:picLocks noGrp="1" noChangeAspect="1"/>
          </p:cNvPicPr>
          <p:nvPr>
            <p:ph sz="half" idx="1"/>
          </p:nvPr>
        </p:nvPicPr>
        <p:blipFill>
          <a:blip r:embed="rId3" cstate="print"/>
          <a:stretch>
            <a:fillRect/>
          </a:stretch>
        </p:blipFill>
        <p:spPr>
          <a:xfrm>
            <a:off x="966617" y="1773238"/>
            <a:ext cx="3019766" cy="4624387"/>
          </a:xfrm>
        </p:spPr>
      </p:pic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 smtClean="0"/>
              <a:t>Regulates information flow</a:t>
            </a:r>
          </a:p>
          <a:p>
            <a:endParaRPr lang="en-US" dirty="0" smtClean="0"/>
          </a:p>
          <a:p>
            <a:r>
              <a:rPr lang="en-US" dirty="0" smtClean="0"/>
              <a:t>Segments data</a:t>
            </a:r>
          </a:p>
          <a:p>
            <a:endParaRPr lang="en-US" dirty="0" smtClean="0"/>
          </a:p>
          <a:p>
            <a:r>
              <a:rPr lang="en-US" dirty="0" smtClean="0"/>
              <a:t>In between the</a:t>
            </a:r>
            <a:br>
              <a:rPr lang="en-US" dirty="0" smtClean="0"/>
            </a:br>
            <a:r>
              <a:rPr lang="en-US" dirty="0" smtClean="0">
                <a:solidFill>
                  <a:srgbClr val="0070C0"/>
                </a:solidFill>
              </a:rPr>
              <a:t>Upper </a:t>
            </a:r>
            <a:r>
              <a:rPr lang="en-US" dirty="0" smtClean="0"/>
              <a:t>Application Layers and the </a:t>
            </a:r>
            <a:br>
              <a:rPr lang="en-US" dirty="0" smtClean="0"/>
            </a:br>
            <a:r>
              <a:rPr lang="en-US" dirty="0" smtClean="0">
                <a:solidFill>
                  <a:srgbClr val="0070C0"/>
                </a:solidFill>
              </a:rPr>
              <a:t>Lower</a:t>
            </a:r>
            <a:r>
              <a:rPr lang="en-US" dirty="0" smtClean="0"/>
              <a:t> Data Flow Layers</a:t>
            </a:r>
          </a:p>
          <a:p>
            <a:endParaRPr lang="en-US" dirty="0" smtClean="0"/>
          </a:p>
          <a:p>
            <a:r>
              <a:rPr lang="en-US" dirty="0" smtClean="0"/>
              <a:t>Layer 4 protocols include </a:t>
            </a:r>
          </a:p>
          <a:p>
            <a:pPr lvl="1"/>
            <a:r>
              <a:rPr lang="en-US" dirty="0" smtClean="0"/>
              <a:t>TCP (Transmission Control Protocol) </a:t>
            </a:r>
          </a:p>
          <a:p>
            <a:pPr lvl="1"/>
            <a:r>
              <a:rPr lang="en-US" dirty="0" smtClean="0"/>
              <a:t>UDP (User Datagram Protocol).</a:t>
            </a:r>
          </a:p>
          <a:p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4 – Transport Layer</a:t>
            </a:r>
            <a:endParaRPr lang="en-US" dirty="0" smtClean="0"/>
          </a:p>
        </p:txBody>
      </p:sp>
      <p:pic>
        <p:nvPicPr>
          <p:cNvPr id="11267" name="Picture 3" descr="MCj04134820000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06456" y="2763094"/>
            <a:ext cx="1539875" cy="1930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68" name="Picture 4" descr="MCj04134820000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2763094"/>
            <a:ext cx="1597025" cy="2003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2" name="Group 5"/>
          <p:cNvGrpSpPr>
            <a:grpSpLocks/>
          </p:cNvGrpSpPr>
          <p:nvPr/>
        </p:nvGrpSpPr>
        <p:grpSpPr bwMode="auto">
          <a:xfrm>
            <a:off x="2771006" y="2132856"/>
            <a:ext cx="3168650" cy="485775"/>
            <a:chOff x="1882" y="1582"/>
            <a:chExt cx="1996" cy="306"/>
          </a:xfrm>
        </p:grpSpPr>
        <p:sp>
          <p:nvSpPr>
            <p:cNvPr id="11281" name="Line 6"/>
            <p:cNvSpPr>
              <a:spLocks noChangeShapeType="1"/>
            </p:cNvSpPr>
            <p:nvPr/>
          </p:nvSpPr>
          <p:spPr bwMode="auto">
            <a:xfrm>
              <a:off x="1882" y="1888"/>
              <a:ext cx="1996" cy="0"/>
            </a:xfrm>
            <a:prstGeom prst="line">
              <a:avLst/>
            </a:prstGeom>
            <a:noFill/>
            <a:ln w="38100" cmpd="dbl">
              <a:solidFill>
                <a:schemeClr val="tx1"/>
              </a:solidFill>
              <a:round/>
              <a:headEnd/>
              <a:tailEnd type="triangle" w="lg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1282" name="Text Box 7"/>
            <p:cNvSpPr txBox="1">
              <a:spLocks noChangeArrowheads="1"/>
            </p:cNvSpPr>
            <p:nvPr/>
          </p:nvSpPr>
          <p:spPr bwMode="auto">
            <a:xfrm>
              <a:off x="2433" y="1582"/>
              <a:ext cx="629" cy="23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 b="1" dirty="0"/>
                <a:t>Request</a:t>
              </a:r>
              <a:endParaRPr lang="en-US" b="1" dirty="0"/>
            </a:p>
          </p:txBody>
        </p:sp>
      </p:grpSp>
      <p:grpSp>
        <p:nvGrpSpPr>
          <p:cNvPr id="3" name="Group 8"/>
          <p:cNvGrpSpPr>
            <a:grpSpLocks/>
          </p:cNvGrpSpPr>
          <p:nvPr/>
        </p:nvGrpSpPr>
        <p:grpSpPr bwMode="auto">
          <a:xfrm>
            <a:off x="2771006" y="3098056"/>
            <a:ext cx="3168650" cy="457200"/>
            <a:chOff x="1882" y="2190"/>
            <a:chExt cx="1996" cy="288"/>
          </a:xfrm>
        </p:grpSpPr>
        <p:sp>
          <p:nvSpPr>
            <p:cNvPr id="11279" name="Line 9"/>
            <p:cNvSpPr>
              <a:spLocks noChangeShapeType="1"/>
            </p:cNvSpPr>
            <p:nvPr/>
          </p:nvSpPr>
          <p:spPr bwMode="auto">
            <a:xfrm flipH="1">
              <a:off x="1882" y="2478"/>
              <a:ext cx="1996" cy="0"/>
            </a:xfrm>
            <a:prstGeom prst="line">
              <a:avLst/>
            </a:prstGeom>
            <a:noFill/>
            <a:ln w="38100" cmpd="dbl">
              <a:solidFill>
                <a:schemeClr val="tx1"/>
              </a:solidFill>
              <a:round/>
              <a:headEnd/>
              <a:tailEnd type="triangle" w="lg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1280" name="Text Box 10"/>
            <p:cNvSpPr txBox="1">
              <a:spLocks noChangeArrowheads="1"/>
            </p:cNvSpPr>
            <p:nvPr/>
          </p:nvSpPr>
          <p:spPr bwMode="auto">
            <a:xfrm>
              <a:off x="2426" y="2190"/>
              <a:ext cx="752" cy="23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 b="1" dirty="0"/>
                <a:t>Send data</a:t>
              </a:r>
              <a:endParaRPr lang="en-US" b="1" dirty="0"/>
            </a:p>
          </p:txBody>
        </p:sp>
      </p:grpSp>
      <p:grpSp>
        <p:nvGrpSpPr>
          <p:cNvPr id="4" name="Group 11"/>
          <p:cNvGrpSpPr>
            <a:grpSpLocks/>
          </p:cNvGrpSpPr>
          <p:nvPr/>
        </p:nvGrpSpPr>
        <p:grpSpPr bwMode="auto">
          <a:xfrm>
            <a:off x="2842444" y="4004519"/>
            <a:ext cx="3168650" cy="485775"/>
            <a:chOff x="1927" y="2761"/>
            <a:chExt cx="1996" cy="306"/>
          </a:xfrm>
        </p:grpSpPr>
        <p:sp>
          <p:nvSpPr>
            <p:cNvPr id="11277" name="Line 12"/>
            <p:cNvSpPr>
              <a:spLocks noChangeShapeType="1"/>
            </p:cNvSpPr>
            <p:nvPr/>
          </p:nvSpPr>
          <p:spPr bwMode="auto">
            <a:xfrm>
              <a:off x="1927" y="3067"/>
              <a:ext cx="1996" cy="0"/>
            </a:xfrm>
            <a:prstGeom prst="line">
              <a:avLst/>
            </a:prstGeom>
            <a:noFill/>
            <a:ln w="38100" cmpd="dbl">
              <a:solidFill>
                <a:schemeClr val="tx1"/>
              </a:solidFill>
              <a:round/>
              <a:headEnd/>
              <a:tailEnd type="triangle" w="lg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1278" name="Text Box 13"/>
            <p:cNvSpPr txBox="1">
              <a:spLocks noChangeArrowheads="1"/>
            </p:cNvSpPr>
            <p:nvPr/>
          </p:nvSpPr>
          <p:spPr bwMode="auto">
            <a:xfrm>
              <a:off x="2018" y="2761"/>
              <a:ext cx="1303" cy="23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 b="1" dirty="0"/>
                <a:t>Acknowledgement</a:t>
              </a:r>
              <a:endParaRPr lang="en-US" b="1" dirty="0"/>
            </a:p>
          </p:txBody>
        </p:sp>
      </p:grpSp>
      <p:grpSp>
        <p:nvGrpSpPr>
          <p:cNvPr id="5" name="Group 14"/>
          <p:cNvGrpSpPr>
            <a:grpSpLocks/>
          </p:cNvGrpSpPr>
          <p:nvPr/>
        </p:nvGrpSpPr>
        <p:grpSpPr bwMode="auto">
          <a:xfrm>
            <a:off x="2842444" y="5041156"/>
            <a:ext cx="3168650" cy="457200"/>
            <a:chOff x="1927" y="3414"/>
            <a:chExt cx="1996" cy="288"/>
          </a:xfrm>
        </p:grpSpPr>
        <p:sp>
          <p:nvSpPr>
            <p:cNvPr id="11275" name="Line 15"/>
            <p:cNvSpPr>
              <a:spLocks noChangeShapeType="1"/>
            </p:cNvSpPr>
            <p:nvPr/>
          </p:nvSpPr>
          <p:spPr bwMode="auto">
            <a:xfrm flipH="1">
              <a:off x="1927" y="3702"/>
              <a:ext cx="1996" cy="0"/>
            </a:xfrm>
            <a:prstGeom prst="line">
              <a:avLst/>
            </a:prstGeom>
            <a:noFill/>
            <a:ln w="38100" cmpd="dbl">
              <a:solidFill>
                <a:schemeClr val="tx1"/>
              </a:solidFill>
              <a:round/>
              <a:headEnd/>
              <a:tailEnd type="triangle" w="lg" len="lg"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1276" name="Text Box 16"/>
            <p:cNvSpPr txBox="1">
              <a:spLocks noChangeArrowheads="1"/>
            </p:cNvSpPr>
            <p:nvPr/>
          </p:nvSpPr>
          <p:spPr bwMode="auto">
            <a:xfrm>
              <a:off x="2018" y="3414"/>
              <a:ext cx="1402" cy="23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 b="1" dirty="0"/>
                <a:t>Re-send lost packets</a:t>
              </a:r>
              <a:endParaRPr lang="en-US" b="1" dirty="0"/>
            </a:p>
          </p:txBody>
        </p:sp>
      </p:grpSp>
      <p:sp>
        <p:nvSpPr>
          <p:cNvPr id="11273" name="Text Box 17"/>
          <p:cNvSpPr txBox="1">
            <a:spLocks noChangeArrowheads="1"/>
          </p:cNvSpPr>
          <p:nvPr/>
        </p:nvSpPr>
        <p:spPr bwMode="auto">
          <a:xfrm>
            <a:off x="1023169" y="4772869"/>
            <a:ext cx="453970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3200" b="1" dirty="0"/>
              <a:t>A</a:t>
            </a:r>
            <a:endParaRPr lang="en-US" sz="3200" b="1" dirty="0"/>
          </a:p>
        </p:txBody>
      </p:sp>
      <p:sp>
        <p:nvSpPr>
          <p:cNvPr id="11274" name="Text Box 18"/>
          <p:cNvSpPr txBox="1">
            <a:spLocks noChangeArrowheads="1"/>
          </p:cNvSpPr>
          <p:nvPr/>
        </p:nvSpPr>
        <p:spPr bwMode="auto">
          <a:xfrm>
            <a:off x="7693844" y="4706194"/>
            <a:ext cx="455612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3200" b="1" dirty="0"/>
              <a:t>B</a:t>
            </a:r>
            <a:endParaRPr lang="en-US" sz="3200" b="1" dirty="0"/>
          </a:p>
        </p:txBody>
      </p:sp>
      <p:sp>
        <p:nvSpPr>
          <p:cNvPr id="19" name="Rectangle 18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3 – Network Layer</a:t>
            </a:r>
            <a:endParaRPr lang="en-GB" dirty="0"/>
          </a:p>
        </p:txBody>
      </p:sp>
      <p:pic>
        <p:nvPicPr>
          <p:cNvPr id="10" name="Content Placeholder 9" descr="Picture1.png"/>
          <p:cNvPicPr>
            <a:picLocks noGrp="1" noChangeAspect="1"/>
          </p:cNvPicPr>
          <p:nvPr>
            <p:ph sz="half" idx="1"/>
          </p:nvPr>
        </p:nvPicPr>
        <p:blipFill>
          <a:blip r:embed="rId3" cstate="print"/>
          <a:stretch>
            <a:fillRect/>
          </a:stretch>
        </p:blipFill>
        <p:spPr>
          <a:xfrm>
            <a:off x="966617" y="1773238"/>
            <a:ext cx="3019766" cy="4624387"/>
          </a:xfrm>
        </p:spPr>
      </p:pic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Defines logical addressing</a:t>
            </a:r>
          </a:p>
          <a:p>
            <a:pPr lvl="1"/>
            <a:r>
              <a:rPr lang="en-GB" dirty="0" smtClean="0"/>
              <a:t>IP Addresses</a:t>
            </a:r>
          </a:p>
          <a:p>
            <a:endParaRPr lang="en-GB" dirty="0" smtClean="0"/>
          </a:p>
          <a:p>
            <a:r>
              <a:rPr lang="en-GB" dirty="0" smtClean="0"/>
              <a:t>Defines how routing works and how routes are determined.</a:t>
            </a:r>
          </a:p>
          <a:p>
            <a:endParaRPr lang="en-GB" dirty="0" smtClean="0"/>
          </a:p>
          <a:p>
            <a:r>
              <a:rPr lang="en-GB" dirty="0" smtClean="0"/>
              <a:t>Fragmentation between media types.</a:t>
            </a:r>
          </a:p>
          <a:p>
            <a:endParaRPr lang="en-GB" dirty="0" smtClean="0"/>
          </a:p>
          <a:p>
            <a:r>
              <a:rPr lang="en-GB" dirty="0" smtClean="0"/>
              <a:t>Routers and IP</a:t>
            </a:r>
          </a:p>
          <a:p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1-10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5925" y="1628800"/>
            <a:ext cx="8312150" cy="2989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5" name="Rectangle 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3 – Network Layer</a:t>
            </a:r>
            <a:endParaRPr lang="en-US" dirty="0" smtClean="0"/>
          </a:p>
        </p:txBody>
      </p:sp>
      <p:sp>
        <p:nvSpPr>
          <p:cNvPr id="13316" name="Rectangle 4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Addressing; Routing; Switching</a:t>
            </a:r>
          </a:p>
          <a:p>
            <a:r>
              <a:rPr lang="en-GB" dirty="0" smtClean="0"/>
              <a:t>Packets are called datagram.</a:t>
            </a:r>
            <a:endParaRPr lang="en-US" dirty="0" smtClean="0"/>
          </a:p>
        </p:txBody>
      </p:sp>
      <p:sp>
        <p:nvSpPr>
          <p:cNvPr id="7" name="Rectangle 6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2 – Data-Link Layer</a:t>
            </a:r>
            <a:endParaRPr lang="en-GB" dirty="0"/>
          </a:p>
        </p:txBody>
      </p:sp>
      <p:pic>
        <p:nvPicPr>
          <p:cNvPr id="10" name="Content Placeholder 9" descr="Picture1.png"/>
          <p:cNvPicPr>
            <a:picLocks noGrp="1" noChangeAspect="1"/>
          </p:cNvPicPr>
          <p:nvPr>
            <p:ph sz="half" idx="1"/>
          </p:nvPr>
        </p:nvPicPr>
        <p:blipFill>
          <a:blip r:embed="rId3" cstate="print"/>
          <a:stretch>
            <a:fillRect/>
          </a:stretch>
        </p:blipFill>
        <p:spPr>
          <a:xfrm>
            <a:off x="966617" y="1773238"/>
            <a:ext cx="3019766" cy="4624387"/>
          </a:xfrm>
        </p:spPr>
      </p:pic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90000"/>
              </a:lnSpc>
              <a:spcBef>
                <a:spcPts val="500"/>
              </a:spcBef>
              <a:spcAft>
                <a:spcPts val="500"/>
              </a:spcAft>
            </a:pPr>
            <a:r>
              <a:rPr lang="en-US" dirty="0" smtClean="0"/>
              <a:t>Access to the networking media </a:t>
            </a:r>
          </a:p>
          <a:p>
            <a:pPr>
              <a:lnSpc>
                <a:spcPct val="90000"/>
              </a:lnSpc>
              <a:spcBef>
                <a:spcPts val="500"/>
              </a:spcBef>
              <a:spcAft>
                <a:spcPts val="500"/>
              </a:spcAft>
            </a:pPr>
            <a:r>
              <a:rPr lang="en-US" dirty="0" smtClean="0"/>
              <a:t>Provides transit of data across a link </a:t>
            </a:r>
          </a:p>
          <a:p>
            <a:pPr>
              <a:lnSpc>
                <a:spcPct val="90000"/>
              </a:lnSpc>
              <a:spcBef>
                <a:spcPts val="500"/>
              </a:spcBef>
              <a:spcAft>
                <a:spcPts val="500"/>
              </a:spcAft>
            </a:pPr>
            <a:r>
              <a:rPr lang="en-US" dirty="0" smtClean="0"/>
              <a:t>Uses Media Access Control (MAC) addresses.</a:t>
            </a:r>
          </a:p>
          <a:p>
            <a:pPr>
              <a:lnSpc>
                <a:spcPct val="90000"/>
              </a:lnSpc>
              <a:spcBef>
                <a:spcPts val="500"/>
              </a:spcBef>
              <a:spcAft>
                <a:spcPts val="500"/>
              </a:spcAft>
            </a:pPr>
            <a:r>
              <a:rPr lang="en-US" dirty="0" smtClean="0"/>
              <a:t>Examples</a:t>
            </a:r>
          </a:p>
          <a:p>
            <a:pPr lvl="1">
              <a:lnSpc>
                <a:spcPct val="90000"/>
              </a:lnSpc>
              <a:spcBef>
                <a:spcPts val="500"/>
              </a:spcBef>
              <a:spcAft>
                <a:spcPts val="500"/>
              </a:spcAft>
            </a:pPr>
            <a:r>
              <a:rPr lang="en-US" dirty="0" smtClean="0"/>
              <a:t>Ethernet, Frame Relay, FDDI(Fiber Distributed Data Interface)</a:t>
            </a:r>
          </a:p>
          <a:p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1 – Physical Layer</a:t>
            </a:r>
            <a:endParaRPr lang="en-GB" dirty="0"/>
          </a:p>
        </p:txBody>
      </p:sp>
      <p:pic>
        <p:nvPicPr>
          <p:cNvPr id="10" name="Content Placeholder 9" descr="Picture1.png"/>
          <p:cNvPicPr>
            <a:picLocks noGrp="1" noChangeAspect="1"/>
          </p:cNvPicPr>
          <p:nvPr>
            <p:ph sz="half" idx="1"/>
          </p:nvPr>
        </p:nvPicPr>
        <p:blipFill>
          <a:blip r:embed="rId3" cstate="print"/>
          <a:stretch>
            <a:fillRect/>
          </a:stretch>
        </p:blipFill>
        <p:spPr>
          <a:xfrm>
            <a:off x="966617" y="1773238"/>
            <a:ext cx="3019766" cy="4624387"/>
          </a:xfrm>
        </p:spPr>
      </p:pic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  <a:spcBef>
                <a:spcPts val="500"/>
              </a:spcBef>
              <a:spcAft>
                <a:spcPts val="500"/>
              </a:spcAft>
            </a:pPr>
            <a:r>
              <a:rPr lang="en-US" dirty="0" smtClean="0"/>
              <a:t>Physical characteristics of the transmission medium</a:t>
            </a:r>
          </a:p>
          <a:p>
            <a:pPr>
              <a:lnSpc>
                <a:spcPct val="90000"/>
              </a:lnSpc>
              <a:spcBef>
                <a:spcPts val="500"/>
              </a:spcBef>
              <a:spcAft>
                <a:spcPts val="500"/>
              </a:spcAft>
            </a:pPr>
            <a:endParaRPr lang="en-US" dirty="0" smtClean="0"/>
          </a:p>
          <a:p>
            <a:pPr>
              <a:lnSpc>
                <a:spcPct val="90000"/>
              </a:lnSpc>
              <a:spcBef>
                <a:spcPts val="500"/>
              </a:spcBef>
              <a:spcAft>
                <a:spcPts val="500"/>
              </a:spcAft>
            </a:pPr>
            <a:r>
              <a:rPr lang="en-US" dirty="0" smtClean="0"/>
              <a:t>Examples </a:t>
            </a:r>
          </a:p>
          <a:p>
            <a:pPr lvl="1">
              <a:lnSpc>
                <a:spcPct val="90000"/>
              </a:lnSpc>
              <a:spcBef>
                <a:spcPts val="500"/>
              </a:spcBef>
              <a:spcAft>
                <a:spcPts val="500"/>
              </a:spcAft>
            </a:pPr>
            <a:r>
              <a:rPr lang="en-US" dirty="0" smtClean="0"/>
              <a:t>Voltage</a:t>
            </a:r>
          </a:p>
          <a:p>
            <a:pPr lvl="1">
              <a:lnSpc>
                <a:spcPct val="90000"/>
              </a:lnSpc>
              <a:spcBef>
                <a:spcPts val="500"/>
              </a:spcBef>
              <a:spcAft>
                <a:spcPts val="500"/>
              </a:spcAft>
            </a:pPr>
            <a:r>
              <a:rPr lang="en-US" dirty="0" smtClean="0"/>
              <a:t>Voltage timing</a:t>
            </a:r>
          </a:p>
          <a:p>
            <a:pPr lvl="1">
              <a:lnSpc>
                <a:spcPct val="90000"/>
              </a:lnSpc>
              <a:spcBef>
                <a:spcPts val="500"/>
              </a:spcBef>
              <a:spcAft>
                <a:spcPts val="500"/>
              </a:spcAft>
            </a:pPr>
            <a:r>
              <a:rPr lang="en-US" dirty="0" smtClean="0"/>
              <a:t>Data Rates</a:t>
            </a:r>
          </a:p>
          <a:p>
            <a:pPr lvl="1">
              <a:lnSpc>
                <a:spcPct val="90000"/>
              </a:lnSpc>
              <a:spcBef>
                <a:spcPts val="500"/>
              </a:spcBef>
              <a:spcAft>
                <a:spcPts val="500"/>
              </a:spcAft>
            </a:pPr>
            <a:r>
              <a:rPr lang="en-US" dirty="0" smtClean="0"/>
              <a:t>Maximum Distances</a:t>
            </a: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Does it Work?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source layer talk to the same layer on the destination device.</a:t>
            </a:r>
          </a:p>
          <a:p>
            <a:endParaRPr lang="en-GB" dirty="0" smtClean="0"/>
          </a:p>
          <a:p>
            <a:r>
              <a:rPr lang="en-GB" dirty="0" smtClean="0"/>
              <a:t>Encapsulation</a:t>
            </a:r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3" cstate="print"/>
          <a:srcRect t="34731" r="12974" b="13445"/>
          <a:stretch>
            <a:fillRect/>
          </a:stretch>
        </p:blipFill>
        <p:spPr bwMode="auto">
          <a:xfrm>
            <a:off x="-1" y="1412776"/>
            <a:ext cx="9144001" cy="54452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Data Encapsulation</a:t>
            </a:r>
            <a:endParaRPr lang="en-GB" dirty="0"/>
          </a:p>
        </p:txBody>
      </p:sp>
      <p:pic>
        <p:nvPicPr>
          <p:cNvPr id="10" name="Content Placeholder 9" descr="Picture1.png"/>
          <p:cNvPicPr>
            <a:picLocks noGrp="1" noChangeAspect="1"/>
          </p:cNvPicPr>
          <p:nvPr>
            <p:ph sz="half" idx="1"/>
          </p:nvPr>
        </p:nvPicPr>
        <p:blipFill>
          <a:blip r:embed="rId3" cstate="print"/>
          <a:stretch>
            <a:fillRect/>
          </a:stretch>
        </p:blipFill>
        <p:spPr>
          <a:xfrm>
            <a:off x="966617" y="1773238"/>
            <a:ext cx="3019766" cy="4624387"/>
          </a:xfrm>
        </p:spPr>
      </p:pic>
      <p:sp>
        <p:nvSpPr>
          <p:cNvPr id="8" name="Rounded Rectangle 7"/>
          <p:cNvSpPr/>
          <p:nvPr/>
        </p:nvSpPr>
        <p:spPr>
          <a:xfrm>
            <a:off x="4572440" y="4059578"/>
            <a:ext cx="3960000" cy="1584000"/>
          </a:xfrm>
          <a:prstGeom prst="roundRect">
            <a:avLst/>
          </a:prstGeom>
          <a:solidFill>
            <a:schemeClr val="bg1"/>
          </a:solidFill>
          <a:ln cmpd="sng">
            <a:solidFill>
              <a:srgbClr val="39639D"/>
            </a:solidFill>
            <a:prstDash val="solid"/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ysClr val="windowText" lastClr="000000"/>
                </a:solidFill>
              </a:rPr>
              <a:t>DATA</a:t>
            </a:r>
            <a:endParaRPr lang="en-GB" dirty="0">
              <a:solidFill>
                <a:sysClr val="windowText" lastClr="000000"/>
              </a:solidFill>
            </a:endParaRPr>
          </a:p>
        </p:txBody>
      </p:sp>
      <p:sp>
        <p:nvSpPr>
          <p:cNvPr id="25" name="Rounded Rectangle 24"/>
          <p:cNvSpPr/>
          <p:nvPr/>
        </p:nvSpPr>
        <p:spPr>
          <a:xfrm>
            <a:off x="4752440" y="4131578"/>
            <a:ext cx="3600000" cy="1440000"/>
          </a:xfrm>
          <a:prstGeom prst="roundRect">
            <a:avLst/>
          </a:prstGeom>
          <a:solidFill>
            <a:schemeClr val="bg1"/>
          </a:solidFill>
          <a:ln cmpd="sng">
            <a:solidFill>
              <a:srgbClr val="34A5AA"/>
            </a:solidFill>
            <a:prstDash val="solid"/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ysClr val="windowText" lastClr="000000"/>
                </a:solidFill>
              </a:rPr>
              <a:t>DATA</a:t>
            </a:r>
            <a:endParaRPr lang="en-GB" dirty="0">
              <a:solidFill>
                <a:sysClr val="windowText" lastClr="000000"/>
              </a:solidFill>
            </a:endParaRPr>
          </a:p>
        </p:txBody>
      </p:sp>
      <p:sp>
        <p:nvSpPr>
          <p:cNvPr id="26" name="Rounded Rectangle 25"/>
          <p:cNvSpPr/>
          <p:nvPr/>
        </p:nvSpPr>
        <p:spPr>
          <a:xfrm>
            <a:off x="4932440" y="4203578"/>
            <a:ext cx="3240000" cy="1296000"/>
          </a:xfrm>
          <a:prstGeom prst="roundRect">
            <a:avLst/>
          </a:prstGeom>
          <a:solidFill>
            <a:schemeClr val="bg1"/>
          </a:solidFill>
          <a:ln cmpd="sng">
            <a:solidFill>
              <a:srgbClr val="2FB773"/>
            </a:solidFill>
            <a:prstDash val="solid"/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ysClr val="windowText" lastClr="000000"/>
                </a:solidFill>
              </a:rPr>
              <a:t>DATA</a:t>
            </a:r>
            <a:endParaRPr lang="en-GB" dirty="0">
              <a:solidFill>
                <a:sysClr val="windowText" lastClr="000000"/>
              </a:solidFill>
            </a:endParaRPr>
          </a:p>
        </p:txBody>
      </p:sp>
      <p:sp>
        <p:nvSpPr>
          <p:cNvPr id="27" name="Rounded Rectangle 26"/>
          <p:cNvSpPr/>
          <p:nvPr/>
        </p:nvSpPr>
        <p:spPr>
          <a:xfrm>
            <a:off x="5112440" y="4275578"/>
            <a:ext cx="2880000" cy="1152000"/>
          </a:xfrm>
          <a:prstGeom prst="roundRect">
            <a:avLst/>
          </a:prstGeom>
          <a:solidFill>
            <a:schemeClr val="bg1"/>
          </a:solidFill>
          <a:ln cmpd="sng">
            <a:solidFill>
              <a:srgbClr val="2FC529"/>
            </a:solidFill>
            <a:prstDash val="solid"/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ysClr val="windowText" lastClr="000000"/>
                </a:solidFill>
              </a:rPr>
              <a:t>DATA</a:t>
            </a:r>
            <a:endParaRPr lang="en-GB" dirty="0">
              <a:solidFill>
                <a:sysClr val="windowText" lastClr="000000"/>
              </a:solidFill>
            </a:endParaRPr>
          </a:p>
        </p:txBody>
      </p:sp>
      <p:sp>
        <p:nvSpPr>
          <p:cNvPr id="28" name="Rounded Rectangle 27"/>
          <p:cNvSpPr/>
          <p:nvPr/>
        </p:nvSpPr>
        <p:spPr>
          <a:xfrm>
            <a:off x="5292440" y="4347578"/>
            <a:ext cx="2520000" cy="1008000"/>
          </a:xfrm>
          <a:prstGeom prst="roundRect">
            <a:avLst/>
          </a:prstGeom>
          <a:solidFill>
            <a:schemeClr val="bg1"/>
          </a:solidFill>
          <a:ln cmpd="sng">
            <a:solidFill>
              <a:srgbClr val="88D323"/>
            </a:solidFill>
            <a:prstDash val="solid"/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ysClr val="windowText" lastClr="000000"/>
                </a:solidFill>
              </a:rPr>
              <a:t>DATA</a:t>
            </a:r>
            <a:endParaRPr lang="en-GB" dirty="0">
              <a:solidFill>
                <a:sysClr val="windowText" lastClr="000000"/>
              </a:solidFill>
            </a:endParaRPr>
          </a:p>
        </p:txBody>
      </p:sp>
      <p:sp>
        <p:nvSpPr>
          <p:cNvPr id="29" name="Rounded Rectangle 28"/>
          <p:cNvSpPr/>
          <p:nvPr/>
        </p:nvSpPr>
        <p:spPr>
          <a:xfrm>
            <a:off x="5472440" y="4419578"/>
            <a:ext cx="2160000" cy="864000"/>
          </a:xfrm>
          <a:prstGeom prst="roundRect">
            <a:avLst/>
          </a:prstGeom>
          <a:solidFill>
            <a:schemeClr val="bg1"/>
          </a:solidFill>
          <a:ln cmpd="sng">
            <a:solidFill>
              <a:srgbClr val="E2CC1C"/>
            </a:solidFill>
            <a:prstDash val="solid"/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ysClr val="windowText" lastClr="000000"/>
                </a:solidFill>
              </a:rPr>
              <a:t>DATA</a:t>
            </a:r>
            <a:endParaRPr lang="en-GB" dirty="0">
              <a:solidFill>
                <a:sysClr val="windowText" lastClr="000000"/>
              </a:solidFill>
            </a:endParaRPr>
          </a:p>
        </p:txBody>
      </p:sp>
      <p:sp>
        <p:nvSpPr>
          <p:cNvPr id="30" name="Rounded Rectangle 29"/>
          <p:cNvSpPr/>
          <p:nvPr/>
        </p:nvSpPr>
        <p:spPr>
          <a:xfrm>
            <a:off x="5652440" y="4491578"/>
            <a:ext cx="1800000" cy="720000"/>
          </a:xfrm>
          <a:prstGeom prst="roundRect">
            <a:avLst/>
          </a:prstGeom>
          <a:ln cmpd="sng">
            <a:solidFill>
              <a:srgbClr val="EB641B"/>
            </a:solidFill>
            <a:prstDash val="solid"/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ysClr val="windowText" lastClr="000000"/>
                </a:solidFill>
              </a:rPr>
              <a:t>DATA</a:t>
            </a:r>
            <a:endParaRPr lang="en-GB" dirty="0">
              <a:solidFill>
                <a:sysClr val="windowText" lastClr="000000"/>
              </a:solidFill>
            </a:endParaRPr>
          </a:p>
        </p:txBody>
      </p:sp>
      <p:sp>
        <p:nvSpPr>
          <p:cNvPr id="31" name="Rounded Rectangle 30"/>
          <p:cNvSpPr/>
          <p:nvPr/>
        </p:nvSpPr>
        <p:spPr>
          <a:xfrm>
            <a:off x="5832360" y="4563578"/>
            <a:ext cx="1440160" cy="576000"/>
          </a:xfrm>
          <a:prstGeom prst="roundRect">
            <a:avLst/>
          </a:prstGeom>
          <a:ln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 smtClean="0">
                <a:solidFill>
                  <a:schemeClr val="bg1"/>
                </a:solidFill>
              </a:rPr>
              <a:t>DATA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33" name="Rectangle 32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13" name="Picture 4" descr="MCj04134820000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14876" y="1714488"/>
            <a:ext cx="1597025" cy="2003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" name="Text Box 17"/>
          <p:cNvSpPr txBox="1">
            <a:spLocks noChangeArrowheads="1"/>
          </p:cNvSpPr>
          <p:nvPr/>
        </p:nvSpPr>
        <p:spPr bwMode="auto">
          <a:xfrm>
            <a:off x="6397421" y="2191400"/>
            <a:ext cx="1960793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800" b="1" dirty="0" smtClean="0">
                <a:solidFill>
                  <a:srgbClr val="0070C0"/>
                </a:solidFill>
              </a:rPr>
              <a:t>Sending PC</a:t>
            </a:r>
            <a:endParaRPr lang="en-US" sz="2800" b="1" dirty="0">
              <a:solidFill>
                <a:srgbClr val="0070C0"/>
              </a:solidFill>
            </a:endParaRPr>
          </a:p>
        </p:txBody>
      </p:sp>
      <p:sp>
        <p:nvSpPr>
          <p:cNvPr id="15" name="Text Box 17"/>
          <p:cNvSpPr txBox="1">
            <a:spLocks noChangeArrowheads="1"/>
          </p:cNvSpPr>
          <p:nvPr/>
        </p:nvSpPr>
        <p:spPr bwMode="auto">
          <a:xfrm>
            <a:off x="6389494" y="2191400"/>
            <a:ext cx="2183034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800" b="1" dirty="0" smtClean="0">
                <a:solidFill>
                  <a:srgbClr val="0070C0"/>
                </a:solidFill>
              </a:rPr>
              <a:t>Receiving PC</a:t>
            </a:r>
            <a:endParaRPr lang="en-US" sz="2800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8" grpId="1" animBg="1"/>
      <p:bldP spid="25" grpId="0" animBg="1"/>
      <p:bldP spid="25" grpId="1" animBg="1"/>
      <p:bldP spid="26" grpId="0" animBg="1"/>
      <p:bldP spid="26" grpId="1" animBg="1"/>
      <p:bldP spid="27" grpId="0" animBg="1"/>
      <p:bldP spid="27" grpId="1" animBg="1"/>
      <p:bldP spid="28" grpId="0" animBg="1"/>
      <p:bldP spid="28" grpId="1" animBg="1"/>
      <p:bldP spid="29" grpId="0" animBg="1"/>
      <p:bldP spid="29" grpId="1" animBg="1"/>
      <p:bldP spid="30" grpId="1" animBg="1"/>
      <p:bldP spid="30" grpId="2" animBg="1"/>
      <p:bldP spid="33" grpId="0" animBg="1"/>
      <p:bldP spid="14" grpId="1"/>
      <p:bldP spid="1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Network Layers - Recap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4294967295"/>
          </p:nvPr>
        </p:nvGraphicFramePr>
        <p:xfrm>
          <a:off x="457200" y="1827361"/>
          <a:ext cx="8229600" cy="46259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Rectangle 5"/>
          <p:cNvSpPr/>
          <p:nvPr/>
        </p:nvSpPr>
        <p:spPr>
          <a:xfrm>
            <a:off x="8929686" y="0"/>
            <a:ext cx="214314" cy="21431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B91A390-55FF-499F-98C4-EE2AA3946D6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4366255-23B1-4A0E-ACAB-8A934CBCB86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3F46557-8439-4C1B-925E-06022F6D69B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3306B11-125A-47FB-9901-C11407EBD36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27F377C-9C71-40C8-BF3B-C863C2B6773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55FF9B2-C50C-4A98-BE22-20B41452E9F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6BA1B05-7F63-4E39-8527-3D616E74A79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345648D-B223-46A0-B3B0-60B46188E85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4C47D93-A271-421D-9CB2-C30869A515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E7636F1-A011-4F38-98FD-9C394D58F1D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21630A6-161B-4ED6-A91C-B6289040073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F352747-A9D2-4DD8-80AC-769FCAB2B72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81CFC10-C3BC-471B-A233-71E3B539C06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F590008-8197-4970-8666-9D76E158EF6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lvlOne"/>
        </p:bldSub>
      </p:bldGraphic>
      <p:bldP spid="6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3400" y="3355848"/>
            <a:ext cx="8077200" cy="1673352"/>
          </a:xfrm>
        </p:spPr>
        <p:txBody>
          <a:bodyPr/>
          <a:lstStyle/>
          <a:p>
            <a:pPr algn="ctr"/>
            <a:r>
              <a:rPr lang="en-GB" smtClean="0"/>
              <a:t>End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owerpoint New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Powerpoint New</Template>
  <TotalTime>82</TotalTime>
  <Words>949</Words>
  <Application>Microsoft Office PowerPoint</Application>
  <PresentationFormat>On-screen Show (4:3)</PresentationFormat>
  <Paragraphs>200</Paragraphs>
  <Slides>18</Slides>
  <Notes>11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Powerpoint New</vt:lpstr>
      <vt:lpstr>OSI Network Model</vt:lpstr>
      <vt:lpstr>Why do we need network models?</vt:lpstr>
      <vt:lpstr>What is OSI?</vt:lpstr>
      <vt:lpstr>Network Layers</vt:lpstr>
      <vt:lpstr>The Model in Use</vt:lpstr>
      <vt:lpstr>7 – Application Layer</vt:lpstr>
      <vt:lpstr>6 – Presentation Layer</vt:lpstr>
      <vt:lpstr>5 – Session Layer</vt:lpstr>
      <vt:lpstr>4 – Transport Layer</vt:lpstr>
      <vt:lpstr>4 – Transport Layer</vt:lpstr>
      <vt:lpstr>3 – Network Layer</vt:lpstr>
      <vt:lpstr>3 – Network Layer</vt:lpstr>
      <vt:lpstr>2 – Data-Link Layer</vt:lpstr>
      <vt:lpstr>1 – Physical Layer</vt:lpstr>
      <vt:lpstr>How Does it Work?</vt:lpstr>
      <vt:lpstr>Data Encapsulation</vt:lpstr>
      <vt:lpstr>Network Layers - Recap</vt:lpstr>
      <vt:lpstr>End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OSI Network Model</dc:title>
  <dc:creator>Graham Rees-Evans</dc:creator>
  <cp:lastModifiedBy>Gareth</cp:lastModifiedBy>
  <cp:revision>10</cp:revision>
  <dcterms:created xsi:type="dcterms:W3CDTF">2012-02-15T23:11:51Z</dcterms:created>
  <dcterms:modified xsi:type="dcterms:W3CDTF">2014-02-03T18:50:03Z</dcterms:modified>
</cp:coreProperties>
</file>