
<file path=[Content_Types].xml><?xml version="1.0" encoding="utf-8"?>
<Types xmlns="http://schemas.openxmlformats.org/package/2006/content-types">
  <Default Extension="xml" ContentType="application/vnd.openxmlformats-package.core-properties+xml"/>
  <Default Extension="rels" ContentType="application/vnd.openxmlformats-package.relationships+xml"/>
  <Override PartName="/docProps/app.xml" ContentType="application/vnd.openxmlformats-officedocument.extended-properties+xml"/>
  <Override PartName="/ppt/presentation.xml" ContentType="application/vnd.openxmlformats-officedocument.presentationml.presentation.main+xml"/>
  <Override PartName="/ppt/theme/theme1.xml" ContentType="application/vnd.openxmlformats-officedocument.theme+xml"/>
  <Override PartName="/ppt/slideMasters/slideMaster1.xml" ContentType="application/vnd.openxmlformats-officedocument.presentationml.slideMaster+xml"/>
  <Override PartName="/ppt/slideMasters/theme/theme2.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notesMasters/notesMaster1.xml" ContentType="application/vnd.openxmlformats-officedocument.presentationml.notesMaster+xml"/>
  <Override PartName="/ppt/notesMasters/theme/theme3.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Types>
</file>

<file path=_rels/.rels>&#65279;<?xml version="1.0" encoding="utf-8"?><Relationships xmlns="http://schemas.openxmlformats.org/package/2006/relationships"><Relationship Type="http://schemas.openxmlformats.org/package/2006/relationships/metadata/core-properties" Target="/docProps/core.xml" Id="R58f4332aedac4f91" /><Relationship Type="http://schemas.openxmlformats.org/officeDocument/2006/relationships/extended-properties" Target="/docProps/app.xml" Id="Recece9d3d8df4a34" /><Relationship Type="http://schemas.openxmlformats.org/officeDocument/2006/relationships/officeDocument" Target="/ppt/presentation.xml" Id="R2c01c851f77e4e4c" /></Relationships>
</file>

<file path=ppt/presentation.xml><?xml version="1.0" encoding="utf-8"?>
<p:presentation xmlns:p="http://schemas.openxmlformats.org/presentationml/2006/main">
  <p:sldMasterIdLst>
    <p:sldMasterId xmlns:r="http://schemas.openxmlformats.org/officeDocument/2006/relationships" id="2147483648" r:id="Raf9d9c9799d94843"/>
  </p:sldMasterIdLst>
  <p:notesMasterIdLst>
    <p:notesMasterId xmlns:r="http://schemas.openxmlformats.org/officeDocument/2006/relationships" r:id="R48be8bb7e4444852"/>
  </p:notesMasterIdLst>
  <p:sldIdLst>
    <p:sldId xmlns:r="http://schemas.openxmlformats.org/officeDocument/2006/relationships" id="256" r:id="R3eba3f1fd33b4fb3"/>
    <p:sldId xmlns:r="http://schemas.openxmlformats.org/officeDocument/2006/relationships" id="257" r:id="Rec9ca9185ed34d9c"/>
  </p:sldIdLst>
  <p:sldSz cx="30289500" cy="21393150"/>
  <p:notesSz cx="6858000" cy="9144000"/>
</p:presentation>
</file>

<file path=ppt/presProps.xml><?xml version="1.0" encoding="utf-8"?>
<p:presentationPr xmlns:p="http://schemas.openxmlformats.org/presentationml/2006/main">
  <p:extLst>
    <p:ext xmlns:p14="http://schemas.microsoft.com/office/powerpoint/2010/main" uri="{E76CE94A-603C-4142-B9EB-6D1370010A27}">
      <p14:discardImageEditData val="0"/>
    </p:ext>
    <p:ext xmlns:p14="http://schemas.microsoft.com/office/powerpoint/2010/main" uri="{D31A062A-798A-4329-ABDD-BBA856620510}">
      <p14:defaultImageDpi val="32767"/>
    </p:ext>
    <p:ext xmlns:p15="http://schemas.microsoft.com/office/powerpoint/2012/main" uri="{FD5EFAAD-0ECE-453E-9831-46B23BE46B34}">
      <p15:chartTrackingRefBased val="1"/>
    </p:ext>
  </p:extLst>
</p:presentationPr>
</file>

<file path=ppt/tableStyles.xml><?xml version="1.0" encoding="utf-8"?>
<a:tblStyleLst xmlns:a="http://schemas.openxmlformats.org/drawingml/2006/main" def="{5C22544A-7EE6-4342-B048-85BDC9FD1C3A}"/>
</file>

<file path=ppt/_rels/presentation.xml.rels>&#65279;<?xml version="1.0" encoding="utf-8"?><Relationships xmlns="http://schemas.openxmlformats.org/package/2006/relationships"><Relationship Type="http://schemas.openxmlformats.org/officeDocument/2006/relationships/theme" Target="/ppt/theme/theme1.xml" Id="R74e041ef3b9049c4" /><Relationship Type="http://schemas.openxmlformats.org/officeDocument/2006/relationships/slideMaster" Target="/ppt/slideMasters/slideMaster1.xml" Id="Raf9d9c9799d94843" /><Relationship Type="http://schemas.openxmlformats.org/officeDocument/2006/relationships/notesMaster" Target="/ppt/notesMasters/notesMaster1.xml" Id="R48be8bb7e4444852" /><Relationship Type="http://schemas.openxmlformats.org/officeDocument/2006/relationships/presProps" Target="/ppt/presProps.xml" Id="R4222023915c54e4e" /><Relationship Type="http://schemas.openxmlformats.org/officeDocument/2006/relationships/tableStyles" Target="/ppt/tableStyles.xml" Id="R40fe72b955bb4a43" /><Relationship Type="http://schemas.openxmlformats.org/officeDocument/2006/relationships/slide" Target="/ppt/slides/slide1.xml" Id="R3eba3f1fd33b4fb3" /><Relationship Type="http://schemas.openxmlformats.org/officeDocument/2006/relationships/slide" Target="/ppt/slides/slide2.xml" Id="Rec9ca9185ed34d9c" /></Relationships>
</file>

<file path=ppt/notesMasters/_rels/notesMaster1.xml.rels>&#65279;<?xml version="1.0" encoding="utf-8"?><Relationships xmlns="http://schemas.openxmlformats.org/package/2006/relationships"><Relationship Type="http://schemas.openxmlformats.org/officeDocument/2006/relationships/theme" Target="/ppt/notesMasters/theme/theme3.xml" Id="R7b608c4173264fe2" /></Relationships>
</file>

<file path=ppt/notesMasters/notesMaster1.xml><?xml version="1.0" encoding="utf-8"?>
<p:notesMaster xmlns:p="http://schemas.openxmlformats.org/presentationml/2006/main">
  <p:cSld>
    <p:bg>
      <p:bgRef idx="1001">
        <a:schemeClr xmlns:a="http://schemas.openxmlformats.org/drawingml/2006/main" val="bg1"/>
      </p:bgRef>
    </p:bg>
    <p:spTree>
      <p:nvGrpSpPr>
        <p:cNvPr id="1" name=""/>
        <p:cNvGrpSpPr/>
        <p:nvPr/>
      </p:nvGrpSpPr>
      <p:grpSpPr>
        <a:xfrm xmlns:a="http://schemas.openxmlformats.org/drawingml/2006/main"/>
      </p:grpSpPr>
      <p:sp>
        <p:nvSpPr>
          <p:cNvPr id="2" name="Header Placeholder"/>
          <p:cNvSpPr/>
          <p:nvPr>
            <p:ph type="hdr" sz="quarter"/>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3" name="Date Placeholder"/>
          <p:cNvSpPr/>
          <p:nvPr>
            <p:ph type="dt" sz="quarter" idx="1"/>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4" name="Slide Image Placeholder"/>
          <p:cNvSpPr/>
          <p:nvPr>
            <p:ph type="sldImg" idx="2"/>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5" name="Notes Placeholder"/>
          <p:cNvSpPr/>
          <p:nvPr>
            <p:ph type="body" sz="quarter" idx="3"/>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6" name="Footer Placeholder"/>
          <p:cNvSpPr/>
          <p:nvPr>
            <p:ph type="ftr" sz="quarter" idx="4"/>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7" name="Slide Number Placeholder"/>
          <p:cNvSpPr/>
          <p:nvPr>
            <p:ph type="sldNum" sz="quarter" idx="5"/>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Tree>
  </p:cSld>
  <p:clrMap bg1="lt1" tx1="dk1" bg2="lt2" tx2="dk2" accent1="accent1" accent2="accent2" accent3="accent3" accent4="accent4" accent5="accent5" accent6="accent6" hlink="hlink" folHlink="folHlink"/>
  <p:notesStyle>
    <a:lvl1pPr xmlns:a="http://schemas.openxmlformats.org/drawingml/2006/main" marL="0" algn="l" defTabSz="914400" rtl="0" eaLnBrk="1" latinLnBrk="0" hangingPunct="1">
      <a:defRPr sz="1200" kern="1200"/>
    </a:lvl1pPr>
  </p:notesStyle>
</p:notesMaster>
</file>

<file path=ppt/notesMasters/theme/theme3.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notesSlides/_rels/notesSlide1.xml.rels>&#65279;<?xml version="1.0" encoding="utf-8"?><Relationships xmlns="http://schemas.openxmlformats.org/package/2006/relationships"><Relationship Type="http://schemas.openxmlformats.org/officeDocument/2006/relationships/slide" Target="/ppt/slides/slide1.xml" Id="R1ebec98e3b34448b" /><Relationship Type="http://schemas.openxmlformats.org/officeDocument/2006/relationships/notesMaster" Target="/ppt/notesMasters/notesMaster1.xml" Id="R03d4fd1861684714" /></Relationships>
</file>

<file path=ppt/notesSlides/_rels/notesSlide2.xml.rels>&#65279;<?xml version="1.0" encoding="utf-8"?><Relationships xmlns="http://schemas.openxmlformats.org/package/2006/relationships"><Relationship Type="http://schemas.openxmlformats.org/officeDocument/2006/relationships/slide" Target="/ppt/slides/slide2.xml" Id="Rf6d09f64636841e3" /><Relationship Type="http://schemas.openxmlformats.org/officeDocument/2006/relationships/notesMaster" Target="/ppt/notesMasters/notesMaster1.xml" Id="R963740e892834fbe" /></Relationships>
</file>

<file path=ppt/notesSlides/notesSlide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Extended critical commentary</a:t>
            </a:r>
          </a:p>
          <a:p xmlns:a="http://schemas.openxmlformats.org/drawingml/2006/main">
            <a:r>
              <a:t/>
            </a:r>
          </a:p>
          <a:p xmlns:a="http://schemas.openxmlformats.org/drawingml/2006/main">
            <a:r>
              <a:t>Background and population focus</a:t>
            </a:r>
          </a:p>
          <a:p xmlns:a="http://schemas.openxmlformats.org/drawingml/2006/main">
            <a:r>
              <a:t>The target population is adults aged eighteen and over living in disadvantaged English communities who smoke cigarettes and want support to stop. Recruitment would take place through community organisations, pharmacies and local cessation services, so a person would not need to discover the intervention online. The UK figures provide national context rather than a local needs assessment. The occupational comparison concerns adults aged eighteen to sixty-four, and should not be interpreted as a direct measure of neighbourhood deprivation. Local commissioners would still need to establish demand, existing provision and language needs before selecting a pilot area (ONS, 2026).</a:t>
            </a:r>
          </a:p>
          <a:p xmlns:a="http://schemas.openxmlformats.org/drawingml/2006/main">
            <a:r>
              <a:t/>
            </a:r>
          </a:p>
          <a:p xmlns:a="http://schemas.openxmlformats.org/drawingml/2006/main">
            <a:r>
              <a:t>QuitTogether is a proposed service design carried forward from Component 1, not an existing NHS product. Its combination of SMS and human support responds to the limits of an app-only approach. Established services already offer behavioural support and appropriate cessation treatments, while the NHS app offers progress tracking and encouragement (NICE, 2021; NHS, n.d.). The proposal should add access and continuity where these are missing. It should not duplicate local provision without showing additional value. A service map and discussions with intended users would help determine whether the problem is availability, awareness, acceptability or continuity.</a:t>
            </a:r>
          </a:p>
          <a:p xmlns:a="http://schemas.openxmlformats.org/drawingml/2006/main">
            <a:r>
              <a:t/>
            </a:r>
          </a:p>
          <a:p xmlns:a="http://schemas.openxmlformats.org/drawingml/2006/main">
            <a:r>
              <a:t>Values in practice</a:t>
            </a:r>
          </a:p>
          <a:p xmlns:a="http://schemas.openxmlformats.org/drawingml/2006/main">
            <a:r>
              <a:t>The Ottawa Charter links health promotion to greater control over health and identifies supportive environments, community action and service reorientation as relevant areas of action (WHO, 1986). For this design, those commitments would require shared decision-making about how support operates. A community advisory group should have a defined role in approving communication and reviewing complaints. Payment, accessible meeting arrangements and reporting back on decisions would make participation more credible. Consultation alone would not demonstrate that users influence the service.</a:t>
            </a:r>
          </a:p>
          <a:p xmlns:a="http://schemas.openxmlformats.org/drawingml/2006/main">
            <a:r>
              <a:t/>
            </a:r>
          </a:p>
          <a:p xmlns:a="http://schemas.openxmlformats.org/drawingml/2006/main">
            <a:r>
              <a:t>Equity does not mean offering exactly the same channel to everyone. Some users may prefer audio, whereas others may need a confidential telephone appointment or in-person support. NHS England (2023) explicitly places digital provision alongside non-digital services. Interpretation and reading assistance should be available without requiring people to disclose unnecessary personal information. These options create resource requirements and must therefore appear in commissioning arrangements. There is also a tension between tailoring and privacy: collecting more information might improve relevance but increase exposure if a device is shared. The preferred approach is to collect only what is necessary and let users choose neutral notifications and contact times. Wider housing and income pressures require partnerships beyond the cessation service.</a:t>
            </a:r>
          </a:p>
          <a:p xmlns:a="http://schemas.openxmlformats.org/drawingml/2006/main">
            <a:r>
              <a:t/>
            </a:r>
          </a:p>
          <a:p xmlns:a="http://schemas.openxmlformats.org/drawingml/2006/main">
            <a:r>
              <a:t>Applying and questioning COM-B</a:t>
            </a:r>
          </a:p>
          <a:p xmlns:a="http://schemas.openxmlformats.org/drawingml/2006/main">
            <a:r>
              <a:t>COM-B offers an organising explanation for identifying barriers and matching support to them (Michie, van Stralen and West, 2011). During formative work, an adviser could explore whether a participant lacks knowledge about cravings, encounters smoking cues at home or doubts their ability to continue after a lapse. Different barriers would call for different responses. A brief coping demonstration might address knowledge and skills, while a callback could help translate an intention into an achievable plan. A referral is only a plausible opportunity intervention when the receiving service can actually offer support.</a:t>
            </a:r>
          </a:p>
          <a:p xmlns:a="http://schemas.openxmlformats.org/drawingml/2006/main">
            <a:r>
              <a:t/>
            </a:r>
          </a:p>
          <a:p xmlns:a="http://schemas.openxmlformats.org/drawingml/2006/main">
            <a:r>
              <a:t>The design assumes that these changes will help people sustain a quit attempt. That assumption requires testing. Repeated check-ins could assess perceived capability, access to support and motivation, alongside interviews about how participants used the service. Researchers should look for circumstances in which a proposed mechanism failed, including repeated messages without practical help. A theory-based design may remain ineffective if it misidentifies the relevant barriers. WHO (2024) supports digital cessation modalities as adjuncts or self-management tools within a wider treatment approach. QuitTogether would therefore avoid automated prescribing, and qualified professionals would advise on treatment. COM-B should guide enquiry without turning social disadvantage into an individual deficit.</a:t>
            </a:r>
          </a:p>
          <a:p xmlns:a="http://schemas.openxmlformats.org/drawingml/2006/main">
            <a:r>
              <a:t/>
            </a:r>
          </a:p>
          <a:p xmlns:a="http://schemas.openxmlformats.org/drawingml/2006/main">
            <a:r>
              <a:t>Outcomes and evaluation</a:t>
            </a:r>
          </a:p>
          <a:p xmlns:a="http://schemas.openxmlformats.org/drawingml/2006/main">
            <a:r>
              <a:t>The Cochrane estimate relates to automated text interventions compared with minimal support. It does not estimate the added effect of this proposed service over a well-resourced local cessation programme, and it should not be translated into a promised percentage improvement for QuitTogether (Whittaker et al., 2019). The comparator matters: a trial against usual cessation support would answer a more demanding commissioning question than a trial against no meaningful support. Feasibility work should establish recruitment, retention and the acceptability of verification before the trial begins.</a:t>
            </a:r>
          </a:p>
          <a:p xmlns:a="http://schemas.openxmlformats.org/drawingml/2006/main">
            <a:r>
              <a:t/>
            </a:r>
          </a:p>
          <a:p xmlns:a="http://schemas.openxmlformats.org/drawingml/2006/main">
            <a:r>
              <a:t>The primary outcome would be biochemically verified abstinence at six months, with a clear protocol and twelve-month follow-up. Analysis should retain participants in their assigned groups and examine sensitivity to missing results. Engagement measures would explain use but would not replace cessation outcomes. Evaluation would also estimate cost per additional quitter and document staff workload. Planned comparisons by deprivation, language and digital confidence should examine who enters, stays and benefits. Small subgroup samples may yield imprecise results, so uncertainty must be reported. Interviews with people who stop participating would help distinguish an unwanted service from technical barriers or inaccessible support (Skivington et al., 2021).</a:t>
            </a:r>
          </a:p>
          <a:p xmlns:a="http://schemas.openxmlformats.org/drawingml/2006/main">
            <a:r>
              <a:t/>
            </a:r>
          </a:p>
          <a:p xmlns:a="http://schemas.openxmlformats.org/drawingml/2006/main">
            <a:r>
              <a:t>Policy education and research implications</a:t>
            </a:r>
          </a:p>
          <a:p xmlns:a="http://schemas.openxmlformats.org/drawingml/2006/main">
            <a:r>
              <a:t>A pilot would require a named commissioning lead, funded callback capacity and agreements with existing cessation providers. Staff education should cover accessible explanations, sensitive communication after lapses and the limits of automated support. Technical delivery also needs maintenance, incident response and a clear process for correcting advice. Privacy arrangements should include a data protection impact assessment, restricted staff access, encryption and a proportionate retention schedule. User preferences must remain easy to change.</a:t>
            </a:r>
          </a:p>
          <a:p xmlns:a="http://schemas.openxmlformats.org/drawingml/2006/main">
            <a:r>
              <a:t/>
            </a:r>
          </a:p>
          <a:p xmlns:a="http://schemas.openxmlformats.org/drawingml/2006/main">
            <a:r>
              <a:t>Research should examine implementation as well as effectiveness. The updated complex-intervention framework encourages attention to context, programme theory and stakeholder perspectives (Skivington et al., 2021). An intervention that works in one locality may perform differently where staffing or referral capacity changes. Commissioners should therefore consider whether any benefit is reproducible at an affordable cost and whether offline services remain accessible during expansion. A positive average effect would support further development, but would not by itself justify replacing existing services. QuitTogether’s claim to improve equity rests on evidence that people facing greater barriers can use and benefit from it.</a:t>
            </a:r>
          </a:p>
          <a:p xmlns:a="http://schemas.openxmlformats.org/drawingml/2006/main">
            <a:r>
              <a:t/>
            </a:r>
          </a:p>
          <a:p xmlns:a="http://schemas.openxmlformats.org/drawingml/2006/main">
            <a:r>
              <a:t>Sources</a:t>
            </a:r>
          </a:p>
          <a:p xmlns:a="http://schemas.openxmlformats.org/drawingml/2006/main">
            <a:r>
              <a:t>Michie, S., van Stralen, M.M. and West, R. (2011) ‘The behaviour change wheel: a new method for characterising and designing behaviour change interventions’, Implementation Science, 6, 42. https://pmc.ncbi.nlm.nih.gov/articles/PMC3096582/</a:t>
            </a:r>
          </a:p>
          <a:p xmlns:a="http://schemas.openxmlformats.org/drawingml/2006/main">
            <a:r>
              <a:t>National Institute for Health and Care Excellence (NICE) (2021) Tobacco: preventing uptake, promoting quitting and treating dependence. NG209. Updated 4 February 2025. https://www.nice.org.uk/guidance/ng209</a:t>
            </a:r>
          </a:p>
          <a:p xmlns:a="http://schemas.openxmlformats.org/drawingml/2006/main">
            <a:r>
              <a:t>NHS (n.d.) Quit smoking. Better Health. https://www.nhs.uk/better-health/quit-smoking/</a:t>
            </a:r>
          </a:p>
          <a:p xmlns:a="http://schemas.openxmlformats.org/drawingml/2006/main">
            <a:r>
              <a:t>NHS England (2023) Inclusive digital healthcare: a framework for NHS action on digital inclusion. Updated 1 March 2024. https://www.england.nhs.uk/long-read/inclusive-digital-healthcare-a-framework-for-nhs-action-on-digital-inclusion/</a:t>
            </a:r>
          </a:p>
          <a:p xmlns:a="http://schemas.openxmlformats.org/drawingml/2006/main">
            <a:r>
              <a:t>Office for National Statistics (ONS) (2026) Adult smoking habits in the UK: 2025. 6 October. https://www.ons.gov.uk/peoplepopulationandcommunity/healthandsocialcare/healthandlifeexpectancies/bulletins/adultsmokinghabitsingreatbritain/2025</a:t>
            </a:r>
          </a:p>
          <a:p xmlns:a="http://schemas.openxmlformats.org/drawingml/2006/main">
            <a:r>
              <a:t>Skivington, K., Matthews, L., Simpson, S.A., Craig, P., Baird, J., Blazeby, J.M., Boyd, K.A., Craig, N., French, D.P., McIntosh, E., Petticrew, M., Rycroft-Malone, J., White, M. and Moore, L. (2021) ‘A new framework for developing and evaluating complex interventions: update of Medical Research Council guidance’, BMJ, 374, n2061. https://www.bmj.com/content/374/bmj.n2061</a:t>
            </a:r>
          </a:p>
          <a:p xmlns:a="http://schemas.openxmlformats.org/drawingml/2006/main">
            <a:r>
              <a:t>Whittaker, R., McRobbie, H., Bullen, C., Rodgers, A., Gu, Y. and Dobson, R. (2019) ‘Mobile phone text messaging and app-based interventions for smoking cessation’, Cochrane Database of Systematic Reviews, 10, CD006611. https://pmc.ncbi.nlm.nih.gov/articles/PMC6804292/</a:t>
            </a:r>
          </a:p>
          <a:p xmlns:a="http://schemas.openxmlformats.org/drawingml/2006/main">
            <a:r>
              <a:t>World Health Organization (WHO) (1986) Ottawa Charter for Health Promotion. https://www.who.int/teams/health-promotion/enhanced-wellbeing/first-global-conference</a:t>
            </a:r>
          </a:p>
          <a:p xmlns:a="http://schemas.openxmlformats.org/drawingml/2006/main">
            <a:r>
              <a:t>World Health Organization (WHO) (2024) WHO clinical treatment guideline for tobacco cessation in adults. Geneva: WHO. https://www.who.int/publications/i/item/9789240096431</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References support the poster and its extended commentary. QuitTogether is a conceptual intervention, not an evaluated service. The poster follows the five section ranges in the brief. Extended commentary appears in the notes to page 1.</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slideLayouts/_rels/slideLayout1.xml.rels>&#65279;<?xml version="1.0" encoding="utf-8"?><Relationships xmlns="http://schemas.openxmlformats.org/package/2006/relationships"><Relationship Type="http://schemas.openxmlformats.org/officeDocument/2006/relationships/slideMaster" Target="/ppt/slideMasters/slideMaster1.xml" Id="Re0ec72085c9d45d7" /></Relationships>
</file>

<file path=ppt/slideLayouts/_rels/slideLayout2.xml.rels>&#65279;<?xml version="1.0" encoding="utf-8"?><Relationships xmlns="http://schemas.openxmlformats.org/package/2006/relationships"><Relationship Type="http://schemas.openxmlformats.org/officeDocument/2006/relationships/slideMaster" Target="/ppt/slideMasters/slideMaster1.xml" Id="R2188d90e8bdf4916" /></Relationships>
</file>

<file path=ppt/slideLayouts/_rels/slideLayout3.xml.rels>&#65279;<?xml version="1.0" encoding="utf-8"?><Relationships xmlns="http://schemas.openxmlformats.org/package/2006/relationships"><Relationship Type="http://schemas.openxmlformats.org/officeDocument/2006/relationships/slideMaster" Target="/ppt/slideMasters/slideMaster1.xml" Id="Rca562d30dfe2482c" /></Relationships>
</file>

<file path=ppt/slideLayouts/_rels/slideLayout4.xml.rels>&#65279;<?xml version="1.0" encoding="utf-8"?><Relationships xmlns="http://schemas.openxmlformats.org/package/2006/relationships"><Relationship Type="http://schemas.openxmlformats.org/officeDocument/2006/relationships/slideMaster" Target="/ppt/slideMasters/slideMaster1.xml" Id="R0f42167160064ad1" /></Relationships>
</file>

<file path=ppt/slideLayouts/_rels/slideLayout5.xml.rels>&#65279;<?xml version="1.0" encoding="utf-8"?><Relationships xmlns="http://schemas.openxmlformats.org/package/2006/relationships"><Relationship Type="http://schemas.openxmlformats.org/officeDocument/2006/relationships/slideMaster" Target="/ppt/slideMasters/slideMaster1.xml" Id="R4c934e40147d44df" /></Relationships>
</file>

<file path=ppt/slideLayouts/_rels/slideLayout6.xml.rels>&#65279;<?xml version="1.0" encoding="utf-8"?><Relationships xmlns="http://schemas.openxmlformats.org/package/2006/relationships"><Relationship Type="http://schemas.openxmlformats.org/officeDocument/2006/relationships/slideMaster" Target="/ppt/slideMasters/slideMaster1.xml" Id="Rf2f3b1850dd64c7c" /></Relationships>
</file>

<file path=ppt/slideLayouts/slideLayout1.xml><?xml version="1.0" encoding="utf-8"?>
<p:sldLayout xmlns:p="http://schemas.openxmlformats.org/presentationml/2006/main" type="title">
  <p:cSld name="Title Slide">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B63838F8-1EF2-477A-933B-86DF90044B21}"/>
              </a:ext>
            </a:extLst>
          </p:cNvPr>
          <p:cNvSpPr>
            <a:spLocks xmlns:a="http://schemas.openxmlformats.org/drawingml/2006/main" noGrp="1"/>
          </p:cNvSpPr>
          <p:nvPr>
            <p:ph type="title" idx="0"/>
          </p:nvPr>
        </p:nvSpPr>
        <p:spPr>
          <a:xfrm xmlns:a="http://schemas.openxmlformats.org/drawingml/2006/main">
            <a:off x="3028950" y="8081857"/>
            <a:ext cx="24231600" cy="3090122"/>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11925" b="1">
                <a:solidFill>
                  <a:schemeClr val="tx1"/>
                </a:solidFill>
                <a:latin typeface="+mj-lt"/>
                <a:ea typeface="+mj-lt"/>
                <a:cs typeface="+mj-lt"/>
              </a:defRPr>
            </a:defPPr>
            <a:lvl1pPr marL="0" indent="0" algn="ctr">
              <a:lnSpc>
                <a:spcPct val="110000"/>
              </a:lnSpc>
              <a:spcBef>
                <a:spcPts val="0"/>
              </a:spcBef>
              <a:spcAft>
                <a:spcPts val="0"/>
              </a:spcAft>
              <a:buNone/>
              <a:defRPr sz="11925" b="1">
                <a:solidFill>
                  <a:schemeClr val="tx1"/>
                </a:solidFill>
                <a:latin typeface="+mj-lt"/>
                <a:ea typeface="+mj-lt"/>
                <a:cs typeface="+mj-lt"/>
              </a:defRPr>
            </a:lvl1pPr>
            <a:lvl2pPr marL="0" indent="0" algn="ctr">
              <a:lnSpc>
                <a:spcPct val="110000"/>
              </a:lnSpc>
              <a:spcBef>
                <a:spcPts val="0"/>
              </a:spcBef>
              <a:spcAft>
                <a:spcPts val="0"/>
              </a:spcAft>
              <a:buNone/>
              <a:defRPr sz="11925" b="1">
                <a:solidFill>
                  <a:schemeClr val="tx1"/>
                </a:solidFill>
                <a:latin typeface="+mj-lt"/>
                <a:ea typeface="+mj-lt"/>
                <a:cs typeface="+mj-lt"/>
              </a:defRPr>
            </a:lvl2pPr>
            <a:lvl3pPr marL="0" indent="0" algn="ctr">
              <a:lnSpc>
                <a:spcPct val="110000"/>
              </a:lnSpc>
              <a:spcBef>
                <a:spcPts val="0"/>
              </a:spcBef>
              <a:spcAft>
                <a:spcPts val="0"/>
              </a:spcAft>
              <a:buNone/>
              <a:defRPr sz="11925" b="1">
                <a:solidFill>
                  <a:schemeClr val="tx1"/>
                </a:solidFill>
                <a:latin typeface="+mj-lt"/>
                <a:ea typeface="+mj-lt"/>
                <a:cs typeface="+mj-lt"/>
              </a:defRPr>
            </a:lvl3pPr>
            <a:lvl4pPr marL="0" indent="0" algn="ctr">
              <a:lnSpc>
                <a:spcPct val="110000"/>
              </a:lnSpc>
              <a:spcBef>
                <a:spcPts val="0"/>
              </a:spcBef>
              <a:spcAft>
                <a:spcPts val="0"/>
              </a:spcAft>
              <a:buNone/>
              <a:defRPr sz="11925" b="1">
                <a:solidFill>
                  <a:schemeClr val="tx1"/>
                </a:solidFill>
                <a:latin typeface="+mj-lt"/>
                <a:ea typeface="+mj-lt"/>
                <a:cs typeface="+mj-lt"/>
              </a:defRPr>
            </a:lvl4pPr>
            <a:lvl5pPr marL="0" indent="0" algn="ctr">
              <a:lnSpc>
                <a:spcPct val="110000"/>
              </a:lnSpc>
              <a:spcBef>
                <a:spcPts val="0"/>
              </a:spcBef>
              <a:spcAft>
                <a:spcPts val="0"/>
              </a:spcAft>
              <a:buNone/>
              <a:defRPr sz="11925" b="1">
                <a:solidFill>
                  <a:schemeClr val="tx1"/>
                </a:solidFill>
                <a:latin typeface="+mj-lt"/>
                <a:ea typeface="+mj-lt"/>
                <a:cs typeface="+mj-lt"/>
              </a:defRPr>
            </a:lvl5pPr>
            <a:lvl6pPr marL="0" indent="0" algn="ctr">
              <a:lnSpc>
                <a:spcPct val="110000"/>
              </a:lnSpc>
              <a:spcBef>
                <a:spcPts val="0"/>
              </a:spcBef>
              <a:spcAft>
                <a:spcPts val="0"/>
              </a:spcAft>
              <a:buNone/>
              <a:defRPr sz="11925" b="1">
                <a:solidFill>
                  <a:schemeClr val="tx1"/>
                </a:solidFill>
                <a:latin typeface="+mj-lt"/>
                <a:ea typeface="+mj-lt"/>
                <a:cs typeface="+mj-lt"/>
              </a:defRPr>
            </a:lvl6pPr>
            <a:lvl7pPr marL="0" indent="0" algn="ctr">
              <a:lnSpc>
                <a:spcPct val="110000"/>
              </a:lnSpc>
              <a:spcBef>
                <a:spcPts val="0"/>
              </a:spcBef>
              <a:spcAft>
                <a:spcPts val="0"/>
              </a:spcAft>
              <a:buNone/>
              <a:defRPr sz="11925" b="1">
                <a:solidFill>
                  <a:schemeClr val="tx1"/>
                </a:solidFill>
                <a:latin typeface="+mj-lt"/>
                <a:ea typeface="+mj-lt"/>
                <a:cs typeface="+mj-lt"/>
              </a:defRPr>
            </a:lvl7pPr>
            <a:lvl8pPr marL="0" indent="0" algn="ctr">
              <a:lnSpc>
                <a:spcPct val="110000"/>
              </a:lnSpc>
              <a:spcBef>
                <a:spcPts val="0"/>
              </a:spcBef>
              <a:spcAft>
                <a:spcPts val="0"/>
              </a:spcAft>
              <a:buNone/>
              <a:defRPr sz="11925" b="1">
                <a:solidFill>
                  <a:schemeClr val="tx1"/>
                </a:solidFill>
                <a:latin typeface="+mj-lt"/>
                <a:ea typeface="+mj-lt"/>
                <a:cs typeface="+mj-lt"/>
              </a:defRPr>
            </a:lvl8pPr>
            <a:lvl9pPr marL="0" indent="0" algn="ctr">
              <a:lnSpc>
                <a:spcPct val="110000"/>
              </a:lnSpc>
              <a:spcBef>
                <a:spcPts val="0"/>
              </a:spcBef>
              <a:spcAft>
                <a:spcPts val="0"/>
              </a:spcAft>
              <a:buNone/>
              <a:defRPr sz="11925" b="1">
                <a:solidFill>
                  <a:schemeClr val="tx1"/>
                </a:solidFill>
                <a:latin typeface="+mj-lt"/>
                <a:ea typeface="+mj-lt"/>
                <a:cs typeface="+mj-lt"/>
              </a:defRPr>
            </a:lvl9pPr>
          </a:lstStyle>
          <a:p xmlns:a="http://schemas.openxmlformats.org/drawingml/2006/main"/>
        </p:txBody>
      </p:sp>
      <p:sp>
        <p:nvSpPr>
          <p:cNvPr id="2" name="Subtitle">
            <a:extLst xmlns:a="http://schemas.openxmlformats.org/drawingml/2006/main">
              <a:ext uri="{FF2B5EF4-FFF2-40B4-BE49-F238E27FC236}">
                <a16:creationId xmlns:a16="http://schemas.microsoft.com/office/drawing/2014/main" id="{C551C811-F330-42D6-A165-652F83C4DC8C}"/>
              </a:ext>
            </a:extLst>
          </p:cNvPr>
          <p:cNvSpPr>
            <a:spLocks xmlns:a="http://schemas.openxmlformats.org/drawingml/2006/main" noGrp="1"/>
          </p:cNvSpPr>
          <p:nvPr>
            <p:ph type="subTitle" idx="1"/>
          </p:nvPr>
        </p:nvSpPr>
        <p:spPr>
          <a:xfrm xmlns:a="http://schemas.openxmlformats.org/drawingml/2006/main">
            <a:off x="4543425" y="11766233"/>
            <a:ext cx="21202650" cy="2377017"/>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5217" b="0">
                <a:solidFill>
                  <a:schemeClr val="tx1"/>
                </a:solidFill>
                <a:latin typeface="+mn-lt"/>
                <a:ea typeface="+mn-lt"/>
                <a:cs typeface="+mn-lt"/>
              </a:defRPr>
            </a:defPPr>
            <a:lvl1pPr marL="0" indent="0" algn="ctr">
              <a:lnSpc>
                <a:spcPct val="110000"/>
              </a:lnSpc>
              <a:spcBef>
                <a:spcPts val="0"/>
              </a:spcBef>
              <a:spcAft>
                <a:spcPts val="0"/>
              </a:spcAft>
              <a:buNone/>
              <a:defRPr sz="5217" b="0">
                <a:solidFill>
                  <a:schemeClr val="tx1"/>
                </a:solidFill>
                <a:latin typeface="+mn-lt"/>
                <a:ea typeface="+mn-lt"/>
                <a:cs typeface="+mn-lt"/>
              </a:defRPr>
            </a:lvl1pPr>
            <a:lvl2pPr marL="0" indent="0" algn="ctr">
              <a:lnSpc>
                <a:spcPct val="110000"/>
              </a:lnSpc>
              <a:spcBef>
                <a:spcPts val="0"/>
              </a:spcBef>
              <a:spcAft>
                <a:spcPts val="0"/>
              </a:spcAft>
              <a:buNone/>
              <a:defRPr sz="5217" b="0">
                <a:solidFill>
                  <a:schemeClr val="tx1"/>
                </a:solidFill>
                <a:latin typeface="+mn-lt"/>
                <a:ea typeface="+mn-lt"/>
                <a:cs typeface="+mn-lt"/>
              </a:defRPr>
            </a:lvl2pPr>
            <a:lvl3pPr marL="0" indent="0" algn="ctr">
              <a:lnSpc>
                <a:spcPct val="110000"/>
              </a:lnSpc>
              <a:spcBef>
                <a:spcPts val="0"/>
              </a:spcBef>
              <a:spcAft>
                <a:spcPts val="0"/>
              </a:spcAft>
              <a:buNone/>
              <a:defRPr sz="5217" b="0">
                <a:solidFill>
                  <a:schemeClr val="tx1"/>
                </a:solidFill>
                <a:latin typeface="+mn-lt"/>
                <a:ea typeface="+mn-lt"/>
                <a:cs typeface="+mn-lt"/>
              </a:defRPr>
            </a:lvl3pPr>
            <a:lvl4pPr marL="0" indent="0" algn="ctr">
              <a:lnSpc>
                <a:spcPct val="110000"/>
              </a:lnSpc>
              <a:spcBef>
                <a:spcPts val="0"/>
              </a:spcBef>
              <a:spcAft>
                <a:spcPts val="0"/>
              </a:spcAft>
              <a:buNone/>
              <a:defRPr sz="5217" b="0">
                <a:solidFill>
                  <a:schemeClr val="tx1"/>
                </a:solidFill>
                <a:latin typeface="+mn-lt"/>
                <a:ea typeface="+mn-lt"/>
                <a:cs typeface="+mn-lt"/>
              </a:defRPr>
            </a:lvl4pPr>
            <a:lvl5pPr marL="0" indent="0" algn="ctr">
              <a:lnSpc>
                <a:spcPct val="110000"/>
              </a:lnSpc>
              <a:spcBef>
                <a:spcPts val="0"/>
              </a:spcBef>
              <a:spcAft>
                <a:spcPts val="0"/>
              </a:spcAft>
              <a:buNone/>
              <a:defRPr sz="5217" b="0">
                <a:solidFill>
                  <a:schemeClr val="tx1"/>
                </a:solidFill>
                <a:latin typeface="+mn-lt"/>
                <a:ea typeface="+mn-lt"/>
                <a:cs typeface="+mn-lt"/>
              </a:defRPr>
            </a:lvl5pPr>
            <a:lvl6pPr marL="0" indent="0" algn="ctr">
              <a:lnSpc>
                <a:spcPct val="110000"/>
              </a:lnSpc>
              <a:spcBef>
                <a:spcPts val="0"/>
              </a:spcBef>
              <a:spcAft>
                <a:spcPts val="0"/>
              </a:spcAft>
              <a:buNone/>
              <a:defRPr sz="5217" b="0">
                <a:solidFill>
                  <a:schemeClr val="tx1"/>
                </a:solidFill>
                <a:latin typeface="+mn-lt"/>
                <a:ea typeface="+mn-lt"/>
                <a:cs typeface="+mn-lt"/>
              </a:defRPr>
            </a:lvl6pPr>
            <a:lvl7pPr marL="0" indent="0" algn="ctr">
              <a:lnSpc>
                <a:spcPct val="110000"/>
              </a:lnSpc>
              <a:spcBef>
                <a:spcPts val="0"/>
              </a:spcBef>
              <a:spcAft>
                <a:spcPts val="0"/>
              </a:spcAft>
              <a:buNone/>
              <a:defRPr sz="5217" b="0">
                <a:solidFill>
                  <a:schemeClr val="tx1"/>
                </a:solidFill>
                <a:latin typeface="+mn-lt"/>
                <a:ea typeface="+mn-lt"/>
                <a:cs typeface="+mn-lt"/>
              </a:defRPr>
            </a:lvl7pPr>
            <a:lvl8pPr marL="0" indent="0" algn="ctr">
              <a:lnSpc>
                <a:spcPct val="110000"/>
              </a:lnSpc>
              <a:spcBef>
                <a:spcPts val="0"/>
              </a:spcBef>
              <a:spcAft>
                <a:spcPts val="0"/>
              </a:spcAft>
              <a:buNone/>
              <a:defRPr sz="5217" b="0">
                <a:solidFill>
                  <a:schemeClr val="tx1"/>
                </a:solidFill>
                <a:latin typeface="+mn-lt"/>
                <a:ea typeface="+mn-lt"/>
                <a:cs typeface="+mn-lt"/>
              </a:defRPr>
            </a:lvl8pPr>
            <a:lvl9pPr marL="0" indent="0" algn="ctr">
              <a:lnSpc>
                <a:spcPct val="110000"/>
              </a:lnSpc>
              <a:spcBef>
                <a:spcPts val="0"/>
              </a:spcBef>
              <a:spcAft>
                <a:spcPts val="0"/>
              </a:spcAft>
              <a:buNone/>
              <a:defRPr sz="5217" b="0">
                <a:solidFill>
                  <a:schemeClr val="tx1"/>
                </a:solidFill>
                <a:latin typeface="+mn-lt"/>
                <a:ea typeface="+mn-lt"/>
                <a:cs typeface="+mn-lt"/>
              </a:defRPr>
            </a:lvl9pPr>
          </a:lstStyle>
          <a:p xmlns:a="http://schemas.openxmlformats.org/drawingml/2006/main"/>
        </p:txBody>
      </p:sp>
    </p:spTree>
  </p:cSld>
</p:sldLayout>
</file>

<file path=ppt/slideLayouts/slideLayout2.xml><?xml version="1.0" encoding="utf-8"?>
<p:sldLayout xmlns:p="http://schemas.openxmlformats.org/presentationml/2006/main">
  <p:cSld name="Section Header">
    <p:spTree>
      <p:nvGrpSpPr>
        <p:cNvPr id="1" name=""/>
        <p:cNvGrpSpPr/>
        <p:nvPr/>
      </p:nvGrpSpPr>
      <p:grpSpPr>
        <a:xfrm xmlns:a="http://schemas.openxmlformats.org/drawingml/2006/main"/>
      </p:grpSpPr>
      <p:sp>
        <p:nvSpPr>
          <p:cNvPr id="2" name="Section title">
            <a:extLst xmlns:a="http://schemas.openxmlformats.org/drawingml/2006/main">
              <a:ext uri="{FF2B5EF4-FFF2-40B4-BE49-F238E27FC236}">
                <a16:creationId xmlns:a16="http://schemas.microsoft.com/office/drawing/2014/main" id="{B2CAD800-4428-4B3C-AC34-3671AE5239D2}"/>
              </a:ext>
            </a:extLst>
          </p:cNvPr>
          <p:cNvSpPr>
            <a:spLocks xmlns:a="http://schemas.openxmlformats.org/drawingml/2006/main" noGrp="1"/>
          </p:cNvSpPr>
          <p:nvPr>
            <p:ph type="title" idx="0"/>
          </p:nvPr>
        </p:nvSpPr>
        <p:spPr>
          <a:xfrm xmlns:a="http://schemas.openxmlformats.org/drawingml/2006/main">
            <a:off x="3028950" y="8913813"/>
            <a:ext cx="24231600" cy="3565525"/>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10434" b="1">
                <a:solidFill>
                  <a:schemeClr val="tx1"/>
                </a:solidFill>
                <a:latin typeface="+mj-lt"/>
                <a:ea typeface="+mj-lt"/>
                <a:cs typeface="+mj-lt"/>
              </a:defRPr>
            </a:defPPr>
            <a:lvl1pPr marL="0" indent="0" algn="ctr">
              <a:lnSpc>
                <a:spcPct val="110000"/>
              </a:lnSpc>
              <a:spcBef>
                <a:spcPts val="0"/>
              </a:spcBef>
              <a:spcAft>
                <a:spcPts val="0"/>
              </a:spcAft>
              <a:buNone/>
              <a:defRPr sz="10434" b="1">
                <a:solidFill>
                  <a:schemeClr val="tx1"/>
                </a:solidFill>
                <a:latin typeface="+mj-lt"/>
                <a:ea typeface="+mj-lt"/>
                <a:cs typeface="+mj-lt"/>
              </a:defRPr>
            </a:lvl1pPr>
            <a:lvl2pPr marL="0" indent="0" algn="ctr">
              <a:lnSpc>
                <a:spcPct val="110000"/>
              </a:lnSpc>
              <a:spcBef>
                <a:spcPts val="0"/>
              </a:spcBef>
              <a:spcAft>
                <a:spcPts val="0"/>
              </a:spcAft>
              <a:buNone/>
              <a:defRPr sz="10434" b="1">
                <a:solidFill>
                  <a:schemeClr val="tx1"/>
                </a:solidFill>
                <a:latin typeface="+mj-lt"/>
                <a:ea typeface="+mj-lt"/>
                <a:cs typeface="+mj-lt"/>
              </a:defRPr>
            </a:lvl2pPr>
            <a:lvl3pPr marL="0" indent="0" algn="ctr">
              <a:lnSpc>
                <a:spcPct val="110000"/>
              </a:lnSpc>
              <a:spcBef>
                <a:spcPts val="0"/>
              </a:spcBef>
              <a:spcAft>
                <a:spcPts val="0"/>
              </a:spcAft>
              <a:buNone/>
              <a:defRPr sz="10434" b="1">
                <a:solidFill>
                  <a:schemeClr val="tx1"/>
                </a:solidFill>
                <a:latin typeface="+mj-lt"/>
                <a:ea typeface="+mj-lt"/>
                <a:cs typeface="+mj-lt"/>
              </a:defRPr>
            </a:lvl3pPr>
            <a:lvl4pPr marL="0" indent="0" algn="ctr">
              <a:lnSpc>
                <a:spcPct val="110000"/>
              </a:lnSpc>
              <a:spcBef>
                <a:spcPts val="0"/>
              </a:spcBef>
              <a:spcAft>
                <a:spcPts val="0"/>
              </a:spcAft>
              <a:buNone/>
              <a:defRPr sz="10434" b="1">
                <a:solidFill>
                  <a:schemeClr val="tx1"/>
                </a:solidFill>
                <a:latin typeface="+mj-lt"/>
                <a:ea typeface="+mj-lt"/>
                <a:cs typeface="+mj-lt"/>
              </a:defRPr>
            </a:lvl4pPr>
            <a:lvl5pPr marL="0" indent="0" algn="ctr">
              <a:lnSpc>
                <a:spcPct val="110000"/>
              </a:lnSpc>
              <a:spcBef>
                <a:spcPts val="0"/>
              </a:spcBef>
              <a:spcAft>
                <a:spcPts val="0"/>
              </a:spcAft>
              <a:buNone/>
              <a:defRPr sz="10434" b="1">
                <a:solidFill>
                  <a:schemeClr val="tx1"/>
                </a:solidFill>
                <a:latin typeface="+mj-lt"/>
                <a:ea typeface="+mj-lt"/>
                <a:cs typeface="+mj-lt"/>
              </a:defRPr>
            </a:lvl5pPr>
            <a:lvl6pPr marL="0" indent="0" algn="ctr">
              <a:lnSpc>
                <a:spcPct val="110000"/>
              </a:lnSpc>
              <a:spcBef>
                <a:spcPts val="0"/>
              </a:spcBef>
              <a:spcAft>
                <a:spcPts val="0"/>
              </a:spcAft>
              <a:buNone/>
              <a:defRPr sz="10434" b="1">
                <a:solidFill>
                  <a:schemeClr val="tx1"/>
                </a:solidFill>
                <a:latin typeface="+mj-lt"/>
                <a:ea typeface="+mj-lt"/>
                <a:cs typeface="+mj-lt"/>
              </a:defRPr>
            </a:lvl6pPr>
            <a:lvl7pPr marL="0" indent="0" algn="ctr">
              <a:lnSpc>
                <a:spcPct val="110000"/>
              </a:lnSpc>
              <a:spcBef>
                <a:spcPts val="0"/>
              </a:spcBef>
              <a:spcAft>
                <a:spcPts val="0"/>
              </a:spcAft>
              <a:buNone/>
              <a:defRPr sz="10434" b="1">
                <a:solidFill>
                  <a:schemeClr val="tx1"/>
                </a:solidFill>
                <a:latin typeface="+mj-lt"/>
                <a:ea typeface="+mj-lt"/>
                <a:cs typeface="+mj-lt"/>
              </a:defRPr>
            </a:lvl7pPr>
            <a:lvl8pPr marL="0" indent="0" algn="ctr">
              <a:lnSpc>
                <a:spcPct val="110000"/>
              </a:lnSpc>
              <a:spcBef>
                <a:spcPts val="0"/>
              </a:spcBef>
              <a:spcAft>
                <a:spcPts val="0"/>
              </a:spcAft>
              <a:buNone/>
              <a:defRPr sz="10434" b="1">
                <a:solidFill>
                  <a:schemeClr val="tx1"/>
                </a:solidFill>
                <a:latin typeface="+mj-lt"/>
                <a:ea typeface="+mj-lt"/>
                <a:cs typeface="+mj-lt"/>
              </a:defRPr>
            </a:lvl8pPr>
            <a:lvl9pPr marL="0" indent="0" algn="ctr">
              <a:lnSpc>
                <a:spcPct val="110000"/>
              </a:lnSpc>
              <a:spcBef>
                <a:spcPts val="0"/>
              </a:spcBef>
              <a:spcAft>
                <a:spcPts val="0"/>
              </a:spcAft>
              <a:buNone/>
              <a:defRPr sz="10434" b="1">
                <a:solidFill>
                  <a:schemeClr val="tx1"/>
                </a:solidFill>
                <a:latin typeface="+mj-lt"/>
                <a:ea typeface="+mj-lt"/>
                <a:cs typeface="+mj-lt"/>
              </a:defRPr>
            </a:lvl9pPr>
          </a:lstStyle>
          <a:p xmlns:a="http://schemas.openxmlformats.org/drawingml/2006/main"/>
        </p:txBody>
      </p:sp>
    </p:spTree>
  </p:cSld>
</p:sldLayout>
</file>

<file path=ppt/slideLayouts/slideLayout3.xml><?xml version="1.0" encoding="utf-8"?>
<p:sldLayout xmlns:p="http://schemas.openxmlformats.org/presentationml/2006/main">
  <p:cSld name="Title and Body">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32E73013-F46C-41E6-AC06-1AC8DA5B3032}"/>
              </a:ext>
            </a:extLst>
          </p:cNvPr>
          <p:cNvSpPr>
            <a:spLocks xmlns:a="http://schemas.openxmlformats.org/drawingml/2006/main" noGrp="1"/>
          </p:cNvSpPr>
          <p:nvPr>
            <p:ph type="title" idx="0"/>
          </p:nvPr>
        </p:nvSpPr>
        <p:spPr>
          <a:xfrm xmlns:a="http://schemas.openxmlformats.org/drawingml/2006/main">
            <a:off x="1703784" y="1663912"/>
            <a:ext cx="26881931" cy="2614718"/>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8198" b="1">
                <a:solidFill>
                  <a:schemeClr val="tx1"/>
                </a:solidFill>
                <a:latin typeface="+mj-lt"/>
                <a:ea typeface="+mj-lt"/>
                <a:cs typeface="+mj-lt"/>
              </a:defRPr>
            </a:defPPr>
            <a:lvl1pPr marL="0" indent="0" algn="l">
              <a:lnSpc>
                <a:spcPct val="110000"/>
              </a:lnSpc>
              <a:spcBef>
                <a:spcPts val="0"/>
              </a:spcBef>
              <a:spcAft>
                <a:spcPts val="0"/>
              </a:spcAft>
              <a:buNone/>
              <a:defRPr sz="8198" b="1">
                <a:solidFill>
                  <a:schemeClr val="tx1"/>
                </a:solidFill>
                <a:latin typeface="+mj-lt"/>
                <a:ea typeface="+mj-lt"/>
                <a:cs typeface="+mj-lt"/>
              </a:defRPr>
            </a:lvl1pPr>
            <a:lvl2pPr marL="0" indent="0" algn="l">
              <a:lnSpc>
                <a:spcPct val="110000"/>
              </a:lnSpc>
              <a:spcBef>
                <a:spcPts val="0"/>
              </a:spcBef>
              <a:spcAft>
                <a:spcPts val="0"/>
              </a:spcAft>
              <a:buNone/>
              <a:defRPr sz="8198" b="1">
                <a:solidFill>
                  <a:schemeClr val="tx1"/>
                </a:solidFill>
                <a:latin typeface="+mj-lt"/>
                <a:ea typeface="+mj-lt"/>
                <a:cs typeface="+mj-lt"/>
              </a:defRPr>
            </a:lvl2pPr>
            <a:lvl3pPr marL="0" indent="0" algn="l">
              <a:lnSpc>
                <a:spcPct val="110000"/>
              </a:lnSpc>
              <a:spcBef>
                <a:spcPts val="0"/>
              </a:spcBef>
              <a:spcAft>
                <a:spcPts val="0"/>
              </a:spcAft>
              <a:buNone/>
              <a:defRPr sz="8198" b="1">
                <a:solidFill>
                  <a:schemeClr val="tx1"/>
                </a:solidFill>
                <a:latin typeface="+mj-lt"/>
                <a:ea typeface="+mj-lt"/>
                <a:cs typeface="+mj-lt"/>
              </a:defRPr>
            </a:lvl3pPr>
            <a:lvl4pPr marL="0" indent="0" algn="l">
              <a:lnSpc>
                <a:spcPct val="110000"/>
              </a:lnSpc>
              <a:spcBef>
                <a:spcPts val="0"/>
              </a:spcBef>
              <a:spcAft>
                <a:spcPts val="0"/>
              </a:spcAft>
              <a:buNone/>
              <a:defRPr sz="8198" b="1">
                <a:solidFill>
                  <a:schemeClr val="tx1"/>
                </a:solidFill>
                <a:latin typeface="+mj-lt"/>
                <a:ea typeface="+mj-lt"/>
                <a:cs typeface="+mj-lt"/>
              </a:defRPr>
            </a:lvl4pPr>
            <a:lvl5pPr marL="0" indent="0" algn="l">
              <a:lnSpc>
                <a:spcPct val="110000"/>
              </a:lnSpc>
              <a:spcBef>
                <a:spcPts val="0"/>
              </a:spcBef>
              <a:spcAft>
                <a:spcPts val="0"/>
              </a:spcAft>
              <a:buNone/>
              <a:defRPr sz="8198" b="1">
                <a:solidFill>
                  <a:schemeClr val="tx1"/>
                </a:solidFill>
                <a:latin typeface="+mj-lt"/>
                <a:ea typeface="+mj-lt"/>
                <a:cs typeface="+mj-lt"/>
              </a:defRPr>
            </a:lvl5pPr>
            <a:lvl6pPr marL="0" indent="0" algn="l">
              <a:lnSpc>
                <a:spcPct val="110000"/>
              </a:lnSpc>
              <a:spcBef>
                <a:spcPts val="0"/>
              </a:spcBef>
              <a:spcAft>
                <a:spcPts val="0"/>
              </a:spcAft>
              <a:buNone/>
              <a:defRPr sz="8198" b="1">
                <a:solidFill>
                  <a:schemeClr val="tx1"/>
                </a:solidFill>
                <a:latin typeface="+mj-lt"/>
                <a:ea typeface="+mj-lt"/>
                <a:cs typeface="+mj-lt"/>
              </a:defRPr>
            </a:lvl6pPr>
            <a:lvl7pPr marL="0" indent="0" algn="l">
              <a:lnSpc>
                <a:spcPct val="110000"/>
              </a:lnSpc>
              <a:spcBef>
                <a:spcPts val="0"/>
              </a:spcBef>
              <a:spcAft>
                <a:spcPts val="0"/>
              </a:spcAft>
              <a:buNone/>
              <a:defRPr sz="8198" b="1">
                <a:solidFill>
                  <a:schemeClr val="tx1"/>
                </a:solidFill>
                <a:latin typeface="+mj-lt"/>
                <a:ea typeface="+mj-lt"/>
                <a:cs typeface="+mj-lt"/>
              </a:defRPr>
            </a:lvl7pPr>
            <a:lvl8pPr marL="0" indent="0" algn="l">
              <a:lnSpc>
                <a:spcPct val="110000"/>
              </a:lnSpc>
              <a:spcBef>
                <a:spcPts val="0"/>
              </a:spcBef>
              <a:spcAft>
                <a:spcPts val="0"/>
              </a:spcAft>
              <a:buNone/>
              <a:defRPr sz="8198" b="1">
                <a:solidFill>
                  <a:schemeClr val="tx1"/>
                </a:solidFill>
                <a:latin typeface="+mj-lt"/>
                <a:ea typeface="+mj-lt"/>
                <a:cs typeface="+mj-lt"/>
              </a:defRPr>
            </a:lvl8pPr>
            <a:lvl9pPr marL="0" indent="0" algn="l">
              <a:lnSpc>
                <a:spcPct val="110000"/>
              </a:lnSpc>
              <a:spcBef>
                <a:spcPts val="0"/>
              </a:spcBef>
              <a:spcAft>
                <a:spcPts val="0"/>
              </a:spcAft>
              <a:buNone/>
              <a:defRPr sz="8198" b="1">
                <a:solidFill>
                  <a:schemeClr val="tx1"/>
                </a:solidFill>
                <a:latin typeface="+mj-lt"/>
                <a:ea typeface="+mj-lt"/>
                <a:cs typeface="+mj-lt"/>
              </a:defRPr>
            </a:lvl9pPr>
          </a:lstStyle>
          <a:p xmlns:a="http://schemas.openxmlformats.org/drawingml/2006/main"/>
        </p:txBody>
      </p:sp>
      <p:sp>
        <p:nvSpPr>
          <p:cNvPr id="2" name="Body">
            <a:extLst xmlns:a="http://schemas.openxmlformats.org/drawingml/2006/main">
              <a:ext uri="{FF2B5EF4-FFF2-40B4-BE49-F238E27FC236}">
                <a16:creationId xmlns:a16="http://schemas.microsoft.com/office/drawing/2014/main" id="{E6802765-2E7B-487E-9065-58751582B9B2}"/>
              </a:ext>
            </a:extLst>
          </p:cNvPr>
          <p:cNvSpPr>
            <a:spLocks xmlns:a="http://schemas.openxmlformats.org/drawingml/2006/main" noGrp="1"/>
          </p:cNvSpPr>
          <p:nvPr>
            <p:ph type="body" idx="1"/>
          </p:nvPr>
        </p:nvSpPr>
        <p:spPr>
          <a:xfrm xmlns:a="http://schemas.openxmlformats.org/drawingml/2006/main">
            <a:off x="1703784" y="5942542"/>
            <a:ext cx="26881931" cy="13311293"/>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5590" b="0">
                <a:solidFill>
                  <a:schemeClr val="tx1"/>
                </a:solidFill>
                <a:latin typeface="+mn-lt"/>
                <a:ea typeface="+mn-lt"/>
                <a:cs typeface="+mn-lt"/>
              </a:defRPr>
            </a:defPPr>
            <a:lvl1pPr marL="567928" indent="-567928" algn="l">
              <a:lnSpc>
                <a:spcPct val="110000"/>
              </a:lnSpc>
              <a:spcBef>
                <a:spcPts val="0"/>
              </a:spcBef>
              <a:spcAft>
                <a:spcPts val="2981"/>
              </a:spcAft>
              <a:buChar char="•"/>
              <a:defRPr sz="5590" b="0">
                <a:solidFill>
                  <a:schemeClr val="tx1"/>
                </a:solidFill>
                <a:latin typeface="+mn-lt"/>
                <a:ea typeface="+mn-lt"/>
                <a:cs typeface="+mn-lt"/>
              </a:defRPr>
            </a:lvl1pPr>
            <a:lvl2pPr marL="1325166" indent="-567928" algn="l">
              <a:lnSpc>
                <a:spcPct val="110000"/>
              </a:lnSpc>
              <a:spcBef>
                <a:spcPts val="0"/>
              </a:spcBef>
              <a:spcAft>
                <a:spcPts val="2981"/>
              </a:spcAft>
              <a:buChar char="•"/>
              <a:defRPr sz="5590" b="0">
                <a:solidFill>
                  <a:schemeClr val="tx1"/>
                </a:solidFill>
                <a:latin typeface="+mn-lt"/>
                <a:ea typeface="+mn-lt"/>
                <a:cs typeface="+mn-lt"/>
              </a:defRPr>
            </a:lvl2pPr>
            <a:lvl3pPr marL="2082403" indent="-567928" algn="l">
              <a:lnSpc>
                <a:spcPct val="110000"/>
              </a:lnSpc>
              <a:spcBef>
                <a:spcPts val="0"/>
              </a:spcBef>
              <a:spcAft>
                <a:spcPts val="2981"/>
              </a:spcAft>
              <a:buChar char="•"/>
              <a:defRPr sz="5590" b="0">
                <a:solidFill>
                  <a:schemeClr val="tx1"/>
                </a:solidFill>
                <a:latin typeface="+mn-lt"/>
                <a:ea typeface="+mn-lt"/>
                <a:cs typeface="+mn-lt"/>
              </a:defRPr>
            </a:lvl3pPr>
            <a:lvl4pPr marL="2839641" indent="-567928" algn="l">
              <a:lnSpc>
                <a:spcPct val="110000"/>
              </a:lnSpc>
              <a:spcBef>
                <a:spcPts val="0"/>
              </a:spcBef>
              <a:spcAft>
                <a:spcPts val="2981"/>
              </a:spcAft>
              <a:buChar char="•"/>
              <a:defRPr sz="5590" b="0">
                <a:solidFill>
                  <a:schemeClr val="tx1"/>
                </a:solidFill>
                <a:latin typeface="+mn-lt"/>
                <a:ea typeface="+mn-lt"/>
                <a:cs typeface="+mn-lt"/>
              </a:defRPr>
            </a:lvl4pPr>
            <a:lvl5pPr marL="3596878" indent="-567928" algn="l">
              <a:lnSpc>
                <a:spcPct val="110000"/>
              </a:lnSpc>
              <a:spcBef>
                <a:spcPts val="0"/>
              </a:spcBef>
              <a:spcAft>
                <a:spcPts val="2981"/>
              </a:spcAft>
              <a:buChar char="•"/>
              <a:defRPr sz="5590" b="0">
                <a:solidFill>
                  <a:schemeClr val="tx1"/>
                </a:solidFill>
                <a:latin typeface="+mn-lt"/>
                <a:ea typeface="+mn-lt"/>
                <a:cs typeface="+mn-lt"/>
              </a:defRPr>
            </a:lvl5pPr>
            <a:lvl6pPr marL="4354116" indent="-567928" algn="l">
              <a:lnSpc>
                <a:spcPct val="110000"/>
              </a:lnSpc>
              <a:spcBef>
                <a:spcPts val="0"/>
              </a:spcBef>
              <a:spcAft>
                <a:spcPts val="2981"/>
              </a:spcAft>
              <a:buChar char="•"/>
              <a:defRPr sz="5590" b="0">
                <a:solidFill>
                  <a:schemeClr val="tx1"/>
                </a:solidFill>
                <a:latin typeface="+mn-lt"/>
                <a:ea typeface="+mn-lt"/>
                <a:cs typeface="+mn-lt"/>
              </a:defRPr>
            </a:lvl6pPr>
            <a:lvl7pPr marL="5111353" indent="-567928" algn="l">
              <a:lnSpc>
                <a:spcPct val="110000"/>
              </a:lnSpc>
              <a:spcBef>
                <a:spcPts val="0"/>
              </a:spcBef>
              <a:spcAft>
                <a:spcPts val="2981"/>
              </a:spcAft>
              <a:buChar char="•"/>
              <a:defRPr sz="5590" b="0">
                <a:solidFill>
                  <a:schemeClr val="tx1"/>
                </a:solidFill>
                <a:latin typeface="+mn-lt"/>
                <a:ea typeface="+mn-lt"/>
                <a:cs typeface="+mn-lt"/>
              </a:defRPr>
            </a:lvl7pPr>
            <a:lvl8pPr marL="5868591" indent="-567928" algn="l">
              <a:lnSpc>
                <a:spcPct val="110000"/>
              </a:lnSpc>
              <a:spcBef>
                <a:spcPts val="0"/>
              </a:spcBef>
              <a:spcAft>
                <a:spcPts val="2981"/>
              </a:spcAft>
              <a:buChar char="•"/>
              <a:defRPr sz="5590" b="0">
                <a:solidFill>
                  <a:schemeClr val="tx1"/>
                </a:solidFill>
                <a:latin typeface="+mn-lt"/>
                <a:ea typeface="+mn-lt"/>
                <a:cs typeface="+mn-lt"/>
              </a:defRPr>
            </a:lvl8pPr>
            <a:lvl9pPr marL="6625828" indent="-567928" algn="l">
              <a:lnSpc>
                <a:spcPct val="110000"/>
              </a:lnSpc>
              <a:spcBef>
                <a:spcPts val="0"/>
              </a:spcBef>
              <a:spcAft>
                <a:spcPts val="2981"/>
              </a:spcAft>
              <a:buChar char="•"/>
              <a:defRPr sz="5590" b="0">
                <a:solidFill>
                  <a:schemeClr val="tx1"/>
                </a:solidFill>
                <a:latin typeface="+mn-lt"/>
                <a:ea typeface="+mn-lt"/>
                <a:cs typeface="+mn-lt"/>
              </a:defRPr>
            </a:lvl9pPr>
          </a:lstStyle>
          <a:p xmlns:a="http://schemas.openxmlformats.org/drawingml/2006/main"/>
        </p:txBody>
      </p:sp>
    </p:spTree>
  </p:cSld>
</p:sldLayout>
</file>

<file path=ppt/slideLayouts/slideLayout4.xml><?xml version="1.0" encoding="utf-8"?>
<p:sldLayout xmlns:p="http://schemas.openxmlformats.org/presentationml/2006/main">
  <p:cSld name="Title and Two Column">
    <p:spTree>
      <p:nvGrpSpPr>
        <p:cNvPr id="1" name=""/>
        <p:cNvGrpSpPr/>
        <p:nvPr/>
      </p:nvGrpSpPr>
      <p:grpSpPr>
        <a:xfrm xmlns:a="http://schemas.openxmlformats.org/drawingml/2006/main"/>
      </p:grpSpPr>
      <p:sp>
        <p:nvSpPr>
          <p:cNvPr id="4" name="Title">
            <a:extLst xmlns:a="http://schemas.openxmlformats.org/drawingml/2006/main">
              <a:ext uri="{FF2B5EF4-FFF2-40B4-BE49-F238E27FC236}">
                <a16:creationId xmlns:a16="http://schemas.microsoft.com/office/drawing/2014/main" id="{133E30AA-8FCE-468A-A136-87E58DE48CB2}"/>
              </a:ext>
            </a:extLst>
          </p:cNvPr>
          <p:cNvSpPr>
            <a:spLocks xmlns:a="http://schemas.openxmlformats.org/drawingml/2006/main" noGrp="1"/>
          </p:cNvSpPr>
          <p:nvPr>
            <p:ph type="title" idx="0"/>
          </p:nvPr>
        </p:nvSpPr>
        <p:spPr>
          <a:xfrm xmlns:a="http://schemas.openxmlformats.org/drawingml/2006/main">
            <a:off x="1703784" y="1663912"/>
            <a:ext cx="26881931" cy="2614718"/>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8198" b="1">
                <a:solidFill>
                  <a:schemeClr val="tx1"/>
                </a:solidFill>
                <a:latin typeface="+mj-lt"/>
                <a:ea typeface="+mj-lt"/>
                <a:cs typeface="+mj-lt"/>
              </a:defRPr>
            </a:defPPr>
            <a:lvl1pPr marL="0" indent="0" algn="l">
              <a:lnSpc>
                <a:spcPct val="110000"/>
              </a:lnSpc>
              <a:spcBef>
                <a:spcPts val="0"/>
              </a:spcBef>
              <a:spcAft>
                <a:spcPts val="0"/>
              </a:spcAft>
              <a:buNone/>
              <a:defRPr sz="8198" b="1">
                <a:solidFill>
                  <a:schemeClr val="tx1"/>
                </a:solidFill>
                <a:latin typeface="+mj-lt"/>
                <a:ea typeface="+mj-lt"/>
                <a:cs typeface="+mj-lt"/>
              </a:defRPr>
            </a:lvl1pPr>
            <a:lvl2pPr marL="0" indent="0" algn="l">
              <a:lnSpc>
                <a:spcPct val="110000"/>
              </a:lnSpc>
              <a:spcBef>
                <a:spcPts val="0"/>
              </a:spcBef>
              <a:spcAft>
                <a:spcPts val="0"/>
              </a:spcAft>
              <a:buNone/>
              <a:defRPr sz="8198" b="1">
                <a:solidFill>
                  <a:schemeClr val="tx1"/>
                </a:solidFill>
                <a:latin typeface="+mj-lt"/>
                <a:ea typeface="+mj-lt"/>
                <a:cs typeface="+mj-lt"/>
              </a:defRPr>
            </a:lvl2pPr>
            <a:lvl3pPr marL="0" indent="0" algn="l">
              <a:lnSpc>
                <a:spcPct val="110000"/>
              </a:lnSpc>
              <a:spcBef>
                <a:spcPts val="0"/>
              </a:spcBef>
              <a:spcAft>
                <a:spcPts val="0"/>
              </a:spcAft>
              <a:buNone/>
              <a:defRPr sz="8198" b="1">
                <a:solidFill>
                  <a:schemeClr val="tx1"/>
                </a:solidFill>
                <a:latin typeface="+mj-lt"/>
                <a:ea typeface="+mj-lt"/>
                <a:cs typeface="+mj-lt"/>
              </a:defRPr>
            </a:lvl3pPr>
            <a:lvl4pPr marL="0" indent="0" algn="l">
              <a:lnSpc>
                <a:spcPct val="110000"/>
              </a:lnSpc>
              <a:spcBef>
                <a:spcPts val="0"/>
              </a:spcBef>
              <a:spcAft>
                <a:spcPts val="0"/>
              </a:spcAft>
              <a:buNone/>
              <a:defRPr sz="8198" b="1">
                <a:solidFill>
                  <a:schemeClr val="tx1"/>
                </a:solidFill>
                <a:latin typeface="+mj-lt"/>
                <a:ea typeface="+mj-lt"/>
                <a:cs typeface="+mj-lt"/>
              </a:defRPr>
            </a:lvl4pPr>
            <a:lvl5pPr marL="0" indent="0" algn="l">
              <a:lnSpc>
                <a:spcPct val="110000"/>
              </a:lnSpc>
              <a:spcBef>
                <a:spcPts val="0"/>
              </a:spcBef>
              <a:spcAft>
                <a:spcPts val="0"/>
              </a:spcAft>
              <a:buNone/>
              <a:defRPr sz="8198" b="1">
                <a:solidFill>
                  <a:schemeClr val="tx1"/>
                </a:solidFill>
                <a:latin typeface="+mj-lt"/>
                <a:ea typeface="+mj-lt"/>
                <a:cs typeface="+mj-lt"/>
              </a:defRPr>
            </a:lvl5pPr>
            <a:lvl6pPr marL="0" indent="0" algn="l">
              <a:lnSpc>
                <a:spcPct val="110000"/>
              </a:lnSpc>
              <a:spcBef>
                <a:spcPts val="0"/>
              </a:spcBef>
              <a:spcAft>
                <a:spcPts val="0"/>
              </a:spcAft>
              <a:buNone/>
              <a:defRPr sz="8198" b="1">
                <a:solidFill>
                  <a:schemeClr val="tx1"/>
                </a:solidFill>
                <a:latin typeface="+mj-lt"/>
                <a:ea typeface="+mj-lt"/>
                <a:cs typeface="+mj-lt"/>
              </a:defRPr>
            </a:lvl6pPr>
            <a:lvl7pPr marL="0" indent="0" algn="l">
              <a:lnSpc>
                <a:spcPct val="110000"/>
              </a:lnSpc>
              <a:spcBef>
                <a:spcPts val="0"/>
              </a:spcBef>
              <a:spcAft>
                <a:spcPts val="0"/>
              </a:spcAft>
              <a:buNone/>
              <a:defRPr sz="8198" b="1">
                <a:solidFill>
                  <a:schemeClr val="tx1"/>
                </a:solidFill>
                <a:latin typeface="+mj-lt"/>
                <a:ea typeface="+mj-lt"/>
                <a:cs typeface="+mj-lt"/>
              </a:defRPr>
            </a:lvl7pPr>
            <a:lvl8pPr marL="0" indent="0" algn="l">
              <a:lnSpc>
                <a:spcPct val="110000"/>
              </a:lnSpc>
              <a:spcBef>
                <a:spcPts val="0"/>
              </a:spcBef>
              <a:spcAft>
                <a:spcPts val="0"/>
              </a:spcAft>
              <a:buNone/>
              <a:defRPr sz="8198" b="1">
                <a:solidFill>
                  <a:schemeClr val="tx1"/>
                </a:solidFill>
                <a:latin typeface="+mj-lt"/>
                <a:ea typeface="+mj-lt"/>
                <a:cs typeface="+mj-lt"/>
              </a:defRPr>
            </a:lvl8pPr>
            <a:lvl9pPr marL="0" indent="0" algn="l">
              <a:lnSpc>
                <a:spcPct val="110000"/>
              </a:lnSpc>
              <a:spcBef>
                <a:spcPts val="0"/>
              </a:spcBef>
              <a:spcAft>
                <a:spcPts val="0"/>
              </a:spcAft>
              <a:buNone/>
              <a:defRPr sz="8198" b="1">
                <a:solidFill>
                  <a:schemeClr val="tx1"/>
                </a:solidFill>
                <a:latin typeface="+mj-lt"/>
                <a:ea typeface="+mj-lt"/>
                <a:cs typeface="+mj-lt"/>
              </a:defRPr>
            </a:lvl9pPr>
          </a:lstStyle>
          <a:p xmlns:a="http://schemas.openxmlformats.org/drawingml/2006/main"/>
        </p:txBody>
      </p:sp>
      <p:sp>
        <p:nvSpPr>
          <p:cNvPr id="2" name="Left column">
            <a:extLst xmlns:a="http://schemas.openxmlformats.org/drawingml/2006/main">
              <a:ext uri="{FF2B5EF4-FFF2-40B4-BE49-F238E27FC236}">
                <a16:creationId xmlns:a16="http://schemas.microsoft.com/office/drawing/2014/main" id="{F2B41831-A1DE-4029-B5ED-0E0ADD452EDB}"/>
              </a:ext>
            </a:extLst>
          </p:cNvPr>
          <p:cNvSpPr>
            <a:spLocks xmlns:a="http://schemas.openxmlformats.org/drawingml/2006/main" noGrp="1"/>
          </p:cNvSpPr>
          <p:nvPr>
            <p:ph type="body" idx="1"/>
          </p:nvPr>
        </p:nvSpPr>
        <p:spPr>
          <a:xfrm xmlns:a="http://schemas.openxmlformats.org/drawingml/2006/main">
            <a:off x="1703784" y="5942542"/>
            <a:ext cx="12494419" cy="13311293"/>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5217" b="0">
                <a:solidFill>
                  <a:schemeClr val="tx1"/>
                </a:solidFill>
                <a:latin typeface="+mn-lt"/>
                <a:ea typeface="+mn-lt"/>
                <a:cs typeface="+mn-lt"/>
              </a:defRPr>
            </a:defPPr>
            <a:lvl1pPr marL="567928" indent="-567928" algn="l">
              <a:lnSpc>
                <a:spcPct val="110000"/>
              </a:lnSpc>
              <a:spcBef>
                <a:spcPts val="0"/>
              </a:spcBef>
              <a:spcAft>
                <a:spcPts val="2981"/>
              </a:spcAft>
              <a:buChar char="•"/>
              <a:defRPr sz="5217" b="0">
                <a:solidFill>
                  <a:schemeClr val="tx1"/>
                </a:solidFill>
                <a:latin typeface="+mn-lt"/>
                <a:ea typeface="+mn-lt"/>
                <a:cs typeface="+mn-lt"/>
              </a:defRPr>
            </a:lvl1pPr>
            <a:lvl2pPr marL="1325166" indent="-567928" algn="l">
              <a:lnSpc>
                <a:spcPct val="110000"/>
              </a:lnSpc>
              <a:spcBef>
                <a:spcPts val="0"/>
              </a:spcBef>
              <a:spcAft>
                <a:spcPts val="2981"/>
              </a:spcAft>
              <a:buChar char="•"/>
              <a:defRPr sz="5217" b="0">
                <a:solidFill>
                  <a:schemeClr val="tx1"/>
                </a:solidFill>
                <a:latin typeface="+mn-lt"/>
                <a:ea typeface="+mn-lt"/>
                <a:cs typeface="+mn-lt"/>
              </a:defRPr>
            </a:lvl2pPr>
            <a:lvl3pPr marL="2082403" indent="-567928" algn="l">
              <a:lnSpc>
                <a:spcPct val="110000"/>
              </a:lnSpc>
              <a:spcBef>
                <a:spcPts val="0"/>
              </a:spcBef>
              <a:spcAft>
                <a:spcPts val="2981"/>
              </a:spcAft>
              <a:buChar char="•"/>
              <a:defRPr sz="5217" b="0">
                <a:solidFill>
                  <a:schemeClr val="tx1"/>
                </a:solidFill>
                <a:latin typeface="+mn-lt"/>
                <a:ea typeface="+mn-lt"/>
                <a:cs typeface="+mn-lt"/>
              </a:defRPr>
            </a:lvl3pPr>
            <a:lvl4pPr marL="2839641" indent="-567928" algn="l">
              <a:lnSpc>
                <a:spcPct val="110000"/>
              </a:lnSpc>
              <a:spcBef>
                <a:spcPts val="0"/>
              </a:spcBef>
              <a:spcAft>
                <a:spcPts val="2981"/>
              </a:spcAft>
              <a:buChar char="•"/>
              <a:defRPr sz="5217" b="0">
                <a:solidFill>
                  <a:schemeClr val="tx1"/>
                </a:solidFill>
                <a:latin typeface="+mn-lt"/>
                <a:ea typeface="+mn-lt"/>
                <a:cs typeface="+mn-lt"/>
              </a:defRPr>
            </a:lvl4pPr>
            <a:lvl5pPr marL="3596878" indent="-567928" algn="l">
              <a:lnSpc>
                <a:spcPct val="110000"/>
              </a:lnSpc>
              <a:spcBef>
                <a:spcPts val="0"/>
              </a:spcBef>
              <a:spcAft>
                <a:spcPts val="2981"/>
              </a:spcAft>
              <a:buChar char="•"/>
              <a:defRPr sz="5217" b="0">
                <a:solidFill>
                  <a:schemeClr val="tx1"/>
                </a:solidFill>
                <a:latin typeface="+mn-lt"/>
                <a:ea typeface="+mn-lt"/>
                <a:cs typeface="+mn-lt"/>
              </a:defRPr>
            </a:lvl5pPr>
            <a:lvl6pPr marL="4354116" indent="-567928" algn="l">
              <a:lnSpc>
                <a:spcPct val="110000"/>
              </a:lnSpc>
              <a:spcBef>
                <a:spcPts val="0"/>
              </a:spcBef>
              <a:spcAft>
                <a:spcPts val="2981"/>
              </a:spcAft>
              <a:buChar char="•"/>
              <a:defRPr sz="5217" b="0">
                <a:solidFill>
                  <a:schemeClr val="tx1"/>
                </a:solidFill>
                <a:latin typeface="+mn-lt"/>
                <a:ea typeface="+mn-lt"/>
                <a:cs typeface="+mn-lt"/>
              </a:defRPr>
            </a:lvl6pPr>
            <a:lvl7pPr marL="5111353" indent="-567928" algn="l">
              <a:lnSpc>
                <a:spcPct val="110000"/>
              </a:lnSpc>
              <a:spcBef>
                <a:spcPts val="0"/>
              </a:spcBef>
              <a:spcAft>
                <a:spcPts val="2981"/>
              </a:spcAft>
              <a:buChar char="•"/>
              <a:defRPr sz="5217" b="0">
                <a:solidFill>
                  <a:schemeClr val="tx1"/>
                </a:solidFill>
                <a:latin typeface="+mn-lt"/>
                <a:ea typeface="+mn-lt"/>
                <a:cs typeface="+mn-lt"/>
              </a:defRPr>
            </a:lvl7pPr>
            <a:lvl8pPr marL="5868591" indent="-567928" algn="l">
              <a:lnSpc>
                <a:spcPct val="110000"/>
              </a:lnSpc>
              <a:spcBef>
                <a:spcPts val="0"/>
              </a:spcBef>
              <a:spcAft>
                <a:spcPts val="2981"/>
              </a:spcAft>
              <a:buChar char="•"/>
              <a:defRPr sz="5217" b="0">
                <a:solidFill>
                  <a:schemeClr val="tx1"/>
                </a:solidFill>
                <a:latin typeface="+mn-lt"/>
                <a:ea typeface="+mn-lt"/>
                <a:cs typeface="+mn-lt"/>
              </a:defRPr>
            </a:lvl8pPr>
            <a:lvl9pPr marL="6625828" indent="-567928" algn="l">
              <a:lnSpc>
                <a:spcPct val="110000"/>
              </a:lnSpc>
              <a:spcBef>
                <a:spcPts val="0"/>
              </a:spcBef>
              <a:spcAft>
                <a:spcPts val="2981"/>
              </a:spcAft>
              <a:buChar char="•"/>
              <a:defRPr sz="5217" b="0">
                <a:solidFill>
                  <a:schemeClr val="tx1"/>
                </a:solidFill>
                <a:latin typeface="+mn-lt"/>
                <a:ea typeface="+mn-lt"/>
                <a:cs typeface="+mn-lt"/>
              </a:defRPr>
            </a:lvl9pPr>
          </a:lstStyle>
          <a:p xmlns:a="http://schemas.openxmlformats.org/drawingml/2006/main"/>
        </p:txBody>
      </p:sp>
      <p:sp>
        <p:nvSpPr>
          <p:cNvPr id="3" name="Right column">
            <a:extLst xmlns:a="http://schemas.openxmlformats.org/drawingml/2006/main">
              <a:ext uri="{FF2B5EF4-FFF2-40B4-BE49-F238E27FC236}">
                <a16:creationId xmlns:a16="http://schemas.microsoft.com/office/drawing/2014/main" id="{37425BBB-DB8C-48D5-99FB-0554148ED87A}"/>
              </a:ext>
            </a:extLst>
          </p:cNvPr>
          <p:cNvSpPr>
            <a:spLocks xmlns:a="http://schemas.openxmlformats.org/drawingml/2006/main" noGrp="1"/>
          </p:cNvSpPr>
          <p:nvPr>
            <p:ph type="body" idx="2"/>
          </p:nvPr>
        </p:nvSpPr>
        <p:spPr>
          <a:xfrm xmlns:a="http://schemas.openxmlformats.org/drawingml/2006/main">
            <a:off x="16091297" y="5942542"/>
            <a:ext cx="12494419" cy="13311293"/>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5217" b="0">
                <a:solidFill>
                  <a:schemeClr val="tx1"/>
                </a:solidFill>
                <a:latin typeface="+mn-lt"/>
                <a:ea typeface="+mn-lt"/>
                <a:cs typeface="+mn-lt"/>
              </a:defRPr>
            </a:defPPr>
            <a:lvl1pPr marL="567928" indent="-567928" algn="l">
              <a:lnSpc>
                <a:spcPct val="110000"/>
              </a:lnSpc>
              <a:spcBef>
                <a:spcPts val="0"/>
              </a:spcBef>
              <a:spcAft>
                <a:spcPts val="2981"/>
              </a:spcAft>
              <a:buChar char="•"/>
              <a:defRPr sz="5217" b="0">
                <a:solidFill>
                  <a:schemeClr val="tx1"/>
                </a:solidFill>
                <a:latin typeface="+mn-lt"/>
                <a:ea typeface="+mn-lt"/>
                <a:cs typeface="+mn-lt"/>
              </a:defRPr>
            </a:lvl1pPr>
            <a:lvl2pPr marL="1325166" indent="-567928" algn="l">
              <a:lnSpc>
                <a:spcPct val="110000"/>
              </a:lnSpc>
              <a:spcBef>
                <a:spcPts val="0"/>
              </a:spcBef>
              <a:spcAft>
                <a:spcPts val="2981"/>
              </a:spcAft>
              <a:buChar char="•"/>
              <a:defRPr sz="5217" b="0">
                <a:solidFill>
                  <a:schemeClr val="tx1"/>
                </a:solidFill>
                <a:latin typeface="+mn-lt"/>
                <a:ea typeface="+mn-lt"/>
                <a:cs typeface="+mn-lt"/>
              </a:defRPr>
            </a:lvl2pPr>
            <a:lvl3pPr marL="2082403" indent="-567928" algn="l">
              <a:lnSpc>
                <a:spcPct val="110000"/>
              </a:lnSpc>
              <a:spcBef>
                <a:spcPts val="0"/>
              </a:spcBef>
              <a:spcAft>
                <a:spcPts val="2981"/>
              </a:spcAft>
              <a:buChar char="•"/>
              <a:defRPr sz="5217" b="0">
                <a:solidFill>
                  <a:schemeClr val="tx1"/>
                </a:solidFill>
                <a:latin typeface="+mn-lt"/>
                <a:ea typeface="+mn-lt"/>
                <a:cs typeface="+mn-lt"/>
              </a:defRPr>
            </a:lvl3pPr>
            <a:lvl4pPr marL="2839641" indent="-567928" algn="l">
              <a:lnSpc>
                <a:spcPct val="110000"/>
              </a:lnSpc>
              <a:spcBef>
                <a:spcPts val="0"/>
              </a:spcBef>
              <a:spcAft>
                <a:spcPts val="2981"/>
              </a:spcAft>
              <a:buChar char="•"/>
              <a:defRPr sz="5217" b="0">
                <a:solidFill>
                  <a:schemeClr val="tx1"/>
                </a:solidFill>
                <a:latin typeface="+mn-lt"/>
                <a:ea typeface="+mn-lt"/>
                <a:cs typeface="+mn-lt"/>
              </a:defRPr>
            </a:lvl4pPr>
            <a:lvl5pPr marL="3596878" indent="-567928" algn="l">
              <a:lnSpc>
                <a:spcPct val="110000"/>
              </a:lnSpc>
              <a:spcBef>
                <a:spcPts val="0"/>
              </a:spcBef>
              <a:spcAft>
                <a:spcPts val="2981"/>
              </a:spcAft>
              <a:buChar char="•"/>
              <a:defRPr sz="5217" b="0">
                <a:solidFill>
                  <a:schemeClr val="tx1"/>
                </a:solidFill>
                <a:latin typeface="+mn-lt"/>
                <a:ea typeface="+mn-lt"/>
                <a:cs typeface="+mn-lt"/>
              </a:defRPr>
            </a:lvl5pPr>
            <a:lvl6pPr marL="4354116" indent="-567928" algn="l">
              <a:lnSpc>
                <a:spcPct val="110000"/>
              </a:lnSpc>
              <a:spcBef>
                <a:spcPts val="0"/>
              </a:spcBef>
              <a:spcAft>
                <a:spcPts val="2981"/>
              </a:spcAft>
              <a:buChar char="•"/>
              <a:defRPr sz="5217" b="0">
                <a:solidFill>
                  <a:schemeClr val="tx1"/>
                </a:solidFill>
                <a:latin typeface="+mn-lt"/>
                <a:ea typeface="+mn-lt"/>
                <a:cs typeface="+mn-lt"/>
              </a:defRPr>
            </a:lvl6pPr>
            <a:lvl7pPr marL="5111353" indent="-567928" algn="l">
              <a:lnSpc>
                <a:spcPct val="110000"/>
              </a:lnSpc>
              <a:spcBef>
                <a:spcPts val="0"/>
              </a:spcBef>
              <a:spcAft>
                <a:spcPts val="2981"/>
              </a:spcAft>
              <a:buChar char="•"/>
              <a:defRPr sz="5217" b="0">
                <a:solidFill>
                  <a:schemeClr val="tx1"/>
                </a:solidFill>
                <a:latin typeface="+mn-lt"/>
                <a:ea typeface="+mn-lt"/>
                <a:cs typeface="+mn-lt"/>
              </a:defRPr>
            </a:lvl7pPr>
            <a:lvl8pPr marL="5868591" indent="-567928" algn="l">
              <a:lnSpc>
                <a:spcPct val="110000"/>
              </a:lnSpc>
              <a:spcBef>
                <a:spcPts val="0"/>
              </a:spcBef>
              <a:spcAft>
                <a:spcPts val="2981"/>
              </a:spcAft>
              <a:buChar char="•"/>
              <a:defRPr sz="5217" b="0">
                <a:solidFill>
                  <a:schemeClr val="tx1"/>
                </a:solidFill>
                <a:latin typeface="+mn-lt"/>
                <a:ea typeface="+mn-lt"/>
                <a:cs typeface="+mn-lt"/>
              </a:defRPr>
            </a:lvl8pPr>
            <a:lvl9pPr marL="6625828" indent="-567928" algn="l">
              <a:lnSpc>
                <a:spcPct val="110000"/>
              </a:lnSpc>
              <a:spcBef>
                <a:spcPts val="0"/>
              </a:spcBef>
              <a:spcAft>
                <a:spcPts val="2981"/>
              </a:spcAft>
              <a:buChar char="•"/>
              <a:defRPr sz="5217" b="0">
                <a:solidFill>
                  <a:schemeClr val="tx1"/>
                </a:solidFill>
                <a:latin typeface="+mn-lt"/>
                <a:ea typeface="+mn-lt"/>
                <a:cs typeface="+mn-lt"/>
              </a:defRPr>
            </a:lvl9pPr>
          </a:lstStyle>
          <a:p xmlns:a="http://schemas.openxmlformats.org/drawingml/2006/main"/>
        </p:txBody>
      </p:sp>
    </p:spTree>
  </p:cSld>
</p:sldLayout>
</file>

<file path=ppt/slideLayouts/slideLayout5.xml><?xml version="1.0" encoding="utf-8"?>
<p:sldLayout xmlns:p="http://schemas.openxmlformats.org/presentationml/2006/main">
  <p:cSld name="Title and One Column">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F18FBC4D-E16F-4AA6-9E9E-E1F7E6325E79}"/>
              </a:ext>
            </a:extLst>
          </p:cNvPr>
          <p:cNvSpPr>
            <a:spLocks xmlns:a="http://schemas.openxmlformats.org/drawingml/2006/main" noGrp="1"/>
          </p:cNvSpPr>
          <p:nvPr>
            <p:ph type="title" idx="0"/>
          </p:nvPr>
        </p:nvSpPr>
        <p:spPr>
          <a:xfrm xmlns:a="http://schemas.openxmlformats.org/drawingml/2006/main">
            <a:off x="1703784" y="1663912"/>
            <a:ext cx="26881931" cy="2614718"/>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8198" b="1">
                <a:solidFill>
                  <a:schemeClr val="tx1"/>
                </a:solidFill>
                <a:latin typeface="+mj-lt"/>
                <a:ea typeface="+mj-lt"/>
                <a:cs typeface="+mj-lt"/>
              </a:defRPr>
            </a:defPPr>
            <a:lvl1pPr marL="0" indent="0" algn="l">
              <a:lnSpc>
                <a:spcPct val="110000"/>
              </a:lnSpc>
              <a:spcBef>
                <a:spcPts val="0"/>
              </a:spcBef>
              <a:spcAft>
                <a:spcPts val="0"/>
              </a:spcAft>
              <a:buNone/>
              <a:defRPr sz="8198" b="1">
                <a:solidFill>
                  <a:schemeClr val="tx1"/>
                </a:solidFill>
                <a:latin typeface="+mj-lt"/>
                <a:ea typeface="+mj-lt"/>
                <a:cs typeface="+mj-lt"/>
              </a:defRPr>
            </a:lvl1pPr>
            <a:lvl2pPr marL="0" indent="0" algn="l">
              <a:lnSpc>
                <a:spcPct val="110000"/>
              </a:lnSpc>
              <a:spcBef>
                <a:spcPts val="0"/>
              </a:spcBef>
              <a:spcAft>
                <a:spcPts val="0"/>
              </a:spcAft>
              <a:buNone/>
              <a:defRPr sz="8198" b="1">
                <a:solidFill>
                  <a:schemeClr val="tx1"/>
                </a:solidFill>
                <a:latin typeface="+mj-lt"/>
                <a:ea typeface="+mj-lt"/>
                <a:cs typeface="+mj-lt"/>
              </a:defRPr>
            </a:lvl2pPr>
            <a:lvl3pPr marL="0" indent="0" algn="l">
              <a:lnSpc>
                <a:spcPct val="110000"/>
              </a:lnSpc>
              <a:spcBef>
                <a:spcPts val="0"/>
              </a:spcBef>
              <a:spcAft>
                <a:spcPts val="0"/>
              </a:spcAft>
              <a:buNone/>
              <a:defRPr sz="8198" b="1">
                <a:solidFill>
                  <a:schemeClr val="tx1"/>
                </a:solidFill>
                <a:latin typeface="+mj-lt"/>
                <a:ea typeface="+mj-lt"/>
                <a:cs typeface="+mj-lt"/>
              </a:defRPr>
            </a:lvl3pPr>
            <a:lvl4pPr marL="0" indent="0" algn="l">
              <a:lnSpc>
                <a:spcPct val="110000"/>
              </a:lnSpc>
              <a:spcBef>
                <a:spcPts val="0"/>
              </a:spcBef>
              <a:spcAft>
                <a:spcPts val="0"/>
              </a:spcAft>
              <a:buNone/>
              <a:defRPr sz="8198" b="1">
                <a:solidFill>
                  <a:schemeClr val="tx1"/>
                </a:solidFill>
                <a:latin typeface="+mj-lt"/>
                <a:ea typeface="+mj-lt"/>
                <a:cs typeface="+mj-lt"/>
              </a:defRPr>
            </a:lvl4pPr>
            <a:lvl5pPr marL="0" indent="0" algn="l">
              <a:lnSpc>
                <a:spcPct val="110000"/>
              </a:lnSpc>
              <a:spcBef>
                <a:spcPts val="0"/>
              </a:spcBef>
              <a:spcAft>
                <a:spcPts val="0"/>
              </a:spcAft>
              <a:buNone/>
              <a:defRPr sz="8198" b="1">
                <a:solidFill>
                  <a:schemeClr val="tx1"/>
                </a:solidFill>
                <a:latin typeface="+mj-lt"/>
                <a:ea typeface="+mj-lt"/>
                <a:cs typeface="+mj-lt"/>
              </a:defRPr>
            </a:lvl5pPr>
            <a:lvl6pPr marL="0" indent="0" algn="l">
              <a:lnSpc>
                <a:spcPct val="110000"/>
              </a:lnSpc>
              <a:spcBef>
                <a:spcPts val="0"/>
              </a:spcBef>
              <a:spcAft>
                <a:spcPts val="0"/>
              </a:spcAft>
              <a:buNone/>
              <a:defRPr sz="8198" b="1">
                <a:solidFill>
                  <a:schemeClr val="tx1"/>
                </a:solidFill>
                <a:latin typeface="+mj-lt"/>
                <a:ea typeface="+mj-lt"/>
                <a:cs typeface="+mj-lt"/>
              </a:defRPr>
            </a:lvl6pPr>
            <a:lvl7pPr marL="0" indent="0" algn="l">
              <a:lnSpc>
                <a:spcPct val="110000"/>
              </a:lnSpc>
              <a:spcBef>
                <a:spcPts val="0"/>
              </a:spcBef>
              <a:spcAft>
                <a:spcPts val="0"/>
              </a:spcAft>
              <a:buNone/>
              <a:defRPr sz="8198" b="1">
                <a:solidFill>
                  <a:schemeClr val="tx1"/>
                </a:solidFill>
                <a:latin typeface="+mj-lt"/>
                <a:ea typeface="+mj-lt"/>
                <a:cs typeface="+mj-lt"/>
              </a:defRPr>
            </a:lvl7pPr>
            <a:lvl8pPr marL="0" indent="0" algn="l">
              <a:lnSpc>
                <a:spcPct val="110000"/>
              </a:lnSpc>
              <a:spcBef>
                <a:spcPts val="0"/>
              </a:spcBef>
              <a:spcAft>
                <a:spcPts val="0"/>
              </a:spcAft>
              <a:buNone/>
              <a:defRPr sz="8198" b="1">
                <a:solidFill>
                  <a:schemeClr val="tx1"/>
                </a:solidFill>
                <a:latin typeface="+mj-lt"/>
                <a:ea typeface="+mj-lt"/>
                <a:cs typeface="+mj-lt"/>
              </a:defRPr>
            </a:lvl8pPr>
            <a:lvl9pPr marL="0" indent="0" algn="l">
              <a:lnSpc>
                <a:spcPct val="110000"/>
              </a:lnSpc>
              <a:spcBef>
                <a:spcPts val="0"/>
              </a:spcBef>
              <a:spcAft>
                <a:spcPts val="0"/>
              </a:spcAft>
              <a:buNone/>
              <a:defRPr sz="8198" b="1">
                <a:solidFill>
                  <a:schemeClr val="tx1"/>
                </a:solidFill>
                <a:latin typeface="+mj-lt"/>
                <a:ea typeface="+mj-lt"/>
                <a:cs typeface="+mj-lt"/>
              </a:defRPr>
            </a:lvl9pPr>
          </a:lstStyle>
          <a:p xmlns:a="http://schemas.openxmlformats.org/drawingml/2006/main"/>
        </p:txBody>
      </p:sp>
      <p:sp>
        <p:nvSpPr>
          <p:cNvPr id="2" name="Left column">
            <a:extLst xmlns:a="http://schemas.openxmlformats.org/drawingml/2006/main">
              <a:ext uri="{FF2B5EF4-FFF2-40B4-BE49-F238E27FC236}">
                <a16:creationId xmlns:a16="http://schemas.microsoft.com/office/drawing/2014/main" id="{513C643D-DD72-46E4-8B6B-327B9FC7BB82}"/>
              </a:ext>
            </a:extLst>
          </p:cNvPr>
          <p:cNvSpPr>
            <a:spLocks xmlns:a="http://schemas.openxmlformats.org/drawingml/2006/main" noGrp="1"/>
          </p:cNvSpPr>
          <p:nvPr>
            <p:ph type="body" idx="1"/>
          </p:nvPr>
        </p:nvSpPr>
        <p:spPr>
          <a:xfrm xmlns:a="http://schemas.openxmlformats.org/drawingml/2006/main">
            <a:off x="1703784" y="5942542"/>
            <a:ext cx="12494419" cy="13311293"/>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5590" b="0">
                <a:solidFill>
                  <a:schemeClr val="tx1"/>
                </a:solidFill>
                <a:latin typeface="+mn-lt"/>
                <a:ea typeface="+mn-lt"/>
                <a:cs typeface="+mn-lt"/>
              </a:defRPr>
            </a:defPPr>
            <a:lvl1pPr marL="567928" indent="-567928" algn="l">
              <a:lnSpc>
                <a:spcPct val="110000"/>
              </a:lnSpc>
              <a:spcBef>
                <a:spcPts val="0"/>
              </a:spcBef>
              <a:spcAft>
                <a:spcPts val="2981"/>
              </a:spcAft>
              <a:buChar char="•"/>
              <a:defRPr sz="5590" b="0">
                <a:solidFill>
                  <a:schemeClr val="tx1"/>
                </a:solidFill>
                <a:latin typeface="+mn-lt"/>
                <a:ea typeface="+mn-lt"/>
                <a:cs typeface="+mn-lt"/>
              </a:defRPr>
            </a:lvl1pPr>
            <a:lvl2pPr marL="1325166" indent="-567928" algn="l">
              <a:lnSpc>
                <a:spcPct val="110000"/>
              </a:lnSpc>
              <a:spcBef>
                <a:spcPts val="0"/>
              </a:spcBef>
              <a:spcAft>
                <a:spcPts val="2981"/>
              </a:spcAft>
              <a:buChar char="•"/>
              <a:defRPr sz="5590" b="0">
                <a:solidFill>
                  <a:schemeClr val="tx1"/>
                </a:solidFill>
                <a:latin typeface="+mn-lt"/>
                <a:ea typeface="+mn-lt"/>
                <a:cs typeface="+mn-lt"/>
              </a:defRPr>
            </a:lvl2pPr>
            <a:lvl3pPr marL="2082403" indent="-567928" algn="l">
              <a:lnSpc>
                <a:spcPct val="110000"/>
              </a:lnSpc>
              <a:spcBef>
                <a:spcPts val="0"/>
              </a:spcBef>
              <a:spcAft>
                <a:spcPts val="2981"/>
              </a:spcAft>
              <a:buChar char="•"/>
              <a:defRPr sz="5590" b="0">
                <a:solidFill>
                  <a:schemeClr val="tx1"/>
                </a:solidFill>
                <a:latin typeface="+mn-lt"/>
                <a:ea typeface="+mn-lt"/>
                <a:cs typeface="+mn-lt"/>
              </a:defRPr>
            </a:lvl3pPr>
            <a:lvl4pPr marL="2839641" indent="-567928" algn="l">
              <a:lnSpc>
                <a:spcPct val="110000"/>
              </a:lnSpc>
              <a:spcBef>
                <a:spcPts val="0"/>
              </a:spcBef>
              <a:spcAft>
                <a:spcPts val="2981"/>
              </a:spcAft>
              <a:buChar char="•"/>
              <a:defRPr sz="5590" b="0">
                <a:solidFill>
                  <a:schemeClr val="tx1"/>
                </a:solidFill>
                <a:latin typeface="+mn-lt"/>
                <a:ea typeface="+mn-lt"/>
                <a:cs typeface="+mn-lt"/>
              </a:defRPr>
            </a:lvl4pPr>
            <a:lvl5pPr marL="3596878" indent="-567928" algn="l">
              <a:lnSpc>
                <a:spcPct val="110000"/>
              </a:lnSpc>
              <a:spcBef>
                <a:spcPts val="0"/>
              </a:spcBef>
              <a:spcAft>
                <a:spcPts val="2981"/>
              </a:spcAft>
              <a:buChar char="•"/>
              <a:defRPr sz="5590" b="0">
                <a:solidFill>
                  <a:schemeClr val="tx1"/>
                </a:solidFill>
                <a:latin typeface="+mn-lt"/>
                <a:ea typeface="+mn-lt"/>
                <a:cs typeface="+mn-lt"/>
              </a:defRPr>
            </a:lvl5pPr>
            <a:lvl6pPr marL="4354116" indent="-567928" algn="l">
              <a:lnSpc>
                <a:spcPct val="110000"/>
              </a:lnSpc>
              <a:spcBef>
                <a:spcPts val="0"/>
              </a:spcBef>
              <a:spcAft>
                <a:spcPts val="2981"/>
              </a:spcAft>
              <a:buChar char="•"/>
              <a:defRPr sz="5590" b="0">
                <a:solidFill>
                  <a:schemeClr val="tx1"/>
                </a:solidFill>
                <a:latin typeface="+mn-lt"/>
                <a:ea typeface="+mn-lt"/>
                <a:cs typeface="+mn-lt"/>
              </a:defRPr>
            </a:lvl6pPr>
            <a:lvl7pPr marL="5111353" indent="-567928" algn="l">
              <a:lnSpc>
                <a:spcPct val="110000"/>
              </a:lnSpc>
              <a:spcBef>
                <a:spcPts val="0"/>
              </a:spcBef>
              <a:spcAft>
                <a:spcPts val="2981"/>
              </a:spcAft>
              <a:buChar char="•"/>
              <a:defRPr sz="5590" b="0">
                <a:solidFill>
                  <a:schemeClr val="tx1"/>
                </a:solidFill>
                <a:latin typeface="+mn-lt"/>
                <a:ea typeface="+mn-lt"/>
                <a:cs typeface="+mn-lt"/>
              </a:defRPr>
            </a:lvl7pPr>
            <a:lvl8pPr marL="5868591" indent="-567928" algn="l">
              <a:lnSpc>
                <a:spcPct val="110000"/>
              </a:lnSpc>
              <a:spcBef>
                <a:spcPts val="0"/>
              </a:spcBef>
              <a:spcAft>
                <a:spcPts val="2981"/>
              </a:spcAft>
              <a:buChar char="•"/>
              <a:defRPr sz="5590" b="0">
                <a:solidFill>
                  <a:schemeClr val="tx1"/>
                </a:solidFill>
                <a:latin typeface="+mn-lt"/>
                <a:ea typeface="+mn-lt"/>
                <a:cs typeface="+mn-lt"/>
              </a:defRPr>
            </a:lvl8pPr>
            <a:lvl9pPr marL="6625828" indent="-567928" algn="l">
              <a:lnSpc>
                <a:spcPct val="110000"/>
              </a:lnSpc>
              <a:spcBef>
                <a:spcPts val="0"/>
              </a:spcBef>
              <a:spcAft>
                <a:spcPts val="2981"/>
              </a:spcAft>
              <a:buChar char="•"/>
              <a:defRPr sz="5590" b="0">
                <a:solidFill>
                  <a:schemeClr val="tx1"/>
                </a:solidFill>
                <a:latin typeface="+mn-lt"/>
                <a:ea typeface="+mn-lt"/>
                <a:cs typeface="+mn-lt"/>
              </a:defRPr>
            </a:lvl9pPr>
          </a:lstStyle>
          <a:p xmlns:a="http://schemas.openxmlformats.org/drawingml/2006/main"/>
        </p:txBody>
      </p:sp>
    </p:spTree>
  </p:cSld>
</p:sldLayout>
</file>

<file path=ppt/slideLayouts/slideLayout6.xml><?xml version="1.0" encoding="utf-8"?>
<p:sldLayout xmlns:p="http://schemas.openxmlformats.org/presentationml/2006/main" type="blank">
  <p:cSld name="Blank">
    <p:spTree>
      <p:nvGrpSpPr>
        <p:cNvPr id="1" name=""/>
        <p:cNvGrpSpPr/>
        <p:nvPr/>
      </p:nvGrpSpPr>
      <p:grpSpPr>
        <a:xfrm xmlns:a="http://schemas.openxmlformats.org/drawingml/2006/main"/>
      </p:grpSpPr>
    </p:spTree>
  </p:cSld>
</p:sldLayout>
</file>

<file path=ppt/slideMasters/_rels/slideMaster1.xml.rels>&#65279;<?xml version="1.0" encoding="utf-8"?><Relationships xmlns="http://schemas.openxmlformats.org/package/2006/relationships"><Relationship Type="http://schemas.openxmlformats.org/officeDocument/2006/relationships/theme" Target="/ppt/slideMasters/theme/theme2.xml" Id="R84ae315383b547eb" /><Relationship Type="http://schemas.openxmlformats.org/officeDocument/2006/relationships/slideLayout" Target="/ppt/slideLayouts/slideLayout1.xml" Id="R54669e7c02b349b4" /><Relationship Type="http://schemas.openxmlformats.org/officeDocument/2006/relationships/slideLayout" Target="/ppt/slideLayouts/slideLayout2.xml" Id="R965743a425aa47f2" /><Relationship Type="http://schemas.openxmlformats.org/officeDocument/2006/relationships/slideLayout" Target="/ppt/slideLayouts/slideLayout3.xml" Id="R0e858f8ee14040fc" /><Relationship Type="http://schemas.openxmlformats.org/officeDocument/2006/relationships/slideLayout" Target="/ppt/slideLayouts/slideLayout4.xml" Id="R46acb83a280643c0" /><Relationship Type="http://schemas.openxmlformats.org/officeDocument/2006/relationships/slideLayout" Target="/ppt/slideLayouts/slideLayout5.xml" Id="Rfecacce82e6741ee" /><Relationship Type="http://schemas.openxmlformats.org/officeDocument/2006/relationships/slideLayout" Target="/ppt/slideLayouts/slideLayout6.xml" Id="Rf2483e5d68e74e94" /></Relationships>
</file>

<file path=ppt/slideMasters/slideMaster1.xml><?xml version="1.0" encoding="utf-8"?>
<p:sldMaster xmlns:p="http://schemas.openxmlformats.org/presentationml/2006/main">
  <p:cSld name="Master">
    <p:bg>
      <p:bgRef idx="1001">
        <a:schemeClr xmlns:a="http://schemas.openxmlformats.org/drawingml/2006/main" val="bg1"/>
      </p:bgRef>
    </p:bg>
    <p:spTree>
      <p:nvGrpSpPr>
        <p:cNvPr id="1" name=""/>
        <p:cNvGrpSpPr/>
        <p:nvPr/>
      </p:nvGrpSpPr>
      <p:grpSpPr>
        <a:xfrm xmlns:a="http://schemas.openxmlformats.org/drawingml/2006/main"/>
      </p:grpSpPr>
    </p:spTree>
  </p:cSld>
  <p:clrMap bg1="lt1" tx1="dk1" bg2="lt2" tx2="dk2" accent1="accent1" accent2="accent2" accent3="accent3" accent4="accent4" accent5="accent5" accent6="accent6" hlink="hlink" folHlink="folHlink"/>
  <p:sldLayoutIdLst>
    <p:sldLayoutId xmlns:r="http://schemas.openxmlformats.org/officeDocument/2006/relationships" id="2147483649" r:id="R54669e7c02b349b4"/>
    <p:sldLayoutId xmlns:r="http://schemas.openxmlformats.org/officeDocument/2006/relationships" id="2147483650" r:id="R965743a425aa47f2"/>
    <p:sldLayoutId xmlns:r="http://schemas.openxmlformats.org/officeDocument/2006/relationships" id="2147483651" r:id="R0e858f8ee14040fc"/>
    <p:sldLayoutId xmlns:r="http://schemas.openxmlformats.org/officeDocument/2006/relationships" id="2147483652" r:id="R46acb83a280643c0"/>
    <p:sldLayoutId xmlns:r="http://schemas.openxmlformats.org/officeDocument/2006/relationships" id="2147483653" r:id="Rfecacce82e6741ee"/>
    <p:sldLayoutId xmlns:r="http://schemas.openxmlformats.org/officeDocument/2006/relationships" id="2147483654" r:id="Rf2483e5d68e74e94"/>
  </p:sldLayoutIdLst>
  <p:txStyles>
    <p:titleStyle>
      <a:lvl1pPr xmlns:a="http://schemas.openxmlformats.org/drawingml/2006/main" algn="l">
        <a:lnSpc>
          <a:spcPct val="90000"/>
        </a:lnSpc>
        <a:spcBef>
          <a:spcPts val="0"/>
        </a:spcBef>
        <a:buNone/>
        <a:defRPr sz="4400">
          <a:solidFill>
            <a:schemeClr val="tx1"/>
          </a:solidFill>
          <a:latin typeface="+mj-lt"/>
          <a:ea typeface="+mj-lt"/>
          <a:cs typeface="+mj-lt"/>
        </a:defRPr>
      </a:lvl1pPr>
    </p:titleStyle>
    <p:bodyStyle>
      <a:lvl1pPr xmlns:a="http://schemas.openxmlformats.org/drawingml/2006/main" marL="228600" indent="-228600" algn="l">
        <a:lnSpc>
          <a:spcPct val="90000"/>
        </a:lnSpc>
        <a:spcBef>
          <a:spcPts val="1000"/>
        </a:spcBef>
        <a:buChar char="•"/>
        <a:defRPr sz="2800">
          <a:solidFill>
            <a:schemeClr val="tx1"/>
          </a:solidFill>
          <a:latin typeface="+mn-lt"/>
          <a:ea typeface="+mn-lt"/>
          <a:cs typeface="+mn-lt"/>
        </a:defRPr>
      </a:lvl1pPr>
      <a:lvl2pPr xmlns:a="http://schemas.openxmlformats.org/drawingml/2006/main" marL="685800" indent="-228600" algn="l">
        <a:lnSpc>
          <a:spcPct val="90000"/>
        </a:lnSpc>
        <a:spcBef>
          <a:spcPts val="500"/>
        </a:spcBef>
        <a:buChar char="•"/>
        <a:defRPr sz="2400">
          <a:solidFill>
            <a:schemeClr val="tx1"/>
          </a:solidFill>
          <a:latin typeface="+mn-lt"/>
          <a:ea typeface="+mn-lt"/>
          <a:cs typeface="+mn-lt"/>
        </a:defRPr>
      </a:lvl2pPr>
      <a:lvl3pPr xmlns:a="http://schemas.openxmlformats.org/drawingml/2006/main" marL="1143000" indent="-228600" algn="l">
        <a:lnSpc>
          <a:spcPct val="90000"/>
        </a:lnSpc>
        <a:spcBef>
          <a:spcPts val="500"/>
        </a:spcBef>
        <a:buChar char="•"/>
        <a:defRPr sz="2000">
          <a:solidFill>
            <a:schemeClr val="tx1"/>
          </a:solidFill>
          <a:latin typeface="+mn-lt"/>
          <a:ea typeface="+mn-lt"/>
          <a:cs typeface="+mn-lt"/>
        </a:defRPr>
      </a:lvl3pPr>
      <a:lvl4pPr xmlns:a="http://schemas.openxmlformats.org/drawingml/2006/main" marL="1600200" indent="-228600" algn="l">
        <a:lnSpc>
          <a:spcPct val="90000"/>
        </a:lnSpc>
        <a:spcBef>
          <a:spcPts val="500"/>
        </a:spcBef>
        <a:buChar char="•"/>
        <a:defRPr sz="1800">
          <a:solidFill>
            <a:schemeClr val="tx1"/>
          </a:solidFill>
          <a:latin typeface="+mn-lt"/>
          <a:ea typeface="+mn-lt"/>
          <a:cs typeface="+mn-lt"/>
        </a:defRPr>
      </a:lvl4pPr>
      <a:lvl5pPr xmlns:a="http://schemas.openxmlformats.org/drawingml/2006/main" marL="2057400" indent="-228600" algn="l">
        <a:lnSpc>
          <a:spcPct val="90000"/>
        </a:lnSpc>
        <a:spcBef>
          <a:spcPts val="500"/>
        </a:spcBef>
        <a:buChar char="•"/>
        <a:defRPr sz="1800">
          <a:solidFill>
            <a:schemeClr val="tx1"/>
          </a:solidFill>
          <a:latin typeface="+mn-lt"/>
          <a:ea typeface="+mn-lt"/>
          <a:cs typeface="+mn-lt"/>
        </a:defRPr>
      </a:lvl5pPr>
      <a:lvl6pPr xmlns:a="http://schemas.openxmlformats.org/drawingml/2006/main" marL="2514600" indent="-228600" algn="l">
        <a:lnSpc>
          <a:spcPct val="90000"/>
        </a:lnSpc>
        <a:spcBef>
          <a:spcPts val="500"/>
        </a:spcBef>
        <a:buChar char="•"/>
        <a:defRPr sz="1800">
          <a:solidFill>
            <a:schemeClr val="tx1"/>
          </a:solidFill>
          <a:latin typeface="+mn-lt"/>
          <a:ea typeface="+mn-lt"/>
          <a:cs typeface="+mn-lt"/>
        </a:defRPr>
      </a:lvl6pPr>
      <a:lvl7pPr xmlns:a="http://schemas.openxmlformats.org/drawingml/2006/main" marL="2971800" indent="-228600" algn="l">
        <a:lnSpc>
          <a:spcPct val="90000"/>
        </a:lnSpc>
        <a:spcBef>
          <a:spcPts val="500"/>
        </a:spcBef>
        <a:buChar char="•"/>
        <a:defRPr sz="1800">
          <a:solidFill>
            <a:schemeClr val="tx1"/>
          </a:solidFill>
          <a:latin typeface="+mn-lt"/>
          <a:ea typeface="+mn-lt"/>
          <a:cs typeface="+mn-lt"/>
        </a:defRPr>
      </a:lvl7pPr>
      <a:lvl8pPr xmlns:a="http://schemas.openxmlformats.org/drawingml/2006/main" marL="3429000" indent="-228600" algn="l">
        <a:lnSpc>
          <a:spcPct val="90000"/>
        </a:lnSpc>
        <a:spcBef>
          <a:spcPts val="500"/>
        </a:spcBef>
        <a:buChar char="•"/>
        <a:defRPr sz="1800">
          <a:solidFill>
            <a:schemeClr val="tx1"/>
          </a:solidFill>
          <a:latin typeface="+mn-lt"/>
          <a:ea typeface="+mn-lt"/>
          <a:cs typeface="+mn-lt"/>
        </a:defRPr>
      </a:lvl8pPr>
      <a:lvl9pPr xmlns:a="http://schemas.openxmlformats.org/drawingml/2006/main" marL="3886200" indent="-228600" algn="l">
        <a:lnSpc>
          <a:spcPct val="90000"/>
        </a:lnSpc>
        <a:spcBef>
          <a:spcPts val="500"/>
        </a:spcBef>
        <a:buChar char="•"/>
        <a:defRPr sz="1800">
          <a:solidFill>
            <a:schemeClr val="tx1"/>
          </a:solidFill>
          <a:latin typeface="+mn-lt"/>
          <a:ea typeface="+mn-lt"/>
          <a:cs typeface="+mn-lt"/>
        </a:defRPr>
      </a:lvl9pPr>
    </p:bodyStyle>
    <p:otherStyle>
      <a:lvl1pPr xmlns:a="http://schemas.openxmlformats.org/drawingml/2006/main" marL="0" algn="l">
        <a:buNone/>
        <a:defRPr sz="1800">
          <a:solidFill>
            <a:schemeClr val="tx1"/>
          </a:solidFill>
          <a:latin typeface="+mn-lt"/>
          <a:ea typeface="+mn-lt"/>
          <a:cs typeface="+mn-lt"/>
        </a:defRPr>
      </a:lvl1pPr>
      <a:lvl2pPr xmlns:a="http://schemas.openxmlformats.org/drawingml/2006/main" marL="457200" algn="l">
        <a:buNone/>
        <a:defRPr sz="1800">
          <a:solidFill>
            <a:schemeClr val="tx1"/>
          </a:solidFill>
          <a:latin typeface="+mn-lt"/>
          <a:ea typeface="+mn-lt"/>
          <a:cs typeface="+mn-lt"/>
        </a:defRPr>
      </a:lvl2pPr>
      <a:lvl3pPr xmlns:a="http://schemas.openxmlformats.org/drawingml/2006/main" marL="914400" algn="l">
        <a:buNone/>
        <a:defRPr sz="1800">
          <a:solidFill>
            <a:schemeClr val="tx1"/>
          </a:solidFill>
          <a:latin typeface="+mn-lt"/>
          <a:ea typeface="+mn-lt"/>
          <a:cs typeface="+mn-lt"/>
        </a:defRPr>
      </a:lvl3pPr>
      <a:lvl4pPr xmlns:a="http://schemas.openxmlformats.org/drawingml/2006/main" marL="1371600" algn="l">
        <a:buNone/>
        <a:defRPr sz="1800">
          <a:solidFill>
            <a:schemeClr val="tx1"/>
          </a:solidFill>
          <a:latin typeface="+mn-lt"/>
          <a:ea typeface="+mn-lt"/>
          <a:cs typeface="+mn-lt"/>
        </a:defRPr>
      </a:lvl4pPr>
      <a:lvl5pPr xmlns:a="http://schemas.openxmlformats.org/drawingml/2006/main" marL="1828800" algn="l">
        <a:buNone/>
        <a:defRPr sz="1800">
          <a:solidFill>
            <a:schemeClr val="tx1"/>
          </a:solidFill>
          <a:latin typeface="+mn-lt"/>
          <a:ea typeface="+mn-lt"/>
          <a:cs typeface="+mn-lt"/>
        </a:defRPr>
      </a:lvl5pPr>
      <a:lvl6pPr xmlns:a="http://schemas.openxmlformats.org/drawingml/2006/main" marL="2286000" algn="l">
        <a:buNone/>
        <a:defRPr sz="1800">
          <a:solidFill>
            <a:schemeClr val="tx1"/>
          </a:solidFill>
          <a:latin typeface="+mn-lt"/>
          <a:ea typeface="+mn-lt"/>
          <a:cs typeface="+mn-lt"/>
        </a:defRPr>
      </a:lvl6pPr>
      <a:lvl7pPr xmlns:a="http://schemas.openxmlformats.org/drawingml/2006/main" marL="2743200" algn="l">
        <a:buNone/>
        <a:defRPr sz="1800">
          <a:solidFill>
            <a:schemeClr val="tx1"/>
          </a:solidFill>
          <a:latin typeface="+mn-lt"/>
          <a:ea typeface="+mn-lt"/>
          <a:cs typeface="+mn-lt"/>
        </a:defRPr>
      </a:lvl7pPr>
      <a:lvl8pPr xmlns:a="http://schemas.openxmlformats.org/drawingml/2006/main" marL="3200400" algn="l">
        <a:buNone/>
        <a:defRPr sz="1800">
          <a:solidFill>
            <a:schemeClr val="tx1"/>
          </a:solidFill>
          <a:latin typeface="+mn-lt"/>
          <a:ea typeface="+mn-lt"/>
          <a:cs typeface="+mn-lt"/>
        </a:defRPr>
      </a:lvl8pPr>
      <a:lvl9pPr xmlns:a="http://schemas.openxmlformats.org/drawingml/2006/main" marL="3657600" algn="l">
        <a:buNone/>
        <a:defRPr sz="1800">
          <a:solidFill>
            <a:schemeClr val="tx1"/>
          </a:solidFill>
          <a:latin typeface="+mn-lt"/>
          <a:ea typeface="+mn-lt"/>
          <a:cs typeface="+mn-lt"/>
        </a:defRPr>
      </a:lvl9pPr>
    </p:otherStyle>
  </p:txStyles>
</p:sldMaster>
</file>

<file path=ppt/slideMasters/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slides/_rels/slide1.xml.rels>&#65279;<?xml version="1.0" encoding="utf-8"?><Relationships xmlns="http://schemas.openxmlformats.org/package/2006/relationships"><Relationship Type="http://schemas.openxmlformats.org/officeDocument/2006/relationships/slideLayout" Target="/ppt/slideLayouts/slideLayout6.xml" Id="R7d2e4e1a38bc49bf" /><Relationship Type="http://schemas.openxmlformats.org/officeDocument/2006/relationships/notesSlide" Target="/ppt/notesSlides/notesSlide1.xml" Id="R4a27fb4536ed4c5d" /></Relationships>
</file>

<file path=ppt/slides/_rels/slide2.xml.rels>&#65279;<?xml version="1.0" encoding="utf-8"?><Relationships xmlns="http://schemas.openxmlformats.org/package/2006/relationships"><Relationship Type="http://schemas.openxmlformats.org/officeDocument/2006/relationships/slideLayout" Target="/ppt/slideLayouts/slideLayout6.xml" Id="Re0f7d6ea80cf4c8d" /><Relationship Type="http://schemas.openxmlformats.org/officeDocument/2006/relationships/notesSlide" Target="/ppt/notesSlides/notesSlide2.xml" Id="R7a3fe76f2623479e" /></Relationships>
</file>

<file path=ppt/slides/slide1.xml><?xml version="1.0" encoding="utf-8"?>
<p:sld xmlns:p="http://schemas.openxmlformats.org/presentationml/2006/main">
  <p:cSld>
    <p:bg>
      <p:bgPr>
        <a:solidFill xmlns:a="http://schemas.openxmlformats.org/drawingml/2006/main">
          <a:srgbClr val="FCFDFC"/>
        </a:solidFill>
      </p:bgPr>
    </p:bg>
    <p:spTree>
      <p:nvGrpSpPr>
        <p:cNvPr id="1" name=""/>
        <p:cNvGrpSpPr/>
        <p:nvPr/>
      </p:nvGrpSpPr>
      <p:grpSpPr>
        <a:xfrm xmlns:a="http://schemas.openxmlformats.org/drawingml/2006/main"/>
      </p:grpSpPr>
      <p:sp>
        <p:nvSpPr>
          <p:cNvPr id="47" name="">
            <a:extLst xmlns:a="http://schemas.openxmlformats.org/drawingml/2006/main">
              <a:ext uri="{FF2B5EF4-FFF2-40B4-BE49-F238E27FC236}">
                <a16:creationId xmlns:a16="http://schemas.microsoft.com/office/drawing/2014/main" id="{37A75C68-C3F3-4EBE-94DE-3A2BE04223E8}"/>
              </a:ext>
            </a:extLst>
          </p:cNvPr>
          <p:cNvSpPr>
            <a:spLocks xmlns:a="http://schemas.openxmlformats.org/drawingml/2006/main" noGrp="1"/>
          </p:cNvSpPr>
          <p:nvPr/>
        </p:nvSpPr>
        <p:spPr>
          <a:xfrm xmlns:a="http://schemas.openxmlformats.org/drawingml/2006/main">
            <a:off x="0" y="0"/>
            <a:ext cx="30289500" cy="2714625"/>
          </a:xfrm>
          <a:prstGeom xmlns:a="http://schemas.openxmlformats.org/drawingml/2006/main" prst="rect">
            <a:avLst/>
          </a:prstGeom>
          <a:solidFill xmlns:a="http://schemas.openxmlformats.org/drawingml/2006/main">
            <a:srgbClr val="143A43"/>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F54A9694-F04B-443D-9B2D-36B1D03E756C}"/>
              </a:ext>
            </a:extLst>
          </p:cNvPr>
          <p:cNvSpPr>
            <a:spLocks xmlns:a="http://schemas.openxmlformats.org/drawingml/2006/main" noGrp="1"/>
          </p:cNvSpPr>
          <p:nvPr/>
        </p:nvSpPr>
        <p:spPr>
          <a:xfrm xmlns:a="http://schemas.openxmlformats.org/drawingml/2006/main">
            <a:off x="762000" y="381000"/>
            <a:ext cx="28575000" cy="1028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7500" b="1">
                <a:solidFill>
                  <a:srgbClr val="FFFFFF"/>
                </a:solidFill>
                <a:latin typeface="DejaVu Sans"/>
                <a:ea typeface="DejaVu Sans"/>
                <a:cs typeface="DejaVu Sans"/>
              </a:defRPr>
            </a:defPPr>
            <a:lvl1pPr>
              <a:defRPr sz="7500" b="1">
                <a:solidFill>
                  <a:srgbClr val="FFFFFF"/>
                </a:solidFill>
                <a:latin typeface="DejaVu Sans"/>
                <a:ea typeface="DejaVu Sans"/>
                <a:cs typeface="DejaVu Sans"/>
              </a:defRPr>
            </a:lvl1pPr>
            <a:lvl2pPr>
              <a:defRPr sz="7500" b="1">
                <a:solidFill>
                  <a:srgbClr val="FFFFFF"/>
                </a:solidFill>
                <a:latin typeface="DejaVu Sans"/>
                <a:ea typeface="DejaVu Sans"/>
                <a:cs typeface="DejaVu Sans"/>
              </a:defRPr>
            </a:lvl2pPr>
            <a:lvl3pPr>
              <a:defRPr sz="7500" b="1">
                <a:solidFill>
                  <a:srgbClr val="FFFFFF"/>
                </a:solidFill>
                <a:latin typeface="DejaVu Sans"/>
                <a:ea typeface="DejaVu Sans"/>
                <a:cs typeface="DejaVu Sans"/>
              </a:defRPr>
            </a:lvl3pPr>
            <a:lvl4pPr>
              <a:defRPr sz="7500" b="1">
                <a:solidFill>
                  <a:srgbClr val="FFFFFF"/>
                </a:solidFill>
                <a:latin typeface="DejaVu Sans"/>
                <a:ea typeface="DejaVu Sans"/>
                <a:cs typeface="DejaVu Sans"/>
              </a:defRPr>
            </a:lvl4pPr>
            <a:lvl5pPr>
              <a:defRPr sz="7500" b="1">
                <a:solidFill>
                  <a:srgbClr val="FFFFFF"/>
                </a:solidFill>
                <a:latin typeface="DejaVu Sans"/>
                <a:ea typeface="DejaVu Sans"/>
                <a:cs typeface="DejaVu Sans"/>
              </a:defRPr>
            </a:lvl5pPr>
            <a:lvl6pPr>
              <a:defRPr sz="7500" b="1">
                <a:solidFill>
                  <a:srgbClr val="FFFFFF"/>
                </a:solidFill>
                <a:latin typeface="DejaVu Sans"/>
                <a:ea typeface="DejaVu Sans"/>
                <a:cs typeface="DejaVu Sans"/>
              </a:defRPr>
            </a:lvl6pPr>
            <a:lvl7pPr>
              <a:defRPr sz="7500" b="1">
                <a:solidFill>
                  <a:srgbClr val="FFFFFF"/>
                </a:solidFill>
                <a:latin typeface="DejaVu Sans"/>
                <a:ea typeface="DejaVu Sans"/>
                <a:cs typeface="DejaVu Sans"/>
              </a:defRPr>
            </a:lvl7pPr>
            <a:lvl8pPr>
              <a:defRPr sz="7500" b="1">
                <a:solidFill>
                  <a:srgbClr val="FFFFFF"/>
                </a:solidFill>
                <a:latin typeface="DejaVu Sans"/>
                <a:ea typeface="DejaVu Sans"/>
                <a:cs typeface="DejaVu Sans"/>
              </a:defRPr>
            </a:lvl8pPr>
            <a:lvl9pPr>
              <a:defRPr sz="7500" b="1">
                <a:solidFill>
                  <a:srgbClr val="FFFFFF"/>
                </a:solidFill>
                <a:latin typeface="DejaVu Sans"/>
                <a:ea typeface="DejaVu Sans"/>
                <a:cs typeface="DejaVu Sans"/>
              </a:defRPr>
            </a:lvl9pPr>
          </a:lstStyle>
          <a:p xmlns:a="http://schemas.openxmlformats.org/drawingml/2006/main">
            <a:pPr>
              <a:defRPr sz="7500" b="1">
                <a:solidFill>
                  <a:srgbClr val="FFFFFF"/>
                </a:solidFill>
                <a:latin typeface="DejaVu Sans"/>
                <a:ea typeface="DejaVu Sans"/>
                <a:cs typeface="DejaVu Sans"/>
              </a:defRPr>
            </a:pPr>
            <a:r>
              <a:rPr sz="7500" b="1">
                <a:solidFill>
                  <a:srgbClr val="FFFFFF"/>
                </a:solidFill>
                <a:latin typeface="DejaVu Sans"/>
                <a:ea typeface="DejaVu Sans"/>
                <a:cs typeface="DejaVu Sans"/>
              </a:rPr>
              <a:t>QuitTogether</a:t>
            </a:r>
          </a:p>
        </p:txBody>
      </p:sp>
      <p:sp>
        <p:nvSpPr>
          <p:cNvPr id="3" name="">
            <a:extLst xmlns:a="http://schemas.openxmlformats.org/drawingml/2006/main">
              <a:ext uri="{FF2B5EF4-FFF2-40B4-BE49-F238E27FC236}">
                <a16:creationId xmlns:a16="http://schemas.microsoft.com/office/drawing/2014/main" id="{D83D280D-C88E-4119-B9A4-D3FFF8F5B7D9}"/>
              </a:ext>
            </a:extLst>
          </p:cNvPr>
          <p:cNvSpPr>
            <a:spLocks xmlns:a="http://schemas.openxmlformats.org/drawingml/2006/main" noGrp="1"/>
          </p:cNvSpPr>
          <p:nvPr/>
        </p:nvSpPr>
        <p:spPr>
          <a:xfrm xmlns:a="http://schemas.openxmlformats.org/drawingml/2006/main">
            <a:off x="781050" y="1466850"/>
            <a:ext cx="28479750" cy="609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600" b="0">
                <a:solidFill>
                  <a:srgbClr val="D7EEEE"/>
                </a:solidFill>
                <a:latin typeface="DejaVu Sans"/>
                <a:ea typeface="DejaVu Sans"/>
                <a:cs typeface="DejaVu Sans"/>
              </a:defRPr>
            </a:defPPr>
            <a:lvl1pPr>
              <a:defRPr sz="3600" b="0">
                <a:solidFill>
                  <a:srgbClr val="D7EEEE"/>
                </a:solidFill>
                <a:latin typeface="DejaVu Sans"/>
                <a:ea typeface="DejaVu Sans"/>
                <a:cs typeface="DejaVu Sans"/>
              </a:defRPr>
            </a:lvl1pPr>
            <a:lvl2pPr>
              <a:defRPr sz="3600" b="0">
                <a:solidFill>
                  <a:srgbClr val="D7EEEE"/>
                </a:solidFill>
                <a:latin typeface="DejaVu Sans"/>
                <a:ea typeface="DejaVu Sans"/>
                <a:cs typeface="DejaVu Sans"/>
              </a:defRPr>
            </a:lvl2pPr>
            <a:lvl3pPr>
              <a:defRPr sz="3600" b="0">
                <a:solidFill>
                  <a:srgbClr val="D7EEEE"/>
                </a:solidFill>
                <a:latin typeface="DejaVu Sans"/>
                <a:ea typeface="DejaVu Sans"/>
                <a:cs typeface="DejaVu Sans"/>
              </a:defRPr>
            </a:lvl3pPr>
            <a:lvl4pPr>
              <a:defRPr sz="3600" b="0">
                <a:solidFill>
                  <a:srgbClr val="D7EEEE"/>
                </a:solidFill>
                <a:latin typeface="DejaVu Sans"/>
                <a:ea typeface="DejaVu Sans"/>
                <a:cs typeface="DejaVu Sans"/>
              </a:defRPr>
            </a:lvl4pPr>
            <a:lvl5pPr>
              <a:defRPr sz="3600" b="0">
                <a:solidFill>
                  <a:srgbClr val="D7EEEE"/>
                </a:solidFill>
                <a:latin typeface="DejaVu Sans"/>
                <a:ea typeface="DejaVu Sans"/>
                <a:cs typeface="DejaVu Sans"/>
              </a:defRPr>
            </a:lvl5pPr>
            <a:lvl6pPr>
              <a:defRPr sz="3600" b="0">
                <a:solidFill>
                  <a:srgbClr val="D7EEEE"/>
                </a:solidFill>
                <a:latin typeface="DejaVu Sans"/>
                <a:ea typeface="DejaVu Sans"/>
                <a:cs typeface="DejaVu Sans"/>
              </a:defRPr>
            </a:lvl6pPr>
            <a:lvl7pPr>
              <a:defRPr sz="3600" b="0">
                <a:solidFill>
                  <a:srgbClr val="D7EEEE"/>
                </a:solidFill>
                <a:latin typeface="DejaVu Sans"/>
                <a:ea typeface="DejaVu Sans"/>
                <a:cs typeface="DejaVu Sans"/>
              </a:defRPr>
            </a:lvl7pPr>
            <a:lvl8pPr>
              <a:defRPr sz="3600" b="0">
                <a:solidFill>
                  <a:srgbClr val="D7EEEE"/>
                </a:solidFill>
                <a:latin typeface="DejaVu Sans"/>
                <a:ea typeface="DejaVu Sans"/>
                <a:cs typeface="DejaVu Sans"/>
              </a:defRPr>
            </a:lvl8pPr>
            <a:lvl9pPr>
              <a:defRPr sz="3600" b="0">
                <a:solidFill>
                  <a:srgbClr val="D7EEEE"/>
                </a:solidFill>
                <a:latin typeface="DejaVu Sans"/>
                <a:ea typeface="DejaVu Sans"/>
                <a:cs typeface="DejaVu Sans"/>
              </a:defRPr>
            </a:lvl9pPr>
          </a:lstStyle>
          <a:p xmlns:a="http://schemas.openxmlformats.org/drawingml/2006/main">
            <a:pPr>
              <a:defRPr sz="3600" b="0">
                <a:solidFill>
                  <a:srgbClr val="D7EEEE"/>
                </a:solidFill>
                <a:latin typeface="DejaVu Sans"/>
                <a:ea typeface="DejaVu Sans"/>
                <a:cs typeface="DejaVu Sans"/>
              </a:defRPr>
            </a:pPr>
            <a:r>
              <a:rPr sz="3600" b="0">
                <a:solidFill>
                  <a:srgbClr val="D7EEEE"/>
                </a:solidFill>
                <a:latin typeface="DejaVu Sans"/>
                <a:ea typeface="DejaVu Sans"/>
                <a:cs typeface="DejaVu Sans"/>
              </a:rPr>
              <a:t>Digital smoking cessation through empowerment and equitable access</a:t>
            </a:r>
          </a:p>
        </p:txBody>
      </p:sp>
      <p:sp>
        <p:nvSpPr>
          <p:cNvPr id="4" name="">
            <a:extLst xmlns:a="http://schemas.openxmlformats.org/drawingml/2006/main">
              <a:ext uri="{FF2B5EF4-FFF2-40B4-BE49-F238E27FC236}">
                <a16:creationId xmlns:a16="http://schemas.microsoft.com/office/drawing/2014/main" id="{C7D6137A-ED32-4374-AEAD-867F8F025427}"/>
              </a:ext>
            </a:extLst>
          </p:cNvPr>
          <p:cNvSpPr>
            <a:spLocks xmlns:a="http://schemas.openxmlformats.org/drawingml/2006/main" noGrp="1"/>
          </p:cNvSpPr>
          <p:nvPr/>
        </p:nvSpPr>
        <p:spPr>
          <a:xfrm xmlns:a="http://schemas.openxmlformats.org/drawingml/2006/main">
            <a:off x="781050" y="2209800"/>
            <a:ext cx="28479750" cy="4000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75" b="0">
                <a:solidFill>
                  <a:srgbClr val="FFFFFF"/>
                </a:solidFill>
                <a:latin typeface="DejaVu Sans"/>
                <a:ea typeface="DejaVu Sans"/>
                <a:cs typeface="DejaVu Sans"/>
              </a:defRPr>
            </a:defPPr>
            <a:lvl1pPr>
              <a:defRPr sz="2175" b="0">
                <a:solidFill>
                  <a:srgbClr val="FFFFFF"/>
                </a:solidFill>
                <a:latin typeface="DejaVu Sans"/>
                <a:ea typeface="DejaVu Sans"/>
                <a:cs typeface="DejaVu Sans"/>
              </a:defRPr>
            </a:lvl1pPr>
            <a:lvl2pPr>
              <a:defRPr sz="2175" b="0">
                <a:solidFill>
                  <a:srgbClr val="FFFFFF"/>
                </a:solidFill>
                <a:latin typeface="DejaVu Sans"/>
                <a:ea typeface="DejaVu Sans"/>
                <a:cs typeface="DejaVu Sans"/>
              </a:defRPr>
            </a:lvl2pPr>
            <a:lvl3pPr>
              <a:defRPr sz="2175" b="0">
                <a:solidFill>
                  <a:srgbClr val="FFFFFF"/>
                </a:solidFill>
                <a:latin typeface="DejaVu Sans"/>
                <a:ea typeface="DejaVu Sans"/>
                <a:cs typeface="DejaVu Sans"/>
              </a:defRPr>
            </a:lvl3pPr>
            <a:lvl4pPr>
              <a:defRPr sz="2175" b="0">
                <a:solidFill>
                  <a:srgbClr val="FFFFFF"/>
                </a:solidFill>
                <a:latin typeface="DejaVu Sans"/>
                <a:ea typeface="DejaVu Sans"/>
                <a:cs typeface="DejaVu Sans"/>
              </a:defRPr>
            </a:lvl4pPr>
            <a:lvl5pPr>
              <a:defRPr sz="2175" b="0">
                <a:solidFill>
                  <a:srgbClr val="FFFFFF"/>
                </a:solidFill>
                <a:latin typeface="DejaVu Sans"/>
                <a:ea typeface="DejaVu Sans"/>
                <a:cs typeface="DejaVu Sans"/>
              </a:defRPr>
            </a:lvl5pPr>
            <a:lvl6pPr>
              <a:defRPr sz="2175" b="0">
                <a:solidFill>
                  <a:srgbClr val="FFFFFF"/>
                </a:solidFill>
                <a:latin typeface="DejaVu Sans"/>
                <a:ea typeface="DejaVu Sans"/>
                <a:cs typeface="DejaVu Sans"/>
              </a:defRPr>
            </a:lvl6pPr>
            <a:lvl7pPr>
              <a:defRPr sz="2175" b="0">
                <a:solidFill>
                  <a:srgbClr val="FFFFFF"/>
                </a:solidFill>
                <a:latin typeface="DejaVu Sans"/>
                <a:ea typeface="DejaVu Sans"/>
                <a:cs typeface="DejaVu Sans"/>
              </a:defRPr>
            </a:lvl7pPr>
            <a:lvl8pPr>
              <a:defRPr sz="2175" b="0">
                <a:solidFill>
                  <a:srgbClr val="FFFFFF"/>
                </a:solidFill>
                <a:latin typeface="DejaVu Sans"/>
                <a:ea typeface="DejaVu Sans"/>
                <a:cs typeface="DejaVu Sans"/>
              </a:defRPr>
            </a:lvl8pPr>
            <a:lvl9pPr>
              <a:defRPr sz="2175" b="0">
                <a:solidFill>
                  <a:srgbClr val="FFFFFF"/>
                </a:solidFill>
                <a:latin typeface="DejaVu Sans"/>
                <a:ea typeface="DejaVu Sans"/>
                <a:cs typeface="DejaVu Sans"/>
              </a:defRPr>
            </a:lvl9pPr>
          </a:lstStyle>
          <a:p xmlns:a="http://schemas.openxmlformats.org/drawingml/2006/main">
            <a:pPr>
              <a:defRPr sz="2175" b="0">
                <a:solidFill>
                  <a:srgbClr val="FFFFFF"/>
                </a:solidFill>
                <a:latin typeface="DejaVu Sans"/>
                <a:ea typeface="DejaVu Sans"/>
                <a:cs typeface="DejaVu Sans"/>
              </a:defRPr>
            </a:pPr>
            <a:r>
              <a:rPr sz="2175" b="0">
                <a:solidFill>
                  <a:srgbClr val="FFFFFF"/>
                </a:solidFill>
                <a:latin typeface="DejaVu Sans"/>
                <a:ea typeface="DejaVu Sans"/>
                <a:cs typeface="DejaVu Sans"/>
              </a:rPr>
              <a:t>Uzma Rani     Student ID 2245024     LCHS7009     Component 2 Poster</a:t>
            </a:r>
          </a:p>
        </p:txBody>
      </p:sp>
      <p:sp>
        <p:nvSpPr>
          <p:cNvPr id="5" name="">
            <a:extLst xmlns:a="http://schemas.openxmlformats.org/drawingml/2006/main">
              <a:ext uri="{FF2B5EF4-FFF2-40B4-BE49-F238E27FC236}">
                <a16:creationId xmlns:a16="http://schemas.microsoft.com/office/drawing/2014/main" id="{D4C34AE4-8F6D-42D9-B613-DF11FB71C0B8}"/>
              </a:ext>
            </a:extLst>
          </p:cNvPr>
          <p:cNvSpPr>
            <a:spLocks xmlns:a="http://schemas.openxmlformats.org/drawingml/2006/main" noGrp="1"/>
          </p:cNvSpPr>
          <p:nvPr/>
        </p:nvSpPr>
        <p:spPr>
          <a:xfrm xmlns:a="http://schemas.openxmlformats.org/drawingml/2006/main">
            <a:off x="762000" y="2924175"/>
            <a:ext cx="219075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325" b="0">
                <a:solidFill>
                  <a:srgbClr val="50666B"/>
                </a:solidFill>
                <a:latin typeface="DejaVu Sans"/>
                <a:ea typeface="DejaVu Sans"/>
                <a:cs typeface="DejaVu Sans"/>
              </a:defRPr>
            </a:defPPr>
            <a:lvl1pPr>
              <a:defRPr sz="2325" b="0">
                <a:solidFill>
                  <a:srgbClr val="50666B"/>
                </a:solidFill>
                <a:latin typeface="DejaVu Sans"/>
                <a:ea typeface="DejaVu Sans"/>
                <a:cs typeface="DejaVu Sans"/>
              </a:defRPr>
            </a:lvl1pPr>
            <a:lvl2pPr>
              <a:defRPr sz="2325" b="0">
                <a:solidFill>
                  <a:srgbClr val="50666B"/>
                </a:solidFill>
                <a:latin typeface="DejaVu Sans"/>
                <a:ea typeface="DejaVu Sans"/>
                <a:cs typeface="DejaVu Sans"/>
              </a:defRPr>
            </a:lvl2pPr>
            <a:lvl3pPr>
              <a:defRPr sz="2325" b="0">
                <a:solidFill>
                  <a:srgbClr val="50666B"/>
                </a:solidFill>
                <a:latin typeface="DejaVu Sans"/>
                <a:ea typeface="DejaVu Sans"/>
                <a:cs typeface="DejaVu Sans"/>
              </a:defRPr>
            </a:lvl3pPr>
            <a:lvl4pPr>
              <a:defRPr sz="2325" b="0">
                <a:solidFill>
                  <a:srgbClr val="50666B"/>
                </a:solidFill>
                <a:latin typeface="DejaVu Sans"/>
                <a:ea typeface="DejaVu Sans"/>
                <a:cs typeface="DejaVu Sans"/>
              </a:defRPr>
            </a:lvl4pPr>
            <a:lvl5pPr>
              <a:defRPr sz="2325" b="0">
                <a:solidFill>
                  <a:srgbClr val="50666B"/>
                </a:solidFill>
                <a:latin typeface="DejaVu Sans"/>
                <a:ea typeface="DejaVu Sans"/>
                <a:cs typeface="DejaVu Sans"/>
              </a:defRPr>
            </a:lvl5pPr>
            <a:lvl6pPr>
              <a:defRPr sz="2325" b="0">
                <a:solidFill>
                  <a:srgbClr val="50666B"/>
                </a:solidFill>
                <a:latin typeface="DejaVu Sans"/>
                <a:ea typeface="DejaVu Sans"/>
                <a:cs typeface="DejaVu Sans"/>
              </a:defRPr>
            </a:lvl6pPr>
            <a:lvl7pPr>
              <a:defRPr sz="2325" b="0">
                <a:solidFill>
                  <a:srgbClr val="50666B"/>
                </a:solidFill>
                <a:latin typeface="DejaVu Sans"/>
                <a:ea typeface="DejaVu Sans"/>
                <a:cs typeface="DejaVu Sans"/>
              </a:defRPr>
            </a:lvl7pPr>
            <a:lvl8pPr>
              <a:defRPr sz="2325" b="0">
                <a:solidFill>
                  <a:srgbClr val="50666B"/>
                </a:solidFill>
                <a:latin typeface="DejaVu Sans"/>
                <a:ea typeface="DejaVu Sans"/>
                <a:cs typeface="DejaVu Sans"/>
              </a:defRPr>
            </a:lvl8pPr>
            <a:lvl9pPr>
              <a:defRPr sz="2325" b="0">
                <a:solidFill>
                  <a:srgbClr val="50666B"/>
                </a:solidFill>
                <a:latin typeface="DejaVu Sans"/>
                <a:ea typeface="DejaVu Sans"/>
                <a:cs typeface="DejaVu Sans"/>
              </a:defRPr>
            </a:lvl9pPr>
          </a:lstStyle>
          <a:p xmlns:a="http://schemas.openxmlformats.org/drawingml/2006/main">
            <a:pPr>
              <a:defRPr sz="2325" b="0">
                <a:solidFill>
                  <a:srgbClr val="50666B"/>
                </a:solidFill>
                <a:latin typeface="DejaVu Sans"/>
                <a:ea typeface="DejaVu Sans"/>
                <a:cs typeface="DejaVu Sans"/>
              </a:defRPr>
            </a:pPr>
            <a:r>
              <a:rPr sz="2325" b="0">
                <a:solidFill>
                  <a:srgbClr val="50666B"/>
                </a:solidFill>
                <a:latin typeface="DejaVu Sans"/>
                <a:ea typeface="DejaVu Sans"/>
                <a:cs typeface="DejaVu Sans"/>
              </a:rPr>
              <a:t>MSc Public Health and Social Care in Practice</a:t>
            </a:r>
          </a:p>
        </p:txBody>
      </p:sp>
      <p:sp>
        <p:nvSpPr>
          <p:cNvPr id="6" name="">
            <a:extLst xmlns:a="http://schemas.openxmlformats.org/drawingml/2006/main">
              <a:ext uri="{FF2B5EF4-FFF2-40B4-BE49-F238E27FC236}">
                <a16:creationId xmlns:a16="http://schemas.microsoft.com/office/drawing/2014/main" id="{CA592839-F472-4FF6-A939-BA5BEC869C2D}"/>
              </a:ext>
            </a:extLst>
          </p:cNvPr>
          <p:cNvSpPr>
            <a:spLocks xmlns:a="http://schemas.openxmlformats.org/drawingml/2006/main" noGrp="1"/>
          </p:cNvSpPr>
          <p:nvPr/>
        </p:nvSpPr>
        <p:spPr>
          <a:xfrm xmlns:a="http://schemas.openxmlformats.org/drawingml/2006/main">
            <a:off x="10191750" y="3714750"/>
            <a:ext cx="19050" cy="16097250"/>
          </a:xfrm>
          <a:prstGeom xmlns:a="http://schemas.openxmlformats.org/drawingml/2006/main" prst="rect">
            <a:avLst/>
          </a:prstGeom>
          <a:solidFill xmlns:a="http://schemas.openxmlformats.org/drawingml/2006/main">
            <a:srgbClr val="D4E2E2"/>
          </a:solidFill>
          <a:ln xmlns:a="http://schemas.openxmlformats.org/drawingml/2006/main" w="0">
            <a:noFill/>
            <a:prstDash val="solid"/>
          </a:ln>
        </p:spPr>
      </p:sp>
      <p:sp>
        <p:nvSpPr>
          <p:cNvPr id="7" name="">
            <a:extLst xmlns:a="http://schemas.openxmlformats.org/drawingml/2006/main">
              <a:ext uri="{FF2B5EF4-FFF2-40B4-BE49-F238E27FC236}">
                <a16:creationId xmlns:a16="http://schemas.microsoft.com/office/drawing/2014/main" id="{6220A9AC-6BBC-49D2-A476-61B3C0B501D6}"/>
              </a:ext>
            </a:extLst>
          </p:cNvPr>
          <p:cNvSpPr>
            <a:spLocks xmlns:a="http://schemas.openxmlformats.org/drawingml/2006/main" noGrp="1"/>
          </p:cNvSpPr>
          <p:nvPr/>
        </p:nvSpPr>
        <p:spPr>
          <a:xfrm xmlns:a="http://schemas.openxmlformats.org/drawingml/2006/main">
            <a:off x="20002500" y="3714750"/>
            <a:ext cx="19050" cy="16097250"/>
          </a:xfrm>
          <a:prstGeom xmlns:a="http://schemas.openxmlformats.org/drawingml/2006/main" prst="rect">
            <a:avLst/>
          </a:prstGeom>
          <a:solidFill xmlns:a="http://schemas.openxmlformats.org/drawingml/2006/main">
            <a:srgbClr val="D4E2E2"/>
          </a:solidFill>
          <a:ln xmlns:a="http://schemas.openxmlformats.org/drawingml/2006/main" w="0">
            <a:noFill/>
            <a:prstDash val="solid"/>
          </a:ln>
        </p:spPr>
      </p:sp>
      <p:sp>
        <p:nvSpPr>
          <p:cNvPr id="8" name="">
            <a:extLst xmlns:a="http://schemas.openxmlformats.org/drawingml/2006/main">
              <a:ext uri="{FF2B5EF4-FFF2-40B4-BE49-F238E27FC236}">
                <a16:creationId xmlns:a16="http://schemas.microsoft.com/office/drawing/2014/main" id="{15A4D3D2-29A1-4DA6-89C1-77FB43864772}"/>
              </a:ext>
            </a:extLst>
          </p:cNvPr>
          <p:cNvSpPr>
            <a:spLocks xmlns:a="http://schemas.openxmlformats.org/drawingml/2006/main" noGrp="1"/>
          </p:cNvSpPr>
          <p:nvPr/>
        </p:nvSpPr>
        <p:spPr>
          <a:xfrm xmlns:a="http://schemas.openxmlformats.org/drawingml/2006/main">
            <a:off x="762000" y="3714750"/>
            <a:ext cx="8953500" cy="714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675" b="1">
                <a:solidFill>
                  <a:srgbClr val="143A43"/>
                </a:solidFill>
                <a:latin typeface="DejaVu Sans"/>
                <a:ea typeface="DejaVu Sans"/>
                <a:cs typeface="DejaVu Sans"/>
              </a:defRPr>
            </a:defPPr>
            <a:lvl1pPr>
              <a:defRPr sz="3675" b="1">
                <a:solidFill>
                  <a:srgbClr val="143A43"/>
                </a:solidFill>
                <a:latin typeface="DejaVu Sans"/>
                <a:ea typeface="DejaVu Sans"/>
                <a:cs typeface="DejaVu Sans"/>
              </a:defRPr>
            </a:lvl1pPr>
            <a:lvl2pPr>
              <a:defRPr sz="3675" b="1">
                <a:solidFill>
                  <a:srgbClr val="143A43"/>
                </a:solidFill>
                <a:latin typeface="DejaVu Sans"/>
                <a:ea typeface="DejaVu Sans"/>
                <a:cs typeface="DejaVu Sans"/>
              </a:defRPr>
            </a:lvl2pPr>
            <a:lvl3pPr>
              <a:defRPr sz="3675" b="1">
                <a:solidFill>
                  <a:srgbClr val="143A43"/>
                </a:solidFill>
                <a:latin typeface="DejaVu Sans"/>
                <a:ea typeface="DejaVu Sans"/>
                <a:cs typeface="DejaVu Sans"/>
              </a:defRPr>
            </a:lvl3pPr>
            <a:lvl4pPr>
              <a:defRPr sz="3675" b="1">
                <a:solidFill>
                  <a:srgbClr val="143A43"/>
                </a:solidFill>
                <a:latin typeface="DejaVu Sans"/>
                <a:ea typeface="DejaVu Sans"/>
                <a:cs typeface="DejaVu Sans"/>
              </a:defRPr>
            </a:lvl4pPr>
            <a:lvl5pPr>
              <a:defRPr sz="3675" b="1">
                <a:solidFill>
                  <a:srgbClr val="143A43"/>
                </a:solidFill>
                <a:latin typeface="DejaVu Sans"/>
                <a:ea typeface="DejaVu Sans"/>
                <a:cs typeface="DejaVu Sans"/>
              </a:defRPr>
            </a:lvl5pPr>
            <a:lvl6pPr>
              <a:defRPr sz="3675" b="1">
                <a:solidFill>
                  <a:srgbClr val="143A43"/>
                </a:solidFill>
                <a:latin typeface="DejaVu Sans"/>
                <a:ea typeface="DejaVu Sans"/>
                <a:cs typeface="DejaVu Sans"/>
              </a:defRPr>
            </a:lvl6pPr>
            <a:lvl7pPr>
              <a:defRPr sz="3675" b="1">
                <a:solidFill>
                  <a:srgbClr val="143A43"/>
                </a:solidFill>
                <a:latin typeface="DejaVu Sans"/>
                <a:ea typeface="DejaVu Sans"/>
                <a:cs typeface="DejaVu Sans"/>
              </a:defRPr>
            </a:lvl7pPr>
            <a:lvl8pPr>
              <a:defRPr sz="3675" b="1">
                <a:solidFill>
                  <a:srgbClr val="143A43"/>
                </a:solidFill>
                <a:latin typeface="DejaVu Sans"/>
                <a:ea typeface="DejaVu Sans"/>
                <a:cs typeface="DejaVu Sans"/>
              </a:defRPr>
            </a:lvl8pPr>
            <a:lvl9pPr>
              <a:defRPr sz="3675" b="1">
                <a:solidFill>
                  <a:srgbClr val="143A43"/>
                </a:solidFill>
                <a:latin typeface="DejaVu Sans"/>
                <a:ea typeface="DejaVu Sans"/>
                <a:cs typeface="DejaVu Sans"/>
              </a:defRPr>
            </a:lvl9pPr>
          </a:lstStyle>
          <a:p xmlns:a="http://schemas.openxmlformats.org/drawingml/2006/main">
            <a:pPr>
              <a:defRPr sz="3675" b="1">
                <a:solidFill>
                  <a:srgbClr val="143A43"/>
                </a:solidFill>
                <a:latin typeface="DejaVu Sans"/>
                <a:ea typeface="DejaVu Sans"/>
                <a:cs typeface="DejaVu Sans"/>
              </a:defRPr>
            </a:pPr>
            <a:r>
              <a:rPr sz="3675" b="1">
                <a:solidFill>
                  <a:srgbClr val="143A43"/>
                </a:solidFill>
                <a:latin typeface="DejaVu Sans"/>
                <a:ea typeface="DejaVu Sans"/>
                <a:cs typeface="DejaVu Sans"/>
              </a:rPr>
              <a:t>1  Background</a:t>
            </a:r>
          </a:p>
        </p:txBody>
      </p:sp>
      <p:sp>
        <p:nvSpPr>
          <p:cNvPr id="9" name="">
            <a:extLst xmlns:a="http://schemas.openxmlformats.org/drawingml/2006/main">
              <a:ext uri="{FF2B5EF4-FFF2-40B4-BE49-F238E27FC236}">
                <a16:creationId xmlns:a16="http://schemas.microsoft.com/office/drawing/2014/main" id="{9A2A432C-8BE0-4756-9014-A2979E0A48FF}"/>
              </a:ext>
            </a:extLst>
          </p:cNvPr>
          <p:cNvSpPr>
            <a:spLocks xmlns:a="http://schemas.openxmlformats.org/drawingml/2006/main" noGrp="1"/>
          </p:cNvSpPr>
          <p:nvPr/>
        </p:nvSpPr>
        <p:spPr>
          <a:xfrm xmlns:a="http://schemas.openxmlformats.org/drawingml/2006/main">
            <a:off x="762000" y="4572000"/>
            <a:ext cx="8953500" cy="5905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0">
                <a:solidFill>
                  <a:srgbClr val="24383C"/>
                </a:solidFill>
                <a:latin typeface="DejaVu Sans"/>
                <a:ea typeface="DejaVu Sans"/>
                <a:cs typeface="DejaVu Sans"/>
              </a:defRPr>
            </a:defPPr>
            <a:lvl1pPr>
              <a:defRPr sz="2250" b="0">
                <a:solidFill>
                  <a:srgbClr val="24383C"/>
                </a:solidFill>
                <a:latin typeface="DejaVu Sans"/>
                <a:ea typeface="DejaVu Sans"/>
                <a:cs typeface="DejaVu Sans"/>
              </a:defRPr>
            </a:lvl1pPr>
            <a:lvl2pPr>
              <a:defRPr sz="2250" b="0">
                <a:solidFill>
                  <a:srgbClr val="24383C"/>
                </a:solidFill>
                <a:latin typeface="DejaVu Sans"/>
                <a:ea typeface="DejaVu Sans"/>
                <a:cs typeface="DejaVu Sans"/>
              </a:defRPr>
            </a:lvl2pPr>
            <a:lvl3pPr>
              <a:defRPr sz="2250" b="0">
                <a:solidFill>
                  <a:srgbClr val="24383C"/>
                </a:solidFill>
                <a:latin typeface="DejaVu Sans"/>
                <a:ea typeface="DejaVu Sans"/>
                <a:cs typeface="DejaVu Sans"/>
              </a:defRPr>
            </a:lvl3pPr>
            <a:lvl4pPr>
              <a:defRPr sz="2250" b="0">
                <a:solidFill>
                  <a:srgbClr val="24383C"/>
                </a:solidFill>
                <a:latin typeface="DejaVu Sans"/>
                <a:ea typeface="DejaVu Sans"/>
                <a:cs typeface="DejaVu Sans"/>
              </a:defRPr>
            </a:lvl4pPr>
            <a:lvl5pPr>
              <a:defRPr sz="2250" b="0">
                <a:solidFill>
                  <a:srgbClr val="24383C"/>
                </a:solidFill>
                <a:latin typeface="DejaVu Sans"/>
                <a:ea typeface="DejaVu Sans"/>
                <a:cs typeface="DejaVu Sans"/>
              </a:defRPr>
            </a:lvl5pPr>
            <a:lvl6pPr>
              <a:defRPr sz="2250" b="0">
                <a:solidFill>
                  <a:srgbClr val="24383C"/>
                </a:solidFill>
                <a:latin typeface="DejaVu Sans"/>
                <a:ea typeface="DejaVu Sans"/>
                <a:cs typeface="DejaVu Sans"/>
              </a:defRPr>
            </a:lvl6pPr>
            <a:lvl7pPr>
              <a:defRPr sz="2250" b="0">
                <a:solidFill>
                  <a:srgbClr val="24383C"/>
                </a:solidFill>
                <a:latin typeface="DejaVu Sans"/>
                <a:ea typeface="DejaVu Sans"/>
                <a:cs typeface="DejaVu Sans"/>
              </a:defRPr>
            </a:lvl7pPr>
            <a:lvl8pPr>
              <a:defRPr sz="2250" b="0">
                <a:solidFill>
                  <a:srgbClr val="24383C"/>
                </a:solidFill>
                <a:latin typeface="DejaVu Sans"/>
                <a:ea typeface="DejaVu Sans"/>
                <a:cs typeface="DejaVu Sans"/>
              </a:defRPr>
            </a:lvl8pPr>
            <a:lvl9pPr>
              <a:defRPr sz="2250" b="0">
                <a:solidFill>
                  <a:srgbClr val="24383C"/>
                </a:solidFill>
                <a:latin typeface="DejaVu Sans"/>
                <a:ea typeface="DejaVu Sans"/>
                <a:cs typeface="DejaVu Sans"/>
              </a:defRPr>
            </a:lvl9pPr>
          </a:lstStyle>
          <a:p xmlns:a="http://schemas.openxmlformats.org/drawingml/2006/main">
            <a:pPr>
              <a:defRPr sz="2250" b="0">
                <a:solidFill>
                  <a:srgbClr val="24383C"/>
                </a:solidFill>
                <a:latin typeface="DejaVu Sans"/>
                <a:ea typeface="DejaVu Sans"/>
                <a:cs typeface="DejaVu Sans"/>
              </a:defRPr>
            </a:pPr>
            <a:r>
              <a:rPr sz="2250" b="0">
                <a:solidFill>
                  <a:srgbClr val="24383C"/>
                </a:solidFill>
                <a:latin typeface="DejaVu Sans"/>
                <a:ea typeface="DejaVu Sans"/>
                <a:cs typeface="DejaVu Sans"/>
              </a:rPr>
              <a:t>In 2025, 9.8% of UK adults smoked, approximately 4.9 million people. Smoking prevalence among working-age adults was 16.9% in routine/manual occupations versus 5.9% in managerial/professional occupations (ONS, 2026). These inequalities justify targeted support. Existing approaches include face-to-face counselling with cessation treatment (NICE, 2021), automated texts and the NHS Quit Smoking app (Whittaker et al., 2019; NHS, n.d.). QuitTogether, developed conceptually in Component 1, combines a low-data web app, optional SMS and adviser callbacks for adults in disadvantaged English communities. It would complement local services. The design remains untested, so benefits must be treated as hypotheses rather than established effects.</a:t>
            </a:r>
          </a:p>
        </p:txBody>
      </p:sp>
      <p:sp>
        <p:nvSpPr>
          <p:cNvPr id="10" name="">
            <a:extLst xmlns:a="http://schemas.openxmlformats.org/drawingml/2006/main">
              <a:ext uri="{FF2B5EF4-FFF2-40B4-BE49-F238E27FC236}">
                <a16:creationId xmlns:a16="http://schemas.microsoft.com/office/drawing/2014/main" id="{82A0DB1B-3B16-433C-A535-359AAC2A96A6}"/>
              </a:ext>
            </a:extLst>
          </p:cNvPr>
          <p:cNvSpPr>
            <a:spLocks xmlns:a="http://schemas.openxmlformats.org/drawingml/2006/main" noGrp="1"/>
          </p:cNvSpPr>
          <p:nvPr/>
        </p:nvSpPr>
        <p:spPr>
          <a:xfrm xmlns:a="http://schemas.openxmlformats.org/drawingml/2006/main">
            <a:off x="762000" y="10715625"/>
            <a:ext cx="8953500" cy="714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675" b="1">
                <a:solidFill>
                  <a:srgbClr val="143A43"/>
                </a:solidFill>
                <a:latin typeface="DejaVu Sans"/>
                <a:ea typeface="DejaVu Sans"/>
                <a:cs typeface="DejaVu Sans"/>
              </a:defRPr>
            </a:defPPr>
            <a:lvl1pPr>
              <a:defRPr sz="3675" b="1">
                <a:solidFill>
                  <a:srgbClr val="143A43"/>
                </a:solidFill>
                <a:latin typeface="DejaVu Sans"/>
                <a:ea typeface="DejaVu Sans"/>
                <a:cs typeface="DejaVu Sans"/>
              </a:defRPr>
            </a:lvl1pPr>
            <a:lvl2pPr>
              <a:defRPr sz="3675" b="1">
                <a:solidFill>
                  <a:srgbClr val="143A43"/>
                </a:solidFill>
                <a:latin typeface="DejaVu Sans"/>
                <a:ea typeface="DejaVu Sans"/>
                <a:cs typeface="DejaVu Sans"/>
              </a:defRPr>
            </a:lvl2pPr>
            <a:lvl3pPr>
              <a:defRPr sz="3675" b="1">
                <a:solidFill>
                  <a:srgbClr val="143A43"/>
                </a:solidFill>
                <a:latin typeface="DejaVu Sans"/>
                <a:ea typeface="DejaVu Sans"/>
                <a:cs typeface="DejaVu Sans"/>
              </a:defRPr>
            </a:lvl3pPr>
            <a:lvl4pPr>
              <a:defRPr sz="3675" b="1">
                <a:solidFill>
                  <a:srgbClr val="143A43"/>
                </a:solidFill>
                <a:latin typeface="DejaVu Sans"/>
                <a:ea typeface="DejaVu Sans"/>
                <a:cs typeface="DejaVu Sans"/>
              </a:defRPr>
            </a:lvl4pPr>
            <a:lvl5pPr>
              <a:defRPr sz="3675" b="1">
                <a:solidFill>
                  <a:srgbClr val="143A43"/>
                </a:solidFill>
                <a:latin typeface="DejaVu Sans"/>
                <a:ea typeface="DejaVu Sans"/>
                <a:cs typeface="DejaVu Sans"/>
              </a:defRPr>
            </a:lvl5pPr>
            <a:lvl6pPr>
              <a:defRPr sz="3675" b="1">
                <a:solidFill>
                  <a:srgbClr val="143A43"/>
                </a:solidFill>
                <a:latin typeface="DejaVu Sans"/>
                <a:ea typeface="DejaVu Sans"/>
                <a:cs typeface="DejaVu Sans"/>
              </a:defRPr>
            </a:lvl6pPr>
            <a:lvl7pPr>
              <a:defRPr sz="3675" b="1">
                <a:solidFill>
                  <a:srgbClr val="143A43"/>
                </a:solidFill>
                <a:latin typeface="DejaVu Sans"/>
                <a:ea typeface="DejaVu Sans"/>
                <a:cs typeface="DejaVu Sans"/>
              </a:defRPr>
            </a:lvl7pPr>
            <a:lvl8pPr>
              <a:defRPr sz="3675" b="1">
                <a:solidFill>
                  <a:srgbClr val="143A43"/>
                </a:solidFill>
                <a:latin typeface="DejaVu Sans"/>
                <a:ea typeface="DejaVu Sans"/>
                <a:cs typeface="DejaVu Sans"/>
              </a:defRPr>
            </a:lvl8pPr>
            <a:lvl9pPr>
              <a:defRPr sz="3675" b="1">
                <a:solidFill>
                  <a:srgbClr val="143A43"/>
                </a:solidFill>
                <a:latin typeface="DejaVu Sans"/>
                <a:ea typeface="DejaVu Sans"/>
                <a:cs typeface="DejaVu Sans"/>
              </a:defRPr>
            </a:lvl9pPr>
          </a:lstStyle>
          <a:p xmlns:a="http://schemas.openxmlformats.org/drawingml/2006/main">
            <a:pPr>
              <a:defRPr sz="3675" b="1">
                <a:solidFill>
                  <a:srgbClr val="143A43"/>
                </a:solidFill>
                <a:latin typeface="DejaVu Sans"/>
                <a:ea typeface="DejaVu Sans"/>
                <a:cs typeface="DejaVu Sans"/>
              </a:defRPr>
            </a:pPr>
            <a:r>
              <a:rPr sz="3675" b="1">
                <a:solidFill>
                  <a:srgbClr val="143A43"/>
                </a:solidFill>
                <a:latin typeface="DejaVu Sans"/>
                <a:ea typeface="DejaVu Sans"/>
                <a:cs typeface="DejaVu Sans"/>
              </a:rPr>
              <a:t>Smoking by occupation</a:t>
            </a:r>
          </a:p>
        </p:txBody>
      </p:sp>
      <p:sp>
        <p:nvSpPr>
          <p:cNvPr id="11" name="">
            <a:extLst xmlns:a="http://schemas.openxmlformats.org/drawingml/2006/main">
              <a:ext uri="{FF2B5EF4-FFF2-40B4-BE49-F238E27FC236}">
                <a16:creationId xmlns:a16="http://schemas.microsoft.com/office/drawing/2014/main" id="{16F471FB-68AF-4F9C-BF1E-5D9C3603D29C}"/>
              </a:ext>
            </a:extLst>
          </p:cNvPr>
          <p:cNvSpPr>
            <a:spLocks xmlns:a="http://schemas.openxmlformats.org/drawingml/2006/main" noGrp="1"/>
          </p:cNvSpPr>
          <p:nvPr/>
        </p:nvSpPr>
        <p:spPr>
          <a:xfrm xmlns:a="http://schemas.openxmlformats.org/drawingml/2006/main">
            <a:off x="762000" y="11496675"/>
            <a:ext cx="885825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0">
                <a:solidFill>
                  <a:srgbClr val="50666B"/>
                </a:solidFill>
                <a:latin typeface="DejaVu Sans"/>
                <a:ea typeface="DejaVu Sans"/>
                <a:cs typeface="DejaVu Sans"/>
              </a:defRPr>
            </a:defPPr>
            <a:lvl1pPr>
              <a:defRPr sz="2250" b="0">
                <a:solidFill>
                  <a:srgbClr val="50666B"/>
                </a:solidFill>
                <a:latin typeface="DejaVu Sans"/>
                <a:ea typeface="DejaVu Sans"/>
                <a:cs typeface="DejaVu Sans"/>
              </a:defRPr>
            </a:lvl1pPr>
            <a:lvl2pPr>
              <a:defRPr sz="2250" b="0">
                <a:solidFill>
                  <a:srgbClr val="50666B"/>
                </a:solidFill>
                <a:latin typeface="DejaVu Sans"/>
                <a:ea typeface="DejaVu Sans"/>
                <a:cs typeface="DejaVu Sans"/>
              </a:defRPr>
            </a:lvl2pPr>
            <a:lvl3pPr>
              <a:defRPr sz="2250" b="0">
                <a:solidFill>
                  <a:srgbClr val="50666B"/>
                </a:solidFill>
                <a:latin typeface="DejaVu Sans"/>
                <a:ea typeface="DejaVu Sans"/>
                <a:cs typeface="DejaVu Sans"/>
              </a:defRPr>
            </a:lvl3pPr>
            <a:lvl4pPr>
              <a:defRPr sz="2250" b="0">
                <a:solidFill>
                  <a:srgbClr val="50666B"/>
                </a:solidFill>
                <a:latin typeface="DejaVu Sans"/>
                <a:ea typeface="DejaVu Sans"/>
                <a:cs typeface="DejaVu Sans"/>
              </a:defRPr>
            </a:lvl4pPr>
            <a:lvl5pPr>
              <a:defRPr sz="2250" b="0">
                <a:solidFill>
                  <a:srgbClr val="50666B"/>
                </a:solidFill>
                <a:latin typeface="DejaVu Sans"/>
                <a:ea typeface="DejaVu Sans"/>
                <a:cs typeface="DejaVu Sans"/>
              </a:defRPr>
            </a:lvl5pPr>
            <a:lvl6pPr>
              <a:defRPr sz="2250" b="0">
                <a:solidFill>
                  <a:srgbClr val="50666B"/>
                </a:solidFill>
                <a:latin typeface="DejaVu Sans"/>
                <a:ea typeface="DejaVu Sans"/>
                <a:cs typeface="DejaVu Sans"/>
              </a:defRPr>
            </a:lvl6pPr>
            <a:lvl7pPr>
              <a:defRPr sz="2250" b="0">
                <a:solidFill>
                  <a:srgbClr val="50666B"/>
                </a:solidFill>
                <a:latin typeface="DejaVu Sans"/>
                <a:ea typeface="DejaVu Sans"/>
                <a:cs typeface="DejaVu Sans"/>
              </a:defRPr>
            </a:lvl7pPr>
            <a:lvl8pPr>
              <a:defRPr sz="2250" b="0">
                <a:solidFill>
                  <a:srgbClr val="50666B"/>
                </a:solidFill>
                <a:latin typeface="DejaVu Sans"/>
                <a:ea typeface="DejaVu Sans"/>
                <a:cs typeface="DejaVu Sans"/>
              </a:defRPr>
            </a:lvl8pPr>
            <a:lvl9pPr>
              <a:defRPr sz="2250" b="0">
                <a:solidFill>
                  <a:srgbClr val="50666B"/>
                </a:solidFill>
                <a:latin typeface="DejaVu Sans"/>
                <a:ea typeface="DejaVu Sans"/>
                <a:cs typeface="DejaVu Sans"/>
              </a:defRPr>
            </a:lvl9pPr>
          </a:lstStyle>
          <a:p xmlns:a="http://schemas.openxmlformats.org/drawingml/2006/main">
            <a:pPr>
              <a:defRPr sz="2250" b="0">
                <a:solidFill>
                  <a:srgbClr val="50666B"/>
                </a:solidFill>
                <a:latin typeface="DejaVu Sans"/>
                <a:ea typeface="DejaVu Sans"/>
                <a:cs typeface="DejaVu Sans"/>
              </a:defRPr>
            </a:pPr>
            <a:r>
              <a:rPr sz="2250" b="0">
                <a:solidFill>
                  <a:srgbClr val="50666B"/>
                </a:solidFill>
                <a:latin typeface="DejaVu Sans"/>
                <a:ea typeface="DejaVu Sans"/>
                <a:cs typeface="DejaVu Sans"/>
              </a:rPr>
              <a:t>UK adults aged 18–64, 2025</a:t>
            </a:r>
          </a:p>
        </p:txBody>
      </p:sp>
      <p:sp>
        <p:nvSpPr>
          <p:cNvPr id="12" name="">
            <a:extLst xmlns:a="http://schemas.openxmlformats.org/drawingml/2006/main">
              <a:ext uri="{FF2B5EF4-FFF2-40B4-BE49-F238E27FC236}">
                <a16:creationId xmlns:a16="http://schemas.microsoft.com/office/drawing/2014/main" id="{C848B800-A921-46DF-A82F-0941AE10CBDE}"/>
              </a:ext>
            </a:extLst>
          </p:cNvPr>
          <p:cNvSpPr>
            <a:spLocks xmlns:a="http://schemas.openxmlformats.org/drawingml/2006/main" noGrp="1"/>
          </p:cNvSpPr>
          <p:nvPr/>
        </p:nvSpPr>
        <p:spPr>
          <a:xfrm xmlns:a="http://schemas.openxmlformats.org/drawingml/2006/main">
            <a:off x="762000" y="12239625"/>
            <a:ext cx="85725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325" b="0">
                <a:solidFill>
                  <a:srgbClr val="24383C"/>
                </a:solidFill>
                <a:latin typeface="DejaVu Sans"/>
                <a:ea typeface="DejaVu Sans"/>
                <a:cs typeface="DejaVu Sans"/>
              </a:defRPr>
            </a:defPPr>
            <a:lvl1pPr>
              <a:defRPr sz="2325" b="0">
                <a:solidFill>
                  <a:srgbClr val="24383C"/>
                </a:solidFill>
                <a:latin typeface="DejaVu Sans"/>
                <a:ea typeface="DejaVu Sans"/>
                <a:cs typeface="DejaVu Sans"/>
              </a:defRPr>
            </a:lvl1pPr>
            <a:lvl2pPr>
              <a:defRPr sz="2325" b="0">
                <a:solidFill>
                  <a:srgbClr val="24383C"/>
                </a:solidFill>
                <a:latin typeface="DejaVu Sans"/>
                <a:ea typeface="DejaVu Sans"/>
                <a:cs typeface="DejaVu Sans"/>
              </a:defRPr>
            </a:lvl2pPr>
            <a:lvl3pPr>
              <a:defRPr sz="2325" b="0">
                <a:solidFill>
                  <a:srgbClr val="24383C"/>
                </a:solidFill>
                <a:latin typeface="DejaVu Sans"/>
                <a:ea typeface="DejaVu Sans"/>
                <a:cs typeface="DejaVu Sans"/>
              </a:defRPr>
            </a:lvl3pPr>
            <a:lvl4pPr>
              <a:defRPr sz="2325" b="0">
                <a:solidFill>
                  <a:srgbClr val="24383C"/>
                </a:solidFill>
                <a:latin typeface="DejaVu Sans"/>
                <a:ea typeface="DejaVu Sans"/>
                <a:cs typeface="DejaVu Sans"/>
              </a:defRPr>
            </a:lvl4pPr>
            <a:lvl5pPr>
              <a:defRPr sz="2325" b="0">
                <a:solidFill>
                  <a:srgbClr val="24383C"/>
                </a:solidFill>
                <a:latin typeface="DejaVu Sans"/>
                <a:ea typeface="DejaVu Sans"/>
                <a:cs typeface="DejaVu Sans"/>
              </a:defRPr>
            </a:lvl5pPr>
            <a:lvl6pPr>
              <a:defRPr sz="2325" b="0">
                <a:solidFill>
                  <a:srgbClr val="24383C"/>
                </a:solidFill>
                <a:latin typeface="DejaVu Sans"/>
                <a:ea typeface="DejaVu Sans"/>
                <a:cs typeface="DejaVu Sans"/>
              </a:defRPr>
            </a:lvl6pPr>
            <a:lvl7pPr>
              <a:defRPr sz="2325" b="0">
                <a:solidFill>
                  <a:srgbClr val="24383C"/>
                </a:solidFill>
                <a:latin typeface="DejaVu Sans"/>
                <a:ea typeface="DejaVu Sans"/>
                <a:cs typeface="DejaVu Sans"/>
              </a:defRPr>
            </a:lvl7pPr>
            <a:lvl8pPr>
              <a:defRPr sz="2325" b="0">
                <a:solidFill>
                  <a:srgbClr val="24383C"/>
                </a:solidFill>
                <a:latin typeface="DejaVu Sans"/>
                <a:ea typeface="DejaVu Sans"/>
                <a:cs typeface="DejaVu Sans"/>
              </a:defRPr>
            </a:lvl8pPr>
            <a:lvl9pPr>
              <a:defRPr sz="2325" b="0">
                <a:solidFill>
                  <a:srgbClr val="24383C"/>
                </a:solidFill>
                <a:latin typeface="DejaVu Sans"/>
                <a:ea typeface="DejaVu Sans"/>
                <a:cs typeface="DejaVu Sans"/>
              </a:defRPr>
            </a:lvl9pPr>
          </a:lstStyle>
          <a:p xmlns:a="http://schemas.openxmlformats.org/drawingml/2006/main">
            <a:pPr>
              <a:defRPr sz="2325" b="0">
                <a:solidFill>
                  <a:srgbClr val="24383C"/>
                </a:solidFill>
                <a:latin typeface="DejaVu Sans"/>
                <a:ea typeface="DejaVu Sans"/>
                <a:cs typeface="DejaVu Sans"/>
              </a:defRPr>
            </a:pPr>
            <a:r>
              <a:rPr sz="2325" b="0">
                <a:solidFill>
                  <a:srgbClr val="24383C"/>
                </a:solidFill>
                <a:latin typeface="DejaVu Sans"/>
                <a:ea typeface="DejaVu Sans"/>
                <a:cs typeface="DejaVu Sans"/>
              </a:rPr>
              <a:t>Routine and manual</a:t>
            </a:r>
          </a:p>
        </p:txBody>
      </p:sp>
      <p:sp>
        <p:nvSpPr>
          <p:cNvPr id="13" name="">
            <a:extLst xmlns:a="http://schemas.openxmlformats.org/drawingml/2006/main">
              <a:ext uri="{FF2B5EF4-FFF2-40B4-BE49-F238E27FC236}">
                <a16:creationId xmlns:a16="http://schemas.microsoft.com/office/drawing/2014/main" id="{88AB9367-AFCF-4523-979F-123CE28FAF06}"/>
              </a:ext>
            </a:extLst>
          </p:cNvPr>
          <p:cNvSpPr>
            <a:spLocks xmlns:a="http://schemas.openxmlformats.org/drawingml/2006/main" noGrp="1"/>
          </p:cNvSpPr>
          <p:nvPr/>
        </p:nvSpPr>
        <p:spPr>
          <a:xfrm xmlns:a="http://schemas.openxmlformats.org/drawingml/2006/main">
            <a:off x="762000" y="12763500"/>
            <a:ext cx="6197441" cy="457200"/>
          </a:xfrm>
          <a:prstGeom xmlns:a="http://schemas.openxmlformats.org/drawingml/2006/main" prst="rect">
            <a:avLst/>
          </a:prstGeom>
          <a:solidFill xmlns:a="http://schemas.openxmlformats.org/drawingml/2006/main">
            <a:srgbClr val="227F82"/>
          </a:solidFill>
          <a:ln xmlns:a="http://schemas.openxmlformats.org/drawingml/2006/main" w="0">
            <a:noFill/>
            <a:prstDash val="solid"/>
          </a:ln>
        </p:spPr>
      </p:sp>
      <p:sp>
        <p:nvSpPr>
          <p:cNvPr id="14" name="">
            <a:extLst xmlns:a="http://schemas.openxmlformats.org/drawingml/2006/main">
              <a:ext uri="{FF2B5EF4-FFF2-40B4-BE49-F238E27FC236}">
                <a16:creationId xmlns:a16="http://schemas.microsoft.com/office/drawing/2014/main" id="{B47119B9-5F58-4592-B8CB-99CB18AF5BD8}"/>
              </a:ext>
            </a:extLst>
          </p:cNvPr>
          <p:cNvSpPr>
            <a:spLocks xmlns:a="http://schemas.openxmlformats.org/drawingml/2006/main" noGrp="1"/>
          </p:cNvSpPr>
          <p:nvPr/>
        </p:nvSpPr>
        <p:spPr>
          <a:xfrm xmlns:a="http://schemas.openxmlformats.org/drawingml/2006/main">
            <a:off x="7149941" y="12725400"/>
            <a:ext cx="1714500" cy="571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850" b="1">
                <a:solidFill>
                  <a:srgbClr val="143A43"/>
                </a:solidFill>
                <a:latin typeface="DejaVu Sans"/>
                <a:ea typeface="DejaVu Sans"/>
                <a:cs typeface="DejaVu Sans"/>
              </a:defRPr>
            </a:defPPr>
            <a:lvl1pPr>
              <a:defRPr sz="2850" b="1">
                <a:solidFill>
                  <a:srgbClr val="143A43"/>
                </a:solidFill>
                <a:latin typeface="DejaVu Sans"/>
                <a:ea typeface="DejaVu Sans"/>
                <a:cs typeface="DejaVu Sans"/>
              </a:defRPr>
            </a:lvl1pPr>
            <a:lvl2pPr>
              <a:defRPr sz="2850" b="1">
                <a:solidFill>
                  <a:srgbClr val="143A43"/>
                </a:solidFill>
                <a:latin typeface="DejaVu Sans"/>
                <a:ea typeface="DejaVu Sans"/>
                <a:cs typeface="DejaVu Sans"/>
              </a:defRPr>
            </a:lvl2pPr>
            <a:lvl3pPr>
              <a:defRPr sz="2850" b="1">
                <a:solidFill>
                  <a:srgbClr val="143A43"/>
                </a:solidFill>
                <a:latin typeface="DejaVu Sans"/>
                <a:ea typeface="DejaVu Sans"/>
                <a:cs typeface="DejaVu Sans"/>
              </a:defRPr>
            </a:lvl3pPr>
            <a:lvl4pPr>
              <a:defRPr sz="2850" b="1">
                <a:solidFill>
                  <a:srgbClr val="143A43"/>
                </a:solidFill>
                <a:latin typeface="DejaVu Sans"/>
                <a:ea typeface="DejaVu Sans"/>
                <a:cs typeface="DejaVu Sans"/>
              </a:defRPr>
            </a:lvl4pPr>
            <a:lvl5pPr>
              <a:defRPr sz="2850" b="1">
                <a:solidFill>
                  <a:srgbClr val="143A43"/>
                </a:solidFill>
                <a:latin typeface="DejaVu Sans"/>
                <a:ea typeface="DejaVu Sans"/>
                <a:cs typeface="DejaVu Sans"/>
              </a:defRPr>
            </a:lvl5pPr>
            <a:lvl6pPr>
              <a:defRPr sz="2850" b="1">
                <a:solidFill>
                  <a:srgbClr val="143A43"/>
                </a:solidFill>
                <a:latin typeface="DejaVu Sans"/>
                <a:ea typeface="DejaVu Sans"/>
                <a:cs typeface="DejaVu Sans"/>
              </a:defRPr>
            </a:lvl6pPr>
            <a:lvl7pPr>
              <a:defRPr sz="2850" b="1">
                <a:solidFill>
                  <a:srgbClr val="143A43"/>
                </a:solidFill>
                <a:latin typeface="DejaVu Sans"/>
                <a:ea typeface="DejaVu Sans"/>
                <a:cs typeface="DejaVu Sans"/>
              </a:defRPr>
            </a:lvl7pPr>
            <a:lvl8pPr>
              <a:defRPr sz="2850" b="1">
                <a:solidFill>
                  <a:srgbClr val="143A43"/>
                </a:solidFill>
                <a:latin typeface="DejaVu Sans"/>
                <a:ea typeface="DejaVu Sans"/>
                <a:cs typeface="DejaVu Sans"/>
              </a:defRPr>
            </a:lvl8pPr>
            <a:lvl9pPr>
              <a:defRPr sz="2850" b="1">
                <a:solidFill>
                  <a:srgbClr val="143A43"/>
                </a:solidFill>
                <a:latin typeface="DejaVu Sans"/>
                <a:ea typeface="DejaVu Sans"/>
                <a:cs typeface="DejaVu Sans"/>
              </a:defRPr>
            </a:lvl9pPr>
          </a:lstStyle>
          <a:p xmlns:a="http://schemas.openxmlformats.org/drawingml/2006/main">
            <a:pPr>
              <a:defRPr sz="2850" b="1">
                <a:solidFill>
                  <a:srgbClr val="143A43"/>
                </a:solidFill>
                <a:latin typeface="DejaVu Sans"/>
                <a:ea typeface="DejaVu Sans"/>
                <a:cs typeface="DejaVu Sans"/>
              </a:defRPr>
            </a:pPr>
            <a:r>
              <a:rPr sz="2850" b="1">
                <a:solidFill>
                  <a:srgbClr val="143A43"/>
                </a:solidFill>
                <a:latin typeface="DejaVu Sans"/>
                <a:ea typeface="DejaVu Sans"/>
                <a:cs typeface="DejaVu Sans"/>
              </a:rPr>
              <a:t>16.9%</a:t>
            </a:r>
          </a:p>
        </p:txBody>
      </p:sp>
      <p:sp>
        <p:nvSpPr>
          <p:cNvPr id="15" name="">
            <a:extLst xmlns:a="http://schemas.openxmlformats.org/drawingml/2006/main">
              <a:ext uri="{FF2B5EF4-FFF2-40B4-BE49-F238E27FC236}">
                <a16:creationId xmlns:a16="http://schemas.microsoft.com/office/drawing/2014/main" id="{6E26D9B6-7F27-4FD5-91E5-C986B58FD64F}"/>
              </a:ext>
            </a:extLst>
          </p:cNvPr>
          <p:cNvSpPr>
            <a:spLocks xmlns:a="http://schemas.openxmlformats.org/drawingml/2006/main" noGrp="1"/>
          </p:cNvSpPr>
          <p:nvPr/>
        </p:nvSpPr>
        <p:spPr>
          <a:xfrm xmlns:a="http://schemas.openxmlformats.org/drawingml/2006/main">
            <a:off x="762000" y="13620750"/>
            <a:ext cx="8572500" cy="428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325" b="0">
                <a:solidFill>
                  <a:srgbClr val="24383C"/>
                </a:solidFill>
                <a:latin typeface="DejaVu Sans"/>
                <a:ea typeface="DejaVu Sans"/>
                <a:cs typeface="DejaVu Sans"/>
              </a:defRPr>
            </a:defPPr>
            <a:lvl1pPr>
              <a:defRPr sz="2325" b="0">
                <a:solidFill>
                  <a:srgbClr val="24383C"/>
                </a:solidFill>
                <a:latin typeface="DejaVu Sans"/>
                <a:ea typeface="DejaVu Sans"/>
                <a:cs typeface="DejaVu Sans"/>
              </a:defRPr>
            </a:lvl1pPr>
            <a:lvl2pPr>
              <a:defRPr sz="2325" b="0">
                <a:solidFill>
                  <a:srgbClr val="24383C"/>
                </a:solidFill>
                <a:latin typeface="DejaVu Sans"/>
                <a:ea typeface="DejaVu Sans"/>
                <a:cs typeface="DejaVu Sans"/>
              </a:defRPr>
            </a:lvl2pPr>
            <a:lvl3pPr>
              <a:defRPr sz="2325" b="0">
                <a:solidFill>
                  <a:srgbClr val="24383C"/>
                </a:solidFill>
                <a:latin typeface="DejaVu Sans"/>
                <a:ea typeface="DejaVu Sans"/>
                <a:cs typeface="DejaVu Sans"/>
              </a:defRPr>
            </a:lvl3pPr>
            <a:lvl4pPr>
              <a:defRPr sz="2325" b="0">
                <a:solidFill>
                  <a:srgbClr val="24383C"/>
                </a:solidFill>
                <a:latin typeface="DejaVu Sans"/>
                <a:ea typeface="DejaVu Sans"/>
                <a:cs typeface="DejaVu Sans"/>
              </a:defRPr>
            </a:lvl4pPr>
            <a:lvl5pPr>
              <a:defRPr sz="2325" b="0">
                <a:solidFill>
                  <a:srgbClr val="24383C"/>
                </a:solidFill>
                <a:latin typeface="DejaVu Sans"/>
                <a:ea typeface="DejaVu Sans"/>
                <a:cs typeface="DejaVu Sans"/>
              </a:defRPr>
            </a:lvl5pPr>
            <a:lvl6pPr>
              <a:defRPr sz="2325" b="0">
                <a:solidFill>
                  <a:srgbClr val="24383C"/>
                </a:solidFill>
                <a:latin typeface="DejaVu Sans"/>
                <a:ea typeface="DejaVu Sans"/>
                <a:cs typeface="DejaVu Sans"/>
              </a:defRPr>
            </a:lvl6pPr>
            <a:lvl7pPr>
              <a:defRPr sz="2325" b="0">
                <a:solidFill>
                  <a:srgbClr val="24383C"/>
                </a:solidFill>
                <a:latin typeface="DejaVu Sans"/>
                <a:ea typeface="DejaVu Sans"/>
                <a:cs typeface="DejaVu Sans"/>
              </a:defRPr>
            </a:lvl7pPr>
            <a:lvl8pPr>
              <a:defRPr sz="2325" b="0">
                <a:solidFill>
                  <a:srgbClr val="24383C"/>
                </a:solidFill>
                <a:latin typeface="DejaVu Sans"/>
                <a:ea typeface="DejaVu Sans"/>
                <a:cs typeface="DejaVu Sans"/>
              </a:defRPr>
            </a:lvl8pPr>
            <a:lvl9pPr>
              <a:defRPr sz="2325" b="0">
                <a:solidFill>
                  <a:srgbClr val="24383C"/>
                </a:solidFill>
                <a:latin typeface="DejaVu Sans"/>
                <a:ea typeface="DejaVu Sans"/>
                <a:cs typeface="DejaVu Sans"/>
              </a:defRPr>
            </a:lvl9pPr>
          </a:lstStyle>
          <a:p xmlns:a="http://schemas.openxmlformats.org/drawingml/2006/main">
            <a:pPr>
              <a:defRPr sz="2325" b="0">
                <a:solidFill>
                  <a:srgbClr val="24383C"/>
                </a:solidFill>
                <a:latin typeface="DejaVu Sans"/>
                <a:ea typeface="DejaVu Sans"/>
                <a:cs typeface="DejaVu Sans"/>
              </a:defRPr>
            </a:pPr>
            <a:r>
              <a:rPr sz="2325" b="0">
                <a:solidFill>
                  <a:srgbClr val="24383C"/>
                </a:solidFill>
                <a:latin typeface="DejaVu Sans"/>
                <a:ea typeface="DejaVu Sans"/>
                <a:cs typeface="DejaVu Sans"/>
              </a:rPr>
              <a:t>Managerial and professional</a:t>
            </a:r>
          </a:p>
        </p:txBody>
      </p:sp>
      <p:sp>
        <p:nvSpPr>
          <p:cNvPr id="16" name="">
            <a:extLst xmlns:a="http://schemas.openxmlformats.org/drawingml/2006/main">
              <a:ext uri="{FF2B5EF4-FFF2-40B4-BE49-F238E27FC236}">
                <a16:creationId xmlns:a16="http://schemas.microsoft.com/office/drawing/2014/main" id="{EA629F64-F415-4CF0-AB35-2A573E6F6C61}"/>
              </a:ext>
            </a:extLst>
          </p:cNvPr>
          <p:cNvSpPr>
            <a:spLocks xmlns:a="http://schemas.openxmlformats.org/drawingml/2006/main" noGrp="1"/>
          </p:cNvSpPr>
          <p:nvPr/>
        </p:nvSpPr>
        <p:spPr>
          <a:xfrm xmlns:a="http://schemas.openxmlformats.org/drawingml/2006/main">
            <a:off x="762000" y="14144625"/>
            <a:ext cx="2163604" cy="457200"/>
          </a:xfrm>
          <a:prstGeom xmlns:a="http://schemas.openxmlformats.org/drawingml/2006/main" prst="rect">
            <a:avLst/>
          </a:prstGeom>
          <a:solidFill xmlns:a="http://schemas.openxmlformats.org/drawingml/2006/main">
            <a:srgbClr val="85B8B4"/>
          </a:solidFill>
          <a:ln xmlns:a="http://schemas.openxmlformats.org/drawingml/2006/main" w="0">
            <a:noFill/>
            <a:prstDash val="solid"/>
          </a:ln>
        </p:spPr>
      </p:sp>
      <p:sp>
        <p:nvSpPr>
          <p:cNvPr id="17" name="">
            <a:extLst xmlns:a="http://schemas.openxmlformats.org/drawingml/2006/main">
              <a:ext uri="{FF2B5EF4-FFF2-40B4-BE49-F238E27FC236}">
                <a16:creationId xmlns:a16="http://schemas.microsoft.com/office/drawing/2014/main" id="{9D8E1C81-8ABB-4479-8E87-A2431BD3C789}"/>
              </a:ext>
            </a:extLst>
          </p:cNvPr>
          <p:cNvSpPr>
            <a:spLocks xmlns:a="http://schemas.openxmlformats.org/drawingml/2006/main" noGrp="1"/>
          </p:cNvSpPr>
          <p:nvPr/>
        </p:nvSpPr>
        <p:spPr>
          <a:xfrm xmlns:a="http://schemas.openxmlformats.org/drawingml/2006/main">
            <a:off x="3116104" y="14106525"/>
            <a:ext cx="1714500" cy="571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850" b="1">
                <a:solidFill>
                  <a:srgbClr val="143A43"/>
                </a:solidFill>
                <a:latin typeface="DejaVu Sans"/>
                <a:ea typeface="DejaVu Sans"/>
                <a:cs typeface="DejaVu Sans"/>
              </a:defRPr>
            </a:defPPr>
            <a:lvl1pPr>
              <a:defRPr sz="2850" b="1">
                <a:solidFill>
                  <a:srgbClr val="143A43"/>
                </a:solidFill>
                <a:latin typeface="DejaVu Sans"/>
                <a:ea typeface="DejaVu Sans"/>
                <a:cs typeface="DejaVu Sans"/>
              </a:defRPr>
            </a:lvl1pPr>
            <a:lvl2pPr>
              <a:defRPr sz="2850" b="1">
                <a:solidFill>
                  <a:srgbClr val="143A43"/>
                </a:solidFill>
                <a:latin typeface="DejaVu Sans"/>
                <a:ea typeface="DejaVu Sans"/>
                <a:cs typeface="DejaVu Sans"/>
              </a:defRPr>
            </a:lvl2pPr>
            <a:lvl3pPr>
              <a:defRPr sz="2850" b="1">
                <a:solidFill>
                  <a:srgbClr val="143A43"/>
                </a:solidFill>
                <a:latin typeface="DejaVu Sans"/>
                <a:ea typeface="DejaVu Sans"/>
                <a:cs typeface="DejaVu Sans"/>
              </a:defRPr>
            </a:lvl3pPr>
            <a:lvl4pPr>
              <a:defRPr sz="2850" b="1">
                <a:solidFill>
                  <a:srgbClr val="143A43"/>
                </a:solidFill>
                <a:latin typeface="DejaVu Sans"/>
                <a:ea typeface="DejaVu Sans"/>
                <a:cs typeface="DejaVu Sans"/>
              </a:defRPr>
            </a:lvl4pPr>
            <a:lvl5pPr>
              <a:defRPr sz="2850" b="1">
                <a:solidFill>
                  <a:srgbClr val="143A43"/>
                </a:solidFill>
                <a:latin typeface="DejaVu Sans"/>
                <a:ea typeface="DejaVu Sans"/>
                <a:cs typeface="DejaVu Sans"/>
              </a:defRPr>
            </a:lvl5pPr>
            <a:lvl6pPr>
              <a:defRPr sz="2850" b="1">
                <a:solidFill>
                  <a:srgbClr val="143A43"/>
                </a:solidFill>
                <a:latin typeface="DejaVu Sans"/>
                <a:ea typeface="DejaVu Sans"/>
                <a:cs typeface="DejaVu Sans"/>
              </a:defRPr>
            </a:lvl6pPr>
            <a:lvl7pPr>
              <a:defRPr sz="2850" b="1">
                <a:solidFill>
                  <a:srgbClr val="143A43"/>
                </a:solidFill>
                <a:latin typeface="DejaVu Sans"/>
                <a:ea typeface="DejaVu Sans"/>
                <a:cs typeface="DejaVu Sans"/>
              </a:defRPr>
            </a:lvl7pPr>
            <a:lvl8pPr>
              <a:defRPr sz="2850" b="1">
                <a:solidFill>
                  <a:srgbClr val="143A43"/>
                </a:solidFill>
                <a:latin typeface="DejaVu Sans"/>
                <a:ea typeface="DejaVu Sans"/>
                <a:cs typeface="DejaVu Sans"/>
              </a:defRPr>
            </a:lvl8pPr>
            <a:lvl9pPr>
              <a:defRPr sz="2850" b="1">
                <a:solidFill>
                  <a:srgbClr val="143A43"/>
                </a:solidFill>
                <a:latin typeface="DejaVu Sans"/>
                <a:ea typeface="DejaVu Sans"/>
                <a:cs typeface="DejaVu Sans"/>
              </a:defRPr>
            </a:lvl9pPr>
          </a:lstStyle>
          <a:p xmlns:a="http://schemas.openxmlformats.org/drawingml/2006/main">
            <a:pPr>
              <a:defRPr sz="2850" b="1">
                <a:solidFill>
                  <a:srgbClr val="143A43"/>
                </a:solidFill>
                <a:latin typeface="DejaVu Sans"/>
                <a:ea typeface="DejaVu Sans"/>
                <a:cs typeface="DejaVu Sans"/>
              </a:defRPr>
            </a:pPr>
            <a:r>
              <a:rPr sz="2850" b="1">
                <a:solidFill>
                  <a:srgbClr val="143A43"/>
                </a:solidFill>
                <a:latin typeface="DejaVu Sans"/>
                <a:ea typeface="DejaVu Sans"/>
                <a:cs typeface="DejaVu Sans"/>
              </a:rPr>
              <a:t>5.9%</a:t>
            </a:r>
          </a:p>
        </p:txBody>
      </p:sp>
      <p:sp>
        <p:nvSpPr>
          <p:cNvPr id="18" name="">
            <a:extLst xmlns:a="http://schemas.openxmlformats.org/drawingml/2006/main">
              <a:ext uri="{FF2B5EF4-FFF2-40B4-BE49-F238E27FC236}">
                <a16:creationId xmlns:a16="http://schemas.microsoft.com/office/drawing/2014/main" id="{89CFA5F1-76C7-4913-A40D-637E74C2CE1B}"/>
              </a:ext>
            </a:extLst>
          </p:cNvPr>
          <p:cNvSpPr>
            <a:spLocks xmlns:a="http://schemas.openxmlformats.org/drawingml/2006/main" noGrp="1"/>
          </p:cNvSpPr>
          <p:nvPr/>
        </p:nvSpPr>
        <p:spPr>
          <a:xfrm xmlns:a="http://schemas.openxmlformats.org/drawingml/2006/main">
            <a:off x="762000" y="15192375"/>
            <a:ext cx="8763000" cy="8572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0">
                <a:solidFill>
                  <a:srgbClr val="50666B"/>
                </a:solidFill>
                <a:latin typeface="DejaVu Sans"/>
                <a:ea typeface="DejaVu Sans"/>
                <a:cs typeface="DejaVu Sans"/>
              </a:defRPr>
            </a:defPPr>
            <a:lvl1pPr>
              <a:defRPr sz="2025" b="0">
                <a:solidFill>
                  <a:srgbClr val="50666B"/>
                </a:solidFill>
                <a:latin typeface="DejaVu Sans"/>
                <a:ea typeface="DejaVu Sans"/>
                <a:cs typeface="DejaVu Sans"/>
              </a:defRPr>
            </a:lvl1pPr>
            <a:lvl2pPr>
              <a:defRPr sz="2025" b="0">
                <a:solidFill>
                  <a:srgbClr val="50666B"/>
                </a:solidFill>
                <a:latin typeface="DejaVu Sans"/>
                <a:ea typeface="DejaVu Sans"/>
                <a:cs typeface="DejaVu Sans"/>
              </a:defRPr>
            </a:lvl2pPr>
            <a:lvl3pPr>
              <a:defRPr sz="2025" b="0">
                <a:solidFill>
                  <a:srgbClr val="50666B"/>
                </a:solidFill>
                <a:latin typeface="DejaVu Sans"/>
                <a:ea typeface="DejaVu Sans"/>
                <a:cs typeface="DejaVu Sans"/>
              </a:defRPr>
            </a:lvl3pPr>
            <a:lvl4pPr>
              <a:defRPr sz="2025" b="0">
                <a:solidFill>
                  <a:srgbClr val="50666B"/>
                </a:solidFill>
                <a:latin typeface="DejaVu Sans"/>
                <a:ea typeface="DejaVu Sans"/>
                <a:cs typeface="DejaVu Sans"/>
              </a:defRPr>
            </a:lvl4pPr>
            <a:lvl5pPr>
              <a:defRPr sz="2025" b="0">
                <a:solidFill>
                  <a:srgbClr val="50666B"/>
                </a:solidFill>
                <a:latin typeface="DejaVu Sans"/>
                <a:ea typeface="DejaVu Sans"/>
                <a:cs typeface="DejaVu Sans"/>
              </a:defRPr>
            </a:lvl5pPr>
            <a:lvl6pPr>
              <a:defRPr sz="2025" b="0">
                <a:solidFill>
                  <a:srgbClr val="50666B"/>
                </a:solidFill>
                <a:latin typeface="DejaVu Sans"/>
                <a:ea typeface="DejaVu Sans"/>
                <a:cs typeface="DejaVu Sans"/>
              </a:defRPr>
            </a:lvl6pPr>
            <a:lvl7pPr>
              <a:defRPr sz="2025" b="0">
                <a:solidFill>
                  <a:srgbClr val="50666B"/>
                </a:solidFill>
                <a:latin typeface="DejaVu Sans"/>
                <a:ea typeface="DejaVu Sans"/>
                <a:cs typeface="DejaVu Sans"/>
              </a:defRPr>
            </a:lvl7pPr>
            <a:lvl8pPr>
              <a:defRPr sz="2025" b="0">
                <a:solidFill>
                  <a:srgbClr val="50666B"/>
                </a:solidFill>
                <a:latin typeface="DejaVu Sans"/>
                <a:ea typeface="DejaVu Sans"/>
                <a:cs typeface="DejaVu Sans"/>
              </a:defRPr>
            </a:lvl8pPr>
            <a:lvl9pPr>
              <a:defRPr sz="2025" b="0">
                <a:solidFill>
                  <a:srgbClr val="50666B"/>
                </a:solidFill>
                <a:latin typeface="DejaVu Sans"/>
                <a:ea typeface="DejaVu Sans"/>
                <a:cs typeface="DejaVu Sans"/>
              </a:defRPr>
            </a:lvl9pPr>
          </a:lstStyle>
          <a:p xmlns:a="http://schemas.openxmlformats.org/drawingml/2006/main">
            <a:pPr>
              <a:defRPr sz="2025" b="0">
                <a:solidFill>
                  <a:srgbClr val="50666B"/>
                </a:solidFill>
                <a:latin typeface="DejaVu Sans"/>
                <a:ea typeface="DejaVu Sans"/>
                <a:cs typeface="DejaVu Sans"/>
              </a:defRPr>
            </a:pPr>
            <a:r>
              <a:rPr sz="2025" b="0">
                <a:solidFill>
                  <a:srgbClr val="50666B"/>
                </a:solidFill>
                <a:latin typeface="DejaVu Sans"/>
                <a:ea typeface="DejaVu Sans"/>
                <a:cs typeface="DejaVu Sans"/>
              </a:rPr>
              <a:t>Source: ONS (2026), Annual Population Survey.</a:t>
            </a:r>
          </a:p>
          <a:p xmlns:a="http://schemas.openxmlformats.org/drawingml/2006/main">
            <a:pPr>
              <a:defRPr sz="2025" b="0">
                <a:solidFill>
                  <a:srgbClr val="50666B"/>
                </a:solidFill>
                <a:latin typeface="DejaVu Sans"/>
                <a:ea typeface="DejaVu Sans"/>
                <a:cs typeface="DejaVu Sans"/>
              </a:defRPr>
            </a:pPr>
            <a:r>
              <a:rPr sz="2025" b="0">
                <a:solidFill>
                  <a:srgbClr val="50666B"/>
                </a:solidFill>
                <a:latin typeface="DejaVu Sans"/>
                <a:ea typeface="DejaVu Sans"/>
                <a:cs typeface="DejaVu Sans"/>
              </a:rPr>
              <a:t>Survey estimates describe inequality, not intervention effects.</a:t>
            </a:r>
          </a:p>
        </p:txBody>
      </p:sp>
      <p:sp>
        <p:nvSpPr>
          <p:cNvPr id="19" name="">
            <a:extLst xmlns:a="http://schemas.openxmlformats.org/drawingml/2006/main">
              <a:ext uri="{FF2B5EF4-FFF2-40B4-BE49-F238E27FC236}">
                <a16:creationId xmlns:a16="http://schemas.microsoft.com/office/drawing/2014/main" id="{D5B9CB8D-A372-46CF-B454-14D8C5DD12E6}"/>
              </a:ext>
            </a:extLst>
          </p:cNvPr>
          <p:cNvSpPr>
            <a:spLocks xmlns:a="http://schemas.openxmlformats.org/drawingml/2006/main" noGrp="1"/>
          </p:cNvSpPr>
          <p:nvPr/>
        </p:nvSpPr>
        <p:spPr>
          <a:xfrm xmlns:a="http://schemas.openxmlformats.org/drawingml/2006/main">
            <a:off x="762000" y="16478250"/>
            <a:ext cx="8953500" cy="714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675" b="1">
                <a:solidFill>
                  <a:srgbClr val="143A43"/>
                </a:solidFill>
                <a:latin typeface="DejaVu Sans"/>
                <a:ea typeface="DejaVu Sans"/>
                <a:cs typeface="DejaVu Sans"/>
              </a:defRPr>
            </a:defPPr>
            <a:lvl1pPr>
              <a:defRPr sz="3675" b="1">
                <a:solidFill>
                  <a:srgbClr val="143A43"/>
                </a:solidFill>
                <a:latin typeface="DejaVu Sans"/>
                <a:ea typeface="DejaVu Sans"/>
                <a:cs typeface="DejaVu Sans"/>
              </a:defRPr>
            </a:lvl1pPr>
            <a:lvl2pPr>
              <a:defRPr sz="3675" b="1">
                <a:solidFill>
                  <a:srgbClr val="143A43"/>
                </a:solidFill>
                <a:latin typeface="DejaVu Sans"/>
                <a:ea typeface="DejaVu Sans"/>
                <a:cs typeface="DejaVu Sans"/>
              </a:defRPr>
            </a:lvl2pPr>
            <a:lvl3pPr>
              <a:defRPr sz="3675" b="1">
                <a:solidFill>
                  <a:srgbClr val="143A43"/>
                </a:solidFill>
                <a:latin typeface="DejaVu Sans"/>
                <a:ea typeface="DejaVu Sans"/>
                <a:cs typeface="DejaVu Sans"/>
              </a:defRPr>
            </a:lvl3pPr>
            <a:lvl4pPr>
              <a:defRPr sz="3675" b="1">
                <a:solidFill>
                  <a:srgbClr val="143A43"/>
                </a:solidFill>
                <a:latin typeface="DejaVu Sans"/>
                <a:ea typeface="DejaVu Sans"/>
                <a:cs typeface="DejaVu Sans"/>
              </a:defRPr>
            </a:lvl4pPr>
            <a:lvl5pPr>
              <a:defRPr sz="3675" b="1">
                <a:solidFill>
                  <a:srgbClr val="143A43"/>
                </a:solidFill>
                <a:latin typeface="DejaVu Sans"/>
                <a:ea typeface="DejaVu Sans"/>
                <a:cs typeface="DejaVu Sans"/>
              </a:defRPr>
            </a:lvl5pPr>
            <a:lvl6pPr>
              <a:defRPr sz="3675" b="1">
                <a:solidFill>
                  <a:srgbClr val="143A43"/>
                </a:solidFill>
                <a:latin typeface="DejaVu Sans"/>
                <a:ea typeface="DejaVu Sans"/>
                <a:cs typeface="DejaVu Sans"/>
              </a:defRPr>
            </a:lvl6pPr>
            <a:lvl7pPr>
              <a:defRPr sz="3675" b="1">
                <a:solidFill>
                  <a:srgbClr val="143A43"/>
                </a:solidFill>
                <a:latin typeface="DejaVu Sans"/>
                <a:ea typeface="DejaVu Sans"/>
                <a:cs typeface="DejaVu Sans"/>
              </a:defRPr>
            </a:lvl7pPr>
            <a:lvl8pPr>
              <a:defRPr sz="3675" b="1">
                <a:solidFill>
                  <a:srgbClr val="143A43"/>
                </a:solidFill>
                <a:latin typeface="DejaVu Sans"/>
                <a:ea typeface="DejaVu Sans"/>
                <a:cs typeface="DejaVu Sans"/>
              </a:defRPr>
            </a:lvl8pPr>
            <a:lvl9pPr>
              <a:defRPr sz="3675" b="1">
                <a:solidFill>
                  <a:srgbClr val="143A43"/>
                </a:solidFill>
                <a:latin typeface="DejaVu Sans"/>
                <a:ea typeface="DejaVu Sans"/>
                <a:cs typeface="DejaVu Sans"/>
              </a:defRPr>
            </a:lvl9pPr>
          </a:lstStyle>
          <a:p xmlns:a="http://schemas.openxmlformats.org/drawingml/2006/main">
            <a:pPr>
              <a:defRPr sz="3675" b="1">
                <a:solidFill>
                  <a:srgbClr val="143A43"/>
                </a:solidFill>
                <a:latin typeface="DejaVu Sans"/>
                <a:ea typeface="DejaVu Sans"/>
                <a:cs typeface="DejaVu Sans"/>
              </a:defRPr>
            </a:pPr>
            <a:r>
              <a:rPr sz="3675" b="1">
                <a:solidFill>
                  <a:srgbClr val="143A43"/>
                </a:solidFill>
                <a:latin typeface="DejaVu Sans"/>
                <a:ea typeface="DejaVu Sans"/>
                <a:cs typeface="DejaVu Sans"/>
              </a:rPr>
              <a:t>The proposed service</a:t>
            </a:r>
          </a:p>
        </p:txBody>
      </p:sp>
      <p:sp>
        <p:nvSpPr>
          <p:cNvPr id="20" name="">
            <a:extLst xmlns:a="http://schemas.openxmlformats.org/drawingml/2006/main">
              <a:ext uri="{FF2B5EF4-FFF2-40B4-BE49-F238E27FC236}">
                <a16:creationId xmlns:a16="http://schemas.microsoft.com/office/drawing/2014/main" id="{DD357D79-DF7B-489C-83CD-B1C26B4B0B56}"/>
              </a:ext>
            </a:extLst>
          </p:cNvPr>
          <p:cNvSpPr>
            <a:spLocks xmlns:a="http://schemas.openxmlformats.org/drawingml/2006/main" noGrp="1"/>
          </p:cNvSpPr>
          <p:nvPr/>
        </p:nvSpPr>
        <p:spPr>
          <a:xfrm xmlns:a="http://schemas.openxmlformats.org/drawingml/2006/main">
            <a:off x="762000" y="17335500"/>
            <a:ext cx="8572500" cy="552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075" b="1">
                <a:solidFill>
                  <a:srgbClr val="227F82"/>
                </a:solidFill>
                <a:latin typeface="DejaVu Sans"/>
                <a:ea typeface="DejaVu Sans"/>
                <a:cs typeface="DejaVu Sans"/>
              </a:defRPr>
            </a:defPPr>
            <a:lvl1pPr>
              <a:defRPr sz="3075" b="1">
                <a:solidFill>
                  <a:srgbClr val="227F82"/>
                </a:solidFill>
                <a:latin typeface="DejaVu Sans"/>
                <a:ea typeface="DejaVu Sans"/>
                <a:cs typeface="DejaVu Sans"/>
              </a:defRPr>
            </a:lvl1pPr>
            <a:lvl2pPr>
              <a:defRPr sz="3075" b="1">
                <a:solidFill>
                  <a:srgbClr val="227F82"/>
                </a:solidFill>
                <a:latin typeface="DejaVu Sans"/>
                <a:ea typeface="DejaVu Sans"/>
                <a:cs typeface="DejaVu Sans"/>
              </a:defRPr>
            </a:lvl2pPr>
            <a:lvl3pPr>
              <a:defRPr sz="3075" b="1">
                <a:solidFill>
                  <a:srgbClr val="227F82"/>
                </a:solidFill>
                <a:latin typeface="DejaVu Sans"/>
                <a:ea typeface="DejaVu Sans"/>
                <a:cs typeface="DejaVu Sans"/>
              </a:defRPr>
            </a:lvl3pPr>
            <a:lvl4pPr>
              <a:defRPr sz="3075" b="1">
                <a:solidFill>
                  <a:srgbClr val="227F82"/>
                </a:solidFill>
                <a:latin typeface="DejaVu Sans"/>
                <a:ea typeface="DejaVu Sans"/>
                <a:cs typeface="DejaVu Sans"/>
              </a:defRPr>
            </a:lvl4pPr>
            <a:lvl5pPr>
              <a:defRPr sz="3075" b="1">
                <a:solidFill>
                  <a:srgbClr val="227F82"/>
                </a:solidFill>
                <a:latin typeface="DejaVu Sans"/>
                <a:ea typeface="DejaVu Sans"/>
                <a:cs typeface="DejaVu Sans"/>
              </a:defRPr>
            </a:lvl5pPr>
            <a:lvl6pPr>
              <a:defRPr sz="3075" b="1">
                <a:solidFill>
                  <a:srgbClr val="227F82"/>
                </a:solidFill>
                <a:latin typeface="DejaVu Sans"/>
                <a:ea typeface="DejaVu Sans"/>
                <a:cs typeface="DejaVu Sans"/>
              </a:defRPr>
            </a:lvl6pPr>
            <a:lvl7pPr>
              <a:defRPr sz="3075" b="1">
                <a:solidFill>
                  <a:srgbClr val="227F82"/>
                </a:solidFill>
                <a:latin typeface="DejaVu Sans"/>
                <a:ea typeface="DejaVu Sans"/>
                <a:cs typeface="DejaVu Sans"/>
              </a:defRPr>
            </a:lvl7pPr>
            <a:lvl8pPr>
              <a:defRPr sz="3075" b="1">
                <a:solidFill>
                  <a:srgbClr val="227F82"/>
                </a:solidFill>
                <a:latin typeface="DejaVu Sans"/>
                <a:ea typeface="DejaVu Sans"/>
                <a:cs typeface="DejaVu Sans"/>
              </a:defRPr>
            </a:lvl8pPr>
            <a:lvl9pPr>
              <a:defRPr sz="3075" b="1">
                <a:solidFill>
                  <a:srgbClr val="227F82"/>
                </a:solidFill>
                <a:latin typeface="DejaVu Sans"/>
                <a:ea typeface="DejaVu Sans"/>
                <a:cs typeface="DejaVu Sans"/>
              </a:defRPr>
            </a:lvl9pPr>
          </a:lstStyle>
          <a:p xmlns:a="http://schemas.openxmlformats.org/drawingml/2006/main">
            <a:pPr>
              <a:defRPr sz="3075" b="1">
                <a:solidFill>
                  <a:srgbClr val="227F82"/>
                </a:solidFill>
                <a:latin typeface="DejaVu Sans"/>
                <a:ea typeface="DejaVu Sans"/>
                <a:cs typeface="DejaVu Sans"/>
              </a:defRPr>
            </a:pPr>
            <a:r>
              <a:rPr sz="3075" b="1">
                <a:solidFill>
                  <a:srgbClr val="227F82"/>
                </a:solidFill>
                <a:latin typeface="DejaVu Sans"/>
                <a:ea typeface="DejaVu Sans"/>
                <a:cs typeface="DejaVu Sans"/>
              </a:rPr>
              <a:t>Web app or SMS</a:t>
            </a:r>
          </a:p>
        </p:txBody>
      </p:sp>
      <p:sp>
        <p:nvSpPr>
          <p:cNvPr id="21" name="">
            <a:extLst xmlns:a="http://schemas.openxmlformats.org/drawingml/2006/main">
              <a:ext uri="{FF2B5EF4-FFF2-40B4-BE49-F238E27FC236}">
                <a16:creationId xmlns:a16="http://schemas.microsoft.com/office/drawing/2014/main" id="{15D795CA-D4A2-42FC-8474-9A1DA6E48F52}"/>
              </a:ext>
            </a:extLst>
          </p:cNvPr>
          <p:cNvSpPr>
            <a:spLocks xmlns:a="http://schemas.openxmlformats.org/drawingml/2006/main" noGrp="1"/>
          </p:cNvSpPr>
          <p:nvPr/>
        </p:nvSpPr>
        <p:spPr>
          <a:xfrm xmlns:a="http://schemas.openxmlformats.org/drawingml/2006/main">
            <a:off x="762000" y="17983200"/>
            <a:ext cx="8572500" cy="8096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325" b="0">
                <a:solidFill>
                  <a:srgbClr val="24383C"/>
                </a:solidFill>
                <a:latin typeface="DejaVu Sans"/>
                <a:ea typeface="DejaVu Sans"/>
                <a:cs typeface="DejaVu Sans"/>
              </a:defRPr>
            </a:defPPr>
            <a:lvl1pPr>
              <a:defRPr sz="2325" b="0">
                <a:solidFill>
                  <a:srgbClr val="24383C"/>
                </a:solidFill>
                <a:latin typeface="DejaVu Sans"/>
                <a:ea typeface="DejaVu Sans"/>
                <a:cs typeface="DejaVu Sans"/>
              </a:defRPr>
            </a:lvl1pPr>
            <a:lvl2pPr>
              <a:defRPr sz="2325" b="0">
                <a:solidFill>
                  <a:srgbClr val="24383C"/>
                </a:solidFill>
                <a:latin typeface="DejaVu Sans"/>
                <a:ea typeface="DejaVu Sans"/>
                <a:cs typeface="DejaVu Sans"/>
              </a:defRPr>
            </a:lvl2pPr>
            <a:lvl3pPr>
              <a:defRPr sz="2325" b="0">
                <a:solidFill>
                  <a:srgbClr val="24383C"/>
                </a:solidFill>
                <a:latin typeface="DejaVu Sans"/>
                <a:ea typeface="DejaVu Sans"/>
                <a:cs typeface="DejaVu Sans"/>
              </a:defRPr>
            </a:lvl3pPr>
            <a:lvl4pPr>
              <a:defRPr sz="2325" b="0">
                <a:solidFill>
                  <a:srgbClr val="24383C"/>
                </a:solidFill>
                <a:latin typeface="DejaVu Sans"/>
                <a:ea typeface="DejaVu Sans"/>
                <a:cs typeface="DejaVu Sans"/>
              </a:defRPr>
            </a:lvl4pPr>
            <a:lvl5pPr>
              <a:defRPr sz="2325" b="0">
                <a:solidFill>
                  <a:srgbClr val="24383C"/>
                </a:solidFill>
                <a:latin typeface="DejaVu Sans"/>
                <a:ea typeface="DejaVu Sans"/>
                <a:cs typeface="DejaVu Sans"/>
              </a:defRPr>
            </a:lvl5pPr>
            <a:lvl6pPr>
              <a:defRPr sz="2325" b="0">
                <a:solidFill>
                  <a:srgbClr val="24383C"/>
                </a:solidFill>
                <a:latin typeface="DejaVu Sans"/>
                <a:ea typeface="DejaVu Sans"/>
                <a:cs typeface="DejaVu Sans"/>
              </a:defRPr>
            </a:lvl6pPr>
            <a:lvl7pPr>
              <a:defRPr sz="2325" b="0">
                <a:solidFill>
                  <a:srgbClr val="24383C"/>
                </a:solidFill>
                <a:latin typeface="DejaVu Sans"/>
                <a:ea typeface="DejaVu Sans"/>
                <a:cs typeface="DejaVu Sans"/>
              </a:defRPr>
            </a:lvl7pPr>
            <a:lvl8pPr>
              <a:defRPr sz="2325" b="0">
                <a:solidFill>
                  <a:srgbClr val="24383C"/>
                </a:solidFill>
                <a:latin typeface="DejaVu Sans"/>
                <a:ea typeface="DejaVu Sans"/>
                <a:cs typeface="DejaVu Sans"/>
              </a:defRPr>
            </a:lvl8pPr>
            <a:lvl9pPr>
              <a:defRPr sz="2325" b="0">
                <a:solidFill>
                  <a:srgbClr val="24383C"/>
                </a:solidFill>
                <a:latin typeface="DejaVu Sans"/>
                <a:ea typeface="DejaVu Sans"/>
                <a:cs typeface="DejaVu Sans"/>
              </a:defRPr>
            </a:lvl9pPr>
          </a:lstStyle>
          <a:p xmlns:a="http://schemas.openxmlformats.org/drawingml/2006/main">
            <a:pPr>
              <a:defRPr sz="2325" b="0">
                <a:solidFill>
                  <a:srgbClr val="24383C"/>
                </a:solidFill>
                <a:latin typeface="DejaVu Sans"/>
                <a:ea typeface="DejaVu Sans"/>
                <a:cs typeface="DejaVu Sans"/>
              </a:defRPr>
            </a:pPr>
            <a:r>
              <a:rPr sz="2325" b="0">
                <a:solidFill>
                  <a:srgbClr val="24383C"/>
                </a:solidFill>
                <a:latin typeface="DejaVu Sans"/>
                <a:ea typeface="DejaVu Sans"/>
                <a:cs typeface="DejaVu Sans"/>
              </a:rPr>
              <a:t>User chooses a quit plan and contact preferences</a:t>
            </a:r>
          </a:p>
        </p:txBody>
      </p:sp>
      <p:sp>
        <p:nvSpPr>
          <p:cNvPr id="22" name="">
            <a:extLst xmlns:a="http://schemas.openxmlformats.org/drawingml/2006/main">
              <a:ext uri="{FF2B5EF4-FFF2-40B4-BE49-F238E27FC236}">
                <a16:creationId xmlns:a16="http://schemas.microsoft.com/office/drawing/2014/main" id="{26D3790C-327A-482D-946D-AEC1EBD6F2FE}"/>
              </a:ext>
            </a:extLst>
          </p:cNvPr>
          <p:cNvSpPr>
            <a:spLocks xmlns:a="http://schemas.openxmlformats.org/drawingml/2006/main" noGrp="1"/>
          </p:cNvSpPr>
          <p:nvPr/>
        </p:nvSpPr>
        <p:spPr>
          <a:xfrm xmlns:a="http://schemas.openxmlformats.org/drawingml/2006/main">
            <a:off x="762000" y="18859500"/>
            <a:ext cx="8572500" cy="8572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625" b="1">
                <a:solidFill>
                  <a:srgbClr val="143A43"/>
                </a:solidFill>
                <a:latin typeface="DejaVu Sans"/>
                <a:ea typeface="DejaVu Sans"/>
                <a:cs typeface="DejaVu Sans"/>
              </a:defRPr>
            </a:defPPr>
            <a:lvl1pPr>
              <a:defRPr sz="2625" b="1">
                <a:solidFill>
                  <a:srgbClr val="143A43"/>
                </a:solidFill>
                <a:latin typeface="DejaVu Sans"/>
                <a:ea typeface="DejaVu Sans"/>
                <a:cs typeface="DejaVu Sans"/>
              </a:defRPr>
            </a:lvl1pPr>
            <a:lvl2pPr>
              <a:defRPr sz="2625" b="1">
                <a:solidFill>
                  <a:srgbClr val="143A43"/>
                </a:solidFill>
                <a:latin typeface="DejaVu Sans"/>
                <a:ea typeface="DejaVu Sans"/>
                <a:cs typeface="DejaVu Sans"/>
              </a:defRPr>
            </a:lvl2pPr>
            <a:lvl3pPr>
              <a:defRPr sz="2625" b="1">
                <a:solidFill>
                  <a:srgbClr val="143A43"/>
                </a:solidFill>
                <a:latin typeface="DejaVu Sans"/>
                <a:ea typeface="DejaVu Sans"/>
                <a:cs typeface="DejaVu Sans"/>
              </a:defRPr>
            </a:lvl3pPr>
            <a:lvl4pPr>
              <a:defRPr sz="2625" b="1">
                <a:solidFill>
                  <a:srgbClr val="143A43"/>
                </a:solidFill>
                <a:latin typeface="DejaVu Sans"/>
                <a:ea typeface="DejaVu Sans"/>
                <a:cs typeface="DejaVu Sans"/>
              </a:defRPr>
            </a:lvl4pPr>
            <a:lvl5pPr>
              <a:defRPr sz="2625" b="1">
                <a:solidFill>
                  <a:srgbClr val="143A43"/>
                </a:solidFill>
                <a:latin typeface="DejaVu Sans"/>
                <a:ea typeface="DejaVu Sans"/>
                <a:cs typeface="DejaVu Sans"/>
              </a:defRPr>
            </a:lvl5pPr>
            <a:lvl6pPr>
              <a:defRPr sz="2625" b="1">
                <a:solidFill>
                  <a:srgbClr val="143A43"/>
                </a:solidFill>
                <a:latin typeface="DejaVu Sans"/>
                <a:ea typeface="DejaVu Sans"/>
                <a:cs typeface="DejaVu Sans"/>
              </a:defRPr>
            </a:lvl6pPr>
            <a:lvl7pPr>
              <a:defRPr sz="2625" b="1">
                <a:solidFill>
                  <a:srgbClr val="143A43"/>
                </a:solidFill>
                <a:latin typeface="DejaVu Sans"/>
                <a:ea typeface="DejaVu Sans"/>
                <a:cs typeface="DejaVu Sans"/>
              </a:defRPr>
            </a:lvl7pPr>
            <a:lvl8pPr>
              <a:defRPr sz="2625" b="1">
                <a:solidFill>
                  <a:srgbClr val="143A43"/>
                </a:solidFill>
                <a:latin typeface="DejaVu Sans"/>
                <a:ea typeface="DejaVu Sans"/>
                <a:cs typeface="DejaVu Sans"/>
              </a:defRPr>
            </a:lvl8pPr>
            <a:lvl9pPr>
              <a:defRPr sz="2625" b="1">
                <a:solidFill>
                  <a:srgbClr val="143A43"/>
                </a:solidFill>
                <a:latin typeface="DejaVu Sans"/>
                <a:ea typeface="DejaVu Sans"/>
                <a:cs typeface="DejaVu Sans"/>
              </a:defRPr>
            </a:lvl9pPr>
          </a:lstStyle>
          <a:p xmlns:a="http://schemas.openxmlformats.org/drawingml/2006/main">
            <a:pPr>
              <a:defRPr sz="2625" b="1">
                <a:solidFill>
                  <a:srgbClr val="143A43"/>
                </a:solidFill>
                <a:latin typeface="DejaVu Sans"/>
                <a:ea typeface="DejaVu Sans"/>
                <a:cs typeface="DejaVu Sans"/>
              </a:defRPr>
            </a:pPr>
            <a:r>
              <a:rPr sz="2625" b="1">
                <a:solidFill>
                  <a:srgbClr val="143A43"/>
                </a:solidFill>
                <a:latin typeface="DejaVu Sans"/>
                <a:ea typeface="DejaVu Sans"/>
                <a:cs typeface="DejaVu Sans"/>
              </a:rPr>
              <a:t>Adviser callback and local service referral</a:t>
            </a:r>
          </a:p>
        </p:txBody>
      </p:sp>
      <p:sp>
        <p:nvSpPr>
          <p:cNvPr id="23" name="">
            <a:extLst xmlns:a="http://schemas.openxmlformats.org/drawingml/2006/main">
              <a:ext uri="{FF2B5EF4-FFF2-40B4-BE49-F238E27FC236}">
                <a16:creationId xmlns:a16="http://schemas.microsoft.com/office/drawing/2014/main" id="{96F8D28E-B9C1-4D28-B1D2-FC37A10A082E}"/>
              </a:ext>
            </a:extLst>
          </p:cNvPr>
          <p:cNvSpPr>
            <a:spLocks xmlns:a="http://schemas.openxmlformats.org/drawingml/2006/main" noGrp="1"/>
          </p:cNvSpPr>
          <p:nvPr/>
        </p:nvSpPr>
        <p:spPr>
          <a:xfrm xmlns:a="http://schemas.openxmlformats.org/drawingml/2006/main">
            <a:off x="10572750" y="3714750"/>
            <a:ext cx="8953500" cy="714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675" b="1">
                <a:solidFill>
                  <a:srgbClr val="143A43"/>
                </a:solidFill>
                <a:latin typeface="DejaVu Sans"/>
                <a:ea typeface="DejaVu Sans"/>
                <a:cs typeface="DejaVu Sans"/>
              </a:defRPr>
            </a:defPPr>
            <a:lvl1pPr>
              <a:defRPr sz="3675" b="1">
                <a:solidFill>
                  <a:srgbClr val="143A43"/>
                </a:solidFill>
                <a:latin typeface="DejaVu Sans"/>
                <a:ea typeface="DejaVu Sans"/>
                <a:cs typeface="DejaVu Sans"/>
              </a:defRPr>
            </a:lvl1pPr>
            <a:lvl2pPr>
              <a:defRPr sz="3675" b="1">
                <a:solidFill>
                  <a:srgbClr val="143A43"/>
                </a:solidFill>
                <a:latin typeface="DejaVu Sans"/>
                <a:ea typeface="DejaVu Sans"/>
                <a:cs typeface="DejaVu Sans"/>
              </a:defRPr>
            </a:lvl2pPr>
            <a:lvl3pPr>
              <a:defRPr sz="3675" b="1">
                <a:solidFill>
                  <a:srgbClr val="143A43"/>
                </a:solidFill>
                <a:latin typeface="DejaVu Sans"/>
                <a:ea typeface="DejaVu Sans"/>
                <a:cs typeface="DejaVu Sans"/>
              </a:defRPr>
            </a:lvl3pPr>
            <a:lvl4pPr>
              <a:defRPr sz="3675" b="1">
                <a:solidFill>
                  <a:srgbClr val="143A43"/>
                </a:solidFill>
                <a:latin typeface="DejaVu Sans"/>
                <a:ea typeface="DejaVu Sans"/>
                <a:cs typeface="DejaVu Sans"/>
              </a:defRPr>
            </a:lvl4pPr>
            <a:lvl5pPr>
              <a:defRPr sz="3675" b="1">
                <a:solidFill>
                  <a:srgbClr val="143A43"/>
                </a:solidFill>
                <a:latin typeface="DejaVu Sans"/>
                <a:ea typeface="DejaVu Sans"/>
                <a:cs typeface="DejaVu Sans"/>
              </a:defRPr>
            </a:lvl5pPr>
            <a:lvl6pPr>
              <a:defRPr sz="3675" b="1">
                <a:solidFill>
                  <a:srgbClr val="143A43"/>
                </a:solidFill>
                <a:latin typeface="DejaVu Sans"/>
                <a:ea typeface="DejaVu Sans"/>
                <a:cs typeface="DejaVu Sans"/>
              </a:defRPr>
            </a:lvl6pPr>
            <a:lvl7pPr>
              <a:defRPr sz="3675" b="1">
                <a:solidFill>
                  <a:srgbClr val="143A43"/>
                </a:solidFill>
                <a:latin typeface="DejaVu Sans"/>
                <a:ea typeface="DejaVu Sans"/>
                <a:cs typeface="DejaVu Sans"/>
              </a:defRPr>
            </a:lvl7pPr>
            <a:lvl8pPr>
              <a:defRPr sz="3675" b="1">
                <a:solidFill>
                  <a:srgbClr val="143A43"/>
                </a:solidFill>
                <a:latin typeface="DejaVu Sans"/>
                <a:ea typeface="DejaVu Sans"/>
                <a:cs typeface="DejaVu Sans"/>
              </a:defRPr>
            </a:lvl8pPr>
            <a:lvl9pPr>
              <a:defRPr sz="3675" b="1">
                <a:solidFill>
                  <a:srgbClr val="143A43"/>
                </a:solidFill>
                <a:latin typeface="DejaVu Sans"/>
                <a:ea typeface="DejaVu Sans"/>
                <a:cs typeface="DejaVu Sans"/>
              </a:defRPr>
            </a:lvl9pPr>
          </a:lstStyle>
          <a:p xmlns:a="http://schemas.openxmlformats.org/drawingml/2006/main">
            <a:pPr>
              <a:defRPr sz="3675" b="1">
                <a:solidFill>
                  <a:srgbClr val="143A43"/>
                </a:solidFill>
                <a:latin typeface="DejaVu Sans"/>
                <a:ea typeface="DejaVu Sans"/>
                <a:cs typeface="DejaVu Sans"/>
              </a:defRPr>
            </a:pPr>
            <a:r>
              <a:rPr sz="3675" b="1">
                <a:solidFill>
                  <a:srgbClr val="143A43"/>
                </a:solidFill>
                <a:latin typeface="DejaVu Sans"/>
                <a:ea typeface="DejaVu Sans"/>
                <a:cs typeface="DejaVu Sans"/>
              </a:rPr>
              <a:t>2  Values and principles</a:t>
            </a:r>
          </a:p>
        </p:txBody>
      </p:sp>
      <p:sp>
        <p:nvSpPr>
          <p:cNvPr id="24" name="">
            <a:extLst xmlns:a="http://schemas.openxmlformats.org/drawingml/2006/main">
              <a:ext uri="{FF2B5EF4-FFF2-40B4-BE49-F238E27FC236}">
                <a16:creationId xmlns:a16="http://schemas.microsoft.com/office/drawing/2014/main" id="{93BEF9FA-9411-499D-BFC4-AAF4DF90AB90}"/>
              </a:ext>
            </a:extLst>
          </p:cNvPr>
          <p:cNvSpPr>
            <a:spLocks xmlns:a="http://schemas.openxmlformats.org/drawingml/2006/main" noGrp="1"/>
          </p:cNvSpPr>
          <p:nvPr/>
        </p:nvSpPr>
        <p:spPr>
          <a:xfrm xmlns:a="http://schemas.openxmlformats.org/drawingml/2006/main">
            <a:off x="10572750" y="4572000"/>
            <a:ext cx="8953500" cy="65722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0">
                <a:solidFill>
                  <a:srgbClr val="24383C"/>
                </a:solidFill>
                <a:latin typeface="DejaVu Sans"/>
                <a:ea typeface="DejaVu Sans"/>
                <a:cs typeface="DejaVu Sans"/>
              </a:defRPr>
            </a:defPPr>
            <a:lvl1pPr>
              <a:defRPr sz="2250" b="0">
                <a:solidFill>
                  <a:srgbClr val="24383C"/>
                </a:solidFill>
                <a:latin typeface="DejaVu Sans"/>
                <a:ea typeface="DejaVu Sans"/>
                <a:cs typeface="DejaVu Sans"/>
              </a:defRPr>
            </a:lvl1pPr>
            <a:lvl2pPr>
              <a:defRPr sz="2250" b="0">
                <a:solidFill>
                  <a:srgbClr val="24383C"/>
                </a:solidFill>
                <a:latin typeface="DejaVu Sans"/>
                <a:ea typeface="DejaVu Sans"/>
                <a:cs typeface="DejaVu Sans"/>
              </a:defRPr>
            </a:lvl2pPr>
            <a:lvl3pPr>
              <a:defRPr sz="2250" b="0">
                <a:solidFill>
                  <a:srgbClr val="24383C"/>
                </a:solidFill>
                <a:latin typeface="DejaVu Sans"/>
                <a:ea typeface="DejaVu Sans"/>
                <a:cs typeface="DejaVu Sans"/>
              </a:defRPr>
            </a:lvl3pPr>
            <a:lvl4pPr>
              <a:defRPr sz="2250" b="0">
                <a:solidFill>
                  <a:srgbClr val="24383C"/>
                </a:solidFill>
                <a:latin typeface="DejaVu Sans"/>
                <a:ea typeface="DejaVu Sans"/>
                <a:cs typeface="DejaVu Sans"/>
              </a:defRPr>
            </a:lvl4pPr>
            <a:lvl5pPr>
              <a:defRPr sz="2250" b="0">
                <a:solidFill>
                  <a:srgbClr val="24383C"/>
                </a:solidFill>
                <a:latin typeface="DejaVu Sans"/>
                <a:ea typeface="DejaVu Sans"/>
                <a:cs typeface="DejaVu Sans"/>
              </a:defRPr>
            </a:lvl5pPr>
            <a:lvl6pPr>
              <a:defRPr sz="2250" b="0">
                <a:solidFill>
                  <a:srgbClr val="24383C"/>
                </a:solidFill>
                <a:latin typeface="DejaVu Sans"/>
                <a:ea typeface="DejaVu Sans"/>
                <a:cs typeface="DejaVu Sans"/>
              </a:defRPr>
            </a:lvl6pPr>
            <a:lvl7pPr>
              <a:defRPr sz="2250" b="0">
                <a:solidFill>
                  <a:srgbClr val="24383C"/>
                </a:solidFill>
                <a:latin typeface="DejaVu Sans"/>
                <a:ea typeface="DejaVu Sans"/>
                <a:cs typeface="DejaVu Sans"/>
              </a:defRPr>
            </a:lvl7pPr>
            <a:lvl8pPr>
              <a:defRPr sz="2250" b="0">
                <a:solidFill>
                  <a:srgbClr val="24383C"/>
                </a:solidFill>
                <a:latin typeface="DejaVu Sans"/>
                <a:ea typeface="DejaVu Sans"/>
                <a:cs typeface="DejaVu Sans"/>
              </a:defRPr>
            </a:lvl8pPr>
            <a:lvl9pPr>
              <a:defRPr sz="2250" b="0">
                <a:solidFill>
                  <a:srgbClr val="24383C"/>
                </a:solidFill>
                <a:latin typeface="DejaVu Sans"/>
                <a:ea typeface="DejaVu Sans"/>
                <a:cs typeface="DejaVu Sans"/>
              </a:defRPr>
            </a:lvl9pPr>
          </a:lstStyle>
          <a:p xmlns:a="http://schemas.openxmlformats.org/drawingml/2006/main">
            <a:pPr>
              <a:defRPr sz="2250" b="0">
                <a:solidFill>
                  <a:srgbClr val="24383C"/>
                </a:solidFill>
                <a:latin typeface="DejaVu Sans"/>
                <a:ea typeface="DejaVu Sans"/>
                <a:cs typeface="DejaVu Sans"/>
              </a:defRPr>
            </a:pPr>
            <a:r>
              <a:rPr sz="2250" b="0">
                <a:solidFill>
                  <a:srgbClr val="24383C"/>
                </a:solidFill>
                <a:latin typeface="DejaVu Sans"/>
                <a:ea typeface="DejaVu Sans"/>
                <a:cs typeface="DejaVu Sans"/>
              </a:rPr>
              <a:t>Health promotion should increase control over health through empowerment, equity and participation, supported by action beyond individual behaviour (WHO, 1986). QuitTogether would give users control over language, contact frequency and support channel. Paid community co-design would influence decisions, rather than merely endorse a finished product. Free SMS, accessible audio and retained telephone/face-to-face routes would address unequal digital access (NHS England, 2023). Neutral notifications and minimal data collection would protect dignity and privacy. However, calling the service empowering would be insufficient if referrals remained unavailable. Commissioners must fund adviser capacity and recognise that digital encouragement cannot remove poverty or insecure housing.</a:t>
            </a:r>
          </a:p>
        </p:txBody>
      </p:sp>
      <p:sp>
        <p:nvSpPr>
          <p:cNvPr id="25" name="">
            <a:extLst xmlns:a="http://schemas.openxmlformats.org/drawingml/2006/main">
              <a:ext uri="{FF2B5EF4-FFF2-40B4-BE49-F238E27FC236}">
                <a16:creationId xmlns:a16="http://schemas.microsoft.com/office/drawing/2014/main" id="{315C0497-9B52-48EE-BC37-AC620FD66240}"/>
              </a:ext>
            </a:extLst>
          </p:cNvPr>
          <p:cNvSpPr>
            <a:spLocks xmlns:a="http://schemas.openxmlformats.org/drawingml/2006/main" noGrp="1"/>
          </p:cNvSpPr>
          <p:nvPr/>
        </p:nvSpPr>
        <p:spPr>
          <a:xfrm xmlns:a="http://schemas.openxmlformats.org/drawingml/2006/main">
            <a:off x="10572750" y="11668125"/>
            <a:ext cx="8953500" cy="714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675" b="1">
                <a:solidFill>
                  <a:srgbClr val="143A43"/>
                </a:solidFill>
                <a:latin typeface="DejaVu Sans"/>
                <a:ea typeface="DejaVu Sans"/>
                <a:cs typeface="DejaVu Sans"/>
              </a:defRPr>
            </a:defPPr>
            <a:lvl1pPr>
              <a:defRPr sz="3675" b="1">
                <a:solidFill>
                  <a:srgbClr val="143A43"/>
                </a:solidFill>
                <a:latin typeface="DejaVu Sans"/>
                <a:ea typeface="DejaVu Sans"/>
                <a:cs typeface="DejaVu Sans"/>
              </a:defRPr>
            </a:lvl1pPr>
            <a:lvl2pPr>
              <a:defRPr sz="3675" b="1">
                <a:solidFill>
                  <a:srgbClr val="143A43"/>
                </a:solidFill>
                <a:latin typeface="DejaVu Sans"/>
                <a:ea typeface="DejaVu Sans"/>
                <a:cs typeface="DejaVu Sans"/>
              </a:defRPr>
            </a:lvl2pPr>
            <a:lvl3pPr>
              <a:defRPr sz="3675" b="1">
                <a:solidFill>
                  <a:srgbClr val="143A43"/>
                </a:solidFill>
                <a:latin typeface="DejaVu Sans"/>
                <a:ea typeface="DejaVu Sans"/>
                <a:cs typeface="DejaVu Sans"/>
              </a:defRPr>
            </a:lvl3pPr>
            <a:lvl4pPr>
              <a:defRPr sz="3675" b="1">
                <a:solidFill>
                  <a:srgbClr val="143A43"/>
                </a:solidFill>
                <a:latin typeface="DejaVu Sans"/>
                <a:ea typeface="DejaVu Sans"/>
                <a:cs typeface="DejaVu Sans"/>
              </a:defRPr>
            </a:lvl4pPr>
            <a:lvl5pPr>
              <a:defRPr sz="3675" b="1">
                <a:solidFill>
                  <a:srgbClr val="143A43"/>
                </a:solidFill>
                <a:latin typeface="DejaVu Sans"/>
                <a:ea typeface="DejaVu Sans"/>
                <a:cs typeface="DejaVu Sans"/>
              </a:defRPr>
            </a:lvl5pPr>
            <a:lvl6pPr>
              <a:defRPr sz="3675" b="1">
                <a:solidFill>
                  <a:srgbClr val="143A43"/>
                </a:solidFill>
                <a:latin typeface="DejaVu Sans"/>
                <a:ea typeface="DejaVu Sans"/>
                <a:cs typeface="DejaVu Sans"/>
              </a:defRPr>
            </a:lvl6pPr>
            <a:lvl7pPr>
              <a:defRPr sz="3675" b="1">
                <a:solidFill>
                  <a:srgbClr val="143A43"/>
                </a:solidFill>
                <a:latin typeface="DejaVu Sans"/>
                <a:ea typeface="DejaVu Sans"/>
                <a:cs typeface="DejaVu Sans"/>
              </a:defRPr>
            </a:lvl7pPr>
            <a:lvl8pPr>
              <a:defRPr sz="3675" b="1">
                <a:solidFill>
                  <a:srgbClr val="143A43"/>
                </a:solidFill>
                <a:latin typeface="DejaVu Sans"/>
                <a:ea typeface="DejaVu Sans"/>
                <a:cs typeface="DejaVu Sans"/>
              </a:defRPr>
            </a:lvl8pPr>
            <a:lvl9pPr>
              <a:defRPr sz="3675" b="1">
                <a:solidFill>
                  <a:srgbClr val="143A43"/>
                </a:solidFill>
                <a:latin typeface="DejaVu Sans"/>
                <a:ea typeface="DejaVu Sans"/>
                <a:cs typeface="DejaVu Sans"/>
              </a:defRPr>
            </a:lvl9pPr>
          </a:lstStyle>
          <a:p xmlns:a="http://schemas.openxmlformats.org/drawingml/2006/main">
            <a:pPr>
              <a:defRPr sz="3675" b="1">
                <a:solidFill>
                  <a:srgbClr val="143A43"/>
                </a:solidFill>
                <a:latin typeface="DejaVu Sans"/>
                <a:ea typeface="DejaVu Sans"/>
                <a:cs typeface="DejaVu Sans"/>
              </a:defRPr>
            </a:pPr>
            <a:r>
              <a:rPr sz="3675" b="1">
                <a:solidFill>
                  <a:srgbClr val="143A43"/>
                </a:solidFill>
                <a:latin typeface="DejaVu Sans"/>
                <a:ea typeface="DejaVu Sans"/>
                <a:cs typeface="DejaVu Sans"/>
              </a:rPr>
              <a:t>Access is part of the intervention</a:t>
            </a:r>
          </a:p>
        </p:txBody>
      </p:sp>
      <p:sp>
        <p:nvSpPr>
          <p:cNvPr id="26" name="">
            <a:extLst xmlns:a="http://schemas.openxmlformats.org/drawingml/2006/main">
              <a:ext uri="{FF2B5EF4-FFF2-40B4-BE49-F238E27FC236}">
                <a16:creationId xmlns:a16="http://schemas.microsoft.com/office/drawing/2014/main" id="{B7569820-EEB1-4C14-9643-2F6481AD7B64}"/>
              </a:ext>
            </a:extLst>
          </p:cNvPr>
          <p:cNvSpPr>
            <a:spLocks xmlns:a="http://schemas.openxmlformats.org/drawingml/2006/main" noGrp="1"/>
          </p:cNvSpPr>
          <p:nvPr/>
        </p:nvSpPr>
        <p:spPr>
          <a:xfrm xmlns:a="http://schemas.openxmlformats.org/drawingml/2006/main">
            <a:off x="10572750" y="12649200"/>
            <a:ext cx="8858250" cy="1381125"/>
          </a:xfrm>
          <a:prstGeom xmlns:a="http://schemas.openxmlformats.org/drawingml/2006/main" prst="rect">
            <a:avLst/>
          </a:prstGeom>
          <a:solidFill xmlns:a="http://schemas.openxmlformats.org/drawingml/2006/main">
            <a:srgbClr val="EAF3F2"/>
          </a:solidFill>
          <a:ln xmlns:a="http://schemas.openxmlformats.org/drawingml/2006/main" w="0">
            <a:noFill/>
            <a:prstDash val="solid"/>
          </a:ln>
        </p:spPr>
      </p:sp>
      <p:sp>
        <p:nvSpPr>
          <p:cNvPr id="27" name="">
            <a:extLst xmlns:a="http://schemas.openxmlformats.org/drawingml/2006/main">
              <a:ext uri="{FF2B5EF4-FFF2-40B4-BE49-F238E27FC236}">
                <a16:creationId xmlns:a16="http://schemas.microsoft.com/office/drawing/2014/main" id="{E5889669-DCBF-4BCE-A648-7D20508225B4}"/>
              </a:ext>
            </a:extLst>
          </p:cNvPr>
          <p:cNvSpPr>
            <a:spLocks xmlns:a="http://schemas.openxmlformats.org/drawingml/2006/main" noGrp="1"/>
          </p:cNvSpPr>
          <p:nvPr/>
        </p:nvSpPr>
        <p:spPr>
          <a:xfrm xmlns:a="http://schemas.openxmlformats.org/drawingml/2006/main">
            <a:off x="10801350" y="12801600"/>
            <a:ext cx="8382000" cy="5048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400" b="1">
                <a:solidFill>
                  <a:srgbClr val="143A43"/>
                </a:solidFill>
                <a:latin typeface="DejaVu Sans"/>
                <a:ea typeface="DejaVu Sans"/>
                <a:cs typeface="DejaVu Sans"/>
              </a:defRPr>
            </a:defPPr>
            <a:lvl1pPr>
              <a:defRPr sz="2400" b="1">
                <a:solidFill>
                  <a:srgbClr val="143A43"/>
                </a:solidFill>
                <a:latin typeface="DejaVu Sans"/>
                <a:ea typeface="DejaVu Sans"/>
                <a:cs typeface="DejaVu Sans"/>
              </a:defRPr>
            </a:lvl1pPr>
            <a:lvl2pPr>
              <a:defRPr sz="2400" b="1">
                <a:solidFill>
                  <a:srgbClr val="143A43"/>
                </a:solidFill>
                <a:latin typeface="DejaVu Sans"/>
                <a:ea typeface="DejaVu Sans"/>
                <a:cs typeface="DejaVu Sans"/>
              </a:defRPr>
            </a:lvl2pPr>
            <a:lvl3pPr>
              <a:defRPr sz="2400" b="1">
                <a:solidFill>
                  <a:srgbClr val="143A43"/>
                </a:solidFill>
                <a:latin typeface="DejaVu Sans"/>
                <a:ea typeface="DejaVu Sans"/>
                <a:cs typeface="DejaVu Sans"/>
              </a:defRPr>
            </a:lvl3pPr>
            <a:lvl4pPr>
              <a:defRPr sz="2400" b="1">
                <a:solidFill>
                  <a:srgbClr val="143A43"/>
                </a:solidFill>
                <a:latin typeface="DejaVu Sans"/>
                <a:ea typeface="DejaVu Sans"/>
                <a:cs typeface="DejaVu Sans"/>
              </a:defRPr>
            </a:lvl4pPr>
            <a:lvl5pPr>
              <a:defRPr sz="2400" b="1">
                <a:solidFill>
                  <a:srgbClr val="143A43"/>
                </a:solidFill>
                <a:latin typeface="DejaVu Sans"/>
                <a:ea typeface="DejaVu Sans"/>
                <a:cs typeface="DejaVu Sans"/>
              </a:defRPr>
            </a:lvl5pPr>
            <a:lvl6pPr>
              <a:defRPr sz="2400" b="1">
                <a:solidFill>
                  <a:srgbClr val="143A43"/>
                </a:solidFill>
                <a:latin typeface="DejaVu Sans"/>
                <a:ea typeface="DejaVu Sans"/>
                <a:cs typeface="DejaVu Sans"/>
              </a:defRPr>
            </a:lvl6pPr>
            <a:lvl7pPr>
              <a:defRPr sz="2400" b="1">
                <a:solidFill>
                  <a:srgbClr val="143A43"/>
                </a:solidFill>
                <a:latin typeface="DejaVu Sans"/>
                <a:ea typeface="DejaVu Sans"/>
                <a:cs typeface="DejaVu Sans"/>
              </a:defRPr>
            </a:lvl7pPr>
            <a:lvl8pPr>
              <a:defRPr sz="2400" b="1">
                <a:solidFill>
                  <a:srgbClr val="143A43"/>
                </a:solidFill>
                <a:latin typeface="DejaVu Sans"/>
                <a:ea typeface="DejaVu Sans"/>
                <a:cs typeface="DejaVu Sans"/>
              </a:defRPr>
            </a:lvl8pPr>
            <a:lvl9pPr>
              <a:defRPr sz="2400" b="1">
                <a:solidFill>
                  <a:srgbClr val="143A43"/>
                </a:solidFill>
                <a:latin typeface="DejaVu Sans"/>
                <a:ea typeface="DejaVu Sans"/>
                <a:cs typeface="DejaVu Sans"/>
              </a:defRPr>
            </a:lvl9pPr>
          </a:lstStyle>
          <a:p xmlns:a="http://schemas.openxmlformats.org/drawingml/2006/main">
            <a:pPr>
              <a:defRPr sz="2400" b="1">
                <a:solidFill>
                  <a:srgbClr val="143A43"/>
                </a:solidFill>
                <a:latin typeface="DejaVu Sans"/>
                <a:ea typeface="DejaVu Sans"/>
                <a:cs typeface="DejaVu Sans"/>
              </a:defRPr>
            </a:pPr>
            <a:r>
              <a:rPr sz="2400" b="1">
                <a:solidFill>
                  <a:srgbClr val="143A43"/>
                </a:solidFill>
                <a:latin typeface="DejaVu Sans"/>
                <a:ea typeface="DejaVu Sans"/>
                <a:cs typeface="DejaVu Sans"/>
              </a:rPr>
              <a:t>Device or data barrier</a:t>
            </a:r>
          </a:p>
        </p:txBody>
      </p:sp>
      <p:sp>
        <p:nvSpPr>
          <p:cNvPr id="28" name="">
            <a:extLst xmlns:a="http://schemas.openxmlformats.org/drawingml/2006/main">
              <a:ext uri="{FF2B5EF4-FFF2-40B4-BE49-F238E27FC236}">
                <a16:creationId xmlns:a16="http://schemas.microsoft.com/office/drawing/2014/main" id="{F251A8E6-9207-4D80-B220-65D57D4B6152}"/>
              </a:ext>
            </a:extLst>
          </p:cNvPr>
          <p:cNvSpPr>
            <a:spLocks xmlns:a="http://schemas.openxmlformats.org/drawingml/2006/main" noGrp="1"/>
          </p:cNvSpPr>
          <p:nvPr/>
        </p:nvSpPr>
        <p:spPr>
          <a:xfrm xmlns:a="http://schemas.openxmlformats.org/drawingml/2006/main">
            <a:off x="10801350" y="13382625"/>
            <a:ext cx="8382000" cy="5429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0">
                <a:solidFill>
                  <a:srgbClr val="24383C"/>
                </a:solidFill>
                <a:latin typeface="DejaVu Sans"/>
                <a:ea typeface="DejaVu Sans"/>
                <a:cs typeface="DejaVu Sans"/>
              </a:defRPr>
            </a:defPPr>
            <a:lvl1pPr>
              <a:defRPr sz="2250" b="0">
                <a:solidFill>
                  <a:srgbClr val="24383C"/>
                </a:solidFill>
                <a:latin typeface="DejaVu Sans"/>
                <a:ea typeface="DejaVu Sans"/>
                <a:cs typeface="DejaVu Sans"/>
              </a:defRPr>
            </a:lvl1pPr>
            <a:lvl2pPr>
              <a:defRPr sz="2250" b="0">
                <a:solidFill>
                  <a:srgbClr val="24383C"/>
                </a:solidFill>
                <a:latin typeface="DejaVu Sans"/>
                <a:ea typeface="DejaVu Sans"/>
                <a:cs typeface="DejaVu Sans"/>
              </a:defRPr>
            </a:lvl2pPr>
            <a:lvl3pPr>
              <a:defRPr sz="2250" b="0">
                <a:solidFill>
                  <a:srgbClr val="24383C"/>
                </a:solidFill>
                <a:latin typeface="DejaVu Sans"/>
                <a:ea typeface="DejaVu Sans"/>
                <a:cs typeface="DejaVu Sans"/>
              </a:defRPr>
            </a:lvl3pPr>
            <a:lvl4pPr>
              <a:defRPr sz="2250" b="0">
                <a:solidFill>
                  <a:srgbClr val="24383C"/>
                </a:solidFill>
                <a:latin typeface="DejaVu Sans"/>
                <a:ea typeface="DejaVu Sans"/>
                <a:cs typeface="DejaVu Sans"/>
              </a:defRPr>
            </a:lvl4pPr>
            <a:lvl5pPr>
              <a:defRPr sz="2250" b="0">
                <a:solidFill>
                  <a:srgbClr val="24383C"/>
                </a:solidFill>
                <a:latin typeface="DejaVu Sans"/>
                <a:ea typeface="DejaVu Sans"/>
                <a:cs typeface="DejaVu Sans"/>
              </a:defRPr>
            </a:lvl5pPr>
            <a:lvl6pPr>
              <a:defRPr sz="2250" b="0">
                <a:solidFill>
                  <a:srgbClr val="24383C"/>
                </a:solidFill>
                <a:latin typeface="DejaVu Sans"/>
                <a:ea typeface="DejaVu Sans"/>
                <a:cs typeface="DejaVu Sans"/>
              </a:defRPr>
            </a:lvl6pPr>
            <a:lvl7pPr>
              <a:defRPr sz="2250" b="0">
                <a:solidFill>
                  <a:srgbClr val="24383C"/>
                </a:solidFill>
                <a:latin typeface="DejaVu Sans"/>
                <a:ea typeface="DejaVu Sans"/>
                <a:cs typeface="DejaVu Sans"/>
              </a:defRPr>
            </a:lvl7pPr>
            <a:lvl8pPr>
              <a:defRPr sz="2250" b="0">
                <a:solidFill>
                  <a:srgbClr val="24383C"/>
                </a:solidFill>
                <a:latin typeface="DejaVu Sans"/>
                <a:ea typeface="DejaVu Sans"/>
                <a:cs typeface="DejaVu Sans"/>
              </a:defRPr>
            </a:lvl8pPr>
            <a:lvl9pPr>
              <a:defRPr sz="2250" b="0">
                <a:solidFill>
                  <a:srgbClr val="24383C"/>
                </a:solidFill>
                <a:latin typeface="DejaVu Sans"/>
                <a:ea typeface="DejaVu Sans"/>
                <a:cs typeface="DejaVu Sans"/>
              </a:defRPr>
            </a:lvl9pPr>
          </a:lstStyle>
          <a:p xmlns:a="http://schemas.openxmlformats.org/drawingml/2006/main">
            <a:pPr>
              <a:defRPr sz="2250" b="0">
                <a:solidFill>
                  <a:srgbClr val="24383C"/>
                </a:solidFill>
                <a:latin typeface="DejaVu Sans"/>
                <a:ea typeface="DejaVu Sans"/>
                <a:cs typeface="DejaVu Sans"/>
              </a:defRPr>
            </a:pPr>
            <a:r>
              <a:rPr sz="2250" b="0">
                <a:solidFill>
                  <a:srgbClr val="24383C"/>
                </a:solidFill>
                <a:latin typeface="DejaVu Sans"/>
                <a:ea typeface="DejaVu Sans"/>
                <a:cs typeface="DejaVu Sans"/>
              </a:rPr>
              <a:t>Optional SMS and telephone support</a:t>
            </a:r>
          </a:p>
        </p:txBody>
      </p:sp>
      <p:sp>
        <p:nvSpPr>
          <p:cNvPr id="29" name="">
            <a:extLst xmlns:a="http://schemas.openxmlformats.org/drawingml/2006/main">
              <a:ext uri="{FF2B5EF4-FFF2-40B4-BE49-F238E27FC236}">
                <a16:creationId xmlns:a16="http://schemas.microsoft.com/office/drawing/2014/main" id="{FB8738A4-900C-4B60-BBFA-28C4DFB42171}"/>
              </a:ext>
            </a:extLst>
          </p:cNvPr>
          <p:cNvSpPr>
            <a:spLocks xmlns:a="http://schemas.openxmlformats.org/drawingml/2006/main" noGrp="1"/>
          </p:cNvSpPr>
          <p:nvPr/>
        </p:nvSpPr>
        <p:spPr>
          <a:xfrm xmlns:a="http://schemas.openxmlformats.org/drawingml/2006/main">
            <a:off x="10572750" y="14316075"/>
            <a:ext cx="8858250" cy="1381125"/>
          </a:xfrm>
          <a:prstGeom xmlns:a="http://schemas.openxmlformats.org/drawingml/2006/main" prst="rect">
            <a:avLst/>
          </a:prstGeom>
          <a:solidFill xmlns:a="http://schemas.openxmlformats.org/drawingml/2006/main">
            <a:srgbClr val="F2F6F5"/>
          </a:solidFill>
          <a:ln xmlns:a="http://schemas.openxmlformats.org/drawingml/2006/main" w="0">
            <a:noFill/>
            <a:prstDash val="solid"/>
          </a:ln>
        </p:spPr>
      </p:sp>
      <p:sp>
        <p:nvSpPr>
          <p:cNvPr id="30" name="">
            <a:extLst xmlns:a="http://schemas.openxmlformats.org/drawingml/2006/main">
              <a:ext uri="{FF2B5EF4-FFF2-40B4-BE49-F238E27FC236}">
                <a16:creationId xmlns:a16="http://schemas.microsoft.com/office/drawing/2014/main" id="{EBE4BB25-7DA7-43E9-B26F-0251A3C6626F}"/>
              </a:ext>
            </a:extLst>
          </p:cNvPr>
          <p:cNvSpPr>
            <a:spLocks xmlns:a="http://schemas.openxmlformats.org/drawingml/2006/main" noGrp="1"/>
          </p:cNvSpPr>
          <p:nvPr/>
        </p:nvSpPr>
        <p:spPr>
          <a:xfrm xmlns:a="http://schemas.openxmlformats.org/drawingml/2006/main">
            <a:off x="10801350" y="14468475"/>
            <a:ext cx="8382000" cy="5048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400" b="1">
                <a:solidFill>
                  <a:srgbClr val="143A43"/>
                </a:solidFill>
                <a:latin typeface="DejaVu Sans"/>
                <a:ea typeface="DejaVu Sans"/>
                <a:cs typeface="DejaVu Sans"/>
              </a:defRPr>
            </a:defPPr>
            <a:lvl1pPr>
              <a:defRPr sz="2400" b="1">
                <a:solidFill>
                  <a:srgbClr val="143A43"/>
                </a:solidFill>
                <a:latin typeface="DejaVu Sans"/>
                <a:ea typeface="DejaVu Sans"/>
                <a:cs typeface="DejaVu Sans"/>
              </a:defRPr>
            </a:lvl1pPr>
            <a:lvl2pPr>
              <a:defRPr sz="2400" b="1">
                <a:solidFill>
                  <a:srgbClr val="143A43"/>
                </a:solidFill>
                <a:latin typeface="DejaVu Sans"/>
                <a:ea typeface="DejaVu Sans"/>
                <a:cs typeface="DejaVu Sans"/>
              </a:defRPr>
            </a:lvl2pPr>
            <a:lvl3pPr>
              <a:defRPr sz="2400" b="1">
                <a:solidFill>
                  <a:srgbClr val="143A43"/>
                </a:solidFill>
                <a:latin typeface="DejaVu Sans"/>
                <a:ea typeface="DejaVu Sans"/>
                <a:cs typeface="DejaVu Sans"/>
              </a:defRPr>
            </a:lvl3pPr>
            <a:lvl4pPr>
              <a:defRPr sz="2400" b="1">
                <a:solidFill>
                  <a:srgbClr val="143A43"/>
                </a:solidFill>
                <a:latin typeface="DejaVu Sans"/>
                <a:ea typeface="DejaVu Sans"/>
                <a:cs typeface="DejaVu Sans"/>
              </a:defRPr>
            </a:lvl4pPr>
            <a:lvl5pPr>
              <a:defRPr sz="2400" b="1">
                <a:solidFill>
                  <a:srgbClr val="143A43"/>
                </a:solidFill>
                <a:latin typeface="DejaVu Sans"/>
                <a:ea typeface="DejaVu Sans"/>
                <a:cs typeface="DejaVu Sans"/>
              </a:defRPr>
            </a:lvl5pPr>
            <a:lvl6pPr>
              <a:defRPr sz="2400" b="1">
                <a:solidFill>
                  <a:srgbClr val="143A43"/>
                </a:solidFill>
                <a:latin typeface="DejaVu Sans"/>
                <a:ea typeface="DejaVu Sans"/>
                <a:cs typeface="DejaVu Sans"/>
              </a:defRPr>
            </a:lvl6pPr>
            <a:lvl7pPr>
              <a:defRPr sz="2400" b="1">
                <a:solidFill>
                  <a:srgbClr val="143A43"/>
                </a:solidFill>
                <a:latin typeface="DejaVu Sans"/>
                <a:ea typeface="DejaVu Sans"/>
                <a:cs typeface="DejaVu Sans"/>
              </a:defRPr>
            </a:lvl7pPr>
            <a:lvl8pPr>
              <a:defRPr sz="2400" b="1">
                <a:solidFill>
                  <a:srgbClr val="143A43"/>
                </a:solidFill>
                <a:latin typeface="DejaVu Sans"/>
                <a:ea typeface="DejaVu Sans"/>
                <a:cs typeface="DejaVu Sans"/>
              </a:defRPr>
            </a:lvl8pPr>
            <a:lvl9pPr>
              <a:defRPr sz="2400" b="1">
                <a:solidFill>
                  <a:srgbClr val="143A43"/>
                </a:solidFill>
                <a:latin typeface="DejaVu Sans"/>
                <a:ea typeface="DejaVu Sans"/>
                <a:cs typeface="DejaVu Sans"/>
              </a:defRPr>
            </a:lvl9pPr>
          </a:lstStyle>
          <a:p xmlns:a="http://schemas.openxmlformats.org/drawingml/2006/main">
            <a:pPr>
              <a:defRPr sz="2400" b="1">
                <a:solidFill>
                  <a:srgbClr val="143A43"/>
                </a:solidFill>
                <a:latin typeface="DejaVu Sans"/>
                <a:ea typeface="DejaVu Sans"/>
                <a:cs typeface="DejaVu Sans"/>
              </a:defRPr>
            </a:pPr>
            <a:r>
              <a:rPr sz="2400" b="1">
                <a:solidFill>
                  <a:srgbClr val="143A43"/>
                </a:solidFill>
                <a:latin typeface="DejaVu Sans"/>
                <a:ea typeface="DejaVu Sans"/>
                <a:cs typeface="DejaVu Sans"/>
              </a:rPr>
              <a:t>Language or literacy barrier</a:t>
            </a:r>
          </a:p>
        </p:txBody>
      </p:sp>
      <p:sp>
        <p:nvSpPr>
          <p:cNvPr id="31" name="">
            <a:extLst xmlns:a="http://schemas.openxmlformats.org/drawingml/2006/main">
              <a:ext uri="{FF2B5EF4-FFF2-40B4-BE49-F238E27FC236}">
                <a16:creationId xmlns:a16="http://schemas.microsoft.com/office/drawing/2014/main" id="{B9A7F55A-F822-4256-97BC-9D6C93C95F2B}"/>
              </a:ext>
            </a:extLst>
          </p:cNvPr>
          <p:cNvSpPr>
            <a:spLocks xmlns:a="http://schemas.openxmlformats.org/drawingml/2006/main" noGrp="1"/>
          </p:cNvSpPr>
          <p:nvPr/>
        </p:nvSpPr>
        <p:spPr>
          <a:xfrm xmlns:a="http://schemas.openxmlformats.org/drawingml/2006/main">
            <a:off x="10801350" y="15049500"/>
            <a:ext cx="8382000" cy="5429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0">
                <a:solidFill>
                  <a:srgbClr val="24383C"/>
                </a:solidFill>
                <a:latin typeface="DejaVu Sans"/>
                <a:ea typeface="DejaVu Sans"/>
                <a:cs typeface="DejaVu Sans"/>
              </a:defRPr>
            </a:defPPr>
            <a:lvl1pPr>
              <a:defRPr sz="2250" b="0">
                <a:solidFill>
                  <a:srgbClr val="24383C"/>
                </a:solidFill>
                <a:latin typeface="DejaVu Sans"/>
                <a:ea typeface="DejaVu Sans"/>
                <a:cs typeface="DejaVu Sans"/>
              </a:defRPr>
            </a:lvl1pPr>
            <a:lvl2pPr>
              <a:defRPr sz="2250" b="0">
                <a:solidFill>
                  <a:srgbClr val="24383C"/>
                </a:solidFill>
                <a:latin typeface="DejaVu Sans"/>
                <a:ea typeface="DejaVu Sans"/>
                <a:cs typeface="DejaVu Sans"/>
              </a:defRPr>
            </a:lvl2pPr>
            <a:lvl3pPr>
              <a:defRPr sz="2250" b="0">
                <a:solidFill>
                  <a:srgbClr val="24383C"/>
                </a:solidFill>
                <a:latin typeface="DejaVu Sans"/>
                <a:ea typeface="DejaVu Sans"/>
                <a:cs typeface="DejaVu Sans"/>
              </a:defRPr>
            </a:lvl3pPr>
            <a:lvl4pPr>
              <a:defRPr sz="2250" b="0">
                <a:solidFill>
                  <a:srgbClr val="24383C"/>
                </a:solidFill>
                <a:latin typeface="DejaVu Sans"/>
                <a:ea typeface="DejaVu Sans"/>
                <a:cs typeface="DejaVu Sans"/>
              </a:defRPr>
            </a:lvl4pPr>
            <a:lvl5pPr>
              <a:defRPr sz="2250" b="0">
                <a:solidFill>
                  <a:srgbClr val="24383C"/>
                </a:solidFill>
                <a:latin typeface="DejaVu Sans"/>
                <a:ea typeface="DejaVu Sans"/>
                <a:cs typeface="DejaVu Sans"/>
              </a:defRPr>
            </a:lvl5pPr>
            <a:lvl6pPr>
              <a:defRPr sz="2250" b="0">
                <a:solidFill>
                  <a:srgbClr val="24383C"/>
                </a:solidFill>
                <a:latin typeface="DejaVu Sans"/>
                <a:ea typeface="DejaVu Sans"/>
                <a:cs typeface="DejaVu Sans"/>
              </a:defRPr>
            </a:lvl6pPr>
            <a:lvl7pPr>
              <a:defRPr sz="2250" b="0">
                <a:solidFill>
                  <a:srgbClr val="24383C"/>
                </a:solidFill>
                <a:latin typeface="DejaVu Sans"/>
                <a:ea typeface="DejaVu Sans"/>
                <a:cs typeface="DejaVu Sans"/>
              </a:defRPr>
            </a:lvl7pPr>
            <a:lvl8pPr>
              <a:defRPr sz="2250" b="0">
                <a:solidFill>
                  <a:srgbClr val="24383C"/>
                </a:solidFill>
                <a:latin typeface="DejaVu Sans"/>
                <a:ea typeface="DejaVu Sans"/>
                <a:cs typeface="DejaVu Sans"/>
              </a:defRPr>
            </a:lvl8pPr>
            <a:lvl9pPr>
              <a:defRPr sz="2250" b="0">
                <a:solidFill>
                  <a:srgbClr val="24383C"/>
                </a:solidFill>
                <a:latin typeface="DejaVu Sans"/>
                <a:ea typeface="DejaVu Sans"/>
                <a:cs typeface="DejaVu Sans"/>
              </a:defRPr>
            </a:lvl9pPr>
          </a:lstStyle>
          <a:p xmlns:a="http://schemas.openxmlformats.org/drawingml/2006/main">
            <a:pPr>
              <a:defRPr sz="2250" b="0">
                <a:solidFill>
                  <a:srgbClr val="24383C"/>
                </a:solidFill>
                <a:latin typeface="DejaVu Sans"/>
                <a:ea typeface="DejaVu Sans"/>
                <a:cs typeface="DejaVu Sans"/>
              </a:defRPr>
            </a:pPr>
            <a:r>
              <a:rPr sz="2250" b="0">
                <a:solidFill>
                  <a:srgbClr val="24383C"/>
                </a:solidFill>
                <a:latin typeface="DejaVu Sans"/>
                <a:ea typeface="DejaVu Sans"/>
                <a:cs typeface="DejaVu Sans"/>
              </a:rPr>
              <a:t>Audio and co-designed explanations</a:t>
            </a:r>
          </a:p>
        </p:txBody>
      </p:sp>
      <p:sp>
        <p:nvSpPr>
          <p:cNvPr id="32" name="">
            <a:extLst xmlns:a="http://schemas.openxmlformats.org/drawingml/2006/main">
              <a:ext uri="{FF2B5EF4-FFF2-40B4-BE49-F238E27FC236}">
                <a16:creationId xmlns:a16="http://schemas.microsoft.com/office/drawing/2014/main" id="{A6798B5F-01AE-4D9E-9CEB-F51A54F7060B}"/>
              </a:ext>
            </a:extLst>
          </p:cNvPr>
          <p:cNvSpPr>
            <a:spLocks xmlns:a="http://schemas.openxmlformats.org/drawingml/2006/main" noGrp="1"/>
          </p:cNvSpPr>
          <p:nvPr/>
        </p:nvSpPr>
        <p:spPr>
          <a:xfrm xmlns:a="http://schemas.openxmlformats.org/drawingml/2006/main">
            <a:off x="10572750" y="15982950"/>
            <a:ext cx="8858250" cy="1381125"/>
          </a:xfrm>
          <a:prstGeom xmlns:a="http://schemas.openxmlformats.org/drawingml/2006/main" prst="rect">
            <a:avLst/>
          </a:prstGeom>
          <a:solidFill xmlns:a="http://schemas.openxmlformats.org/drawingml/2006/main">
            <a:srgbClr val="EAF3F2"/>
          </a:solidFill>
          <a:ln xmlns:a="http://schemas.openxmlformats.org/drawingml/2006/main" w="0">
            <a:noFill/>
            <a:prstDash val="solid"/>
          </a:ln>
        </p:spPr>
      </p:sp>
      <p:sp>
        <p:nvSpPr>
          <p:cNvPr id="33" name="">
            <a:extLst xmlns:a="http://schemas.openxmlformats.org/drawingml/2006/main">
              <a:ext uri="{FF2B5EF4-FFF2-40B4-BE49-F238E27FC236}">
                <a16:creationId xmlns:a16="http://schemas.microsoft.com/office/drawing/2014/main" id="{9D343EF0-825C-4196-B96A-A19279AD87BC}"/>
              </a:ext>
            </a:extLst>
          </p:cNvPr>
          <p:cNvSpPr>
            <a:spLocks xmlns:a="http://schemas.openxmlformats.org/drawingml/2006/main" noGrp="1"/>
          </p:cNvSpPr>
          <p:nvPr/>
        </p:nvSpPr>
        <p:spPr>
          <a:xfrm xmlns:a="http://schemas.openxmlformats.org/drawingml/2006/main">
            <a:off x="10801350" y="16135350"/>
            <a:ext cx="8382000" cy="5048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400" b="1">
                <a:solidFill>
                  <a:srgbClr val="143A43"/>
                </a:solidFill>
                <a:latin typeface="DejaVu Sans"/>
                <a:ea typeface="DejaVu Sans"/>
                <a:cs typeface="DejaVu Sans"/>
              </a:defRPr>
            </a:defPPr>
            <a:lvl1pPr>
              <a:defRPr sz="2400" b="1">
                <a:solidFill>
                  <a:srgbClr val="143A43"/>
                </a:solidFill>
                <a:latin typeface="DejaVu Sans"/>
                <a:ea typeface="DejaVu Sans"/>
                <a:cs typeface="DejaVu Sans"/>
              </a:defRPr>
            </a:lvl1pPr>
            <a:lvl2pPr>
              <a:defRPr sz="2400" b="1">
                <a:solidFill>
                  <a:srgbClr val="143A43"/>
                </a:solidFill>
                <a:latin typeface="DejaVu Sans"/>
                <a:ea typeface="DejaVu Sans"/>
                <a:cs typeface="DejaVu Sans"/>
              </a:defRPr>
            </a:lvl2pPr>
            <a:lvl3pPr>
              <a:defRPr sz="2400" b="1">
                <a:solidFill>
                  <a:srgbClr val="143A43"/>
                </a:solidFill>
                <a:latin typeface="DejaVu Sans"/>
                <a:ea typeface="DejaVu Sans"/>
                <a:cs typeface="DejaVu Sans"/>
              </a:defRPr>
            </a:lvl3pPr>
            <a:lvl4pPr>
              <a:defRPr sz="2400" b="1">
                <a:solidFill>
                  <a:srgbClr val="143A43"/>
                </a:solidFill>
                <a:latin typeface="DejaVu Sans"/>
                <a:ea typeface="DejaVu Sans"/>
                <a:cs typeface="DejaVu Sans"/>
              </a:defRPr>
            </a:lvl4pPr>
            <a:lvl5pPr>
              <a:defRPr sz="2400" b="1">
                <a:solidFill>
                  <a:srgbClr val="143A43"/>
                </a:solidFill>
                <a:latin typeface="DejaVu Sans"/>
                <a:ea typeface="DejaVu Sans"/>
                <a:cs typeface="DejaVu Sans"/>
              </a:defRPr>
            </a:lvl5pPr>
            <a:lvl6pPr>
              <a:defRPr sz="2400" b="1">
                <a:solidFill>
                  <a:srgbClr val="143A43"/>
                </a:solidFill>
                <a:latin typeface="DejaVu Sans"/>
                <a:ea typeface="DejaVu Sans"/>
                <a:cs typeface="DejaVu Sans"/>
              </a:defRPr>
            </a:lvl6pPr>
            <a:lvl7pPr>
              <a:defRPr sz="2400" b="1">
                <a:solidFill>
                  <a:srgbClr val="143A43"/>
                </a:solidFill>
                <a:latin typeface="DejaVu Sans"/>
                <a:ea typeface="DejaVu Sans"/>
                <a:cs typeface="DejaVu Sans"/>
              </a:defRPr>
            </a:lvl7pPr>
            <a:lvl8pPr>
              <a:defRPr sz="2400" b="1">
                <a:solidFill>
                  <a:srgbClr val="143A43"/>
                </a:solidFill>
                <a:latin typeface="DejaVu Sans"/>
                <a:ea typeface="DejaVu Sans"/>
                <a:cs typeface="DejaVu Sans"/>
              </a:defRPr>
            </a:lvl8pPr>
            <a:lvl9pPr>
              <a:defRPr sz="2400" b="1">
                <a:solidFill>
                  <a:srgbClr val="143A43"/>
                </a:solidFill>
                <a:latin typeface="DejaVu Sans"/>
                <a:ea typeface="DejaVu Sans"/>
                <a:cs typeface="DejaVu Sans"/>
              </a:defRPr>
            </a:lvl9pPr>
          </a:lstStyle>
          <a:p xmlns:a="http://schemas.openxmlformats.org/drawingml/2006/main">
            <a:pPr>
              <a:defRPr sz="2400" b="1">
                <a:solidFill>
                  <a:srgbClr val="143A43"/>
                </a:solidFill>
                <a:latin typeface="DejaVu Sans"/>
                <a:ea typeface="DejaVu Sans"/>
                <a:cs typeface="DejaVu Sans"/>
              </a:defRPr>
            </a:pPr>
            <a:r>
              <a:rPr sz="2400" b="1">
                <a:solidFill>
                  <a:srgbClr val="143A43"/>
                </a:solidFill>
                <a:latin typeface="DejaVu Sans"/>
                <a:ea typeface="DejaVu Sans"/>
                <a:cs typeface="DejaVu Sans"/>
              </a:rPr>
              <a:t>Low confidence or a lapse</a:t>
            </a:r>
          </a:p>
        </p:txBody>
      </p:sp>
      <p:sp>
        <p:nvSpPr>
          <p:cNvPr id="34" name="">
            <a:extLst xmlns:a="http://schemas.openxmlformats.org/drawingml/2006/main">
              <a:ext uri="{FF2B5EF4-FFF2-40B4-BE49-F238E27FC236}">
                <a16:creationId xmlns:a16="http://schemas.microsoft.com/office/drawing/2014/main" id="{D6DE3DF3-B7F3-417B-9FB2-5BC265052D25}"/>
              </a:ext>
            </a:extLst>
          </p:cNvPr>
          <p:cNvSpPr>
            <a:spLocks xmlns:a="http://schemas.openxmlformats.org/drawingml/2006/main" noGrp="1"/>
          </p:cNvSpPr>
          <p:nvPr/>
        </p:nvSpPr>
        <p:spPr>
          <a:xfrm xmlns:a="http://schemas.openxmlformats.org/drawingml/2006/main">
            <a:off x="10801350" y="16716375"/>
            <a:ext cx="8382000" cy="5429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0">
                <a:solidFill>
                  <a:srgbClr val="24383C"/>
                </a:solidFill>
                <a:latin typeface="DejaVu Sans"/>
                <a:ea typeface="DejaVu Sans"/>
                <a:cs typeface="DejaVu Sans"/>
              </a:defRPr>
            </a:defPPr>
            <a:lvl1pPr>
              <a:defRPr sz="2250" b="0">
                <a:solidFill>
                  <a:srgbClr val="24383C"/>
                </a:solidFill>
                <a:latin typeface="DejaVu Sans"/>
                <a:ea typeface="DejaVu Sans"/>
                <a:cs typeface="DejaVu Sans"/>
              </a:defRPr>
            </a:lvl1pPr>
            <a:lvl2pPr>
              <a:defRPr sz="2250" b="0">
                <a:solidFill>
                  <a:srgbClr val="24383C"/>
                </a:solidFill>
                <a:latin typeface="DejaVu Sans"/>
                <a:ea typeface="DejaVu Sans"/>
                <a:cs typeface="DejaVu Sans"/>
              </a:defRPr>
            </a:lvl2pPr>
            <a:lvl3pPr>
              <a:defRPr sz="2250" b="0">
                <a:solidFill>
                  <a:srgbClr val="24383C"/>
                </a:solidFill>
                <a:latin typeface="DejaVu Sans"/>
                <a:ea typeface="DejaVu Sans"/>
                <a:cs typeface="DejaVu Sans"/>
              </a:defRPr>
            </a:lvl3pPr>
            <a:lvl4pPr>
              <a:defRPr sz="2250" b="0">
                <a:solidFill>
                  <a:srgbClr val="24383C"/>
                </a:solidFill>
                <a:latin typeface="DejaVu Sans"/>
                <a:ea typeface="DejaVu Sans"/>
                <a:cs typeface="DejaVu Sans"/>
              </a:defRPr>
            </a:lvl4pPr>
            <a:lvl5pPr>
              <a:defRPr sz="2250" b="0">
                <a:solidFill>
                  <a:srgbClr val="24383C"/>
                </a:solidFill>
                <a:latin typeface="DejaVu Sans"/>
                <a:ea typeface="DejaVu Sans"/>
                <a:cs typeface="DejaVu Sans"/>
              </a:defRPr>
            </a:lvl5pPr>
            <a:lvl6pPr>
              <a:defRPr sz="2250" b="0">
                <a:solidFill>
                  <a:srgbClr val="24383C"/>
                </a:solidFill>
                <a:latin typeface="DejaVu Sans"/>
                <a:ea typeface="DejaVu Sans"/>
                <a:cs typeface="DejaVu Sans"/>
              </a:defRPr>
            </a:lvl6pPr>
            <a:lvl7pPr>
              <a:defRPr sz="2250" b="0">
                <a:solidFill>
                  <a:srgbClr val="24383C"/>
                </a:solidFill>
                <a:latin typeface="DejaVu Sans"/>
                <a:ea typeface="DejaVu Sans"/>
                <a:cs typeface="DejaVu Sans"/>
              </a:defRPr>
            </a:lvl7pPr>
            <a:lvl8pPr>
              <a:defRPr sz="2250" b="0">
                <a:solidFill>
                  <a:srgbClr val="24383C"/>
                </a:solidFill>
                <a:latin typeface="DejaVu Sans"/>
                <a:ea typeface="DejaVu Sans"/>
                <a:cs typeface="DejaVu Sans"/>
              </a:defRPr>
            </a:lvl8pPr>
            <a:lvl9pPr>
              <a:defRPr sz="2250" b="0">
                <a:solidFill>
                  <a:srgbClr val="24383C"/>
                </a:solidFill>
                <a:latin typeface="DejaVu Sans"/>
                <a:ea typeface="DejaVu Sans"/>
                <a:cs typeface="DejaVu Sans"/>
              </a:defRPr>
            </a:lvl9pPr>
          </a:lstStyle>
          <a:p xmlns:a="http://schemas.openxmlformats.org/drawingml/2006/main">
            <a:pPr>
              <a:defRPr sz="2250" b="0">
                <a:solidFill>
                  <a:srgbClr val="24383C"/>
                </a:solidFill>
                <a:latin typeface="DejaVu Sans"/>
                <a:ea typeface="DejaVu Sans"/>
                <a:cs typeface="DejaVu Sans"/>
              </a:defRPr>
            </a:pPr>
            <a:r>
              <a:rPr sz="2250" b="0">
                <a:solidFill>
                  <a:srgbClr val="24383C"/>
                </a:solidFill>
                <a:latin typeface="DejaVu Sans"/>
                <a:ea typeface="DejaVu Sans"/>
                <a:cs typeface="DejaVu Sans"/>
              </a:rPr>
              <a:t>Adviser contact and a supported restart</a:t>
            </a:r>
          </a:p>
        </p:txBody>
      </p:sp>
      <p:sp>
        <p:nvSpPr>
          <p:cNvPr id="35" name="">
            <a:extLst xmlns:a="http://schemas.openxmlformats.org/drawingml/2006/main">
              <a:ext uri="{FF2B5EF4-FFF2-40B4-BE49-F238E27FC236}">
                <a16:creationId xmlns:a16="http://schemas.microsoft.com/office/drawing/2014/main" id="{D20F89FC-147C-4987-AC3E-F306B96C22CF}"/>
              </a:ext>
            </a:extLst>
          </p:cNvPr>
          <p:cNvSpPr>
            <a:spLocks xmlns:a="http://schemas.openxmlformats.org/drawingml/2006/main" noGrp="1"/>
          </p:cNvSpPr>
          <p:nvPr/>
        </p:nvSpPr>
        <p:spPr>
          <a:xfrm xmlns:a="http://schemas.openxmlformats.org/drawingml/2006/main">
            <a:off x="10572750" y="17649825"/>
            <a:ext cx="8858250" cy="1381125"/>
          </a:xfrm>
          <a:prstGeom xmlns:a="http://schemas.openxmlformats.org/drawingml/2006/main" prst="rect">
            <a:avLst/>
          </a:prstGeom>
          <a:solidFill xmlns:a="http://schemas.openxmlformats.org/drawingml/2006/main">
            <a:srgbClr val="F2F6F5"/>
          </a:solidFill>
          <a:ln xmlns:a="http://schemas.openxmlformats.org/drawingml/2006/main" w="0">
            <a:noFill/>
            <a:prstDash val="solid"/>
          </a:ln>
        </p:spPr>
      </p:sp>
      <p:sp>
        <p:nvSpPr>
          <p:cNvPr id="36" name="">
            <a:extLst xmlns:a="http://schemas.openxmlformats.org/drawingml/2006/main">
              <a:ext uri="{FF2B5EF4-FFF2-40B4-BE49-F238E27FC236}">
                <a16:creationId xmlns:a16="http://schemas.microsoft.com/office/drawing/2014/main" id="{1BF14A11-213C-4718-8F42-0C6C848335CC}"/>
              </a:ext>
            </a:extLst>
          </p:cNvPr>
          <p:cNvSpPr>
            <a:spLocks xmlns:a="http://schemas.openxmlformats.org/drawingml/2006/main" noGrp="1"/>
          </p:cNvSpPr>
          <p:nvPr/>
        </p:nvSpPr>
        <p:spPr>
          <a:xfrm xmlns:a="http://schemas.openxmlformats.org/drawingml/2006/main">
            <a:off x="10801350" y="17802225"/>
            <a:ext cx="8382000" cy="5048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400" b="1">
                <a:solidFill>
                  <a:srgbClr val="143A43"/>
                </a:solidFill>
                <a:latin typeface="DejaVu Sans"/>
                <a:ea typeface="DejaVu Sans"/>
                <a:cs typeface="DejaVu Sans"/>
              </a:defRPr>
            </a:defPPr>
            <a:lvl1pPr>
              <a:defRPr sz="2400" b="1">
                <a:solidFill>
                  <a:srgbClr val="143A43"/>
                </a:solidFill>
                <a:latin typeface="DejaVu Sans"/>
                <a:ea typeface="DejaVu Sans"/>
                <a:cs typeface="DejaVu Sans"/>
              </a:defRPr>
            </a:lvl1pPr>
            <a:lvl2pPr>
              <a:defRPr sz="2400" b="1">
                <a:solidFill>
                  <a:srgbClr val="143A43"/>
                </a:solidFill>
                <a:latin typeface="DejaVu Sans"/>
                <a:ea typeface="DejaVu Sans"/>
                <a:cs typeface="DejaVu Sans"/>
              </a:defRPr>
            </a:lvl2pPr>
            <a:lvl3pPr>
              <a:defRPr sz="2400" b="1">
                <a:solidFill>
                  <a:srgbClr val="143A43"/>
                </a:solidFill>
                <a:latin typeface="DejaVu Sans"/>
                <a:ea typeface="DejaVu Sans"/>
                <a:cs typeface="DejaVu Sans"/>
              </a:defRPr>
            </a:lvl3pPr>
            <a:lvl4pPr>
              <a:defRPr sz="2400" b="1">
                <a:solidFill>
                  <a:srgbClr val="143A43"/>
                </a:solidFill>
                <a:latin typeface="DejaVu Sans"/>
                <a:ea typeface="DejaVu Sans"/>
                <a:cs typeface="DejaVu Sans"/>
              </a:defRPr>
            </a:lvl4pPr>
            <a:lvl5pPr>
              <a:defRPr sz="2400" b="1">
                <a:solidFill>
                  <a:srgbClr val="143A43"/>
                </a:solidFill>
                <a:latin typeface="DejaVu Sans"/>
                <a:ea typeface="DejaVu Sans"/>
                <a:cs typeface="DejaVu Sans"/>
              </a:defRPr>
            </a:lvl5pPr>
            <a:lvl6pPr>
              <a:defRPr sz="2400" b="1">
                <a:solidFill>
                  <a:srgbClr val="143A43"/>
                </a:solidFill>
                <a:latin typeface="DejaVu Sans"/>
                <a:ea typeface="DejaVu Sans"/>
                <a:cs typeface="DejaVu Sans"/>
              </a:defRPr>
            </a:lvl6pPr>
            <a:lvl7pPr>
              <a:defRPr sz="2400" b="1">
                <a:solidFill>
                  <a:srgbClr val="143A43"/>
                </a:solidFill>
                <a:latin typeface="DejaVu Sans"/>
                <a:ea typeface="DejaVu Sans"/>
                <a:cs typeface="DejaVu Sans"/>
              </a:defRPr>
            </a:lvl7pPr>
            <a:lvl8pPr>
              <a:defRPr sz="2400" b="1">
                <a:solidFill>
                  <a:srgbClr val="143A43"/>
                </a:solidFill>
                <a:latin typeface="DejaVu Sans"/>
                <a:ea typeface="DejaVu Sans"/>
                <a:cs typeface="DejaVu Sans"/>
              </a:defRPr>
            </a:lvl8pPr>
            <a:lvl9pPr>
              <a:defRPr sz="2400" b="1">
                <a:solidFill>
                  <a:srgbClr val="143A43"/>
                </a:solidFill>
                <a:latin typeface="DejaVu Sans"/>
                <a:ea typeface="DejaVu Sans"/>
                <a:cs typeface="DejaVu Sans"/>
              </a:defRPr>
            </a:lvl9pPr>
          </a:lstStyle>
          <a:p xmlns:a="http://schemas.openxmlformats.org/drawingml/2006/main">
            <a:pPr>
              <a:defRPr sz="2400" b="1">
                <a:solidFill>
                  <a:srgbClr val="143A43"/>
                </a:solidFill>
                <a:latin typeface="DejaVu Sans"/>
                <a:ea typeface="DejaVu Sans"/>
                <a:cs typeface="DejaVu Sans"/>
              </a:defRPr>
            </a:pPr>
            <a:r>
              <a:rPr sz="2400" b="1">
                <a:solidFill>
                  <a:srgbClr val="143A43"/>
                </a:solidFill>
                <a:latin typeface="DejaVu Sans"/>
                <a:ea typeface="DejaVu Sans"/>
                <a:cs typeface="DejaVu Sans"/>
              </a:rPr>
              <a:t>Shared phone or privacy concern</a:t>
            </a:r>
          </a:p>
        </p:txBody>
      </p:sp>
      <p:sp>
        <p:nvSpPr>
          <p:cNvPr id="37" name="">
            <a:extLst xmlns:a="http://schemas.openxmlformats.org/drawingml/2006/main">
              <a:ext uri="{FF2B5EF4-FFF2-40B4-BE49-F238E27FC236}">
                <a16:creationId xmlns:a16="http://schemas.microsoft.com/office/drawing/2014/main" id="{A064B994-63C1-4730-B8C5-AC5FA1DB52FC}"/>
              </a:ext>
            </a:extLst>
          </p:cNvPr>
          <p:cNvSpPr>
            <a:spLocks xmlns:a="http://schemas.openxmlformats.org/drawingml/2006/main" noGrp="1"/>
          </p:cNvSpPr>
          <p:nvPr/>
        </p:nvSpPr>
        <p:spPr>
          <a:xfrm xmlns:a="http://schemas.openxmlformats.org/drawingml/2006/main">
            <a:off x="10801350" y="18383250"/>
            <a:ext cx="8382000" cy="5429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0">
                <a:solidFill>
                  <a:srgbClr val="24383C"/>
                </a:solidFill>
                <a:latin typeface="DejaVu Sans"/>
                <a:ea typeface="DejaVu Sans"/>
                <a:cs typeface="DejaVu Sans"/>
              </a:defRPr>
            </a:defPPr>
            <a:lvl1pPr>
              <a:defRPr sz="2250" b="0">
                <a:solidFill>
                  <a:srgbClr val="24383C"/>
                </a:solidFill>
                <a:latin typeface="DejaVu Sans"/>
                <a:ea typeface="DejaVu Sans"/>
                <a:cs typeface="DejaVu Sans"/>
              </a:defRPr>
            </a:lvl1pPr>
            <a:lvl2pPr>
              <a:defRPr sz="2250" b="0">
                <a:solidFill>
                  <a:srgbClr val="24383C"/>
                </a:solidFill>
                <a:latin typeface="DejaVu Sans"/>
                <a:ea typeface="DejaVu Sans"/>
                <a:cs typeface="DejaVu Sans"/>
              </a:defRPr>
            </a:lvl2pPr>
            <a:lvl3pPr>
              <a:defRPr sz="2250" b="0">
                <a:solidFill>
                  <a:srgbClr val="24383C"/>
                </a:solidFill>
                <a:latin typeface="DejaVu Sans"/>
                <a:ea typeface="DejaVu Sans"/>
                <a:cs typeface="DejaVu Sans"/>
              </a:defRPr>
            </a:lvl3pPr>
            <a:lvl4pPr>
              <a:defRPr sz="2250" b="0">
                <a:solidFill>
                  <a:srgbClr val="24383C"/>
                </a:solidFill>
                <a:latin typeface="DejaVu Sans"/>
                <a:ea typeface="DejaVu Sans"/>
                <a:cs typeface="DejaVu Sans"/>
              </a:defRPr>
            </a:lvl4pPr>
            <a:lvl5pPr>
              <a:defRPr sz="2250" b="0">
                <a:solidFill>
                  <a:srgbClr val="24383C"/>
                </a:solidFill>
                <a:latin typeface="DejaVu Sans"/>
                <a:ea typeface="DejaVu Sans"/>
                <a:cs typeface="DejaVu Sans"/>
              </a:defRPr>
            </a:lvl5pPr>
            <a:lvl6pPr>
              <a:defRPr sz="2250" b="0">
                <a:solidFill>
                  <a:srgbClr val="24383C"/>
                </a:solidFill>
                <a:latin typeface="DejaVu Sans"/>
                <a:ea typeface="DejaVu Sans"/>
                <a:cs typeface="DejaVu Sans"/>
              </a:defRPr>
            </a:lvl6pPr>
            <a:lvl7pPr>
              <a:defRPr sz="2250" b="0">
                <a:solidFill>
                  <a:srgbClr val="24383C"/>
                </a:solidFill>
                <a:latin typeface="DejaVu Sans"/>
                <a:ea typeface="DejaVu Sans"/>
                <a:cs typeface="DejaVu Sans"/>
              </a:defRPr>
            </a:lvl7pPr>
            <a:lvl8pPr>
              <a:defRPr sz="2250" b="0">
                <a:solidFill>
                  <a:srgbClr val="24383C"/>
                </a:solidFill>
                <a:latin typeface="DejaVu Sans"/>
                <a:ea typeface="DejaVu Sans"/>
                <a:cs typeface="DejaVu Sans"/>
              </a:defRPr>
            </a:lvl8pPr>
            <a:lvl9pPr>
              <a:defRPr sz="2250" b="0">
                <a:solidFill>
                  <a:srgbClr val="24383C"/>
                </a:solidFill>
                <a:latin typeface="DejaVu Sans"/>
                <a:ea typeface="DejaVu Sans"/>
                <a:cs typeface="DejaVu Sans"/>
              </a:defRPr>
            </a:lvl9pPr>
          </a:lstStyle>
          <a:p xmlns:a="http://schemas.openxmlformats.org/drawingml/2006/main">
            <a:pPr>
              <a:defRPr sz="2250" b="0">
                <a:solidFill>
                  <a:srgbClr val="24383C"/>
                </a:solidFill>
                <a:latin typeface="DejaVu Sans"/>
                <a:ea typeface="DejaVu Sans"/>
                <a:cs typeface="DejaVu Sans"/>
              </a:defRPr>
            </a:pPr>
            <a:r>
              <a:rPr sz="2250" b="0">
                <a:solidFill>
                  <a:srgbClr val="24383C"/>
                </a:solidFill>
                <a:latin typeface="DejaVu Sans"/>
                <a:ea typeface="DejaVu Sans"/>
                <a:cs typeface="DejaVu Sans"/>
              </a:rPr>
              <a:t>Neutral messages and user control</a:t>
            </a:r>
          </a:p>
        </p:txBody>
      </p:sp>
      <p:sp>
        <p:nvSpPr>
          <p:cNvPr id="38" name="">
            <a:extLst xmlns:a="http://schemas.openxmlformats.org/drawingml/2006/main">
              <a:ext uri="{FF2B5EF4-FFF2-40B4-BE49-F238E27FC236}">
                <a16:creationId xmlns:a16="http://schemas.microsoft.com/office/drawing/2014/main" id="{A4621AFB-AEA0-4C20-9972-2CC2C4CBF165}"/>
              </a:ext>
            </a:extLst>
          </p:cNvPr>
          <p:cNvSpPr>
            <a:spLocks xmlns:a="http://schemas.openxmlformats.org/drawingml/2006/main" noGrp="1"/>
          </p:cNvSpPr>
          <p:nvPr/>
        </p:nvSpPr>
        <p:spPr>
          <a:xfrm xmlns:a="http://schemas.openxmlformats.org/drawingml/2006/main">
            <a:off x="10572750" y="19526250"/>
            <a:ext cx="8858250" cy="762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0">
                <a:solidFill>
                  <a:srgbClr val="50666B"/>
                </a:solidFill>
                <a:latin typeface="DejaVu Sans"/>
                <a:ea typeface="DejaVu Sans"/>
                <a:cs typeface="DejaVu Sans"/>
              </a:defRPr>
            </a:defPPr>
            <a:lvl1pPr>
              <a:defRPr sz="2025" b="0">
                <a:solidFill>
                  <a:srgbClr val="50666B"/>
                </a:solidFill>
                <a:latin typeface="DejaVu Sans"/>
                <a:ea typeface="DejaVu Sans"/>
                <a:cs typeface="DejaVu Sans"/>
              </a:defRPr>
            </a:lvl1pPr>
            <a:lvl2pPr>
              <a:defRPr sz="2025" b="0">
                <a:solidFill>
                  <a:srgbClr val="50666B"/>
                </a:solidFill>
                <a:latin typeface="DejaVu Sans"/>
                <a:ea typeface="DejaVu Sans"/>
                <a:cs typeface="DejaVu Sans"/>
              </a:defRPr>
            </a:lvl2pPr>
            <a:lvl3pPr>
              <a:defRPr sz="2025" b="0">
                <a:solidFill>
                  <a:srgbClr val="50666B"/>
                </a:solidFill>
                <a:latin typeface="DejaVu Sans"/>
                <a:ea typeface="DejaVu Sans"/>
                <a:cs typeface="DejaVu Sans"/>
              </a:defRPr>
            </a:lvl3pPr>
            <a:lvl4pPr>
              <a:defRPr sz="2025" b="0">
                <a:solidFill>
                  <a:srgbClr val="50666B"/>
                </a:solidFill>
                <a:latin typeface="DejaVu Sans"/>
                <a:ea typeface="DejaVu Sans"/>
                <a:cs typeface="DejaVu Sans"/>
              </a:defRPr>
            </a:lvl4pPr>
            <a:lvl5pPr>
              <a:defRPr sz="2025" b="0">
                <a:solidFill>
                  <a:srgbClr val="50666B"/>
                </a:solidFill>
                <a:latin typeface="DejaVu Sans"/>
                <a:ea typeface="DejaVu Sans"/>
                <a:cs typeface="DejaVu Sans"/>
              </a:defRPr>
            </a:lvl5pPr>
            <a:lvl6pPr>
              <a:defRPr sz="2025" b="0">
                <a:solidFill>
                  <a:srgbClr val="50666B"/>
                </a:solidFill>
                <a:latin typeface="DejaVu Sans"/>
                <a:ea typeface="DejaVu Sans"/>
                <a:cs typeface="DejaVu Sans"/>
              </a:defRPr>
            </a:lvl6pPr>
            <a:lvl7pPr>
              <a:defRPr sz="2025" b="0">
                <a:solidFill>
                  <a:srgbClr val="50666B"/>
                </a:solidFill>
                <a:latin typeface="DejaVu Sans"/>
                <a:ea typeface="DejaVu Sans"/>
                <a:cs typeface="DejaVu Sans"/>
              </a:defRPr>
            </a:lvl7pPr>
            <a:lvl8pPr>
              <a:defRPr sz="2025" b="0">
                <a:solidFill>
                  <a:srgbClr val="50666B"/>
                </a:solidFill>
                <a:latin typeface="DejaVu Sans"/>
                <a:ea typeface="DejaVu Sans"/>
                <a:cs typeface="DejaVu Sans"/>
              </a:defRPr>
            </a:lvl8pPr>
            <a:lvl9pPr>
              <a:defRPr sz="2025" b="0">
                <a:solidFill>
                  <a:srgbClr val="50666B"/>
                </a:solidFill>
                <a:latin typeface="DejaVu Sans"/>
                <a:ea typeface="DejaVu Sans"/>
                <a:cs typeface="DejaVu Sans"/>
              </a:defRPr>
            </a:lvl9pPr>
          </a:lstStyle>
          <a:p xmlns:a="http://schemas.openxmlformats.org/drawingml/2006/main">
            <a:pPr>
              <a:defRPr sz="2025" b="0">
                <a:solidFill>
                  <a:srgbClr val="50666B"/>
                </a:solidFill>
                <a:latin typeface="DejaVu Sans"/>
                <a:ea typeface="DejaVu Sans"/>
                <a:cs typeface="DejaVu Sans"/>
              </a:defRPr>
            </a:pPr>
            <a:r>
              <a:rPr sz="2025" b="0">
                <a:solidFill>
                  <a:srgbClr val="50666B"/>
                </a:solidFill>
                <a:latin typeface="DejaVu Sans"/>
                <a:ea typeface="DejaVu Sans"/>
                <a:cs typeface="DejaVu Sans"/>
              </a:rPr>
              <a:t>Design proposals, not evaluated outcomes.</a:t>
            </a:r>
          </a:p>
          <a:p xmlns:a="http://schemas.openxmlformats.org/drawingml/2006/main">
            <a:pPr>
              <a:defRPr sz="2025" b="0">
                <a:solidFill>
                  <a:srgbClr val="50666B"/>
                </a:solidFill>
                <a:latin typeface="DejaVu Sans"/>
                <a:ea typeface="DejaVu Sans"/>
                <a:cs typeface="DejaVu Sans"/>
              </a:defRPr>
            </a:pPr>
            <a:r>
              <a:rPr sz="2025" b="0">
                <a:solidFill>
                  <a:srgbClr val="50666B"/>
                </a:solidFill>
                <a:latin typeface="DejaVu Sans"/>
                <a:ea typeface="DejaVu Sans"/>
                <a:cs typeface="DejaVu Sans"/>
              </a:rPr>
              <a:t>Aligned with NHS England (2023).</a:t>
            </a:r>
          </a:p>
        </p:txBody>
      </p:sp>
      <p:sp>
        <p:nvSpPr>
          <p:cNvPr id="39" name="">
            <a:extLst xmlns:a="http://schemas.openxmlformats.org/drawingml/2006/main">
              <a:ext uri="{FF2B5EF4-FFF2-40B4-BE49-F238E27FC236}">
                <a16:creationId xmlns:a16="http://schemas.microsoft.com/office/drawing/2014/main" id="{191E59C1-1496-4671-B0CA-2F037A0A7A33}"/>
              </a:ext>
            </a:extLst>
          </p:cNvPr>
          <p:cNvSpPr>
            <a:spLocks xmlns:a="http://schemas.openxmlformats.org/drawingml/2006/main" noGrp="1"/>
          </p:cNvSpPr>
          <p:nvPr/>
        </p:nvSpPr>
        <p:spPr>
          <a:xfrm xmlns:a="http://schemas.openxmlformats.org/drawingml/2006/main">
            <a:off x="20383500" y="3714750"/>
            <a:ext cx="9144000" cy="714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675" b="1">
                <a:solidFill>
                  <a:srgbClr val="143A43"/>
                </a:solidFill>
                <a:latin typeface="DejaVu Sans"/>
                <a:ea typeface="DejaVu Sans"/>
                <a:cs typeface="DejaVu Sans"/>
              </a:defRPr>
            </a:defPPr>
            <a:lvl1pPr>
              <a:defRPr sz="3675" b="1">
                <a:solidFill>
                  <a:srgbClr val="143A43"/>
                </a:solidFill>
                <a:latin typeface="DejaVu Sans"/>
                <a:ea typeface="DejaVu Sans"/>
                <a:cs typeface="DejaVu Sans"/>
              </a:defRPr>
            </a:lvl1pPr>
            <a:lvl2pPr>
              <a:defRPr sz="3675" b="1">
                <a:solidFill>
                  <a:srgbClr val="143A43"/>
                </a:solidFill>
                <a:latin typeface="DejaVu Sans"/>
                <a:ea typeface="DejaVu Sans"/>
                <a:cs typeface="DejaVu Sans"/>
              </a:defRPr>
            </a:lvl2pPr>
            <a:lvl3pPr>
              <a:defRPr sz="3675" b="1">
                <a:solidFill>
                  <a:srgbClr val="143A43"/>
                </a:solidFill>
                <a:latin typeface="DejaVu Sans"/>
                <a:ea typeface="DejaVu Sans"/>
                <a:cs typeface="DejaVu Sans"/>
              </a:defRPr>
            </a:lvl3pPr>
            <a:lvl4pPr>
              <a:defRPr sz="3675" b="1">
                <a:solidFill>
                  <a:srgbClr val="143A43"/>
                </a:solidFill>
                <a:latin typeface="DejaVu Sans"/>
                <a:ea typeface="DejaVu Sans"/>
                <a:cs typeface="DejaVu Sans"/>
              </a:defRPr>
            </a:lvl4pPr>
            <a:lvl5pPr>
              <a:defRPr sz="3675" b="1">
                <a:solidFill>
                  <a:srgbClr val="143A43"/>
                </a:solidFill>
                <a:latin typeface="DejaVu Sans"/>
                <a:ea typeface="DejaVu Sans"/>
                <a:cs typeface="DejaVu Sans"/>
              </a:defRPr>
            </a:lvl5pPr>
            <a:lvl6pPr>
              <a:defRPr sz="3675" b="1">
                <a:solidFill>
                  <a:srgbClr val="143A43"/>
                </a:solidFill>
                <a:latin typeface="DejaVu Sans"/>
                <a:ea typeface="DejaVu Sans"/>
                <a:cs typeface="DejaVu Sans"/>
              </a:defRPr>
            </a:lvl6pPr>
            <a:lvl7pPr>
              <a:defRPr sz="3675" b="1">
                <a:solidFill>
                  <a:srgbClr val="143A43"/>
                </a:solidFill>
                <a:latin typeface="DejaVu Sans"/>
                <a:ea typeface="DejaVu Sans"/>
                <a:cs typeface="DejaVu Sans"/>
              </a:defRPr>
            </a:lvl7pPr>
            <a:lvl8pPr>
              <a:defRPr sz="3675" b="1">
                <a:solidFill>
                  <a:srgbClr val="143A43"/>
                </a:solidFill>
                <a:latin typeface="DejaVu Sans"/>
                <a:ea typeface="DejaVu Sans"/>
                <a:cs typeface="DejaVu Sans"/>
              </a:defRPr>
            </a:lvl8pPr>
            <a:lvl9pPr>
              <a:defRPr sz="3675" b="1">
                <a:solidFill>
                  <a:srgbClr val="143A43"/>
                </a:solidFill>
                <a:latin typeface="DejaVu Sans"/>
                <a:ea typeface="DejaVu Sans"/>
                <a:cs typeface="DejaVu Sans"/>
              </a:defRPr>
            </a:lvl9pPr>
          </a:lstStyle>
          <a:p xmlns:a="http://schemas.openxmlformats.org/drawingml/2006/main">
            <a:pPr>
              <a:defRPr sz="3675" b="1">
                <a:solidFill>
                  <a:srgbClr val="143A43"/>
                </a:solidFill>
                <a:latin typeface="DejaVu Sans"/>
                <a:ea typeface="DejaVu Sans"/>
                <a:cs typeface="DejaVu Sans"/>
              </a:defRPr>
            </a:pPr>
            <a:r>
              <a:rPr sz="3675" b="1">
                <a:solidFill>
                  <a:srgbClr val="143A43"/>
                </a:solidFill>
                <a:latin typeface="DejaVu Sans"/>
                <a:ea typeface="DejaVu Sans"/>
                <a:cs typeface="DejaVu Sans"/>
              </a:rPr>
              <a:t>3  Behavioural change theory</a:t>
            </a:r>
          </a:p>
        </p:txBody>
      </p:sp>
      <p:sp>
        <p:nvSpPr>
          <p:cNvPr id="40" name="">
            <a:extLst xmlns:a="http://schemas.openxmlformats.org/drawingml/2006/main">
              <a:ext uri="{FF2B5EF4-FFF2-40B4-BE49-F238E27FC236}">
                <a16:creationId xmlns:a16="http://schemas.microsoft.com/office/drawing/2014/main" id="{27DD21A9-B5C1-4586-8AC8-65AC4F24A961}"/>
              </a:ext>
            </a:extLst>
          </p:cNvPr>
          <p:cNvSpPr>
            <a:spLocks xmlns:a="http://schemas.openxmlformats.org/drawingml/2006/main" noGrp="1"/>
          </p:cNvSpPr>
          <p:nvPr/>
        </p:nvSpPr>
        <p:spPr>
          <a:xfrm xmlns:a="http://schemas.openxmlformats.org/drawingml/2006/main">
            <a:off x="20383500" y="4572000"/>
            <a:ext cx="9144000" cy="7477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0">
                <a:solidFill>
                  <a:srgbClr val="24383C"/>
                </a:solidFill>
                <a:latin typeface="DejaVu Sans"/>
                <a:ea typeface="DejaVu Sans"/>
                <a:cs typeface="DejaVu Sans"/>
              </a:defRPr>
            </a:defPPr>
            <a:lvl1pPr>
              <a:defRPr sz="2250" b="0">
                <a:solidFill>
                  <a:srgbClr val="24383C"/>
                </a:solidFill>
                <a:latin typeface="DejaVu Sans"/>
                <a:ea typeface="DejaVu Sans"/>
                <a:cs typeface="DejaVu Sans"/>
              </a:defRPr>
            </a:lvl1pPr>
            <a:lvl2pPr>
              <a:defRPr sz="2250" b="0">
                <a:solidFill>
                  <a:srgbClr val="24383C"/>
                </a:solidFill>
                <a:latin typeface="DejaVu Sans"/>
                <a:ea typeface="DejaVu Sans"/>
                <a:cs typeface="DejaVu Sans"/>
              </a:defRPr>
            </a:lvl2pPr>
            <a:lvl3pPr>
              <a:defRPr sz="2250" b="0">
                <a:solidFill>
                  <a:srgbClr val="24383C"/>
                </a:solidFill>
                <a:latin typeface="DejaVu Sans"/>
                <a:ea typeface="DejaVu Sans"/>
                <a:cs typeface="DejaVu Sans"/>
              </a:defRPr>
            </a:lvl3pPr>
            <a:lvl4pPr>
              <a:defRPr sz="2250" b="0">
                <a:solidFill>
                  <a:srgbClr val="24383C"/>
                </a:solidFill>
                <a:latin typeface="DejaVu Sans"/>
                <a:ea typeface="DejaVu Sans"/>
                <a:cs typeface="DejaVu Sans"/>
              </a:defRPr>
            </a:lvl4pPr>
            <a:lvl5pPr>
              <a:defRPr sz="2250" b="0">
                <a:solidFill>
                  <a:srgbClr val="24383C"/>
                </a:solidFill>
                <a:latin typeface="DejaVu Sans"/>
                <a:ea typeface="DejaVu Sans"/>
                <a:cs typeface="DejaVu Sans"/>
              </a:defRPr>
            </a:lvl5pPr>
            <a:lvl6pPr>
              <a:defRPr sz="2250" b="0">
                <a:solidFill>
                  <a:srgbClr val="24383C"/>
                </a:solidFill>
                <a:latin typeface="DejaVu Sans"/>
                <a:ea typeface="DejaVu Sans"/>
                <a:cs typeface="DejaVu Sans"/>
              </a:defRPr>
            </a:lvl6pPr>
            <a:lvl7pPr>
              <a:defRPr sz="2250" b="0">
                <a:solidFill>
                  <a:srgbClr val="24383C"/>
                </a:solidFill>
                <a:latin typeface="DejaVu Sans"/>
                <a:ea typeface="DejaVu Sans"/>
                <a:cs typeface="DejaVu Sans"/>
              </a:defRPr>
            </a:lvl7pPr>
            <a:lvl8pPr>
              <a:defRPr sz="2250" b="0">
                <a:solidFill>
                  <a:srgbClr val="24383C"/>
                </a:solidFill>
                <a:latin typeface="DejaVu Sans"/>
                <a:ea typeface="DejaVu Sans"/>
                <a:cs typeface="DejaVu Sans"/>
              </a:defRPr>
            </a:lvl8pPr>
            <a:lvl9pPr>
              <a:defRPr sz="2250" b="0">
                <a:solidFill>
                  <a:srgbClr val="24383C"/>
                </a:solidFill>
                <a:latin typeface="DejaVu Sans"/>
                <a:ea typeface="DejaVu Sans"/>
                <a:cs typeface="DejaVu Sans"/>
              </a:defRPr>
            </a:lvl9pPr>
          </a:lstStyle>
          <a:p xmlns:a="http://schemas.openxmlformats.org/drawingml/2006/main">
            <a:pPr>
              <a:defRPr sz="2250" b="0">
                <a:solidFill>
                  <a:srgbClr val="24383C"/>
                </a:solidFill>
                <a:latin typeface="DejaVu Sans"/>
                <a:ea typeface="DejaVu Sans"/>
                <a:cs typeface="DejaVu Sans"/>
              </a:defRPr>
            </a:pPr>
            <a:r>
              <a:rPr sz="2250" b="0">
                <a:solidFill>
                  <a:srgbClr val="24383C"/>
                </a:solidFill>
                <a:latin typeface="DejaVu Sans"/>
                <a:ea typeface="DejaVu Sans"/>
                <a:cs typeface="DejaVu Sans"/>
              </a:rPr>
              <a:t>COM-B proposes that capability, opportunity and motivation interact to generate behaviour (Michie, van Stralen and West, 2011). QuitTogether would develop psychological capability through brief coping demonstrations and trigger planning. User-selected reminders and feedback would support reflective motivation, while practising alternative responses could address habitual smoking. Opportunity requires more than messages: referrals, adviser callbacks and offline access would connect users with practical support. Formative interviews should identify which barriers matter before features are selected. Theory provides a testable explanation, not proof of effectiveness. Nicotine dependence and stressful environments may persist despite improved knowledge. Approved content and professional treatment advice would therefore accompany digital support, consistent with WHO (2024). Process evaluation should examine whether capability, opportunity and motivation actually change, rather than assuming that app engagement demonstrates behaviour change.</a:t>
            </a:r>
          </a:p>
        </p:txBody>
      </p:sp>
      <p:sp>
        <p:nvSpPr>
          <p:cNvPr id="41" name="">
            <a:extLst xmlns:a="http://schemas.openxmlformats.org/drawingml/2006/main">
              <a:ext uri="{FF2B5EF4-FFF2-40B4-BE49-F238E27FC236}">
                <a16:creationId xmlns:a16="http://schemas.microsoft.com/office/drawing/2014/main" id="{AEFB02EC-FF4E-4704-91C6-6EEDE62DC1F7}"/>
              </a:ext>
            </a:extLst>
          </p:cNvPr>
          <p:cNvSpPr>
            <a:spLocks xmlns:a="http://schemas.openxmlformats.org/drawingml/2006/main" noGrp="1"/>
          </p:cNvSpPr>
          <p:nvPr/>
        </p:nvSpPr>
        <p:spPr>
          <a:xfrm xmlns:a="http://schemas.openxmlformats.org/drawingml/2006/main">
            <a:off x="20383500" y="12001500"/>
            <a:ext cx="9144000" cy="714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675" b="1">
                <a:solidFill>
                  <a:srgbClr val="143A43"/>
                </a:solidFill>
                <a:latin typeface="DejaVu Sans"/>
                <a:ea typeface="DejaVu Sans"/>
                <a:cs typeface="DejaVu Sans"/>
              </a:defRPr>
            </a:defPPr>
            <a:lvl1pPr>
              <a:defRPr sz="3675" b="1">
                <a:solidFill>
                  <a:srgbClr val="143A43"/>
                </a:solidFill>
                <a:latin typeface="DejaVu Sans"/>
                <a:ea typeface="DejaVu Sans"/>
                <a:cs typeface="DejaVu Sans"/>
              </a:defRPr>
            </a:lvl1pPr>
            <a:lvl2pPr>
              <a:defRPr sz="3675" b="1">
                <a:solidFill>
                  <a:srgbClr val="143A43"/>
                </a:solidFill>
                <a:latin typeface="DejaVu Sans"/>
                <a:ea typeface="DejaVu Sans"/>
                <a:cs typeface="DejaVu Sans"/>
              </a:defRPr>
            </a:lvl2pPr>
            <a:lvl3pPr>
              <a:defRPr sz="3675" b="1">
                <a:solidFill>
                  <a:srgbClr val="143A43"/>
                </a:solidFill>
                <a:latin typeface="DejaVu Sans"/>
                <a:ea typeface="DejaVu Sans"/>
                <a:cs typeface="DejaVu Sans"/>
              </a:defRPr>
            </a:lvl3pPr>
            <a:lvl4pPr>
              <a:defRPr sz="3675" b="1">
                <a:solidFill>
                  <a:srgbClr val="143A43"/>
                </a:solidFill>
                <a:latin typeface="DejaVu Sans"/>
                <a:ea typeface="DejaVu Sans"/>
                <a:cs typeface="DejaVu Sans"/>
              </a:defRPr>
            </a:lvl4pPr>
            <a:lvl5pPr>
              <a:defRPr sz="3675" b="1">
                <a:solidFill>
                  <a:srgbClr val="143A43"/>
                </a:solidFill>
                <a:latin typeface="DejaVu Sans"/>
                <a:ea typeface="DejaVu Sans"/>
                <a:cs typeface="DejaVu Sans"/>
              </a:defRPr>
            </a:lvl5pPr>
            <a:lvl6pPr>
              <a:defRPr sz="3675" b="1">
                <a:solidFill>
                  <a:srgbClr val="143A43"/>
                </a:solidFill>
                <a:latin typeface="DejaVu Sans"/>
                <a:ea typeface="DejaVu Sans"/>
                <a:cs typeface="DejaVu Sans"/>
              </a:defRPr>
            </a:lvl6pPr>
            <a:lvl7pPr>
              <a:defRPr sz="3675" b="1">
                <a:solidFill>
                  <a:srgbClr val="143A43"/>
                </a:solidFill>
                <a:latin typeface="DejaVu Sans"/>
                <a:ea typeface="DejaVu Sans"/>
                <a:cs typeface="DejaVu Sans"/>
              </a:defRPr>
            </a:lvl7pPr>
            <a:lvl8pPr>
              <a:defRPr sz="3675" b="1">
                <a:solidFill>
                  <a:srgbClr val="143A43"/>
                </a:solidFill>
                <a:latin typeface="DejaVu Sans"/>
                <a:ea typeface="DejaVu Sans"/>
                <a:cs typeface="DejaVu Sans"/>
              </a:defRPr>
            </a:lvl8pPr>
            <a:lvl9pPr>
              <a:defRPr sz="3675" b="1">
                <a:solidFill>
                  <a:srgbClr val="143A43"/>
                </a:solidFill>
                <a:latin typeface="DejaVu Sans"/>
                <a:ea typeface="DejaVu Sans"/>
                <a:cs typeface="DejaVu Sans"/>
              </a:defRPr>
            </a:lvl9pPr>
          </a:lstStyle>
          <a:p xmlns:a="http://schemas.openxmlformats.org/drawingml/2006/main">
            <a:pPr>
              <a:defRPr sz="3675" b="1">
                <a:solidFill>
                  <a:srgbClr val="143A43"/>
                </a:solidFill>
                <a:latin typeface="DejaVu Sans"/>
                <a:ea typeface="DejaVu Sans"/>
                <a:cs typeface="DejaVu Sans"/>
              </a:defRPr>
            </a:pPr>
            <a:r>
              <a:rPr sz="3675" b="1">
                <a:solidFill>
                  <a:srgbClr val="143A43"/>
                </a:solidFill>
                <a:latin typeface="DejaVu Sans"/>
                <a:ea typeface="DejaVu Sans"/>
                <a:cs typeface="DejaVu Sans"/>
              </a:rPr>
              <a:t>4  Expected outcome</a:t>
            </a:r>
          </a:p>
        </p:txBody>
      </p:sp>
      <p:sp>
        <p:nvSpPr>
          <p:cNvPr id="42" name="">
            <a:extLst xmlns:a="http://schemas.openxmlformats.org/drawingml/2006/main">
              <a:ext uri="{FF2B5EF4-FFF2-40B4-BE49-F238E27FC236}">
                <a16:creationId xmlns:a16="http://schemas.microsoft.com/office/drawing/2014/main" id="{BDDCF6A0-64D8-4C17-AB6F-7CD8601F5BB1}"/>
              </a:ext>
            </a:extLst>
          </p:cNvPr>
          <p:cNvSpPr>
            <a:spLocks xmlns:a="http://schemas.openxmlformats.org/drawingml/2006/main" noGrp="1"/>
          </p:cNvSpPr>
          <p:nvPr/>
        </p:nvSpPr>
        <p:spPr>
          <a:xfrm xmlns:a="http://schemas.openxmlformats.org/drawingml/2006/main">
            <a:off x="20383500" y="12858750"/>
            <a:ext cx="9144000" cy="3714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250" b="0">
                <a:solidFill>
                  <a:srgbClr val="24383C"/>
                </a:solidFill>
                <a:latin typeface="DejaVu Sans"/>
                <a:ea typeface="DejaVu Sans"/>
                <a:cs typeface="DejaVu Sans"/>
              </a:defRPr>
            </a:defPPr>
            <a:lvl1pPr>
              <a:defRPr sz="2250" b="0">
                <a:solidFill>
                  <a:srgbClr val="24383C"/>
                </a:solidFill>
                <a:latin typeface="DejaVu Sans"/>
                <a:ea typeface="DejaVu Sans"/>
                <a:cs typeface="DejaVu Sans"/>
              </a:defRPr>
            </a:lvl1pPr>
            <a:lvl2pPr>
              <a:defRPr sz="2250" b="0">
                <a:solidFill>
                  <a:srgbClr val="24383C"/>
                </a:solidFill>
                <a:latin typeface="DejaVu Sans"/>
                <a:ea typeface="DejaVu Sans"/>
                <a:cs typeface="DejaVu Sans"/>
              </a:defRPr>
            </a:lvl2pPr>
            <a:lvl3pPr>
              <a:defRPr sz="2250" b="0">
                <a:solidFill>
                  <a:srgbClr val="24383C"/>
                </a:solidFill>
                <a:latin typeface="DejaVu Sans"/>
                <a:ea typeface="DejaVu Sans"/>
                <a:cs typeface="DejaVu Sans"/>
              </a:defRPr>
            </a:lvl3pPr>
            <a:lvl4pPr>
              <a:defRPr sz="2250" b="0">
                <a:solidFill>
                  <a:srgbClr val="24383C"/>
                </a:solidFill>
                <a:latin typeface="DejaVu Sans"/>
                <a:ea typeface="DejaVu Sans"/>
                <a:cs typeface="DejaVu Sans"/>
              </a:defRPr>
            </a:lvl4pPr>
            <a:lvl5pPr>
              <a:defRPr sz="2250" b="0">
                <a:solidFill>
                  <a:srgbClr val="24383C"/>
                </a:solidFill>
                <a:latin typeface="DejaVu Sans"/>
                <a:ea typeface="DejaVu Sans"/>
                <a:cs typeface="DejaVu Sans"/>
              </a:defRPr>
            </a:lvl5pPr>
            <a:lvl6pPr>
              <a:defRPr sz="2250" b="0">
                <a:solidFill>
                  <a:srgbClr val="24383C"/>
                </a:solidFill>
                <a:latin typeface="DejaVu Sans"/>
                <a:ea typeface="DejaVu Sans"/>
                <a:cs typeface="DejaVu Sans"/>
              </a:defRPr>
            </a:lvl6pPr>
            <a:lvl7pPr>
              <a:defRPr sz="2250" b="0">
                <a:solidFill>
                  <a:srgbClr val="24383C"/>
                </a:solidFill>
                <a:latin typeface="DejaVu Sans"/>
                <a:ea typeface="DejaVu Sans"/>
                <a:cs typeface="DejaVu Sans"/>
              </a:defRPr>
            </a:lvl7pPr>
            <a:lvl8pPr>
              <a:defRPr sz="2250" b="0">
                <a:solidFill>
                  <a:srgbClr val="24383C"/>
                </a:solidFill>
                <a:latin typeface="DejaVu Sans"/>
                <a:ea typeface="DejaVu Sans"/>
                <a:cs typeface="DejaVu Sans"/>
              </a:defRPr>
            </a:lvl8pPr>
            <a:lvl9pPr>
              <a:defRPr sz="2250" b="0">
                <a:solidFill>
                  <a:srgbClr val="24383C"/>
                </a:solidFill>
                <a:latin typeface="DejaVu Sans"/>
                <a:ea typeface="DejaVu Sans"/>
                <a:cs typeface="DejaVu Sans"/>
              </a:defRPr>
            </a:lvl9pPr>
          </a:lstStyle>
          <a:p xmlns:a="http://schemas.openxmlformats.org/drawingml/2006/main">
            <a:pPr>
              <a:defRPr sz="2250" b="0">
                <a:solidFill>
                  <a:srgbClr val="24383C"/>
                </a:solidFill>
                <a:latin typeface="DejaVu Sans"/>
                <a:ea typeface="DejaVu Sans"/>
                <a:cs typeface="DejaVu Sans"/>
              </a:defRPr>
            </a:pPr>
            <a:r>
              <a:rPr sz="2250" b="0">
                <a:solidFill>
                  <a:srgbClr val="24383C"/>
                </a:solidFill>
                <a:latin typeface="DejaVu Sans"/>
                <a:ea typeface="DejaVu Sans"/>
                <a:cs typeface="DejaVu Sans"/>
              </a:rPr>
              <a:t>The intended outcome is sustained smoking cessation with fairer access to support. Text-based interventions improved quitting versus minimal support in a Cochrane review (RR 1.54, 95% CI 1.19–2.00), but this cannot predict QuitTogether’s effect (Whittaker et al., 2019). Evaluate six-month verified abstinence, twelve-month maintenance, referral completion and outcomes by deprivation and language. Include disengaged participants and missing-data sensitivity analyses. Better average quit rates would remain inadequate if access inequalities widened or staffing costs proved unsustainable.</a:t>
            </a:r>
          </a:p>
        </p:txBody>
      </p:sp>
      <p:sp>
        <p:nvSpPr>
          <p:cNvPr id="43" name="">
            <a:extLst xmlns:a="http://schemas.openxmlformats.org/drawingml/2006/main">
              <a:ext uri="{FF2B5EF4-FFF2-40B4-BE49-F238E27FC236}">
                <a16:creationId xmlns:a16="http://schemas.microsoft.com/office/drawing/2014/main" id="{47BD9615-68D8-452F-B74B-3E2E2F7C8AFC}"/>
              </a:ext>
            </a:extLst>
          </p:cNvPr>
          <p:cNvSpPr>
            <a:spLocks xmlns:a="http://schemas.openxmlformats.org/drawingml/2006/main" noGrp="1"/>
          </p:cNvSpPr>
          <p:nvPr/>
        </p:nvSpPr>
        <p:spPr>
          <a:xfrm xmlns:a="http://schemas.openxmlformats.org/drawingml/2006/main">
            <a:off x="20383500" y="16573500"/>
            <a:ext cx="9144000" cy="714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3675" b="1">
                <a:solidFill>
                  <a:srgbClr val="143A43"/>
                </a:solidFill>
                <a:latin typeface="DejaVu Sans"/>
                <a:ea typeface="DejaVu Sans"/>
                <a:cs typeface="DejaVu Sans"/>
              </a:defRPr>
            </a:defPPr>
            <a:lvl1pPr>
              <a:defRPr sz="3675" b="1">
                <a:solidFill>
                  <a:srgbClr val="143A43"/>
                </a:solidFill>
                <a:latin typeface="DejaVu Sans"/>
                <a:ea typeface="DejaVu Sans"/>
                <a:cs typeface="DejaVu Sans"/>
              </a:defRPr>
            </a:lvl1pPr>
            <a:lvl2pPr>
              <a:defRPr sz="3675" b="1">
                <a:solidFill>
                  <a:srgbClr val="143A43"/>
                </a:solidFill>
                <a:latin typeface="DejaVu Sans"/>
                <a:ea typeface="DejaVu Sans"/>
                <a:cs typeface="DejaVu Sans"/>
              </a:defRPr>
            </a:lvl2pPr>
            <a:lvl3pPr>
              <a:defRPr sz="3675" b="1">
                <a:solidFill>
                  <a:srgbClr val="143A43"/>
                </a:solidFill>
                <a:latin typeface="DejaVu Sans"/>
                <a:ea typeface="DejaVu Sans"/>
                <a:cs typeface="DejaVu Sans"/>
              </a:defRPr>
            </a:lvl3pPr>
            <a:lvl4pPr>
              <a:defRPr sz="3675" b="1">
                <a:solidFill>
                  <a:srgbClr val="143A43"/>
                </a:solidFill>
                <a:latin typeface="DejaVu Sans"/>
                <a:ea typeface="DejaVu Sans"/>
                <a:cs typeface="DejaVu Sans"/>
              </a:defRPr>
            </a:lvl4pPr>
            <a:lvl5pPr>
              <a:defRPr sz="3675" b="1">
                <a:solidFill>
                  <a:srgbClr val="143A43"/>
                </a:solidFill>
                <a:latin typeface="DejaVu Sans"/>
                <a:ea typeface="DejaVu Sans"/>
                <a:cs typeface="DejaVu Sans"/>
              </a:defRPr>
            </a:lvl5pPr>
            <a:lvl6pPr>
              <a:defRPr sz="3675" b="1">
                <a:solidFill>
                  <a:srgbClr val="143A43"/>
                </a:solidFill>
                <a:latin typeface="DejaVu Sans"/>
                <a:ea typeface="DejaVu Sans"/>
                <a:cs typeface="DejaVu Sans"/>
              </a:defRPr>
            </a:lvl6pPr>
            <a:lvl7pPr>
              <a:defRPr sz="3675" b="1">
                <a:solidFill>
                  <a:srgbClr val="143A43"/>
                </a:solidFill>
                <a:latin typeface="DejaVu Sans"/>
                <a:ea typeface="DejaVu Sans"/>
                <a:cs typeface="DejaVu Sans"/>
              </a:defRPr>
            </a:lvl7pPr>
            <a:lvl8pPr>
              <a:defRPr sz="3675" b="1">
                <a:solidFill>
                  <a:srgbClr val="143A43"/>
                </a:solidFill>
                <a:latin typeface="DejaVu Sans"/>
                <a:ea typeface="DejaVu Sans"/>
                <a:cs typeface="DejaVu Sans"/>
              </a:defRPr>
            </a:lvl8pPr>
            <a:lvl9pPr>
              <a:defRPr sz="3675" b="1">
                <a:solidFill>
                  <a:srgbClr val="143A43"/>
                </a:solidFill>
                <a:latin typeface="DejaVu Sans"/>
                <a:ea typeface="DejaVu Sans"/>
                <a:cs typeface="DejaVu Sans"/>
              </a:defRPr>
            </a:lvl9pPr>
          </a:lstStyle>
          <a:p xmlns:a="http://schemas.openxmlformats.org/drawingml/2006/main">
            <a:pPr>
              <a:defRPr sz="3675" b="1">
                <a:solidFill>
                  <a:srgbClr val="143A43"/>
                </a:solidFill>
                <a:latin typeface="DejaVu Sans"/>
                <a:ea typeface="DejaVu Sans"/>
                <a:cs typeface="DejaVu Sans"/>
              </a:defRPr>
            </a:pPr>
            <a:r>
              <a:rPr sz="3675" b="1">
                <a:solidFill>
                  <a:srgbClr val="143A43"/>
                </a:solidFill>
                <a:latin typeface="DejaVu Sans"/>
                <a:ea typeface="DejaVu Sans"/>
                <a:cs typeface="DejaVu Sans"/>
              </a:rPr>
              <a:t>5  Conclusion</a:t>
            </a:r>
          </a:p>
        </p:txBody>
      </p:sp>
      <p:sp>
        <p:nvSpPr>
          <p:cNvPr id="44" name="">
            <a:extLst xmlns:a="http://schemas.openxmlformats.org/drawingml/2006/main">
              <a:ext uri="{FF2B5EF4-FFF2-40B4-BE49-F238E27FC236}">
                <a16:creationId xmlns:a16="http://schemas.microsoft.com/office/drawing/2014/main" id="{23F9929F-747E-4C9F-80F8-5F82529C2F27}"/>
              </a:ext>
            </a:extLst>
          </p:cNvPr>
          <p:cNvSpPr>
            <a:spLocks xmlns:a="http://schemas.openxmlformats.org/drawingml/2006/main" noGrp="1"/>
          </p:cNvSpPr>
          <p:nvPr/>
        </p:nvSpPr>
        <p:spPr>
          <a:xfrm xmlns:a="http://schemas.openxmlformats.org/drawingml/2006/main">
            <a:off x="20383500" y="17335500"/>
            <a:ext cx="9144000" cy="3381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100" b="0">
                <a:solidFill>
                  <a:srgbClr val="24383C"/>
                </a:solidFill>
                <a:latin typeface="DejaVu Sans"/>
                <a:ea typeface="DejaVu Sans"/>
                <a:cs typeface="DejaVu Sans"/>
              </a:defRPr>
            </a:defPPr>
            <a:lvl1pPr>
              <a:defRPr sz="2100" b="0">
                <a:solidFill>
                  <a:srgbClr val="24383C"/>
                </a:solidFill>
                <a:latin typeface="DejaVu Sans"/>
                <a:ea typeface="DejaVu Sans"/>
                <a:cs typeface="DejaVu Sans"/>
              </a:defRPr>
            </a:lvl1pPr>
            <a:lvl2pPr>
              <a:defRPr sz="2100" b="0">
                <a:solidFill>
                  <a:srgbClr val="24383C"/>
                </a:solidFill>
                <a:latin typeface="DejaVu Sans"/>
                <a:ea typeface="DejaVu Sans"/>
                <a:cs typeface="DejaVu Sans"/>
              </a:defRPr>
            </a:lvl2pPr>
            <a:lvl3pPr>
              <a:defRPr sz="2100" b="0">
                <a:solidFill>
                  <a:srgbClr val="24383C"/>
                </a:solidFill>
                <a:latin typeface="DejaVu Sans"/>
                <a:ea typeface="DejaVu Sans"/>
                <a:cs typeface="DejaVu Sans"/>
              </a:defRPr>
            </a:lvl3pPr>
            <a:lvl4pPr>
              <a:defRPr sz="2100" b="0">
                <a:solidFill>
                  <a:srgbClr val="24383C"/>
                </a:solidFill>
                <a:latin typeface="DejaVu Sans"/>
                <a:ea typeface="DejaVu Sans"/>
                <a:cs typeface="DejaVu Sans"/>
              </a:defRPr>
            </a:lvl4pPr>
            <a:lvl5pPr>
              <a:defRPr sz="2100" b="0">
                <a:solidFill>
                  <a:srgbClr val="24383C"/>
                </a:solidFill>
                <a:latin typeface="DejaVu Sans"/>
                <a:ea typeface="DejaVu Sans"/>
                <a:cs typeface="DejaVu Sans"/>
              </a:defRPr>
            </a:lvl5pPr>
            <a:lvl6pPr>
              <a:defRPr sz="2100" b="0">
                <a:solidFill>
                  <a:srgbClr val="24383C"/>
                </a:solidFill>
                <a:latin typeface="DejaVu Sans"/>
                <a:ea typeface="DejaVu Sans"/>
                <a:cs typeface="DejaVu Sans"/>
              </a:defRPr>
            </a:lvl6pPr>
            <a:lvl7pPr>
              <a:defRPr sz="2100" b="0">
                <a:solidFill>
                  <a:srgbClr val="24383C"/>
                </a:solidFill>
                <a:latin typeface="DejaVu Sans"/>
                <a:ea typeface="DejaVu Sans"/>
                <a:cs typeface="DejaVu Sans"/>
              </a:defRPr>
            </a:lvl7pPr>
            <a:lvl8pPr>
              <a:defRPr sz="2100" b="0">
                <a:solidFill>
                  <a:srgbClr val="24383C"/>
                </a:solidFill>
                <a:latin typeface="DejaVu Sans"/>
                <a:ea typeface="DejaVu Sans"/>
                <a:cs typeface="DejaVu Sans"/>
              </a:defRPr>
            </a:lvl8pPr>
            <a:lvl9pPr>
              <a:defRPr sz="2100" b="0">
                <a:solidFill>
                  <a:srgbClr val="24383C"/>
                </a:solidFill>
                <a:latin typeface="DejaVu Sans"/>
                <a:ea typeface="DejaVu Sans"/>
                <a:cs typeface="DejaVu Sans"/>
              </a:defRPr>
            </a:lvl9pPr>
          </a:lstStyle>
          <a:p xmlns:a="http://schemas.openxmlformats.org/drawingml/2006/main">
            <a:pPr>
              <a:defRPr sz="2100" b="0">
                <a:solidFill>
                  <a:srgbClr val="24383C"/>
                </a:solidFill>
                <a:latin typeface="DejaVu Sans"/>
                <a:ea typeface="DejaVu Sans"/>
                <a:cs typeface="DejaVu Sans"/>
              </a:defRPr>
            </a:pPr>
            <a:r>
              <a:rPr sz="2100" b="0">
                <a:solidFill>
                  <a:srgbClr val="24383C"/>
                </a:solidFill>
                <a:latin typeface="DejaVu Sans"/>
                <a:ea typeface="DejaVu Sans"/>
                <a:cs typeface="DejaVu Sans"/>
              </a:rPr>
              <a:t>Policy should fund QuitTogether as an evaluated addition to cessation services, with protected offline access. Education should prepare staff to explain digital choices, support health literacy and respond constructively to lapses. Research should progress from co-design and feasibility testing to a pragmatic trial with economic and equity evaluation (Skivington et al., 2021). Wider adoption should depend on demonstrated benefit, acceptable privacy safeguards and sufficient service capacity. Behavioural theory can guide design, but equitable implementation determines who can benefit.</a:t>
            </a:r>
          </a:p>
        </p:txBody>
      </p:sp>
      <p:sp>
        <p:nvSpPr>
          <p:cNvPr id="45" name="">
            <a:extLst xmlns:a="http://schemas.openxmlformats.org/drawingml/2006/main">
              <a:ext uri="{FF2B5EF4-FFF2-40B4-BE49-F238E27FC236}">
                <a16:creationId xmlns:a16="http://schemas.microsoft.com/office/drawing/2014/main" id="{1EFCBE6D-E6CF-437E-995F-CF4D42D08DDD}"/>
              </a:ext>
            </a:extLst>
          </p:cNvPr>
          <p:cNvSpPr>
            <a:spLocks xmlns:a="http://schemas.openxmlformats.org/drawingml/2006/main" noGrp="1"/>
          </p:cNvSpPr>
          <p:nvPr/>
        </p:nvSpPr>
        <p:spPr>
          <a:xfrm xmlns:a="http://schemas.openxmlformats.org/drawingml/2006/main">
            <a:off x="0" y="20907375"/>
            <a:ext cx="30289500" cy="485775"/>
          </a:xfrm>
          <a:prstGeom xmlns:a="http://schemas.openxmlformats.org/drawingml/2006/main" prst="rect">
            <a:avLst/>
          </a:prstGeom>
          <a:solidFill xmlns:a="http://schemas.openxmlformats.org/drawingml/2006/main">
            <a:srgbClr val="143A43"/>
          </a:solidFill>
          <a:ln xmlns:a="http://schemas.openxmlformats.org/drawingml/2006/main" w="0">
            <a:noFill/>
            <a:prstDash val="solid"/>
          </a:ln>
        </p:spPr>
      </p:sp>
      <p:sp>
        <p:nvSpPr>
          <p:cNvPr id="46" name="">
            <a:extLst xmlns:a="http://schemas.openxmlformats.org/drawingml/2006/main">
              <a:ext uri="{FF2B5EF4-FFF2-40B4-BE49-F238E27FC236}">
                <a16:creationId xmlns:a16="http://schemas.microsoft.com/office/drawing/2014/main" id="{D08FEADE-EFD5-47F4-B6B9-811FF23A8345}"/>
              </a:ext>
            </a:extLst>
          </p:cNvPr>
          <p:cNvSpPr>
            <a:spLocks xmlns:a="http://schemas.openxmlformats.org/drawingml/2006/main" noGrp="1"/>
          </p:cNvSpPr>
          <p:nvPr/>
        </p:nvSpPr>
        <p:spPr>
          <a:xfrm xmlns:a="http://schemas.openxmlformats.org/drawingml/2006/main">
            <a:off x="762000" y="20993100"/>
            <a:ext cx="28575000" cy="323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1725" b="0">
                <a:solidFill>
                  <a:srgbClr val="FFFFFF"/>
                </a:solidFill>
                <a:latin typeface="DejaVu Sans"/>
                <a:ea typeface="DejaVu Sans"/>
                <a:cs typeface="DejaVu Sans"/>
              </a:defRPr>
            </a:defPPr>
            <a:lvl1pPr>
              <a:defRPr sz="1725" b="0">
                <a:solidFill>
                  <a:srgbClr val="FFFFFF"/>
                </a:solidFill>
                <a:latin typeface="DejaVu Sans"/>
                <a:ea typeface="DejaVu Sans"/>
                <a:cs typeface="DejaVu Sans"/>
              </a:defRPr>
            </a:lvl1pPr>
            <a:lvl2pPr>
              <a:defRPr sz="1725" b="0">
                <a:solidFill>
                  <a:srgbClr val="FFFFFF"/>
                </a:solidFill>
                <a:latin typeface="DejaVu Sans"/>
                <a:ea typeface="DejaVu Sans"/>
                <a:cs typeface="DejaVu Sans"/>
              </a:defRPr>
            </a:lvl2pPr>
            <a:lvl3pPr>
              <a:defRPr sz="1725" b="0">
                <a:solidFill>
                  <a:srgbClr val="FFFFFF"/>
                </a:solidFill>
                <a:latin typeface="DejaVu Sans"/>
                <a:ea typeface="DejaVu Sans"/>
                <a:cs typeface="DejaVu Sans"/>
              </a:defRPr>
            </a:lvl3pPr>
            <a:lvl4pPr>
              <a:defRPr sz="1725" b="0">
                <a:solidFill>
                  <a:srgbClr val="FFFFFF"/>
                </a:solidFill>
                <a:latin typeface="DejaVu Sans"/>
                <a:ea typeface="DejaVu Sans"/>
                <a:cs typeface="DejaVu Sans"/>
              </a:defRPr>
            </a:lvl4pPr>
            <a:lvl5pPr>
              <a:defRPr sz="1725" b="0">
                <a:solidFill>
                  <a:srgbClr val="FFFFFF"/>
                </a:solidFill>
                <a:latin typeface="DejaVu Sans"/>
                <a:ea typeface="DejaVu Sans"/>
                <a:cs typeface="DejaVu Sans"/>
              </a:defRPr>
            </a:lvl5pPr>
            <a:lvl6pPr>
              <a:defRPr sz="1725" b="0">
                <a:solidFill>
                  <a:srgbClr val="FFFFFF"/>
                </a:solidFill>
                <a:latin typeface="DejaVu Sans"/>
                <a:ea typeface="DejaVu Sans"/>
                <a:cs typeface="DejaVu Sans"/>
              </a:defRPr>
            </a:lvl6pPr>
            <a:lvl7pPr>
              <a:defRPr sz="1725" b="0">
                <a:solidFill>
                  <a:srgbClr val="FFFFFF"/>
                </a:solidFill>
                <a:latin typeface="DejaVu Sans"/>
                <a:ea typeface="DejaVu Sans"/>
                <a:cs typeface="DejaVu Sans"/>
              </a:defRPr>
            </a:lvl7pPr>
            <a:lvl8pPr>
              <a:defRPr sz="1725" b="0">
                <a:solidFill>
                  <a:srgbClr val="FFFFFF"/>
                </a:solidFill>
                <a:latin typeface="DejaVu Sans"/>
                <a:ea typeface="DejaVu Sans"/>
                <a:cs typeface="DejaVu Sans"/>
              </a:defRPr>
            </a:lvl8pPr>
            <a:lvl9pPr>
              <a:defRPr sz="1725" b="0">
                <a:solidFill>
                  <a:srgbClr val="FFFFFF"/>
                </a:solidFill>
                <a:latin typeface="DejaVu Sans"/>
                <a:ea typeface="DejaVu Sans"/>
                <a:cs typeface="DejaVu Sans"/>
              </a:defRPr>
            </a:lvl9pPr>
          </a:lstStyle>
          <a:p xmlns:a="http://schemas.openxmlformats.org/drawingml/2006/main">
            <a:pPr>
              <a:defRPr sz="1725" b="0">
                <a:solidFill>
                  <a:srgbClr val="FFFFFF"/>
                </a:solidFill>
                <a:latin typeface="DejaVu Sans"/>
                <a:ea typeface="DejaVu Sans"/>
                <a:cs typeface="DejaVu Sans"/>
              </a:defRPr>
            </a:pPr>
            <a:r>
              <a:rPr sz="1725" b="0">
                <a:solidFill>
                  <a:srgbClr val="FFFFFF"/>
                </a:solidFill>
                <a:latin typeface="DejaVu Sans"/>
                <a:ea typeface="DejaVu Sans"/>
                <a:cs typeface="DejaVu Sans"/>
              </a:rPr>
              <a:t>Population Health and Digital Health Promotion     •     Proposed intervention from Component 1     •     References on page 2</a:t>
            </a:r>
          </a:p>
        </p:txBody>
      </p:sp>
    </p:spTree>
    <p:extLst>
      <p:ext uri="{BB962C8B-B14F-4D97-AF65-F5344CB8AC3E}">
        <p14:creationId xmlns:p14="http://schemas.microsoft.com/office/powerpoint/2010/main" val="167582884"/>
      </p:ext>
    </p:extLst>
  </p:cSld>
</p:sld>
</file>

<file path=ppt/slides/slide2.xml><?xml version="1.0" encoding="utf-8"?>
<p:sld xmlns:p="http://schemas.openxmlformats.org/presentationml/2006/main">
  <p:cSld>
    <p:bg>
      <p:bgPr>
        <a:solidFill xmlns:a="http://schemas.openxmlformats.org/drawingml/2006/main">
          <a:srgbClr val="FCFDFC"/>
        </a:solidFill>
      </p:bgPr>
    </p:bg>
    <p:spTree>
      <p:nvGrpSpPr>
        <p:cNvPr id="1" name=""/>
        <p:cNvGrpSpPr/>
        <p:nvPr/>
      </p:nvGrpSpPr>
      <p:grpSpPr>
        <a:xfrm xmlns:a="http://schemas.openxmlformats.org/drawingml/2006/main"/>
      </p:grpSpPr>
      <p:sp>
        <p:nvSpPr>
          <p:cNvPr id="22" name="">
            <a:extLst xmlns:a="http://schemas.openxmlformats.org/drawingml/2006/main">
              <a:ext uri="{FF2B5EF4-FFF2-40B4-BE49-F238E27FC236}">
                <a16:creationId xmlns:a16="http://schemas.microsoft.com/office/drawing/2014/main" id="{8D01243B-B898-45E7-B320-DF19449FDDBC}"/>
              </a:ext>
            </a:extLst>
          </p:cNvPr>
          <p:cNvSpPr>
            <a:spLocks xmlns:a="http://schemas.openxmlformats.org/drawingml/2006/main" noGrp="1"/>
          </p:cNvSpPr>
          <p:nvPr/>
        </p:nvSpPr>
        <p:spPr>
          <a:xfrm xmlns:a="http://schemas.openxmlformats.org/drawingml/2006/main">
            <a:off x="0" y="0"/>
            <a:ext cx="30289500" cy="2095500"/>
          </a:xfrm>
          <a:prstGeom xmlns:a="http://schemas.openxmlformats.org/drawingml/2006/main" prst="rect">
            <a:avLst/>
          </a:prstGeom>
          <a:solidFill xmlns:a="http://schemas.openxmlformats.org/drawingml/2006/main">
            <a:srgbClr val="143A43"/>
          </a:solidFill>
          <a:ln xmlns:a="http://schemas.openxmlformats.org/drawingml/2006/main" w="0">
            <a:noFill/>
            <a:prstDash val="solid"/>
          </a:ln>
        </p:spPr>
      </p:sp>
      <p:sp>
        <p:nvSpPr>
          <p:cNvPr id="2" name="">
            <a:extLst xmlns:a="http://schemas.openxmlformats.org/drawingml/2006/main">
              <a:ext uri="{FF2B5EF4-FFF2-40B4-BE49-F238E27FC236}">
                <a16:creationId xmlns:a16="http://schemas.microsoft.com/office/drawing/2014/main" id="{24DFF940-EE54-46A2-ABA0-9E3B83125348}"/>
              </a:ext>
            </a:extLst>
          </p:cNvPr>
          <p:cNvSpPr>
            <a:spLocks xmlns:a="http://schemas.openxmlformats.org/drawingml/2006/main" noGrp="1"/>
          </p:cNvSpPr>
          <p:nvPr/>
        </p:nvSpPr>
        <p:spPr>
          <a:xfrm xmlns:a="http://schemas.openxmlformats.org/drawingml/2006/main">
            <a:off x="762000" y="523875"/>
            <a:ext cx="28575000" cy="1047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6600" b="1">
                <a:solidFill>
                  <a:srgbClr val="FFFFFF"/>
                </a:solidFill>
                <a:latin typeface="DejaVu Sans"/>
                <a:ea typeface="DejaVu Sans"/>
                <a:cs typeface="DejaVu Sans"/>
              </a:defRPr>
            </a:defPPr>
            <a:lvl1pPr>
              <a:defRPr sz="6600" b="1">
                <a:solidFill>
                  <a:srgbClr val="FFFFFF"/>
                </a:solidFill>
                <a:latin typeface="DejaVu Sans"/>
                <a:ea typeface="DejaVu Sans"/>
                <a:cs typeface="DejaVu Sans"/>
              </a:defRPr>
            </a:lvl1pPr>
            <a:lvl2pPr>
              <a:defRPr sz="6600" b="1">
                <a:solidFill>
                  <a:srgbClr val="FFFFFF"/>
                </a:solidFill>
                <a:latin typeface="DejaVu Sans"/>
                <a:ea typeface="DejaVu Sans"/>
                <a:cs typeface="DejaVu Sans"/>
              </a:defRPr>
            </a:lvl2pPr>
            <a:lvl3pPr>
              <a:defRPr sz="6600" b="1">
                <a:solidFill>
                  <a:srgbClr val="FFFFFF"/>
                </a:solidFill>
                <a:latin typeface="DejaVu Sans"/>
                <a:ea typeface="DejaVu Sans"/>
                <a:cs typeface="DejaVu Sans"/>
              </a:defRPr>
            </a:lvl3pPr>
            <a:lvl4pPr>
              <a:defRPr sz="6600" b="1">
                <a:solidFill>
                  <a:srgbClr val="FFFFFF"/>
                </a:solidFill>
                <a:latin typeface="DejaVu Sans"/>
                <a:ea typeface="DejaVu Sans"/>
                <a:cs typeface="DejaVu Sans"/>
              </a:defRPr>
            </a:lvl4pPr>
            <a:lvl5pPr>
              <a:defRPr sz="6600" b="1">
                <a:solidFill>
                  <a:srgbClr val="FFFFFF"/>
                </a:solidFill>
                <a:latin typeface="DejaVu Sans"/>
                <a:ea typeface="DejaVu Sans"/>
                <a:cs typeface="DejaVu Sans"/>
              </a:defRPr>
            </a:lvl5pPr>
            <a:lvl6pPr>
              <a:defRPr sz="6600" b="1">
                <a:solidFill>
                  <a:srgbClr val="FFFFFF"/>
                </a:solidFill>
                <a:latin typeface="DejaVu Sans"/>
                <a:ea typeface="DejaVu Sans"/>
                <a:cs typeface="DejaVu Sans"/>
              </a:defRPr>
            </a:lvl6pPr>
            <a:lvl7pPr>
              <a:defRPr sz="6600" b="1">
                <a:solidFill>
                  <a:srgbClr val="FFFFFF"/>
                </a:solidFill>
                <a:latin typeface="DejaVu Sans"/>
                <a:ea typeface="DejaVu Sans"/>
                <a:cs typeface="DejaVu Sans"/>
              </a:defRPr>
            </a:lvl7pPr>
            <a:lvl8pPr>
              <a:defRPr sz="6600" b="1">
                <a:solidFill>
                  <a:srgbClr val="FFFFFF"/>
                </a:solidFill>
                <a:latin typeface="DejaVu Sans"/>
                <a:ea typeface="DejaVu Sans"/>
                <a:cs typeface="DejaVu Sans"/>
              </a:defRPr>
            </a:lvl8pPr>
            <a:lvl9pPr>
              <a:defRPr sz="6600" b="1">
                <a:solidFill>
                  <a:srgbClr val="FFFFFF"/>
                </a:solidFill>
                <a:latin typeface="DejaVu Sans"/>
                <a:ea typeface="DejaVu Sans"/>
                <a:cs typeface="DejaVu Sans"/>
              </a:defRPr>
            </a:lvl9pPr>
          </a:lstStyle>
          <a:p xmlns:a="http://schemas.openxmlformats.org/drawingml/2006/main">
            <a:pPr>
              <a:defRPr sz="6600" b="1">
                <a:solidFill>
                  <a:srgbClr val="FFFFFF"/>
                </a:solidFill>
                <a:latin typeface="DejaVu Sans"/>
                <a:ea typeface="DejaVu Sans"/>
                <a:cs typeface="DejaVu Sans"/>
              </a:defRPr>
            </a:pPr>
            <a:r>
              <a:rPr sz="6600" b="1">
                <a:solidFill>
                  <a:srgbClr val="FFFFFF"/>
                </a:solidFill>
                <a:latin typeface="DejaVu Sans"/>
                <a:ea typeface="DejaVu Sans"/>
                <a:cs typeface="DejaVu Sans"/>
              </a:rPr>
              <a:t>References</a:t>
            </a:r>
          </a:p>
        </p:txBody>
      </p:sp>
      <p:sp>
        <p:nvSpPr>
          <p:cNvPr id="3" name="">
            <a:extLst xmlns:a="http://schemas.openxmlformats.org/drawingml/2006/main">
              <a:ext uri="{FF2B5EF4-FFF2-40B4-BE49-F238E27FC236}">
                <a16:creationId xmlns:a16="http://schemas.microsoft.com/office/drawing/2014/main" id="{C8C257DC-FE8F-48D7-9E07-668670DC0822}"/>
              </a:ext>
            </a:extLst>
          </p:cNvPr>
          <p:cNvSpPr>
            <a:spLocks xmlns:a="http://schemas.openxmlformats.org/drawingml/2006/main" noGrp="1"/>
          </p:cNvSpPr>
          <p:nvPr/>
        </p:nvSpPr>
        <p:spPr>
          <a:xfrm xmlns:a="http://schemas.openxmlformats.org/drawingml/2006/main">
            <a:off x="762000" y="2409825"/>
            <a:ext cx="28575000" cy="571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400" b="0">
                <a:solidFill>
                  <a:srgbClr val="50666B"/>
                </a:solidFill>
                <a:latin typeface="DejaVu Sans"/>
                <a:ea typeface="DejaVu Sans"/>
                <a:cs typeface="DejaVu Sans"/>
              </a:defRPr>
            </a:defPPr>
            <a:lvl1pPr>
              <a:defRPr sz="2400" b="0">
                <a:solidFill>
                  <a:srgbClr val="50666B"/>
                </a:solidFill>
                <a:latin typeface="DejaVu Sans"/>
                <a:ea typeface="DejaVu Sans"/>
                <a:cs typeface="DejaVu Sans"/>
              </a:defRPr>
            </a:lvl1pPr>
            <a:lvl2pPr>
              <a:defRPr sz="2400" b="0">
                <a:solidFill>
                  <a:srgbClr val="50666B"/>
                </a:solidFill>
                <a:latin typeface="DejaVu Sans"/>
                <a:ea typeface="DejaVu Sans"/>
                <a:cs typeface="DejaVu Sans"/>
              </a:defRPr>
            </a:lvl2pPr>
            <a:lvl3pPr>
              <a:defRPr sz="2400" b="0">
                <a:solidFill>
                  <a:srgbClr val="50666B"/>
                </a:solidFill>
                <a:latin typeface="DejaVu Sans"/>
                <a:ea typeface="DejaVu Sans"/>
                <a:cs typeface="DejaVu Sans"/>
              </a:defRPr>
            </a:lvl3pPr>
            <a:lvl4pPr>
              <a:defRPr sz="2400" b="0">
                <a:solidFill>
                  <a:srgbClr val="50666B"/>
                </a:solidFill>
                <a:latin typeface="DejaVu Sans"/>
                <a:ea typeface="DejaVu Sans"/>
                <a:cs typeface="DejaVu Sans"/>
              </a:defRPr>
            </a:lvl4pPr>
            <a:lvl5pPr>
              <a:defRPr sz="2400" b="0">
                <a:solidFill>
                  <a:srgbClr val="50666B"/>
                </a:solidFill>
                <a:latin typeface="DejaVu Sans"/>
                <a:ea typeface="DejaVu Sans"/>
                <a:cs typeface="DejaVu Sans"/>
              </a:defRPr>
            </a:lvl5pPr>
            <a:lvl6pPr>
              <a:defRPr sz="2400" b="0">
                <a:solidFill>
                  <a:srgbClr val="50666B"/>
                </a:solidFill>
                <a:latin typeface="DejaVu Sans"/>
                <a:ea typeface="DejaVu Sans"/>
                <a:cs typeface="DejaVu Sans"/>
              </a:defRPr>
            </a:lvl6pPr>
            <a:lvl7pPr>
              <a:defRPr sz="2400" b="0">
                <a:solidFill>
                  <a:srgbClr val="50666B"/>
                </a:solidFill>
                <a:latin typeface="DejaVu Sans"/>
                <a:ea typeface="DejaVu Sans"/>
                <a:cs typeface="DejaVu Sans"/>
              </a:defRPr>
            </a:lvl7pPr>
            <a:lvl8pPr>
              <a:defRPr sz="2400" b="0">
                <a:solidFill>
                  <a:srgbClr val="50666B"/>
                </a:solidFill>
                <a:latin typeface="DejaVu Sans"/>
                <a:ea typeface="DejaVu Sans"/>
                <a:cs typeface="DejaVu Sans"/>
              </a:defRPr>
            </a:lvl8pPr>
            <a:lvl9pPr>
              <a:defRPr sz="2400" b="0">
                <a:solidFill>
                  <a:srgbClr val="50666B"/>
                </a:solidFill>
                <a:latin typeface="DejaVu Sans"/>
                <a:ea typeface="DejaVu Sans"/>
                <a:cs typeface="DejaVu Sans"/>
              </a:defRPr>
            </a:lvl9pPr>
          </a:lstStyle>
          <a:p xmlns:a="http://schemas.openxmlformats.org/drawingml/2006/main">
            <a:pPr>
              <a:defRPr sz="2400" b="0">
                <a:solidFill>
                  <a:srgbClr val="50666B"/>
                </a:solidFill>
                <a:latin typeface="DejaVu Sans"/>
                <a:ea typeface="DejaVu Sans"/>
                <a:cs typeface="DejaVu Sans"/>
              </a:defRPr>
            </a:pPr>
            <a:r>
              <a:rPr sz="2400" b="0">
                <a:solidFill>
                  <a:srgbClr val="50666B"/>
                </a:solidFill>
                <a:latin typeface="DejaVu Sans"/>
                <a:ea typeface="DejaVu Sans"/>
                <a:cs typeface="DejaVu Sans"/>
              </a:rPr>
              <a:t>Uzma Rani     Student ID 2245024     LCHS7009     Component 2 Poster</a:t>
            </a:r>
          </a:p>
        </p:txBody>
      </p:sp>
      <p:sp>
        <p:nvSpPr>
          <p:cNvPr id="4" name="">
            <a:extLst xmlns:a="http://schemas.openxmlformats.org/drawingml/2006/main">
              <a:ext uri="{FF2B5EF4-FFF2-40B4-BE49-F238E27FC236}">
                <a16:creationId xmlns:a16="http://schemas.microsoft.com/office/drawing/2014/main" id="{0377ADA4-3B2F-41E7-8163-6C6382E97776}"/>
              </a:ext>
            </a:extLst>
          </p:cNvPr>
          <p:cNvSpPr>
            <a:spLocks xmlns:a="http://schemas.openxmlformats.org/drawingml/2006/main" noGrp="1"/>
          </p:cNvSpPr>
          <p:nvPr/>
        </p:nvSpPr>
        <p:spPr>
          <a:xfrm xmlns:a="http://schemas.openxmlformats.org/drawingml/2006/main">
            <a:off x="762000" y="3667125"/>
            <a:ext cx="13906500" cy="1905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325" b="0">
                <a:solidFill>
                  <a:srgbClr val="24383C"/>
                </a:solidFill>
                <a:latin typeface="DejaVu Sans"/>
                <a:ea typeface="DejaVu Sans"/>
                <a:cs typeface="DejaVu Sans"/>
              </a:defRPr>
            </a:defPPr>
            <a:lvl1pPr>
              <a:defRPr sz="2325" b="0">
                <a:solidFill>
                  <a:srgbClr val="24383C"/>
                </a:solidFill>
                <a:latin typeface="DejaVu Sans"/>
                <a:ea typeface="DejaVu Sans"/>
                <a:cs typeface="DejaVu Sans"/>
              </a:defRPr>
            </a:lvl1pPr>
            <a:lvl2pPr>
              <a:defRPr sz="2325" b="0">
                <a:solidFill>
                  <a:srgbClr val="24383C"/>
                </a:solidFill>
                <a:latin typeface="DejaVu Sans"/>
                <a:ea typeface="DejaVu Sans"/>
                <a:cs typeface="DejaVu Sans"/>
              </a:defRPr>
            </a:lvl2pPr>
            <a:lvl3pPr>
              <a:defRPr sz="2325" b="0">
                <a:solidFill>
                  <a:srgbClr val="24383C"/>
                </a:solidFill>
                <a:latin typeface="DejaVu Sans"/>
                <a:ea typeface="DejaVu Sans"/>
                <a:cs typeface="DejaVu Sans"/>
              </a:defRPr>
            </a:lvl3pPr>
            <a:lvl4pPr>
              <a:defRPr sz="2325" b="0">
                <a:solidFill>
                  <a:srgbClr val="24383C"/>
                </a:solidFill>
                <a:latin typeface="DejaVu Sans"/>
                <a:ea typeface="DejaVu Sans"/>
                <a:cs typeface="DejaVu Sans"/>
              </a:defRPr>
            </a:lvl4pPr>
            <a:lvl5pPr>
              <a:defRPr sz="2325" b="0">
                <a:solidFill>
                  <a:srgbClr val="24383C"/>
                </a:solidFill>
                <a:latin typeface="DejaVu Sans"/>
                <a:ea typeface="DejaVu Sans"/>
                <a:cs typeface="DejaVu Sans"/>
              </a:defRPr>
            </a:lvl5pPr>
            <a:lvl6pPr>
              <a:defRPr sz="2325" b="0">
                <a:solidFill>
                  <a:srgbClr val="24383C"/>
                </a:solidFill>
                <a:latin typeface="DejaVu Sans"/>
                <a:ea typeface="DejaVu Sans"/>
                <a:cs typeface="DejaVu Sans"/>
              </a:defRPr>
            </a:lvl6pPr>
            <a:lvl7pPr>
              <a:defRPr sz="2325" b="0">
                <a:solidFill>
                  <a:srgbClr val="24383C"/>
                </a:solidFill>
                <a:latin typeface="DejaVu Sans"/>
                <a:ea typeface="DejaVu Sans"/>
                <a:cs typeface="DejaVu Sans"/>
              </a:defRPr>
            </a:lvl7pPr>
            <a:lvl8pPr>
              <a:defRPr sz="2325" b="0">
                <a:solidFill>
                  <a:srgbClr val="24383C"/>
                </a:solidFill>
                <a:latin typeface="DejaVu Sans"/>
                <a:ea typeface="DejaVu Sans"/>
                <a:cs typeface="DejaVu Sans"/>
              </a:defRPr>
            </a:lvl8pPr>
            <a:lvl9pPr>
              <a:defRPr sz="2325" b="0">
                <a:solidFill>
                  <a:srgbClr val="24383C"/>
                </a:solidFill>
                <a:latin typeface="DejaVu Sans"/>
                <a:ea typeface="DejaVu Sans"/>
                <a:cs typeface="DejaVu Sans"/>
              </a:defRPr>
            </a:lvl9pPr>
          </a:lstStyle>
          <a:p xmlns:a="http://schemas.openxmlformats.org/drawingml/2006/main">
            <a:pPr>
              <a:defRPr sz="2325" b="0">
                <a:solidFill>
                  <a:srgbClr val="24383C"/>
                </a:solidFill>
                <a:latin typeface="DejaVu Sans"/>
                <a:ea typeface="DejaVu Sans"/>
                <a:cs typeface="DejaVu Sans"/>
              </a:defRPr>
            </a:pPr>
            <a:r>
              <a:rPr sz="2325" b="0">
                <a:solidFill>
                  <a:srgbClr val="24383C"/>
                </a:solidFill>
                <a:latin typeface="DejaVu Sans"/>
                <a:ea typeface="DejaVu Sans"/>
                <a:cs typeface="DejaVu Sans"/>
              </a:rPr>
              <a:t>Michie, S., van Stralen, M.M. and West, R. (2011) ‘The behaviour change wheel: a new method for characterising and designing behaviour change interventions’, Implementation Science, 6, 42.</a:t>
            </a:r>
          </a:p>
        </p:txBody>
      </p:sp>
      <p:sp>
        <p:nvSpPr>
          <p:cNvPr id="5" name="">
            <a:extLst xmlns:a="http://schemas.openxmlformats.org/drawingml/2006/main">
              <a:ext uri="{FF2B5EF4-FFF2-40B4-BE49-F238E27FC236}">
                <a16:creationId xmlns:a16="http://schemas.microsoft.com/office/drawing/2014/main" id="{D8A3B198-94F6-4AEA-A710-366E403189D0}"/>
              </a:ext>
            </a:extLst>
          </p:cNvPr>
          <p:cNvSpPr>
            <a:spLocks xmlns:a="http://schemas.openxmlformats.org/drawingml/2006/main" noGrp="1"/>
          </p:cNvSpPr>
          <p:nvPr/>
        </p:nvSpPr>
        <p:spPr>
          <a:xfrm xmlns:a="http://schemas.openxmlformats.org/drawingml/2006/main">
            <a:off x="762000" y="5591175"/>
            <a:ext cx="13906500" cy="11144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0">
                <a:solidFill>
                  <a:srgbClr val="227F82"/>
                </a:solidFill>
                <a:latin typeface="DejaVu Sans"/>
                <a:ea typeface="DejaVu Sans"/>
                <a:cs typeface="DejaVu Sans"/>
              </a:defRPr>
            </a:defPPr>
            <a:lvl1pPr>
              <a:defRPr sz="2025" b="0">
                <a:solidFill>
                  <a:srgbClr val="227F82"/>
                </a:solidFill>
                <a:latin typeface="DejaVu Sans"/>
                <a:ea typeface="DejaVu Sans"/>
                <a:cs typeface="DejaVu Sans"/>
              </a:defRPr>
            </a:lvl1pPr>
            <a:lvl2pPr>
              <a:defRPr sz="2025" b="0">
                <a:solidFill>
                  <a:srgbClr val="227F82"/>
                </a:solidFill>
                <a:latin typeface="DejaVu Sans"/>
                <a:ea typeface="DejaVu Sans"/>
                <a:cs typeface="DejaVu Sans"/>
              </a:defRPr>
            </a:lvl2pPr>
            <a:lvl3pPr>
              <a:defRPr sz="2025" b="0">
                <a:solidFill>
                  <a:srgbClr val="227F82"/>
                </a:solidFill>
                <a:latin typeface="DejaVu Sans"/>
                <a:ea typeface="DejaVu Sans"/>
                <a:cs typeface="DejaVu Sans"/>
              </a:defRPr>
            </a:lvl3pPr>
            <a:lvl4pPr>
              <a:defRPr sz="2025" b="0">
                <a:solidFill>
                  <a:srgbClr val="227F82"/>
                </a:solidFill>
                <a:latin typeface="DejaVu Sans"/>
                <a:ea typeface="DejaVu Sans"/>
                <a:cs typeface="DejaVu Sans"/>
              </a:defRPr>
            </a:lvl4pPr>
            <a:lvl5pPr>
              <a:defRPr sz="2025" b="0">
                <a:solidFill>
                  <a:srgbClr val="227F82"/>
                </a:solidFill>
                <a:latin typeface="DejaVu Sans"/>
                <a:ea typeface="DejaVu Sans"/>
                <a:cs typeface="DejaVu Sans"/>
              </a:defRPr>
            </a:lvl5pPr>
            <a:lvl6pPr>
              <a:defRPr sz="2025" b="0">
                <a:solidFill>
                  <a:srgbClr val="227F82"/>
                </a:solidFill>
                <a:latin typeface="DejaVu Sans"/>
                <a:ea typeface="DejaVu Sans"/>
                <a:cs typeface="DejaVu Sans"/>
              </a:defRPr>
            </a:lvl6pPr>
            <a:lvl7pPr>
              <a:defRPr sz="2025" b="0">
                <a:solidFill>
                  <a:srgbClr val="227F82"/>
                </a:solidFill>
                <a:latin typeface="DejaVu Sans"/>
                <a:ea typeface="DejaVu Sans"/>
                <a:cs typeface="DejaVu Sans"/>
              </a:defRPr>
            </a:lvl7pPr>
            <a:lvl8pPr>
              <a:defRPr sz="2025" b="0">
                <a:solidFill>
                  <a:srgbClr val="227F82"/>
                </a:solidFill>
                <a:latin typeface="DejaVu Sans"/>
                <a:ea typeface="DejaVu Sans"/>
                <a:cs typeface="DejaVu Sans"/>
              </a:defRPr>
            </a:lvl8pPr>
            <a:lvl9pPr>
              <a:defRPr sz="2025" b="0">
                <a:solidFill>
                  <a:srgbClr val="227F82"/>
                </a:solidFill>
                <a:latin typeface="DejaVu Sans"/>
                <a:ea typeface="DejaVu Sans"/>
                <a:cs typeface="DejaVu Sans"/>
              </a:defRPr>
            </a:lvl9pPr>
          </a:lstStyle>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Available at: https://pmc.ncbi.nlm.nih.gov/articles/PMC3096582/</a:t>
            </a:r>
          </a:p>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(Accessed: 1 October 2026).</a:t>
            </a:r>
          </a:p>
        </p:txBody>
      </p:sp>
      <p:sp>
        <p:nvSpPr>
          <p:cNvPr id="6" name="">
            <a:extLst xmlns:a="http://schemas.openxmlformats.org/drawingml/2006/main">
              <a:ext uri="{FF2B5EF4-FFF2-40B4-BE49-F238E27FC236}">
                <a16:creationId xmlns:a16="http://schemas.microsoft.com/office/drawing/2014/main" id="{4D61D586-2E0E-42A1-99EE-327977EE4A7E}"/>
              </a:ext>
            </a:extLst>
          </p:cNvPr>
          <p:cNvSpPr>
            <a:spLocks xmlns:a="http://schemas.openxmlformats.org/drawingml/2006/main" noGrp="1"/>
          </p:cNvSpPr>
          <p:nvPr/>
        </p:nvSpPr>
        <p:spPr>
          <a:xfrm xmlns:a="http://schemas.openxmlformats.org/drawingml/2006/main">
            <a:off x="762000" y="6953250"/>
            <a:ext cx="13906500" cy="1905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325" b="0">
                <a:solidFill>
                  <a:srgbClr val="24383C"/>
                </a:solidFill>
                <a:latin typeface="DejaVu Sans"/>
                <a:ea typeface="DejaVu Sans"/>
                <a:cs typeface="DejaVu Sans"/>
              </a:defRPr>
            </a:defPPr>
            <a:lvl1pPr>
              <a:defRPr sz="2325" b="0">
                <a:solidFill>
                  <a:srgbClr val="24383C"/>
                </a:solidFill>
                <a:latin typeface="DejaVu Sans"/>
                <a:ea typeface="DejaVu Sans"/>
                <a:cs typeface="DejaVu Sans"/>
              </a:defRPr>
            </a:lvl1pPr>
            <a:lvl2pPr>
              <a:defRPr sz="2325" b="0">
                <a:solidFill>
                  <a:srgbClr val="24383C"/>
                </a:solidFill>
                <a:latin typeface="DejaVu Sans"/>
                <a:ea typeface="DejaVu Sans"/>
                <a:cs typeface="DejaVu Sans"/>
              </a:defRPr>
            </a:lvl2pPr>
            <a:lvl3pPr>
              <a:defRPr sz="2325" b="0">
                <a:solidFill>
                  <a:srgbClr val="24383C"/>
                </a:solidFill>
                <a:latin typeface="DejaVu Sans"/>
                <a:ea typeface="DejaVu Sans"/>
                <a:cs typeface="DejaVu Sans"/>
              </a:defRPr>
            </a:lvl3pPr>
            <a:lvl4pPr>
              <a:defRPr sz="2325" b="0">
                <a:solidFill>
                  <a:srgbClr val="24383C"/>
                </a:solidFill>
                <a:latin typeface="DejaVu Sans"/>
                <a:ea typeface="DejaVu Sans"/>
                <a:cs typeface="DejaVu Sans"/>
              </a:defRPr>
            </a:lvl4pPr>
            <a:lvl5pPr>
              <a:defRPr sz="2325" b="0">
                <a:solidFill>
                  <a:srgbClr val="24383C"/>
                </a:solidFill>
                <a:latin typeface="DejaVu Sans"/>
                <a:ea typeface="DejaVu Sans"/>
                <a:cs typeface="DejaVu Sans"/>
              </a:defRPr>
            </a:lvl5pPr>
            <a:lvl6pPr>
              <a:defRPr sz="2325" b="0">
                <a:solidFill>
                  <a:srgbClr val="24383C"/>
                </a:solidFill>
                <a:latin typeface="DejaVu Sans"/>
                <a:ea typeface="DejaVu Sans"/>
                <a:cs typeface="DejaVu Sans"/>
              </a:defRPr>
            </a:lvl6pPr>
            <a:lvl7pPr>
              <a:defRPr sz="2325" b="0">
                <a:solidFill>
                  <a:srgbClr val="24383C"/>
                </a:solidFill>
                <a:latin typeface="DejaVu Sans"/>
                <a:ea typeface="DejaVu Sans"/>
                <a:cs typeface="DejaVu Sans"/>
              </a:defRPr>
            </a:lvl7pPr>
            <a:lvl8pPr>
              <a:defRPr sz="2325" b="0">
                <a:solidFill>
                  <a:srgbClr val="24383C"/>
                </a:solidFill>
                <a:latin typeface="DejaVu Sans"/>
                <a:ea typeface="DejaVu Sans"/>
                <a:cs typeface="DejaVu Sans"/>
              </a:defRPr>
            </a:lvl8pPr>
            <a:lvl9pPr>
              <a:defRPr sz="2325" b="0">
                <a:solidFill>
                  <a:srgbClr val="24383C"/>
                </a:solidFill>
                <a:latin typeface="DejaVu Sans"/>
                <a:ea typeface="DejaVu Sans"/>
                <a:cs typeface="DejaVu Sans"/>
              </a:defRPr>
            </a:lvl9pPr>
          </a:lstStyle>
          <a:p xmlns:a="http://schemas.openxmlformats.org/drawingml/2006/main">
            <a:pPr>
              <a:defRPr sz="2325" b="0">
                <a:solidFill>
                  <a:srgbClr val="24383C"/>
                </a:solidFill>
                <a:latin typeface="DejaVu Sans"/>
                <a:ea typeface="DejaVu Sans"/>
                <a:cs typeface="DejaVu Sans"/>
              </a:defRPr>
            </a:pPr>
            <a:r>
              <a:rPr sz="2325" b="0">
                <a:solidFill>
                  <a:srgbClr val="24383C"/>
                </a:solidFill>
                <a:latin typeface="DejaVu Sans"/>
                <a:ea typeface="DejaVu Sans"/>
                <a:cs typeface="DejaVu Sans"/>
              </a:rPr>
              <a:t>National Institute for Health and Care Excellence (NICE) (2021) Tobacco: preventing uptake, promoting quitting and treating dependence. NG209. Updated 4 February 2025.</a:t>
            </a:r>
          </a:p>
        </p:txBody>
      </p:sp>
      <p:sp>
        <p:nvSpPr>
          <p:cNvPr id="7" name="">
            <a:extLst xmlns:a="http://schemas.openxmlformats.org/drawingml/2006/main">
              <a:ext uri="{FF2B5EF4-FFF2-40B4-BE49-F238E27FC236}">
                <a16:creationId xmlns:a16="http://schemas.microsoft.com/office/drawing/2014/main" id="{2350E007-7C2F-428B-BCEE-F7A5C734F352}"/>
              </a:ext>
            </a:extLst>
          </p:cNvPr>
          <p:cNvSpPr>
            <a:spLocks xmlns:a="http://schemas.openxmlformats.org/drawingml/2006/main" noGrp="1"/>
          </p:cNvSpPr>
          <p:nvPr/>
        </p:nvSpPr>
        <p:spPr>
          <a:xfrm xmlns:a="http://schemas.openxmlformats.org/drawingml/2006/main">
            <a:off x="762000" y="8877300"/>
            <a:ext cx="13906500" cy="11144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0">
                <a:solidFill>
                  <a:srgbClr val="227F82"/>
                </a:solidFill>
                <a:latin typeface="DejaVu Sans"/>
                <a:ea typeface="DejaVu Sans"/>
                <a:cs typeface="DejaVu Sans"/>
              </a:defRPr>
            </a:defPPr>
            <a:lvl1pPr>
              <a:defRPr sz="2025" b="0">
                <a:solidFill>
                  <a:srgbClr val="227F82"/>
                </a:solidFill>
                <a:latin typeface="DejaVu Sans"/>
                <a:ea typeface="DejaVu Sans"/>
                <a:cs typeface="DejaVu Sans"/>
              </a:defRPr>
            </a:lvl1pPr>
            <a:lvl2pPr>
              <a:defRPr sz="2025" b="0">
                <a:solidFill>
                  <a:srgbClr val="227F82"/>
                </a:solidFill>
                <a:latin typeface="DejaVu Sans"/>
                <a:ea typeface="DejaVu Sans"/>
                <a:cs typeface="DejaVu Sans"/>
              </a:defRPr>
            </a:lvl2pPr>
            <a:lvl3pPr>
              <a:defRPr sz="2025" b="0">
                <a:solidFill>
                  <a:srgbClr val="227F82"/>
                </a:solidFill>
                <a:latin typeface="DejaVu Sans"/>
                <a:ea typeface="DejaVu Sans"/>
                <a:cs typeface="DejaVu Sans"/>
              </a:defRPr>
            </a:lvl3pPr>
            <a:lvl4pPr>
              <a:defRPr sz="2025" b="0">
                <a:solidFill>
                  <a:srgbClr val="227F82"/>
                </a:solidFill>
                <a:latin typeface="DejaVu Sans"/>
                <a:ea typeface="DejaVu Sans"/>
                <a:cs typeface="DejaVu Sans"/>
              </a:defRPr>
            </a:lvl4pPr>
            <a:lvl5pPr>
              <a:defRPr sz="2025" b="0">
                <a:solidFill>
                  <a:srgbClr val="227F82"/>
                </a:solidFill>
                <a:latin typeface="DejaVu Sans"/>
                <a:ea typeface="DejaVu Sans"/>
                <a:cs typeface="DejaVu Sans"/>
              </a:defRPr>
            </a:lvl5pPr>
            <a:lvl6pPr>
              <a:defRPr sz="2025" b="0">
                <a:solidFill>
                  <a:srgbClr val="227F82"/>
                </a:solidFill>
                <a:latin typeface="DejaVu Sans"/>
                <a:ea typeface="DejaVu Sans"/>
                <a:cs typeface="DejaVu Sans"/>
              </a:defRPr>
            </a:lvl6pPr>
            <a:lvl7pPr>
              <a:defRPr sz="2025" b="0">
                <a:solidFill>
                  <a:srgbClr val="227F82"/>
                </a:solidFill>
                <a:latin typeface="DejaVu Sans"/>
                <a:ea typeface="DejaVu Sans"/>
                <a:cs typeface="DejaVu Sans"/>
              </a:defRPr>
            </a:lvl7pPr>
            <a:lvl8pPr>
              <a:defRPr sz="2025" b="0">
                <a:solidFill>
                  <a:srgbClr val="227F82"/>
                </a:solidFill>
                <a:latin typeface="DejaVu Sans"/>
                <a:ea typeface="DejaVu Sans"/>
                <a:cs typeface="DejaVu Sans"/>
              </a:defRPr>
            </a:lvl8pPr>
            <a:lvl9pPr>
              <a:defRPr sz="2025" b="0">
                <a:solidFill>
                  <a:srgbClr val="227F82"/>
                </a:solidFill>
                <a:latin typeface="DejaVu Sans"/>
                <a:ea typeface="DejaVu Sans"/>
                <a:cs typeface="DejaVu Sans"/>
              </a:defRPr>
            </a:lvl9pPr>
          </a:lstStyle>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Available at: https://www.nice.org.uk/guidance/ng209</a:t>
            </a:r>
          </a:p>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(Accessed: 7 October 2026).</a:t>
            </a:r>
          </a:p>
        </p:txBody>
      </p:sp>
      <p:sp>
        <p:nvSpPr>
          <p:cNvPr id="8" name="">
            <a:extLst xmlns:a="http://schemas.openxmlformats.org/drawingml/2006/main">
              <a:ext uri="{FF2B5EF4-FFF2-40B4-BE49-F238E27FC236}">
                <a16:creationId xmlns:a16="http://schemas.microsoft.com/office/drawing/2014/main" id="{7170EF27-3169-4905-9BEF-883031018DDF}"/>
              </a:ext>
            </a:extLst>
          </p:cNvPr>
          <p:cNvSpPr>
            <a:spLocks xmlns:a="http://schemas.openxmlformats.org/drawingml/2006/main" noGrp="1"/>
          </p:cNvSpPr>
          <p:nvPr/>
        </p:nvSpPr>
        <p:spPr>
          <a:xfrm xmlns:a="http://schemas.openxmlformats.org/drawingml/2006/main">
            <a:off x="762000" y="10239375"/>
            <a:ext cx="13906500" cy="1905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325" b="0">
                <a:solidFill>
                  <a:srgbClr val="24383C"/>
                </a:solidFill>
                <a:latin typeface="DejaVu Sans"/>
                <a:ea typeface="DejaVu Sans"/>
                <a:cs typeface="DejaVu Sans"/>
              </a:defRPr>
            </a:defPPr>
            <a:lvl1pPr>
              <a:defRPr sz="2325" b="0">
                <a:solidFill>
                  <a:srgbClr val="24383C"/>
                </a:solidFill>
                <a:latin typeface="DejaVu Sans"/>
                <a:ea typeface="DejaVu Sans"/>
                <a:cs typeface="DejaVu Sans"/>
              </a:defRPr>
            </a:lvl1pPr>
            <a:lvl2pPr>
              <a:defRPr sz="2325" b="0">
                <a:solidFill>
                  <a:srgbClr val="24383C"/>
                </a:solidFill>
                <a:latin typeface="DejaVu Sans"/>
                <a:ea typeface="DejaVu Sans"/>
                <a:cs typeface="DejaVu Sans"/>
              </a:defRPr>
            </a:lvl2pPr>
            <a:lvl3pPr>
              <a:defRPr sz="2325" b="0">
                <a:solidFill>
                  <a:srgbClr val="24383C"/>
                </a:solidFill>
                <a:latin typeface="DejaVu Sans"/>
                <a:ea typeface="DejaVu Sans"/>
                <a:cs typeface="DejaVu Sans"/>
              </a:defRPr>
            </a:lvl3pPr>
            <a:lvl4pPr>
              <a:defRPr sz="2325" b="0">
                <a:solidFill>
                  <a:srgbClr val="24383C"/>
                </a:solidFill>
                <a:latin typeface="DejaVu Sans"/>
                <a:ea typeface="DejaVu Sans"/>
                <a:cs typeface="DejaVu Sans"/>
              </a:defRPr>
            </a:lvl4pPr>
            <a:lvl5pPr>
              <a:defRPr sz="2325" b="0">
                <a:solidFill>
                  <a:srgbClr val="24383C"/>
                </a:solidFill>
                <a:latin typeface="DejaVu Sans"/>
                <a:ea typeface="DejaVu Sans"/>
                <a:cs typeface="DejaVu Sans"/>
              </a:defRPr>
            </a:lvl5pPr>
            <a:lvl6pPr>
              <a:defRPr sz="2325" b="0">
                <a:solidFill>
                  <a:srgbClr val="24383C"/>
                </a:solidFill>
                <a:latin typeface="DejaVu Sans"/>
                <a:ea typeface="DejaVu Sans"/>
                <a:cs typeface="DejaVu Sans"/>
              </a:defRPr>
            </a:lvl6pPr>
            <a:lvl7pPr>
              <a:defRPr sz="2325" b="0">
                <a:solidFill>
                  <a:srgbClr val="24383C"/>
                </a:solidFill>
                <a:latin typeface="DejaVu Sans"/>
                <a:ea typeface="DejaVu Sans"/>
                <a:cs typeface="DejaVu Sans"/>
              </a:defRPr>
            </a:lvl7pPr>
            <a:lvl8pPr>
              <a:defRPr sz="2325" b="0">
                <a:solidFill>
                  <a:srgbClr val="24383C"/>
                </a:solidFill>
                <a:latin typeface="DejaVu Sans"/>
                <a:ea typeface="DejaVu Sans"/>
                <a:cs typeface="DejaVu Sans"/>
              </a:defRPr>
            </a:lvl8pPr>
            <a:lvl9pPr>
              <a:defRPr sz="2325" b="0">
                <a:solidFill>
                  <a:srgbClr val="24383C"/>
                </a:solidFill>
                <a:latin typeface="DejaVu Sans"/>
                <a:ea typeface="DejaVu Sans"/>
                <a:cs typeface="DejaVu Sans"/>
              </a:defRPr>
            </a:lvl9pPr>
          </a:lstStyle>
          <a:p xmlns:a="http://schemas.openxmlformats.org/drawingml/2006/main">
            <a:pPr>
              <a:defRPr sz="2325" b="0">
                <a:solidFill>
                  <a:srgbClr val="24383C"/>
                </a:solidFill>
                <a:latin typeface="DejaVu Sans"/>
                <a:ea typeface="DejaVu Sans"/>
                <a:cs typeface="DejaVu Sans"/>
              </a:defRPr>
            </a:pPr>
            <a:r>
              <a:rPr sz="2325" b="0">
                <a:solidFill>
                  <a:srgbClr val="24383C"/>
                </a:solidFill>
                <a:latin typeface="DejaVu Sans"/>
                <a:ea typeface="DejaVu Sans"/>
                <a:cs typeface="DejaVu Sans"/>
              </a:rPr>
              <a:t>NHS (n.d.) Quit smoking. Better Health.</a:t>
            </a:r>
          </a:p>
        </p:txBody>
      </p:sp>
      <p:sp>
        <p:nvSpPr>
          <p:cNvPr id="9" name="">
            <a:extLst xmlns:a="http://schemas.openxmlformats.org/drawingml/2006/main">
              <a:ext uri="{FF2B5EF4-FFF2-40B4-BE49-F238E27FC236}">
                <a16:creationId xmlns:a16="http://schemas.microsoft.com/office/drawing/2014/main" id="{4E6DF17D-8FFA-4BED-861E-E31CDD5CEA7A}"/>
              </a:ext>
            </a:extLst>
          </p:cNvPr>
          <p:cNvSpPr>
            <a:spLocks xmlns:a="http://schemas.openxmlformats.org/drawingml/2006/main" noGrp="1"/>
          </p:cNvSpPr>
          <p:nvPr/>
        </p:nvSpPr>
        <p:spPr>
          <a:xfrm xmlns:a="http://schemas.openxmlformats.org/drawingml/2006/main">
            <a:off x="762000" y="12163425"/>
            <a:ext cx="13906500" cy="11144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0">
                <a:solidFill>
                  <a:srgbClr val="227F82"/>
                </a:solidFill>
                <a:latin typeface="DejaVu Sans"/>
                <a:ea typeface="DejaVu Sans"/>
                <a:cs typeface="DejaVu Sans"/>
              </a:defRPr>
            </a:defPPr>
            <a:lvl1pPr>
              <a:defRPr sz="2025" b="0">
                <a:solidFill>
                  <a:srgbClr val="227F82"/>
                </a:solidFill>
                <a:latin typeface="DejaVu Sans"/>
                <a:ea typeface="DejaVu Sans"/>
                <a:cs typeface="DejaVu Sans"/>
              </a:defRPr>
            </a:lvl1pPr>
            <a:lvl2pPr>
              <a:defRPr sz="2025" b="0">
                <a:solidFill>
                  <a:srgbClr val="227F82"/>
                </a:solidFill>
                <a:latin typeface="DejaVu Sans"/>
                <a:ea typeface="DejaVu Sans"/>
                <a:cs typeface="DejaVu Sans"/>
              </a:defRPr>
            </a:lvl2pPr>
            <a:lvl3pPr>
              <a:defRPr sz="2025" b="0">
                <a:solidFill>
                  <a:srgbClr val="227F82"/>
                </a:solidFill>
                <a:latin typeface="DejaVu Sans"/>
                <a:ea typeface="DejaVu Sans"/>
                <a:cs typeface="DejaVu Sans"/>
              </a:defRPr>
            </a:lvl3pPr>
            <a:lvl4pPr>
              <a:defRPr sz="2025" b="0">
                <a:solidFill>
                  <a:srgbClr val="227F82"/>
                </a:solidFill>
                <a:latin typeface="DejaVu Sans"/>
                <a:ea typeface="DejaVu Sans"/>
                <a:cs typeface="DejaVu Sans"/>
              </a:defRPr>
            </a:lvl4pPr>
            <a:lvl5pPr>
              <a:defRPr sz="2025" b="0">
                <a:solidFill>
                  <a:srgbClr val="227F82"/>
                </a:solidFill>
                <a:latin typeface="DejaVu Sans"/>
                <a:ea typeface="DejaVu Sans"/>
                <a:cs typeface="DejaVu Sans"/>
              </a:defRPr>
            </a:lvl5pPr>
            <a:lvl6pPr>
              <a:defRPr sz="2025" b="0">
                <a:solidFill>
                  <a:srgbClr val="227F82"/>
                </a:solidFill>
                <a:latin typeface="DejaVu Sans"/>
                <a:ea typeface="DejaVu Sans"/>
                <a:cs typeface="DejaVu Sans"/>
              </a:defRPr>
            </a:lvl6pPr>
            <a:lvl7pPr>
              <a:defRPr sz="2025" b="0">
                <a:solidFill>
                  <a:srgbClr val="227F82"/>
                </a:solidFill>
                <a:latin typeface="DejaVu Sans"/>
                <a:ea typeface="DejaVu Sans"/>
                <a:cs typeface="DejaVu Sans"/>
              </a:defRPr>
            </a:lvl7pPr>
            <a:lvl8pPr>
              <a:defRPr sz="2025" b="0">
                <a:solidFill>
                  <a:srgbClr val="227F82"/>
                </a:solidFill>
                <a:latin typeface="DejaVu Sans"/>
                <a:ea typeface="DejaVu Sans"/>
                <a:cs typeface="DejaVu Sans"/>
              </a:defRPr>
            </a:lvl8pPr>
            <a:lvl9pPr>
              <a:defRPr sz="2025" b="0">
                <a:solidFill>
                  <a:srgbClr val="227F82"/>
                </a:solidFill>
                <a:latin typeface="DejaVu Sans"/>
                <a:ea typeface="DejaVu Sans"/>
                <a:cs typeface="DejaVu Sans"/>
              </a:defRPr>
            </a:lvl9pPr>
          </a:lstStyle>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Available at: https://www.nhs.uk/better-health/quit-smoking/</a:t>
            </a:r>
          </a:p>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(Accessed: 12 October 2026).</a:t>
            </a:r>
          </a:p>
        </p:txBody>
      </p:sp>
      <p:sp>
        <p:nvSpPr>
          <p:cNvPr id="10" name="">
            <a:extLst xmlns:a="http://schemas.openxmlformats.org/drawingml/2006/main">
              <a:ext uri="{FF2B5EF4-FFF2-40B4-BE49-F238E27FC236}">
                <a16:creationId xmlns:a16="http://schemas.microsoft.com/office/drawing/2014/main" id="{D33088EE-E6AB-486F-A80D-FFC1638C8DDA}"/>
              </a:ext>
            </a:extLst>
          </p:cNvPr>
          <p:cNvSpPr>
            <a:spLocks xmlns:a="http://schemas.openxmlformats.org/drawingml/2006/main" noGrp="1"/>
          </p:cNvSpPr>
          <p:nvPr/>
        </p:nvSpPr>
        <p:spPr>
          <a:xfrm xmlns:a="http://schemas.openxmlformats.org/drawingml/2006/main">
            <a:off x="762000" y="13525500"/>
            <a:ext cx="13906500" cy="1905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325" b="0">
                <a:solidFill>
                  <a:srgbClr val="24383C"/>
                </a:solidFill>
                <a:latin typeface="DejaVu Sans"/>
                <a:ea typeface="DejaVu Sans"/>
                <a:cs typeface="DejaVu Sans"/>
              </a:defRPr>
            </a:defPPr>
            <a:lvl1pPr>
              <a:defRPr sz="2325" b="0">
                <a:solidFill>
                  <a:srgbClr val="24383C"/>
                </a:solidFill>
                <a:latin typeface="DejaVu Sans"/>
                <a:ea typeface="DejaVu Sans"/>
                <a:cs typeface="DejaVu Sans"/>
              </a:defRPr>
            </a:lvl1pPr>
            <a:lvl2pPr>
              <a:defRPr sz="2325" b="0">
                <a:solidFill>
                  <a:srgbClr val="24383C"/>
                </a:solidFill>
                <a:latin typeface="DejaVu Sans"/>
                <a:ea typeface="DejaVu Sans"/>
                <a:cs typeface="DejaVu Sans"/>
              </a:defRPr>
            </a:lvl2pPr>
            <a:lvl3pPr>
              <a:defRPr sz="2325" b="0">
                <a:solidFill>
                  <a:srgbClr val="24383C"/>
                </a:solidFill>
                <a:latin typeface="DejaVu Sans"/>
                <a:ea typeface="DejaVu Sans"/>
                <a:cs typeface="DejaVu Sans"/>
              </a:defRPr>
            </a:lvl3pPr>
            <a:lvl4pPr>
              <a:defRPr sz="2325" b="0">
                <a:solidFill>
                  <a:srgbClr val="24383C"/>
                </a:solidFill>
                <a:latin typeface="DejaVu Sans"/>
                <a:ea typeface="DejaVu Sans"/>
                <a:cs typeface="DejaVu Sans"/>
              </a:defRPr>
            </a:lvl4pPr>
            <a:lvl5pPr>
              <a:defRPr sz="2325" b="0">
                <a:solidFill>
                  <a:srgbClr val="24383C"/>
                </a:solidFill>
                <a:latin typeface="DejaVu Sans"/>
                <a:ea typeface="DejaVu Sans"/>
                <a:cs typeface="DejaVu Sans"/>
              </a:defRPr>
            </a:lvl5pPr>
            <a:lvl6pPr>
              <a:defRPr sz="2325" b="0">
                <a:solidFill>
                  <a:srgbClr val="24383C"/>
                </a:solidFill>
                <a:latin typeface="DejaVu Sans"/>
                <a:ea typeface="DejaVu Sans"/>
                <a:cs typeface="DejaVu Sans"/>
              </a:defRPr>
            </a:lvl6pPr>
            <a:lvl7pPr>
              <a:defRPr sz="2325" b="0">
                <a:solidFill>
                  <a:srgbClr val="24383C"/>
                </a:solidFill>
                <a:latin typeface="DejaVu Sans"/>
                <a:ea typeface="DejaVu Sans"/>
                <a:cs typeface="DejaVu Sans"/>
              </a:defRPr>
            </a:lvl7pPr>
            <a:lvl8pPr>
              <a:defRPr sz="2325" b="0">
                <a:solidFill>
                  <a:srgbClr val="24383C"/>
                </a:solidFill>
                <a:latin typeface="DejaVu Sans"/>
                <a:ea typeface="DejaVu Sans"/>
                <a:cs typeface="DejaVu Sans"/>
              </a:defRPr>
            </a:lvl8pPr>
            <a:lvl9pPr>
              <a:defRPr sz="2325" b="0">
                <a:solidFill>
                  <a:srgbClr val="24383C"/>
                </a:solidFill>
                <a:latin typeface="DejaVu Sans"/>
                <a:ea typeface="DejaVu Sans"/>
                <a:cs typeface="DejaVu Sans"/>
              </a:defRPr>
            </a:lvl9pPr>
          </a:lstStyle>
          <a:p xmlns:a="http://schemas.openxmlformats.org/drawingml/2006/main">
            <a:pPr>
              <a:defRPr sz="2325" b="0">
                <a:solidFill>
                  <a:srgbClr val="24383C"/>
                </a:solidFill>
                <a:latin typeface="DejaVu Sans"/>
                <a:ea typeface="DejaVu Sans"/>
                <a:cs typeface="DejaVu Sans"/>
              </a:defRPr>
            </a:pPr>
            <a:r>
              <a:rPr sz="2325" b="0">
                <a:solidFill>
                  <a:srgbClr val="24383C"/>
                </a:solidFill>
                <a:latin typeface="DejaVu Sans"/>
                <a:ea typeface="DejaVu Sans"/>
                <a:cs typeface="DejaVu Sans"/>
              </a:rPr>
              <a:t>NHS England (2023) Inclusive digital healthcare: a framework for NHS action on digital inclusion. Updated 1 March 2024.</a:t>
            </a:r>
          </a:p>
        </p:txBody>
      </p:sp>
      <p:sp>
        <p:nvSpPr>
          <p:cNvPr id="11" name="">
            <a:extLst xmlns:a="http://schemas.openxmlformats.org/drawingml/2006/main">
              <a:ext uri="{FF2B5EF4-FFF2-40B4-BE49-F238E27FC236}">
                <a16:creationId xmlns:a16="http://schemas.microsoft.com/office/drawing/2014/main" id="{7208FB0C-ACFC-4043-8300-9B59C2EA4052}"/>
              </a:ext>
            </a:extLst>
          </p:cNvPr>
          <p:cNvSpPr>
            <a:spLocks xmlns:a="http://schemas.openxmlformats.org/drawingml/2006/main" noGrp="1"/>
          </p:cNvSpPr>
          <p:nvPr/>
        </p:nvSpPr>
        <p:spPr>
          <a:xfrm xmlns:a="http://schemas.openxmlformats.org/drawingml/2006/main">
            <a:off x="762000" y="15449550"/>
            <a:ext cx="13906500" cy="11144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0">
                <a:solidFill>
                  <a:srgbClr val="227F82"/>
                </a:solidFill>
                <a:latin typeface="DejaVu Sans"/>
                <a:ea typeface="DejaVu Sans"/>
                <a:cs typeface="DejaVu Sans"/>
              </a:defRPr>
            </a:defPPr>
            <a:lvl1pPr>
              <a:defRPr sz="2025" b="0">
                <a:solidFill>
                  <a:srgbClr val="227F82"/>
                </a:solidFill>
                <a:latin typeface="DejaVu Sans"/>
                <a:ea typeface="DejaVu Sans"/>
                <a:cs typeface="DejaVu Sans"/>
              </a:defRPr>
            </a:lvl1pPr>
            <a:lvl2pPr>
              <a:defRPr sz="2025" b="0">
                <a:solidFill>
                  <a:srgbClr val="227F82"/>
                </a:solidFill>
                <a:latin typeface="DejaVu Sans"/>
                <a:ea typeface="DejaVu Sans"/>
                <a:cs typeface="DejaVu Sans"/>
              </a:defRPr>
            </a:lvl2pPr>
            <a:lvl3pPr>
              <a:defRPr sz="2025" b="0">
                <a:solidFill>
                  <a:srgbClr val="227F82"/>
                </a:solidFill>
                <a:latin typeface="DejaVu Sans"/>
                <a:ea typeface="DejaVu Sans"/>
                <a:cs typeface="DejaVu Sans"/>
              </a:defRPr>
            </a:lvl3pPr>
            <a:lvl4pPr>
              <a:defRPr sz="2025" b="0">
                <a:solidFill>
                  <a:srgbClr val="227F82"/>
                </a:solidFill>
                <a:latin typeface="DejaVu Sans"/>
                <a:ea typeface="DejaVu Sans"/>
                <a:cs typeface="DejaVu Sans"/>
              </a:defRPr>
            </a:lvl4pPr>
            <a:lvl5pPr>
              <a:defRPr sz="2025" b="0">
                <a:solidFill>
                  <a:srgbClr val="227F82"/>
                </a:solidFill>
                <a:latin typeface="DejaVu Sans"/>
                <a:ea typeface="DejaVu Sans"/>
                <a:cs typeface="DejaVu Sans"/>
              </a:defRPr>
            </a:lvl5pPr>
            <a:lvl6pPr>
              <a:defRPr sz="2025" b="0">
                <a:solidFill>
                  <a:srgbClr val="227F82"/>
                </a:solidFill>
                <a:latin typeface="DejaVu Sans"/>
                <a:ea typeface="DejaVu Sans"/>
                <a:cs typeface="DejaVu Sans"/>
              </a:defRPr>
            </a:lvl6pPr>
            <a:lvl7pPr>
              <a:defRPr sz="2025" b="0">
                <a:solidFill>
                  <a:srgbClr val="227F82"/>
                </a:solidFill>
                <a:latin typeface="DejaVu Sans"/>
                <a:ea typeface="DejaVu Sans"/>
                <a:cs typeface="DejaVu Sans"/>
              </a:defRPr>
            </a:lvl7pPr>
            <a:lvl8pPr>
              <a:defRPr sz="2025" b="0">
                <a:solidFill>
                  <a:srgbClr val="227F82"/>
                </a:solidFill>
                <a:latin typeface="DejaVu Sans"/>
                <a:ea typeface="DejaVu Sans"/>
                <a:cs typeface="DejaVu Sans"/>
              </a:defRPr>
            </a:lvl8pPr>
            <a:lvl9pPr>
              <a:defRPr sz="2025" b="0">
                <a:solidFill>
                  <a:srgbClr val="227F82"/>
                </a:solidFill>
                <a:latin typeface="DejaVu Sans"/>
                <a:ea typeface="DejaVu Sans"/>
                <a:cs typeface="DejaVu Sans"/>
              </a:defRPr>
            </a:lvl9pPr>
          </a:lstStyle>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Available at: https://www.england.nhs.uk/long-read/inclusive-digital-healthcare-a-framework-for-nhs-action-on-digital-inclusion/</a:t>
            </a:r>
          </a:p>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(Accessed: 9 October 2026).</a:t>
            </a:r>
          </a:p>
        </p:txBody>
      </p:sp>
      <p:sp>
        <p:nvSpPr>
          <p:cNvPr id="12" name="">
            <a:extLst xmlns:a="http://schemas.openxmlformats.org/drawingml/2006/main">
              <a:ext uri="{FF2B5EF4-FFF2-40B4-BE49-F238E27FC236}">
                <a16:creationId xmlns:a16="http://schemas.microsoft.com/office/drawing/2014/main" id="{D4AA65C2-6A5B-41C8-9131-2BE9E09D7603}"/>
              </a:ext>
            </a:extLst>
          </p:cNvPr>
          <p:cNvSpPr>
            <a:spLocks xmlns:a="http://schemas.openxmlformats.org/drawingml/2006/main" noGrp="1"/>
          </p:cNvSpPr>
          <p:nvPr/>
        </p:nvSpPr>
        <p:spPr>
          <a:xfrm xmlns:a="http://schemas.openxmlformats.org/drawingml/2006/main">
            <a:off x="762000" y="16811625"/>
            <a:ext cx="13906500" cy="1905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325" b="0">
                <a:solidFill>
                  <a:srgbClr val="24383C"/>
                </a:solidFill>
                <a:latin typeface="DejaVu Sans"/>
                <a:ea typeface="DejaVu Sans"/>
                <a:cs typeface="DejaVu Sans"/>
              </a:defRPr>
            </a:defPPr>
            <a:lvl1pPr>
              <a:defRPr sz="2325" b="0">
                <a:solidFill>
                  <a:srgbClr val="24383C"/>
                </a:solidFill>
                <a:latin typeface="DejaVu Sans"/>
                <a:ea typeface="DejaVu Sans"/>
                <a:cs typeface="DejaVu Sans"/>
              </a:defRPr>
            </a:lvl1pPr>
            <a:lvl2pPr>
              <a:defRPr sz="2325" b="0">
                <a:solidFill>
                  <a:srgbClr val="24383C"/>
                </a:solidFill>
                <a:latin typeface="DejaVu Sans"/>
                <a:ea typeface="DejaVu Sans"/>
                <a:cs typeface="DejaVu Sans"/>
              </a:defRPr>
            </a:lvl2pPr>
            <a:lvl3pPr>
              <a:defRPr sz="2325" b="0">
                <a:solidFill>
                  <a:srgbClr val="24383C"/>
                </a:solidFill>
                <a:latin typeface="DejaVu Sans"/>
                <a:ea typeface="DejaVu Sans"/>
                <a:cs typeface="DejaVu Sans"/>
              </a:defRPr>
            </a:lvl3pPr>
            <a:lvl4pPr>
              <a:defRPr sz="2325" b="0">
                <a:solidFill>
                  <a:srgbClr val="24383C"/>
                </a:solidFill>
                <a:latin typeface="DejaVu Sans"/>
                <a:ea typeface="DejaVu Sans"/>
                <a:cs typeface="DejaVu Sans"/>
              </a:defRPr>
            </a:lvl4pPr>
            <a:lvl5pPr>
              <a:defRPr sz="2325" b="0">
                <a:solidFill>
                  <a:srgbClr val="24383C"/>
                </a:solidFill>
                <a:latin typeface="DejaVu Sans"/>
                <a:ea typeface="DejaVu Sans"/>
                <a:cs typeface="DejaVu Sans"/>
              </a:defRPr>
            </a:lvl5pPr>
            <a:lvl6pPr>
              <a:defRPr sz="2325" b="0">
                <a:solidFill>
                  <a:srgbClr val="24383C"/>
                </a:solidFill>
                <a:latin typeface="DejaVu Sans"/>
                <a:ea typeface="DejaVu Sans"/>
                <a:cs typeface="DejaVu Sans"/>
              </a:defRPr>
            </a:lvl6pPr>
            <a:lvl7pPr>
              <a:defRPr sz="2325" b="0">
                <a:solidFill>
                  <a:srgbClr val="24383C"/>
                </a:solidFill>
                <a:latin typeface="DejaVu Sans"/>
                <a:ea typeface="DejaVu Sans"/>
                <a:cs typeface="DejaVu Sans"/>
              </a:defRPr>
            </a:lvl7pPr>
            <a:lvl8pPr>
              <a:defRPr sz="2325" b="0">
                <a:solidFill>
                  <a:srgbClr val="24383C"/>
                </a:solidFill>
                <a:latin typeface="DejaVu Sans"/>
                <a:ea typeface="DejaVu Sans"/>
                <a:cs typeface="DejaVu Sans"/>
              </a:defRPr>
            </a:lvl8pPr>
            <a:lvl9pPr>
              <a:defRPr sz="2325" b="0">
                <a:solidFill>
                  <a:srgbClr val="24383C"/>
                </a:solidFill>
                <a:latin typeface="DejaVu Sans"/>
                <a:ea typeface="DejaVu Sans"/>
                <a:cs typeface="DejaVu Sans"/>
              </a:defRPr>
            </a:lvl9pPr>
          </a:lstStyle>
          <a:p xmlns:a="http://schemas.openxmlformats.org/drawingml/2006/main">
            <a:pPr>
              <a:defRPr sz="2325" b="0">
                <a:solidFill>
                  <a:srgbClr val="24383C"/>
                </a:solidFill>
                <a:latin typeface="DejaVu Sans"/>
                <a:ea typeface="DejaVu Sans"/>
                <a:cs typeface="DejaVu Sans"/>
              </a:defRPr>
            </a:pPr>
            <a:r>
              <a:rPr sz="2325" b="0">
                <a:solidFill>
                  <a:srgbClr val="24383C"/>
                </a:solidFill>
                <a:latin typeface="DejaVu Sans"/>
                <a:ea typeface="DejaVu Sans"/>
                <a:cs typeface="DejaVu Sans"/>
              </a:rPr>
              <a:t>Office for National Statistics (ONS) (2026) Adult smoking habits in the UK: 2025. 6 October.</a:t>
            </a:r>
          </a:p>
        </p:txBody>
      </p:sp>
      <p:sp>
        <p:nvSpPr>
          <p:cNvPr id="13" name="">
            <a:extLst xmlns:a="http://schemas.openxmlformats.org/drawingml/2006/main">
              <a:ext uri="{FF2B5EF4-FFF2-40B4-BE49-F238E27FC236}">
                <a16:creationId xmlns:a16="http://schemas.microsoft.com/office/drawing/2014/main" id="{15A65576-03DE-4C14-A2BC-16A5EB51B2C2}"/>
              </a:ext>
            </a:extLst>
          </p:cNvPr>
          <p:cNvSpPr>
            <a:spLocks xmlns:a="http://schemas.openxmlformats.org/drawingml/2006/main" noGrp="1"/>
          </p:cNvSpPr>
          <p:nvPr/>
        </p:nvSpPr>
        <p:spPr>
          <a:xfrm xmlns:a="http://schemas.openxmlformats.org/drawingml/2006/main">
            <a:off x="762000" y="18735675"/>
            <a:ext cx="13906500" cy="11144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0">
                <a:solidFill>
                  <a:srgbClr val="227F82"/>
                </a:solidFill>
                <a:latin typeface="DejaVu Sans"/>
                <a:ea typeface="DejaVu Sans"/>
                <a:cs typeface="DejaVu Sans"/>
              </a:defRPr>
            </a:defPPr>
            <a:lvl1pPr>
              <a:defRPr sz="2025" b="0">
                <a:solidFill>
                  <a:srgbClr val="227F82"/>
                </a:solidFill>
                <a:latin typeface="DejaVu Sans"/>
                <a:ea typeface="DejaVu Sans"/>
                <a:cs typeface="DejaVu Sans"/>
              </a:defRPr>
            </a:lvl1pPr>
            <a:lvl2pPr>
              <a:defRPr sz="2025" b="0">
                <a:solidFill>
                  <a:srgbClr val="227F82"/>
                </a:solidFill>
                <a:latin typeface="DejaVu Sans"/>
                <a:ea typeface="DejaVu Sans"/>
                <a:cs typeface="DejaVu Sans"/>
              </a:defRPr>
            </a:lvl2pPr>
            <a:lvl3pPr>
              <a:defRPr sz="2025" b="0">
                <a:solidFill>
                  <a:srgbClr val="227F82"/>
                </a:solidFill>
                <a:latin typeface="DejaVu Sans"/>
                <a:ea typeface="DejaVu Sans"/>
                <a:cs typeface="DejaVu Sans"/>
              </a:defRPr>
            </a:lvl3pPr>
            <a:lvl4pPr>
              <a:defRPr sz="2025" b="0">
                <a:solidFill>
                  <a:srgbClr val="227F82"/>
                </a:solidFill>
                <a:latin typeface="DejaVu Sans"/>
                <a:ea typeface="DejaVu Sans"/>
                <a:cs typeface="DejaVu Sans"/>
              </a:defRPr>
            </a:lvl4pPr>
            <a:lvl5pPr>
              <a:defRPr sz="2025" b="0">
                <a:solidFill>
                  <a:srgbClr val="227F82"/>
                </a:solidFill>
                <a:latin typeface="DejaVu Sans"/>
                <a:ea typeface="DejaVu Sans"/>
                <a:cs typeface="DejaVu Sans"/>
              </a:defRPr>
            </a:lvl5pPr>
            <a:lvl6pPr>
              <a:defRPr sz="2025" b="0">
                <a:solidFill>
                  <a:srgbClr val="227F82"/>
                </a:solidFill>
                <a:latin typeface="DejaVu Sans"/>
                <a:ea typeface="DejaVu Sans"/>
                <a:cs typeface="DejaVu Sans"/>
              </a:defRPr>
            </a:lvl6pPr>
            <a:lvl7pPr>
              <a:defRPr sz="2025" b="0">
                <a:solidFill>
                  <a:srgbClr val="227F82"/>
                </a:solidFill>
                <a:latin typeface="DejaVu Sans"/>
                <a:ea typeface="DejaVu Sans"/>
                <a:cs typeface="DejaVu Sans"/>
              </a:defRPr>
            </a:lvl7pPr>
            <a:lvl8pPr>
              <a:defRPr sz="2025" b="0">
                <a:solidFill>
                  <a:srgbClr val="227F82"/>
                </a:solidFill>
                <a:latin typeface="DejaVu Sans"/>
                <a:ea typeface="DejaVu Sans"/>
                <a:cs typeface="DejaVu Sans"/>
              </a:defRPr>
            </a:lvl8pPr>
            <a:lvl9pPr>
              <a:defRPr sz="2025" b="0">
                <a:solidFill>
                  <a:srgbClr val="227F82"/>
                </a:solidFill>
                <a:latin typeface="DejaVu Sans"/>
                <a:ea typeface="DejaVu Sans"/>
                <a:cs typeface="DejaVu Sans"/>
              </a:defRPr>
            </a:lvl9pPr>
          </a:lstStyle>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Available at: https://www.ons.gov.uk/peoplepopulationandcommunity/healthandsocialcare/healthandlifeexpectancies/bulletins/adultsmokinghabitsingreatbritain/2025</a:t>
            </a:r>
          </a:p>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(Accessed: 19 October 2026).</a:t>
            </a:r>
          </a:p>
        </p:txBody>
      </p:sp>
      <p:sp>
        <p:nvSpPr>
          <p:cNvPr id="14" name="">
            <a:extLst xmlns:a="http://schemas.openxmlformats.org/drawingml/2006/main">
              <a:ext uri="{FF2B5EF4-FFF2-40B4-BE49-F238E27FC236}">
                <a16:creationId xmlns:a16="http://schemas.microsoft.com/office/drawing/2014/main" id="{D934D698-C4B4-42DE-B4E6-BA47929F2514}"/>
              </a:ext>
            </a:extLst>
          </p:cNvPr>
          <p:cNvSpPr>
            <a:spLocks xmlns:a="http://schemas.openxmlformats.org/drawingml/2006/main" noGrp="1"/>
          </p:cNvSpPr>
          <p:nvPr/>
        </p:nvSpPr>
        <p:spPr>
          <a:xfrm xmlns:a="http://schemas.openxmlformats.org/drawingml/2006/main">
            <a:off x="15621000" y="3667125"/>
            <a:ext cx="13906500" cy="1905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325" b="0">
                <a:solidFill>
                  <a:srgbClr val="24383C"/>
                </a:solidFill>
                <a:latin typeface="DejaVu Sans"/>
                <a:ea typeface="DejaVu Sans"/>
                <a:cs typeface="DejaVu Sans"/>
              </a:defRPr>
            </a:defPPr>
            <a:lvl1pPr>
              <a:defRPr sz="2325" b="0">
                <a:solidFill>
                  <a:srgbClr val="24383C"/>
                </a:solidFill>
                <a:latin typeface="DejaVu Sans"/>
                <a:ea typeface="DejaVu Sans"/>
                <a:cs typeface="DejaVu Sans"/>
              </a:defRPr>
            </a:lvl1pPr>
            <a:lvl2pPr>
              <a:defRPr sz="2325" b="0">
                <a:solidFill>
                  <a:srgbClr val="24383C"/>
                </a:solidFill>
                <a:latin typeface="DejaVu Sans"/>
                <a:ea typeface="DejaVu Sans"/>
                <a:cs typeface="DejaVu Sans"/>
              </a:defRPr>
            </a:lvl2pPr>
            <a:lvl3pPr>
              <a:defRPr sz="2325" b="0">
                <a:solidFill>
                  <a:srgbClr val="24383C"/>
                </a:solidFill>
                <a:latin typeface="DejaVu Sans"/>
                <a:ea typeface="DejaVu Sans"/>
                <a:cs typeface="DejaVu Sans"/>
              </a:defRPr>
            </a:lvl3pPr>
            <a:lvl4pPr>
              <a:defRPr sz="2325" b="0">
                <a:solidFill>
                  <a:srgbClr val="24383C"/>
                </a:solidFill>
                <a:latin typeface="DejaVu Sans"/>
                <a:ea typeface="DejaVu Sans"/>
                <a:cs typeface="DejaVu Sans"/>
              </a:defRPr>
            </a:lvl4pPr>
            <a:lvl5pPr>
              <a:defRPr sz="2325" b="0">
                <a:solidFill>
                  <a:srgbClr val="24383C"/>
                </a:solidFill>
                <a:latin typeface="DejaVu Sans"/>
                <a:ea typeface="DejaVu Sans"/>
                <a:cs typeface="DejaVu Sans"/>
              </a:defRPr>
            </a:lvl5pPr>
            <a:lvl6pPr>
              <a:defRPr sz="2325" b="0">
                <a:solidFill>
                  <a:srgbClr val="24383C"/>
                </a:solidFill>
                <a:latin typeface="DejaVu Sans"/>
                <a:ea typeface="DejaVu Sans"/>
                <a:cs typeface="DejaVu Sans"/>
              </a:defRPr>
            </a:lvl6pPr>
            <a:lvl7pPr>
              <a:defRPr sz="2325" b="0">
                <a:solidFill>
                  <a:srgbClr val="24383C"/>
                </a:solidFill>
                <a:latin typeface="DejaVu Sans"/>
                <a:ea typeface="DejaVu Sans"/>
                <a:cs typeface="DejaVu Sans"/>
              </a:defRPr>
            </a:lvl7pPr>
            <a:lvl8pPr>
              <a:defRPr sz="2325" b="0">
                <a:solidFill>
                  <a:srgbClr val="24383C"/>
                </a:solidFill>
                <a:latin typeface="DejaVu Sans"/>
                <a:ea typeface="DejaVu Sans"/>
                <a:cs typeface="DejaVu Sans"/>
              </a:defRPr>
            </a:lvl8pPr>
            <a:lvl9pPr>
              <a:defRPr sz="2325" b="0">
                <a:solidFill>
                  <a:srgbClr val="24383C"/>
                </a:solidFill>
                <a:latin typeface="DejaVu Sans"/>
                <a:ea typeface="DejaVu Sans"/>
                <a:cs typeface="DejaVu Sans"/>
              </a:defRPr>
            </a:lvl9pPr>
          </a:lstStyle>
          <a:p xmlns:a="http://schemas.openxmlformats.org/drawingml/2006/main">
            <a:pPr>
              <a:defRPr sz="2325" b="0">
                <a:solidFill>
                  <a:srgbClr val="24383C"/>
                </a:solidFill>
                <a:latin typeface="DejaVu Sans"/>
                <a:ea typeface="DejaVu Sans"/>
                <a:cs typeface="DejaVu Sans"/>
              </a:defRPr>
            </a:pPr>
            <a:r>
              <a:rPr sz="2325" b="0">
                <a:solidFill>
                  <a:srgbClr val="24383C"/>
                </a:solidFill>
                <a:latin typeface="DejaVu Sans"/>
                <a:ea typeface="DejaVu Sans"/>
                <a:cs typeface="DejaVu Sans"/>
              </a:rPr>
              <a:t>Skivington, K., Matthews, L., Simpson, S.A., Craig, P., Baird, J., Blazeby, J.M., Boyd, K.A., Craig, N., French, D.P., McIntosh, E., Petticrew, M., Rycroft-Malone, J., White, M. and Moore, L. (2021) ‘A new framework for developing and evaluating complex interventions: update of Medical Research Council guidance’, BMJ, 374, n2061.</a:t>
            </a:r>
          </a:p>
        </p:txBody>
      </p:sp>
      <p:sp>
        <p:nvSpPr>
          <p:cNvPr id="15" name="">
            <a:extLst xmlns:a="http://schemas.openxmlformats.org/drawingml/2006/main">
              <a:ext uri="{FF2B5EF4-FFF2-40B4-BE49-F238E27FC236}">
                <a16:creationId xmlns:a16="http://schemas.microsoft.com/office/drawing/2014/main" id="{CADF2F71-1054-40AA-8D86-B173EE2A4626}"/>
              </a:ext>
            </a:extLst>
          </p:cNvPr>
          <p:cNvSpPr>
            <a:spLocks xmlns:a="http://schemas.openxmlformats.org/drawingml/2006/main" noGrp="1"/>
          </p:cNvSpPr>
          <p:nvPr/>
        </p:nvSpPr>
        <p:spPr>
          <a:xfrm xmlns:a="http://schemas.openxmlformats.org/drawingml/2006/main">
            <a:off x="15621000" y="5591175"/>
            <a:ext cx="13906500" cy="11144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0">
                <a:solidFill>
                  <a:srgbClr val="227F82"/>
                </a:solidFill>
                <a:latin typeface="DejaVu Sans"/>
                <a:ea typeface="DejaVu Sans"/>
                <a:cs typeface="DejaVu Sans"/>
              </a:defRPr>
            </a:defPPr>
            <a:lvl1pPr>
              <a:defRPr sz="2025" b="0">
                <a:solidFill>
                  <a:srgbClr val="227F82"/>
                </a:solidFill>
                <a:latin typeface="DejaVu Sans"/>
                <a:ea typeface="DejaVu Sans"/>
                <a:cs typeface="DejaVu Sans"/>
              </a:defRPr>
            </a:lvl1pPr>
            <a:lvl2pPr>
              <a:defRPr sz="2025" b="0">
                <a:solidFill>
                  <a:srgbClr val="227F82"/>
                </a:solidFill>
                <a:latin typeface="DejaVu Sans"/>
                <a:ea typeface="DejaVu Sans"/>
                <a:cs typeface="DejaVu Sans"/>
              </a:defRPr>
            </a:lvl2pPr>
            <a:lvl3pPr>
              <a:defRPr sz="2025" b="0">
                <a:solidFill>
                  <a:srgbClr val="227F82"/>
                </a:solidFill>
                <a:latin typeface="DejaVu Sans"/>
                <a:ea typeface="DejaVu Sans"/>
                <a:cs typeface="DejaVu Sans"/>
              </a:defRPr>
            </a:lvl3pPr>
            <a:lvl4pPr>
              <a:defRPr sz="2025" b="0">
                <a:solidFill>
                  <a:srgbClr val="227F82"/>
                </a:solidFill>
                <a:latin typeface="DejaVu Sans"/>
                <a:ea typeface="DejaVu Sans"/>
                <a:cs typeface="DejaVu Sans"/>
              </a:defRPr>
            </a:lvl4pPr>
            <a:lvl5pPr>
              <a:defRPr sz="2025" b="0">
                <a:solidFill>
                  <a:srgbClr val="227F82"/>
                </a:solidFill>
                <a:latin typeface="DejaVu Sans"/>
                <a:ea typeface="DejaVu Sans"/>
                <a:cs typeface="DejaVu Sans"/>
              </a:defRPr>
            </a:lvl5pPr>
            <a:lvl6pPr>
              <a:defRPr sz="2025" b="0">
                <a:solidFill>
                  <a:srgbClr val="227F82"/>
                </a:solidFill>
                <a:latin typeface="DejaVu Sans"/>
                <a:ea typeface="DejaVu Sans"/>
                <a:cs typeface="DejaVu Sans"/>
              </a:defRPr>
            </a:lvl6pPr>
            <a:lvl7pPr>
              <a:defRPr sz="2025" b="0">
                <a:solidFill>
                  <a:srgbClr val="227F82"/>
                </a:solidFill>
                <a:latin typeface="DejaVu Sans"/>
                <a:ea typeface="DejaVu Sans"/>
                <a:cs typeface="DejaVu Sans"/>
              </a:defRPr>
            </a:lvl7pPr>
            <a:lvl8pPr>
              <a:defRPr sz="2025" b="0">
                <a:solidFill>
                  <a:srgbClr val="227F82"/>
                </a:solidFill>
                <a:latin typeface="DejaVu Sans"/>
                <a:ea typeface="DejaVu Sans"/>
                <a:cs typeface="DejaVu Sans"/>
              </a:defRPr>
            </a:lvl8pPr>
            <a:lvl9pPr>
              <a:defRPr sz="2025" b="0">
                <a:solidFill>
                  <a:srgbClr val="227F82"/>
                </a:solidFill>
                <a:latin typeface="DejaVu Sans"/>
                <a:ea typeface="DejaVu Sans"/>
                <a:cs typeface="DejaVu Sans"/>
              </a:defRPr>
            </a:lvl9pPr>
          </a:lstStyle>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Available at: https://www.bmj.com/content/374/bmj.n2061</a:t>
            </a:r>
          </a:p>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(Accessed: 15 October 2026).</a:t>
            </a:r>
          </a:p>
        </p:txBody>
      </p:sp>
      <p:sp>
        <p:nvSpPr>
          <p:cNvPr id="16" name="">
            <a:extLst xmlns:a="http://schemas.openxmlformats.org/drawingml/2006/main">
              <a:ext uri="{FF2B5EF4-FFF2-40B4-BE49-F238E27FC236}">
                <a16:creationId xmlns:a16="http://schemas.microsoft.com/office/drawing/2014/main" id="{2C85B68B-B80F-4A2C-8E0C-E8D9AD9B0334}"/>
              </a:ext>
            </a:extLst>
          </p:cNvPr>
          <p:cNvSpPr>
            <a:spLocks xmlns:a="http://schemas.openxmlformats.org/drawingml/2006/main" noGrp="1"/>
          </p:cNvSpPr>
          <p:nvPr/>
        </p:nvSpPr>
        <p:spPr>
          <a:xfrm xmlns:a="http://schemas.openxmlformats.org/drawingml/2006/main">
            <a:off x="15621000" y="6953250"/>
            <a:ext cx="13906500" cy="1905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325" b="0">
                <a:solidFill>
                  <a:srgbClr val="24383C"/>
                </a:solidFill>
                <a:latin typeface="DejaVu Sans"/>
                <a:ea typeface="DejaVu Sans"/>
                <a:cs typeface="DejaVu Sans"/>
              </a:defRPr>
            </a:defPPr>
            <a:lvl1pPr>
              <a:defRPr sz="2325" b="0">
                <a:solidFill>
                  <a:srgbClr val="24383C"/>
                </a:solidFill>
                <a:latin typeface="DejaVu Sans"/>
                <a:ea typeface="DejaVu Sans"/>
                <a:cs typeface="DejaVu Sans"/>
              </a:defRPr>
            </a:lvl1pPr>
            <a:lvl2pPr>
              <a:defRPr sz="2325" b="0">
                <a:solidFill>
                  <a:srgbClr val="24383C"/>
                </a:solidFill>
                <a:latin typeface="DejaVu Sans"/>
                <a:ea typeface="DejaVu Sans"/>
                <a:cs typeface="DejaVu Sans"/>
              </a:defRPr>
            </a:lvl2pPr>
            <a:lvl3pPr>
              <a:defRPr sz="2325" b="0">
                <a:solidFill>
                  <a:srgbClr val="24383C"/>
                </a:solidFill>
                <a:latin typeface="DejaVu Sans"/>
                <a:ea typeface="DejaVu Sans"/>
                <a:cs typeface="DejaVu Sans"/>
              </a:defRPr>
            </a:lvl3pPr>
            <a:lvl4pPr>
              <a:defRPr sz="2325" b="0">
                <a:solidFill>
                  <a:srgbClr val="24383C"/>
                </a:solidFill>
                <a:latin typeface="DejaVu Sans"/>
                <a:ea typeface="DejaVu Sans"/>
                <a:cs typeface="DejaVu Sans"/>
              </a:defRPr>
            </a:lvl4pPr>
            <a:lvl5pPr>
              <a:defRPr sz="2325" b="0">
                <a:solidFill>
                  <a:srgbClr val="24383C"/>
                </a:solidFill>
                <a:latin typeface="DejaVu Sans"/>
                <a:ea typeface="DejaVu Sans"/>
                <a:cs typeface="DejaVu Sans"/>
              </a:defRPr>
            </a:lvl5pPr>
            <a:lvl6pPr>
              <a:defRPr sz="2325" b="0">
                <a:solidFill>
                  <a:srgbClr val="24383C"/>
                </a:solidFill>
                <a:latin typeface="DejaVu Sans"/>
                <a:ea typeface="DejaVu Sans"/>
                <a:cs typeface="DejaVu Sans"/>
              </a:defRPr>
            </a:lvl6pPr>
            <a:lvl7pPr>
              <a:defRPr sz="2325" b="0">
                <a:solidFill>
                  <a:srgbClr val="24383C"/>
                </a:solidFill>
                <a:latin typeface="DejaVu Sans"/>
                <a:ea typeface="DejaVu Sans"/>
                <a:cs typeface="DejaVu Sans"/>
              </a:defRPr>
            </a:lvl7pPr>
            <a:lvl8pPr>
              <a:defRPr sz="2325" b="0">
                <a:solidFill>
                  <a:srgbClr val="24383C"/>
                </a:solidFill>
                <a:latin typeface="DejaVu Sans"/>
                <a:ea typeface="DejaVu Sans"/>
                <a:cs typeface="DejaVu Sans"/>
              </a:defRPr>
            </a:lvl8pPr>
            <a:lvl9pPr>
              <a:defRPr sz="2325" b="0">
                <a:solidFill>
                  <a:srgbClr val="24383C"/>
                </a:solidFill>
                <a:latin typeface="DejaVu Sans"/>
                <a:ea typeface="DejaVu Sans"/>
                <a:cs typeface="DejaVu Sans"/>
              </a:defRPr>
            </a:lvl9pPr>
          </a:lstStyle>
          <a:p xmlns:a="http://schemas.openxmlformats.org/drawingml/2006/main">
            <a:pPr>
              <a:defRPr sz="2325" b="0">
                <a:solidFill>
                  <a:srgbClr val="24383C"/>
                </a:solidFill>
                <a:latin typeface="DejaVu Sans"/>
                <a:ea typeface="DejaVu Sans"/>
                <a:cs typeface="DejaVu Sans"/>
              </a:defRPr>
            </a:pPr>
            <a:r>
              <a:rPr sz="2325" b="0">
                <a:solidFill>
                  <a:srgbClr val="24383C"/>
                </a:solidFill>
                <a:latin typeface="DejaVu Sans"/>
                <a:ea typeface="DejaVu Sans"/>
                <a:cs typeface="DejaVu Sans"/>
              </a:rPr>
              <a:t>Whittaker, R., McRobbie, H., Bullen, C., Rodgers, A., Gu, Y. and Dobson, R. (2019) ‘Mobile phone text messaging and app-based interventions for smoking cessation’, Cochrane Database of Systematic Reviews, 10, CD006611.</a:t>
            </a:r>
          </a:p>
        </p:txBody>
      </p:sp>
      <p:sp>
        <p:nvSpPr>
          <p:cNvPr id="17" name="">
            <a:extLst xmlns:a="http://schemas.openxmlformats.org/drawingml/2006/main">
              <a:ext uri="{FF2B5EF4-FFF2-40B4-BE49-F238E27FC236}">
                <a16:creationId xmlns:a16="http://schemas.microsoft.com/office/drawing/2014/main" id="{0C38B780-0C08-430F-BCAD-D0514B83E711}"/>
              </a:ext>
            </a:extLst>
          </p:cNvPr>
          <p:cNvSpPr>
            <a:spLocks xmlns:a="http://schemas.openxmlformats.org/drawingml/2006/main" noGrp="1"/>
          </p:cNvSpPr>
          <p:nvPr/>
        </p:nvSpPr>
        <p:spPr>
          <a:xfrm xmlns:a="http://schemas.openxmlformats.org/drawingml/2006/main">
            <a:off x="15621000" y="8877300"/>
            <a:ext cx="13906500" cy="11144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0">
                <a:solidFill>
                  <a:srgbClr val="227F82"/>
                </a:solidFill>
                <a:latin typeface="DejaVu Sans"/>
                <a:ea typeface="DejaVu Sans"/>
                <a:cs typeface="DejaVu Sans"/>
              </a:defRPr>
            </a:defPPr>
            <a:lvl1pPr>
              <a:defRPr sz="2025" b="0">
                <a:solidFill>
                  <a:srgbClr val="227F82"/>
                </a:solidFill>
                <a:latin typeface="DejaVu Sans"/>
                <a:ea typeface="DejaVu Sans"/>
                <a:cs typeface="DejaVu Sans"/>
              </a:defRPr>
            </a:lvl1pPr>
            <a:lvl2pPr>
              <a:defRPr sz="2025" b="0">
                <a:solidFill>
                  <a:srgbClr val="227F82"/>
                </a:solidFill>
                <a:latin typeface="DejaVu Sans"/>
                <a:ea typeface="DejaVu Sans"/>
                <a:cs typeface="DejaVu Sans"/>
              </a:defRPr>
            </a:lvl2pPr>
            <a:lvl3pPr>
              <a:defRPr sz="2025" b="0">
                <a:solidFill>
                  <a:srgbClr val="227F82"/>
                </a:solidFill>
                <a:latin typeface="DejaVu Sans"/>
                <a:ea typeface="DejaVu Sans"/>
                <a:cs typeface="DejaVu Sans"/>
              </a:defRPr>
            </a:lvl3pPr>
            <a:lvl4pPr>
              <a:defRPr sz="2025" b="0">
                <a:solidFill>
                  <a:srgbClr val="227F82"/>
                </a:solidFill>
                <a:latin typeface="DejaVu Sans"/>
                <a:ea typeface="DejaVu Sans"/>
                <a:cs typeface="DejaVu Sans"/>
              </a:defRPr>
            </a:lvl4pPr>
            <a:lvl5pPr>
              <a:defRPr sz="2025" b="0">
                <a:solidFill>
                  <a:srgbClr val="227F82"/>
                </a:solidFill>
                <a:latin typeface="DejaVu Sans"/>
                <a:ea typeface="DejaVu Sans"/>
                <a:cs typeface="DejaVu Sans"/>
              </a:defRPr>
            </a:lvl5pPr>
            <a:lvl6pPr>
              <a:defRPr sz="2025" b="0">
                <a:solidFill>
                  <a:srgbClr val="227F82"/>
                </a:solidFill>
                <a:latin typeface="DejaVu Sans"/>
                <a:ea typeface="DejaVu Sans"/>
                <a:cs typeface="DejaVu Sans"/>
              </a:defRPr>
            </a:lvl6pPr>
            <a:lvl7pPr>
              <a:defRPr sz="2025" b="0">
                <a:solidFill>
                  <a:srgbClr val="227F82"/>
                </a:solidFill>
                <a:latin typeface="DejaVu Sans"/>
                <a:ea typeface="DejaVu Sans"/>
                <a:cs typeface="DejaVu Sans"/>
              </a:defRPr>
            </a:lvl7pPr>
            <a:lvl8pPr>
              <a:defRPr sz="2025" b="0">
                <a:solidFill>
                  <a:srgbClr val="227F82"/>
                </a:solidFill>
                <a:latin typeface="DejaVu Sans"/>
                <a:ea typeface="DejaVu Sans"/>
                <a:cs typeface="DejaVu Sans"/>
              </a:defRPr>
            </a:lvl8pPr>
            <a:lvl9pPr>
              <a:defRPr sz="2025" b="0">
                <a:solidFill>
                  <a:srgbClr val="227F82"/>
                </a:solidFill>
                <a:latin typeface="DejaVu Sans"/>
                <a:ea typeface="DejaVu Sans"/>
                <a:cs typeface="DejaVu Sans"/>
              </a:defRPr>
            </a:lvl9pPr>
          </a:lstStyle>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Available at: https://pmc.ncbi.nlm.nih.gov/articles/PMC6804292/</a:t>
            </a:r>
          </a:p>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(Accessed: 17 October 2026).</a:t>
            </a:r>
          </a:p>
        </p:txBody>
      </p:sp>
      <p:sp>
        <p:nvSpPr>
          <p:cNvPr id="18" name="">
            <a:extLst xmlns:a="http://schemas.openxmlformats.org/drawingml/2006/main">
              <a:ext uri="{FF2B5EF4-FFF2-40B4-BE49-F238E27FC236}">
                <a16:creationId xmlns:a16="http://schemas.microsoft.com/office/drawing/2014/main" id="{181DFE0B-A73D-4FED-8917-268CB24DAD41}"/>
              </a:ext>
            </a:extLst>
          </p:cNvPr>
          <p:cNvSpPr>
            <a:spLocks xmlns:a="http://schemas.openxmlformats.org/drawingml/2006/main" noGrp="1"/>
          </p:cNvSpPr>
          <p:nvPr/>
        </p:nvSpPr>
        <p:spPr>
          <a:xfrm xmlns:a="http://schemas.openxmlformats.org/drawingml/2006/main">
            <a:off x="15621000" y="10239375"/>
            <a:ext cx="13906500" cy="1905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325" b="0">
                <a:solidFill>
                  <a:srgbClr val="24383C"/>
                </a:solidFill>
                <a:latin typeface="DejaVu Sans"/>
                <a:ea typeface="DejaVu Sans"/>
                <a:cs typeface="DejaVu Sans"/>
              </a:defRPr>
            </a:defPPr>
            <a:lvl1pPr>
              <a:defRPr sz="2325" b="0">
                <a:solidFill>
                  <a:srgbClr val="24383C"/>
                </a:solidFill>
                <a:latin typeface="DejaVu Sans"/>
                <a:ea typeface="DejaVu Sans"/>
                <a:cs typeface="DejaVu Sans"/>
              </a:defRPr>
            </a:lvl1pPr>
            <a:lvl2pPr>
              <a:defRPr sz="2325" b="0">
                <a:solidFill>
                  <a:srgbClr val="24383C"/>
                </a:solidFill>
                <a:latin typeface="DejaVu Sans"/>
                <a:ea typeface="DejaVu Sans"/>
                <a:cs typeface="DejaVu Sans"/>
              </a:defRPr>
            </a:lvl2pPr>
            <a:lvl3pPr>
              <a:defRPr sz="2325" b="0">
                <a:solidFill>
                  <a:srgbClr val="24383C"/>
                </a:solidFill>
                <a:latin typeface="DejaVu Sans"/>
                <a:ea typeface="DejaVu Sans"/>
                <a:cs typeface="DejaVu Sans"/>
              </a:defRPr>
            </a:lvl3pPr>
            <a:lvl4pPr>
              <a:defRPr sz="2325" b="0">
                <a:solidFill>
                  <a:srgbClr val="24383C"/>
                </a:solidFill>
                <a:latin typeface="DejaVu Sans"/>
                <a:ea typeface="DejaVu Sans"/>
                <a:cs typeface="DejaVu Sans"/>
              </a:defRPr>
            </a:lvl4pPr>
            <a:lvl5pPr>
              <a:defRPr sz="2325" b="0">
                <a:solidFill>
                  <a:srgbClr val="24383C"/>
                </a:solidFill>
                <a:latin typeface="DejaVu Sans"/>
                <a:ea typeface="DejaVu Sans"/>
                <a:cs typeface="DejaVu Sans"/>
              </a:defRPr>
            </a:lvl5pPr>
            <a:lvl6pPr>
              <a:defRPr sz="2325" b="0">
                <a:solidFill>
                  <a:srgbClr val="24383C"/>
                </a:solidFill>
                <a:latin typeface="DejaVu Sans"/>
                <a:ea typeface="DejaVu Sans"/>
                <a:cs typeface="DejaVu Sans"/>
              </a:defRPr>
            </a:lvl6pPr>
            <a:lvl7pPr>
              <a:defRPr sz="2325" b="0">
                <a:solidFill>
                  <a:srgbClr val="24383C"/>
                </a:solidFill>
                <a:latin typeface="DejaVu Sans"/>
                <a:ea typeface="DejaVu Sans"/>
                <a:cs typeface="DejaVu Sans"/>
              </a:defRPr>
            </a:lvl7pPr>
            <a:lvl8pPr>
              <a:defRPr sz="2325" b="0">
                <a:solidFill>
                  <a:srgbClr val="24383C"/>
                </a:solidFill>
                <a:latin typeface="DejaVu Sans"/>
                <a:ea typeface="DejaVu Sans"/>
                <a:cs typeface="DejaVu Sans"/>
              </a:defRPr>
            </a:lvl8pPr>
            <a:lvl9pPr>
              <a:defRPr sz="2325" b="0">
                <a:solidFill>
                  <a:srgbClr val="24383C"/>
                </a:solidFill>
                <a:latin typeface="DejaVu Sans"/>
                <a:ea typeface="DejaVu Sans"/>
                <a:cs typeface="DejaVu Sans"/>
              </a:defRPr>
            </a:lvl9pPr>
          </a:lstStyle>
          <a:p xmlns:a="http://schemas.openxmlformats.org/drawingml/2006/main">
            <a:pPr>
              <a:defRPr sz="2325" b="0">
                <a:solidFill>
                  <a:srgbClr val="24383C"/>
                </a:solidFill>
                <a:latin typeface="DejaVu Sans"/>
                <a:ea typeface="DejaVu Sans"/>
                <a:cs typeface="DejaVu Sans"/>
              </a:defRPr>
            </a:pPr>
            <a:r>
              <a:rPr sz="2325" b="0">
                <a:solidFill>
                  <a:srgbClr val="24383C"/>
                </a:solidFill>
                <a:latin typeface="DejaVu Sans"/>
                <a:ea typeface="DejaVu Sans"/>
                <a:cs typeface="DejaVu Sans"/>
              </a:rPr>
              <a:t>World Health Organization (WHO) (1986) Ottawa Charter for Health Promotion.</a:t>
            </a:r>
          </a:p>
        </p:txBody>
      </p:sp>
      <p:sp>
        <p:nvSpPr>
          <p:cNvPr id="19" name="">
            <a:extLst xmlns:a="http://schemas.openxmlformats.org/drawingml/2006/main">
              <a:ext uri="{FF2B5EF4-FFF2-40B4-BE49-F238E27FC236}">
                <a16:creationId xmlns:a16="http://schemas.microsoft.com/office/drawing/2014/main" id="{595EEE9E-66DA-4A37-994D-460C9B3BA74A}"/>
              </a:ext>
            </a:extLst>
          </p:cNvPr>
          <p:cNvSpPr>
            <a:spLocks xmlns:a="http://schemas.openxmlformats.org/drawingml/2006/main" noGrp="1"/>
          </p:cNvSpPr>
          <p:nvPr/>
        </p:nvSpPr>
        <p:spPr>
          <a:xfrm xmlns:a="http://schemas.openxmlformats.org/drawingml/2006/main">
            <a:off x="15621000" y="12163425"/>
            <a:ext cx="13906500" cy="11144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0">
                <a:solidFill>
                  <a:srgbClr val="227F82"/>
                </a:solidFill>
                <a:latin typeface="DejaVu Sans"/>
                <a:ea typeface="DejaVu Sans"/>
                <a:cs typeface="DejaVu Sans"/>
              </a:defRPr>
            </a:defPPr>
            <a:lvl1pPr>
              <a:defRPr sz="2025" b="0">
                <a:solidFill>
                  <a:srgbClr val="227F82"/>
                </a:solidFill>
                <a:latin typeface="DejaVu Sans"/>
                <a:ea typeface="DejaVu Sans"/>
                <a:cs typeface="DejaVu Sans"/>
              </a:defRPr>
            </a:lvl1pPr>
            <a:lvl2pPr>
              <a:defRPr sz="2025" b="0">
                <a:solidFill>
                  <a:srgbClr val="227F82"/>
                </a:solidFill>
                <a:latin typeface="DejaVu Sans"/>
                <a:ea typeface="DejaVu Sans"/>
                <a:cs typeface="DejaVu Sans"/>
              </a:defRPr>
            </a:lvl2pPr>
            <a:lvl3pPr>
              <a:defRPr sz="2025" b="0">
                <a:solidFill>
                  <a:srgbClr val="227F82"/>
                </a:solidFill>
                <a:latin typeface="DejaVu Sans"/>
                <a:ea typeface="DejaVu Sans"/>
                <a:cs typeface="DejaVu Sans"/>
              </a:defRPr>
            </a:lvl3pPr>
            <a:lvl4pPr>
              <a:defRPr sz="2025" b="0">
                <a:solidFill>
                  <a:srgbClr val="227F82"/>
                </a:solidFill>
                <a:latin typeface="DejaVu Sans"/>
                <a:ea typeface="DejaVu Sans"/>
                <a:cs typeface="DejaVu Sans"/>
              </a:defRPr>
            </a:lvl4pPr>
            <a:lvl5pPr>
              <a:defRPr sz="2025" b="0">
                <a:solidFill>
                  <a:srgbClr val="227F82"/>
                </a:solidFill>
                <a:latin typeface="DejaVu Sans"/>
                <a:ea typeface="DejaVu Sans"/>
                <a:cs typeface="DejaVu Sans"/>
              </a:defRPr>
            </a:lvl5pPr>
            <a:lvl6pPr>
              <a:defRPr sz="2025" b="0">
                <a:solidFill>
                  <a:srgbClr val="227F82"/>
                </a:solidFill>
                <a:latin typeface="DejaVu Sans"/>
                <a:ea typeface="DejaVu Sans"/>
                <a:cs typeface="DejaVu Sans"/>
              </a:defRPr>
            </a:lvl6pPr>
            <a:lvl7pPr>
              <a:defRPr sz="2025" b="0">
                <a:solidFill>
                  <a:srgbClr val="227F82"/>
                </a:solidFill>
                <a:latin typeface="DejaVu Sans"/>
                <a:ea typeface="DejaVu Sans"/>
                <a:cs typeface="DejaVu Sans"/>
              </a:defRPr>
            </a:lvl7pPr>
            <a:lvl8pPr>
              <a:defRPr sz="2025" b="0">
                <a:solidFill>
                  <a:srgbClr val="227F82"/>
                </a:solidFill>
                <a:latin typeface="DejaVu Sans"/>
                <a:ea typeface="DejaVu Sans"/>
                <a:cs typeface="DejaVu Sans"/>
              </a:defRPr>
            </a:lvl8pPr>
            <a:lvl9pPr>
              <a:defRPr sz="2025" b="0">
                <a:solidFill>
                  <a:srgbClr val="227F82"/>
                </a:solidFill>
                <a:latin typeface="DejaVu Sans"/>
                <a:ea typeface="DejaVu Sans"/>
                <a:cs typeface="DejaVu Sans"/>
              </a:defRPr>
            </a:lvl9pPr>
          </a:lstStyle>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Available at: https://www.who.int/teams/health-promotion/enhanced-wellbeing/first-global-conference</a:t>
            </a:r>
          </a:p>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(Accessed: 3 October 2026).</a:t>
            </a:r>
          </a:p>
        </p:txBody>
      </p:sp>
      <p:sp>
        <p:nvSpPr>
          <p:cNvPr id="20" name="">
            <a:extLst xmlns:a="http://schemas.openxmlformats.org/drawingml/2006/main">
              <a:ext uri="{FF2B5EF4-FFF2-40B4-BE49-F238E27FC236}">
                <a16:creationId xmlns:a16="http://schemas.microsoft.com/office/drawing/2014/main" id="{78806908-35F3-4712-AC11-87932E4337D3}"/>
              </a:ext>
            </a:extLst>
          </p:cNvPr>
          <p:cNvSpPr>
            <a:spLocks xmlns:a="http://schemas.openxmlformats.org/drawingml/2006/main" noGrp="1"/>
          </p:cNvSpPr>
          <p:nvPr/>
        </p:nvSpPr>
        <p:spPr>
          <a:xfrm xmlns:a="http://schemas.openxmlformats.org/drawingml/2006/main">
            <a:off x="15621000" y="13525500"/>
            <a:ext cx="13906500" cy="1905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325" b="0">
                <a:solidFill>
                  <a:srgbClr val="24383C"/>
                </a:solidFill>
                <a:latin typeface="DejaVu Sans"/>
                <a:ea typeface="DejaVu Sans"/>
                <a:cs typeface="DejaVu Sans"/>
              </a:defRPr>
            </a:defPPr>
            <a:lvl1pPr>
              <a:defRPr sz="2325" b="0">
                <a:solidFill>
                  <a:srgbClr val="24383C"/>
                </a:solidFill>
                <a:latin typeface="DejaVu Sans"/>
                <a:ea typeface="DejaVu Sans"/>
                <a:cs typeface="DejaVu Sans"/>
              </a:defRPr>
            </a:lvl1pPr>
            <a:lvl2pPr>
              <a:defRPr sz="2325" b="0">
                <a:solidFill>
                  <a:srgbClr val="24383C"/>
                </a:solidFill>
                <a:latin typeface="DejaVu Sans"/>
                <a:ea typeface="DejaVu Sans"/>
                <a:cs typeface="DejaVu Sans"/>
              </a:defRPr>
            </a:lvl2pPr>
            <a:lvl3pPr>
              <a:defRPr sz="2325" b="0">
                <a:solidFill>
                  <a:srgbClr val="24383C"/>
                </a:solidFill>
                <a:latin typeface="DejaVu Sans"/>
                <a:ea typeface="DejaVu Sans"/>
                <a:cs typeface="DejaVu Sans"/>
              </a:defRPr>
            </a:lvl3pPr>
            <a:lvl4pPr>
              <a:defRPr sz="2325" b="0">
                <a:solidFill>
                  <a:srgbClr val="24383C"/>
                </a:solidFill>
                <a:latin typeface="DejaVu Sans"/>
                <a:ea typeface="DejaVu Sans"/>
                <a:cs typeface="DejaVu Sans"/>
              </a:defRPr>
            </a:lvl4pPr>
            <a:lvl5pPr>
              <a:defRPr sz="2325" b="0">
                <a:solidFill>
                  <a:srgbClr val="24383C"/>
                </a:solidFill>
                <a:latin typeface="DejaVu Sans"/>
                <a:ea typeface="DejaVu Sans"/>
                <a:cs typeface="DejaVu Sans"/>
              </a:defRPr>
            </a:lvl5pPr>
            <a:lvl6pPr>
              <a:defRPr sz="2325" b="0">
                <a:solidFill>
                  <a:srgbClr val="24383C"/>
                </a:solidFill>
                <a:latin typeface="DejaVu Sans"/>
                <a:ea typeface="DejaVu Sans"/>
                <a:cs typeface="DejaVu Sans"/>
              </a:defRPr>
            </a:lvl6pPr>
            <a:lvl7pPr>
              <a:defRPr sz="2325" b="0">
                <a:solidFill>
                  <a:srgbClr val="24383C"/>
                </a:solidFill>
                <a:latin typeface="DejaVu Sans"/>
                <a:ea typeface="DejaVu Sans"/>
                <a:cs typeface="DejaVu Sans"/>
              </a:defRPr>
            </a:lvl7pPr>
            <a:lvl8pPr>
              <a:defRPr sz="2325" b="0">
                <a:solidFill>
                  <a:srgbClr val="24383C"/>
                </a:solidFill>
                <a:latin typeface="DejaVu Sans"/>
                <a:ea typeface="DejaVu Sans"/>
                <a:cs typeface="DejaVu Sans"/>
              </a:defRPr>
            </a:lvl8pPr>
            <a:lvl9pPr>
              <a:defRPr sz="2325" b="0">
                <a:solidFill>
                  <a:srgbClr val="24383C"/>
                </a:solidFill>
                <a:latin typeface="DejaVu Sans"/>
                <a:ea typeface="DejaVu Sans"/>
                <a:cs typeface="DejaVu Sans"/>
              </a:defRPr>
            </a:lvl9pPr>
          </a:lstStyle>
          <a:p xmlns:a="http://schemas.openxmlformats.org/drawingml/2006/main">
            <a:pPr>
              <a:defRPr sz="2325" b="0">
                <a:solidFill>
                  <a:srgbClr val="24383C"/>
                </a:solidFill>
                <a:latin typeface="DejaVu Sans"/>
                <a:ea typeface="DejaVu Sans"/>
                <a:cs typeface="DejaVu Sans"/>
              </a:defRPr>
            </a:pPr>
            <a:r>
              <a:rPr sz="2325" b="0">
                <a:solidFill>
                  <a:srgbClr val="24383C"/>
                </a:solidFill>
                <a:latin typeface="DejaVu Sans"/>
                <a:ea typeface="DejaVu Sans"/>
                <a:cs typeface="DejaVu Sans"/>
              </a:rPr>
              <a:t>World Health Organization (WHO) (2024) WHO clinical treatment guideline for tobacco cessation in adults. Geneva: WHO.</a:t>
            </a:r>
          </a:p>
        </p:txBody>
      </p:sp>
      <p:sp>
        <p:nvSpPr>
          <p:cNvPr id="21" name="">
            <a:extLst xmlns:a="http://schemas.openxmlformats.org/drawingml/2006/main">
              <a:ext uri="{FF2B5EF4-FFF2-40B4-BE49-F238E27FC236}">
                <a16:creationId xmlns:a16="http://schemas.microsoft.com/office/drawing/2014/main" id="{A9ADB70E-980E-4853-A6E8-96F2D234F68F}"/>
              </a:ext>
            </a:extLst>
          </p:cNvPr>
          <p:cNvSpPr>
            <a:spLocks xmlns:a="http://schemas.openxmlformats.org/drawingml/2006/main" noGrp="1"/>
          </p:cNvSpPr>
          <p:nvPr/>
        </p:nvSpPr>
        <p:spPr>
          <a:xfrm xmlns:a="http://schemas.openxmlformats.org/drawingml/2006/main">
            <a:off x="15621000" y="15449550"/>
            <a:ext cx="13906500" cy="11144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oAutofit/>
          </a:bodyPr>
          <a:lstStyle xmlns:a="http://schemas.openxmlformats.org/drawingml/2006/main">
            <a:defPPr>
              <a:defRPr sz="2025" b="0">
                <a:solidFill>
                  <a:srgbClr val="227F82"/>
                </a:solidFill>
                <a:latin typeface="DejaVu Sans"/>
                <a:ea typeface="DejaVu Sans"/>
                <a:cs typeface="DejaVu Sans"/>
              </a:defRPr>
            </a:defPPr>
            <a:lvl1pPr>
              <a:defRPr sz="2025" b="0">
                <a:solidFill>
                  <a:srgbClr val="227F82"/>
                </a:solidFill>
                <a:latin typeface="DejaVu Sans"/>
                <a:ea typeface="DejaVu Sans"/>
                <a:cs typeface="DejaVu Sans"/>
              </a:defRPr>
            </a:lvl1pPr>
            <a:lvl2pPr>
              <a:defRPr sz="2025" b="0">
                <a:solidFill>
                  <a:srgbClr val="227F82"/>
                </a:solidFill>
                <a:latin typeface="DejaVu Sans"/>
                <a:ea typeface="DejaVu Sans"/>
                <a:cs typeface="DejaVu Sans"/>
              </a:defRPr>
            </a:lvl2pPr>
            <a:lvl3pPr>
              <a:defRPr sz="2025" b="0">
                <a:solidFill>
                  <a:srgbClr val="227F82"/>
                </a:solidFill>
                <a:latin typeface="DejaVu Sans"/>
                <a:ea typeface="DejaVu Sans"/>
                <a:cs typeface="DejaVu Sans"/>
              </a:defRPr>
            </a:lvl3pPr>
            <a:lvl4pPr>
              <a:defRPr sz="2025" b="0">
                <a:solidFill>
                  <a:srgbClr val="227F82"/>
                </a:solidFill>
                <a:latin typeface="DejaVu Sans"/>
                <a:ea typeface="DejaVu Sans"/>
                <a:cs typeface="DejaVu Sans"/>
              </a:defRPr>
            </a:lvl4pPr>
            <a:lvl5pPr>
              <a:defRPr sz="2025" b="0">
                <a:solidFill>
                  <a:srgbClr val="227F82"/>
                </a:solidFill>
                <a:latin typeface="DejaVu Sans"/>
                <a:ea typeface="DejaVu Sans"/>
                <a:cs typeface="DejaVu Sans"/>
              </a:defRPr>
            </a:lvl5pPr>
            <a:lvl6pPr>
              <a:defRPr sz="2025" b="0">
                <a:solidFill>
                  <a:srgbClr val="227F82"/>
                </a:solidFill>
                <a:latin typeface="DejaVu Sans"/>
                <a:ea typeface="DejaVu Sans"/>
                <a:cs typeface="DejaVu Sans"/>
              </a:defRPr>
            </a:lvl6pPr>
            <a:lvl7pPr>
              <a:defRPr sz="2025" b="0">
                <a:solidFill>
                  <a:srgbClr val="227F82"/>
                </a:solidFill>
                <a:latin typeface="DejaVu Sans"/>
                <a:ea typeface="DejaVu Sans"/>
                <a:cs typeface="DejaVu Sans"/>
              </a:defRPr>
            </a:lvl7pPr>
            <a:lvl8pPr>
              <a:defRPr sz="2025" b="0">
                <a:solidFill>
                  <a:srgbClr val="227F82"/>
                </a:solidFill>
                <a:latin typeface="DejaVu Sans"/>
                <a:ea typeface="DejaVu Sans"/>
                <a:cs typeface="DejaVu Sans"/>
              </a:defRPr>
            </a:lvl8pPr>
            <a:lvl9pPr>
              <a:defRPr sz="2025" b="0">
                <a:solidFill>
                  <a:srgbClr val="227F82"/>
                </a:solidFill>
                <a:latin typeface="DejaVu Sans"/>
                <a:ea typeface="DejaVu Sans"/>
                <a:cs typeface="DejaVu Sans"/>
              </a:defRPr>
            </a:lvl9pPr>
          </a:lstStyle>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Available at: https://www.who.int/publications/i/item/9789240096431</a:t>
            </a:r>
          </a:p>
          <a:p xmlns:a="http://schemas.openxmlformats.org/drawingml/2006/main">
            <a:pPr>
              <a:defRPr sz="2025" b="0">
                <a:solidFill>
                  <a:srgbClr val="227F82"/>
                </a:solidFill>
                <a:latin typeface="DejaVu Sans"/>
                <a:ea typeface="DejaVu Sans"/>
                <a:cs typeface="DejaVu Sans"/>
              </a:defRPr>
            </a:pPr>
            <a:r>
              <a:rPr sz="2025" b="0">
                <a:solidFill>
                  <a:srgbClr val="227F82"/>
                </a:solidFill>
                <a:latin typeface="DejaVu Sans"/>
                <a:ea typeface="DejaVu Sans"/>
                <a:cs typeface="DejaVu Sans"/>
              </a:rPr>
              <a:t>(Accessed: 14 October 2026).</a:t>
            </a:r>
          </a:p>
        </p:txBody>
      </p:sp>
    </p:spTree>
    <p:extLst>
      <p:ext uri="{BB962C8B-B14F-4D97-AF65-F5344CB8AC3E}">
        <p14:creationId xmlns:p14="http://schemas.microsoft.com/office/powerpoint/2010/main" val="531400098"/>
      </p:ext>
    </p:extLst>
  </p:cSld>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docProps/app.xml><?xml version="1.0" encoding="utf-8"?>
<ap:Properties xmlns:ap="http://schemas.openxmlformats.org/officeDocument/2006/extended-properties">
  <ap:Application>Walnut Exporter</ap:Application>
  <ap:PresentationFormat>Converted Presentation</ap:PresentationFormat>
  <ap:Slides>0</ap:Slides>
  <ap:Notes>0</ap:Notes>
  <ap:HiddenSlides>0</ap:HiddenSlides>
  <ap:SharedDoc>false</ap:SharedDoc>
  <ap:DocSecurity>0</ap:DocSecurity>
</ap:Properties>
</file>

<file path=docProps/core.xml><?xml version="1.0" encoding="utf-8"?>
<coreProperties xmlns:dc="http://purl.org/dc/elements/1.1/" xmlns:dcterms="http://purl.org/dc/terms/" xmlns:xsi="http://www.w3.org/2001/XMLSchema-instance" xmlns="http://schemas.openxmlformats.org/package/2006/metadata/core-properties">
  <dc:creator>Walnut Exporter</dc:creator>
  <lastModifiedBy>Walnut Exporter</lastModifiedBy>
  <dc:title>Presentation</dc:title>
  <dcterms:created xsi:type="dcterms:W3CDTF">2026-10-19T10:06:34.0220000Z</dcterms:created>
  <dcterms:modified xsi:type="dcterms:W3CDTF">2026-10-19T10:06:34.0220000Z</dcterms:modified>
</coreProperties>
</file>