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omments/comment2.xml" ContentType="application/vnd.openxmlformats-officedocument.presentationml.comments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5" r:id="rId1"/>
  </p:sldMasterIdLst>
  <p:notesMasterIdLst>
    <p:notesMasterId r:id="rId16"/>
  </p:notesMasterIdLst>
  <p:sldIdLst>
    <p:sldId id="256" r:id="rId2"/>
    <p:sldId id="271" r:id="rId3"/>
    <p:sldId id="257" r:id="rId4"/>
    <p:sldId id="260" r:id="rId5"/>
    <p:sldId id="265" r:id="rId6"/>
    <p:sldId id="267" r:id="rId7"/>
    <p:sldId id="266" r:id="rId8"/>
    <p:sldId id="270" r:id="rId9"/>
    <p:sldId id="262" r:id="rId10"/>
    <p:sldId id="263" r:id="rId11"/>
    <p:sldId id="264" r:id="rId12"/>
    <p:sldId id="272" r:id="rId13"/>
    <p:sldId id="268" r:id="rId14"/>
    <p:sldId id="273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k Huntly" initials="MH" lastIdx="1" clrIdx="0">
    <p:extLst>
      <p:ext uri="{19B8F6BF-5375-455C-9EA6-DF929625EA0E}">
        <p15:presenceInfo xmlns:p15="http://schemas.microsoft.com/office/powerpoint/2012/main" userId="514addb6808052ec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72" autoAdjust="0"/>
    <p:restoredTop sz="87657" autoAdjust="0"/>
  </p:normalViewPr>
  <p:slideViewPr>
    <p:cSldViewPr snapToGrid="0">
      <p:cViewPr varScale="1">
        <p:scale>
          <a:sx n="74" d="100"/>
          <a:sy n="74" d="100"/>
        </p:scale>
        <p:origin x="1051" y="22"/>
      </p:cViewPr>
      <p:guideLst/>
    </p:cSldViewPr>
  </p:slideViewPr>
  <p:notesTextViewPr>
    <p:cViewPr>
      <p:scale>
        <a:sx n="1" d="1"/>
        <a:sy n="1" d="1"/>
      </p:scale>
      <p:origin x="0" y="-307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514addb6808052ec" providerId="LiveId" clId="{1DCCA76F-2047-4F54-9927-0C92EBC92980}"/>
    <pc:docChg chg="undo custSel modSld">
      <pc:chgData name="Mark Huntly" userId="514addb6808052ec" providerId="LiveId" clId="{1DCCA76F-2047-4F54-9927-0C92EBC92980}" dt="2019-12-04T10:41:08.330" v="1998" actId="20577"/>
      <pc:docMkLst>
        <pc:docMk/>
      </pc:docMkLst>
      <pc:sldChg chg="modNotesTx">
        <pc:chgData name="Mark Huntly" userId="514addb6808052ec" providerId="LiveId" clId="{1DCCA76F-2047-4F54-9927-0C92EBC92980}" dt="2019-12-04T10:11:02.859" v="277" actId="20577"/>
        <pc:sldMkLst>
          <pc:docMk/>
          <pc:sldMk cId="2443148873" sldId="257"/>
        </pc:sldMkLst>
      </pc:sldChg>
      <pc:sldChg chg="modNotesTx">
        <pc:chgData name="Mark Huntly" userId="514addb6808052ec" providerId="LiveId" clId="{1DCCA76F-2047-4F54-9927-0C92EBC92980}" dt="2019-12-04T10:13:22.575" v="551" actId="20577"/>
        <pc:sldMkLst>
          <pc:docMk/>
          <pc:sldMk cId="4005852232" sldId="260"/>
        </pc:sldMkLst>
      </pc:sldChg>
      <pc:sldChg chg="modNotesTx">
        <pc:chgData name="Mark Huntly" userId="514addb6808052ec" providerId="LiveId" clId="{1DCCA76F-2047-4F54-9927-0C92EBC92980}" dt="2019-12-04T10:36:33.163" v="1446" actId="20577"/>
        <pc:sldMkLst>
          <pc:docMk/>
          <pc:sldMk cId="216471976" sldId="262"/>
        </pc:sldMkLst>
      </pc:sldChg>
      <pc:sldChg chg="modNotesTx">
        <pc:chgData name="Mark Huntly" userId="514addb6808052ec" providerId="LiveId" clId="{1DCCA76F-2047-4F54-9927-0C92EBC92980}" dt="2019-12-04T10:17:16.591" v="816" actId="20577"/>
        <pc:sldMkLst>
          <pc:docMk/>
          <pc:sldMk cId="896900864" sldId="265"/>
        </pc:sldMkLst>
      </pc:sldChg>
      <pc:sldChg chg="modNotesTx">
        <pc:chgData name="Mark Huntly" userId="514addb6808052ec" providerId="LiveId" clId="{1DCCA76F-2047-4F54-9927-0C92EBC92980}" dt="2019-12-04T10:21:22.592" v="1208" actId="20577"/>
        <pc:sldMkLst>
          <pc:docMk/>
          <pc:sldMk cId="3587678727" sldId="266"/>
        </pc:sldMkLst>
      </pc:sldChg>
      <pc:sldChg chg="modNotesTx">
        <pc:chgData name="Mark Huntly" userId="514addb6808052ec" providerId="LiveId" clId="{1DCCA76F-2047-4F54-9927-0C92EBC92980}" dt="2019-12-04T10:19:04.857" v="966" actId="20577"/>
        <pc:sldMkLst>
          <pc:docMk/>
          <pc:sldMk cId="1114139085" sldId="267"/>
        </pc:sldMkLst>
      </pc:sldChg>
      <pc:sldChg chg="modNotesTx">
        <pc:chgData name="Mark Huntly" userId="514addb6808052ec" providerId="LiveId" clId="{1DCCA76F-2047-4F54-9927-0C92EBC92980}" dt="2019-12-04T10:41:08.330" v="1998" actId="20577"/>
        <pc:sldMkLst>
          <pc:docMk/>
          <pc:sldMk cId="3895486683" sldId="268"/>
        </pc:sldMkLst>
      </pc:sldChg>
      <pc:sldChg chg="modNotesTx">
        <pc:chgData name="Mark Huntly" userId="514addb6808052ec" providerId="LiveId" clId="{1DCCA76F-2047-4F54-9927-0C92EBC92980}" dt="2019-12-04T10:22:31.935" v="1350" actId="20577"/>
        <pc:sldMkLst>
          <pc:docMk/>
          <pc:sldMk cId="3270859449" sldId="270"/>
        </pc:sldMkLst>
      </pc:sldChg>
      <pc:sldChg chg="addSp">
        <pc:chgData name="Mark Huntly" userId="514addb6808052ec" providerId="LiveId" clId="{1DCCA76F-2047-4F54-9927-0C92EBC92980}" dt="2019-12-04T10:05:00.515" v="0"/>
        <pc:sldMkLst>
          <pc:docMk/>
          <pc:sldMk cId="2311177949" sldId="271"/>
        </pc:sldMkLst>
        <pc:spChg chg="add">
          <ac:chgData name="Mark Huntly" userId="514addb6808052ec" providerId="LiveId" clId="{1DCCA76F-2047-4F54-9927-0C92EBC92980}" dt="2019-12-04T10:05:00.515" v="0"/>
          <ac:spMkLst>
            <pc:docMk/>
            <pc:sldMk cId="2311177949" sldId="271"/>
            <ac:spMk id="7" creationId="{6FDAA208-1F3D-41E2-A4AB-6C3251FB1E13}"/>
          </ac:spMkLst>
        </pc:spChg>
      </pc:sldChg>
      <pc:sldChg chg="modSp modNotesTx">
        <pc:chgData name="Mark Huntly" userId="514addb6808052ec" providerId="LiveId" clId="{1DCCA76F-2047-4F54-9927-0C92EBC92980}" dt="2019-12-04T10:37:37.471" v="1497" actId="1076"/>
        <pc:sldMkLst>
          <pc:docMk/>
          <pc:sldMk cId="1390583972" sldId="272"/>
        </pc:sldMkLst>
        <pc:picChg chg="mod">
          <ac:chgData name="Mark Huntly" userId="514addb6808052ec" providerId="LiveId" clId="{1DCCA76F-2047-4F54-9927-0C92EBC92980}" dt="2019-12-04T10:37:37.471" v="1497" actId="1076"/>
          <ac:picMkLst>
            <pc:docMk/>
            <pc:sldMk cId="1390583972" sldId="272"/>
            <ac:picMk id="3" creationId="{E803357A-3219-43F5-B4C3-84B9B5AC3E25}"/>
          </ac:picMkLst>
        </pc:picChg>
      </pc:sldChg>
    </pc:docChg>
  </pc:docChgLst>
  <pc:docChgLst>
    <pc:chgData name="Mark Huntly" userId="514addb6808052ec" providerId="LiveId" clId="{5B2A3D14-7B72-45A7-8AC6-BEF0BA3A8BF8}"/>
    <pc:docChg chg="undo redo custSel mod addSld delSld modSld sldOrd">
      <pc:chgData name="Mark Huntly" userId="514addb6808052ec" providerId="LiveId" clId="{5B2A3D14-7B72-45A7-8AC6-BEF0BA3A8BF8}" dt="2019-11-30T14:09:48.573" v="1859" actId="20577"/>
      <pc:docMkLst>
        <pc:docMk/>
      </pc:docMkLst>
      <pc:sldChg chg="addSp delSp modSp">
        <pc:chgData name="Mark Huntly" userId="514addb6808052ec" providerId="LiveId" clId="{5B2A3D14-7B72-45A7-8AC6-BEF0BA3A8BF8}" dt="2019-11-30T14:09:48.573" v="1859" actId="20577"/>
        <pc:sldMkLst>
          <pc:docMk/>
          <pc:sldMk cId="1727446714" sldId="256"/>
        </pc:sldMkLst>
        <pc:spChg chg="mod ord">
          <ac:chgData name="Mark Huntly" userId="514addb6808052ec" providerId="LiveId" clId="{5B2A3D14-7B72-45A7-8AC6-BEF0BA3A8BF8}" dt="2019-11-30T12:40:45.951" v="206" actId="1076"/>
          <ac:spMkLst>
            <pc:docMk/>
            <pc:sldMk cId="1727446714" sldId="256"/>
            <ac:spMk id="2" creationId="{53ED9C56-3910-49C0-855F-632738356E9E}"/>
          </ac:spMkLst>
        </pc:spChg>
        <pc:spChg chg="mod ord">
          <ac:chgData name="Mark Huntly" userId="514addb6808052ec" providerId="LiveId" clId="{5B2A3D14-7B72-45A7-8AC6-BEF0BA3A8BF8}" dt="2019-11-30T14:09:48.573" v="1859" actId="20577"/>
          <ac:spMkLst>
            <pc:docMk/>
            <pc:sldMk cId="1727446714" sldId="256"/>
            <ac:spMk id="3" creationId="{744EE2FC-A55B-4B37-BDE2-C077D940A013}"/>
          </ac:spMkLst>
        </pc:spChg>
        <pc:spChg chg="add del">
          <ac:chgData name="Mark Huntly" userId="514addb6808052ec" providerId="LiveId" clId="{5B2A3D14-7B72-45A7-8AC6-BEF0BA3A8BF8}" dt="2019-11-30T12:08:41.294" v="26" actId="26606"/>
          <ac:spMkLst>
            <pc:docMk/>
            <pc:sldMk cId="1727446714" sldId="256"/>
            <ac:spMk id="9" creationId="{7319A1DD-F557-4EC6-8A8C-F7617B4CD678}"/>
          </ac:spMkLst>
        </pc:spChg>
        <pc:spChg chg="add del">
          <ac:chgData name="Mark Huntly" userId="514addb6808052ec" providerId="LiveId" clId="{5B2A3D14-7B72-45A7-8AC6-BEF0BA3A8BF8}" dt="2019-11-30T12:08:41.294" v="26" actId="26606"/>
          <ac:spMkLst>
            <pc:docMk/>
            <pc:sldMk cId="1727446714" sldId="256"/>
            <ac:spMk id="13" creationId="{C390A367-0330-4E03-9D5F-40308A7975C8}"/>
          </ac:spMkLst>
        </pc:spChg>
        <pc:spChg chg="add del">
          <ac:chgData name="Mark Huntly" userId="514addb6808052ec" providerId="LiveId" clId="{5B2A3D14-7B72-45A7-8AC6-BEF0BA3A8BF8}" dt="2019-11-30T12:08:41.294" v="26" actId="26606"/>
          <ac:spMkLst>
            <pc:docMk/>
            <pc:sldMk cId="1727446714" sldId="256"/>
            <ac:spMk id="18" creationId="{44A37DD3-1B84-4776-94E1-C0AAA5C0F629}"/>
          </ac:spMkLst>
        </pc:spChg>
        <pc:spChg chg="add del">
          <ac:chgData name="Mark Huntly" userId="514addb6808052ec" providerId="LiveId" clId="{5B2A3D14-7B72-45A7-8AC6-BEF0BA3A8BF8}" dt="2019-11-30T12:08:41.294" v="26" actId="26606"/>
          <ac:spMkLst>
            <pc:docMk/>
            <pc:sldMk cId="1727446714" sldId="256"/>
            <ac:spMk id="20" creationId="{0B4FB531-34DA-4777-9BD5-5B885DC38198}"/>
          </ac:spMkLst>
        </pc:spChg>
        <pc:picChg chg="mod">
          <ac:chgData name="Mark Huntly" userId="514addb6808052ec" providerId="LiveId" clId="{5B2A3D14-7B72-45A7-8AC6-BEF0BA3A8BF8}" dt="2019-11-30T12:40:22.289" v="203" actId="1076"/>
          <ac:picMkLst>
            <pc:docMk/>
            <pc:sldMk cId="1727446714" sldId="256"/>
            <ac:picMk id="4" creationId="{5E57D070-1671-42BE-B854-8F03F83A4523}"/>
          </ac:picMkLst>
        </pc:picChg>
        <pc:picChg chg="add del mod">
          <ac:chgData name="Mark Huntly" userId="514addb6808052ec" providerId="LiveId" clId="{5B2A3D14-7B72-45A7-8AC6-BEF0BA3A8BF8}" dt="2019-11-30T12:39:41.434" v="182" actId="478"/>
          <ac:picMkLst>
            <pc:docMk/>
            <pc:sldMk cId="1727446714" sldId="256"/>
            <ac:picMk id="6" creationId="{D026A927-CAE9-4FF0-BA8E-AAF657EA721E}"/>
          </ac:picMkLst>
        </pc:picChg>
        <pc:picChg chg="add del mod">
          <ac:chgData name="Mark Huntly" userId="514addb6808052ec" providerId="LiveId" clId="{5B2A3D14-7B72-45A7-8AC6-BEF0BA3A8BF8}" dt="2019-11-30T12:39:39.360" v="181" actId="478"/>
          <ac:picMkLst>
            <pc:docMk/>
            <pc:sldMk cId="1727446714" sldId="256"/>
            <ac:picMk id="8" creationId="{6E48EBA1-034D-4EFB-A979-6B0477566542}"/>
          </ac:picMkLst>
        </pc:picChg>
        <pc:cxnChg chg="add del">
          <ac:chgData name="Mark Huntly" userId="514addb6808052ec" providerId="LiveId" clId="{5B2A3D14-7B72-45A7-8AC6-BEF0BA3A8BF8}" dt="2019-11-30T12:08:41.294" v="26" actId="26606"/>
          <ac:cxnSpMkLst>
            <pc:docMk/>
            <pc:sldMk cId="1727446714" sldId="256"/>
            <ac:cxnSpMk id="11" creationId="{D28A9C89-B313-458F-9C85-515930A51A93}"/>
          </ac:cxnSpMkLst>
        </pc:cxnChg>
        <pc:cxnChg chg="add del">
          <ac:chgData name="Mark Huntly" userId="514addb6808052ec" providerId="LiveId" clId="{5B2A3D14-7B72-45A7-8AC6-BEF0BA3A8BF8}" dt="2019-11-30T12:08:41.294" v="26" actId="26606"/>
          <ac:cxnSpMkLst>
            <pc:docMk/>
            <pc:sldMk cId="1727446714" sldId="256"/>
            <ac:cxnSpMk id="22" creationId="{D5B557D3-D7B4-404B-84A1-9BD182BE5B06}"/>
          </ac:cxnSpMkLst>
        </pc:cxnChg>
      </pc:sldChg>
      <pc:sldChg chg="addSp modSp">
        <pc:chgData name="Mark Huntly" userId="514addb6808052ec" providerId="LiveId" clId="{5B2A3D14-7B72-45A7-8AC6-BEF0BA3A8BF8}" dt="2019-11-30T12:59:23.778" v="344" actId="1076"/>
        <pc:sldMkLst>
          <pc:docMk/>
          <pc:sldMk cId="2443148873" sldId="257"/>
        </pc:sldMkLst>
        <pc:spChg chg="add mod">
          <ac:chgData name="Mark Huntly" userId="514addb6808052ec" providerId="LiveId" clId="{5B2A3D14-7B72-45A7-8AC6-BEF0BA3A8BF8}" dt="2019-11-30T12:59:23.778" v="344" actId="1076"/>
          <ac:spMkLst>
            <pc:docMk/>
            <pc:sldMk cId="2443148873" sldId="257"/>
            <ac:spMk id="6" creationId="{1EEB4396-EF9A-4353-90F8-DC7A5462C3FC}"/>
          </ac:spMkLst>
        </pc:spChg>
      </pc:sldChg>
      <pc:sldChg chg="addSp delSp modSp">
        <pc:chgData name="Mark Huntly" userId="514addb6808052ec" providerId="LiveId" clId="{5B2A3D14-7B72-45A7-8AC6-BEF0BA3A8BF8}" dt="2019-11-30T13:56:03.790" v="1301" actId="20577"/>
        <pc:sldMkLst>
          <pc:docMk/>
          <pc:sldMk cId="4005852232" sldId="260"/>
        </pc:sldMkLst>
        <pc:spChg chg="mod">
          <ac:chgData name="Mark Huntly" userId="514addb6808052ec" providerId="LiveId" clId="{5B2A3D14-7B72-45A7-8AC6-BEF0BA3A8BF8}" dt="2019-11-30T13:50:03.728" v="1082" actId="255"/>
          <ac:spMkLst>
            <pc:docMk/>
            <pc:sldMk cId="4005852232" sldId="260"/>
            <ac:spMk id="2" creationId="{BA438161-D739-42AC-B907-1BBFD5EEA631}"/>
          </ac:spMkLst>
        </pc:spChg>
        <pc:spChg chg="add mod">
          <ac:chgData name="Mark Huntly" userId="514addb6808052ec" providerId="LiveId" clId="{5B2A3D14-7B72-45A7-8AC6-BEF0BA3A8BF8}" dt="2019-11-30T13:00:03.773" v="352" actId="1076"/>
          <ac:spMkLst>
            <pc:docMk/>
            <pc:sldMk cId="4005852232" sldId="260"/>
            <ac:spMk id="8" creationId="{C25A4E40-C423-4A73-BBDF-E913A79978A6}"/>
          </ac:spMkLst>
        </pc:spChg>
        <pc:spChg chg="add del">
          <ac:chgData name="Mark Huntly" userId="514addb6808052ec" providerId="LiveId" clId="{5B2A3D14-7B72-45A7-8AC6-BEF0BA3A8BF8}" dt="2019-11-30T13:44:25.899" v="885"/>
          <ac:spMkLst>
            <pc:docMk/>
            <pc:sldMk cId="4005852232" sldId="260"/>
            <ac:spMk id="9" creationId="{5A3A14B3-2454-4209-A372-3B6E485EB532}"/>
          </ac:spMkLst>
        </pc:spChg>
        <pc:spChg chg="add del">
          <ac:chgData name="Mark Huntly" userId="514addb6808052ec" providerId="LiveId" clId="{5B2A3D14-7B72-45A7-8AC6-BEF0BA3A8BF8}" dt="2019-11-30T13:44:33.853" v="887"/>
          <ac:spMkLst>
            <pc:docMk/>
            <pc:sldMk cId="4005852232" sldId="260"/>
            <ac:spMk id="10" creationId="{35405C88-8C8D-40C9-A8B6-F6A0A453326B}"/>
          </ac:spMkLst>
        </pc:spChg>
        <pc:spChg chg="add mod">
          <ac:chgData name="Mark Huntly" userId="514addb6808052ec" providerId="LiveId" clId="{5B2A3D14-7B72-45A7-8AC6-BEF0BA3A8BF8}" dt="2019-11-30T13:56:03.790" v="1301" actId="20577"/>
          <ac:spMkLst>
            <pc:docMk/>
            <pc:sldMk cId="4005852232" sldId="260"/>
            <ac:spMk id="11" creationId="{D9E53DE3-850A-47B3-B5A6-DFBEBAFBB202}"/>
          </ac:spMkLst>
        </pc:spChg>
      </pc:sldChg>
      <pc:sldChg chg="addSp delSp modSp add setBg delDesignElem">
        <pc:chgData name="Mark Huntly" userId="514addb6808052ec" providerId="LiveId" clId="{5B2A3D14-7B72-45A7-8AC6-BEF0BA3A8BF8}" dt="2019-11-30T12:30:49.806" v="122" actId="115"/>
        <pc:sldMkLst>
          <pc:docMk/>
          <pc:sldMk cId="216471976" sldId="262"/>
        </pc:sldMkLst>
        <pc:spChg chg="mod">
          <ac:chgData name="Mark Huntly" userId="514addb6808052ec" providerId="LiveId" clId="{5B2A3D14-7B72-45A7-8AC6-BEF0BA3A8BF8}" dt="2019-11-30T12:30:49.806" v="122" actId="115"/>
          <ac:spMkLst>
            <pc:docMk/>
            <pc:sldMk cId="216471976" sldId="262"/>
            <ac:spMk id="2" creationId="{2E511AF6-28F9-423B-AA77-2D5082324701}"/>
          </ac:spMkLst>
        </pc:spChg>
        <pc:spChg chg="del mod">
          <ac:chgData name="Mark Huntly" userId="514addb6808052ec" providerId="LiveId" clId="{5B2A3D14-7B72-45A7-8AC6-BEF0BA3A8BF8}" dt="2019-11-30T12:26:31.158" v="97" actId="478"/>
          <ac:spMkLst>
            <pc:docMk/>
            <pc:sldMk cId="216471976" sldId="262"/>
            <ac:spMk id="3" creationId="{7A0B2C0C-7B1C-4B4E-9BD0-936B3154736A}"/>
          </ac:spMkLst>
        </pc:spChg>
        <pc:spChg chg="add del mod">
          <ac:chgData name="Mark Huntly" userId="514addb6808052ec" providerId="LiveId" clId="{5B2A3D14-7B72-45A7-8AC6-BEF0BA3A8BF8}" dt="2019-11-30T12:27:22.162" v="105" actId="478"/>
          <ac:spMkLst>
            <pc:docMk/>
            <pc:sldMk cId="216471976" sldId="262"/>
            <ac:spMk id="10" creationId="{9869E63E-9D09-4E58-B384-3E3245813A4D}"/>
          </ac:spMkLst>
        </pc:spChg>
        <pc:spChg chg="del">
          <ac:chgData name="Mark Huntly" userId="514addb6808052ec" providerId="LiveId" clId="{5B2A3D14-7B72-45A7-8AC6-BEF0BA3A8BF8}" dt="2019-11-30T12:24:56.378" v="90"/>
          <ac:spMkLst>
            <pc:docMk/>
            <pc:sldMk cId="216471976" sldId="262"/>
            <ac:spMk id="11" creationId="{E844E128-FF69-4E9F-8327-6B504B3C5AE1}"/>
          </ac:spMkLst>
        </pc:spChg>
        <pc:picChg chg="mod">
          <ac:chgData name="Mark Huntly" userId="514addb6808052ec" providerId="LiveId" clId="{5B2A3D14-7B72-45A7-8AC6-BEF0BA3A8BF8}" dt="2019-11-30T12:26:11.421" v="95" actId="1076"/>
          <ac:picMkLst>
            <pc:docMk/>
            <pc:sldMk cId="216471976" sldId="262"/>
            <ac:picMk id="4" creationId="{E81DE88D-526D-4CC4-81C2-04E130EF35CA}"/>
          </ac:picMkLst>
        </pc:picChg>
        <pc:picChg chg="mod">
          <ac:chgData name="Mark Huntly" userId="514addb6808052ec" providerId="LiveId" clId="{5B2A3D14-7B72-45A7-8AC6-BEF0BA3A8BF8}" dt="2019-11-30T12:26:42.958" v="99" actId="1076"/>
          <ac:picMkLst>
            <pc:docMk/>
            <pc:sldMk cId="216471976" sldId="262"/>
            <ac:picMk id="5" creationId="{2FABCBFA-D261-4A7F-A042-ADA36F8D01E6}"/>
          </ac:picMkLst>
        </pc:picChg>
        <pc:picChg chg="add del mod ord">
          <ac:chgData name="Mark Huntly" userId="514addb6808052ec" providerId="LiveId" clId="{5B2A3D14-7B72-45A7-8AC6-BEF0BA3A8BF8}" dt="2019-11-30T12:29:35.812" v="113" actId="1076"/>
          <ac:picMkLst>
            <pc:docMk/>
            <pc:sldMk cId="216471976" sldId="262"/>
            <ac:picMk id="7" creationId="{76C2DE5D-E994-4DED-84C6-8F5772000F21}"/>
          </ac:picMkLst>
        </pc:picChg>
        <pc:picChg chg="add del">
          <ac:chgData name="Mark Huntly" userId="514addb6808052ec" providerId="LiveId" clId="{5B2A3D14-7B72-45A7-8AC6-BEF0BA3A8BF8}" dt="2019-11-30T12:26:02.453" v="94"/>
          <ac:picMkLst>
            <pc:docMk/>
            <pc:sldMk cId="216471976" sldId="262"/>
            <ac:picMk id="8" creationId="{67D0B100-6A32-4BD4-A3B9-A5E63E7533E6}"/>
          </ac:picMkLst>
        </pc:picChg>
        <pc:cxnChg chg="del">
          <ac:chgData name="Mark Huntly" userId="514addb6808052ec" providerId="LiveId" clId="{5B2A3D14-7B72-45A7-8AC6-BEF0BA3A8BF8}" dt="2019-11-30T12:24:56.378" v="90"/>
          <ac:cxnSpMkLst>
            <pc:docMk/>
            <pc:sldMk cId="216471976" sldId="262"/>
            <ac:cxnSpMk id="13" creationId="{055CEADF-09EA-423C-8C45-F94AF44D5AF0}"/>
          </ac:cxnSpMkLst>
        </pc:cxnChg>
      </pc:sldChg>
      <pc:sldChg chg="addSp delSp modSp add setBg delDesignElem">
        <pc:chgData name="Mark Huntly" userId="514addb6808052ec" providerId="LiveId" clId="{5B2A3D14-7B72-45A7-8AC6-BEF0BA3A8BF8}" dt="2019-11-30T12:34:18.091" v="153" actId="1076"/>
        <pc:sldMkLst>
          <pc:docMk/>
          <pc:sldMk cId="3611211324" sldId="263"/>
        </pc:sldMkLst>
        <pc:spChg chg="mod">
          <ac:chgData name="Mark Huntly" userId="514addb6808052ec" providerId="LiveId" clId="{5B2A3D14-7B72-45A7-8AC6-BEF0BA3A8BF8}" dt="2019-11-30T12:33:45.558" v="146" actId="1076"/>
          <ac:spMkLst>
            <pc:docMk/>
            <pc:sldMk cId="3611211324" sldId="263"/>
            <ac:spMk id="2" creationId="{267DE293-CC74-4C1B-A4BE-66ABDE84C95F}"/>
          </ac:spMkLst>
        </pc:spChg>
        <pc:spChg chg="del">
          <ac:chgData name="Mark Huntly" userId="514addb6808052ec" providerId="LiveId" clId="{5B2A3D14-7B72-45A7-8AC6-BEF0BA3A8BF8}" dt="2019-11-30T12:31:19.218" v="124"/>
          <ac:spMkLst>
            <pc:docMk/>
            <pc:sldMk cId="3611211324" sldId="263"/>
            <ac:spMk id="13" creationId="{E844E128-FF69-4E9F-8327-6B504B3C5AE1}"/>
          </ac:spMkLst>
        </pc:spChg>
        <pc:spChg chg="del">
          <ac:chgData name="Mark Huntly" userId="514addb6808052ec" providerId="LiveId" clId="{5B2A3D14-7B72-45A7-8AC6-BEF0BA3A8BF8}" dt="2019-11-30T12:31:30.746" v="125" actId="478"/>
          <ac:spMkLst>
            <pc:docMk/>
            <pc:sldMk cId="3611211324" sldId="263"/>
            <ac:spMk id="23" creationId="{8BFC1701-9D41-40C1-B54E-B41747DCD120}"/>
          </ac:spMkLst>
        </pc:spChg>
        <pc:picChg chg="add mod ord">
          <ac:chgData name="Mark Huntly" userId="514addb6808052ec" providerId="LiveId" clId="{5B2A3D14-7B72-45A7-8AC6-BEF0BA3A8BF8}" dt="2019-11-30T12:33:10.864" v="142" actId="1076"/>
          <ac:picMkLst>
            <pc:docMk/>
            <pc:sldMk cId="3611211324" sldId="263"/>
            <ac:picMk id="3" creationId="{A14CC331-047A-4AD8-BCC2-43CDBD5392AC}"/>
          </ac:picMkLst>
        </pc:picChg>
        <pc:picChg chg="mod">
          <ac:chgData name="Mark Huntly" userId="514addb6808052ec" providerId="LiveId" clId="{5B2A3D14-7B72-45A7-8AC6-BEF0BA3A8BF8}" dt="2019-11-30T12:34:18.091" v="153" actId="1076"/>
          <ac:picMkLst>
            <pc:docMk/>
            <pc:sldMk cId="3611211324" sldId="263"/>
            <ac:picMk id="4" creationId="{2C03287A-6CE6-4308-A18F-CF74C1F5B11D}"/>
          </ac:picMkLst>
        </pc:picChg>
        <pc:picChg chg="mod">
          <ac:chgData name="Mark Huntly" userId="514addb6808052ec" providerId="LiveId" clId="{5B2A3D14-7B72-45A7-8AC6-BEF0BA3A8BF8}" dt="2019-11-30T12:34:12.031" v="152" actId="1076"/>
          <ac:picMkLst>
            <pc:docMk/>
            <pc:sldMk cId="3611211324" sldId="263"/>
            <ac:picMk id="5" creationId="{46FC60CA-2D4D-40EB-913F-3C6E5FA0CC61}"/>
          </ac:picMkLst>
        </pc:picChg>
        <pc:picChg chg="mod">
          <ac:chgData name="Mark Huntly" userId="514addb6808052ec" providerId="LiveId" clId="{5B2A3D14-7B72-45A7-8AC6-BEF0BA3A8BF8}" dt="2019-11-30T12:34:08.475" v="151" actId="1076"/>
          <ac:picMkLst>
            <pc:docMk/>
            <pc:sldMk cId="3611211324" sldId="263"/>
            <ac:picMk id="6" creationId="{F6AF93AC-39DB-465E-B9E2-5B31B2CEA5CA}"/>
          </ac:picMkLst>
        </pc:picChg>
        <pc:cxnChg chg="del">
          <ac:chgData name="Mark Huntly" userId="514addb6808052ec" providerId="LiveId" clId="{5B2A3D14-7B72-45A7-8AC6-BEF0BA3A8BF8}" dt="2019-11-30T12:31:19.218" v="124"/>
          <ac:cxnSpMkLst>
            <pc:docMk/>
            <pc:sldMk cId="3611211324" sldId="263"/>
            <ac:cxnSpMk id="15" creationId="{055CEADF-09EA-423C-8C45-F94AF44D5AF0}"/>
          </ac:cxnSpMkLst>
        </pc:cxnChg>
      </pc:sldChg>
      <pc:sldChg chg="addSp delSp modSp add setBg delDesignElem">
        <pc:chgData name="Mark Huntly" userId="514addb6808052ec" providerId="LiveId" clId="{5B2A3D14-7B72-45A7-8AC6-BEF0BA3A8BF8}" dt="2019-11-30T12:36:39.597" v="173" actId="14100"/>
        <pc:sldMkLst>
          <pc:docMk/>
          <pc:sldMk cId="401749483" sldId="264"/>
        </pc:sldMkLst>
        <pc:spChg chg="mod">
          <ac:chgData name="Mark Huntly" userId="514addb6808052ec" providerId="LiveId" clId="{5B2A3D14-7B72-45A7-8AC6-BEF0BA3A8BF8}" dt="2019-11-30T12:36:39.597" v="173" actId="14100"/>
          <ac:spMkLst>
            <pc:docMk/>
            <pc:sldMk cId="401749483" sldId="264"/>
            <ac:spMk id="2" creationId="{EAF1A176-B23F-4E3A-853A-54B3D1F098FA}"/>
          </ac:spMkLst>
        </pc:spChg>
        <pc:spChg chg="del">
          <ac:chgData name="Mark Huntly" userId="514addb6808052ec" providerId="LiveId" clId="{5B2A3D14-7B72-45A7-8AC6-BEF0BA3A8BF8}" dt="2019-11-30T12:35:02.757" v="155"/>
          <ac:spMkLst>
            <pc:docMk/>
            <pc:sldMk cId="401749483" sldId="264"/>
            <ac:spMk id="16" creationId="{990D0034-F768-41E7-85D4-F38C4DE85770}"/>
          </ac:spMkLst>
        </pc:spChg>
        <pc:spChg chg="del">
          <ac:chgData name="Mark Huntly" userId="514addb6808052ec" providerId="LiveId" clId="{5B2A3D14-7B72-45A7-8AC6-BEF0BA3A8BF8}" dt="2019-11-30T12:35:02.757" v="155"/>
          <ac:spMkLst>
            <pc:docMk/>
            <pc:sldMk cId="401749483" sldId="264"/>
            <ac:spMk id="17" creationId="{7A3E0404-86A9-40FA-8DB8-302414EE2D9E}"/>
          </ac:spMkLst>
        </pc:spChg>
        <pc:picChg chg="add ord">
          <ac:chgData name="Mark Huntly" userId="514addb6808052ec" providerId="LiveId" clId="{5B2A3D14-7B72-45A7-8AC6-BEF0BA3A8BF8}" dt="2019-11-30T12:35:13.567" v="157" actId="167"/>
          <ac:picMkLst>
            <pc:docMk/>
            <pc:sldMk cId="401749483" sldId="264"/>
            <ac:picMk id="3" creationId="{E803357A-3219-43F5-B4C3-84B9B5AC3E25}"/>
          </ac:picMkLst>
        </pc:picChg>
        <pc:picChg chg="mod">
          <ac:chgData name="Mark Huntly" userId="514addb6808052ec" providerId="LiveId" clId="{5B2A3D14-7B72-45A7-8AC6-BEF0BA3A8BF8}" dt="2019-11-30T12:35:51.477" v="165" actId="1076"/>
          <ac:picMkLst>
            <pc:docMk/>
            <pc:sldMk cId="401749483" sldId="264"/>
            <ac:picMk id="4" creationId="{DADF77A2-440E-4EAD-AB6A-8FC45252C8C3}"/>
          </ac:picMkLst>
        </pc:picChg>
        <pc:picChg chg="mod">
          <ac:chgData name="Mark Huntly" userId="514addb6808052ec" providerId="LiveId" clId="{5B2A3D14-7B72-45A7-8AC6-BEF0BA3A8BF8}" dt="2019-11-30T12:36:10.605" v="168" actId="1076"/>
          <ac:picMkLst>
            <pc:docMk/>
            <pc:sldMk cId="401749483" sldId="264"/>
            <ac:picMk id="5" creationId="{A76B5E53-1736-4B06-B4DA-ED4DC9050CF7}"/>
          </ac:picMkLst>
        </pc:picChg>
        <pc:picChg chg="mod">
          <ac:chgData name="Mark Huntly" userId="514addb6808052ec" providerId="LiveId" clId="{5B2A3D14-7B72-45A7-8AC6-BEF0BA3A8BF8}" dt="2019-11-30T12:36:06.341" v="167" actId="1076"/>
          <ac:picMkLst>
            <pc:docMk/>
            <pc:sldMk cId="401749483" sldId="264"/>
            <ac:picMk id="6" creationId="{14BA1962-5B76-4DBA-BAEA-3B3AF4B9957B}"/>
          </ac:picMkLst>
        </pc:picChg>
        <pc:cxnChg chg="del">
          <ac:chgData name="Mark Huntly" userId="514addb6808052ec" providerId="LiveId" clId="{5B2A3D14-7B72-45A7-8AC6-BEF0BA3A8BF8}" dt="2019-11-30T12:35:02.757" v="155"/>
          <ac:cxnSpMkLst>
            <pc:docMk/>
            <pc:sldMk cId="401749483" sldId="264"/>
            <ac:cxnSpMk id="15" creationId="{5A0A5CF6-407C-4691-8122-49DF69D0020D}"/>
          </ac:cxnSpMkLst>
        </pc:cxnChg>
      </pc:sldChg>
      <pc:sldChg chg="addSp modSp">
        <pc:chgData name="Mark Huntly" userId="514addb6808052ec" providerId="LiveId" clId="{5B2A3D14-7B72-45A7-8AC6-BEF0BA3A8BF8}" dt="2019-11-30T13:54:44.710" v="1292" actId="20577"/>
        <pc:sldMkLst>
          <pc:docMk/>
          <pc:sldMk cId="896900864" sldId="265"/>
        </pc:sldMkLst>
        <pc:spChg chg="mod">
          <ac:chgData name="Mark Huntly" userId="514addb6808052ec" providerId="LiveId" clId="{5B2A3D14-7B72-45A7-8AC6-BEF0BA3A8BF8}" dt="2019-11-30T13:50:15.876" v="1083" actId="255"/>
          <ac:spMkLst>
            <pc:docMk/>
            <pc:sldMk cId="896900864" sldId="265"/>
            <ac:spMk id="2" creationId="{BA438161-D739-42AC-B907-1BBFD5EEA631}"/>
          </ac:spMkLst>
        </pc:spChg>
        <pc:spChg chg="mod">
          <ac:chgData name="Mark Huntly" userId="514addb6808052ec" providerId="LiveId" clId="{5B2A3D14-7B72-45A7-8AC6-BEF0BA3A8BF8}" dt="2019-11-30T13:54:44.710" v="1292" actId="20577"/>
          <ac:spMkLst>
            <pc:docMk/>
            <pc:sldMk cId="896900864" sldId="265"/>
            <ac:spMk id="3" creationId="{691E11FE-A401-404D-99B4-89F5EFBECD93}"/>
          </ac:spMkLst>
        </pc:spChg>
        <pc:spChg chg="add mod">
          <ac:chgData name="Mark Huntly" userId="514addb6808052ec" providerId="LiveId" clId="{5B2A3D14-7B72-45A7-8AC6-BEF0BA3A8BF8}" dt="2019-11-30T13:01:11.327" v="360" actId="1076"/>
          <ac:spMkLst>
            <pc:docMk/>
            <pc:sldMk cId="896900864" sldId="265"/>
            <ac:spMk id="6" creationId="{92AFEA34-EE69-4388-B12B-E55EB5736E76}"/>
          </ac:spMkLst>
        </pc:spChg>
      </pc:sldChg>
      <pc:sldChg chg="addSp delSp modSp ord">
        <pc:chgData name="Mark Huntly" userId="514addb6808052ec" providerId="LiveId" clId="{5B2A3D14-7B72-45A7-8AC6-BEF0BA3A8BF8}" dt="2019-11-30T14:01:30.054" v="1456" actId="1076"/>
        <pc:sldMkLst>
          <pc:docMk/>
          <pc:sldMk cId="3587678727" sldId="266"/>
        </pc:sldMkLst>
        <pc:spChg chg="mod">
          <ac:chgData name="Mark Huntly" userId="514addb6808052ec" providerId="LiveId" clId="{5B2A3D14-7B72-45A7-8AC6-BEF0BA3A8BF8}" dt="2019-11-30T14:01:02.273" v="1452" actId="255"/>
          <ac:spMkLst>
            <pc:docMk/>
            <pc:sldMk cId="3587678727" sldId="266"/>
            <ac:spMk id="2" creationId="{BA438161-D739-42AC-B907-1BBFD5EEA631}"/>
          </ac:spMkLst>
        </pc:spChg>
        <pc:spChg chg="del mod">
          <ac:chgData name="Mark Huntly" userId="514addb6808052ec" providerId="LiveId" clId="{5B2A3D14-7B72-45A7-8AC6-BEF0BA3A8BF8}" dt="2019-11-30T14:01:25.189" v="1455" actId="478"/>
          <ac:spMkLst>
            <pc:docMk/>
            <pc:sldMk cId="3587678727" sldId="266"/>
            <ac:spMk id="3" creationId="{691E11FE-A401-404D-99B4-89F5EFBECD93}"/>
          </ac:spMkLst>
        </pc:spChg>
        <pc:spChg chg="add mod">
          <ac:chgData name="Mark Huntly" userId="514addb6808052ec" providerId="LiveId" clId="{5B2A3D14-7B72-45A7-8AC6-BEF0BA3A8BF8}" dt="2019-11-30T13:02:02.116" v="369" actId="1076"/>
          <ac:spMkLst>
            <pc:docMk/>
            <pc:sldMk cId="3587678727" sldId="266"/>
            <ac:spMk id="9" creationId="{A9FB7C18-F5BB-4FAB-A5B6-457002DB4311}"/>
          </ac:spMkLst>
        </pc:spChg>
        <pc:spChg chg="add mod">
          <ac:chgData name="Mark Huntly" userId="514addb6808052ec" providerId="LiveId" clId="{5B2A3D14-7B72-45A7-8AC6-BEF0BA3A8BF8}" dt="2019-11-30T14:01:30.054" v="1456" actId="1076"/>
          <ac:spMkLst>
            <pc:docMk/>
            <pc:sldMk cId="3587678727" sldId="266"/>
            <ac:spMk id="10" creationId="{F8228D1E-F843-4122-976F-D90D92A7C269}"/>
          </ac:spMkLst>
        </pc:spChg>
      </pc:sldChg>
      <pc:sldChg chg="addSp modSp ord">
        <pc:chgData name="Mark Huntly" userId="514addb6808052ec" providerId="LiveId" clId="{5B2A3D14-7B72-45A7-8AC6-BEF0BA3A8BF8}" dt="2019-11-30T14:03:54.348" v="1481" actId="1076"/>
        <pc:sldMkLst>
          <pc:docMk/>
          <pc:sldMk cId="1114139085" sldId="267"/>
        </pc:sldMkLst>
        <pc:spChg chg="mod">
          <ac:chgData name="Mark Huntly" userId="514addb6808052ec" providerId="LiveId" clId="{5B2A3D14-7B72-45A7-8AC6-BEF0BA3A8BF8}" dt="2019-11-30T14:02:19.027" v="1469" actId="20577"/>
          <ac:spMkLst>
            <pc:docMk/>
            <pc:sldMk cId="1114139085" sldId="267"/>
            <ac:spMk id="2" creationId="{BA438161-D739-42AC-B907-1BBFD5EEA631}"/>
          </ac:spMkLst>
        </pc:spChg>
        <pc:spChg chg="mod">
          <ac:chgData name="Mark Huntly" userId="514addb6808052ec" providerId="LiveId" clId="{5B2A3D14-7B72-45A7-8AC6-BEF0BA3A8BF8}" dt="2019-11-30T14:03:54.348" v="1481" actId="1076"/>
          <ac:spMkLst>
            <pc:docMk/>
            <pc:sldMk cId="1114139085" sldId="267"/>
            <ac:spMk id="3" creationId="{691E11FE-A401-404D-99B4-89F5EFBECD93}"/>
          </ac:spMkLst>
        </pc:spChg>
        <pc:spChg chg="add mod">
          <ac:chgData name="Mark Huntly" userId="514addb6808052ec" providerId="LiveId" clId="{5B2A3D14-7B72-45A7-8AC6-BEF0BA3A8BF8}" dt="2019-11-30T13:02:47.605" v="376" actId="1076"/>
          <ac:spMkLst>
            <pc:docMk/>
            <pc:sldMk cId="1114139085" sldId="267"/>
            <ac:spMk id="6" creationId="{591119EB-2B9C-4A92-9CB6-6502D3D93B19}"/>
          </ac:spMkLst>
        </pc:spChg>
      </pc:sldChg>
      <pc:sldChg chg="addSp delSp modSp ord">
        <pc:chgData name="Mark Huntly" userId="514addb6808052ec" providerId="LiveId" clId="{5B2A3D14-7B72-45A7-8AC6-BEF0BA3A8BF8}" dt="2019-11-30T14:08:50.636" v="1834" actId="14100"/>
        <pc:sldMkLst>
          <pc:docMk/>
          <pc:sldMk cId="3895486683" sldId="268"/>
        </pc:sldMkLst>
        <pc:spChg chg="mod">
          <ac:chgData name="Mark Huntly" userId="514addb6808052ec" providerId="LiveId" clId="{5B2A3D14-7B72-45A7-8AC6-BEF0BA3A8BF8}" dt="2019-11-30T14:04:22.887" v="1482" actId="255"/>
          <ac:spMkLst>
            <pc:docMk/>
            <pc:sldMk cId="3895486683" sldId="268"/>
            <ac:spMk id="2" creationId="{BA438161-D739-42AC-B907-1BBFD5EEA631}"/>
          </ac:spMkLst>
        </pc:spChg>
        <pc:spChg chg="mod">
          <ac:chgData name="Mark Huntly" userId="514addb6808052ec" providerId="LiveId" clId="{5B2A3D14-7B72-45A7-8AC6-BEF0BA3A8BF8}" dt="2019-11-30T14:08:50.636" v="1834" actId="14100"/>
          <ac:spMkLst>
            <pc:docMk/>
            <pc:sldMk cId="3895486683" sldId="268"/>
            <ac:spMk id="3" creationId="{691E11FE-A401-404D-99B4-89F5EFBECD93}"/>
          </ac:spMkLst>
        </pc:spChg>
        <pc:picChg chg="add del">
          <ac:chgData name="Mark Huntly" userId="514addb6808052ec" providerId="LiveId" clId="{5B2A3D14-7B72-45A7-8AC6-BEF0BA3A8BF8}" dt="2019-11-30T12:16:37.642" v="35"/>
          <ac:picMkLst>
            <pc:docMk/>
            <pc:sldMk cId="3895486683" sldId="268"/>
            <ac:picMk id="9" creationId="{2590235B-1EFD-45E5-B5E6-D512F3BDA5DD}"/>
          </ac:picMkLst>
        </pc:picChg>
      </pc:sldChg>
      <pc:sldChg chg="addSp delSp modSp add">
        <pc:chgData name="Mark Huntly" userId="514addb6808052ec" providerId="LiveId" clId="{5B2A3D14-7B72-45A7-8AC6-BEF0BA3A8BF8}" dt="2019-11-30T12:18:49.694" v="84" actId="1076"/>
        <pc:sldMkLst>
          <pc:docMk/>
          <pc:sldMk cId="3270859449" sldId="270"/>
        </pc:sldMkLst>
        <pc:spChg chg="del mod">
          <ac:chgData name="Mark Huntly" userId="514addb6808052ec" providerId="LiveId" clId="{5B2A3D14-7B72-45A7-8AC6-BEF0BA3A8BF8}" dt="2019-11-30T12:18:33.682" v="80" actId="478"/>
          <ac:spMkLst>
            <pc:docMk/>
            <pc:sldMk cId="3270859449" sldId="270"/>
            <ac:spMk id="5" creationId="{27B1824B-12F1-4C4A-9E26-2D44D1E3057A}"/>
          </ac:spMkLst>
        </pc:spChg>
        <pc:spChg chg="del mod">
          <ac:chgData name="Mark Huntly" userId="514addb6808052ec" providerId="LiveId" clId="{5B2A3D14-7B72-45A7-8AC6-BEF0BA3A8BF8}" dt="2019-11-30T12:18:12.675" v="73" actId="478"/>
          <ac:spMkLst>
            <pc:docMk/>
            <pc:sldMk cId="3270859449" sldId="270"/>
            <ac:spMk id="6" creationId="{475A126B-6A05-4FBE-A3AE-9805F0B61447}"/>
          </ac:spMkLst>
        </pc:spChg>
        <pc:spChg chg="del mod">
          <ac:chgData name="Mark Huntly" userId="514addb6808052ec" providerId="LiveId" clId="{5B2A3D14-7B72-45A7-8AC6-BEF0BA3A8BF8}" dt="2019-11-30T12:18:19.753" v="76" actId="478"/>
          <ac:spMkLst>
            <pc:docMk/>
            <pc:sldMk cId="3270859449" sldId="270"/>
            <ac:spMk id="8" creationId="{8424A050-9C0B-46B6-8DDD-559A29A653AF}"/>
          </ac:spMkLst>
        </pc:spChg>
        <pc:picChg chg="del">
          <ac:chgData name="Mark Huntly" userId="514addb6808052ec" providerId="LiveId" clId="{5B2A3D14-7B72-45A7-8AC6-BEF0BA3A8BF8}" dt="2019-11-30T12:18:23.509" v="77" actId="478"/>
          <ac:picMkLst>
            <pc:docMk/>
            <pc:sldMk cId="3270859449" sldId="270"/>
            <ac:picMk id="4" creationId="{ED947C5A-CA2C-4237-B8B8-31C0F0848589}"/>
          </ac:picMkLst>
        </pc:picChg>
        <pc:picChg chg="add mod">
          <ac:chgData name="Mark Huntly" userId="514addb6808052ec" providerId="LiveId" clId="{5B2A3D14-7B72-45A7-8AC6-BEF0BA3A8BF8}" dt="2019-11-30T12:18:49.694" v="84" actId="1076"/>
          <ac:picMkLst>
            <pc:docMk/>
            <pc:sldMk cId="3270859449" sldId="270"/>
            <ac:picMk id="7" creationId="{12F38BD7-9605-4CE9-98BD-60D49B6B332C}"/>
          </ac:picMkLst>
        </pc:picChg>
      </pc:sldChg>
      <pc:sldChg chg="addSp delSp modSp add">
        <pc:chgData name="Mark Huntly" userId="514addb6808052ec" providerId="LiveId" clId="{5B2A3D14-7B72-45A7-8AC6-BEF0BA3A8BF8}" dt="2019-11-30T12:58:32.314" v="333" actId="1076"/>
        <pc:sldMkLst>
          <pc:docMk/>
          <pc:sldMk cId="2311177949" sldId="271"/>
        </pc:sldMkLst>
        <pc:spChg chg="add mod">
          <ac:chgData name="Mark Huntly" userId="514addb6808052ec" providerId="LiveId" clId="{5B2A3D14-7B72-45A7-8AC6-BEF0BA3A8BF8}" dt="2019-11-30T12:56:06.666" v="320" actId="13926"/>
          <ac:spMkLst>
            <pc:docMk/>
            <pc:sldMk cId="2311177949" sldId="271"/>
            <ac:spMk id="5" creationId="{70502AAF-1721-478E-8247-ED452E3BFFF0}"/>
          </ac:spMkLst>
        </pc:spChg>
        <pc:spChg chg="add mod">
          <ac:chgData name="Mark Huntly" userId="514addb6808052ec" providerId="LiveId" clId="{5B2A3D14-7B72-45A7-8AC6-BEF0BA3A8BF8}" dt="2019-11-30T12:58:32.314" v="333" actId="1076"/>
          <ac:spMkLst>
            <pc:docMk/>
            <pc:sldMk cId="2311177949" sldId="271"/>
            <ac:spMk id="10" creationId="{C2F1D01C-529A-46D6-BE0A-1804913FC79B}"/>
          </ac:spMkLst>
        </pc:spChg>
        <pc:picChg chg="add del mod">
          <ac:chgData name="Mark Huntly" userId="514addb6808052ec" providerId="LiveId" clId="{5B2A3D14-7B72-45A7-8AC6-BEF0BA3A8BF8}" dt="2019-11-30T12:57:36.569" v="325" actId="478"/>
          <ac:picMkLst>
            <pc:docMk/>
            <pc:sldMk cId="2311177949" sldId="271"/>
            <ac:picMk id="7" creationId="{BAB29C2F-1577-4B46-BA81-A33AF2582FE2}"/>
          </ac:picMkLst>
        </pc:picChg>
      </pc:sldChg>
      <pc:sldChg chg="addSp delSp modSp add">
        <pc:chgData name="Mark Huntly" userId="514addb6808052ec" providerId="LiveId" clId="{5B2A3D14-7B72-45A7-8AC6-BEF0BA3A8BF8}" dt="2019-11-30T12:45:28.962" v="295" actId="14100"/>
        <pc:sldMkLst>
          <pc:docMk/>
          <pc:sldMk cId="1390583972" sldId="272"/>
        </pc:sldMkLst>
        <pc:spChg chg="mod">
          <ac:chgData name="Mark Huntly" userId="514addb6808052ec" providerId="LiveId" clId="{5B2A3D14-7B72-45A7-8AC6-BEF0BA3A8BF8}" dt="2019-11-30T12:45:28.962" v="295" actId="14100"/>
          <ac:spMkLst>
            <pc:docMk/>
            <pc:sldMk cId="1390583972" sldId="272"/>
            <ac:spMk id="2" creationId="{EAF1A176-B23F-4E3A-853A-54B3D1F098FA}"/>
          </ac:spMkLst>
        </pc:spChg>
        <pc:spChg chg="del">
          <ac:chgData name="Mark Huntly" userId="514addb6808052ec" providerId="LiveId" clId="{5B2A3D14-7B72-45A7-8AC6-BEF0BA3A8BF8}" dt="2019-11-30T12:44:23.642" v="275"/>
          <ac:spMkLst>
            <pc:docMk/>
            <pc:sldMk cId="1390583972" sldId="272"/>
            <ac:spMk id="18" creationId="{DBE5EF0E-1D74-46EC-BC33-7162CBA64915}"/>
          </ac:spMkLst>
        </pc:spChg>
        <pc:picChg chg="mod">
          <ac:chgData name="Mark Huntly" userId="514addb6808052ec" providerId="LiveId" clId="{5B2A3D14-7B72-45A7-8AC6-BEF0BA3A8BF8}" dt="2019-11-30T12:44:39.326" v="282" actId="1076"/>
          <ac:picMkLst>
            <pc:docMk/>
            <pc:sldMk cId="1390583972" sldId="272"/>
            <ac:picMk id="3" creationId="{E803357A-3219-43F5-B4C3-84B9B5AC3E25}"/>
          </ac:picMkLst>
        </pc:picChg>
        <pc:picChg chg="del">
          <ac:chgData name="Mark Huntly" userId="514addb6808052ec" providerId="LiveId" clId="{5B2A3D14-7B72-45A7-8AC6-BEF0BA3A8BF8}" dt="2019-11-30T12:42:54.898" v="272" actId="478"/>
          <ac:picMkLst>
            <pc:docMk/>
            <pc:sldMk cId="1390583972" sldId="272"/>
            <ac:picMk id="4" creationId="{DADF77A2-440E-4EAD-AB6A-8FC45252C8C3}"/>
          </ac:picMkLst>
        </pc:picChg>
        <pc:picChg chg="del">
          <ac:chgData name="Mark Huntly" userId="514addb6808052ec" providerId="LiveId" clId="{5B2A3D14-7B72-45A7-8AC6-BEF0BA3A8BF8}" dt="2019-11-30T12:42:58.622" v="274" actId="478"/>
          <ac:picMkLst>
            <pc:docMk/>
            <pc:sldMk cId="1390583972" sldId="272"/>
            <ac:picMk id="5" creationId="{A76B5E53-1736-4B06-B4DA-ED4DC9050CF7}"/>
          </ac:picMkLst>
        </pc:picChg>
        <pc:picChg chg="del">
          <ac:chgData name="Mark Huntly" userId="514addb6808052ec" providerId="LiveId" clId="{5B2A3D14-7B72-45A7-8AC6-BEF0BA3A8BF8}" dt="2019-11-30T12:42:56.555" v="273" actId="478"/>
          <ac:picMkLst>
            <pc:docMk/>
            <pc:sldMk cId="1390583972" sldId="272"/>
            <ac:picMk id="6" creationId="{14BA1962-5B76-4DBA-BAEA-3B3AF4B9957B}"/>
          </ac:picMkLst>
        </pc:picChg>
        <pc:picChg chg="add mod ord">
          <ac:chgData name="Mark Huntly" userId="514addb6808052ec" providerId="LiveId" clId="{5B2A3D14-7B72-45A7-8AC6-BEF0BA3A8BF8}" dt="2019-11-30T12:45:15.658" v="290" actId="166"/>
          <ac:picMkLst>
            <pc:docMk/>
            <pc:sldMk cId="1390583972" sldId="272"/>
            <ac:picMk id="8" creationId="{037108AD-979E-4F73-8A24-56B2CCD7F04F}"/>
          </ac:picMkLst>
        </pc:picChg>
        <pc:picChg chg="add mod">
          <ac:chgData name="Mark Huntly" userId="514addb6808052ec" providerId="LiveId" clId="{5B2A3D14-7B72-45A7-8AC6-BEF0BA3A8BF8}" dt="2019-11-30T12:45:03.318" v="286" actId="1076"/>
          <ac:picMkLst>
            <pc:docMk/>
            <pc:sldMk cId="1390583972" sldId="272"/>
            <ac:picMk id="10" creationId="{D8B3B34D-25E6-441E-9468-8E19A485773D}"/>
          </ac:picMkLst>
        </pc:picChg>
      </pc:sldChg>
      <pc:sldChg chg="addSp delSp modSp add ord">
        <pc:chgData name="Mark Huntly" userId="514addb6808052ec" providerId="LiveId" clId="{5B2A3D14-7B72-45A7-8AC6-BEF0BA3A8BF8}" dt="2019-11-30T13:42:52.366" v="883" actId="255"/>
        <pc:sldMkLst>
          <pc:docMk/>
          <pc:sldMk cId="4096492826" sldId="273"/>
        </pc:sldMkLst>
        <pc:spChg chg="mod">
          <ac:chgData name="Mark Huntly" userId="514addb6808052ec" providerId="LiveId" clId="{5B2A3D14-7B72-45A7-8AC6-BEF0BA3A8BF8}" dt="2019-11-30T12:54:59.084" v="313" actId="20577"/>
          <ac:spMkLst>
            <pc:docMk/>
            <pc:sldMk cId="4096492826" sldId="273"/>
            <ac:spMk id="2" creationId="{D90F9BE8-DCE3-46F8-96E3-326D371C8D19}"/>
          </ac:spMkLst>
        </pc:spChg>
        <pc:spChg chg="add mod">
          <ac:chgData name="Mark Huntly" userId="514addb6808052ec" providerId="LiveId" clId="{5B2A3D14-7B72-45A7-8AC6-BEF0BA3A8BF8}" dt="2019-11-30T13:42:52.366" v="883" actId="255"/>
          <ac:spMkLst>
            <pc:docMk/>
            <pc:sldMk cId="4096492826" sldId="273"/>
            <ac:spMk id="4" creationId="{85DE273A-4532-467E-9022-A43E7A49E1FB}"/>
          </ac:spMkLst>
        </pc:spChg>
        <pc:picChg chg="del">
          <ac:chgData name="Mark Huntly" userId="514addb6808052ec" providerId="LiveId" clId="{5B2A3D14-7B72-45A7-8AC6-BEF0BA3A8BF8}" dt="2019-11-30T12:46:36.985" v="299" actId="478"/>
          <ac:picMkLst>
            <pc:docMk/>
            <pc:sldMk cId="4096492826" sldId="273"/>
            <ac:picMk id="5" creationId="{F29D7D85-D9D2-4A54-B761-80AAD558DDC4}"/>
          </ac:picMkLst>
        </pc:picChg>
      </pc:sldChg>
    </pc:docChg>
  </pc:docChgLst>
</pc:chgInfo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11-30T11:48:25.681" idx="1">
    <p:pos x="7587" y="627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11-30T11:48:25.681" idx="1">
    <p:pos x="7587" y="627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8C8C54-6CDD-4895-B0AE-A07A87BB49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A37D96-933C-4A46-80A1-9CAD978A96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6320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There’s two quotes that stuck firmly in my head from researching the market.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A37D96-933C-4A46-80A1-9CAD978A964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0524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important to note that people are now looking for much more than a stagnant brochure or catalogue.</a:t>
            </a:r>
          </a:p>
          <a:p>
            <a:r>
              <a:rPr lang="en-GB" dirty="0"/>
              <a:t>Business needs to be engaging, draw the consumer in and hold their interest.</a:t>
            </a:r>
          </a:p>
          <a:p>
            <a:r>
              <a:rPr lang="en-GB" dirty="0"/>
              <a:t>The statistics show there is an ever growing market for engaging and responsive web applications, across all platforms with multi screen usage now.</a:t>
            </a:r>
          </a:p>
          <a:p>
            <a:r>
              <a:rPr lang="en-GB" dirty="0"/>
              <a:t>More importantly, only 64% of small businesses have a website!</a:t>
            </a:r>
          </a:p>
          <a:p>
            <a:r>
              <a:rPr lang="en-GB" dirty="0"/>
              <a:t>And mobile devices account for 2/3rds of time spent online.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A37D96-933C-4A46-80A1-9CAD978A964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2265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Businesses need to be digital now, and digitally engaging.</a:t>
            </a:r>
          </a:p>
          <a:p>
            <a:r>
              <a:rPr lang="en-GB" dirty="0"/>
              <a:t>They also need to engage with people through social media.</a:t>
            </a:r>
          </a:p>
          <a:p>
            <a:r>
              <a:rPr lang="en-GB" dirty="0"/>
              <a:t>The graph demonstrates that, although there’s a market for self service frameworks,</a:t>
            </a:r>
          </a:p>
          <a:p>
            <a:r>
              <a:rPr lang="en-GB" dirty="0"/>
              <a:t>The majority of businesses want dedicated support more.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A37D96-933C-4A46-80A1-9CAD978A964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7852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Although this is an outdated survey, it shows that businesses generally didn’t budget for mobile optimisation in the past.</a:t>
            </a:r>
          </a:p>
          <a:p>
            <a:r>
              <a:rPr lang="en-GB" dirty="0"/>
              <a:t>We established mobile content is increasing constantly.</a:t>
            </a:r>
          </a:p>
          <a:p>
            <a:r>
              <a:rPr lang="en-GB" dirty="0"/>
              <a:t>And everything links back to Facebook, Pinterest or Instagram these days.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A37D96-933C-4A46-80A1-9CAD978A964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5125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Responsive multi-platform design is key.</a:t>
            </a:r>
          </a:p>
          <a:p>
            <a:r>
              <a:rPr lang="en-GB" dirty="0"/>
              <a:t>Yet most small to medium businesses still look to invest in a new and improved website over other things.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A37D96-933C-4A46-80A1-9CAD978A964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7477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problem?</a:t>
            </a:r>
          </a:p>
          <a:p>
            <a:r>
              <a:rPr lang="en-GB" dirty="0"/>
              <a:t>Cost! This is a major hurdle for a smaller business with limited budget.</a:t>
            </a:r>
          </a:p>
          <a:p>
            <a:r>
              <a:rPr lang="en-GB" dirty="0"/>
              <a:t>The answer?</a:t>
            </a:r>
          </a:p>
          <a:p>
            <a:r>
              <a:rPr lang="en-GB" dirty="0"/>
              <a:t>DIY web development kits!</a:t>
            </a:r>
          </a:p>
          <a:p>
            <a:r>
              <a:rPr lang="en-GB" dirty="0"/>
              <a:t>We have already seen that businesses desire professional support.</a:t>
            </a:r>
          </a:p>
          <a:p>
            <a:r>
              <a:rPr lang="en-GB" dirty="0"/>
              <a:t>This is still a very small percentage of the market.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A37D96-933C-4A46-80A1-9CAD978A964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0025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 in the market we have the DIY platforms….</a:t>
            </a:r>
          </a:p>
          <a:p>
            <a:r>
              <a:rPr lang="en-GB" dirty="0"/>
              <a:t>The problem?</a:t>
            </a:r>
          </a:p>
          <a:p>
            <a:r>
              <a:rPr lang="en-GB" dirty="0"/>
              <a:t>Time to learn and time to build without an established skillset.</a:t>
            </a:r>
          </a:p>
          <a:p>
            <a:r>
              <a:rPr lang="en-GB" dirty="0"/>
              <a:t>Also no support.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A37D96-933C-4A46-80A1-9CAD978A964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3253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Web development </a:t>
            </a:r>
            <a:r>
              <a:rPr lang="en-GB" dirty="0" err="1"/>
              <a:t>compnies</a:t>
            </a:r>
            <a:r>
              <a:rPr lang="en-GB" dirty="0"/>
              <a:t>….</a:t>
            </a:r>
          </a:p>
          <a:p>
            <a:r>
              <a:rPr lang="en-GB" dirty="0"/>
              <a:t>These are some of the ones we looked at close to us.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A37D96-933C-4A46-80A1-9CAD978A964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754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Problem?</a:t>
            </a:r>
          </a:p>
          <a:p>
            <a:r>
              <a:rPr lang="en-GB" dirty="0"/>
              <a:t>Cost!</a:t>
            </a:r>
          </a:p>
          <a:p>
            <a:r>
              <a:rPr lang="en-GB" dirty="0"/>
              <a:t>Too expensive for small budgets.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A37D96-933C-4A46-80A1-9CAD978A964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242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Professional development – Too expensive for smaller budgets.</a:t>
            </a:r>
          </a:p>
          <a:p>
            <a:r>
              <a:rPr lang="en-GB" dirty="0"/>
              <a:t>DIY market – potentially poor quality without skillset and no support.</a:t>
            </a:r>
          </a:p>
          <a:p>
            <a:r>
              <a:rPr lang="en-GB" dirty="0"/>
              <a:t>Enter our product idea!</a:t>
            </a:r>
          </a:p>
          <a:p>
            <a:r>
              <a:rPr lang="en-GB" dirty="0"/>
              <a:t>We propose a modular design with a modular support package.</a:t>
            </a:r>
          </a:p>
          <a:p>
            <a:r>
              <a:rPr lang="en-GB" dirty="0"/>
              <a:t>Allowing smaller businesses to pick and choose for a monthly subscription.</a:t>
            </a:r>
          </a:p>
          <a:p>
            <a:r>
              <a:rPr lang="en-GB" dirty="0"/>
              <a:t>Allowing a fee scale dependant on modules wanted.</a:t>
            </a:r>
          </a:p>
          <a:p>
            <a:r>
              <a:rPr lang="en-GB" dirty="0"/>
              <a:t>Producing responsive, accessible, engaging quality products for all businesses, across all platforms, with good social </a:t>
            </a:r>
            <a:r>
              <a:rPr lang="en-GB"/>
              <a:t>media integration.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A37D96-933C-4A46-80A1-9CAD978A964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420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3476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6630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48871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59289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3211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21751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5844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3881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98901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6759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2324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82220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4" r:id="rId1"/>
    <p:sldLayoutId id="2147483815" r:id="rId2"/>
    <p:sldLayoutId id="2147483816" r:id="rId3"/>
    <p:sldLayoutId id="2147483817" r:id="rId4"/>
    <p:sldLayoutId id="2147483824" r:id="rId5"/>
    <p:sldLayoutId id="2147483818" r:id="rId6"/>
    <p:sldLayoutId id="2147483819" r:id="rId7"/>
    <p:sldLayoutId id="2147483820" r:id="rId8"/>
    <p:sldLayoutId id="2147483823" r:id="rId9"/>
    <p:sldLayoutId id="2147483821" r:id="rId10"/>
    <p:sldLayoutId id="214748382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3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jury.net/stats-about/website-design-industry/#gref" TargetMode="External"/><Relationship Id="rId2" Type="http://schemas.openxmlformats.org/officeDocument/2006/relationships/hyperlink" Target="https://www.ironpaper.com/webintel/articles/web-design-statistics-2017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edium.com/@dave_sloan/why-hasnt-the-website-builder-market-been-platformized-by-diy-tools-748ec864d02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E57D070-1671-42BE-B854-8F03F83A45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054" b="3677"/>
          <a:stretch/>
        </p:blipFill>
        <p:spPr>
          <a:xfrm>
            <a:off x="-1" y="16338"/>
            <a:ext cx="1219199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319A1DD-F557-4EC6-8A8C-F7617B4CD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118982"/>
            <a:ext cx="7537704" cy="2462668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ED9C56-3910-49C0-855F-632738356E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1763" y="3271627"/>
            <a:ext cx="6470692" cy="1545458"/>
          </a:xfrm>
        </p:spPr>
        <p:txBody>
          <a:bodyPr>
            <a:noAutofit/>
          </a:bodyPr>
          <a:lstStyle/>
          <a:p>
            <a:r>
              <a:rPr lang="en-GB" sz="6000" b="1" dirty="0">
                <a:solidFill>
                  <a:schemeClr val="tx1"/>
                </a:solidFill>
              </a:rPr>
              <a:t>&lt;</a:t>
            </a:r>
            <a:r>
              <a:rPr lang="en-GB" sz="6000" b="1" dirty="0" err="1">
                <a:solidFill>
                  <a:schemeClr val="tx1"/>
                </a:solidFill>
              </a:rPr>
              <a:t>Div</a:t>
            </a:r>
            <a:r>
              <a:rPr lang="en-GB" sz="6000" b="1" dirty="0">
                <a:solidFill>
                  <a:schemeClr val="tx1"/>
                </a:solidFill>
              </a:rPr>
              <a:t>&gt; Digital</a:t>
            </a:r>
            <a:br>
              <a:rPr lang="en-GB" sz="6000" b="1" dirty="0">
                <a:solidFill>
                  <a:schemeClr val="tx1"/>
                </a:solidFill>
              </a:rPr>
            </a:br>
            <a:r>
              <a:rPr lang="en-GB" sz="6000" b="1" dirty="0">
                <a:solidFill>
                  <a:schemeClr val="tx1"/>
                </a:solidFill>
              </a:rPr>
              <a:t>Market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4EE2FC-A55B-4B37-BDE2-C077D940A0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5791" y="4735798"/>
            <a:ext cx="6470693" cy="724519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Mark Huntly – 1809693</a:t>
            </a:r>
          </a:p>
          <a:p>
            <a:r>
              <a:rPr lang="en-GB" dirty="0"/>
              <a:t>Enterprise </a:t>
            </a:r>
            <a:r>
              <a:rPr lang="en-GB"/>
              <a:t>&amp; Innovation - </a:t>
            </a:r>
            <a:r>
              <a:rPr lang="en-GB" dirty="0"/>
              <a:t>Web Development </a:t>
            </a:r>
            <a:r>
              <a:rPr lang="en-GB" dirty="0" err="1"/>
              <a:t>bsc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2429" y="4641183"/>
            <a:ext cx="6309360" cy="0"/>
          </a:xfrm>
          <a:prstGeom prst="line">
            <a:avLst/>
          </a:prstGeom>
          <a:ln w="19050">
            <a:solidFill>
              <a:schemeClr val="accent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390A367-0330-4E03-9D5F-40308A797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274467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E57D070-1671-42BE-B854-8F03F83A452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54" b="3677"/>
          <a:stretch/>
        </p:blipFill>
        <p:spPr>
          <a:xfrm>
            <a:off x="-1" y="16338"/>
            <a:ext cx="1219199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319A1DD-F557-4EC6-8A8C-F7617B4CD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118982"/>
            <a:ext cx="7537704" cy="2462668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ED9C56-3910-49C0-855F-632738356E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1097" y="2735525"/>
            <a:ext cx="6470692" cy="1229306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chemeClr val="tx1"/>
                </a:solidFill>
              </a:rPr>
              <a:t>&lt;Div&gt; Digital</a:t>
            </a:r>
            <a:endParaRPr lang="en-GB" sz="54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4EE2FC-A55B-4B37-BDE2-C077D940A0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5791" y="4735799"/>
            <a:ext cx="6470693" cy="605256"/>
          </a:xfrm>
        </p:spPr>
        <p:txBody>
          <a:bodyPr>
            <a:normAutofit/>
          </a:bodyPr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2429" y="4641183"/>
            <a:ext cx="6309360" cy="0"/>
          </a:xfrm>
          <a:prstGeom prst="line">
            <a:avLst/>
          </a:prstGeom>
          <a:ln w="19050">
            <a:solidFill>
              <a:schemeClr val="accent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390A367-0330-4E03-9D5F-40308A797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6" name="Picture 5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D026A927-CAE9-4FF0-BA8E-AAF657EA721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791" y="3964831"/>
            <a:ext cx="8032652" cy="2280207"/>
          </a:xfrm>
          <a:prstGeom prst="rect">
            <a:avLst/>
          </a:prstGeom>
        </p:spPr>
      </p:pic>
      <p:pic>
        <p:nvPicPr>
          <p:cNvPr id="8" name="Picture 7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6E48EBA1-034D-4EFB-A979-6B047756654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7842" y="153457"/>
            <a:ext cx="9526436" cy="287091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0502AAF-1721-478E-8247-ED452E3BFFF0}"/>
              </a:ext>
            </a:extLst>
          </p:cNvPr>
          <p:cNvSpPr txBox="1"/>
          <p:nvPr/>
        </p:nvSpPr>
        <p:spPr>
          <a:xfrm>
            <a:off x="10513017" y="2521058"/>
            <a:ext cx="5013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000000"/>
                </a:highlight>
              </a:rPr>
              <a:t>[1]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F1D01C-529A-46D6-BE0A-1804913FC79B}"/>
              </a:ext>
            </a:extLst>
          </p:cNvPr>
          <p:cNvSpPr txBox="1"/>
          <p:nvPr/>
        </p:nvSpPr>
        <p:spPr>
          <a:xfrm>
            <a:off x="8405247" y="5883870"/>
            <a:ext cx="4442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000000"/>
                </a:highlight>
              </a:rPr>
              <a:t>[2]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FDAA208-1F3D-41E2-A4AB-6C3251FB1E13}"/>
              </a:ext>
            </a:extLst>
          </p:cNvPr>
          <p:cNvSpPr/>
          <p:nvPr/>
        </p:nvSpPr>
        <p:spPr>
          <a:xfrm>
            <a:off x="3048000" y="310583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There’s two quotes that stuck firmly in my head from researching the market.</a:t>
            </a:r>
          </a:p>
        </p:txBody>
      </p:sp>
    </p:spTree>
    <p:extLst>
      <p:ext uri="{BB962C8B-B14F-4D97-AF65-F5344CB8AC3E}">
        <p14:creationId xmlns:p14="http://schemas.microsoft.com/office/powerpoint/2010/main" val="23111779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F9BE8-DCE3-46F8-96E3-326D371C8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025587"/>
          </a:xfrm>
        </p:spPr>
        <p:txBody>
          <a:bodyPr/>
          <a:lstStyle/>
          <a:p>
            <a:r>
              <a:rPr lang="en-GB" dirty="0"/>
              <a:t>The Market - Research</a:t>
            </a:r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F29D7D85-D9D2-4A54-B761-80AAD558DD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222" y="2026643"/>
            <a:ext cx="10981442" cy="3949614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EEB4396-EF9A-4353-90F8-DC7A5462C3FC}"/>
              </a:ext>
            </a:extLst>
          </p:cNvPr>
          <p:cNvSpPr txBox="1"/>
          <p:nvPr/>
        </p:nvSpPr>
        <p:spPr>
          <a:xfrm>
            <a:off x="11112286" y="5724040"/>
            <a:ext cx="4585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highlight>
                  <a:srgbClr val="000000"/>
                </a:highlight>
              </a:rPr>
              <a:t>[3]</a:t>
            </a:r>
          </a:p>
        </p:txBody>
      </p:sp>
    </p:spTree>
    <p:extLst>
      <p:ext uri="{BB962C8B-B14F-4D97-AF65-F5344CB8AC3E}">
        <p14:creationId xmlns:p14="http://schemas.microsoft.com/office/powerpoint/2010/main" val="24431488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438161-D739-42AC-B907-1BBFD5EEA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</a:rPr>
              <a:t>The Market - Research 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E11FE-A401-404D-99B4-89F5EFBECD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752" y="2799654"/>
            <a:ext cx="3005462" cy="3189665"/>
          </a:xfrm>
        </p:spPr>
        <p:txBody>
          <a:bodyPr>
            <a:normAutofit/>
          </a:bodyPr>
          <a:lstStyle/>
          <a:p>
            <a:pPr marL="201168" lvl="1" indent="0">
              <a:buNone/>
            </a:pPr>
            <a:endParaRPr lang="en-GB" sz="1800">
              <a:solidFill>
                <a:srgbClr val="FFFFFF"/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endParaRPr lang="en-GB" sz="1800">
              <a:solidFill>
                <a:srgbClr val="FFFFFF"/>
              </a:solidFill>
            </a:endParaRPr>
          </a:p>
        </p:txBody>
      </p:sp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60C92D88-3ECA-4DC7-9475-67758ED881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5952" y="1205607"/>
            <a:ext cx="8012230" cy="444678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25A4E40-C423-4A73-BBDF-E913A79978A6}"/>
              </a:ext>
            </a:extLst>
          </p:cNvPr>
          <p:cNvSpPr txBox="1"/>
          <p:nvPr/>
        </p:nvSpPr>
        <p:spPr>
          <a:xfrm>
            <a:off x="11432583" y="5804653"/>
            <a:ext cx="4946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highlight>
                  <a:srgbClr val="000000"/>
                </a:highlight>
              </a:rPr>
              <a:t>[4]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9E53DE3-850A-47B3-B5A6-DFBEBAFBB202}"/>
              </a:ext>
            </a:extLst>
          </p:cNvPr>
          <p:cNvSpPr txBox="1"/>
          <p:nvPr/>
        </p:nvSpPr>
        <p:spPr>
          <a:xfrm>
            <a:off x="264720" y="2703016"/>
            <a:ext cx="335909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More and more, businesses realise the power of social media integration.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Business wants dedicated support.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But still wants the flexibility and speed to make quick changes.</a:t>
            </a:r>
          </a:p>
        </p:txBody>
      </p:sp>
    </p:spTree>
    <p:extLst>
      <p:ext uri="{BB962C8B-B14F-4D97-AF65-F5344CB8AC3E}">
        <p14:creationId xmlns:p14="http://schemas.microsoft.com/office/powerpoint/2010/main" val="40058522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aramond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438161-D739-42AC-B907-1BBFD5EEA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</a:rPr>
              <a:t>The Market - Research 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E11FE-A401-404D-99B4-89F5EFBECD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723" y="2262379"/>
            <a:ext cx="3892503" cy="3978269"/>
          </a:xfrm>
        </p:spPr>
        <p:txBody>
          <a:bodyPr>
            <a:noAutofit/>
          </a:bodyPr>
          <a:lstStyle/>
          <a:p>
            <a:pPr marL="201168" lvl="1" indent="0">
              <a:buNone/>
            </a:pPr>
            <a:endParaRPr lang="en-GB" sz="2400" dirty="0">
              <a:solidFill>
                <a:srgbClr val="FFFFFF"/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</a:rPr>
              <a:t>Business needs an ‘Internet Shopfront’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</a:rPr>
              <a:t>Mobile content consumption is increasing.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</a:rPr>
              <a:t>Integration with social media through 360 degree consumption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</a:rPr>
              <a:t>Responsive web content is key.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FFFFFF"/>
              </a:solidFill>
            </a:endParaRPr>
          </a:p>
        </p:txBody>
      </p:sp>
      <p:pic>
        <p:nvPicPr>
          <p:cNvPr id="5" name="Picture 4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F09FE1B7-D9AC-45E4-9514-71BF9CD31C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5042" y="1065513"/>
            <a:ext cx="7478434" cy="472697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2AFEA34-EE69-4388-B12B-E55EB5736E76}"/>
              </a:ext>
            </a:extLst>
          </p:cNvPr>
          <p:cNvSpPr txBox="1"/>
          <p:nvPr/>
        </p:nvSpPr>
        <p:spPr>
          <a:xfrm>
            <a:off x="11484283" y="5804653"/>
            <a:ext cx="5191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highlight>
                  <a:srgbClr val="000000"/>
                </a:highlight>
              </a:rPr>
              <a:t>[5]</a:t>
            </a:r>
          </a:p>
        </p:txBody>
      </p:sp>
    </p:spTree>
    <p:extLst>
      <p:ext uri="{BB962C8B-B14F-4D97-AF65-F5344CB8AC3E}">
        <p14:creationId xmlns:p14="http://schemas.microsoft.com/office/powerpoint/2010/main" val="8969008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aramond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438161-D739-42AC-B907-1BBFD5EEA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</a:rPr>
              <a:t>The Market - Research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E11FE-A401-404D-99B4-89F5EFBECD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595" y="2339871"/>
            <a:ext cx="3724759" cy="3890448"/>
          </a:xfrm>
        </p:spPr>
        <p:txBody>
          <a:bodyPr>
            <a:noAutofit/>
          </a:bodyPr>
          <a:lstStyle/>
          <a:p>
            <a:pPr marL="201168" lvl="1" indent="0">
              <a:buNone/>
            </a:pPr>
            <a:endParaRPr lang="en-GB" sz="2400" dirty="0">
              <a:solidFill>
                <a:srgbClr val="FFFFFF"/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</a:rPr>
              <a:t>Business needs an ‘Internet Shopfront’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</a:rPr>
              <a:t>Mobile content consumption is increasing.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</a:rPr>
              <a:t>Integration with social media through 360 degree consumption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</a:rPr>
              <a:t>Responsive web content is key.</a:t>
            </a:r>
          </a:p>
          <a:p>
            <a:pPr marL="201168" lvl="1" indent="0">
              <a:buNone/>
            </a:pPr>
            <a:endParaRPr lang="en-GB" sz="2400" dirty="0">
              <a:solidFill>
                <a:srgbClr val="FFFFFF"/>
              </a:solidFill>
            </a:endParaRPr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89579AA3-2273-4B35-ACE4-0B339BB47D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3281" y="1026801"/>
            <a:ext cx="7720912" cy="480439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91119EB-2B9C-4A92-9CB6-6502D3D93B19}"/>
              </a:ext>
            </a:extLst>
          </p:cNvPr>
          <p:cNvSpPr txBox="1"/>
          <p:nvPr/>
        </p:nvSpPr>
        <p:spPr>
          <a:xfrm>
            <a:off x="11445489" y="6159933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highlight>
                  <a:srgbClr val="000000"/>
                </a:highlight>
              </a:rPr>
              <a:t>[7]</a:t>
            </a:r>
          </a:p>
        </p:txBody>
      </p:sp>
    </p:spTree>
    <p:extLst>
      <p:ext uri="{BB962C8B-B14F-4D97-AF65-F5344CB8AC3E}">
        <p14:creationId xmlns:p14="http://schemas.microsoft.com/office/powerpoint/2010/main" val="11141390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aramond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438161-D739-42AC-B907-1BBFD5EEA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</a:rPr>
              <a:t>The Market - Research 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2FBD0D1B-D43A-4B5B-A7BB-1B7503CD29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6057" y="118039"/>
            <a:ext cx="7537168" cy="293224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36AB49B-3878-4567-AE56-37AD5C6BEA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7016" y="3050285"/>
            <a:ext cx="4490101" cy="349437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9FB7C18-F5BB-4FAB-A5B6-457002DB4311}"/>
              </a:ext>
            </a:extLst>
          </p:cNvPr>
          <p:cNvSpPr txBox="1"/>
          <p:nvPr/>
        </p:nvSpPr>
        <p:spPr>
          <a:xfrm>
            <a:off x="11115218" y="5989319"/>
            <a:ext cx="5050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highlight>
                  <a:srgbClr val="000000"/>
                </a:highlight>
              </a:rPr>
              <a:t>[6]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228D1E-F843-4122-976F-D90D92A7C269}"/>
              </a:ext>
            </a:extLst>
          </p:cNvPr>
          <p:cNvSpPr txBox="1"/>
          <p:nvPr/>
        </p:nvSpPr>
        <p:spPr>
          <a:xfrm>
            <a:off x="223085" y="2849998"/>
            <a:ext cx="361378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Cost is a major hurdle for smaller businesses.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This drives the ‘Do It Yourself’ market.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Still a very small sector of the market.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76787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aramond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438161-D739-42AC-B907-1BBFD5EEA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The Market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E11FE-A401-404D-99B4-89F5EFBECD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752" y="2799654"/>
            <a:ext cx="3005462" cy="3189665"/>
          </a:xfrm>
        </p:spPr>
        <p:txBody>
          <a:bodyPr>
            <a:normAutofit/>
          </a:bodyPr>
          <a:lstStyle/>
          <a:p>
            <a:pPr marL="201168" lvl="1" indent="0">
              <a:buNone/>
            </a:pPr>
            <a:endParaRPr lang="en-GB" sz="1800" dirty="0">
              <a:solidFill>
                <a:srgbClr val="FFFFFF"/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FFFFFF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2F38BD7-9605-4CE9-98BD-60D49B6B33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722" y="985801"/>
            <a:ext cx="7427073" cy="4886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08594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6C2DE5D-E994-4DED-84C6-8F5772000F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E511AF6-28F9-423B-AA77-2D50823247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691" y="1906954"/>
            <a:ext cx="3491874" cy="832606"/>
          </a:xfrm>
        </p:spPr>
        <p:txBody>
          <a:bodyPr>
            <a:noAutofit/>
          </a:bodyPr>
          <a:lstStyle/>
          <a:p>
            <a:r>
              <a:rPr lang="en-GB" sz="8000" b="1" u="sng" dirty="0" err="1">
                <a:solidFill>
                  <a:schemeClr val="bg1"/>
                </a:solidFill>
              </a:rPr>
              <a:t>Netbop</a:t>
            </a:r>
            <a:endParaRPr lang="en-GB" sz="8000" b="1" u="sng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ABCBFA-D261-4A7F-A042-ADA36F8D01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1750" y="571180"/>
            <a:ext cx="4922520" cy="343345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81DE88D-526D-4CC4-81C2-04E130EF35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116" y="3974688"/>
            <a:ext cx="5805760" cy="274322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4CF1772-250B-434C-9ABE-5A0C6FA3ABB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5991" y="4668988"/>
            <a:ext cx="5805760" cy="2162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4719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14CC331-047A-4AD8-BCC2-43CDBD5392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7DE293-CC74-4C1B-A4BE-66ABDE84C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995" y="3940148"/>
            <a:ext cx="4992395" cy="1433959"/>
          </a:xfrm>
        </p:spPr>
        <p:txBody>
          <a:bodyPr>
            <a:noAutofit/>
          </a:bodyPr>
          <a:lstStyle/>
          <a:p>
            <a:r>
              <a:rPr lang="en-GB" sz="8000" b="1" u="sng" dirty="0" err="1">
                <a:solidFill>
                  <a:schemeClr val="bg1"/>
                </a:solidFill>
              </a:rPr>
              <a:t>RhysWelsh</a:t>
            </a:r>
            <a:endParaRPr lang="en-GB" sz="8000" b="1" u="sng" dirty="0">
              <a:solidFill>
                <a:schemeClr val="bg1"/>
              </a:solidFill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6AF93AC-39DB-465E-B9E2-5B31B2CEA5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622" y="342391"/>
            <a:ext cx="4853250" cy="29119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6FC60CA-2D4D-40EB-913F-3C6E5FA0CC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2524" y="1868703"/>
            <a:ext cx="5308282" cy="238872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C03287A-6CE6-4308-A18F-CF74C1F5B1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4072534"/>
            <a:ext cx="5873281" cy="2603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12113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803357A-3219-43F5-B4C3-84B9B5AC3E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AF1A176-B23F-4E3A-853A-54B3D1F09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190" y="1053455"/>
            <a:ext cx="4784702" cy="1960234"/>
          </a:xfrm>
        </p:spPr>
        <p:txBody>
          <a:bodyPr>
            <a:noAutofit/>
          </a:bodyPr>
          <a:lstStyle/>
          <a:p>
            <a:r>
              <a:rPr lang="en-GB" sz="8000" b="1" u="sng" dirty="0">
                <a:solidFill>
                  <a:schemeClr val="bg1"/>
                </a:solidFill>
              </a:rPr>
              <a:t>Thomas-Design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4BA1962-5B76-4DBA-BAEA-3B3AF4B995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6293" y="3428999"/>
            <a:ext cx="4703078" cy="3080515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76B5E53-1736-4B06-B4DA-ED4DC9050C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4760" y="4179276"/>
            <a:ext cx="4444186" cy="241097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ADF77A2-440E-4EAD-AB6A-8FC45252C8C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87761" y="479168"/>
            <a:ext cx="5454049" cy="3108808"/>
          </a:xfrm>
          <a:prstGeom prst="rect">
            <a:avLst/>
          </a:prstGeom>
        </p:spPr>
      </p:pic>
      <p:sp>
        <p:nvSpPr>
          <p:cNvPr id="18" name="Content Placeholder 9">
            <a:extLst>
              <a:ext uri="{FF2B5EF4-FFF2-40B4-BE49-F238E27FC236}">
                <a16:creationId xmlns:a16="http://schemas.microsoft.com/office/drawing/2014/main" id="{DBE5EF0E-1D74-46EC-BC33-7162CBA649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14786" y="2790855"/>
            <a:ext cx="3084844" cy="3311766"/>
          </a:xfrm>
        </p:spPr>
        <p:txBody>
          <a:bodyPr>
            <a:normAutofit/>
          </a:bodyPr>
          <a:lstStyle/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4017494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803357A-3219-43F5-B4C3-84B9B5AC3E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AF1A176-B23F-4E3A-853A-54B3D1F09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190" y="1053455"/>
            <a:ext cx="4784702" cy="1377130"/>
          </a:xfrm>
        </p:spPr>
        <p:txBody>
          <a:bodyPr>
            <a:noAutofit/>
          </a:bodyPr>
          <a:lstStyle/>
          <a:p>
            <a:r>
              <a:rPr lang="en-GB" sz="8000" b="1" u="sng" dirty="0">
                <a:solidFill>
                  <a:schemeClr val="bg1"/>
                </a:solidFill>
              </a:rPr>
              <a:t>SGOR</a:t>
            </a:r>
          </a:p>
        </p:txBody>
      </p:sp>
      <p:pic>
        <p:nvPicPr>
          <p:cNvPr id="10" name="Picture 9" descr="A screenshot of a cell phone&#10;&#10;Description automatically generated">
            <a:extLst>
              <a:ext uri="{FF2B5EF4-FFF2-40B4-BE49-F238E27FC236}">
                <a16:creationId xmlns:a16="http://schemas.microsoft.com/office/drawing/2014/main" id="{D8B3B34D-25E6-441E-9468-8E19A48577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1517" y="379076"/>
            <a:ext cx="6883444" cy="4860447"/>
          </a:xfrm>
          <a:prstGeom prst="rect">
            <a:avLst/>
          </a:prstGeom>
        </p:spPr>
      </p:pic>
      <p:pic>
        <p:nvPicPr>
          <p:cNvPr id="8" name="Content Placeholder 7" descr="A screenshot of a computer&#10;&#10;Description automatically generated">
            <a:extLst>
              <a:ext uri="{FF2B5EF4-FFF2-40B4-BE49-F238E27FC236}">
                <a16:creationId xmlns:a16="http://schemas.microsoft.com/office/drawing/2014/main" id="{037108AD-979E-4F73-8A24-56B2CCD7F0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378" y="3936364"/>
            <a:ext cx="6016462" cy="2253421"/>
          </a:xfrm>
        </p:spPr>
      </p:pic>
    </p:spTree>
    <p:extLst>
      <p:ext uri="{BB962C8B-B14F-4D97-AF65-F5344CB8AC3E}">
        <p14:creationId xmlns:p14="http://schemas.microsoft.com/office/powerpoint/2010/main" val="13905839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aramond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438161-D739-42AC-B907-1BBFD5EEA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</a:rPr>
              <a:t>The Market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E11FE-A401-404D-99B4-89F5EFBECD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74" y="2386596"/>
            <a:ext cx="3755755" cy="4471404"/>
          </a:xfrm>
        </p:spPr>
        <p:txBody>
          <a:bodyPr>
            <a:noAutofit/>
          </a:bodyPr>
          <a:lstStyle/>
          <a:p>
            <a:pPr marL="201168" lvl="1" indent="0">
              <a:buNone/>
            </a:pPr>
            <a:endParaRPr lang="en-GB" sz="2400" dirty="0">
              <a:solidFill>
                <a:srgbClr val="FFFFFF"/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</a:rPr>
              <a:t>The gap in the market for a hybrid.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</a:rPr>
              <a:t>Development of a modular model, making it easy to change.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</a:rPr>
              <a:t>Service agreement for support and </a:t>
            </a:r>
            <a:r>
              <a:rPr lang="en-GB" sz="2400" dirty="0" err="1">
                <a:solidFill>
                  <a:srgbClr val="FFFFFF"/>
                </a:solidFill>
              </a:rPr>
              <a:t>maintainance</a:t>
            </a:r>
            <a:r>
              <a:rPr lang="en-GB" sz="2400" dirty="0">
                <a:solidFill>
                  <a:srgbClr val="FFFFFF"/>
                </a:solidFill>
              </a:rPr>
              <a:t>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</a:rPr>
              <a:t>Responsive for all media platforms.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</a:rPr>
              <a:t>Social Media integration.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FFFFF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947C5A-CA2C-4237-B8B8-31C0F08485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3624" y="1004145"/>
            <a:ext cx="8336885" cy="544206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B1824B-12F1-4C4A-9E26-2D44D1E3057A}"/>
              </a:ext>
            </a:extLst>
          </p:cNvPr>
          <p:cNvSpPr txBox="1"/>
          <p:nvPr/>
        </p:nvSpPr>
        <p:spPr>
          <a:xfrm>
            <a:off x="4857530" y="2392136"/>
            <a:ext cx="21553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Do It Yourself Market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5A126B-6A05-4FBE-A3AE-9805F0B61447}"/>
              </a:ext>
            </a:extLst>
          </p:cNvPr>
          <p:cNvSpPr txBox="1"/>
          <p:nvPr/>
        </p:nvSpPr>
        <p:spPr>
          <a:xfrm>
            <a:off x="9152165" y="2455494"/>
            <a:ext cx="314834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Professional Development Market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424A050-9C0B-46B6-8DDD-559A29A653AF}"/>
              </a:ext>
            </a:extLst>
          </p:cNvPr>
          <p:cNvSpPr txBox="1"/>
          <p:nvPr/>
        </p:nvSpPr>
        <p:spPr>
          <a:xfrm>
            <a:off x="7272891" y="2477922"/>
            <a:ext cx="196308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Modular Development</a:t>
            </a:r>
          </a:p>
          <a:p>
            <a:r>
              <a:rPr lang="en-GB" sz="2400" b="1" dirty="0"/>
              <a:t>Multi-Platform</a:t>
            </a:r>
          </a:p>
          <a:p>
            <a:r>
              <a:rPr lang="en-GB" sz="2400" b="1" dirty="0"/>
              <a:t>Service Agreement</a:t>
            </a:r>
          </a:p>
        </p:txBody>
      </p:sp>
    </p:spTree>
    <p:extLst>
      <p:ext uri="{BB962C8B-B14F-4D97-AF65-F5344CB8AC3E}">
        <p14:creationId xmlns:p14="http://schemas.microsoft.com/office/powerpoint/2010/main" val="38954866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F9BE8-DCE3-46F8-96E3-326D371C8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025587"/>
          </a:xfrm>
        </p:spPr>
        <p:txBody>
          <a:bodyPr/>
          <a:lstStyle/>
          <a:p>
            <a:r>
              <a:rPr lang="en-GB" dirty="0"/>
              <a:t>The Market - References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DE273A-4532-467E-9022-A43E7A49E1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102" y="2108201"/>
            <a:ext cx="11231105" cy="3760891"/>
          </a:xfrm>
        </p:spPr>
        <p:txBody>
          <a:bodyPr>
            <a:normAutofit/>
          </a:bodyPr>
          <a:lstStyle/>
          <a:p>
            <a:r>
              <a:rPr lang="en-GB" sz="1600" dirty="0"/>
              <a:t>[1][2][5][7]Anon, Web Design Statistics for 2017, </a:t>
            </a:r>
            <a:r>
              <a:rPr lang="en-GB" sz="1600" dirty="0" err="1"/>
              <a:t>IronPaper</a:t>
            </a:r>
            <a:r>
              <a:rPr lang="en-GB" sz="1600" dirty="0"/>
              <a:t>, January 8</a:t>
            </a:r>
            <a:r>
              <a:rPr lang="en-GB" sz="1600" baseline="30000" dirty="0"/>
              <a:t>th</a:t>
            </a:r>
            <a:r>
              <a:rPr lang="en-GB" sz="1600" dirty="0"/>
              <a:t> 2017.</a:t>
            </a:r>
          </a:p>
          <a:p>
            <a:pPr marL="201168" lvl="1" indent="0">
              <a:buNone/>
            </a:pPr>
            <a:r>
              <a:rPr lang="en-GB" sz="1600" dirty="0"/>
              <a:t>	Accessed on November 30</a:t>
            </a:r>
            <a:r>
              <a:rPr lang="en-GB" sz="1600" baseline="30000" dirty="0"/>
              <a:t>th</a:t>
            </a:r>
            <a:r>
              <a:rPr lang="en-GB" sz="1600" dirty="0"/>
              <a:t> 2019. [Online].</a:t>
            </a:r>
          </a:p>
          <a:p>
            <a:pPr marL="201168" lvl="1" indent="0">
              <a:buNone/>
            </a:pPr>
            <a:r>
              <a:rPr lang="en-GB" sz="1600" dirty="0"/>
              <a:t>	Available at: </a:t>
            </a:r>
            <a:r>
              <a:rPr lang="en-GB" sz="1600" dirty="0">
                <a:hlinkClick r:id="rId2"/>
              </a:rPr>
              <a:t>https://www.ironpaper.com/webintel/articles/web-design-statistics-2017/</a:t>
            </a:r>
            <a:endParaRPr lang="en-GB" sz="1600" dirty="0"/>
          </a:p>
          <a:p>
            <a:r>
              <a:rPr lang="en-GB" sz="1600" dirty="0"/>
              <a:t>[3]	Darina </a:t>
            </a:r>
            <a:r>
              <a:rPr lang="en-GB" sz="1600" dirty="0" err="1"/>
              <a:t>Lynkova</a:t>
            </a:r>
            <a:r>
              <a:rPr lang="en-GB" sz="1600" dirty="0"/>
              <a:t>, Website Design Industry Statistics: All You Need to Know in 2019, </a:t>
            </a:r>
            <a:r>
              <a:rPr lang="en-GB" sz="1600" dirty="0" err="1"/>
              <a:t>TechJury</a:t>
            </a:r>
            <a:r>
              <a:rPr lang="en-GB" sz="1600" dirty="0"/>
              <a:t>, April 17</a:t>
            </a:r>
            <a:r>
              <a:rPr lang="en-GB" sz="1600" baseline="30000" dirty="0"/>
              <a:t>th</a:t>
            </a:r>
            <a:r>
              <a:rPr lang="en-GB" sz="1600" dirty="0"/>
              <a:t> 2019. </a:t>
            </a:r>
          </a:p>
          <a:p>
            <a:pPr marL="201168" lvl="1" indent="0">
              <a:buNone/>
            </a:pPr>
            <a:r>
              <a:rPr lang="en-GB" sz="1600" dirty="0"/>
              <a:t>	Accessed on November 30</a:t>
            </a:r>
            <a:r>
              <a:rPr lang="en-GB" sz="1600" baseline="30000" dirty="0"/>
              <a:t>th</a:t>
            </a:r>
            <a:r>
              <a:rPr lang="en-GB" sz="1600" dirty="0"/>
              <a:t> 2019. [Online].</a:t>
            </a:r>
          </a:p>
          <a:p>
            <a:pPr marL="201168" lvl="1" indent="0">
              <a:buNone/>
            </a:pPr>
            <a:r>
              <a:rPr lang="en-GB" sz="1600" dirty="0"/>
              <a:t>	Available at: </a:t>
            </a:r>
            <a:r>
              <a:rPr lang="en-GB" sz="1600" dirty="0">
                <a:hlinkClick r:id="rId3"/>
              </a:rPr>
              <a:t>https://techjury.net/stats-about/website-design-industry/#gref</a:t>
            </a:r>
            <a:endParaRPr lang="en-GB" sz="1600" dirty="0"/>
          </a:p>
          <a:p>
            <a:r>
              <a:rPr lang="en-GB" sz="1600" dirty="0"/>
              <a:t>[4] [6]	Dave Sloan, Why hasn’t the web development market been </a:t>
            </a:r>
            <a:r>
              <a:rPr lang="en-GB" sz="1600" dirty="0" err="1"/>
              <a:t>platformized</a:t>
            </a:r>
            <a:r>
              <a:rPr lang="en-GB" sz="1600" dirty="0"/>
              <a:t> by DIY tools?, Medium.com, June 21</a:t>
            </a:r>
            <a:r>
              <a:rPr lang="en-GB" sz="1600" baseline="30000" dirty="0"/>
              <a:t>st</a:t>
            </a:r>
            <a:r>
              <a:rPr lang="en-GB" sz="1600" dirty="0"/>
              <a:t> 2016.</a:t>
            </a:r>
          </a:p>
          <a:p>
            <a:pPr marL="201168" lvl="1" indent="0">
              <a:buNone/>
            </a:pPr>
            <a:r>
              <a:rPr lang="en-GB" sz="1600" dirty="0"/>
              <a:t>	Accessed on November 30</a:t>
            </a:r>
            <a:r>
              <a:rPr lang="en-GB" sz="1600" baseline="30000" dirty="0"/>
              <a:t>th</a:t>
            </a:r>
            <a:r>
              <a:rPr lang="en-GB" sz="1600" dirty="0"/>
              <a:t> 2019. [Online].</a:t>
            </a:r>
          </a:p>
          <a:p>
            <a:pPr marL="201168" lvl="1" indent="0">
              <a:buNone/>
            </a:pPr>
            <a:r>
              <a:rPr lang="en-GB" sz="1600" dirty="0"/>
              <a:t>	Available at: </a:t>
            </a:r>
            <a:r>
              <a:rPr lang="en-GB" sz="1600" dirty="0">
                <a:hlinkClick r:id="rId4"/>
              </a:rPr>
              <a:t>https://medium.com/@dave_sloan/why-hasnt-the-website-builder-market-been-platformized-by-diy-tools-748ec864d025</a:t>
            </a:r>
            <a:r>
              <a:rPr lang="en-GB" sz="16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4096492826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DarkSeedLeftStep">
      <a:dk1>
        <a:srgbClr val="000000"/>
      </a:dk1>
      <a:lt1>
        <a:srgbClr val="FFFFFF"/>
      </a:lt1>
      <a:dk2>
        <a:srgbClr val="242F41"/>
      </a:dk2>
      <a:lt2>
        <a:srgbClr val="E4E8E2"/>
      </a:lt2>
      <a:accent1>
        <a:srgbClr val="A62DE3"/>
      </a:accent1>
      <a:accent2>
        <a:srgbClr val="643ED8"/>
      </a:accent2>
      <a:accent3>
        <a:srgbClr val="2D4CE3"/>
      </a:accent3>
      <a:accent4>
        <a:srgbClr val="1B86D1"/>
      </a:accent4>
      <a:accent5>
        <a:srgbClr val="24B5B4"/>
      </a:accent5>
      <a:accent6>
        <a:srgbClr val="18BB77"/>
      </a:accent6>
      <a:hlink>
        <a:srgbClr val="358EA0"/>
      </a:hlink>
      <a:folHlink>
        <a:srgbClr val="7F7F7F"/>
      </a:folHlink>
    </a:clrScheme>
    <a:fontScheme name="Retrospect">
      <a:majorFont>
        <a:latin typeface="Garamond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675</Words>
  <Application>Microsoft Office PowerPoint</Application>
  <PresentationFormat>Widescreen</PresentationFormat>
  <Paragraphs>111</Paragraphs>
  <Slides>14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Garamond</vt:lpstr>
      <vt:lpstr>RetrospectVTI</vt:lpstr>
      <vt:lpstr>&lt;Div&gt; Digital Market Analysis</vt:lpstr>
      <vt:lpstr>&lt;Div&gt; Digital</vt:lpstr>
      <vt:lpstr>The Market - Research</vt:lpstr>
      <vt:lpstr>The Market - Research </vt:lpstr>
      <vt:lpstr>The Market - Research </vt:lpstr>
      <vt:lpstr>The Market - Research</vt:lpstr>
      <vt:lpstr>The Market - Research </vt:lpstr>
      <vt:lpstr>The Market</vt:lpstr>
      <vt:lpstr>Netbop</vt:lpstr>
      <vt:lpstr>RhysWelsh</vt:lpstr>
      <vt:lpstr>Thomas-Design</vt:lpstr>
      <vt:lpstr>SGOR</vt:lpstr>
      <vt:lpstr>The Market</vt:lpstr>
      <vt:lpstr>The Market -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&lt;Div&gt; Digital</dc:title>
  <dc:creator>Mark Huntly</dc:creator>
  <cp:lastModifiedBy>Mark Huntly</cp:lastModifiedBy>
  <cp:revision>5</cp:revision>
  <dcterms:created xsi:type="dcterms:W3CDTF">2019-11-30T11:26:04Z</dcterms:created>
  <dcterms:modified xsi:type="dcterms:W3CDTF">2019-12-04T10:41:12Z</dcterms:modified>
</cp:coreProperties>
</file>