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slides/slide32.xml" ContentType="application/vnd.openxmlformats-officedocument.presentationml.slide+xml"/>
  <Override PartName="/ppt/slides/slide33.xml" ContentType="application/vnd.openxmlformats-officedocument.presentationml.slide+xml"/>
  <Override PartName="/ppt/slides/slide34.xml" ContentType="application/vnd.openxmlformats-officedocument.presentationml.slide+xml"/>
  <Override PartName="/ppt/slides/slide35.xml" ContentType="application/vnd.openxmlformats-officedocument.presentationml.slide+xml"/>
  <Override PartName="/ppt/slides/slide36.xml" ContentType="application/vnd.openxmlformats-officedocument.presentationml.slide+xml"/>
  <Override PartName="/ppt/slides/slide37.xml" ContentType="application/vnd.openxmlformats-officedocument.presentationml.slide+xml"/>
  <Override PartName="/ppt/slides/slide38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theme/themeOverride1.xml" ContentType="application/vnd.openxmlformats-officedocument.themeOverride+xml"/>
  <Override PartName="/ppt/theme/themeOverride2.xml" ContentType="application/vnd.openxmlformats-officedocument.themeOverride+xml"/>
  <Override PartName="/ppt/theme/themeOverride3.xml" ContentType="application/vnd.openxmlformats-officedocument.themeOverride+xml"/>
  <Override PartName="/ppt/theme/themeOverride4.xml" ContentType="application/vnd.openxmlformats-officedocument.themeOverride+xml"/>
  <Override PartName="/ppt/theme/themeOverride5.xml" ContentType="application/vnd.openxmlformats-officedocument.themeOverride+xml"/>
  <Override PartName="/ppt/theme/themeOverride6.xml" ContentType="application/vnd.openxmlformats-officedocument.themeOverride+xml"/>
  <Override PartName="/ppt/theme/themeOverride7.xml" ContentType="application/vnd.openxmlformats-officedocument.themeOverride+xml"/>
  <Override PartName="/ppt/theme/themeOverride8.xml" ContentType="application/vnd.openxmlformats-officedocument.themeOverride+xml"/>
  <Override PartName="/ppt/theme/themeOverride9.xml" ContentType="application/vnd.openxmlformats-officedocument.themeOverride+xml"/>
  <Override PartName="/ppt/theme/themeOverride10.xml" ContentType="application/vnd.openxmlformats-officedocument.themeOverride+xml"/>
  <Override PartName="/ppt/theme/themeOverride11.xml" ContentType="application/vnd.openxmlformats-officedocument.themeOverride+xml"/>
  <Override PartName="/ppt/theme/themeOverride12.xml" ContentType="application/vnd.openxmlformats-officedocument.themeOverride+xml"/>
  <Override PartName="/ppt/theme/themeOverride13.xml" ContentType="application/vnd.openxmlformats-officedocument.themeOverride+xml"/>
  <Override PartName="/ppt/theme/themeOverride14.xml" ContentType="application/vnd.openxmlformats-officedocument.themeOverride+xml"/>
  <Override PartName="/ppt/theme/themeOverride15.xml" ContentType="application/vnd.openxmlformats-officedocument.themeOverride+xml"/>
  <Override PartName="/ppt/theme/themeOverride16.xml" ContentType="application/vnd.openxmlformats-officedocument.themeOverride+xml"/>
  <Override PartName="/ppt/theme/themeOverride17.xml" ContentType="application/vnd.openxmlformats-officedocument.themeOverride+xml"/>
  <Override PartName="/ppt/theme/themeOverride18.xml" ContentType="application/vnd.openxmlformats-officedocument.themeOverride+xml"/>
  <Override PartName="/ppt/theme/themeOverride19.xml" ContentType="application/vnd.openxmlformats-officedocument.themeOverride+xml"/>
  <Override PartName="/ppt/theme/themeOverride20.xml" ContentType="application/vnd.openxmlformats-officedocument.themeOverride+xml"/>
  <Override PartName="/ppt/theme/themeOverride21.xml" ContentType="application/vnd.openxmlformats-officedocument.themeOverride+xml"/>
  <Override PartName="/ppt/theme/themeOverride22.xml" ContentType="application/vnd.openxmlformats-officedocument.themeOverride+xml"/>
  <Override PartName="/ppt/theme/themeOverride23.xml" ContentType="application/vnd.openxmlformats-officedocument.themeOverride+xml"/>
  <Override PartName="/ppt/theme/themeOverride24.xml" ContentType="application/vnd.openxmlformats-officedocument.themeOverride+xml"/>
  <Override PartName="/ppt/theme/themeOverride25.xml" ContentType="application/vnd.openxmlformats-officedocument.themeOverride+xml"/>
  <Override PartName="/ppt/theme/themeOverride26.xml" ContentType="application/vnd.openxmlformats-officedocument.themeOverride+xml"/>
  <Override PartName="/ppt/theme/themeOverride27.xml" ContentType="application/vnd.openxmlformats-officedocument.themeOverride+xml"/>
  <Override PartName="/ppt/theme/themeOverride28.xml" ContentType="application/vnd.openxmlformats-officedocument.themeOverride+xml"/>
  <Override PartName="/ppt/theme/themeOverride29.xml" ContentType="application/vnd.openxmlformats-officedocument.themeOverride+xml"/>
  <Override PartName="/ppt/theme/themeOverride30.xml" ContentType="application/vnd.openxmlformats-officedocument.themeOverride+xml"/>
  <Override PartName="/ppt/theme/themeOverride31.xml" ContentType="application/vnd.openxmlformats-officedocument.themeOverride+xml"/>
  <Override PartName="/ppt/theme/themeOverride32.xml" ContentType="application/vnd.openxmlformats-officedocument.themeOverride+xml"/>
  <Override PartName="/ppt/theme/themeOverride33.xml" ContentType="application/vnd.openxmlformats-officedocument.themeOverride+xml"/>
  <Override PartName="/ppt/theme/themeOverride34.xml" ContentType="application/vnd.openxmlformats-officedocument.themeOverride+xml"/>
  <Override PartName="/ppt/theme/themeOverride35.xml" ContentType="application/vnd.openxmlformats-officedocument.themeOverride+xml"/>
  <Override PartName="/ppt/theme/themeOverride36.xml" ContentType="application/vnd.openxmlformats-officedocument.themeOverride+xml"/>
  <Override PartName="/ppt/theme/themeOverride37.xml" ContentType="application/vnd.openxmlformats-officedocument.themeOverride+xml"/>
  <Override PartName="/ppt/theme/themeOverride38.xml" ContentType="application/vnd.openxmlformats-officedocument.themeOverride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howSpecialPlsOnTitleSld="0">
  <p:sldMasterIdLst>
    <p:sldMasterId id="2147483648" r:id="rId1"/>
  </p:sldMasterIdLst>
  <p:notesMasterIdLst>
    <p:notesMasterId r:id="rId40"/>
  </p:notesMasterIdLst>
  <p:handoutMasterIdLst>
    <p:handoutMasterId r:id="rId41"/>
  </p:handoutMasterIdLst>
  <p:sldIdLst>
    <p:sldId id="528" r:id="rId2"/>
    <p:sldId id="488" r:id="rId3"/>
    <p:sldId id="503" r:id="rId4"/>
    <p:sldId id="504" r:id="rId5"/>
    <p:sldId id="487" r:id="rId6"/>
    <p:sldId id="522" r:id="rId7"/>
    <p:sldId id="505" r:id="rId8"/>
    <p:sldId id="506" r:id="rId9"/>
    <p:sldId id="507" r:id="rId10"/>
    <p:sldId id="489" r:id="rId11"/>
    <p:sldId id="490" r:id="rId12"/>
    <p:sldId id="491" r:id="rId13"/>
    <p:sldId id="492" r:id="rId14"/>
    <p:sldId id="508" r:id="rId15"/>
    <p:sldId id="509" r:id="rId16"/>
    <p:sldId id="510" r:id="rId17"/>
    <p:sldId id="511" r:id="rId18"/>
    <p:sldId id="512" r:id="rId19"/>
    <p:sldId id="513" r:id="rId20"/>
    <p:sldId id="514" r:id="rId21"/>
    <p:sldId id="515" r:id="rId22"/>
    <p:sldId id="516" r:id="rId23"/>
    <p:sldId id="517" r:id="rId24"/>
    <p:sldId id="518" r:id="rId25"/>
    <p:sldId id="519" r:id="rId26"/>
    <p:sldId id="520" r:id="rId27"/>
    <p:sldId id="521" r:id="rId28"/>
    <p:sldId id="523" r:id="rId29"/>
    <p:sldId id="524" r:id="rId30"/>
    <p:sldId id="525" r:id="rId31"/>
    <p:sldId id="526" r:id="rId32"/>
    <p:sldId id="527" r:id="rId33"/>
    <p:sldId id="529" r:id="rId34"/>
    <p:sldId id="530" r:id="rId35"/>
    <p:sldId id="531" r:id="rId36"/>
    <p:sldId id="532" r:id="rId37"/>
    <p:sldId id="533" r:id="rId38"/>
    <p:sldId id="534" r:id="rId39"/>
  </p:sldIdLst>
  <p:sldSz cx="12190413" cy="6859588"/>
  <p:notesSz cx="9144000" cy="6858000"/>
  <p:defaultTextStyle>
    <a:defPPr>
      <a:defRPr lang="zh-CN"/>
    </a:defPPr>
    <a:lvl1pPr marL="0" algn="l" defTabSz="1219200" rtl="0" eaLnBrk="1" latinLnBrk="0" hangingPunct="1">
      <a:defRPr sz="2400" kern="1200">
        <a:solidFill>
          <a:schemeClr val="tx1"/>
        </a:solidFill>
        <a:latin typeface="+mn-lt"/>
        <a:ea typeface="+mn-ea"/>
        <a:cs typeface="+mn-cs"/>
      </a:defRPr>
    </a:lvl1pPr>
    <a:lvl2pPr marL="609600" algn="l" defTabSz="1219200" rtl="0" eaLnBrk="1" latinLnBrk="0" hangingPunct="1">
      <a:defRPr sz="2400" kern="1200">
        <a:solidFill>
          <a:schemeClr val="tx1"/>
        </a:solidFill>
        <a:latin typeface="+mn-lt"/>
        <a:ea typeface="+mn-ea"/>
        <a:cs typeface="+mn-cs"/>
      </a:defRPr>
    </a:lvl2pPr>
    <a:lvl3pPr marL="1219200" algn="l" defTabSz="1219200" rtl="0" eaLnBrk="1" latinLnBrk="0" hangingPunct="1">
      <a:defRPr sz="2400" kern="1200">
        <a:solidFill>
          <a:schemeClr val="tx1"/>
        </a:solidFill>
        <a:latin typeface="+mn-lt"/>
        <a:ea typeface="+mn-ea"/>
        <a:cs typeface="+mn-cs"/>
      </a:defRPr>
    </a:lvl3pPr>
    <a:lvl4pPr marL="1828800" algn="l" defTabSz="1219200" rtl="0" eaLnBrk="1" latinLnBrk="0" hangingPunct="1">
      <a:defRPr sz="2400" kern="1200">
        <a:solidFill>
          <a:schemeClr val="tx1"/>
        </a:solidFill>
        <a:latin typeface="+mn-lt"/>
        <a:ea typeface="+mn-ea"/>
        <a:cs typeface="+mn-cs"/>
      </a:defRPr>
    </a:lvl4pPr>
    <a:lvl5pPr marL="2438400" algn="l" defTabSz="1219200" rtl="0" eaLnBrk="1" latinLnBrk="0" hangingPunct="1">
      <a:defRPr sz="2400" kern="1200">
        <a:solidFill>
          <a:schemeClr val="tx1"/>
        </a:solidFill>
        <a:latin typeface="+mn-lt"/>
        <a:ea typeface="+mn-ea"/>
        <a:cs typeface="+mn-cs"/>
      </a:defRPr>
    </a:lvl5pPr>
    <a:lvl6pPr marL="3048000" algn="l" defTabSz="1219200" rtl="0" eaLnBrk="1" latinLnBrk="0" hangingPunct="1">
      <a:defRPr sz="2400" kern="1200">
        <a:solidFill>
          <a:schemeClr val="tx1"/>
        </a:solidFill>
        <a:latin typeface="+mn-lt"/>
        <a:ea typeface="+mn-ea"/>
        <a:cs typeface="+mn-cs"/>
      </a:defRPr>
    </a:lvl6pPr>
    <a:lvl7pPr marL="3657600" algn="l" defTabSz="1219200" rtl="0" eaLnBrk="1" latinLnBrk="0" hangingPunct="1">
      <a:defRPr sz="2400" kern="1200">
        <a:solidFill>
          <a:schemeClr val="tx1"/>
        </a:solidFill>
        <a:latin typeface="+mn-lt"/>
        <a:ea typeface="+mn-ea"/>
        <a:cs typeface="+mn-cs"/>
      </a:defRPr>
    </a:lvl7pPr>
    <a:lvl8pPr marL="4267200" algn="l" defTabSz="1219200" rtl="0" eaLnBrk="1" latinLnBrk="0" hangingPunct="1">
      <a:defRPr sz="2400" kern="1200">
        <a:solidFill>
          <a:schemeClr val="tx1"/>
        </a:solidFill>
        <a:latin typeface="+mn-lt"/>
        <a:ea typeface="+mn-ea"/>
        <a:cs typeface="+mn-cs"/>
      </a:defRPr>
    </a:lvl8pPr>
    <a:lvl9pPr marL="4876800" algn="l" defTabSz="1219200" rtl="0" eaLnBrk="1" latinLnBrk="0" hangingPunct="1">
      <a:defRPr sz="24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384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 useTimings="0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0000FF"/>
    <a:srgbClr val="0000CC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中度样式 2 - 强调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7106" autoAdjust="0"/>
    <p:restoredTop sz="86817" autoAdjust="0"/>
  </p:normalViewPr>
  <p:slideViewPr>
    <p:cSldViewPr>
      <p:cViewPr varScale="1">
        <p:scale>
          <a:sx n="74" d="100"/>
          <a:sy n="74" d="100"/>
        </p:scale>
        <p:origin x="946" y="67"/>
      </p:cViewPr>
      <p:guideLst>
        <p:guide orient="horz" pos="2160"/>
        <p:guide pos="3840"/>
      </p:guideLst>
    </p:cSldViewPr>
  </p:slideViewPr>
  <p:outlineViewPr>
    <p:cViewPr>
      <p:scale>
        <a:sx n="33" d="100"/>
        <a:sy n="33" d="100"/>
      </p:scale>
      <p:origin x="252" y="59814"/>
    </p:cViewPr>
  </p:outlineViewPr>
  <p:notesTextViewPr>
    <p:cViewPr>
      <p:scale>
        <a:sx n="3" d="2"/>
        <a:sy n="3" d="2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9" Type="http://schemas.openxmlformats.org/officeDocument/2006/relationships/slide" Target="slides/slide38.xml"/><Relationship Id="rId21" Type="http://schemas.openxmlformats.org/officeDocument/2006/relationships/slide" Target="slides/slide20.xml"/><Relationship Id="rId34" Type="http://schemas.openxmlformats.org/officeDocument/2006/relationships/slide" Target="slides/slide33.xml"/><Relationship Id="rId42" Type="http://schemas.openxmlformats.org/officeDocument/2006/relationships/presProps" Target="presProps.xml"/><Relationship Id="rId7" Type="http://schemas.openxmlformats.org/officeDocument/2006/relationships/slide" Target="slides/slide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9" Type="http://schemas.openxmlformats.org/officeDocument/2006/relationships/slide" Target="slides/slide28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openxmlformats.org/officeDocument/2006/relationships/slide" Target="slides/slide31.xml"/><Relationship Id="rId37" Type="http://schemas.openxmlformats.org/officeDocument/2006/relationships/slide" Target="slides/slide36.xml"/><Relationship Id="rId40" Type="http://schemas.openxmlformats.org/officeDocument/2006/relationships/notesMaster" Target="notesMasters/notesMaster1.xml"/><Relationship Id="rId45" Type="http://schemas.openxmlformats.org/officeDocument/2006/relationships/tableStyles" Target="tableStyle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slide" Target="slides/slide27.xml"/><Relationship Id="rId36" Type="http://schemas.openxmlformats.org/officeDocument/2006/relationships/slide" Target="slides/slide35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slide" Target="slides/slide30.xml"/><Relationship Id="rId44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slide" Target="slides/slide29.xml"/><Relationship Id="rId35" Type="http://schemas.openxmlformats.org/officeDocument/2006/relationships/slide" Target="slides/slide34.xml"/><Relationship Id="rId43" Type="http://schemas.openxmlformats.org/officeDocument/2006/relationships/viewProps" Target="viewProps.xml"/><Relationship Id="rId8" Type="http://schemas.openxmlformats.org/officeDocument/2006/relationships/slide" Target="slides/slide7.xml"/><Relationship Id="rId3" Type="http://schemas.openxmlformats.org/officeDocument/2006/relationships/slide" Target="slides/slide2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33" Type="http://schemas.openxmlformats.org/officeDocument/2006/relationships/slide" Target="slides/slide32.xml"/><Relationship Id="rId38" Type="http://schemas.openxmlformats.org/officeDocument/2006/relationships/slide" Target="slides/slide37.xml"/><Relationship Id="rId20" Type="http://schemas.openxmlformats.org/officeDocument/2006/relationships/slide" Target="slides/slide19.xml"/><Relationship Id="rId41" Type="http://schemas.openxmlformats.org/officeDocument/2006/relationships/handoutMaster" Target="handoutMasters/handoutMaster1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页眉占位符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3962400" cy="3429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zh-CN" altLang="en-US"/>
          </a:p>
        </p:txBody>
      </p:sp>
      <p:sp>
        <p:nvSpPr>
          <p:cNvPr id="3" name="日期占位符 2"/>
          <p:cNvSpPr>
            <a:spLocks noGrp="1"/>
          </p:cNvSpPr>
          <p:nvPr>
            <p:ph type="dt" sz="quarter" idx="1"/>
          </p:nvPr>
        </p:nvSpPr>
        <p:spPr>
          <a:xfrm>
            <a:off x="5180013" y="0"/>
            <a:ext cx="3962400" cy="3429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EB915022-A997-4DF3-8499-075E49A52474}" type="datetimeFigureOut">
              <a:rPr lang="zh-CN" altLang="en-US" smtClean="0"/>
              <a:t>2021/12/7</a:t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2"/>
          </p:nvPr>
        </p:nvSpPr>
        <p:spPr>
          <a:xfrm>
            <a:off x="0" y="6513513"/>
            <a:ext cx="3962400" cy="3429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3"/>
          </p:nvPr>
        </p:nvSpPr>
        <p:spPr>
          <a:xfrm>
            <a:off x="5180013" y="6513513"/>
            <a:ext cx="3962400" cy="3429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82DF80B7-87AD-4D22-82DF-3074D172CFFA}" type="slidenum">
              <a:rPr lang="zh-CN" altLang="en-US" smtClean="0"/>
              <a:t>‹#›</a:t>
            </a:fld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1"/>
      </p:ext>
    </p:extLst>
  </p:cSld>
  <p:clrMap bg1="lt1" tx1="dk1" bg2="lt2" tx2="dk2" accent1="accent1" accent2="accent2" accent3="accent3" accent4="accent4" accent5="accent5" accent6="accent6" hlink="hlink" folHlink="folHlink"/>
  <p:hf sldNum="0" hdr="0" ftr="0" dt="0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页眉占位符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3962400" cy="3429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zh-CN" altLang="en-US"/>
          </a:p>
        </p:txBody>
      </p:sp>
      <p:sp>
        <p:nvSpPr>
          <p:cNvPr id="3" name="日期占位符 2"/>
          <p:cNvSpPr>
            <a:spLocks noGrp="1"/>
          </p:cNvSpPr>
          <p:nvPr>
            <p:ph type="dt" idx="1"/>
          </p:nvPr>
        </p:nvSpPr>
        <p:spPr>
          <a:xfrm>
            <a:off x="5179484" y="0"/>
            <a:ext cx="3962400" cy="3429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D2A4731B-CE8C-46D1-AE18-5115C7560FE6}" type="datetimeFigureOut">
              <a:rPr lang="zh-CN" altLang="en-US" smtClean="0"/>
              <a:t>2021/12/7</a:t>
            </a:fld>
            <a:endParaRPr lang="zh-CN" altLang="en-US"/>
          </a:p>
        </p:txBody>
      </p:sp>
      <p:sp>
        <p:nvSpPr>
          <p:cNvPr id="4" name="幻灯片图像占位符 3"/>
          <p:cNvSpPr>
            <a:spLocks noGrp="1" noRot="1" noChangeAspect="1"/>
          </p:cNvSpPr>
          <p:nvPr>
            <p:ph type="sldImg" idx="2"/>
          </p:nvPr>
        </p:nvSpPr>
        <p:spPr>
          <a:xfrm>
            <a:off x="2287588" y="514350"/>
            <a:ext cx="4568825" cy="257175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zh-CN" altLang="en-US"/>
          </a:p>
        </p:txBody>
      </p:sp>
      <p:sp>
        <p:nvSpPr>
          <p:cNvPr id="5" name="备注占位符 4"/>
          <p:cNvSpPr>
            <a:spLocks noGrp="1"/>
          </p:cNvSpPr>
          <p:nvPr>
            <p:ph type="body" sz="quarter" idx="3"/>
          </p:nvPr>
        </p:nvSpPr>
        <p:spPr>
          <a:xfrm>
            <a:off x="914400" y="3257550"/>
            <a:ext cx="7315200" cy="30861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zh-CN" altLang="en-US"/>
              <a:t>单击此处编辑母版文本样式</a:t>
            </a:r>
          </a:p>
          <a:p>
            <a:pPr lvl="1"/>
            <a:r>
              <a:rPr lang="zh-CN" altLang="en-US"/>
              <a:t>第二级</a:t>
            </a:r>
          </a:p>
          <a:p>
            <a:pPr lvl="2"/>
            <a:r>
              <a:rPr lang="zh-CN" altLang="en-US"/>
              <a:t>第三级</a:t>
            </a:r>
          </a:p>
          <a:p>
            <a:pPr lvl="3"/>
            <a:r>
              <a:rPr lang="zh-CN" altLang="en-US"/>
              <a:t>第四级</a:t>
            </a:r>
          </a:p>
          <a:p>
            <a:pPr lvl="4"/>
            <a:r>
              <a:rPr lang="zh-CN" altLang="en-US"/>
              <a:t>第五级</a:t>
            </a:r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4"/>
          </p:nvPr>
        </p:nvSpPr>
        <p:spPr>
          <a:xfrm>
            <a:off x="0" y="6513910"/>
            <a:ext cx="3962400" cy="3429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zh-CN" altLang="en-US"/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5"/>
          </p:nvPr>
        </p:nvSpPr>
        <p:spPr>
          <a:xfrm>
            <a:off x="5179484" y="6513910"/>
            <a:ext cx="3962400" cy="3429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AB63FA80-F00C-4A7E-884D-8773B4EA9B65}" type="slidenum">
              <a:rPr lang="zh-CN" altLang="en-US" smtClean="0"/>
              <a:t>‹#›</a:t>
            </a:fld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923321321"/>
      </p:ext>
    </p:extLst>
  </p:cSld>
  <p:clrMap bg1="lt1" tx1="dk1" bg2="lt2" tx2="dk2" accent1="accent1" accent2="accent2" accent3="accent3" accent4="accent4" accent5="accent5" accent6="accent6" hlink="hlink" folHlink="folHlink"/>
  <p:hf sldNum="0" hdr="0" ftr="0" dt="0"/>
  <p:notesStyle>
    <a:lvl1pPr marL="0" algn="l" defTabSz="1219200" rtl="0" eaLnBrk="1" latinLnBrk="0" hangingPunct="1">
      <a:defRPr sz="1600" kern="1200">
        <a:solidFill>
          <a:schemeClr val="tx1"/>
        </a:solidFill>
        <a:latin typeface="+mn-lt"/>
        <a:ea typeface="+mn-ea"/>
        <a:cs typeface="+mn-cs"/>
      </a:defRPr>
    </a:lvl1pPr>
    <a:lvl2pPr marL="609600" algn="l" defTabSz="1219200" rtl="0" eaLnBrk="1" latinLnBrk="0" hangingPunct="1">
      <a:defRPr sz="1600" kern="1200">
        <a:solidFill>
          <a:schemeClr val="tx1"/>
        </a:solidFill>
        <a:latin typeface="+mn-lt"/>
        <a:ea typeface="+mn-ea"/>
        <a:cs typeface="+mn-cs"/>
      </a:defRPr>
    </a:lvl2pPr>
    <a:lvl3pPr marL="1219200" algn="l" defTabSz="1219200" rtl="0" eaLnBrk="1" latinLnBrk="0" hangingPunct="1">
      <a:defRPr sz="1600" kern="1200">
        <a:solidFill>
          <a:schemeClr val="tx1"/>
        </a:solidFill>
        <a:latin typeface="+mn-lt"/>
        <a:ea typeface="+mn-ea"/>
        <a:cs typeface="+mn-cs"/>
      </a:defRPr>
    </a:lvl3pPr>
    <a:lvl4pPr marL="1828800" algn="l" defTabSz="1219200" rtl="0" eaLnBrk="1" latinLnBrk="0" hangingPunct="1">
      <a:defRPr sz="1600" kern="1200">
        <a:solidFill>
          <a:schemeClr val="tx1"/>
        </a:solidFill>
        <a:latin typeface="+mn-lt"/>
        <a:ea typeface="+mn-ea"/>
        <a:cs typeface="+mn-cs"/>
      </a:defRPr>
    </a:lvl4pPr>
    <a:lvl5pPr marL="2438400" algn="l" defTabSz="1219200" rtl="0" eaLnBrk="1" latinLnBrk="0" hangingPunct="1">
      <a:defRPr sz="1600" kern="1200">
        <a:solidFill>
          <a:schemeClr val="tx1"/>
        </a:solidFill>
        <a:latin typeface="+mn-lt"/>
        <a:ea typeface="+mn-ea"/>
        <a:cs typeface="+mn-cs"/>
      </a:defRPr>
    </a:lvl5pPr>
    <a:lvl6pPr marL="3048000" algn="l" defTabSz="1219200" rtl="0" eaLnBrk="1" latinLnBrk="0" hangingPunct="1">
      <a:defRPr sz="1600" kern="1200">
        <a:solidFill>
          <a:schemeClr val="tx1"/>
        </a:solidFill>
        <a:latin typeface="+mn-lt"/>
        <a:ea typeface="+mn-ea"/>
        <a:cs typeface="+mn-cs"/>
      </a:defRPr>
    </a:lvl6pPr>
    <a:lvl7pPr marL="3657600" algn="l" defTabSz="1219200" rtl="0" eaLnBrk="1" latinLnBrk="0" hangingPunct="1">
      <a:defRPr sz="1600" kern="1200">
        <a:solidFill>
          <a:schemeClr val="tx1"/>
        </a:solidFill>
        <a:latin typeface="+mn-lt"/>
        <a:ea typeface="+mn-ea"/>
        <a:cs typeface="+mn-cs"/>
      </a:defRPr>
    </a:lvl7pPr>
    <a:lvl8pPr marL="4267200" algn="l" defTabSz="1219200" rtl="0" eaLnBrk="1" latinLnBrk="0" hangingPunct="1">
      <a:defRPr sz="1600" kern="1200">
        <a:solidFill>
          <a:schemeClr val="tx1"/>
        </a:solidFill>
        <a:latin typeface="+mn-lt"/>
        <a:ea typeface="+mn-ea"/>
        <a:cs typeface="+mn-cs"/>
      </a:defRPr>
    </a:lvl8pPr>
    <a:lvl9pPr marL="4876800" algn="l" defTabSz="1219200" rtl="0" eaLnBrk="1" latinLnBrk="0" hangingPunct="1">
      <a:defRPr sz="16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标题幻灯片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ctrTitle"/>
          </p:nvPr>
        </p:nvSpPr>
        <p:spPr>
          <a:xfrm>
            <a:off x="914283" y="2130919"/>
            <a:ext cx="10361851" cy="1470366"/>
          </a:xfrm>
        </p:spPr>
        <p:txBody>
          <a:bodyPr/>
          <a:lstStyle/>
          <a:p>
            <a:r>
              <a:rPr lang="zh-CN" altLang="en-US"/>
              <a:t>单击此处编辑母版标题样式</a:t>
            </a:r>
          </a:p>
        </p:txBody>
      </p:sp>
      <p:sp>
        <p:nvSpPr>
          <p:cNvPr id="3" name="副标题 2"/>
          <p:cNvSpPr>
            <a:spLocks noGrp="1"/>
          </p:cNvSpPr>
          <p:nvPr>
            <p:ph type="subTitle" idx="1"/>
          </p:nvPr>
        </p:nvSpPr>
        <p:spPr>
          <a:xfrm>
            <a:off x="1828564" y="3887100"/>
            <a:ext cx="8533289" cy="1753006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609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1219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2438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3048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426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4876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zh-CN" altLang="en-US"/>
              <a:t>单击此处编辑母版副标题样式</a:t>
            </a:r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7A009EC-57E2-404F-85A6-5BD9FEAB1787}" type="datetime1">
              <a:rPr lang="zh-CN" altLang="en-US" smtClean="0"/>
              <a:t>2021/12/7</a:t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</p:nvPr>
        </p:nvSpPr>
        <p:spPr>
          <a:xfrm>
            <a:off x="2" y="6230646"/>
            <a:ext cx="792089" cy="628942"/>
          </a:xfrm>
          <a:prstGeom prst="rect">
            <a:avLst/>
          </a:prstGeom>
        </p:spPr>
        <p:txBody>
          <a:bodyPr/>
          <a:lstStyle>
            <a:lvl1pPr>
              <a:defRPr sz="2800"/>
            </a:lvl1pPr>
          </a:lstStyle>
          <a:p>
            <a:fld id="{7183A52F-D388-438E-A748-ED6C72307AC6}" type="slidenum">
              <a:rPr lang="zh-CN" altLang="en-US" smtClean="0"/>
              <a:t>‹#›</a:t>
            </a:fld>
            <a:endParaRPr lang="zh-CN" altLang="en-US" dirty="0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标题和内容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</a:p>
        </p:txBody>
      </p:sp>
      <p:sp>
        <p:nvSpPr>
          <p:cNvPr id="3" name="内容占位符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zh-CN" altLang="en-US"/>
              <a:t>单击此处编辑母版文本样式</a:t>
            </a:r>
          </a:p>
          <a:p>
            <a:pPr lvl="1"/>
            <a:r>
              <a:rPr lang="zh-CN" altLang="en-US"/>
              <a:t>第二级</a:t>
            </a:r>
          </a:p>
          <a:p>
            <a:pPr lvl="2"/>
            <a:r>
              <a:rPr lang="zh-CN" altLang="en-US"/>
              <a:t>第三级</a:t>
            </a:r>
          </a:p>
          <a:p>
            <a:pPr lvl="3"/>
            <a:r>
              <a:rPr lang="zh-CN" altLang="en-US"/>
              <a:t>第四级</a:t>
            </a:r>
          </a:p>
          <a:p>
            <a:pPr lvl="4"/>
            <a:r>
              <a:rPr lang="zh-CN" altLang="en-US"/>
              <a:t>第五级</a:t>
            </a:r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091EB6F-1D34-AB4D-AA80-22D269F95281}" type="datetime1">
              <a:rPr lang="zh-CN" altLang="en-US" smtClean="0"/>
              <a:t>2021/12/7</a:t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节标题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962961" y="4407922"/>
            <a:ext cx="10361851" cy="1362390"/>
          </a:xfrm>
        </p:spPr>
        <p:txBody>
          <a:bodyPr anchor="t"/>
          <a:lstStyle>
            <a:lvl1pPr algn="l">
              <a:defRPr sz="5300" b="1" cap="all"/>
            </a:lvl1pPr>
          </a:lstStyle>
          <a:p>
            <a:r>
              <a:rPr lang="zh-CN" altLang="en-US"/>
              <a:t>单击此处编辑母版标题样式</a:t>
            </a:r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962961" y="2907388"/>
            <a:ext cx="10361851" cy="1500534"/>
          </a:xfrm>
        </p:spPr>
        <p:txBody>
          <a:bodyPr anchor="b"/>
          <a:lstStyle>
            <a:lvl1pPr marL="0" indent="0">
              <a:buNone/>
              <a:defRPr sz="2700">
                <a:solidFill>
                  <a:schemeClr val="tx1">
                    <a:tint val="75000"/>
                  </a:schemeClr>
                </a:solidFill>
              </a:defRPr>
            </a:lvl1pPr>
            <a:lvl2pPr marL="60960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2pPr>
            <a:lvl3pPr marL="1219200" indent="0">
              <a:buNone/>
              <a:defRPr sz="2100">
                <a:solidFill>
                  <a:schemeClr val="tx1">
                    <a:tint val="75000"/>
                  </a:schemeClr>
                </a:solidFill>
              </a:defRPr>
            </a:lvl3pPr>
            <a:lvl4pPr marL="1828800" indent="0">
              <a:buNone/>
              <a:defRPr sz="1900">
                <a:solidFill>
                  <a:schemeClr val="tx1">
                    <a:tint val="75000"/>
                  </a:schemeClr>
                </a:solidFill>
              </a:defRPr>
            </a:lvl4pPr>
            <a:lvl5pPr marL="2438400" indent="0">
              <a:buNone/>
              <a:defRPr sz="1900">
                <a:solidFill>
                  <a:schemeClr val="tx1">
                    <a:tint val="75000"/>
                  </a:schemeClr>
                </a:solidFill>
              </a:defRPr>
            </a:lvl5pPr>
            <a:lvl6pPr marL="3048000" indent="0">
              <a:buNone/>
              <a:defRPr sz="1900">
                <a:solidFill>
                  <a:schemeClr val="tx1">
                    <a:tint val="75000"/>
                  </a:schemeClr>
                </a:solidFill>
              </a:defRPr>
            </a:lvl6pPr>
            <a:lvl7pPr marL="3657600" indent="0">
              <a:buNone/>
              <a:defRPr sz="1900">
                <a:solidFill>
                  <a:schemeClr val="tx1">
                    <a:tint val="75000"/>
                  </a:schemeClr>
                </a:solidFill>
              </a:defRPr>
            </a:lvl7pPr>
            <a:lvl8pPr marL="4267200" indent="0">
              <a:buNone/>
              <a:defRPr sz="1900">
                <a:solidFill>
                  <a:schemeClr val="tx1">
                    <a:tint val="75000"/>
                  </a:schemeClr>
                </a:solidFill>
              </a:defRPr>
            </a:lvl8pPr>
            <a:lvl9pPr marL="4876800" indent="0">
              <a:buNone/>
              <a:defRPr sz="19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zh-CN" altLang="en-US"/>
              <a:t>单击此处编辑母版文本样式</a:t>
            </a:r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B8C24D9-D21A-7C40-A680-405A948FFC92}" type="datetime1">
              <a:rPr lang="zh-CN" altLang="en-US" smtClean="0"/>
              <a:t>2021/12/7</a:t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两栏内容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</a:p>
        </p:txBody>
      </p:sp>
      <p:sp>
        <p:nvSpPr>
          <p:cNvPr id="3" name="内容占位符 2"/>
          <p:cNvSpPr>
            <a:spLocks noGrp="1"/>
          </p:cNvSpPr>
          <p:nvPr>
            <p:ph sz="half" idx="1"/>
          </p:nvPr>
        </p:nvSpPr>
        <p:spPr>
          <a:xfrm>
            <a:off x="609523" y="1600574"/>
            <a:ext cx="5384099" cy="4527011"/>
          </a:xfrm>
        </p:spPr>
        <p:txBody>
          <a:bodyPr/>
          <a:lstStyle>
            <a:lvl1pPr>
              <a:defRPr sz="3700"/>
            </a:lvl1pPr>
            <a:lvl2pPr>
              <a:defRPr sz="3200"/>
            </a:lvl2pPr>
            <a:lvl3pPr>
              <a:defRPr sz="2700"/>
            </a:lvl3pPr>
            <a:lvl4pPr>
              <a:defRPr sz="2400"/>
            </a:lvl4pPr>
            <a:lvl5pPr>
              <a:defRPr sz="2400"/>
            </a:lvl5pPr>
            <a:lvl6pPr>
              <a:defRPr sz="2400"/>
            </a:lvl6pPr>
            <a:lvl7pPr>
              <a:defRPr sz="2400"/>
            </a:lvl7pPr>
            <a:lvl8pPr>
              <a:defRPr sz="2400"/>
            </a:lvl8pPr>
            <a:lvl9pPr>
              <a:defRPr sz="2400"/>
            </a:lvl9pPr>
          </a:lstStyle>
          <a:p>
            <a:pPr lvl="0"/>
            <a:r>
              <a:rPr lang="zh-CN" altLang="en-US"/>
              <a:t>单击此处编辑母版文本样式</a:t>
            </a:r>
          </a:p>
          <a:p>
            <a:pPr lvl="1"/>
            <a:r>
              <a:rPr lang="zh-CN" altLang="en-US"/>
              <a:t>第二级</a:t>
            </a:r>
          </a:p>
          <a:p>
            <a:pPr lvl="2"/>
            <a:r>
              <a:rPr lang="zh-CN" altLang="en-US"/>
              <a:t>第三级</a:t>
            </a:r>
          </a:p>
          <a:p>
            <a:pPr lvl="3"/>
            <a:r>
              <a:rPr lang="zh-CN" altLang="en-US"/>
              <a:t>第四级</a:t>
            </a:r>
          </a:p>
          <a:p>
            <a:pPr lvl="4"/>
            <a:r>
              <a:rPr lang="zh-CN" altLang="en-US"/>
              <a:t>第五级</a:t>
            </a:r>
          </a:p>
        </p:txBody>
      </p:sp>
      <p:sp>
        <p:nvSpPr>
          <p:cNvPr id="4" name="内容占位符 3"/>
          <p:cNvSpPr>
            <a:spLocks noGrp="1"/>
          </p:cNvSpPr>
          <p:nvPr>
            <p:ph sz="half" idx="2"/>
          </p:nvPr>
        </p:nvSpPr>
        <p:spPr>
          <a:xfrm>
            <a:off x="6196793" y="1600574"/>
            <a:ext cx="5384099" cy="4527011"/>
          </a:xfrm>
        </p:spPr>
        <p:txBody>
          <a:bodyPr/>
          <a:lstStyle>
            <a:lvl1pPr>
              <a:defRPr sz="3700"/>
            </a:lvl1pPr>
            <a:lvl2pPr>
              <a:defRPr sz="3200"/>
            </a:lvl2pPr>
            <a:lvl3pPr>
              <a:defRPr sz="2700"/>
            </a:lvl3pPr>
            <a:lvl4pPr>
              <a:defRPr sz="2400"/>
            </a:lvl4pPr>
            <a:lvl5pPr>
              <a:defRPr sz="2400"/>
            </a:lvl5pPr>
            <a:lvl6pPr>
              <a:defRPr sz="2400"/>
            </a:lvl6pPr>
            <a:lvl7pPr>
              <a:defRPr sz="2400"/>
            </a:lvl7pPr>
            <a:lvl8pPr>
              <a:defRPr sz="2400"/>
            </a:lvl8pPr>
            <a:lvl9pPr>
              <a:defRPr sz="2400"/>
            </a:lvl9pPr>
          </a:lstStyle>
          <a:p>
            <a:pPr lvl="0"/>
            <a:r>
              <a:rPr lang="zh-CN" altLang="en-US"/>
              <a:t>单击此处编辑母版文本样式</a:t>
            </a:r>
          </a:p>
          <a:p>
            <a:pPr lvl="1"/>
            <a:r>
              <a:rPr lang="zh-CN" altLang="en-US"/>
              <a:t>第二级</a:t>
            </a:r>
          </a:p>
          <a:p>
            <a:pPr lvl="2"/>
            <a:r>
              <a:rPr lang="zh-CN" altLang="en-US"/>
              <a:t>第三级</a:t>
            </a:r>
          </a:p>
          <a:p>
            <a:pPr lvl="3"/>
            <a:r>
              <a:rPr lang="zh-CN" altLang="en-US"/>
              <a:t>第四级</a:t>
            </a:r>
          </a:p>
          <a:p>
            <a:pPr lvl="4"/>
            <a:r>
              <a:rPr lang="zh-CN" altLang="en-US"/>
              <a:t>第五级</a:t>
            </a:r>
          </a:p>
        </p:txBody>
      </p:sp>
      <p:sp>
        <p:nvSpPr>
          <p:cNvPr id="5" name="日期占位符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51F7683-F025-B44E-AE06-E33914094DCF}" type="datetime1">
              <a:rPr lang="zh-CN" altLang="en-US" smtClean="0"/>
              <a:t>2021/12/7</a:t>
            </a:fld>
            <a:endParaRPr lang="zh-CN" altLang="en-US"/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比较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zh-CN" altLang="en-US"/>
              <a:t>单击此处编辑母版标题样式</a:t>
            </a:r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609521" y="1535471"/>
            <a:ext cx="5386216" cy="639911"/>
          </a:xfrm>
        </p:spPr>
        <p:txBody>
          <a:bodyPr anchor="b"/>
          <a:lstStyle>
            <a:lvl1pPr marL="0" indent="0">
              <a:buNone/>
              <a:defRPr sz="3200" b="1"/>
            </a:lvl1pPr>
            <a:lvl2pPr marL="609600" indent="0">
              <a:buNone/>
              <a:defRPr sz="2700" b="1"/>
            </a:lvl2pPr>
            <a:lvl3pPr marL="1219200" indent="0">
              <a:buNone/>
              <a:defRPr sz="2400" b="1"/>
            </a:lvl3pPr>
            <a:lvl4pPr marL="1828800" indent="0">
              <a:buNone/>
              <a:defRPr sz="2100" b="1"/>
            </a:lvl4pPr>
            <a:lvl5pPr marL="2438400" indent="0">
              <a:buNone/>
              <a:defRPr sz="2100" b="1"/>
            </a:lvl5pPr>
            <a:lvl6pPr marL="3048000" indent="0">
              <a:buNone/>
              <a:defRPr sz="2100" b="1"/>
            </a:lvl6pPr>
            <a:lvl7pPr marL="3657600" indent="0">
              <a:buNone/>
              <a:defRPr sz="2100" b="1"/>
            </a:lvl7pPr>
            <a:lvl8pPr marL="4267200" indent="0">
              <a:buNone/>
              <a:defRPr sz="2100" b="1"/>
            </a:lvl8pPr>
            <a:lvl9pPr marL="4876800" indent="0">
              <a:buNone/>
              <a:defRPr sz="2100" b="1"/>
            </a:lvl9pPr>
          </a:lstStyle>
          <a:p>
            <a:pPr lvl="0"/>
            <a:r>
              <a:rPr lang="zh-CN" altLang="en-US"/>
              <a:t>单击此处编辑母版文本样式</a:t>
            </a:r>
          </a:p>
        </p:txBody>
      </p:sp>
      <p:sp>
        <p:nvSpPr>
          <p:cNvPr id="4" name="内容占位符 3"/>
          <p:cNvSpPr>
            <a:spLocks noGrp="1"/>
          </p:cNvSpPr>
          <p:nvPr>
            <p:ph sz="half" idx="2"/>
          </p:nvPr>
        </p:nvSpPr>
        <p:spPr>
          <a:xfrm>
            <a:off x="609521" y="2175380"/>
            <a:ext cx="5386216" cy="3952203"/>
          </a:xfrm>
        </p:spPr>
        <p:txBody>
          <a:bodyPr/>
          <a:lstStyle>
            <a:lvl1pPr>
              <a:defRPr sz="3200"/>
            </a:lvl1pPr>
            <a:lvl2pPr>
              <a:defRPr sz="2700"/>
            </a:lvl2pPr>
            <a:lvl3pPr>
              <a:defRPr sz="2400"/>
            </a:lvl3pPr>
            <a:lvl4pPr>
              <a:defRPr sz="2100"/>
            </a:lvl4pPr>
            <a:lvl5pPr>
              <a:defRPr sz="2100"/>
            </a:lvl5pPr>
            <a:lvl6pPr>
              <a:defRPr sz="2100"/>
            </a:lvl6pPr>
            <a:lvl7pPr>
              <a:defRPr sz="2100"/>
            </a:lvl7pPr>
            <a:lvl8pPr>
              <a:defRPr sz="2100"/>
            </a:lvl8pPr>
            <a:lvl9pPr>
              <a:defRPr sz="2100"/>
            </a:lvl9pPr>
          </a:lstStyle>
          <a:p>
            <a:pPr lvl="0"/>
            <a:r>
              <a:rPr lang="zh-CN" altLang="en-US"/>
              <a:t>单击此处编辑母版文本样式</a:t>
            </a:r>
          </a:p>
          <a:p>
            <a:pPr lvl="1"/>
            <a:r>
              <a:rPr lang="zh-CN" altLang="en-US"/>
              <a:t>第二级</a:t>
            </a:r>
          </a:p>
          <a:p>
            <a:pPr lvl="2"/>
            <a:r>
              <a:rPr lang="zh-CN" altLang="en-US"/>
              <a:t>第三级</a:t>
            </a:r>
          </a:p>
          <a:p>
            <a:pPr lvl="3"/>
            <a:r>
              <a:rPr lang="zh-CN" altLang="en-US"/>
              <a:t>第四级</a:t>
            </a:r>
          </a:p>
          <a:p>
            <a:pPr lvl="4"/>
            <a:r>
              <a:rPr lang="zh-CN" altLang="en-US"/>
              <a:t>第五级</a:t>
            </a:r>
          </a:p>
        </p:txBody>
      </p:sp>
      <p:sp>
        <p:nvSpPr>
          <p:cNvPr id="5" name="文本占位符 4"/>
          <p:cNvSpPr>
            <a:spLocks noGrp="1"/>
          </p:cNvSpPr>
          <p:nvPr>
            <p:ph type="body" sz="quarter" idx="3"/>
          </p:nvPr>
        </p:nvSpPr>
        <p:spPr>
          <a:xfrm>
            <a:off x="6192562" y="1535471"/>
            <a:ext cx="5388332" cy="639911"/>
          </a:xfrm>
        </p:spPr>
        <p:txBody>
          <a:bodyPr anchor="b"/>
          <a:lstStyle>
            <a:lvl1pPr marL="0" indent="0">
              <a:buNone/>
              <a:defRPr sz="3200" b="1"/>
            </a:lvl1pPr>
            <a:lvl2pPr marL="609600" indent="0">
              <a:buNone/>
              <a:defRPr sz="2700" b="1"/>
            </a:lvl2pPr>
            <a:lvl3pPr marL="1219200" indent="0">
              <a:buNone/>
              <a:defRPr sz="2400" b="1"/>
            </a:lvl3pPr>
            <a:lvl4pPr marL="1828800" indent="0">
              <a:buNone/>
              <a:defRPr sz="2100" b="1"/>
            </a:lvl4pPr>
            <a:lvl5pPr marL="2438400" indent="0">
              <a:buNone/>
              <a:defRPr sz="2100" b="1"/>
            </a:lvl5pPr>
            <a:lvl6pPr marL="3048000" indent="0">
              <a:buNone/>
              <a:defRPr sz="2100" b="1"/>
            </a:lvl6pPr>
            <a:lvl7pPr marL="3657600" indent="0">
              <a:buNone/>
              <a:defRPr sz="2100" b="1"/>
            </a:lvl7pPr>
            <a:lvl8pPr marL="4267200" indent="0">
              <a:buNone/>
              <a:defRPr sz="2100" b="1"/>
            </a:lvl8pPr>
            <a:lvl9pPr marL="4876800" indent="0">
              <a:buNone/>
              <a:defRPr sz="2100" b="1"/>
            </a:lvl9pPr>
          </a:lstStyle>
          <a:p>
            <a:pPr lvl="0"/>
            <a:r>
              <a:rPr lang="zh-CN" altLang="en-US"/>
              <a:t>单击此处编辑母版文本样式</a:t>
            </a:r>
          </a:p>
        </p:txBody>
      </p:sp>
      <p:sp>
        <p:nvSpPr>
          <p:cNvPr id="6" name="内容占位符 5"/>
          <p:cNvSpPr>
            <a:spLocks noGrp="1"/>
          </p:cNvSpPr>
          <p:nvPr>
            <p:ph sz="quarter" idx="4"/>
          </p:nvPr>
        </p:nvSpPr>
        <p:spPr>
          <a:xfrm>
            <a:off x="6192562" y="2175380"/>
            <a:ext cx="5388332" cy="3952203"/>
          </a:xfrm>
        </p:spPr>
        <p:txBody>
          <a:bodyPr/>
          <a:lstStyle>
            <a:lvl1pPr>
              <a:defRPr sz="3200"/>
            </a:lvl1pPr>
            <a:lvl2pPr>
              <a:defRPr sz="2700"/>
            </a:lvl2pPr>
            <a:lvl3pPr>
              <a:defRPr sz="2400"/>
            </a:lvl3pPr>
            <a:lvl4pPr>
              <a:defRPr sz="2100"/>
            </a:lvl4pPr>
            <a:lvl5pPr>
              <a:defRPr sz="2100"/>
            </a:lvl5pPr>
            <a:lvl6pPr>
              <a:defRPr sz="2100"/>
            </a:lvl6pPr>
            <a:lvl7pPr>
              <a:defRPr sz="2100"/>
            </a:lvl7pPr>
            <a:lvl8pPr>
              <a:defRPr sz="2100"/>
            </a:lvl8pPr>
            <a:lvl9pPr>
              <a:defRPr sz="2100"/>
            </a:lvl9pPr>
          </a:lstStyle>
          <a:p>
            <a:pPr lvl="0"/>
            <a:r>
              <a:rPr lang="zh-CN" altLang="en-US"/>
              <a:t>单击此处编辑母版文本样式</a:t>
            </a:r>
          </a:p>
          <a:p>
            <a:pPr lvl="1"/>
            <a:r>
              <a:rPr lang="zh-CN" altLang="en-US"/>
              <a:t>第二级</a:t>
            </a:r>
          </a:p>
          <a:p>
            <a:pPr lvl="2"/>
            <a:r>
              <a:rPr lang="zh-CN" altLang="en-US"/>
              <a:t>第三级</a:t>
            </a:r>
          </a:p>
          <a:p>
            <a:pPr lvl="3"/>
            <a:r>
              <a:rPr lang="zh-CN" altLang="en-US"/>
              <a:t>第四级</a:t>
            </a:r>
          </a:p>
          <a:p>
            <a:pPr lvl="4"/>
            <a:r>
              <a:rPr lang="zh-CN" altLang="en-US"/>
              <a:t>第五级</a:t>
            </a:r>
          </a:p>
        </p:txBody>
      </p:sp>
      <p:sp>
        <p:nvSpPr>
          <p:cNvPr id="7" name="日期占位符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01CD85D-A002-D84D-8524-D85E87E005ED}" type="datetime1">
              <a:rPr lang="zh-CN" altLang="en-US" smtClean="0"/>
              <a:t>2021/12/7</a:t>
            </a:fld>
            <a:endParaRPr lang="zh-CN" altLang="en-US"/>
          </a:p>
        </p:txBody>
      </p:sp>
      <p:sp>
        <p:nvSpPr>
          <p:cNvPr id="8" name="页脚占位符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仅标题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</a:p>
        </p:txBody>
      </p:sp>
      <p:sp>
        <p:nvSpPr>
          <p:cNvPr id="3" name="日期占位符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8BAC96D-1B80-A24D-973F-DCD017EFAAA7}" type="datetime1">
              <a:rPr lang="zh-CN" altLang="en-US" smtClean="0"/>
              <a:t>2021/12/7</a:t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空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日期占位符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EFDB423-F4EB-1244-AC62-4B4A08009BC0}" type="datetime1">
              <a:rPr lang="zh-CN" altLang="en-US" smtClean="0"/>
              <a:t>2021/12/7</a:t>
            </a:fld>
            <a:endParaRPr lang="zh-CN" altLang="en-US"/>
          </a:p>
        </p:txBody>
      </p:sp>
      <p:sp>
        <p:nvSpPr>
          <p:cNvPr id="3" name="页脚占位符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内容与标题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609523" y="273114"/>
            <a:ext cx="4010562" cy="1162320"/>
          </a:xfrm>
        </p:spPr>
        <p:txBody>
          <a:bodyPr anchor="b"/>
          <a:lstStyle>
            <a:lvl1pPr algn="l">
              <a:defRPr sz="2700" b="1"/>
            </a:lvl1pPr>
          </a:lstStyle>
          <a:p>
            <a:r>
              <a:rPr lang="zh-CN" altLang="en-US"/>
              <a:t>单击此处编辑母版标题样式</a:t>
            </a:r>
          </a:p>
        </p:txBody>
      </p:sp>
      <p:sp>
        <p:nvSpPr>
          <p:cNvPr id="3" name="内容占位符 2"/>
          <p:cNvSpPr>
            <a:spLocks noGrp="1"/>
          </p:cNvSpPr>
          <p:nvPr>
            <p:ph idx="1"/>
          </p:nvPr>
        </p:nvSpPr>
        <p:spPr>
          <a:xfrm>
            <a:off x="4766113" y="273114"/>
            <a:ext cx="6814779" cy="5854469"/>
          </a:xfrm>
        </p:spPr>
        <p:txBody>
          <a:bodyPr/>
          <a:lstStyle>
            <a:lvl1pPr>
              <a:defRPr sz="4300"/>
            </a:lvl1pPr>
            <a:lvl2pPr>
              <a:defRPr sz="3700"/>
            </a:lvl2pPr>
            <a:lvl3pPr>
              <a:defRPr sz="3200"/>
            </a:lvl3pPr>
            <a:lvl4pPr>
              <a:defRPr sz="2700"/>
            </a:lvl4pPr>
            <a:lvl5pPr>
              <a:defRPr sz="2700"/>
            </a:lvl5pPr>
            <a:lvl6pPr>
              <a:defRPr sz="2700"/>
            </a:lvl6pPr>
            <a:lvl7pPr>
              <a:defRPr sz="2700"/>
            </a:lvl7pPr>
            <a:lvl8pPr>
              <a:defRPr sz="2700"/>
            </a:lvl8pPr>
            <a:lvl9pPr>
              <a:defRPr sz="2700"/>
            </a:lvl9pPr>
          </a:lstStyle>
          <a:p>
            <a:pPr lvl="0"/>
            <a:r>
              <a:rPr lang="zh-CN" altLang="en-US"/>
              <a:t>单击此处编辑母版文本样式</a:t>
            </a:r>
          </a:p>
          <a:p>
            <a:pPr lvl="1"/>
            <a:r>
              <a:rPr lang="zh-CN" altLang="en-US"/>
              <a:t>第二级</a:t>
            </a:r>
          </a:p>
          <a:p>
            <a:pPr lvl="2"/>
            <a:r>
              <a:rPr lang="zh-CN" altLang="en-US"/>
              <a:t>第三级</a:t>
            </a:r>
          </a:p>
          <a:p>
            <a:pPr lvl="3"/>
            <a:r>
              <a:rPr lang="zh-CN" altLang="en-US"/>
              <a:t>第四级</a:t>
            </a:r>
          </a:p>
          <a:p>
            <a:pPr lvl="4"/>
            <a:r>
              <a:rPr lang="zh-CN" altLang="en-US"/>
              <a:t>第五级</a:t>
            </a:r>
          </a:p>
        </p:txBody>
      </p:sp>
      <p:sp>
        <p:nvSpPr>
          <p:cNvPr id="4" name="文本占位符 3"/>
          <p:cNvSpPr>
            <a:spLocks noGrp="1"/>
          </p:cNvSpPr>
          <p:nvPr>
            <p:ph type="body" sz="half" idx="2"/>
          </p:nvPr>
        </p:nvSpPr>
        <p:spPr>
          <a:xfrm>
            <a:off x="609523" y="1435436"/>
            <a:ext cx="4010562" cy="4692149"/>
          </a:xfrm>
        </p:spPr>
        <p:txBody>
          <a:bodyPr/>
          <a:lstStyle>
            <a:lvl1pPr marL="0" indent="0">
              <a:buNone/>
              <a:defRPr sz="1900"/>
            </a:lvl1pPr>
            <a:lvl2pPr marL="609600" indent="0">
              <a:buNone/>
              <a:defRPr sz="1600"/>
            </a:lvl2pPr>
            <a:lvl3pPr marL="1219200" indent="0">
              <a:buNone/>
              <a:defRPr sz="1300"/>
            </a:lvl3pPr>
            <a:lvl4pPr marL="1828800" indent="0">
              <a:buNone/>
              <a:defRPr sz="1200"/>
            </a:lvl4pPr>
            <a:lvl5pPr marL="2438400" indent="0">
              <a:buNone/>
              <a:defRPr sz="1200"/>
            </a:lvl5pPr>
            <a:lvl6pPr marL="3048000" indent="0">
              <a:buNone/>
              <a:defRPr sz="1200"/>
            </a:lvl6pPr>
            <a:lvl7pPr marL="3657600" indent="0">
              <a:buNone/>
              <a:defRPr sz="1200"/>
            </a:lvl7pPr>
            <a:lvl8pPr marL="4267200" indent="0">
              <a:buNone/>
              <a:defRPr sz="1200"/>
            </a:lvl8pPr>
            <a:lvl9pPr marL="4876800" indent="0">
              <a:buNone/>
              <a:defRPr sz="1200"/>
            </a:lvl9pPr>
          </a:lstStyle>
          <a:p>
            <a:pPr lvl="0"/>
            <a:r>
              <a:rPr lang="zh-CN" altLang="en-US"/>
              <a:t>单击此处编辑母版文本样式</a:t>
            </a:r>
          </a:p>
        </p:txBody>
      </p:sp>
      <p:sp>
        <p:nvSpPr>
          <p:cNvPr id="5" name="日期占位符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2DA494E-93C7-DF40-A7EF-8902FB8B9286}" type="datetime1">
              <a:rPr lang="zh-CN" altLang="en-US" smtClean="0"/>
              <a:t>2021/12/7</a:t>
            </a:fld>
            <a:endParaRPr lang="zh-CN" altLang="en-US"/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图片与标题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2389406" y="4801712"/>
            <a:ext cx="7314248" cy="566870"/>
          </a:xfrm>
        </p:spPr>
        <p:txBody>
          <a:bodyPr anchor="b"/>
          <a:lstStyle>
            <a:lvl1pPr algn="l">
              <a:defRPr sz="2700" b="1"/>
            </a:lvl1pPr>
          </a:lstStyle>
          <a:p>
            <a:r>
              <a:rPr lang="zh-CN" altLang="en-US"/>
              <a:t>单击此处编辑母版标题样式</a:t>
            </a:r>
          </a:p>
        </p:txBody>
      </p:sp>
      <p:sp>
        <p:nvSpPr>
          <p:cNvPr id="3" name="图片占位符 2"/>
          <p:cNvSpPr>
            <a:spLocks noGrp="1"/>
          </p:cNvSpPr>
          <p:nvPr>
            <p:ph type="pic" idx="1"/>
          </p:nvPr>
        </p:nvSpPr>
        <p:spPr>
          <a:xfrm>
            <a:off x="2389406" y="612918"/>
            <a:ext cx="7314248" cy="4115753"/>
          </a:xfrm>
        </p:spPr>
        <p:txBody>
          <a:bodyPr/>
          <a:lstStyle>
            <a:lvl1pPr marL="0" indent="0">
              <a:buNone/>
              <a:defRPr sz="4300"/>
            </a:lvl1pPr>
            <a:lvl2pPr marL="609600" indent="0">
              <a:buNone/>
              <a:defRPr sz="3700"/>
            </a:lvl2pPr>
            <a:lvl3pPr marL="1219200" indent="0">
              <a:buNone/>
              <a:defRPr sz="3200"/>
            </a:lvl3pPr>
            <a:lvl4pPr marL="1828800" indent="0">
              <a:buNone/>
              <a:defRPr sz="2700"/>
            </a:lvl4pPr>
            <a:lvl5pPr marL="2438400" indent="0">
              <a:buNone/>
              <a:defRPr sz="2700"/>
            </a:lvl5pPr>
            <a:lvl6pPr marL="3048000" indent="0">
              <a:buNone/>
              <a:defRPr sz="2700"/>
            </a:lvl6pPr>
            <a:lvl7pPr marL="3657600" indent="0">
              <a:buNone/>
              <a:defRPr sz="2700"/>
            </a:lvl7pPr>
            <a:lvl8pPr marL="4267200" indent="0">
              <a:buNone/>
              <a:defRPr sz="2700"/>
            </a:lvl8pPr>
            <a:lvl9pPr marL="4876800" indent="0">
              <a:buNone/>
              <a:defRPr sz="2700"/>
            </a:lvl9pPr>
          </a:lstStyle>
          <a:p>
            <a:endParaRPr lang="zh-CN" altLang="en-US"/>
          </a:p>
        </p:txBody>
      </p:sp>
      <p:sp>
        <p:nvSpPr>
          <p:cNvPr id="4" name="文本占位符 3"/>
          <p:cNvSpPr>
            <a:spLocks noGrp="1"/>
          </p:cNvSpPr>
          <p:nvPr>
            <p:ph type="body" sz="half" idx="2"/>
          </p:nvPr>
        </p:nvSpPr>
        <p:spPr>
          <a:xfrm>
            <a:off x="2389406" y="5368583"/>
            <a:ext cx="7314248" cy="805049"/>
          </a:xfrm>
        </p:spPr>
        <p:txBody>
          <a:bodyPr/>
          <a:lstStyle>
            <a:lvl1pPr marL="0" indent="0">
              <a:buNone/>
              <a:defRPr sz="1900"/>
            </a:lvl1pPr>
            <a:lvl2pPr marL="609600" indent="0">
              <a:buNone/>
              <a:defRPr sz="1600"/>
            </a:lvl2pPr>
            <a:lvl3pPr marL="1219200" indent="0">
              <a:buNone/>
              <a:defRPr sz="1300"/>
            </a:lvl3pPr>
            <a:lvl4pPr marL="1828800" indent="0">
              <a:buNone/>
              <a:defRPr sz="1200"/>
            </a:lvl4pPr>
            <a:lvl5pPr marL="2438400" indent="0">
              <a:buNone/>
              <a:defRPr sz="1200"/>
            </a:lvl5pPr>
            <a:lvl6pPr marL="3048000" indent="0">
              <a:buNone/>
              <a:defRPr sz="1200"/>
            </a:lvl6pPr>
            <a:lvl7pPr marL="3657600" indent="0">
              <a:buNone/>
              <a:defRPr sz="1200"/>
            </a:lvl7pPr>
            <a:lvl8pPr marL="4267200" indent="0">
              <a:buNone/>
              <a:defRPr sz="1200"/>
            </a:lvl8pPr>
            <a:lvl9pPr marL="4876800" indent="0">
              <a:buNone/>
              <a:defRPr sz="1200"/>
            </a:lvl9pPr>
          </a:lstStyle>
          <a:p>
            <a:pPr lvl="0"/>
            <a:r>
              <a:rPr lang="zh-CN" altLang="en-US"/>
              <a:t>单击此处编辑母版文本样式</a:t>
            </a:r>
          </a:p>
        </p:txBody>
      </p:sp>
      <p:sp>
        <p:nvSpPr>
          <p:cNvPr id="5" name="日期占位符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32171EA-63BC-D448-8BB3-CC8128F1A6E9}" type="datetime1">
              <a:rPr lang="zh-CN" altLang="en-US" smtClean="0"/>
              <a:t>2021/12/7</a:t>
            </a:fld>
            <a:endParaRPr lang="zh-CN" altLang="en-US"/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8" name="Slide Number Placeholder 5"/>
          <p:cNvSpPr txBox="1"/>
          <p:nvPr userDrawn="1"/>
        </p:nvSpPr>
        <p:spPr>
          <a:xfrm>
            <a:off x="-62129" y="6238108"/>
            <a:ext cx="779665" cy="621483"/>
          </a:xfrm>
          <a:prstGeom prst="rect">
            <a:avLst/>
          </a:prstGeom>
        </p:spPr>
        <p:txBody>
          <a:bodyPr vert="horz" lIns="121917" tIns="60958" rIns="121917" bIns="60958" rtlCol="0" anchor="ctr"/>
          <a:lstStyle>
            <a:lvl1pPr>
              <a:defRPr sz="2800">
                <a:solidFill>
                  <a:schemeClr val="tx1"/>
                </a:solidFill>
              </a:defRPr>
            </a:lvl1pPr>
          </a:lstStyle>
          <a:p>
            <a:pPr marL="0" marR="0" lvl="0" indent="0" algn="r" defTabSz="1219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defRPr/>
            </a:pPr>
            <a:endParaRPr kumimoji="0" lang="en-US" altLang="zh-TW" sz="2800" b="0" i="0" u="none" strike="noStrike" kern="1200" cap="none" spc="0" normalizeH="0" baseline="0" noProof="0" dirty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标题和竖排文字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</a:p>
        </p:txBody>
      </p:sp>
      <p:sp>
        <p:nvSpPr>
          <p:cNvPr id="3" name="竖排文字占位符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zh-CN" altLang="en-US"/>
              <a:t>单击此处编辑母版文本样式</a:t>
            </a:r>
          </a:p>
          <a:p>
            <a:pPr lvl="1"/>
            <a:r>
              <a:rPr lang="zh-CN" altLang="en-US"/>
              <a:t>第二级</a:t>
            </a:r>
          </a:p>
          <a:p>
            <a:pPr lvl="2"/>
            <a:r>
              <a:rPr lang="zh-CN" altLang="en-US"/>
              <a:t>第三级</a:t>
            </a:r>
          </a:p>
          <a:p>
            <a:pPr lvl="3"/>
            <a:r>
              <a:rPr lang="zh-CN" altLang="en-US"/>
              <a:t>第四级</a:t>
            </a:r>
          </a:p>
          <a:p>
            <a:pPr lvl="4"/>
            <a:r>
              <a:rPr lang="zh-CN" altLang="en-US"/>
              <a:t>第五级</a:t>
            </a:r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004C8EF-C26B-584E-9CEF-AD13F86556E4}" type="datetime1">
              <a:rPr lang="zh-CN" altLang="en-US" smtClean="0"/>
              <a:t>2021/12/7</a:t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垂直排列标题与文本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竖排标题 1"/>
          <p:cNvSpPr>
            <a:spLocks noGrp="1"/>
          </p:cNvSpPr>
          <p:nvPr>
            <p:ph type="title" orient="vert"/>
          </p:nvPr>
        </p:nvSpPr>
        <p:spPr>
          <a:xfrm>
            <a:off x="8838049" y="274702"/>
            <a:ext cx="2742843" cy="5852880"/>
          </a:xfrm>
        </p:spPr>
        <p:txBody>
          <a:bodyPr vert="eaVert"/>
          <a:lstStyle/>
          <a:p>
            <a:r>
              <a:rPr lang="zh-CN" altLang="en-US"/>
              <a:t>单击此处编辑母版标题样式</a:t>
            </a:r>
          </a:p>
        </p:txBody>
      </p:sp>
      <p:sp>
        <p:nvSpPr>
          <p:cNvPr id="3" name="竖排文字占位符 2"/>
          <p:cNvSpPr>
            <a:spLocks noGrp="1"/>
          </p:cNvSpPr>
          <p:nvPr>
            <p:ph type="body" orient="vert" idx="1"/>
          </p:nvPr>
        </p:nvSpPr>
        <p:spPr>
          <a:xfrm>
            <a:off x="609523" y="274702"/>
            <a:ext cx="8025355" cy="5852880"/>
          </a:xfrm>
        </p:spPr>
        <p:txBody>
          <a:bodyPr vert="eaVert"/>
          <a:lstStyle/>
          <a:p>
            <a:pPr lvl="0"/>
            <a:r>
              <a:rPr lang="zh-CN" altLang="en-US"/>
              <a:t>单击此处编辑母版文本样式</a:t>
            </a:r>
          </a:p>
          <a:p>
            <a:pPr lvl="1"/>
            <a:r>
              <a:rPr lang="zh-CN" altLang="en-US"/>
              <a:t>第二级</a:t>
            </a:r>
          </a:p>
          <a:p>
            <a:pPr lvl="2"/>
            <a:r>
              <a:rPr lang="zh-CN" altLang="en-US"/>
              <a:t>第三级</a:t>
            </a:r>
          </a:p>
          <a:p>
            <a:pPr lvl="3"/>
            <a:r>
              <a:rPr lang="zh-CN" altLang="en-US"/>
              <a:t>第四级</a:t>
            </a:r>
          </a:p>
          <a:p>
            <a:pPr lvl="4"/>
            <a:r>
              <a:rPr lang="zh-CN" altLang="en-US"/>
              <a:t>第五级</a:t>
            </a:r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63EA9FA-7BEF-1148-A3D2-9F0C72892EB9}" type="datetime1">
              <a:rPr lang="zh-CN" altLang="en-US" smtClean="0"/>
              <a:t>2021/12/7</a:t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3">
            <a:lumMod val="20000"/>
            <a:lumOff val="8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占位符 1"/>
          <p:cNvSpPr>
            <a:spLocks noGrp="1"/>
          </p:cNvSpPr>
          <p:nvPr>
            <p:ph type="title"/>
          </p:nvPr>
        </p:nvSpPr>
        <p:spPr>
          <a:xfrm>
            <a:off x="609521" y="274702"/>
            <a:ext cx="10971372" cy="1143265"/>
          </a:xfrm>
          <a:prstGeom prst="rect">
            <a:avLst/>
          </a:prstGeom>
        </p:spPr>
        <p:txBody>
          <a:bodyPr vert="horz" lIns="121917" tIns="60958" rIns="121917" bIns="60958" rtlCol="0" anchor="ctr">
            <a:normAutofit/>
          </a:bodyPr>
          <a:lstStyle/>
          <a:p>
            <a:r>
              <a:rPr lang="zh-CN" altLang="en-US"/>
              <a:t>单击此处编辑母版标题样式</a:t>
            </a:r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609521" y="1600574"/>
            <a:ext cx="10971372" cy="4527011"/>
          </a:xfrm>
          <a:prstGeom prst="rect">
            <a:avLst/>
          </a:prstGeom>
        </p:spPr>
        <p:txBody>
          <a:bodyPr vert="horz" lIns="121917" tIns="60958" rIns="121917" bIns="60958" rtlCol="0">
            <a:normAutofit/>
          </a:bodyPr>
          <a:lstStyle/>
          <a:p>
            <a:pPr lvl="0"/>
            <a:r>
              <a:rPr lang="zh-CN" altLang="en-US"/>
              <a:t>单击此处编辑母版文本样式</a:t>
            </a:r>
          </a:p>
          <a:p>
            <a:pPr lvl="1"/>
            <a:r>
              <a:rPr lang="zh-CN" altLang="en-US"/>
              <a:t>第二级</a:t>
            </a:r>
          </a:p>
          <a:p>
            <a:pPr lvl="2"/>
            <a:r>
              <a:rPr lang="zh-CN" altLang="en-US"/>
              <a:t>第三级</a:t>
            </a:r>
          </a:p>
          <a:p>
            <a:pPr lvl="3"/>
            <a:r>
              <a:rPr lang="zh-CN" altLang="en-US"/>
              <a:t>第四级</a:t>
            </a:r>
          </a:p>
          <a:p>
            <a:pPr lvl="4"/>
            <a:r>
              <a:rPr lang="zh-CN" altLang="en-US"/>
              <a:t>第五级</a:t>
            </a:r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2"/>
          </p:nvPr>
        </p:nvSpPr>
        <p:spPr>
          <a:xfrm>
            <a:off x="609521" y="6357822"/>
            <a:ext cx="2844430" cy="365210"/>
          </a:xfrm>
          <a:prstGeom prst="rect">
            <a:avLst/>
          </a:prstGeom>
        </p:spPr>
        <p:txBody>
          <a:bodyPr vert="horz" lIns="121917" tIns="60958" rIns="121917" bIns="60958" rtlCol="0" anchor="ctr"/>
          <a:lstStyle>
            <a:lvl1pPr algn="l">
              <a:defRPr sz="16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654EA20B-5F01-614A-AE90-09D6BDF5EBFA}" type="datetime1">
              <a:rPr lang="zh-CN" altLang="en-US" smtClean="0"/>
              <a:t>2021/12/7</a:t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3"/>
          </p:nvPr>
        </p:nvSpPr>
        <p:spPr>
          <a:xfrm>
            <a:off x="4165060" y="6357822"/>
            <a:ext cx="3860297" cy="365210"/>
          </a:xfrm>
          <a:prstGeom prst="rect">
            <a:avLst/>
          </a:prstGeom>
        </p:spPr>
        <p:txBody>
          <a:bodyPr vert="horz" lIns="121917" tIns="60958" rIns="121917" bIns="60958" rtlCol="0" anchor="ctr"/>
          <a:lstStyle>
            <a:lvl1pPr algn="ctr">
              <a:defRPr sz="16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zh-CN" altLang="en-US"/>
          </a:p>
        </p:txBody>
      </p:sp>
      <p:sp>
        <p:nvSpPr>
          <p:cNvPr id="7" name="灯片编号占位符 5"/>
          <p:cNvSpPr txBox="1"/>
          <p:nvPr userDrawn="1"/>
        </p:nvSpPr>
        <p:spPr>
          <a:xfrm>
            <a:off x="2" y="6230646"/>
            <a:ext cx="792089" cy="628942"/>
          </a:xfrm>
          <a:prstGeom prst="rect">
            <a:avLst/>
          </a:prstGeom>
        </p:spPr>
        <p:txBody>
          <a:bodyPr/>
          <a:lstStyle>
            <a:defPPr>
              <a:defRPr lang="zh-CN"/>
            </a:defPPr>
            <a:lvl1pPr marL="0" algn="l" defTabSz="1219200" rtl="0" eaLnBrk="1" latinLnBrk="0" hangingPunct="1"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09600" algn="l" defTabSz="121920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219200" algn="l" defTabSz="121920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828800" algn="l" defTabSz="121920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438400" algn="l" defTabSz="121920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3048000" algn="l" defTabSz="121920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3657600" algn="l" defTabSz="121920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4267200" algn="l" defTabSz="121920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4876800" algn="l" defTabSz="121920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7183A52F-D388-438E-A748-ED6C72307AC6}" type="slidenum">
              <a:rPr lang="zh-CN" altLang="en-US" smtClean="0"/>
              <a:t>‹#›</a:t>
            </a:fld>
            <a:endParaRPr lang="zh-CN" altLang="en-US" dirty="0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hf hdr="0" ftr="0" dt="0"/>
  <p:txStyles>
    <p:titleStyle>
      <a:lvl1pPr algn="ctr" defTabSz="1219200" rtl="0" eaLnBrk="1" latinLnBrk="0" hangingPunct="1">
        <a:spcBef>
          <a:spcPct val="0"/>
        </a:spcBef>
        <a:buNone/>
        <a:defRPr sz="59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457200" indent="-457200" algn="l" defTabSz="1219200" rtl="0" eaLnBrk="1" latinLnBrk="0" hangingPunct="1">
        <a:spcBef>
          <a:spcPct val="20000"/>
        </a:spcBef>
        <a:buFont typeface="Arial" panose="020B0604020202020204" pitchFamily="34" charset="0"/>
        <a:buChar char="•"/>
        <a:defRPr sz="4300" kern="1200">
          <a:solidFill>
            <a:schemeClr val="tx1"/>
          </a:solidFill>
          <a:latin typeface="+mn-lt"/>
          <a:ea typeface="+mn-ea"/>
          <a:cs typeface="+mn-cs"/>
        </a:defRPr>
      </a:lvl1pPr>
      <a:lvl2pPr marL="990600" indent="-381000" algn="l" defTabSz="1219200" rtl="0" eaLnBrk="1" latinLnBrk="0" hangingPunct="1">
        <a:spcBef>
          <a:spcPct val="20000"/>
        </a:spcBef>
        <a:buFont typeface="Arial" panose="020B0604020202020204" pitchFamily="34" charset="0"/>
        <a:buChar char="–"/>
        <a:defRPr sz="3700" kern="1200">
          <a:solidFill>
            <a:schemeClr val="tx1"/>
          </a:solidFill>
          <a:latin typeface="+mn-lt"/>
          <a:ea typeface="+mn-ea"/>
          <a:cs typeface="+mn-cs"/>
        </a:defRPr>
      </a:lvl2pPr>
      <a:lvl3pPr marL="1524000" indent="-304800" algn="l" defTabSz="1219200" rtl="0" eaLnBrk="1" latinLnBrk="0" hangingPunct="1">
        <a:spcBef>
          <a:spcPct val="20000"/>
        </a:spcBef>
        <a:buFont typeface="Arial" panose="020B0604020202020204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3pPr>
      <a:lvl4pPr marL="2133600" indent="-304800" algn="l" defTabSz="1219200" rtl="0" eaLnBrk="1" latinLnBrk="0" hangingPunct="1">
        <a:spcBef>
          <a:spcPct val="20000"/>
        </a:spcBef>
        <a:buFont typeface="Arial" panose="020B0604020202020204" pitchFamily="34" charset="0"/>
        <a:buChar char="–"/>
        <a:defRPr sz="2700" kern="1200">
          <a:solidFill>
            <a:schemeClr val="tx1"/>
          </a:solidFill>
          <a:latin typeface="+mn-lt"/>
          <a:ea typeface="+mn-ea"/>
          <a:cs typeface="+mn-cs"/>
        </a:defRPr>
      </a:lvl4pPr>
      <a:lvl5pPr marL="2743200" indent="-304800" algn="l" defTabSz="1219200" rtl="0" eaLnBrk="1" latinLnBrk="0" hangingPunct="1">
        <a:spcBef>
          <a:spcPct val="20000"/>
        </a:spcBef>
        <a:buFont typeface="Arial" panose="020B0604020202020204" pitchFamily="34" charset="0"/>
        <a:buChar char="»"/>
        <a:defRPr sz="2700" kern="1200">
          <a:solidFill>
            <a:schemeClr val="tx1"/>
          </a:solidFill>
          <a:latin typeface="+mn-lt"/>
          <a:ea typeface="+mn-ea"/>
          <a:cs typeface="+mn-cs"/>
        </a:defRPr>
      </a:lvl5pPr>
      <a:lvl6pPr marL="3352800" indent="-304800" algn="l" defTabSz="12192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700" kern="1200">
          <a:solidFill>
            <a:schemeClr val="tx1"/>
          </a:solidFill>
          <a:latin typeface="+mn-lt"/>
          <a:ea typeface="+mn-ea"/>
          <a:cs typeface="+mn-cs"/>
        </a:defRPr>
      </a:lvl6pPr>
      <a:lvl7pPr marL="3962400" indent="-304800" algn="l" defTabSz="12192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700" kern="1200">
          <a:solidFill>
            <a:schemeClr val="tx1"/>
          </a:solidFill>
          <a:latin typeface="+mn-lt"/>
          <a:ea typeface="+mn-ea"/>
          <a:cs typeface="+mn-cs"/>
        </a:defRPr>
      </a:lvl7pPr>
      <a:lvl8pPr marL="4572000" indent="-304800" algn="l" defTabSz="12192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700" kern="1200">
          <a:solidFill>
            <a:schemeClr val="tx1"/>
          </a:solidFill>
          <a:latin typeface="+mn-lt"/>
          <a:ea typeface="+mn-ea"/>
          <a:cs typeface="+mn-cs"/>
        </a:defRPr>
      </a:lvl8pPr>
      <a:lvl9pPr marL="5181600" indent="-304800" algn="l" defTabSz="12192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7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1219200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1pPr>
      <a:lvl2pPr marL="609600" algn="l" defTabSz="1219200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219200" algn="l" defTabSz="1219200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828800" algn="l" defTabSz="1219200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4pPr>
      <a:lvl5pPr marL="2438400" algn="l" defTabSz="1219200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5pPr>
      <a:lvl6pPr marL="3048000" algn="l" defTabSz="1219200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6pPr>
      <a:lvl7pPr marL="3657600" algn="l" defTabSz="1219200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7pPr>
      <a:lvl8pPr marL="4267200" algn="l" defTabSz="1219200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8pPr>
      <a:lvl9pPr marL="4876800" algn="l" defTabSz="1219200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slideLayout" Target="../slideLayouts/slideLayout2.xml"/><Relationship Id="rId1" Type="http://schemas.openxmlformats.org/officeDocument/2006/relationships/themeOverride" Target="../theme/themeOverride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slideLayout" Target="../slideLayouts/slideLayout2.xml"/><Relationship Id="rId1" Type="http://schemas.openxmlformats.org/officeDocument/2006/relationships/themeOverride" Target="../theme/themeOverride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slideLayout" Target="../slideLayouts/slideLayout2.xml"/><Relationship Id="rId1" Type="http://schemas.openxmlformats.org/officeDocument/2006/relationships/themeOverride" Target="../theme/themeOverride3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slideLayout" Target="../slideLayouts/slideLayout2.xml"/><Relationship Id="rId1" Type="http://schemas.openxmlformats.org/officeDocument/2006/relationships/themeOverride" Target="../theme/themeOverride4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slideLayout" Target="../slideLayouts/slideLayout2.xml"/><Relationship Id="rId1" Type="http://schemas.openxmlformats.org/officeDocument/2006/relationships/themeOverride" Target="../theme/themeOverride5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slideLayout" Target="../slideLayouts/slideLayout2.xml"/><Relationship Id="rId1" Type="http://schemas.openxmlformats.org/officeDocument/2006/relationships/themeOverride" Target="../theme/themeOverride6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slideLayout" Target="../slideLayouts/slideLayout2.xml"/><Relationship Id="rId1" Type="http://schemas.openxmlformats.org/officeDocument/2006/relationships/themeOverride" Target="../theme/themeOverride7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slideLayout" Target="../slideLayouts/slideLayout2.xml"/><Relationship Id="rId1" Type="http://schemas.openxmlformats.org/officeDocument/2006/relationships/themeOverride" Target="../theme/themeOverride8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slideLayout" Target="../slideLayouts/slideLayout2.xml"/><Relationship Id="rId1" Type="http://schemas.openxmlformats.org/officeDocument/2006/relationships/themeOverride" Target="../theme/themeOverride9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slideLayout" Target="../slideLayouts/slideLayout2.xml"/><Relationship Id="rId1" Type="http://schemas.openxmlformats.org/officeDocument/2006/relationships/themeOverride" Target="../theme/themeOverride10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slideLayout" Target="../slideLayouts/slideLayout2.xml"/><Relationship Id="rId1" Type="http://schemas.openxmlformats.org/officeDocument/2006/relationships/themeOverride" Target="../theme/themeOverride11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slideLayout" Target="../slideLayouts/slideLayout2.xml"/><Relationship Id="rId1" Type="http://schemas.openxmlformats.org/officeDocument/2006/relationships/themeOverride" Target="../theme/themeOverride12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slideLayout" Target="../slideLayouts/slideLayout2.xml"/><Relationship Id="rId1" Type="http://schemas.openxmlformats.org/officeDocument/2006/relationships/themeOverride" Target="../theme/themeOverride13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slideLayout" Target="../slideLayouts/slideLayout2.xml"/><Relationship Id="rId1" Type="http://schemas.openxmlformats.org/officeDocument/2006/relationships/themeOverride" Target="../theme/themeOverride14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slideLayout" Target="../slideLayouts/slideLayout2.xml"/><Relationship Id="rId1" Type="http://schemas.openxmlformats.org/officeDocument/2006/relationships/themeOverride" Target="../theme/themeOverride15.xml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png"/><Relationship Id="rId2" Type="http://schemas.openxmlformats.org/officeDocument/2006/relationships/slideLayout" Target="../slideLayouts/slideLayout2.xml"/><Relationship Id="rId1" Type="http://schemas.openxmlformats.org/officeDocument/2006/relationships/themeOverride" Target="../theme/themeOverride16.xml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png"/><Relationship Id="rId2" Type="http://schemas.openxmlformats.org/officeDocument/2006/relationships/slideLayout" Target="../slideLayouts/slideLayout2.xml"/><Relationship Id="rId1" Type="http://schemas.openxmlformats.org/officeDocument/2006/relationships/themeOverride" Target="../theme/themeOverride17.xml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png"/><Relationship Id="rId2" Type="http://schemas.openxmlformats.org/officeDocument/2006/relationships/slideLayout" Target="../slideLayouts/slideLayout2.xml"/><Relationship Id="rId1" Type="http://schemas.openxmlformats.org/officeDocument/2006/relationships/themeOverride" Target="../theme/themeOverride18.xml"/></Relationships>
</file>

<file path=ppt/slides/_rels/slide1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png"/><Relationship Id="rId2" Type="http://schemas.openxmlformats.org/officeDocument/2006/relationships/slideLayout" Target="../slideLayouts/slideLayout2.xml"/><Relationship Id="rId1" Type="http://schemas.openxmlformats.org/officeDocument/2006/relationships/themeOverride" Target="../theme/themeOverride19.xml"/></Relationships>
</file>

<file path=ppt/slides/_rels/slide2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slideLayout" Target="../slideLayouts/slideLayout2.xml"/><Relationship Id="rId1" Type="http://schemas.openxmlformats.org/officeDocument/2006/relationships/themeOverride" Target="../theme/themeOverride20.xml"/></Relationships>
</file>

<file path=ppt/slides/_rels/slide21.xml.rels><?xml version="1.0" encoding="UTF-8" standalone="yes"?>
<Relationships xmlns="http://schemas.openxmlformats.org/package/2006/relationships"><Relationship Id="rId2" Type="http://schemas.openxmlformats.org/officeDocument/2006/relationships/slideLayout" Target="../slideLayouts/slideLayout2.xml"/><Relationship Id="rId1" Type="http://schemas.openxmlformats.org/officeDocument/2006/relationships/themeOverride" Target="../theme/themeOverride21.xml"/></Relationships>
</file>

<file path=ppt/slides/_rels/slide22.xml.rels><?xml version="1.0" encoding="UTF-8" standalone="yes"?>
<Relationships xmlns="http://schemas.openxmlformats.org/package/2006/relationships"><Relationship Id="rId2" Type="http://schemas.openxmlformats.org/officeDocument/2006/relationships/slideLayout" Target="../slideLayouts/slideLayout2.xml"/><Relationship Id="rId1" Type="http://schemas.openxmlformats.org/officeDocument/2006/relationships/themeOverride" Target="../theme/themeOverride22.xml"/></Relationships>
</file>

<file path=ppt/slides/_rels/slide2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png"/><Relationship Id="rId2" Type="http://schemas.openxmlformats.org/officeDocument/2006/relationships/slideLayout" Target="../slideLayouts/slideLayout2.xml"/><Relationship Id="rId1" Type="http://schemas.openxmlformats.org/officeDocument/2006/relationships/themeOverride" Target="../theme/themeOverride23.xml"/></Relationships>
</file>

<file path=ppt/slides/_rels/slide2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png"/><Relationship Id="rId2" Type="http://schemas.openxmlformats.org/officeDocument/2006/relationships/slideLayout" Target="../slideLayouts/slideLayout2.xml"/><Relationship Id="rId1" Type="http://schemas.openxmlformats.org/officeDocument/2006/relationships/themeOverride" Target="../theme/themeOverride24.xml"/></Relationships>
</file>

<file path=ppt/slides/_rels/slide2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slideLayout" Target="../slideLayouts/slideLayout2.xml"/><Relationship Id="rId1" Type="http://schemas.openxmlformats.org/officeDocument/2006/relationships/themeOverride" Target="../theme/themeOverride25.xml"/></Relationships>
</file>

<file path=ppt/slides/_rels/slide26.xml.rels><?xml version="1.0" encoding="UTF-8" standalone="yes"?>
<Relationships xmlns="http://schemas.openxmlformats.org/package/2006/relationships"><Relationship Id="rId2" Type="http://schemas.openxmlformats.org/officeDocument/2006/relationships/slideLayout" Target="../slideLayouts/slideLayout2.xml"/><Relationship Id="rId1" Type="http://schemas.openxmlformats.org/officeDocument/2006/relationships/themeOverride" Target="../theme/themeOverride26.xml"/></Relationships>
</file>

<file path=ppt/slides/_rels/slide27.xml.rels><?xml version="1.0" encoding="UTF-8" standalone="yes"?>
<Relationships xmlns="http://schemas.openxmlformats.org/package/2006/relationships"><Relationship Id="rId2" Type="http://schemas.openxmlformats.org/officeDocument/2006/relationships/slideLayout" Target="../slideLayouts/slideLayout2.xml"/><Relationship Id="rId1" Type="http://schemas.openxmlformats.org/officeDocument/2006/relationships/themeOverride" Target="../theme/themeOverride27.xml"/></Relationships>
</file>

<file path=ppt/slides/_rels/slide28.xml.rels><?xml version="1.0" encoding="UTF-8" standalone="yes"?>
<Relationships xmlns="http://schemas.openxmlformats.org/package/2006/relationships"><Relationship Id="rId2" Type="http://schemas.openxmlformats.org/officeDocument/2006/relationships/slideLayout" Target="../slideLayouts/slideLayout2.xml"/><Relationship Id="rId1" Type="http://schemas.openxmlformats.org/officeDocument/2006/relationships/themeOverride" Target="../theme/themeOverride28.xml"/></Relationships>
</file>

<file path=ppt/slides/_rels/slide29.xml.rels><?xml version="1.0" encoding="UTF-8" standalone="yes"?>
<Relationships xmlns="http://schemas.openxmlformats.org/package/2006/relationships"><Relationship Id="rId2" Type="http://schemas.openxmlformats.org/officeDocument/2006/relationships/slideLayout" Target="../slideLayouts/slideLayout2.xml"/><Relationship Id="rId1" Type="http://schemas.openxmlformats.org/officeDocument/2006/relationships/themeOverride" Target="../theme/themeOverride29.xml"/></Relationships>
</file>

<file path=ppt/slides/_rels/slide30.xml.rels><?xml version="1.0" encoding="UTF-8" standalone="yes"?>
<Relationships xmlns="http://schemas.openxmlformats.org/package/2006/relationships"><Relationship Id="rId2" Type="http://schemas.openxmlformats.org/officeDocument/2006/relationships/slideLayout" Target="../slideLayouts/slideLayout2.xml"/><Relationship Id="rId1" Type="http://schemas.openxmlformats.org/officeDocument/2006/relationships/themeOverride" Target="../theme/themeOverride30.xml"/></Relationships>
</file>

<file path=ppt/slides/_rels/slide31.xml.rels><?xml version="1.0" encoding="UTF-8" standalone="yes"?>
<Relationships xmlns="http://schemas.openxmlformats.org/package/2006/relationships"><Relationship Id="rId2" Type="http://schemas.openxmlformats.org/officeDocument/2006/relationships/slideLayout" Target="../slideLayouts/slideLayout2.xml"/><Relationship Id="rId1" Type="http://schemas.openxmlformats.org/officeDocument/2006/relationships/themeOverride" Target="../theme/themeOverride31.xml"/></Relationships>
</file>

<file path=ppt/slides/_rels/slide3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slideLayout" Target="../slideLayouts/slideLayout2.xml"/><Relationship Id="rId1" Type="http://schemas.openxmlformats.org/officeDocument/2006/relationships/themeOverride" Target="../theme/themeOverride32.xml"/></Relationships>
</file>

<file path=ppt/slides/_rels/slide3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png"/><Relationship Id="rId2" Type="http://schemas.openxmlformats.org/officeDocument/2006/relationships/slideLayout" Target="../slideLayouts/slideLayout2.xml"/><Relationship Id="rId1" Type="http://schemas.openxmlformats.org/officeDocument/2006/relationships/themeOverride" Target="../theme/themeOverride33.xml"/></Relationships>
</file>

<file path=ppt/slides/_rels/slide34.xml.rels><?xml version="1.0" encoding="UTF-8" standalone="yes"?>
<Relationships xmlns="http://schemas.openxmlformats.org/package/2006/relationships"><Relationship Id="rId2" Type="http://schemas.openxmlformats.org/officeDocument/2006/relationships/slideLayout" Target="../slideLayouts/slideLayout2.xml"/><Relationship Id="rId1" Type="http://schemas.openxmlformats.org/officeDocument/2006/relationships/themeOverride" Target="../theme/themeOverride34.xml"/></Relationships>
</file>

<file path=ppt/slides/_rels/slide3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png"/><Relationship Id="rId2" Type="http://schemas.openxmlformats.org/officeDocument/2006/relationships/slideLayout" Target="../slideLayouts/slideLayout2.xml"/><Relationship Id="rId1" Type="http://schemas.openxmlformats.org/officeDocument/2006/relationships/themeOverride" Target="../theme/themeOverride35.xml"/></Relationships>
</file>

<file path=ppt/slides/_rels/slide36.xml.rels><?xml version="1.0" encoding="UTF-8" standalone="yes"?>
<Relationships xmlns="http://schemas.openxmlformats.org/package/2006/relationships"><Relationship Id="rId2" Type="http://schemas.openxmlformats.org/officeDocument/2006/relationships/slideLayout" Target="../slideLayouts/slideLayout2.xml"/><Relationship Id="rId1" Type="http://schemas.openxmlformats.org/officeDocument/2006/relationships/themeOverride" Target="../theme/themeOverride36.xml"/></Relationships>
</file>

<file path=ppt/slides/_rels/slide3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png"/><Relationship Id="rId2" Type="http://schemas.openxmlformats.org/officeDocument/2006/relationships/slideLayout" Target="../slideLayouts/slideLayout2.xml"/><Relationship Id="rId1" Type="http://schemas.openxmlformats.org/officeDocument/2006/relationships/themeOverride" Target="../theme/themeOverride37.xml"/></Relationships>
</file>

<file path=ppt/slides/_rels/slide38.xml.rels><?xml version="1.0" encoding="UTF-8" standalone="yes"?>
<Relationships xmlns="http://schemas.openxmlformats.org/package/2006/relationships"><Relationship Id="rId2" Type="http://schemas.openxmlformats.org/officeDocument/2006/relationships/slideLayout" Target="../slideLayouts/slideLayout2.xml"/><Relationship Id="rId1" Type="http://schemas.openxmlformats.org/officeDocument/2006/relationships/themeOverride" Target="../theme/themeOverride38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0000CC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圖片 3">
            <a:extLst>
              <a:ext uri="{FF2B5EF4-FFF2-40B4-BE49-F238E27FC236}">
                <a16:creationId xmlns:a16="http://schemas.microsoft.com/office/drawing/2014/main" id="{54E56C55-F4D7-452E-AEDD-69A54CDC60A0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" y="0"/>
            <a:ext cx="12217134" cy="6874624"/>
          </a:xfrm>
          <a:prstGeom prst="rect">
            <a:avLst/>
          </a:prstGeom>
        </p:spPr>
      </p:pic>
      <p:sp>
        <p:nvSpPr>
          <p:cNvPr id="5" name="矩形 4">
            <a:extLst>
              <a:ext uri="{FF2B5EF4-FFF2-40B4-BE49-F238E27FC236}">
                <a16:creationId xmlns:a16="http://schemas.microsoft.com/office/drawing/2014/main" id="{B51227C0-EF98-4202-A652-D912516E15CD}"/>
              </a:ext>
            </a:extLst>
          </p:cNvPr>
          <p:cNvSpPr/>
          <p:nvPr/>
        </p:nvSpPr>
        <p:spPr>
          <a:xfrm>
            <a:off x="4295006" y="3645818"/>
            <a:ext cx="432048" cy="2304256"/>
          </a:xfrm>
          <a:prstGeom prst="rect">
            <a:avLst/>
          </a:prstGeom>
          <a:noFill/>
          <a:ln w="38100">
            <a:solidFill>
              <a:schemeClr val="accent6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zh-TW" altLang="en-US"/>
          </a:p>
        </p:txBody>
      </p:sp>
      <p:sp>
        <p:nvSpPr>
          <p:cNvPr id="7" name="矩形 6">
            <a:extLst>
              <a:ext uri="{FF2B5EF4-FFF2-40B4-BE49-F238E27FC236}">
                <a16:creationId xmlns:a16="http://schemas.microsoft.com/office/drawing/2014/main" id="{01340A65-461A-4689-82CE-AFC4BB7C146D}"/>
              </a:ext>
            </a:extLst>
          </p:cNvPr>
          <p:cNvSpPr/>
          <p:nvPr/>
        </p:nvSpPr>
        <p:spPr>
          <a:xfrm>
            <a:off x="8903518" y="0"/>
            <a:ext cx="3024336" cy="477466"/>
          </a:xfrm>
          <a:prstGeom prst="rect">
            <a:avLst/>
          </a:prstGeom>
          <a:noFill/>
          <a:ln w="38100">
            <a:solidFill>
              <a:srgbClr val="FFC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zh-TW" altLang="en-US"/>
          </a:p>
        </p:txBody>
      </p:sp>
      <p:sp>
        <p:nvSpPr>
          <p:cNvPr id="8" name="矩形 7">
            <a:extLst>
              <a:ext uri="{FF2B5EF4-FFF2-40B4-BE49-F238E27FC236}">
                <a16:creationId xmlns:a16="http://schemas.microsoft.com/office/drawing/2014/main" id="{C753F626-331F-4EAB-B11D-954BFE3027FE}"/>
              </a:ext>
            </a:extLst>
          </p:cNvPr>
          <p:cNvSpPr/>
          <p:nvPr/>
        </p:nvSpPr>
        <p:spPr>
          <a:xfrm>
            <a:off x="11207774" y="837506"/>
            <a:ext cx="576064" cy="1944216"/>
          </a:xfrm>
          <a:prstGeom prst="rect">
            <a:avLst/>
          </a:prstGeom>
          <a:noFill/>
          <a:ln w="38100">
            <a:solidFill>
              <a:srgbClr val="FFC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zh-TW" altLang="en-US"/>
          </a:p>
        </p:txBody>
      </p:sp>
      <p:sp>
        <p:nvSpPr>
          <p:cNvPr id="9" name="矩形 8">
            <a:extLst>
              <a:ext uri="{FF2B5EF4-FFF2-40B4-BE49-F238E27FC236}">
                <a16:creationId xmlns:a16="http://schemas.microsoft.com/office/drawing/2014/main" id="{79452D6E-7EFC-4577-9F4B-0D3E35016586}"/>
              </a:ext>
            </a:extLst>
          </p:cNvPr>
          <p:cNvSpPr/>
          <p:nvPr/>
        </p:nvSpPr>
        <p:spPr>
          <a:xfrm>
            <a:off x="5159102" y="405458"/>
            <a:ext cx="3168352" cy="477466"/>
          </a:xfrm>
          <a:prstGeom prst="rect">
            <a:avLst/>
          </a:prstGeom>
          <a:noFill/>
          <a:ln w="38100">
            <a:solidFill>
              <a:srgbClr val="FFC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zh-TW" altLang="en-US"/>
          </a:p>
        </p:txBody>
      </p:sp>
    </p:spTree>
    <p:extLst>
      <p:ext uri="{BB962C8B-B14F-4D97-AF65-F5344CB8AC3E}">
        <p14:creationId xmlns:p14="http://schemas.microsoft.com/office/powerpoint/2010/main" val="761963737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 animBg="1"/>
      <p:bldP spid="7" grpId="0" animBg="1"/>
      <p:bldP spid="8" grpId="0" animBg="1"/>
      <p:bldP spid="9" grpId="0" animBg="1"/>
    </p:bld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0000CC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匾額 3" descr="佛學概要十四講表 習講">
            <a:extLst>
              <a:ext uri="{FF2B5EF4-FFF2-40B4-BE49-F238E27FC236}">
                <a16:creationId xmlns:a16="http://schemas.microsoft.com/office/drawing/2014/main" id="{7BE96525-A806-41CA-AEFF-EC8AB6E75E57}"/>
              </a:ext>
            </a:extLst>
          </p:cNvPr>
          <p:cNvSpPr/>
          <p:nvPr/>
        </p:nvSpPr>
        <p:spPr>
          <a:xfrm>
            <a:off x="11233205" y="161527"/>
            <a:ext cx="792088" cy="6552728"/>
          </a:xfrm>
          <a:prstGeom prst="plaqu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zh-TW" altLang="en-US" dirty="0"/>
              <a:t>德行課程三</a:t>
            </a:r>
            <a:endParaRPr lang="en-US" altLang="zh-CN" dirty="0"/>
          </a:p>
          <a:p>
            <a:pPr algn="ctr"/>
            <a:endParaRPr lang="en-US" altLang="zh-CN" dirty="0"/>
          </a:p>
          <a:p>
            <a:pPr algn="ctr"/>
            <a:r>
              <a:rPr lang="zh-CN" altLang="en-US" dirty="0"/>
              <a:t>十善業道經 </a:t>
            </a:r>
            <a:endParaRPr lang="en-US" altLang="zh-CN" dirty="0"/>
          </a:p>
          <a:p>
            <a:pPr algn="ctr"/>
            <a:endParaRPr lang="en-US" altLang="zh-CN" dirty="0"/>
          </a:p>
          <a:p>
            <a:pPr algn="ctr"/>
            <a:r>
              <a:rPr lang="zh-CN" altLang="en-US" dirty="0"/>
              <a:t>第十四講</a:t>
            </a:r>
            <a:endParaRPr lang="zh-TW" altLang="en-US" dirty="0"/>
          </a:p>
        </p:txBody>
      </p:sp>
      <p:sp>
        <p:nvSpPr>
          <p:cNvPr id="5" name="文字方塊 4">
            <a:extLst>
              <a:ext uri="{FF2B5EF4-FFF2-40B4-BE49-F238E27FC236}">
                <a16:creationId xmlns:a16="http://schemas.microsoft.com/office/drawing/2014/main" id="{017A1F68-073C-4912-AAA5-A72260FD07C7}"/>
              </a:ext>
            </a:extLst>
          </p:cNvPr>
          <p:cNvSpPr txBox="1"/>
          <p:nvPr/>
        </p:nvSpPr>
        <p:spPr>
          <a:xfrm>
            <a:off x="4367014" y="413554"/>
            <a:ext cx="6155531" cy="6048673"/>
          </a:xfrm>
          <a:prstGeom prst="rect">
            <a:avLst/>
          </a:prstGeom>
          <a:noFill/>
        </p:spPr>
        <p:txBody>
          <a:bodyPr vert="eaVert" wrap="square" rtlCol="0">
            <a:spAutoFit/>
          </a:bodyPr>
          <a:lstStyle/>
          <a:p>
            <a:pPr>
              <a:lnSpc>
                <a:spcPct val="150000"/>
              </a:lnSpc>
            </a:pPr>
            <a:r>
              <a:rPr lang="en-US" altLang="zh-TW" dirty="0">
                <a:solidFill>
                  <a:schemeClr val="bg1"/>
                </a:solidFill>
              </a:rPr>
              <a:t>〔</a:t>
            </a:r>
            <a:r>
              <a:rPr lang="zh-TW" altLang="en-US" dirty="0">
                <a:solidFill>
                  <a:schemeClr val="bg1"/>
                </a:solidFill>
              </a:rPr>
              <a:t>五、五力</a:t>
            </a:r>
            <a:r>
              <a:rPr lang="en-US" altLang="zh-TW" dirty="0">
                <a:solidFill>
                  <a:schemeClr val="bg1"/>
                </a:solidFill>
              </a:rPr>
              <a:t>〕</a:t>
            </a:r>
            <a:r>
              <a:rPr lang="en-US" altLang="zh-TW" dirty="0" err="1">
                <a:solidFill>
                  <a:schemeClr val="bg1"/>
                </a:solidFill>
              </a:rPr>
              <a:t>pañca</a:t>
            </a:r>
            <a:r>
              <a:rPr lang="en-US" altLang="zh-TW" dirty="0">
                <a:solidFill>
                  <a:schemeClr val="bg1"/>
                </a:solidFill>
              </a:rPr>
              <a:t> </a:t>
            </a:r>
            <a:r>
              <a:rPr lang="en-US" altLang="zh-TW" dirty="0" err="1">
                <a:solidFill>
                  <a:schemeClr val="bg1"/>
                </a:solidFill>
              </a:rPr>
              <a:t>bala</a:t>
            </a:r>
            <a:r>
              <a:rPr lang="zh-CN" altLang="en-US" dirty="0">
                <a:solidFill>
                  <a:schemeClr val="bg1"/>
                </a:solidFill>
              </a:rPr>
              <a:t>；</a:t>
            </a:r>
            <a:r>
              <a:rPr lang="en-US" altLang="zh-CN" dirty="0">
                <a:solidFill>
                  <a:schemeClr val="bg1"/>
                </a:solidFill>
              </a:rPr>
              <a:t>Five Powers </a:t>
            </a:r>
            <a:r>
              <a:rPr lang="zh-TW" altLang="en-US" dirty="0">
                <a:solidFill>
                  <a:schemeClr val="bg1"/>
                </a:solidFill>
              </a:rPr>
              <a:t>，力即力用，謂能破惡成善。</a:t>
            </a:r>
            <a:endParaRPr lang="en-US" altLang="zh-TW" dirty="0">
              <a:solidFill>
                <a:schemeClr val="bg1"/>
              </a:solidFill>
            </a:endParaRPr>
          </a:p>
          <a:p>
            <a:pPr>
              <a:lnSpc>
                <a:spcPct val="150000"/>
              </a:lnSpc>
              <a:spcBef>
                <a:spcPts val="3000"/>
              </a:spcBef>
            </a:pPr>
            <a:r>
              <a:rPr lang="zh-TW" altLang="en-US" dirty="0">
                <a:solidFill>
                  <a:schemeClr val="bg1"/>
                </a:solidFill>
              </a:rPr>
              <a:t>一、信力</a:t>
            </a:r>
            <a:r>
              <a:rPr lang="zh-CN" altLang="en-US" dirty="0">
                <a:solidFill>
                  <a:schemeClr val="bg1"/>
                </a:solidFill>
              </a:rPr>
              <a:t>：</a:t>
            </a:r>
            <a:r>
              <a:rPr lang="en-US" altLang="zh-CN" dirty="0">
                <a:solidFill>
                  <a:schemeClr val="bg1"/>
                </a:solidFill>
              </a:rPr>
              <a:t>the power of faith</a:t>
            </a:r>
            <a:r>
              <a:rPr lang="zh-TW" altLang="en-US" dirty="0">
                <a:solidFill>
                  <a:schemeClr val="bg1"/>
                </a:solidFill>
              </a:rPr>
              <a:t>，謂信根增長，能破諸疑惑也。</a:t>
            </a:r>
            <a:endParaRPr lang="en-US" altLang="zh-TW" dirty="0">
              <a:solidFill>
                <a:schemeClr val="bg1"/>
              </a:solidFill>
            </a:endParaRPr>
          </a:p>
          <a:p>
            <a:pPr>
              <a:lnSpc>
                <a:spcPct val="150000"/>
              </a:lnSpc>
              <a:spcBef>
                <a:spcPts val="1200"/>
              </a:spcBef>
            </a:pPr>
            <a:r>
              <a:rPr lang="zh-TW" altLang="en-US" dirty="0">
                <a:solidFill>
                  <a:schemeClr val="bg1"/>
                </a:solidFill>
              </a:rPr>
              <a:t>二、精進力</a:t>
            </a:r>
            <a:r>
              <a:rPr lang="zh-CN" altLang="en-US" dirty="0">
                <a:solidFill>
                  <a:schemeClr val="bg1"/>
                </a:solidFill>
              </a:rPr>
              <a:t>：</a:t>
            </a:r>
            <a:r>
              <a:rPr lang="en-US" altLang="zh-CN" dirty="0">
                <a:solidFill>
                  <a:schemeClr val="bg1"/>
                </a:solidFill>
              </a:rPr>
              <a:t>the power of effort</a:t>
            </a:r>
            <a:r>
              <a:rPr lang="zh-TW" altLang="en-US" dirty="0">
                <a:solidFill>
                  <a:schemeClr val="bg1"/>
                </a:solidFill>
              </a:rPr>
              <a:t>，謂精進根增長，能破身心懈怠，成辦出世之事也。</a:t>
            </a:r>
            <a:endParaRPr lang="en-US" altLang="zh-TW" dirty="0">
              <a:solidFill>
                <a:schemeClr val="bg1"/>
              </a:solidFill>
            </a:endParaRPr>
          </a:p>
          <a:p>
            <a:pPr>
              <a:lnSpc>
                <a:spcPct val="150000"/>
              </a:lnSpc>
              <a:spcBef>
                <a:spcPts val="1200"/>
              </a:spcBef>
            </a:pPr>
            <a:r>
              <a:rPr lang="zh-TW" altLang="en-US" dirty="0">
                <a:solidFill>
                  <a:schemeClr val="bg1"/>
                </a:solidFill>
              </a:rPr>
              <a:t>三、念力</a:t>
            </a:r>
            <a:r>
              <a:rPr lang="zh-CN" altLang="en-US" dirty="0">
                <a:solidFill>
                  <a:schemeClr val="bg1"/>
                </a:solidFill>
              </a:rPr>
              <a:t>：</a:t>
            </a:r>
            <a:r>
              <a:rPr lang="en-US" altLang="zh-CN" dirty="0">
                <a:solidFill>
                  <a:schemeClr val="bg1"/>
                </a:solidFill>
              </a:rPr>
              <a:t>the power of mindfulness</a:t>
            </a:r>
            <a:r>
              <a:rPr lang="zh-TW" altLang="en-US" dirty="0">
                <a:solidFill>
                  <a:schemeClr val="bg1"/>
                </a:solidFill>
              </a:rPr>
              <a:t>，謂念根增長，能破諸邪念，成就出世正念功德也。</a:t>
            </a:r>
            <a:endParaRPr lang="en-US" altLang="zh-TW" dirty="0">
              <a:solidFill>
                <a:schemeClr val="bg1"/>
              </a:solidFill>
            </a:endParaRPr>
          </a:p>
          <a:p>
            <a:pPr>
              <a:lnSpc>
                <a:spcPct val="150000"/>
              </a:lnSpc>
              <a:spcBef>
                <a:spcPts val="1200"/>
              </a:spcBef>
            </a:pPr>
            <a:r>
              <a:rPr lang="zh-TW" altLang="en-US" dirty="0">
                <a:solidFill>
                  <a:schemeClr val="bg1"/>
                </a:solidFill>
              </a:rPr>
              <a:t>四、定力</a:t>
            </a:r>
            <a:r>
              <a:rPr lang="zh-CN" altLang="en-US" dirty="0">
                <a:solidFill>
                  <a:schemeClr val="bg1"/>
                </a:solidFill>
              </a:rPr>
              <a:t>：</a:t>
            </a:r>
            <a:r>
              <a:rPr lang="en-US" altLang="zh-CN" dirty="0">
                <a:solidFill>
                  <a:schemeClr val="bg1"/>
                </a:solidFill>
              </a:rPr>
              <a:t>the power of concentration</a:t>
            </a:r>
            <a:r>
              <a:rPr lang="zh-TW" altLang="en-US" dirty="0">
                <a:solidFill>
                  <a:schemeClr val="bg1"/>
                </a:solidFill>
              </a:rPr>
              <a:t>，謂定根增長，能破諸亂想，發諸禪定也。</a:t>
            </a:r>
            <a:endParaRPr lang="en-US" altLang="zh-TW" dirty="0">
              <a:solidFill>
                <a:schemeClr val="bg1"/>
              </a:solidFill>
            </a:endParaRPr>
          </a:p>
          <a:p>
            <a:pPr>
              <a:lnSpc>
                <a:spcPct val="150000"/>
              </a:lnSpc>
              <a:spcBef>
                <a:spcPts val="1200"/>
              </a:spcBef>
            </a:pPr>
            <a:r>
              <a:rPr lang="zh-TW" altLang="en-US" dirty="0">
                <a:solidFill>
                  <a:schemeClr val="bg1"/>
                </a:solidFill>
              </a:rPr>
              <a:t>五、慧力</a:t>
            </a:r>
            <a:r>
              <a:rPr lang="zh-CN" altLang="en-US" dirty="0">
                <a:solidFill>
                  <a:schemeClr val="bg1"/>
                </a:solidFill>
              </a:rPr>
              <a:t>：</a:t>
            </a:r>
            <a:r>
              <a:rPr lang="en-US" altLang="zh-CN" dirty="0">
                <a:solidFill>
                  <a:schemeClr val="bg1"/>
                </a:solidFill>
              </a:rPr>
              <a:t>the power of wisdom</a:t>
            </a:r>
            <a:r>
              <a:rPr lang="zh-TW" altLang="en-US" dirty="0">
                <a:solidFill>
                  <a:schemeClr val="bg1"/>
                </a:solidFill>
              </a:rPr>
              <a:t>，謂慧根增長，能遮止三界見、思之惑，發真無漏也。</a:t>
            </a:r>
            <a:endParaRPr lang="en-US" altLang="zh-TW" dirty="0">
              <a:solidFill>
                <a:schemeClr val="bg1"/>
              </a:solidFill>
            </a:endParaRPr>
          </a:p>
        </p:txBody>
      </p:sp>
      <p:sp>
        <p:nvSpPr>
          <p:cNvPr id="6" name="文字方塊 5">
            <a:extLst>
              <a:ext uri="{FF2B5EF4-FFF2-40B4-BE49-F238E27FC236}">
                <a16:creationId xmlns:a16="http://schemas.microsoft.com/office/drawing/2014/main" id="{FB752F08-F8A7-49C2-8520-17A93117DBD4}"/>
              </a:ext>
            </a:extLst>
          </p:cNvPr>
          <p:cNvSpPr txBox="1"/>
          <p:nvPr/>
        </p:nvSpPr>
        <p:spPr>
          <a:xfrm>
            <a:off x="694606" y="4005858"/>
            <a:ext cx="1565123" cy="193899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zh-CN" altLang="en-US" sz="2000" dirty="0">
                <a:solidFill>
                  <a:srgbClr val="FFFF00"/>
                </a:solidFill>
              </a:rPr>
              <a:t>五力</a:t>
            </a:r>
            <a:endParaRPr lang="en-US" altLang="zh-CN" sz="2000" dirty="0">
              <a:solidFill>
                <a:srgbClr val="FFFF00"/>
              </a:solidFill>
            </a:endParaRPr>
          </a:p>
          <a:p>
            <a:r>
              <a:rPr lang="zh-CN" altLang="en-US" sz="2000" dirty="0">
                <a:solidFill>
                  <a:srgbClr val="FFFF00"/>
                </a:solidFill>
              </a:rPr>
              <a:t>英文資料：</a:t>
            </a:r>
            <a:endParaRPr lang="en-US" altLang="zh-CN" sz="2000" dirty="0">
              <a:solidFill>
                <a:srgbClr val="FFFF00"/>
              </a:solidFill>
            </a:endParaRPr>
          </a:p>
          <a:p>
            <a:r>
              <a:rPr lang="en-US" altLang="zh-TW" sz="2000" dirty="0">
                <a:solidFill>
                  <a:srgbClr val="FFFF00"/>
                </a:solidFill>
              </a:rPr>
              <a:t>https://en.wikipedia.org/wiki/Five_Strengths</a:t>
            </a:r>
            <a:endParaRPr lang="zh-TW" altLang="en-US" sz="2000" dirty="0">
              <a:solidFill>
                <a:srgbClr val="FFFF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794391620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0000CC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圖片 4">
            <a:extLst>
              <a:ext uri="{FF2B5EF4-FFF2-40B4-BE49-F238E27FC236}">
                <a16:creationId xmlns:a16="http://schemas.microsoft.com/office/drawing/2014/main" id="{76765BEA-4BB0-4A1C-ADB7-994B8B4A97BD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0413" cy="685958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166634821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0000CC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圖片 4">
            <a:extLst>
              <a:ext uri="{FF2B5EF4-FFF2-40B4-BE49-F238E27FC236}">
                <a16:creationId xmlns:a16="http://schemas.microsoft.com/office/drawing/2014/main" id="{A5727B2A-C5F5-4CDA-B2D8-C7C2FD4AFBCD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0413" cy="685958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676400315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0000CC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文字方塊 4">
            <a:extLst>
              <a:ext uri="{FF2B5EF4-FFF2-40B4-BE49-F238E27FC236}">
                <a16:creationId xmlns:a16="http://schemas.microsoft.com/office/drawing/2014/main" id="{3BA6CD0D-CFBF-4C3A-9A04-EB49216E0859}"/>
              </a:ext>
            </a:extLst>
          </p:cNvPr>
          <p:cNvSpPr txBox="1"/>
          <p:nvPr/>
        </p:nvSpPr>
        <p:spPr>
          <a:xfrm>
            <a:off x="2979118" y="520446"/>
            <a:ext cx="7755969" cy="5818695"/>
          </a:xfrm>
          <a:prstGeom prst="rect">
            <a:avLst/>
          </a:prstGeom>
          <a:noFill/>
        </p:spPr>
        <p:txBody>
          <a:bodyPr vert="eaVert" wrap="square" rtlCol="0">
            <a:spAutoFit/>
          </a:bodyPr>
          <a:lstStyle/>
          <a:p>
            <a:pPr>
              <a:lnSpc>
                <a:spcPct val="150000"/>
              </a:lnSpc>
            </a:pPr>
            <a:r>
              <a:rPr lang="en-US" altLang="zh-TW" dirty="0">
                <a:solidFill>
                  <a:schemeClr val="bg1"/>
                </a:solidFill>
              </a:rPr>
              <a:t>〔</a:t>
            </a:r>
            <a:r>
              <a:rPr lang="zh-TW" altLang="en-US" dirty="0">
                <a:solidFill>
                  <a:schemeClr val="bg1"/>
                </a:solidFill>
              </a:rPr>
              <a:t>六、七覺分</a:t>
            </a:r>
            <a:r>
              <a:rPr lang="en-US" altLang="zh-TW" dirty="0">
                <a:solidFill>
                  <a:schemeClr val="bg1"/>
                </a:solidFill>
              </a:rPr>
              <a:t>〕</a:t>
            </a:r>
            <a:r>
              <a:rPr lang="en-US" altLang="zh-TW" dirty="0" err="1">
                <a:solidFill>
                  <a:schemeClr val="bg1"/>
                </a:solidFill>
              </a:rPr>
              <a:t>satta</a:t>
            </a:r>
            <a:r>
              <a:rPr lang="en-US" altLang="zh-TW" dirty="0">
                <a:solidFill>
                  <a:schemeClr val="bg1"/>
                </a:solidFill>
              </a:rPr>
              <a:t> </a:t>
            </a:r>
            <a:r>
              <a:rPr lang="en-US" altLang="zh-TW" dirty="0" err="1">
                <a:solidFill>
                  <a:schemeClr val="bg1"/>
                </a:solidFill>
              </a:rPr>
              <a:t>bojjhaṅgā</a:t>
            </a:r>
            <a:r>
              <a:rPr lang="zh-CN" altLang="en-US" dirty="0">
                <a:solidFill>
                  <a:schemeClr val="bg1"/>
                </a:solidFill>
              </a:rPr>
              <a:t>；</a:t>
            </a:r>
            <a:r>
              <a:rPr lang="en-US" altLang="zh-CN" dirty="0">
                <a:solidFill>
                  <a:schemeClr val="bg1"/>
                </a:solidFill>
              </a:rPr>
              <a:t> The Seven Factors of Enlightenment</a:t>
            </a:r>
            <a:r>
              <a:rPr lang="zh-TW" altLang="en-US" dirty="0">
                <a:solidFill>
                  <a:schemeClr val="bg1"/>
                </a:solidFill>
              </a:rPr>
              <a:t>，覺即覺了，分即支分。謂此七法，各有支派分齊也。</a:t>
            </a:r>
            <a:endParaRPr lang="en-US" altLang="zh-TW" dirty="0">
              <a:solidFill>
                <a:schemeClr val="bg1"/>
              </a:solidFill>
            </a:endParaRPr>
          </a:p>
          <a:p>
            <a:pPr>
              <a:lnSpc>
                <a:spcPct val="150000"/>
              </a:lnSpc>
              <a:spcBef>
                <a:spcPts val="3600"/>
              </a:spcBef>
            </a:pPr>
            <a:r>
              <a:rPr lang="zh-TW" altLang="en-US" dirty="0">
                <a:solidFill>
                  <a:schemeClr val="bg1"/>
                </a:solidFill>
              </a:rPr>
              <a:t>一、擇</a:t>
            </a:r>
            <a:r>
              <a:rPr lang="zh-CN" altLang="en-US" dirty="0">
                <a:solidFill>
                  <a:schemeClr val="bg1"/>
                </a:solidFill>
              </a:rPr>
              <a:t>法</a:t>
            </a:r>
            <a:r>
              <a:rPr lang="zh-TW" altLang="en-US" dirty="0">
                <a:solidFill>
                  <a:schemeClr val="bg1"/>
                </a:solidFill>
              </a:rPr>
              <a:t>覺分</a:t>
            </a:r>
            <a:r>
              <a:rPr lang="zh-CN" altLang="en-US" dirty="0">
                <a:solidFill>
                  <a:schemeClr val="bg1"/>
                </a:solidFill>
              </a:rPr>
              <a:t>：</a:t>
            </a:r>
            <a:r>
              <a:rPr lang="en-US" altLang="zh-CN" dirty="0">
                <a:solidFill>
                  <a:schemeClr val="bg1"/>
                </a:solidFill>
              </a:rPr>
              <a:t>Investigation of the nature of reality; correctly evaluating the teaching</a:t>
            </a:r>
            <a:r>
              <a:rPr lang="zh-TW" altLang="en-US" dirty="0">
                <a:solidFill>
                  <a:schemeClr val="bg1"/>
                </a:solidFill>
              </a:rPr>
              <a:t>，謂揀擇諸法之真偽也。</a:t>
            </a:r>
            <a:endParaRPr lang="en-US" altLang="zh-TW" dirty="0">
              <a:solidFill>
                <a:schemeClr val="bg1"/>
              </a:solidFill>
            </a:endParaRPr>
          </a:p>
          <a:p>
            <a:pPr>
              <a:lnSpc>
                <a:spcPct val="150000"/>
              </a:lnSpc>
              <a:spcBef>
                <a:spcPts val="1200"/>
              </a:spcBef>
            </a:pPr>
            <a:r>
              <a:rPr lang="zh-TW" altLang="en-US" dirty="0">
                <a:solidFill>
                  <a:schemeClr val="bg1"/>
                </a:solidFill>
              </a:rPr>
              <a:t>二、精進覺分</a:t>
            </a:r>
            <a:r>
              <a:rPr lang="zh-CN" altLang="en-US" dirty="0">
                <a:solidFill>
                  <a:schemeClr val="bg1"/>
                </a:solidFill>
              </a:rPr>
              <a:t>：</a:t>
            </a:r>
            <a:r>
              <a:rPr lang="en-US" altLang="zh-CN" dirty="0">
                <a:solidFill>
                  <a:schemeClr val="bg1"/>
                </a:solidFill>
              </a:rPr>
              <a:t>making effort at practice</a:t>
            </a:r>
            <a:r>
              <a:rPr lang="zh-TW" altLang="en-US" dirty="0">
                <a:solidFill>
                  <a:schemeClr val="bg1"/>
                </a:solidFill>
              </a:rPr>
              <a:t>，謂修諸道法，無有間雜也。</a:t>
            </a:r>
            <a:endParaRPr lang="en-US" altLang="zh-TW" dirty="0">
              <a:solidFill>
                <a:schemeClr val="bg1"/>
              </a:solidFill>
            </a:endParaRPr>
          </a:p>
          <a:p>
            <a:pPr>
              <a:lnSpc>
                <a:spcPct val="150000"/>
              </a:lnSpc>
              <a:spcBef>
                <a:spcPts val="1200"/>
              </a:spcBef>
            </a:pPr>
            <a:r>
              <a:rPr lang="zh-TW" altLang="en-US" dirty="0">
                <a:solidFill>
                  <a:schemeClr val="bg1"/>
                </a:solidFill>
              </a:rPr>
              <a:t>三、喜覺分</a:t>
            </a:r>
            <a:r>
              <a:rPr lang="zh-CN" altLang="en-US" dirty="0">
                <a:solidFill>
                  <a:schemeClr val="bg1"/>
                </a:solidFill>
              </a:rPr>
              <a:t>：</a:t>
            </a:r>
            <a:r>
              <a:rPr lang="en-US" altLang="zh-CN" dirty="0">
                <a:solidFill>
                  <a:schemeClr val="bg1"/>
                </a:solidFill>
              </a:rPr>
              <a:t>joy; rapture</a:t>
            </a:r>
            <a:r>
              <a:rPr lang="zh-TW" altLang="en-US" dirty="0">
                <a:solidFill>
                  <a:schemeClr val="bg1"/>
                </a:solidFill>
              </a:rPr>
              <a:t>，謂契悟真法，得懽喜也。</a:t>
            </a:r>
            <a:endParaRPr lang="en-US" altLang="zh-TW" dirty="0">
              <a:solidFill>
                <a:schemeClr val="bg1"/>
              </a:solidFill>
            </a:endParaRPr>
          </a:p>
          <a:p>
            <a:pPr>
              <a:lnSpc>
                <a:spcPct val="150000"/>
              </a:lnSpc>
              <a:spcBef>
                <a:spcPts val="1200"/>
              </a:spcBef>
            </a:pPr>
            <a:r>
              <a:rPr lang="zh-TW" altLang="en-US" dirty="0">
                <a:solidFill>
                  <a:schemeClr val="bg1"/>
                </a:solidFill>
              </a:rPr>
              <a:t>四、</a:t>
            </a:r>
            <a:r>
              <a:rPr lang="zh-CN" altLang="en-US" dirty="0">
                <a:solidFill>
                  <a:schemeClr val="bg1"/>
                </a:solidFill>
              </a:rPr>
              <a:t>輕安</a:t>
            </a:r>
            <a:r>
              <a:rPr lang="zh-TW" altLang="en-US" dirty="0">
                <a:solidFill>
                  <a:schemeClr val="bg1"/>
                </a:solidFill>
              </a:rPr>
              <a:t>覺分</a:t>
            </a:r>
            <a:r>
              <a:rPr lang="zh-CN" altLang="en-US" dirty="0">
                <a:solidFill>
                  <a:schemeClr val="bg1"/>
                </a:solidFill>
              </a:rPr>
              <a:t>：</a:t>
            </a:r>
            <a:r>
              <a:rPr lang="en-US" altLang="zh-CN" dirty="0">
                <a:solidFill>
                  <a:schemeClr val="bg1"/>
                </a:solidFill>
              </a:rPr>
              <a:t>tranquility; attainment of pliancy</a:t>
            </a:r>
            <a:r>
              <a:rPr lang="zh-TW" altLang="en-US" dirty="0">
                <a:solidFill>
                  <a:schemeClr val="bg1"/>
                </a:solidFill>
              </a:rPr>
              <a:t>，斷除身心麤重，使身心輕利安適。</a:t>
            </a:r>
            <a:endParaRPr lang="en-US" altLang="zh-TW" dirty="0">
              <a:solidFill>
                <a:schemeClr val="bg1"/>
              </a:solidFill>
            </a:endParaRPr>
          </a:p>
        </p:txBody>
      </p:sp>
      <p:sp>
        <p:nvSpPr>
          <p:cNvPr id="7" name="匾額 6" descr="佛學概要十四講表 習講">
            <a:extLst>
              <a:ext uri="{FF2B5EF4-FFF2-40B4-BE49-F238E27FC236}">
                <a16:creationId xmlns:a16="http://schemas.microsoft.com/office/drawing/2014/main" id="{569F670E-DD9D-4A5B-8385-E02A44246512}"/>
              </a:ext>
            </a:extLst>
          </p:cNvPr>
          <p:cNvSpPr/>
          <p:nvPr/>
        </p:nvSpPr>
        <p:spPr>
          <a:xfrm>
            <a:off x="11233205" y="161527"/>
            <a:ext cx="792088" cy="6552728"/>
          </a:xfrm>
          <a:prstGeom prst="plaqu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zh-TW" altLang="en-US" dirty="0"/>
              <a:t>德行課程三</a:t>
            </a:r>
            <a:endParaRPr lang="en-US" altLang="zh-CN" dirty="0"/>
          </a:p>
          <a:p>
            <a:pPr algn="ctr"/>
            <a:endParaRPr lang="en-US" altLang="zh-CN" dirty="0"/>
          </a:p>
          <a:p>
            <a:pPr algn="ctr"/>
            <a:r>
              <a:rPr lang="zh-CN" altLang="en-US" dirty="0"/>
              <a:t>十善業道經 </a:t>
            </a:r>
            <a:endParaRPr lang="en-US" altLang="zh-CN" dirty="0"/>
          </a:p>
          <a:p>
            <a:pPr algn="ctr"/>
            <a:endParaRPr lang="en-US" altLang="zh-CN" dirty="0"/>
          </a:p>
          <a:p>
            <a:pPr algn="ctr"/>
            <a:r>
              <a:rPr lang="zh-CN" altLang="en-US" dirty="0"/>
              <a:t>第十四講</a:t>
            </a:r>
            <a:endParaRPr lang="zh-TW" altLang="en-US" dirty="0"/>
          </a:p>
        </p:txBody>
      </p:sp>
    </p:spTree>
    <p:extLst>
      <p:ext uri="{BB962C8B-B14F-4D97-AF65-F5344CB8AC3E}">
        <p14:creationId xmlns:p14="http://schemas.microsoft.com/office/powerpoint/2010/main" val="4233051731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0000CC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文字方塊 3">
            <a:extLst>
              <a:ext uri="{FF2B5EF4-FFF2-40B4-BE49-F238E27FC236}">
                <a16:creationId xmlns:a16="http://schemas.microsoft.com/office/drawing/2014/main" id="{8BF722DF-4E04-4B64-91F2-6010010F9F37}"/>
              </a:ext>
            </a:extLst>
          </p:cNvPr>
          <p:cNvSpPr txBox="1"/>
          <p:nvPr/>
        </p:nvSpPr>
        <p:spPr>
          <a:xfrm>
            <a:off x="2782838" y="621482"/>
            <a:ext cx="8002191" cy="5882606"/>
          </a:xfrm>
          <a:prstGeom prst="rect">
            <a:avLst/>
          </a:prstGeom>
          <a:noFill/>
        </p:spPr>
        <p:txBody>
          <a:bodyPr vert="eaVert" wrap="square" rtlCol="0">
            <a:spAutoFit/>
          </a:bodyPr>
          <a:lstStyle/>
          <a:p>
            <a:pPr>
              <a:lnSpc>
                <a:spcPct val="150000"/>
              </a:lnSpc>
              <a:spcBef>
                <a:spcPts val="1200"/>
              </a:spcBef>
            </a:pPr>
            <a:r>
              <a:rPr lang="zh-TW" altLang="en-US" dirty="0">
                <a:solidFill>
                  <a:schemeClr val="bg1"/>
                </a:solidFill>
              </a:rPr>
              <a:t>五、定覺分</a:t>
            </a:r>
            <a:r>
              <a:rPr lang="zh-CN" altLang="en-US" dirty="0">
                <a:solidFill>
                  <a:schemeClr val="bg1"/>
                </a:solidFill>
              </a:rPr>
              <a:t>：</a:t>
            </a:r>
            <a:r>
              <a:rPr lang="en-US" altLang="zh-CN" dirty="0">
                <a:solidFill>
                  <a:schemeClr val="bg1"/>
                </a:solidFill>
              </a:rPr>
              <a:t> concentration</a:t>
            </a:r>
            <a:r>
              <a:rPr lang="zh-TW" altLang="en-US" dirty="0">
                <a:solidFill>
                  <a:schemeClr val="bg1"/>
                </a:solidFill>
              </a:rPr>
              <a:t>，謂覺了所發之禪定也。</a:t>
            </a:r>
            <a:endParaRPr lang="en-US" altLang="zh-TW" dirty="0">
              <a:solidFill>
                <a:schemeClr val="bg1"/>
              </a:solidFill>
            </a:endParaRPr>
          </a:p>
          <a:p>
            <a:pPr>
              <a:lnSpc>
                <a:spcPct val="150000"/>
              </a:lnSpc>
              <a:spcBef>
                <a:spcPts val="1200"/>
              </a:spcBef>
            </a:pPr>
            <a:r>
              <a:rPr lang="zh-TW" altLang="en-US" dirty="0">
                <a:solidFill>
                  <a:schemeClr val="bg1"/>
                </a:solidFill>
              </a:rPr>
              <a:t>六、捨覺分</a:t>
            </a:r>
            <a:r>
              <a:rPr lang="zh-CN" altLang="en-US" dirty="0">
                <a:solidFill>
                  <a:schemeClr val="bg1"/>
                </a:solidFill>
              </a:rPr>
              <a:t>：</a:t>
            </a:r>
            <a:r>
              <a:rPr lang="en-US" altLang="zh-CN" dirty="0">
                <a:solidFill>
                  <a:schemeClr val="bg1"/>
                </a:solidFill>
              </a:rPr>
              <a:t>Equanimity</a:t>
            </a:r>
            <a:r>
              <a:rPr lang="zh-TW" altLang="en-US" dirty="0">
                <a:solidFill>
                  <a:schemeClr val="bg1"/>
                </a:solidFill>
              </a:rPr>
              <a:t>，謂捨離所見念著之境也。捨諸妄謬，捨一切法，平心坦懷，更不追憶，是行蘊所攝之捨之心所</a:t>
            </a:r>
            <a:r>
              <a:rPr lang="zh-CN" altLang="en-US" dirty="0">
                <a:solidFill>
                  <a:schemeClr val="bg1"/>
                </a:solidFill>
              </a:rPr>
              <a:t>。</a:t>
            </a:r>
            <a:endParaRPr lang="en-US" altLang="zh-TW" dirty="0">
              <a:solidFill>
                <a:schemeClr val="bg1"/>
              </a:solidFill>
            </a:endParaRPr>
          </a:p>
          <a:p>
            <a:pPr>
              <a:lnSpc>
                <a:spcPct val="150000"/>
              </a:lnSpc>
              <a:spcBef>
                <a:spcPts val="1200"/>
              </a:spcBef>
            </a:pPr>
            <a:r>
              <a:rPr lang="zh-TW" altLang="en-US" dirty="0">
                <a:solidFill>
                  <a:schemeClr val="bg1"/>
                </a:solidFill>
              </a:rPr>
              <a:t>七、念覺分</a:t>
            </a:r>
            <a:r>
              <a:rPr lang="zh-CN" altLang="en-US" dirty="0">
                <a:solidFill>
                  <a:schemeClr val="bg1"/>
                </a:solidFill>
              </a:rPr>
              <a:t>：</a:t>
            </a:r>
            <a:r>
              <a:rPr lang="en-US" altLang="zh-CN" dirty="0">
                <a:solidFill>
                  <a:schemeClr val="bg1"/>
                </a:solidFill>
              </a:rPr>
              <a:t>mindfulness</a:t>
            </a:r>
            <a:r>
              <a:rPr lang="zh-TW" altLang="en-US" dirty="0">
                <a:solidFill>
                  <a:schemeClr val="bg1"/>
                </a:solidFill>
              </a:rPr>
              <a:t>，謂思惟所修之道法。</a:t>
            </a:r>
            <a:endParaRPr lang="en-US" altLang="zh-TW" dirty="0">
              <a:solidFill>
                <a:schemeClr val="bg1"/>
              </a:solidFill>
            </a:endParaRPr>
          </a:p>
          <a:p>
            <a:pPr>
              <a:lnSpc>
                <a:spcPct val="150000"/>
              </a:lnSpc>
              <a:spcBef>
                <a:spcPts val="2400"/>
              </a:spcBef>
            </a:pPr>
            <a:r>
              <a:rPr lang="zh-TW" altLang="en-US" dirty="0">
                <a:solidFill>
                  <a:schemeClr val="bg1"/>
                </a:solidFill>
              </a:rPr>
              <a:t>此七法，若行者之心浮動時，可用</a:t>
            </a:r>
            <a:r>
              <a:rPr lang="zh-CN" altLang="en-US" dirty="0">
                <a:solidFill>
                  <a:schemeClr val="bg1"/>
                </a:solidFill>
              </a:rPr>
              <a:t>輕安、</a:t>
            </a:r>
            <a:r>
              <a:rPr lang="zh-TW" altLang="en-US" dirty="0">
                <a:solidFill>
                  <a:schemeClr val="bg1"/>
                </a:solidFill>
              </a:rPr>
              <a:t>定</a:t>
            </a:r>
            <a:r>
              <a:rPr lang="zh-CN" altLang="en-US" dirty="0">
                <a:solidFill>
                  <a:schemeClr val="bg1"/>
                </a:solidFill>
              </a:rPr>
              <a:t>、</a:t>
            </a:r>
            <a:r>
              <a:rPr lang="zh-TW" altLang="en-US" dirty="0">
                <a:solidFill>
                  <a:schemeClr val="bg1"/>
                </a:solidFill>
              </a:rPr>
              <a:t>捨之三覺支攝之</a:t>
            </a:r>
            <a:r>
              <a:rPr lang="zh-CN" altLang="en-US" dirty="0">
                <a:solidFill>
                  <a:schemeClr val="bg1"/>
                </a:solidFill>
              </a:rPr>
              <a:t>；</a:t>
            </a:r>
            <a:r>
              <a:rPr lang="zh-TW" altLang="en-US" dirty="0">
                <a:solidFill>
                  <a:schemeClr val="bg1"/>
                </a:solidFill>
              </a:rPr>
              <a:t>若心沈沒時可用擇法</a:t>
            </a:r>
            <a:r>
              <a:rPr lang="zh-CN" altLang="en-US" dirty="0">
                <a:solidFill>
                  <a:schemeClr val="bg1"/>
                </a:solidFill>
              </a:rPr>
              <a:t>、</a:t>
            </a:r>
            <a:r>
              <a:rPr lang="zh-TW" altLang="en-US" dirty="0">
                <a:solidFill>
                  <a:schemeClr val="bg1"/>
                </a:solidFill>
              </a:rPr>
              <a:t>精進</a:t>
            </a:r>
            <a:r>
              <a:rPr lang="zh-CN" altLang="en-US" dirty="0">
                <a:solidFill>
                  <a:schemeClr val="bg1"/>
                </a:solidFill>
              </a:rPr>
              <a:t>、</a:t>
            </a:r>
            <a:r>
              <a:rPr lang="zh-TW" altLang="en-US" dirty="0">
                <a:solidFill>
                  <a:schemeClr val="bg1"/>
                </a:solidFill>
              </a:rPr>
              <a:t>喜之三覺支起之。念覺支常念定慧，不可廢退。是故除念覺</a:t>
            </a:r>
            <a:r>
              <a:rPr lang="zh-CN" altLang="en-US" dirty="0">
                <a:solidFill>
                  <a:schemeClr val="bg1"/>
                </a:solidFill>
              </a:rPr>
              <a:t>支</a:t>
            </a:r>
            <a:r>
              <a:rPr lang="zh-TW" altLang="en-US" dirty="0">
                <a:solidFill>
                  <a:schemeClr val="bg1"/>
                </a:solidFill>
              </a:rPr>
              <a:t>外，</a:t>
            </a:r>
            <a:r>
              <a:rPr lang="zh-CN" altLang="en-US" dirty="0">
                <a:solidFill>
                  <a:schemeClr val="bg1"/>
                </a:solidFill>
              </a:rPr>
              <a:t>其</a:t>
            </a:r>
            <a:r>
              <a:rPr lang="zh-TW" altLang="en-US" dirty="0">
                <a:solidFill>
                  <a:schemeClr val="bg1"/>
                </a:solidFill>
              </a:rPr>
              <a:t>他六覺</a:t>
            </a:r>
            <a:r>
              <a:rPr lang="zh-CN" altLang="en-US" dirty="0">
                <a:solidFill>
                  <a:schemeClr val="bg1"/>
                </a:solidFill>
              </a:rPr>
              <a:t>支</a:t>
            </a:r>
            <a:r>
              <a:rPr lang="zh-TW" altLang="en-US" dirty="0">
                <a:solidFill>
                  <a:schemeClr val="bg1"/>
                </a:solidFill>
              </a:rPr>
              <a:t>隨行人之要而用之。以此七事得證無學果</a:t>
            </a:r>
            <a:r>
              <a:rPr lang="zh-CN" altLang="en-US" dirty="0">
                <a:solidFill>
                  <a:schemeClr val="bg1"/>
                </a:solidFill>
              </a:rPr>
              <a:t>（</a:t>
            </a:r>
            <a:r>
              <a:rPr lang="zh-TW" altLang="en-US" dirty="0">
                <a:solidFill>
                  <a:schemeClr val="bg1"/>
                </a:solidFill>
              </a:rPr>
              <a:t>修道</a:t>
            </a:r>
            <a:r>
              <a:rPr lang="zh-CN" altLang="en-US" dirty="0">
                <a:solidFill>
                  <a:schemeClr val="bg1"/>
                </a:solidFill>
              </a:rPr>
              <a:t>位</a:t>
            </a:r>
            <a:r>
              <a:rPr lang="zh-TW" altLang="en-US" dirty="0">
                <a:solidFill>
                  <a:schemeClr val="bg1"/>
                </a:solidFill>
              </a:rPr>
              <a:t>之行法</a:t>
            </a:r>
            <a:r>
              <a:rPr lang="zh-CN" altLang="en-US" dirty="0">
                <a:solidFill>
                  <a:schemeClr val="bg1"/>
                </a:solidFill>
              </a:rPr>
              <a:t>）</a:t>
            </a:r>
            <a:r>
              <a:rPr lang="zh-TW" altLang="en-US" dirty="0">
                <a:solidFill>
                  <a:schemeClr val="bg1"/>
                </a:solidFill>
              </a:rPr>
              <a:t>。</a:t>
            </a:r>
          </a:p>
        </p:txBody>
      </p:sp>
      <p:sp>
        <p:nvSpPr>
          <p:cNvPr id="5" name="文字方塊 4">
            <a:extLst>
              <a:ext uri="{FF2B5EF4-FFF2-40B4-BE49-F238E27FC236}">
                <a16:creationId xmlns:a16="http://schemas.microsoft.com/office/drawing/2014/main" id="{503DD269-80B5-4FB7-A216-FAF0BB7260BE}"/>
              </a:ext>
            </a:extLst>
          </p:cNvPr>
          <p:cNvSpPr txBox="1"/>
          <p:nvPr/>
        </p:nvSpPr>
        <p:spPr>
          <a:xfrm>
            <a:off x="771699" y="3717826"/>
            <a:ext cx="1267369" cy="255454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zh-CN" altLang="en-US" sz="2000" dirty="0">
                <a:solidFill>
                  <a:srgbClr val="FFFF00"/>
                </a:solidFill>
              </a:rPr>
              <a:t>七覺支</a:t>
            </a:r>
            <a:endParaRPr lang="en-US" altLang="zh-CN" sz="2000" dirty="0">
              <a:solidFill>
                <a:srgbClr val="FFFF00"/>
              </a:solidFill>
            </a:endParaRPr>
          </a:p>
          <a:p>
            <a:r>
              <a:rPr lang="zh-CN" altLang="en-US" sz="2000" dirty="0">
                <a:solidFill>
                  <a:srgbClr val="FFFF00"/>
                </a:solidFill>
              </a:rPr>
              <a:t>英文資料：</a:t>
            </a:r>
            <a:endParaRPr lang="en-US" altLang="zh-CN" sz="2000" dirty="0">
              <a:solidFill>
                <a:srgbClr val="FFFF00"/>
              </a:solidFill>
            </a:endParaRPr>
          </a:p>
          <a:p>
            <a:r>
              <a:rPr lang="en-US" altLang="zh-TW" sz="2000" dirty="0">
                <a:solidFill>
                  <a:srgbClr val="FFFF00"/>
                </a:solidFill>
              </a:rPr>
              <a:t>https://en.wikipedia.org/wiki/Seven_Factors_of_Awakening</a:t>
            </a:r>
            <a:endParaRPr lang="zh-TW" altLang="en-US" sz="2000" dirty="0">
              <a:solidFill>
                <a:srgbClr val="FFFF00"/>
              </a:solidFill>
            </a:endParaRPr>
          </a:p>
        </p:txBody>
      </p:sp>
      <p:sp>
        <p:nvSpPr>
          <p:cNvPr id="6" name="匾額 5" descr="佛學概要十四講表 習講">
            <a:extLst>
              <a:ext uri="{FF2B5EF4-FFF2-40B4-BE49-F238E27FC236}">
                <a16:creationId xmlns:a16="http://schemas.microsoft.com/office/drawing/2014/main" id="{72B055B8-3ED7-4D04-93C0-AEC9DF764E53}"/>
              </a:ext>
            </a:extLst>
          </p:cNvPr>
          <p:cNvSpPr/>
          <p:nvPr/>
        </p:nvSpPr>
        <p:spPr>
          <a:xfrm>
            <a:off x="11233205" y="161527"/>
            <a:ext cx="792088" cy="6552728"/>
          </a:xfrm>
          <a:prstGeom prst="plaqu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zh-TW" altLang="en-US" dirty="0"/>
              <a:t>德行課程三</a:t>
            </a:r>
            <a:endParaRPr lang="en-US" altLang="zh-CN" dirty="0"/>
          </a:p>
          <a:p>
            <a:pPr algn="ctr"/>
            <a:endParaRPr lang="en-US" altLang="zh-CN" dirty="0"/>
          </a:p>
          <a:p>
            <a:pPr algn="ctr"/>
            <a:r>
              <a:rPr lang="zh-CN" altLang="en-US" dirty="0"/>
              <a:t>十善業道經 </a:t>
            </a:r>
            <a:endParaRPr lang="en-US" altLang="zh-CN" dirty="0"/>
          </a:p>
          <a:p>
            <a:pPr algn="ctr"/>
            <a:endParaRPr lang="en-US" altLang="zh-CN" dirty="0"/>
          </a:p>
          <a:p>
            <a:pPr algn="ctr"/>
            <a:r>
              <a:rPr lang="zh-CN" altLang="en-US" dirty="0"/>
              <a:t>第十四講</a:t>
            </a:r>
            <a:endParaRPr lang="zh-TW" altLang="en-US" dirty="0"/>
          </a:p>
        </p:txBody>
      </p:sp>
    </p:spTree>
    <p:extLst>
      <p:ext uri="{BB962C8B-B14F-4D97-AF65-F5344CB8AC3E}">
        <p14:creationId xmlns:p14="http://schemas.microsoft.com/office/powerpoint/2010/main" val="2019120851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0000CC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圖片 4">
            <a:extLst>
              <a:ext uri="{FF2B5EF4-FFF2-40B4-BE49-F238E27FC236}">
                <a16:creationId xmlns:a16="http://schemas.microsoft.com/office/drawing/2014/main" id="{C1CE20A9-98ED-4004-9D44-1173368F408C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0413" cy="685958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309496407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0000CC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圖片 4">
            <a:extLst>
              <a:ext uri="{FF2B5EF4-FFF2-40B4-BE49-F238E27FC236}">
                <a16:creationId xmlns:a16="http://schemas.microsoft.com/office/drawing/2014/main" id="{4A104FA2-ED87-4334-9B90-7C72D1AA5C64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" y="0"/>
            <a:ext cx="12190412" cy="685958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91154848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0000CC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文字方塊 4">
            <a:extLst>
              <a:ext uri="{FF2B5EF4-FFF2-40B4-BE49-F238E27FC236}">
                <a16:creationId xmlns:a16="http://schemas.microsoft.com/office/drawing/2014/main" id="{9E3BC130-AFD1-4557-91D1-9E300E3A5680}"/>
              </a:ext>
            </a:extLst>
          </p:cNvPr>
          <p:cNvSpPr txBox="1"/>
          <p:nvPr/>
        </p:nvSpPr>
        <p:spPr>
          <a:xfrm>
            <a:off x="665427" y="589526"/>
            <a:ext cx="10272043" cy="5680535"/>
          </a:xfrm>
          <a:prstGeom prst="rect">
            <a:avLst/>
          </a:prstGeom>
          <a:noFill/>
        </p:spPr>
        <p:txBody>
          <a:bodyPr vert="eaVert" wrap="square" rtlCol="0">
            <a:spAutoFit/>
          </a:bodyPr>
          <a:lstStyle/>
          <a:p>
            <a:pPr>
              <a:lnSpc>
                <a:spcPts val="3300"/>
              </a:lnSpc>
            </a:pPr>
            <a:r>
              <a:rPr lang="en-US" altLang="zh-TW" dirty="0">
                <a:solidFill>
                  <a:schemeClr val="bg1"/>
                </a:solidFill>
              </a:rPr>
              <a:t>〔</a:t>
            </a:r>
            <a:r>
              <a:rPr lang="zh-TW" altLang="en-US" dirty="0">
                <a:solidFill>
                  <a:schemeClr val="bg1"/>
                </a:solidFill>
              </a:rPr>
              <a:t>七、八正道</a:t>
            </a:r>
            <a:r>
              <a:rPr lang="en-US" altLang="zh-TW" dirty="0">
                <a:solidFill>
                  <a:schemeClr val="bg1"/>
                </a:solidFill>
              </a:rPr>
              <a:t>〕 </a:t>
            </a:r>
            <a:r>
              <a:rPr lang="en-US" altLang="zh-TW" dirty="0" err="1">
                <a:solidFill>
                  <a:schemeClr val="bg1"/>
                </a:solidFill>
              </a:rPr>
              <a:t>ariya</a:t>
            </a:r>
            <a:r>
              <a:rPr lang="en-US" altLang="zh-TW" dirty="0">
                <a:solidFill>
                  <a:schemeClr val="bg1"/>
                </a:solidFill>
              </a:rPr>
              <a:t> </a:t>
            </a:r>
            <a:r>
              <a:rPr lang="en-US" altLang="zh-TW" dirty="0" err="1">
                <a:solidFill>
                  <a:schemeClr val="bg1"/>
                </a:solidFill>
              </a:rPr>
              <a:t>aṭṭhaṅgika</a:t>
            </a:r>
            <a:r>
              <a:rPr lang="en-US" altLang="zh-TW" dirty="0">
                <a:solidFill>
                  <a:schemeClr val="bg1"/>
                </a:solidFill>
              </a:rPr>
              <a:t> </a:t>
            </a:r>
            <a:r>
              <a:rPr lang="en-US" altLang="zh-TW" dirty="0" err="1">
                <a:solidFill>
                  <a:schemeClr val="bg1"/>
                </a:solidFill>
              </a:rPr>
              <a:t>magga</a:t>
            </a:r>
            <a:r>
              <a:rPr lang="zh-CN" altLang="en-US" dirty="0">
                <a:solidFill>
                  <a:schemeClr val="bg1"/>
                </a:solidFill>
              </a:rPr>
              <a:t>；</a:t>
            </a:r>
            <a:r>
              <a:rPr lang="en-US" altLang="zh-TW" dirty="0">
                <a:solidFill>
                  <a:schemeClr val="bg1"/>
                </a:solidFill>
              </a:rPr>
              <a:t>Noble Eightfold Path</a:t>
            </a:r>
            <a:r>
              <a:rPr lang="zh-TW" altLang="en-US" dirty="0">
                <a:solidFill>
                  <a:schemeClr val="bg1"/>
                </a:solidFill>
              </a:rPr>
              <a:t>，</a:t>
            </a:r>
            <a:r>
              <a:rPr lang="zh-CN" altLang="en-US" dirty="0">
                <a:solidFill>
                  <a:schemeClr val="bg1"/>
                </a:solidFill>
              </a:rPr>
              <a:t>又譯八聖道分；</a:t>
            </a:r>
            <a:r>
              <a:rPr lang="zh-TW" altLang="en-US" dirty="0">
                <a:solidFill>
                  <a:schemeClr val="bg1"/>
                </a:solidFill>
              </a:rPr>
              <a:t>此八法盡離邪非，故謂之正。能到涅槃，故謂之道。總為無漏，不取有漏，是見道位之行法也。七覺支者，修道</a:t>
            </a:r>
            <a:r>
              <a:rPr lang="zh-CN" altLang="en-US" dirty="0">
                <a:solidFill>
                  <a:schemeClr val="bg1"/>
                </a:solidFill>
              </a:rPr>
              <a:t>位</a:t>
            </a:r>
            <a:r>
              <a:rPr lang="zh-TW" altLang="en-US" dirty="0">
                <a:solidFill>
                  <a:schemeClr val="bg1"/>
                </a:solidFill>
              </a:rPr>
              <a:t>之行法也</a:t>
            </a:r>
            <a:r>
              <a:rPr lang="zh-CN" altLang="en-US" dirty="0">
                <a:solidFill>
                  <a:schemeClr val="bg1"/>
                </a:solidFill>
              </a:rPr>
              <a:t>。</a:t>
            </a:r>
            <a:r>
              <a:rPr lang="zh-TW" altLang="en-US" dirty="0">
                <a:solidFill>
                  <a:schemeClr val="bg1"/>
                </a:solidFill>
              </a:rPr>
              <a:t>經以七覺八正為次第者，是數之次第，非修之次第也。</a:t>
            </a:r>
            <a:endParaRPr lang="en-US" altLang="zh-TW" dirty="0">
              <a:solidFill>
                <a:schemeClr val="bg1"/>
              </a:solidFill>
            </a:endParaRPr>
          </a:p>
          <a:p>
            <a:pPr>
              <a:lnSpc>
                <a:spcPts val="3300"/>
              </a:lnSpc>
              <a:spcBef>
                <a:spcPts val="1200"/>
              </a:spcBef>
            </a:pPr>
            <a:r>
              <a:rPr lang="zh-TW" altLang="en-US" dirty="0">
                <a:solidFill>
                  <a:schemeClr val="bg1"/>
                </a:solidFill>
              </a:rPr>
              <a:t>此中正見，是八正道中之主體，故為道，亦為道分道支，餘七者是道分道支而非道也。</a:t>
            </a:r>
            <a:endParaRPr lang="en-US" altLang="zh-TW" dirty="0">
              <a:solidFill>
                <a:schemeClr val="bg1"/>
              </a:solidFill>
            </a:endParaRPr>
          </a:p>
          <a:p>
            <a:pPr>
              <a:lnSpc>
                <a:spcPts val="3300"/>
              </a:lnSpc>
              <a:spcBef>
                <a:spcPts val="3600"/>
              </a:spcBef>
            </a:pPr>
            <a:r>
              <a:rPr lang="zh-TW" altLang="en-US" dirty="0">
                <a:solidFill>
                  <a:schemeClr val="bg1"/>
                </a:solidFill>
              </a:rPr>
              <a:t>一、正見</a:t>
            </a:r>
            <a:r>
              <a:rPr lang="zh-CN" altLang="en-US" dirty="0">
                <a:solidFill>
                  <a:schemeClr val="bg1"/>
                </a:solidFill>
              </a:rPr>
              <a:t>：</a:t>
            </a:r>
            <a:r>
              <a:rPr lang="en-US" altLang="zh-CN" dirty="0">
                <a:solidFill>
                  <a:schemeClr val="bg1"/>
                </a:solidFill>
              </a:rPr>
              <a:t>Right view</a:t>
            </a:r>
            <a:r>
              <a:rPr lang="zh-TW" altLang="en-US" dirty="0">
                <a:solidFill>
                  <a:schemeClr val="bg1"/>
                </a:solidFill>
              </a:rPr>
              <a:t>，見苦集滅道四諦之理而明之也。以無漏之慧為體，是八正道之主體</a:t>
            </a:r>
            <a:r>
              <a:rPr lang="zh-CN" altLang="en-US" dirty="0">
                <a:solidFill>
                  <a:schemeClr val="bg1"/>
                </a:solidFill>
              </a:rPr>
              <a:t>。</a:t>
            </a:r>
            <a:endParaRPr lang="en-US" altLang="zh-TW" dirty="0">
              <a:solidFill>
                <a:schemeClr val="bg1"/>
              </a:solidFill>
            </a:endParaRPr>
          </a:p>
          <a:p>
            <a:pPr>
              <a:lnSpc>
                <a:spcPts val="3300"/>
              </a:lnSpc>
              <a:spcBef>
                <a:spcPts val="1800"/>
              </a:spcBef>
            </a:pPr>
            <a:r>
              <a:rPr lang="zh-TW" altLang="en-US" dirty="0">
                <a:solidFill>
                  <a:schemeClr val="bg1"/>
                </a:solidFill>
              </a:rPr>
              <a:t>二、正思惟</a:t>
            </a:r>
            <a:r>
              <a:rPr lang="zh-CN" altLang="en-US" dirty="0">
                <a:solidFill>
                  <a:schemeClr val="bg1"/>
                </a:solidFill>
              </a:rPr>
              <a:t>：</a:t>
            </a:r>
            <a:r>
              <a:rPr lang="en-US" altLang="zh-CN" dirty="0">
                <a:solidFill>
                  <a:schemeClr val="bg1"/>
                </a:solidFill>
              </a:rPr>
              <a:t>Right Thought</a:t>
            </a:r>
            <a:r>
              <a:rPr lang="zh-TW" altLang="en-US" dirty="0">
                <a:solidFill>
                  <a:schemeClr val="bg1"/>
                </a:solidFill>
              </a:rPr>
              <a:t>，既見四諦之理，尚思惟而使真智增長也。以無漏之心所為體。</a:t>
            </a:r>
            <a:endParaRPr lang="en-US" altLang="zh-TW" dirty="0">
              <a:solidFill>
                <a:schemeClr val="bg1"/>
              </a:solidFill>
            </a:endParaRPr>
          </a:p>
          <a:p>
            <a:pPr>
              <a:spcBef>
                <a:spcPts val="1800"/>
              </a:spcBef>
            </a:pPr>
            <a:r>
              <a:rPr lang="zh-TW" altLang="en-US" dirty="0">
                <a:solidFill>
                  <a:schemeClr val="bg1"/>
                </a:solidFill>
              </a:rPr>
              <a:t>三、正語</a:t>
            </a:r>
            <a:r>
              <a:rPr lang="zh-CN" altLang="en-US" dirty="0">
                <a:solidFill>
                  <a:schemeClr val="bg1"/>
                </a:solidFill>
              </a:rPr>
              <a:t>：</a:t>
            </a:r>
            <a:r>
              <a:rPr lang="en-US" altLang="zh-CN" dirty="0">
                <a:solidFill>
                  <a:schemeClr val="bg1"/>
                </a:solidFill>
              </a:rPr>
              <a:t>Right Speech</a:t>
            </a:r>
            <a:r>
              <a:rPr lang="zh-TW" altLang="en-US" dirty="0">
                <a:solidFill>
                  <a:schemeClr val="bg1"/>
                </a:solidFill>
              </a:rPr>
              <a:t>，以真智修口業不作一切非理之語也。以無漏之戒為體。。</a:t>
            </a:r>
            <a:endParaRPr lang="en-US" altLang="zh-TW" dirty="0">
              <a:solidFill>
                <a:schemeClr val="bg1"/>
              </a:solidFill>
            </a:endParaRPr>
          </a:p>
          <a:p>
            <a:pPr>
              <a:lnSpc>
                <a:spcPts val="3300"/>
              </a:lnSpc>
              <a:spcBef>
                <a:spcPts val="1800"/>
              </a:spcBef>
            </a:pPr>
            <a:r>
              <a:rPr lang="zh-TW" altLang="en-US" dirty="0">
                <a:solidFill>
                  <a:schemeClr val="bg1"/>
                </a:solidFill>
              </a:rPr>
              <a:t>四、正業</a:t>
            </a:r>
            <a:r>
              <a:rPr lang="zh-CN" altLang="en-US" dirty="0">
                <a:solidFill>
                  <a:schemeClr val="bg1"/>
                </a:solidFill>
              </a:rPr>
              <a:t>：</a:t>
            </a:r>
            <a:r>
              <a:rPr lang="en-US" altLang="zh-CN" dirty="0">
                <a:solidFill>
                  <a:schemeClr val="bg1"/>
                </a:solidFill>
              </a:rPr>
              <a:t>Right Action</a:t>
            </a:r>
            <a:r>
              <a:rPr lang="zh-TW" altLang="en-US" dirty="0">
                <a:solidFill>
                  <a:schemeClr val="bg1"/>
                </a:solidFill>
              </a:rPr>
              <a:t>，以真智除身之一切邪業住於清淨之身業也。以無漏之戒為體。</a:t>
            </a:r>
            <a:endParaRPr lang="en-US" altLang="zh-TW" dirty="0">
              <a:solidFill>
                <a:schemeClr val="bg1"/>
              </a:solidFill>
            </a:endParaRPr>
          </a:p>
        </p:txBody>
      </p:sp>
      <p:sp>
        <p:nvSpPr>
          <p:cNvPr id="6" name="匾額 5" descr="佛學概要十四講表 習講">
            <a:extLst>
              <a:ext uri="{FF2B5EF4-FFF2-40B4-BE49-F238E27FC236}">
                <a16:creationId xmlns:a16="http://schemas.microsoft.com/office/drawing/2014/main" id="{006CF642-A7AA-4E23-A026-D57194C60117}"/>
              </a:ext>
            </a:extLst>
          </p:cNvPr>
          <p:cNvSpPr/>
          <p:nvPr/>
        </p:nvSpPr>
        <p:spPr>
          <a:xfrm>
            <a:off x="11233205" y="161527"/>
            <a:ext cx="792088" cy="6552728"/>
          </a:xfrm>
          <a:prstGeom prst="plaqu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zh-TW" altLang="en-US" dirty="0"/>
              <a:t>德行課程三</a:t>
            </a:r>
            <a:endParaRPr lang="en-US" altLang="zh-CN" dirty="0"/>
          </a:p>
          <a:p>
            <a:pPr algn="ctr"/>
            <a:endParaRPr lang="en-US" altLang="zh-CN" dirty="0"/>
          </a:p>
          <a:p>
            <a:pPr algn="ctr"/>
            <a:r>
              <a:rPr lang="zh-CN" altLang="en-US" dirty="0"/>
              <a:t>十善業道經 </a:t>
            </a:r>
            <a:endParaRPr lang="en-US" altLang="zh-CN" dirty="0"/>
          </a:p>
          <a:p>
            <a:pPr algn="ctr"/>
            <a:endParaRPr lang="en-US" altLang="zh-CN" dirty="0"/>
          </a:p>
          <a:p>
            <a:pPr algn="ctr"/>
            <a:r>
              <a:rPr lang="zh-CN" altLang="en-US" dirty="0"/>
              <a:t>第十四講</a:t>
            </a:r>
            <a:endParaRPr lang="zh-TW" altLang="en-US" dirty="0"/>
          </a:p>
        </p:txBody>
      </p:sp>
    </p:spTree>
    <p:extLst>
      <p:ext uri="{BB962C8B-B14F-4D97-AF65-F5344CB8AC3E}">
        <p14:creationId xmlns:p14="http://schemas.microsoft.com/office/powerpoint/2010/main" val="4039009880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0000CC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文字方塊 4">
            <a:extLst>
              <a:ext uri="{FF2B5EF4-FFF2-40B4-BE49-F238E27FC236}">
                <a16:creationId xmlns:a16="http://schemas.microsoft.com/office/drawing/2014/main" id="{37F55555-D822-4074-B7FC-F38F14851DD4}"/>
              </a:ext>
            </a:extLst>
          </p:cNvPr>
          <p:cNvSpPr txBox="1"/>
          <p:nvPr/>
        </p:nvSpPr>
        <p:spPr>
          <a:xfrm>
            <a:off x="3662243" y="561619"/>
            <a:ext cx="7071167" cy="5752543"/>
          </a:xfrm>
          <a:prstGeom prst="rect">
            <a:avLst/>
          </a:prstGeom>
          <a:noFill/>
        </p:spPr>
        <p:txBody>
          <a:bodyPr vert="eaVert" wrap="square" rtlCol="0">
            <a:spAutoFit/>
          </a:bodyPr>
          <a:lstStyle/>
          <a:p>
            <a:pPr>
              <a:lnSpc>
                <a:spcPts val="3300"/>
              </a:lnSpc>
            </a:pPr>
            <a:r>
              <a:rPr lang="zh-TW" altLang="en-US" dirty="0">
                <a:solidFill>
                  <a:schemeClr val="bg1"/>
                </a:solidFill>
              </a:rPr>
              <a:t>五、正命</a:t>
            </a:r>
            <a:r>
              <a:rPr lang="zh-CN" altLang="en-US" dirty="0">
                <a:solidFill>
                  <a:schemeClr val="bg1"/>
                </a:solidFill>
              </a:rPr>
              <a:t>：</a:t>
            </a:r>
            <a:r>
              <a:rPr lang="en-US" altLang="zh-CN" dirty="0">
                <a:solidFill>
                  <a:schemeClr val="bg1"/>
                </a:solidFill>
              </a:rPr>
              <a:t>Right Livelihood</a:t>
            </a:r>
            <a:r>
              <a:rPr lang="zh-TW" altLang="en-US" dirty="0">
                <a:solidFill>
                  <a:schemeClr val="bg1"/>
                </a:solidFill>
              </a:rPr>
              <a:t>，清淨身口意之三業，順於正法而活命，離五種之邪活法（謂之五邪命</a:t>
            </a:r>
            <a:r>
              <a:rPr lang="zh-CN" altLang="en-US" dirty="0">
                <a:solidFill>
                  <a:schemeClr val="bg1"/>
                </a:solidFill>
              </a:rPr>
              <a:t>：</a:t>
            </a:r>
            <a:r>
              <a:rPr lang="zh-TW" altLang="en-US" dirty="0">
                <a:solidFill>
                  <a:schemeClr val="bg1"/>
                </a:solidFill>
              </a:rPr>
              <a:t>詐現異相</a:t>
            </a:r>
            <a:r>
              <a:rPr lang="zh-CN" altLang="en-US" dirty="0">
                <a:solidFill>
                  <a:schemeClr val="bg1"/>
                </a:solidFill>
              </a:rPr>
              <a:t>、</a:t>
            </a:r>
            <a:r>
              <a:rPr lang="zh-TW" altLang="en-US" dirty="0">
                <a:solidFill>
                  <a:schemeClr val="bg1"/>
                </a:solidFill>
              </a:rPr>
              <a:t>自說功能</a:t>
            </a:r>
            <a:r>
              <a:rPr lang="zh-CN" altLang="en-US" dirty="0">
                <a:solidFill>
                  <a:schemeClr val="bg1"/>
                </a:solidFill>
              </a:rPr>
              <a:t>、</a:t>
            </a:r>
            <a:r>
              <a:rPr lang="zh-TW" altLang="en-US" dirty="0">
                <a:solidFill>
                  <a:schemeClr val="bg1"/>
                </a:solidFill>
              </a:rPr>
              <a:t>占相吉凶、高聲現威、說所得利以動人心）也。以無漏之戒為體。</a:t>
            </a:r>
            <a:endParaRPr lang="en-US" altLang="zh-TW" dirty="0">
              <a:solidFill>
                <a:schemeClr val="bg1"/>
              </a:solidFill>
            </a:endParaRPr>
          </a:p>
          <a:p>
            <a:pPr>
              <a:lnSpc>
                <a:spcPts val="3300"/>
              </a:lnSpc>
              <a:spcBef>
                <a:spcPts val="3600"/>
              </a:spcBef>
            </a:pPr>
            <a:r>
              <a:rPr lang="zh-TW" altLang="en-US" dirty="0">
                <a:solidFill>
                  <a:schemeClr val="bg1"/>
                </a:solidFill>
              </a:rPr>
              <a:t>六、正精進</a:t>
            </a:r>
            <a:r>
              <a:rPr lang="zh-CN" altLang="en-US" dirty="0">
                <a:solidFill>
                  <a:schemeClr val="bg1"/>
                </a:solidFill>
              </a:rPr>
              <a:t>：</a:t>
            </a:r>
            <a:r>
              <a:rPr lang="en-US" altLang="zh-CN" dirty="0">
                <a:solidFill>
                  <a:schemeClr val="bg1"/>
                </a:solidFill>
              </a:rPr>
              <a:t>Right Effort</a:t>
            </a:r>
            <a:r>
              <a:rPr lang="zh-TW" altLang="en-US" dirty="0">
                <a:solidFill>
                  <a:schemeClr val="bg1"/>
                </a:solidFill>
              </a:rPr>
              <a:t>，謂修諸道行無間雜也。發用真智而強修涅槃之道也。以無漏之勤為體。</a:t>
            </a:r>
            <a:endParaRPr lang="en-US" altLang="zh-TW" dirty="0">
              <a:solidFill>
                <a:schemeClr val="bg1"/>
              </a:solidFill>
            </a:endParaRPr>
          </a:p>
          <a:p>
            <a:pPr>
              <a:lnSpc>
                <a:spcPts val="3300"/>
              </a:lnSpc>
              <a:spcBef>
                <a:spcPts val="3600"/>
              </a:spcBef>
            </a:pPr>
            <a:r>
              <a:rPr lang="zh-TW" altLang="en-US" dirty="0">
                <a:solidFill>
                  <a:schemeClr val="bg1"/>
                </a:solidFill>
              </a:rPr>
              <a:t>七、正念</a:t>
            </a:r>
            <a:r>
              <a:rPr lang="zh-CN" altLang="en-US" dirty="0">
                <a:solidFill>
                  <a:schemeClr val="bg1"/>
                </a:solidFill>
              </a:rPr>
              <a:t>：</a:t>
            </a:r>
            <a:r>
              <a:rPr lang="en-US" altLang="zh-CN" dirty="0">
                <a:solidFill>
                  <a:schemeClr val="bg1"/>
                </a:solidFill>
              </a:rPr>
              <a:t> Right mindfulness </a:t>
            </a:r>
            <a:r>
              <a:rPr lang="zh-TW" altLang="en-US" dirty="0">
                <a:solidFill>
                  <a:schemeClr val="bg1"/>
                </a:solidFill>
              </a:rPr>
              <a:t>，謂專心憶念善法也。以真智憶念正道而無邪念也。以無漏之念為體。</a:t>
            </a:r>
            <a:endParaRPr lang="en-US" altLang="zh-TW" dirty="0">
              <a:solidFill>
                <a:schemeClr val="bg1"/>
              </a:solidFill>
            </a:endParaRPr>
          </a:p>
          <a:p>
            <a:pPr>
              <a:lnSpc>
                <a:spcPts val="3300"/>
              </a:lnSpc>
              <a:spcBef>
                <a:spcPts val="3600"/>
              </a:spcBef>
            </a:pPr>
            <a:r>
              <a:rPr lang="zh-TW" altLang="en-US" dirty="0">
                <a:solidFill>
                  <a:schemeClr val="bg1"/>
                </a:solidFill>
              </a:rPr>
              <a:t>八、正定</a:t>
            </a:r>
            <a:r>
              <a:rPr lang="zh-CN" altLang="en-US" dirty="0">
                <a:solidFill>
                  <a:schemeClr val="bg1"/>
                </a:solidFill>
              </a:rPr>
              <a:t>：</a:t>
            </a:r>
            <a:r>
              <a:rPr lang="en-US" altLang="zh-CN" dirty="0">
                <a:solidFill>
                  <a:schemeClr val="bg1"/>
                </a:solidFill>
              </a:rPr>
              <a:t> Right Concentration</a:t>
            </a:r>
            <a:r>
              <a:rPr lang="zh-TW" altLang="en-US" dirty="0">
                <a:solidFill>
                  <a:schemeClr val="bg1"/>
                </a:solidFill>
              </a:rPr>
              <a:t>，以真智入於無漏清淨之禪定也。以無漏之定為體。</a:t>
            </a:r>
            <a:endParaRPr lang="en-US" altLang="zh-TW" dirty="0">
              <a:solidFill>
                <a:schemeClr val="bg1"/>
              </a:solidFill>
            </a:endParaRPr>
          </a:p>
        </p:txBody>
      </p:sp>
      <p:sp>
        <p:nvSpPr>
          <p:cNvPr id="6" name="文字方塊 5">
            <a:extLst>
              <a:ext uri="{FF2B5EF4-FFF2-40B4-BE49-F238E27FC236}">
                <a16:creationId xmlns:a16="http://schemas.microsoft.com/office/drawing/2014/main" id="{0C53C5D1-3976-4510-A68D-F41762F64441}"/>
              </a:ext>
            </a:extLst>
          </p:cNvPr>
          <p:cNvSpPr txBox="1"/>
          <p:nvPr/>
        </p:nvSpPr>
        <p:spPr>
          <a:xfrm>
            <a:off x="1449879" y="3933850"/>
            <a:ext cx="1584176" cy="193899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zh-CN" altLang="en-US" sz="2000" dirty="0">
                <a:solidFill>
                  <a:srgbClr val="FFFF00"/>
                </a:solidFill>
              </a:rPr>
              <a:t>八正道</a:t>
            </a:r>
            <a:endParaRPr lang="en-US" altLang="zh-CN" sz="2000" dirty="0">
              <a:solidFill>
                <a:srgbClr val="FFFF00"/>
              </a:solidFill>
            </a:endParaRPr>
          </a:p>
          <a:p>
            <a:r>
              <a:rPr lang="zh-CN" altLang="en-US" sz="2000" dirty="0">
                <a:solidFill>
                  <a:srgbClr val="FFFF00"/>
                </a:solidFill>
              </a:rPr>
              <a:t>英文資料：</a:t>
            </a:r>
            <a:endParaRPr lang="en-US" altLang="zh-CN" sz="2000" dirty="0">
              <a:solidFill>
                <a:srgbClr val="FFFF00"/>
              </a:solidFill>
            </a:endParaRPr>
          </a:p>
          <a:p>
            <a:r>
              <a:rPr lang="en-US" altLang="zh-TW" sz="2000" dirty="0">
                <a:solidFill>
                  <a:srgbClr val="FFFF00"/>
                </a:solidFill>
              </a:rPr>
              <a:t>https://en.wikipedia.org/wiki/Noble_Eightfold_Path</a:t>
            </a:r>
            <a:endParaRPr lang="zh-TW" altLang="en-US" sz="2000" dirty="0">
              <a:solidFill>
                <a:srgbClr val="FFFF00"/>
              </a:solidFill>
            </a:endParaRPr>
          </a:p>
        </p:txBody>
      </p:sp>
      <p:sp>
        <p:nvSpPr>
          <p:cNvPr id="7" name="匾額 6" descr="佛學概要十四講表 習講">
            <a:extLst>
              <a:ext uri="{FF2B5EF4-FFF2-40B4-BE49-F238E27FC236}">
                <a16:creationId xmlns:a16="http://schemas.microsoft.com/office/drawing/2014/main" id="{C3EDBCA2-A059-41E4-A648-89CC6DBC40D3}"/>
              </a:ext>
            </a:extLst>
          </p:cNvPr>
          <p:cNvSpPr/>
          <p:nvPr/>
        </p:nvSpPr>
        <p:spPr>
          <a:xfrm>
            <a:off x="11233205" y="161527"/>
            <a:ext cx="792088" cy="6552728"/>
          </a:xfrm>
          <a:prstGeom prst="plaqu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zh-TW" altLang="en-US" dirty="0"/>
              <a:t>德行課程三</a:t>
            </a:r>
            <a:endParaRPr lang="en-US" altLang="zh-CN" dirty="0"/>
          </a:p>
          <a:p>
            <a:pPr algn="ctr"/>
            <a:endParaRPr lang="en-US" altLang="zh-CN" dirty="0"/>
          </a:p>
          <a:p>
            <a:pPr algn="ctr"/>
            <a:r>
              <a:rPr lang="zh-CN" altLang="en-US" dirty="0"/>
              <a:t>十善業道經 </a:t>
            </a:r>
            <a:endParaRPr lang="en-US" altLang="zh-CN" dirty="0"/>
          </a:p>
          <a:p>
            <a:pPr algn="ctr"/>
            <a:endParaRPr lang="en-US" altLang="zh-CN" dirty="0"/>
          </a:p>
          <a:p>
            <a:pPr algn="ctr"/>
            <a:r>
              <a:rPr lang="zh-CN" altLang="en-US" dirty="0"/>
              <a:t>第十四講</a:t>
            </a:r>
            <a:endParaRPr lang="zh-TW" altLang="en-US" dirty="0"/>
          </a:p>
        </p:txBody>
      </p:sp>
    </p:spTree>
    <p:extLst>
      <p:ext uri="{BB962C8B-B14F-4D97-AF65-F5344CB8AC3E}">
        <p14:creationId xmlns:p14="http://schemas.microsoft.com/office/powerpoint/2010/main" val="293700904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0000CC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匾額 3" descr="佛學概要十四講表 習講">
            <a:extLst>
              <a:ext uri="{FF2B5EF4-FFF2-40B4-BE49-F238E27FC236}">
                <a16:creationId xmlns:a16="http://schemas.microsoft.com/office/drawing/2014/main" id="{F3D5F51B-5415-425B-A19C-6D393695A201}"/>
              </a:ext>
            </a:extLst>
          </p:cNvPr>
          <p:cNvSpPr/>
          <p:nvPr/>
        </p:nvSpPr>
        <p:spPr>
          <a:xfrm>
            <a:off x="11233205" y="161527"/>
            <a:ext cx="792088" cy="6552728"/>
          </a:xfrm>
          <a:prstGeom prst="plaqu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zh-TW" altLang="en-US" dirty="0"/>
              <a:t>德行課程三</a:t>
            </a:r>
            <a:endParaRPr lang="en-US" altLang="zh-CN" dirty="0"/>
          </a:p>
          <a:p>
            <a:pPr algn="ctr"/>
            <a:endParaRPr lang="en-US" altLang="zh-CN" dirty="0"/>
          </a:p>
          <a:p>
            <a:pPr algn="ctr"/>
            <a:r>
              <a:rPr lang="zh-CN" altLang="en-US" dirty="0"/>
              <a:t>十善業道經 </a:t>
            </a:r>
            <a:endParaRPr lang="en-US" altLang="zh-CN" dirty="0"/>
          </a:p>
          <a:p>
            <a:pPr algn="ctr"/>
            <a:endParaRPr lang="en-US" altLang="zh-CN" dirty="0"/>
          </a:p>
          <a:p>
            <a:pPr algn="ctr"/>
            <a:r>
              <a:rPr lang="zh-CN" altLang="en-US" dirty="0"/>
              <a:t>第十三講</a:t>
            </a:r>
            <a:endParaRPr lang="zh-TW" altLang="en-US" dirty="0"/>
          </a:p>
        </p:txBody>
      </p:sp>
      <p:pic>
        <p:nvPicPr>
          <p:cNvPr id="6" name="圖片 5">
            <a:extLst>
              <a:ext uri="{FF2B5EF4-FFF2-40B4-BE49-F238E27FC236}">
                <a16:creationId xmlns:a16="http://schemas.microsoft.com/office/drawing/2014/main" id="{C16A3AF9-0A08-47DE-B031-EEC59C0ED258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-97482" y="0"/>
            <a:ext cx="12385376" cy="685958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011072561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0000CC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匾額 3" descr="佛學概要十四講表 習講">
            <a:extLst>
              <a:ext uri="{FF2B5EF4-FFF2-40B4-BE49-F238E27FC236}">
                <a16:creationId xmlns:a16="http://schemas.microsoft.com/office/drawing/2014/main" id="{66E9EAFC-53EC-4D64-9AF7-87F92F55E8E6}"/>
              </a:ext>
            </a:extLst>
          </p:cNvPr>
          <p:cNvSpPr/>
          <p:nvPr/>
        </p:nvSpPr>
        <p:spPr>
          <a:xfrm>
            <a:off x="11233205" y="161527"/>
            <a:ext cx="792088" cy="6552728"/>
          </a:xfrm>
          <a:prstGeom prst="plaqu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zh-TW" altLang="en-US" dirty="0"/>
              <a:t>德行課程三</a:t>
            </a:r>
            <a:endParaRPr lang="en-US" altLang="zh-CN" dirty="0"/>
          </a:p>
          <a:p>
            <a:pPr algn="ctr"/>
            <a:endParaRPr lang="en-US" altLang="zh-CN" dirty="0"/>
          </a:p>
          <a:p>
            <a:pPr algn="ctr"/>
            <a:r>
              <a:rPr lang="zh-CN" altLang="en-US" dirty="0"/>
              <a:t>十善業道經 </a:t>
            </a:r>
            <a:endParaRPr lang="en-US" altLang="zh-CN" dirty="0"/>
          </a:p>
          <a:p>
            <a:pPr algn="ctr"/>
            <a:endParaRPr lang="en-US" altLang="zh-CN" dirty="0"/>
          </a:p>
          <a:p>
            <a:pPr algn="ctr"/>
            <a:r>
              <a:rPr lang="zh-CN" altLang="en-US" dirty="0"/>
              <a:t>第十三講</a:t>
            </a:r>
            <a:endParaRPr lang="zh-TW" altLang="en-US" dirty="0"/>
          </a:p>
        </p:txBody>
      </p:sp>
      <p:pic>
        <p:nvPicPr>
          <p:cNvPr id="6" name="圖片 5">
            <a:extLst>
              <a:ext uri="{FF2B5EF4-FFF2-40B4-BE49-F238E27FC236}">
                <a16:creationId xmlns:a16="http://schemas.microsoft.com/office/drawing/2014/main" id="{05CB9000-16A1-4648-B71F-76B0D31F2D2E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-1" y="0"/>
            <a:ext cx="12190413" cy="685958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73436261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0000CC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匾額 3" descr="佛學概要十四講表 習講">
            <a:extLst>
              <a:ext uri="{FF2B5EF4-FFF2-40B4-BE49-F238E27FC236}">
                <a16:creationId xmlns:a16="http://schemas.microsoft.com/office/drawing/2014/main" id="{E3EEAD81-27C0-45B0-99E3-4B576013A0A3}"/>
              </a:ext>
            </a:extLst>
          </p:cNvPr>
          <p:cNvSpPr/>
          <p:nvPr/>
        </p:nvSpPr>
        <p:spPr>
          <a:xfrm>
            <a:off x="11233205" y="161527"/>
            <a:ext cx="792088" cy="6552728"/>
          </a:xfrm>
          <a:prstGeom prst="plaqu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zh-TW" altLang="en-US" dirty="0"/>
              <a:t>德行課程三</a:t>
            </a:r>
            <a:endParaRPr lang="en-US" altLang="zh-CN" dirty="0"/>
          </a:p>
          <a:p>
            <a:pPr algn="ctr"/>
            <a:endParaRPr lang="en-US" altLang="zh-CN" dirty="0"/>
          </a:p>
          <a:p>
            <a:pPr algn="ctr"/>
            <a:r>
              <a:rPr lang="zh-CN" altLang="en-US" dirty="0"/>
              <a:t>十善業道經 </a:t>
            </a:r>
            <a:endParaRPr lang="en-US" altLang="zh-CN" dirty="0"/>
          </a:p>
          <a:p>
            <a:pPr algn="ctr"/>
            <a:endParaRPr lang="en-US" altLang="zh-CN" dirty="0"/>
          </a:p>
          <a:p>
            <a:pPr algn="ctr"/>
            <a:r>
              <a:rPr lang="zh-CN" altLang="en-US" dirty="0"/>
              <a:t>第十三講</a:t>
            </a:r>
            <a:endParaRPr lang="zh-TW" altLang="en-US" dirty="0"/>
          </a:p>
        </p:txBody>
      </p:sp>
      <p:pic>
        <p:nvPicPr>
          <p:cNvPr id="3" name="圖片 2">
            <a:extLst>
              <a:ext uri="{FF2B5EF4-FFF2-40B4-BE49-F238E27FC236}">
                <a16:creationId xmlns:a16="http://schemas.microsoft.com/office/drawing/2014/main" id="{30B372A6-FBEC-40ED-BF19-CC926171B989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" y="0"/>
            <a:ext cx="12217134" cy="6874624"/>
          </a:xfrm>
          <a:prstGeom prst="rect">
            <a:avLst/>
          </a:prstGeom>
        </p:spPr>
      </p:pic>
      <p:sp>
        <p:nvSpPr>
          <p:cNvPr id="5" name="矩形 4">
            <a:extLst>
              <a:ext uri="{FF2B5EF4-FFF2-40B4-BE49-F238E27FC236}">
                <a16:creationId xmlns:a16="http://schemas.microsoft.com/office/drawing/2014/main" id="{493B3894-6310-477F-BDE7-EC327BEF8AFD}"/>
              </a:ext>
            </a:extLst>
          </p:cNvPr>
          <p:cNvSpPr/>
          <p:nvPr/>
        </p:nvSpPr>
        <p:spPr>
          <a:xfrm>
            <a:off x="2998862" y="1773610"/>
            <a:ext cx="504056" cy="4392488"/>
          </a:xfrm>
          <a:prstGeom prst="rect">
            <a:avLst/>
          </a:prstGeom>
          <a:noFill/>
          <a:ln w="38100">
            <a:solidFill>
              <a:srgbClr val="FFC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zh-TW" altLang="en-US"/>
          </a:p>
        </p:txBody>
      </p:sp>
    </p:spTree>
    <p:extLst>
      <p:ext uri="{BB962C8B-B14F-4D97-AF65-F5344CB8AC3E}">
        <p14:creationId xmlns:p14="http://schemas.microsoft.com/office/powerpoint/2010/main" val="2419163186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 animBg="1"/>
    </p:bld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0000CC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匾額 3" descr="佛學概要十四講表 習講">
            <a:extLst>
              <a:ext uri="{FF2B5EF4-FFF2-40B4-BE49-F238E27FC236}">
                <a16:creationId xmlns:a16="http://schemas.microsoft.com/office/drawing/2014/main" id="{5EAA505C-7DB4-4FAC-9D06-649BF736230F}"/>
              </a:ext>
            </a:extLst>
          </p:cNvPr>
          <p:cNvSpPr/>
          <p:nvPr/>
        </p:nvSpPr>
        <p:spPr>
          <a:xfrm>
            <a:off x="11233205" y="161527"/>
            <a:ext cx="792088" cy="6552728"/>
          </a:xfrm>
          <a:prstGeom prst="plaqu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zh-TW" altLang="en-US" dirty="0"/>
              <a:t>德行課程三</a:t>
            </a:r>
            <a:endParaRPr lang="en-US" altLang="zh-CN" dirty="0"/>
          </a:p>
          <a:p>
            <a:pPr algn="ctr"/>
            <a:endParaRPr lang="en-US" altLang="zh-CN" dirty="0"/>
          </a:p>
          <a:p>
            <a:pPr algn="ctr"/>
            <a:r>
              <a:rPr lang="zh-CN" altLang="en-US" dirty="0"/>
              <a:t>十善業道經 </a:t>
            </a:r>
            <a:endParaRPr lang="en-US" altLang="zh-CN" dirty="0"/>
          </a:p>
          <a:p>
            <a:pPr algn="ctr"/>
            <a:endParaRPr lang="en-US" altLang="zh-CN" dirty="0"/>
          </a:p>
          <a:p>
            <a:pPr algn="ctr"/>
            <a:r>
              <a:rPr lang="zh-CN" altLang="en-US" dirty="0"/>
              <a:t>第十四講</a:t>
            </a:r>
            <a:endParaRPr lang="zh-TW" altLang="en-US" dirty="0"/>
          </a:p>
        </p:txBody>
      </p:sp>
      <p:sp>
        <p:nvSpPr>
          <p:cNvPr id="5" name="文字方塊 4">
            <a:extLst>
              <a:ext uri="{FF2B5EF4-FFF2-40B4-BE49-F238E27FC236}">
                <a16:creationId xmlns:a16="http://schemas.microsoft.com/office/drawing/2014/main" id="{DEAB300B-E535-4C53-B5EB-5DB3AF296FD8}"/>
              </a:ext>
            </a:extLst>
          </p:cNvPr>
          <p:cNvSpPr txBox="1"/>
          <p:nvPr/>
        </p:nvSpPr>
        <p:spPr>
          <a:xfrm>
            <a:off x="622598" y="659274"/>
            <a:ext cx="8840882" cy="5752543"/>
          </a:xfrm>
          <a:prstGeom prst="rect">
            <a:avLst/>
          </a:prstGeom>
          <a:noFill/>
        </p:spPr>
        <p:txBody>
          <a:bodyPr vert="eaVert" wrap="square" rtlCol="0">
            <a:spAutoFit/>
          </a:bodyPr>
          <a:lstStyle/>
          <a:p>
            <a:pPr>
              <a:lnSpc>
                <a:spcPts val="3300"/>
              </a:lnSpc>
            </a:pPr>
            <a:r>
              <a:rPr lang="zh-CN" altLang="en-US" dirty="0">
                <a:solidFill>
                  <a:schemeClr val="bg1"/>
                </a:solidFill>
              </a:rPr>
              <a:t>止觀：</a:t>
            </a:r>
            <a:r>
              <a:rPr lang="zh-TW" altLang="en-US" dirty="0">
                <a:solidFill>
                  <a:schemeClr val="bg1"/>
                </a:solidFill>
              </a:rPr>
              <a:t>梵名奢摩他 </a:t>
            </a:r>
            <a:r>
              <a:rPr lang="en-US" altLang="zh-TW" dirty="0" err="1">
                <a:solidFill>
                  <a:schemeClr val="bg1"/>
                </a:solidFill>
              </a:rPr>
              <a:t>Samatha</a:t>
            </a:r>
            <a:r>
              <a:rPr lang="zh-TW" altLang="en-US" dirty="0">
                <a:solidFill>
                  <a:schemeClr val="bg1"/>
                </a:solidFill>
              </a:rPr>
              <a:t>，毘缽舍那</a:t>
            </a:r>
            <a:r>
              <a:rPr lang="en-US" altLang="zh-TW" dirty="0" err="1">
                <a:solidFill>
                  <a:schemeClr val="bg1"/>
                </a:solidFill>
              </a:rPr>
              <a:t>Vipasyana</a:t>
            </a:r>
            <a:r>
              <a:rPr lang="zh-CN" altLang="en-US" dirty="0">
                <a:solidFill>
                  <a:schemeClr val="bg1"/>
                </a:solidFill>
              </a:rPr>
              <a:t>；</a:t>
            </a:r>
            <a:r>
              <a:rPr lang="zh-TW" altLang="en-US" dirty="0">
                <a:solidFill>
                  <a:schemeClr val="bg1"/>
                </a:solidFill>
              </a:rPr>
              <a:t>譯言止觀</a:t>
            </a:r>
            <a:r>
              <a:rPr lang="zh-CN" altLang="en-US" dirty="0">
                <a:solidFill>
                  <a:schemeClr val="bg1"/>
                </a:solidFill>
              </a:rPr>
              <a:t>、</a:t>
            </a:r>
            <a:r>
              <a:rPr lang="zh-TW" altLang="en-US" dirty="0">
                <a:solidFill>
                  <a:schemeClr val="bg1"/>
                </a:solidFill>
              </a:rPr>
              <a:t>定慧</a:t>
            </a:r>
            <a:r>
              <a:rPr lang="zh-CN" altLang="en-US" dirty="0">
                <a:solidFill>
                  <a:schemeClr val="bg1"/>
                </a:solidFill>
              </a:rPr>
              <a:t>、</a:t>
            </a:r>
            <a:r>
              <a:rPr lang="zh-TW" altLang="en-US" dirty="0">
                <a:solidFill>
                  <a:schemeClr val="bg1"/>
                </a:solidFill>
              </a:rPr>
              <a:t>寂照</a:t>
            </a:r>
            <a:r>
              <a:rPr lang="zh-CN" altLang="en-US" dirty="0">
                <a:solidFill>
                  <a:schemeClr val="bg1"/>
                </a:solidFill>
              </a:rPr>
              <a:t>、</a:t>
            </a:r>
            <a:r>
              <a:rPr lang="zh-TW" altLang="en-US" dirty="0">
                <a:solidFill>
                  <a:schemeClr val="bg1"/>
                </a:solidFill>
              </a:rPr>
              <a:t>明靜。</a:t>
            </a:r>
            <a:endParaRPr lang="en-US" altLang="zh-TW" dirty="0">
              <a:solidFill>
                <a:schemeClr val="bg1"/>
              </a:solidFill>
            </a:endParaRPr>
          </a:p>
          <a:p>
            <a:pPr>
              <a:lnSpc>
                <a:spcPts val="3300"/>
              </a:lnSpc>
              <a:spcBef>
                <a:spcPts val="1200"/>
              </a:spcBef>
            </a:pPr>
            <a:r>
              <a:rPr lang="zh-TW" altLang="en-US" dirty="0">
                <a:solidFill>
                  <a:schemeClr val="bg1"/>
                </a:solidFill>
              </a:rPr>
              <a:t>止者停止之義，停止於諦理不動也</a:t>
            </a:r>
            <a:r>
              <a:rPr lang="zh-CN" altLang="en-US" dirty="0">
                <a:solidFill>
                  <a:schemeClr val="bg1"/>
                </a:solidFill>
              </a:rPr>
              <a:t>，</a:t>
            </a:r>
            <a:r>
              <a:rPr lang="zh-TW" altLang="en-US" dirty="0">
                <a:solidFill>
                  <a:schemeClr val="bg1"/>
                </a:solidFill>
              </a:rPr>
              <a:t>此就能止而得名。又止息之義，止息妄念也</a:t>
            </a:r>
            <a:r>
              <a:rPr lang="zh-CN" altLang="en-US" dirty="0">
                <a:solidFill>
                  <a:schemeClr val="bg1"/>
                </a:solidFill>
              </a:rPr>
              <a:t>，</a:t>
            </a:r>
            <a:r>
              <a:rPr lang="zh-TW" altLang="en-US" dirty="0">
                <a:solidFill>
                  <a:schemeClr val="bg1"/>
                </a:solidFill>
              </a:rPr>
              <a:t>此就所</a:t>
            </a:r>
            <a:r>
              <a:rPr lang="zh-CN" altLang="en-US" dirty="0">
                <a:solidFill>
                  <a:schemeClr val="bg1"/>
                </a:solidFill>
              </a:rPr>
              <a:t>止</a:t>
            </a:r>
            <a:r>
              <a:rPr lang="zh-TW" altLang="en-US" dirty="0">
                <a:solidFill>
                  <a:schemeClr val="bg1"/>
                </a:solidFill>
              </a:rPr>
              <a:t>而得名。觀者觀達之義，觀智通達，契會真如也</a:t>
            </a:r>
            <a:r>
              <a:rPr lang="zh-CN" altLang="en-US" dirty="0">
                <a:solidFill>
                  <a:schemeClr val="bg1"/>
                </a:solidFill>
              </a:rPr>
              <a:t>，</a:t>
            </a:r>
            <a:r>
              <a:rPr lang="zh-TW" altLang="en-US" dirty="0">
                <a:solidFill>
                  <a:schemeClr val="bg1"/>
                </a:solidFill>
              </a:rPr>
              <a:t>此就能觀而得名。又貫穿之義，智慧之利用，穿鑿煩惱而殄滅之也。</a:t>
            </a:r>
            <a:endParaRPr lang="en-US" altLang="zh-TW" dirty="0">
              <a:solidFill>
                <a:schemeClr val="bg1"/>
              </a:solidFill>
            </a:endParaRPr>
          </a:p>
          <a:p>
            <a:pPr>
              <a:lnSpc>
                <a:spcPts val="3300"/>
              </a:lnSpc>
              <a:spcBef>
                <a:spcPts val="1800"/>
              </a:spcBef>
            </a:pPr>
            <a:r>
              <a:rPr lang="zh-TW" altLang="en-US" dirty="0">
                <a:solidFill>
                  <a:schemeClr val="bg1"/>
                </a:solidFill>
              </a:rPr>
              <a:t>若就所修之方便而言</a:t>
            </a:r>
            <a:r>
              <a:rPr lang="zh-CN" altLang="en-US" dirty="0">
                <a:solidFill>
                  <a:schemeClr val="bg1"/>
                </a:solidFill>
              </a:rPr>
              <a:t>，</a:t>
            </a:r>
            <a:r>
              <a:rPr lang="zh-TW" altLang="en-US" dirty="0">
                <a:solidFill>
                  <a:schemeClr val="bg1"/>
                </a:solidFill>
              </a:rPr>
              <a:t>則止屬于空門</a:t>
            </a:r>
            <a:r>
              <a:rPr lang="zh-CN" altLang="en-US" dirty="0">
                <a:solidFill>
                  <a:schemeClr val="bg1"/>
                </a:solidFill>
              </a:rPr>
              <a:t>、</a:t>
            </a:r>
            <a:r>
              <a:rPr lang="zh-TW" altLang="en-US" dirty="0">
                <a:solidFill>
                  <a:schemeClr val="bg1"/>
                </a:solidFill>
              </a:rPr>
              <a:t>真如門，緣無為之真如而遠離諸相也。觀者屬於有門</a:t>
            </a:r>
            <a:r>
              <a:rPr lang="zh-CN" altLang="en-US" dirty="0">
                <a:solidFill>
                  <a:schemeClr val="bg1"/>
                </a:solidFill>
              </a:rPr>
              <a:t>、</a:t>
            </a:r>
            <a:r>
              <a:rPr lang="zh-TW" altLang="en-US" dirty="0">
                <a:solidFill>
                  <a:schemeClr val="bg1"/>
                </a:solidFill>
              </a:rPr>
              <a:t>生滅門，緣有為之事相而發達智解也。若就所修之次第而言，則止在前，先伏煩惱</a:t>
            </a:r>
            <a:r>
              <a:rPr lang="zh-CN" altLang="en-US" dirty="0">
                <a:solidFill>
                  <a:schemeClr val="bg1"/>
                </a:solidFill>
              </a:rPr>
              <a:t>；</a:t>
            </a:r>
            <a:r>
              <a:rPr lang="zh-TW" altLang="en-US" dirty="0">
                <a:solidFill>
                  <a:schemeClr val="bg1"/>
                </a:solidFill>
              </a:rPr>
              <a:t>觀在後，斷煩惱，正證真如。蓋止伏妄念，譬如磨鏡</a:t>
            </a:r>
            <a:r>
              <a:rPr lang="zh-CN" altLang="en-US" dirty="0">
                <a:solidFill>
                  <a:schemeClr val="bg1"/>
                </a:solidFill>
              </a:rPr>
              <a:t>；</a:t>
            </a:r>
            <a:r>
              <a:rPr lang="zh-TW" altLang="en-US" dirty="0">
                <a:solidFill>
                  <a:schemeClr val="bg1"/>
                </a:solidFill>
              </a:rPr>
              <a:t>磨已，則鏡體離諸垢（是斷惑），能現萬像（是證理），是即觀也。</a:t>
            </a:r>
            <a:endParaRPr lang="en-US" altLang="zh-TW" dirty="0">
              <a:solidFill>
                <a:schemeClr val="bg1"/>
              </a:solidFill>
            </a:endParaRPr>
          </a:p>
          <a:p>
            <a:pPr>
              <a:lnSpc>
                <a:spcPts val="3300"/>
              </a:lnSpc>
              <a:spcBef>
                <a:spcPts val="1800"/>
              </a:spcBef>
            </a:pPr>
            <a:r>
              <a:rPr lang="zh-TW" altLang="en-US" dirty="0">
                <a:solidFill>
                  <a:schemeClr val="bg1"/>
                </a:solidFill>
              </a:rPr>
              <a:t>若真止真觀必為不二，以法性寂然是止，法性常照是觀也。然則真觀必寂然，故觀即止</a:t>
            </a:r>
            <a:r>
              <a:rPr lang="zh-CN" altLang="en-US" dirty="0">
                <a:solidFill>
                  <a:schemeClr val="bg1"/>
                </a:solidFill>
              </a:rPr>
              <a:t>；</a:t>
            </a:r>
            <a:r>
              <a:rPr lang="zh-TW" altLang="en-US" dirty="0">
                <a:solidFill>
                  <a:schemeClr val="bg1"/>
                </a:solidFill>
              </a:rPr>
              <a:t>真止必明淨，故止即觀也。</a:t>
            </a:r>
          </a:p>
        </p:txBody>
      </p:sp>
      <p:sp>
        <p:nvSpPr>
          <p:cNvPr id="6" name="文字方塊 5">
            <a:extLst>
              <a:ext uri="{FF2B5EF4-FFF2-40B4-BE49-F238E27FC236}">
                <a16:creationId xmlns:a16="http://schemas.microsoft.com/office/drawing/2014/main" id="{8BE35C91-2896-4D63-86A5-EEAFEEC9A91C}"/>
              </a:ext>
            </a:extLst>
          </p:cNvPr>
          <p:cNvSpPr txBox="1"/>
          <p:nvPr/>
        </p:nvSpPr>
        <p:spPr>
          <a:xfrm>
            <a:off x="9848205" y="686142"/>
            <a:ext cx="1000274" cy="5752543"/>
          </a:xfrm>
          <a:prstGeom prst="rect">
            <a:avLst/>
          </a:prstGeom>
          <a:noFill/>
        </p:spPr>
        <p:txBody>
          <a:bodyPr vert="eaVert" wrap="square" rtlCol="0">
            <a:spAutoFit/>
          </a:bodyPr>
          <a:lstStyle/>
          <a:p>
            <a:r>
              <a:rPr lang="zh-CN" altLang="en-US" b="1" dirty="0">
                <a:solidFill>
                  <a:schemeClr val="bg1"/>
                </a:solidFill>
              </a:rPr>
              <a:t>「</a:t>
            </a:r>
            <a:r>
              <a:rPr lang="zh-TW" altLang="en-US" b="1" dirty="0">
                <a:solidFill>
                  <a:schemeClr val="bg1"/>
                </a:solidFill>
              </a:rPr>
              <a:t>止莊嚴故，悉能滌除一切結使；</a:t>
            </a:r>
            <a:endParaRPr lang="en-US" altLang="zh-TW" b="1" dirty="0">
              <a:solidFill>
                <a:schemeClr val="bg1"/>
              </a:solidFill>
            </a:endParaRPr>
          </a:p>
          <a:p>
            <a:pPr>
              <a:spcBef>
                <a:spcPts val="600"/>
              </a:spcBef>
            </a:pPr>
            <a:r>
              <a:rPr lang="en-US" altLang="zh-TW" b="1" dirty="0">
                <a:solidFill>
                  <a:schemeClr val="bg1"/>
                </a:solidFill>
              </a:rPr>
              <a:t>    </a:t>
            </a:r>
            <a:r>
              <a:rPr lang="zh-TW" altLang="en-US" b="1" dirty="0">
                <a:solidFill>
                  <a:schemeClr val="bg1"/>
                </a:solidFill>
              </a:rPr>
              <a:t>觀莊嚴故，能如實知諸法自性</a:t>
            </a:r>
            <a:r>
              <a:rPr lang="zh-CN" altLang="en-US" b="1" dirty="0">
                <a:solidFill>
                  <a:schemeClr val="bg1"/>
                </a:solidFill>
              </a:rPr>
              <a:t>。」</a:t>
            </a:r>
            <a:endParaRPr lang="zh-TW" altLang="en-US" b="1" dirty="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542502847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</p:bld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0000CC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匾額 3" descr="佛學概要十四講表 習講">
            <a:extLst>
              <a:ext uri="{FF2B5EF4-FFF2-40B4-BE49-F238E27FC236}">
                <a16:creationId xmlns:a16="http://schemas.microsoft.com/office/drawing/2014/main" id="{B8816AAD-5BC2-4B5C-9849-876A6CF6809F}"/>
              </a:ext>
            </a:extLst>
          </p:cNvPr>
          <p:cNvSpPr/>
          <p:nvPr/>
        </p:nvSpPr>
        <p:spPr>
          <a:xfrm>
            <a:off x="11233205" y="161527"/>
            <a:ext cx="792088" cy="6552728"/>
          </a:xfrm>
          <a:prstGeom prst="plaqu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zh-TW" altLang="en-US" dirty="0"/>
              <a:t>德行課程三</a:t>
            </a:r>
            <a:endParaRPr lang="en-US" altLang="zh-CN" dirty="0"/>
          </a:p>
          <a:p>
            <a:pPr algn="ctr"/>
            <a:endParaRPr lang="en-US" altLang="zh-CN" dirty="0"/>
          </a:p>
          <a:p>
            <a:pPr algn="ctr"/>
            <a:r>
              <a:rPr lang="zh-CN" altLang="en-US" dirty="0"/>
              <a:t>十善業道經 </a:t>
            </a:r>
            <a:endParaRPr lang="en-US" altLang="zh-CN" dirty="0"/>
          </a:p>
          <a:p>
            <a:pPr algn="ctr"/>
            <a:endParaRPr lang="en-US" altLang="zh-CN" dirty="0"/>
          </a:p>
          <a:p>
            <a:pPr algn="ctr"/>
            <a:r>
              <a:rPr lang="zh-CN" altLang="en-US" dirty="0"/>
              <a:t>第十四講</a:t>
            </a:r>
            <a:endParaRPr lang="zh-TW" altLang="en-US" dirty="0"/>
          </a:p>
        </p:txBody>
      </p:sp>
      <p:sp>
        <p:nvSpPr>
          <p:cNvPr id="5" name="文字方塊 4">
            <a:extLst>
              <a:ext uri="{FF2B5EF4-FFF2-40B4-BE49-F238E27FC236}">
                <a16:creationId xmlns:a16="http://schemas.microsoft.com/office/drawing/2014/main" id="{2AD0121B-9F36-4FE6-9D58-79AFC181AE95}"/>
              </a:ext>
            </a:extLst>
          </p:cNvPr>
          <p:cNvSpPr txBox="1"/>
          <p:nvPr/>
        </p:nvSpPr>
        <p:spPr>
          <a:xfrm>
            <a:off x="4777934" y="561619"/>
            <a:ext cx="5955476" cy="5752543"/>
          </a:xfrm>
          <a:prstGeom prst="rect">
            <a:avLst/>
          </a:prstGeom>
          <a:noFill/>
        </p:spPr>
        <p:txBody>
          <a:bodyPr vert="eaVert" wrap="square" rtlCol="0">
            <a:spAutoFit/>
          </a:bodyPr>
          <a:lstStyle/>
          <a:p>
            <a:pPr>
              <a:lnSpc>
                <a:spcPts val="3600"/>
              </a:lnSpc>
            </a:pPr>
            <a:r>
              <a:rPr lang="zh-TW" altLang="en-US" dirty="0">
                <a:solidFill>
                  <a:schemeClr val="bg1"/>
                </a:solidFill>
              </a:rPr>
              <a:t>小止觀曰：「若夫泥洹之法，入乃多途。論其急要，不出止觀二法。所以然者，止乃伏結之初門，觀是斷結之正要，止則愛養心識之善資。觀則策發神解之妙術，止是禪定勝因。觀是智慧之由藉，若人成就定慧二法。斯乃自利利人法皆具足。」</a:t>
            </a:r>
            <a:endParaRPr lang="en-US" altLang="zh-TW" dirty="0">
              <a:solidFill>
                <a:schemeClr val="bg1"/>
              </a:solidFill>
            </a:endParaRPr>
          </a:p>
          <a:p>
            <a:pPr>
              <a:lnSpc>
                <a:spcPts val="3600"/>
              </a:lnSpc>
              <a:spcBef>
                <a:spcPts val="2400"/>
              </a:spcBef>
            </a:pPr>
            <a:r>
              <a:rPr lang="zh-TW" altLang="en-US" dirty="0">
                <a:solidFill>
                  <a:schemeClr val="bg1"/>
                </a:solidFill>
              </a:rPr>
              <a:t>大乘義章十曰：「止者外國名奢摩他，此翻名止，守心住緣，離於散動故為止。止心不亂，故復名定。觀者外國名毘婆舍那，此翻名觀。於法推求簡擇名觀，觀達稱慧。」</a:t>
            </a:r>
          </a:p>
        </p:txBody>
      </p:sp>
      <p:sp>
        <p:nvSpPr>
          <p:cNvPr id="6" name="文字方塊 5">
            <a:extLst>
              <a:ext uri="{FF2B5EF4-FFF2-40B4-BE49-F238E27FC236}">
                <a16:creationId xmlns:a16="http://schemas.microsoft.com/office/drawing/2014/main" id="{006B7E2D-E5DE-42F9-B507-5E18B9CC67F1}"/>
              </a:ext>
            </a:extLst>
          </p:cNvPr>
          <p:cNvSpPr txBox="1"/>
          <p:nvPr/>
        </p:nvSpPr>
        <p:spPr>
          <a:xfrm>
            <a:off x="1774726" y="1341562"/>
            <a:ext cx="1800200" cy="163121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zh-CN" altLang="en-US" sz="2000" dirty="0">
                <a:solidFill>
                  <a:srgbClr val="FFFF00"/>
                </a:solidFill>
              </a:rPr>
              <a:t>止</a:t>
            </a:r>
            <a:r>
              <a:rPr lang="en-US" altLang="zh-CN" sz="2000" dirty="0">
                <a:solidFill>
                  <a:srgbClr val="FFFF00"/>
                </a:solidFill>
              </a:rPr>
              <a:t>-</a:t>
            </a:r>
            <a:r>
              <a:rPr lang="zh-CN" altLang="en-US" sz="2000" dirty="0">
                <a:solidFill>
                  <a:srgbClr val="FFFF00"/>
                </a:solidFill>
              </a:rPr>
              <a:t>英文資料</a:t>
            </a:r>
            <a:br>
              <a:rPr lang="en-US" altLang="zh-CN" sz="2000" dirty="0">
                <a:solidFill>
                  <a:srgbClr val="FFFF00"/>
                </a:solidFill>
              </a:rPr>
            </a:br>
            <a:r>
              <a:rPr lang="en-US" altLang="zh-CN" sz="2000" dirty="0" err="1">
                <a:solidFill>
                  <a:srgbClr val="FFFF00"/>
                </a:solidFill>
              </a:rPr>
              <a:t>Samatha</a:t>
            </a:r>
            <a:r>
              <a:rPr lang="en-US" altLang="zh-CN" sz="2000" dirty="0">
                <a:solidFill>
                  <a:srgbClr val="FFFF00"/>
                </a:solidFill>
              </a:rPr>
              <a:t>:</a:t>
            </a:r>
          </a:p>
          <a:p>
            <a:r>
              <a:rPr lang="en-US" altLang="zh-TW" sz="2000" dirty="0">
                <a:solidFill>
                  <a:srgbClr val="FFFF00"/>
                </a:solidFill>
              </a:rPr>
              <a:t>https://en.wikipedia.org/wiki/Samatha</a:t>
            </a:r>
            <a:endParaRPr lang="zh-TW" altLang="en-US" sz="2000" dirty="0">
              <a:solidFill>
                <a:srgbClr val="FFFF00"/>
              </a:solidFill>
            </a:endParaRPr>
          </a:p>
        </p:txBody>
      </p:sp>
      <p:sp>
        <p:nvSpPr>
          <p:cNvPr id="7" name="文字方塊 6">
            <a:extLst>
              <a:ext uri="{FF2B5EF4-FFF2-40B4-BE49-F238E27FC236}">
                <a16:creationId xmlns:a16="http://schemas.microsoft.com/office/drawing/2014/main" id="{CA0F102D-A9A9-4C17-8FFF-B1F2CD80A46E}"/>
              </a:ext>
            </a:extLst>
          </p:cNvPr>
          <p:cNvSpPr txBox="1"/>
          <p:nvPr/>
        </p:nvSpPr>
        <p:spPr>
          <a:xfrm>
            <a:off x="1774726" y="3651042"/>
            <a:ext cx="1944216" cy="163121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zh-CN" altLang="en-US" sz="2000" dirty="0">
                <a:solidFill>
                  <a:srgbClr val="FFFF00"/>
                </a:solidFill>
              </a:rPr>
              <a:t>觀</a:t>
            </a:r>
            <a:r>
              <a:rPr lang="en-US" altLang="zh-CN" sz="2000" dirty="0">
                <a:solidFill>
                  <a:srgbClr val="FFFF00"/>
                </a:solidFill>
              </a:rPr>
              <a:t>-</a:t>
            </a:r>
            <a:r>
              <a:rPr lang="zh-CN" altLang="en-US" sz="2000" dirty="0">
                <a:solidFill>
                  <a:srgbClr val="FFFF00"/>
                </a:solidFill>
              </a:rPr>
              <a:t>英文資料</a:t>
            </a:r>
            <a:br>
              <a:rPr lang="en-US" altLang="zh-CN" sz="2000" dirty="0">
                <a:solidFill>
                  <a:srgbClr val="FFFF00"/>
                </a:solidFill>
              </a:rPr>
            </a:br>
            <a:r>
              <a:rPr lang="en-US" altLang="zh-CN" sz="2000" dirty="0">
                <a:solidFill>
                  <a:srgbClr val="FFFF00"/>
                </a:solidFill>
              </a:rPr>
              <a:t> </a:t>
            </a:r>
            <a:r>
              <a:rPr lang="en-US" altLang="zh-CN" sz="2000" dirty="0" err="1">
                <a:solidFill>
                  <a:srgbClr val="FFFF00"/>
                </a:solidFill>
              </a:rPr>
              <a:t>Vipaśyanā</a:t>
            </a:r>
            <a:r>
              <a:rPr lang="en-US" altLang="zh-CN" sz="2000" dirty="0">
                <a:solidFill>
                  <a:srgbClr val="FFFF00"/>
                </a:solidFill>
              </a:rPr>
              <a:t>:</a:t>
            </a:r>
          </a:p>
          <a:p>
            <a:r>
              <a:rPr lang="en-US" altLang="zh-TW" sz="2000" dirty="0">
                <a:solidFill>
                  <a:srgbClr val="FFFF00"/>
                </a:solidFill>
              </a:rPr>
              <a:t>https://en.wikipedia.org/wiki/Vipassan%C4%81</a:t>
            </a:r>
            <a:endParaRPr lang="zh-TW" altLang="en-US" sz="2000" dirty="0">
              <a:solidFill>
                <a:srgbClr val="FFFF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162196823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/>
      <p:bldP spid="7" grpId="0"/>
    </p:bld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0000CC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匾額 3" descr="佛學概要十四講表 習講">
            <a:extLst>
              <a:ext uri="{FF2B5EF4-FFF2-40B4-BE49-F238E27FC236}">
                <a16:creationId xmlns:a16="http://schemas.microsoft.com/office/drawing/2014/main" id="{90A86ECB-5410-4CFC-AAA7-FB3C787996FC}"/>
              </a:ext>
            </a:extLst>
          </p:cNvPr>
          <p:cNvSpPr/>
          <p:nvPr/>
        </p:nvSpPr>
        <p:spPr>
          <a:xfrm>
            <a:off x="11233205" y="161527"/>
            <a:ext cx="792088" cy="6552728"/>
          </a:xfrm>
          <a:prstGeom prst="plaqu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zh-TW" altLang="en-US" dirty="0"/>
              <a:t>德行課程三</a:t>
            </a:r>
            <a:endParaRPr lang="en-US" altLang="zh-CN" dirty="0"/>
          </a:p>
          <a:p>
            <a:pPr algn="ctr"/>
            <a:endParaRPr lang="en-US" altLang="zh-CN" dirty="0"/>
          </a:p>
          <a:p>
            <a:pPr algn="ctr"/>
            <a:r>
              <a:rPr lang="zh-CN" altLang="en-US" dirty="0"/>
              <a:t>十善業道經 </a:t>
            </a:r>
            <a:endParaRPr lang="en-US" altLang="zh-CN" dirty="0"/>
          </a:p>
          <a:p>
            <a:pPr algn="ctr"/>
            <a:endParaRPr lang="en-US" altLang="zh-CN" dirty="0"/>
          </a:p>
          <a:p>
            <a:pPr algn="ctr"/>
            <a:r>
              <a:rPr lang="zh-CN" altLang="en-US" dirty="0"/>
              <a:t>第十四講</a:t>
            </a:r>
            <a:endParaRPr lang="zh-TW" altLang="en-US" dirty="0"/>
          </a:p>
        </p:txBody>
      </p:sp>
      <p:pic>
        <p:nvPicPr>
          <p:cNvPr id="3" name="圖片 2">
            <a:extLst>
              <a:ext uri="{FF2B5EF4-FFF2-40B4-BE49-F238E27FC236}">
                <a16:creationId xmlns:a16="http://schemas.microsoft.com/office/drawing/2014/main" id="{E91A9E57-5B58-4823-9DBC-DFFA671856EB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0413" cy="685958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941876839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0000CC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匾額 3" descr="佛學概要十四講表 習講">
            <a:extLst>
              <a:ext uri="{FF2B5EF4-FFF2-40B4-BE49-F238E27FC236}">
                <a16:creationId xmlns:a16="http://schemas.microsoft.com/office/drawing/2014/main" id="{5E2D5952-011C-4FCC-912B-134A9D681A00}"/>
              </a:ext>
            </a:extLst>
          </p:cNvPr>
          <p:cNvSpPr/>
          <p:nvPr/>
        </p:nvSpPr>
        <p:spPr>
          <a:xfrm>
            <a:off x="11233205" y="161527"/>
            <a:ext cx="792088" cy="6552728"/>
          </a:xfrm>
          <a:prstGeom prst="plaqu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zh-TW" altLang="en-US" dirty="0"/>
              <a:t>德行課程三</a:t>
            </a:r>
            <a:endParaRPr lang="en-US" altLang="zh-CN" dirty="0"/>
          </a:p>
          <a:p>
            <a:pPr algn="ctr"/>
            <a:endParaRPr lang="en-US" altLang="zh-CN" dirty="0"/>
          </a:p>
          <a:p>
            <a:pPr algn="ctr"/>
            <a:r>
              <a:rPr lang="zh-CN" altLang="en-US" dirty="0"/>
              <a:t>十善業道經 </a:t>
            </a:r>
            <a:endParaRPr lang="en-US" altLang="zh-CN" dirty="0"/>
          </a:p>
          <a:p>
            <a:pPr algn="ctr"/>
            <a:endParaRPr lang="en-US" altLang="zh-CN" dirty="0"/>
          </a:p>
          <a:p>
            <a:pPr algn="ctr"/>
            <a:r>
              <a:rPr lang="zh-CN" altLang="en-US" dirty="0"/>
              <a:t>第十四講</a:t>
            </a:r>
            <a:endParaRPr lang="zh-TW" altLang="en-US" dirty="0"/>
          </a:p>
        </p:txBody>
      </p:sp>
      <p:pic>
        <p:nvPicPr>
          <p:cNvPr id="3" name="圖片 2">
            <a:extLst>
              <a:ext uri="{FF2B5EF4-FFF2-40B4-BE49-F238E27FC236}">
                <a16:creationId xmlns:a16="http://schemas.microsoft.com/office/drawing/2014/main" id="{7B72748D-7DC3-4183-A74B-5D3DFA6F5B41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" y="0"/>
            <a:ext cx="12190412" cy="685958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22008085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0000CC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匾額 3" descr="佛學概要十四講表 習講">
            <a:extLst>
              <a:ext uri="{FF2B5EF4-FFF2-40B4-BE49-F238E27FC236}">
                <a16:creationId xmlns:a16="http://schemas.microsoft.com/office/drawing/2014/main" id="{A6AC2E94-46FA-4D28-954F-CBA993A77E7D}"/>
              </a:ext>
            </a:extLst>
          </p:cNvPr>
          <p:cNvSpPr/>
          <p:nvPr/>
        </p:nvSpPr>
        <p:spPr>
          <a:xfrm>
            <a:off x="11233205" y="161527"/>
            <a:ext cx="792088" cy="6552728"/>
          </a:xfrm>
          <a:prstGeom prst="plaqu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zh-TW" altLang="en-US" dirty="0"/>
              <a:t>德行課程三</a:t>
            </a:r>
            <a:endParaRPr lang="en-US" altLang="zh-CN" dirty="0"/>
          </a:p>
          <a:p>
            <a:pPr algn="ctr"/>
            <a:endParaRPr lang="en-US" altLang="zh-CN" dirty="0"/>
          </a:p>
          <a:p>
            <a:pPr algn="ctr"/>
            <a:r>
              <a:rPr lang="zh-CN" altLang="en-US" dirty="0"/>
              <a:t>十善業道經 </a:t>
            </a:r>
            <a:endParaRPr lang="en-US" altLang="zh-CN" dirty="0"/>
          </a:p>
          <a:p>
            <a:pPr algn="ctr"/>
            <a:endParaRPr lang="en-US" altLang="zh-CN" dirty="0"/>
          </a:p>
          <a:p>
            <a:pPr algn="ctr"/>
            <a:r>
              <a:rPr lang="zh-CN" altLang="en-US" dirty="0"/>
              <a:t>第十四講</a:t>
            </a:r>
            <a:endParaRPr lang="zh-TW" altLang="en-US" dirty="0"/>
          </a:p>
        </p:txBody>
      </p:sp>
      <p:pic>
        <p:nvPicPr>
          <p:cNvPr id="3" name="圖片 2">
            <a:extLst>
              <a:ext uri="{FF2B5EF4-FFF2-40B4-BE49-F238E27FC236}">
                <a16:creationId xmlns:a16="http://schemas.microsoft.com/office/drawing/2014/main" id="{FE2B7286-F690-4B7C-BCE4-467427A4F4EA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-97482" y="0"/>
            <a:ext cx="12287895" cy="685958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661302432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0000CC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匾額 3" descr="佛學概要十四講表 習講">
            <a:extLst>
              <a:ext uri="{FF2B5EF4-FFF2-40B4-BE49-F238E27FC236}">
                <a16:creationId xmlns:a16="http://schemas.microsoft.com/office/drawing/2014/main" id="{607581DC-2997-44F7-9AE4-996B0B7FB1B4}"/>
              </a:ext>
            </a:extLst>
          </p:cNvPr>
          <p:cNvSpPr/>
          <p:nvPr/>
        </p:nvSpPr>
        <p:spPr>
          <a:xfrm>
            <a:off x="11233205" y="161527"/>
            <a:ext cx="792088" cy="6552728"/>
          </a:xfrm>
          <a:prstGeom prst="plaqu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zh-TW" altLang="en-US" dirty="0"/>
              <a:t>德行課程三</a:t>
            </a:r>
            <a:endParaRPr lang="en-US" altLang="zh-CN" dirty="0"/>
          </a:p>
          <a:p>
            <a:pPr algn="ctr"/>
            <a:endParaRPr lang="en-US" altLang="zh-CN" dirty="0"/>
          </a:p>
          <a:p>
            <a:pPr algn="ctr"/>
            <a:r>
              <a:rPr lang="zh-CN" altLang="en-US" dirty="0"/>
              <a:t>十善業道經 </a:t>
            </a:r>
            <a:endParaRPr lang="en-US" altLang="zh-CN" dirty="0"/>
          </a:p>
          <a:p>
            <a:pPr algn="ctr"/>
            <a:endParaRPr lang="en-US" altLang="zh-CN" dirty="0"/>
          </a:p>
          <a:p>
            <a:pPr algn="ctr"/>
            <a:r>
              <a:rPr lang="zh-CN" altLang="en-US" dirty="0"/>
              <a:t>第十四講</a:t>
            </a:r>
            <a:endParaRPr lang="zh-TW" altLang="en-US" dirty="0"/>
          </a:p>
        </p:txBody>
      </p:sp>
      <p:pic>
        <p:nvPicPr>
          <p:cNvPr id="6" name="圖片 5">
            <a:extLst>
              <a:ext uri="{FF2B5EF4-FFF2-40B4-BE49-F238E27FC236}">
                <a16:creationId xmlns:a16="http://schemas.microsoft.com/office/drawing/2014/main" id="{1B71C4CF-3250-4574-A773-E85D8E6771C1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-97481" y="0"/>
            <a:ext cx="12287894" cy="685958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712550905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0000CC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匾額 3" descr="佛學概要十四講表 習講">
            <a:extLst>
              <a:ext uri="{FF2B5EF4-FFF2-40B4-BE49-F238E27FC236}">
                <a16:creationId xmlns:a16="http://schemas.microsoft.com/office/drawing/2014/main" id="{3FF572EF-AFDB-4F08-9211-FF78DBE3770E}"/>
              </a:ext>
            </a:extLst>
          </p:cNvPr>
          <p:cNvSpPr/>
          <p:nvPr/>
        </p:nvSpPr>
        <p:spPr>
          <a:xfrm>
            <a:off x="11233205" y="161527"/>
            <a:ext cx="792088" cy="6552728"/>
          </a:xfrm>
          <a:prstGeom prst="plaqu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zh-TW" altLang="en-US" dirty="0"/>
              <a:t>德行課程三</a:t>
            </a:r>
            <a:endParaRPr lang="en-US" altLang="zh-CN" dirty="0"/>
          </a:p>
          <a:p>
            <a:pPr algn="ctr"/>
            <a:endParaRPr lang="en-US" altLang="zh-CN" dirty="0"/>
          </a:p>
          <a:p>
            <a:pPr algn="ctr"/>
            <a:r>
              <a:rPr lang="zh-CN" altLang="en-US" dirty="0"/>
              <a:t>十善業道經 </a:t>
            </a:r>
            <a:endParaRPr lang="en-US" altLang="zh-CN" dirty="0"/>
          </a:p>
          <a:p>
            <a:pPr algn="ctr"/>
            <a:endParaRPr lang="en-US" altLang="zh-CN" dirty="0"/>
          </a:p>
          <a:p>
            <a:pPr algn="ctr"/>
            <a:r>
              <a:rPr lang="zh-CN" altLang="en-US" dirty="0"/>
              <a:t>第十四講</a:t>
            </a:r>
            <a:endParaRPr lang="zh-TW" altLang="en-US" dirty="0"/>
          </a:p>
        </p:txBody>
      </p:sp>
      <p:pic>
        <p:nvPicPr>
          <p:cNvPr id="3" name="圖片 2">
            <a:extLst>
              <a:ext uri="{FF2B5EF4-FFF2-40B4-BE49-F238E27FC236}">
                <a16:creationId xmlns:a16="http://schemas.microsoft.com/office/drawing/2014/main" id="{171FED91-21AC-418E-8B4F-332318A07261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" y="0"/>
            <a:ext cx="12217134" cy="6874624"/>
          </a:xfrm>
          <a:prstGeom prst="rect">
            <a:avLst/>
          </a:prstGeom>
        </p:spPr>
      </p:pic>
      <p:sp>
        <p:nvSpPr>
          <p:cNvPr id="5" name="矩形 4">
            <a:extLst>
              <a:ext uri="{FF2B5EF4-FFF2-40B4-BE49-F238E27FC236}">
                <a16:creationId xmlns:a16="http://schemas.microsoft.com/office/drawing/2014/main" id="{5DAFC300-867E-41EF-B5E1-B0AE9806C415}"/>
              </a:ext>
            </a:extLst>
          </p:cNvPr>
          <p:cNvSpPr/>
          <p:nvPr/>
        </p:nvSpPr>
        <p:spPr>
          <a:xfrm>
            <a:off x="2206774" y="1773610"/>
            <a:ext cx="432048" cy="2448272"/>
          </a:xfrm>
          <a:prstGeom prst="rect">
            <a:avLst/>
          </a:prstGeom>
          <a:noFill/>
          <a:ln w="38100">
            <a:solidFill>
              <a:srgbClr val="FFC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zh-TW" altLang="en-US"/>
          </a:p>
        </p:txBody>
      </p:sp>
    </p:spTree>
    <p:extLst>
      <p:ext uri="{BB962C8B-B14F-4D97-AF65-F5344CB8AC3E}">
        <p14:creationId xmlns:p14="http://schemas.microsoft.com/office/powerpoint/2010/main" val="1400284915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 animBg="1"/>
    </p:bld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0000CC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匾額 3" descr="佛學概要十四講表 習講">
            <a:extLst>
              <a:ext uri="{FF2B5EF4-FFF2-40B4-BE49-F238E27FC236}">
                <a16:creationId xmlns:a16="http://schemas.microsoft.com/office/drawing/2014/main" id="{9B06D8A1-6951-4FA3-BE80-F393D6231A1C}"/>
              </a:ext>
            </a:extLst>
          </p:cNvPr>
          <p:cNvSpPr/>
          <p:nvPr/>
        </p:nvSpPr>
        <p:spPr>
          <a:xfrm>
            <a:off x="11233205" y="161527"/>
            <a:ext cx="792088" cy="6552728"/>
          </a:xfrm>
          <a:prstGeom prst="plaqu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zh-TW" altLang="en-US" dirty="0"/>
              <a:t>德行課程三</a:t>
            </a:r>
            <a:endParaRPr lang="en-US" altLang="zh-CN" dirty="0"/>
          </a:p>
          <a:p>
            <a:pPr algn="ctr"/>
            <a:endParaRPr lang="en-US" altLang="zh-CN" dirty="0"/>
          </a:p>
          <a:p>
            <a:pPr algn="ctr"/>
            <a:r>
              <a:rPr lang="zh-CN" altLang="en-US" dirty="0"/>
              <a:t>十善業道經 </a:t>
            </a:r>
            <a:endParaRPr lang="en-US" altLang="zh-CN" dirty="0"/>
          </a:p>
          <a:p>
            <a:pPr algn="ctr"/>
            <a:endParaRPr lang="en-US" altLang="zh-CN" dirty="0"/>
          </a:p>
          <a:p>
            <a:pPr algn="ctr"/>
            <a:r>
              <a:rPr lang="zh-CN" altLang="en-US" dirty="0"/>
              <a:t>第十四講</a:t>
            </a:r>
            <a:endParaRPr lang="zh-TW" altLang="en-US" dirty="0"/>
          </a:p>
        </p:txBody>
      </p:sp>
      <p:sp>
        <p:nvSpPr>
          <p:cNvPr id="3" name="文字方塊 2">
            <a:extLst>
              <a:ext uri="{FF2B5EF4-FFF2-40B4-BE49-F238E27FC236}">
                <a16:creationId xmlns:a16="http://schemas.microsoft.com/office/drawing/2014/main" id="{A8487B14-08B3-4A13-AEBC-FB31865C500C}"/>
              </a:ext>
            </a:extLst>
          </p:cNvPr>
          <p:cNvSpPr txBox="1"/>
          <p:nvPr/>
        </p:nvSpPr>
        <p:spPr>
          <a:xfrm>
            <a:off x="10248381" y="561619"/>
            <a:ext cx="646331" cy="5752543"/>
          </a:xfrm>
          <a:prstGeom prst="rect">
            <a:avLst/>
          </a:prstGeom>
          <a:noFill/>
        </p:spPr>
        <p:txBody>
          <a:bodyPr vert="eaVert" wrap="square" rtlCol="0">
            <a:spAutoFit/>
          </a:bodyPr>
          <a:lstStyle/>
          <a:p>
            <a:pPr>
              <a:lnSpc>
                <a:spcPts val="3600"/>
              </a:lnSpc>
            </a:pPr>
            <a:r>
              <a:rPr lang="zh-CN" altLang="en-US" b="1" dirty="0">
                <a:solidFill>
                  <a:schemeClr val="bg1"/>
                </a:solidFill>
              </a:rPr>
              <a:t>「</a:t>
            </a:r>
            <a:r>
              <a:rPr lang="zh-TW" altLang="en-US" b="1" dirty="0">
                <a:solidFill>
                  <a:schemeClr val="bg1"/>
                </a:solidFill>
              </a:rPr>
              <a:t>方便莊嚴故，速得成滿為、無為樂。</a:t>
            </a:r>
            <a:r>
              <a:rPr lang="zh-CN" altLang="en-US" b="1" dirty="0">
                <a:solidFill>
                  <a:schemeClr val="bg1"/>
                </a:solidFill>
              </a:rPr>
              <a:t>」</a:t>
            </a:r>
            <a:endParaRPr lang="zh-TW" altLang="en-US" b="1" dirty="0">
              <a:solidFill>
                <a:schemeClr val="bg1"/>
              </a:solidFill>
            </a:endParaRPr>
          </a:p>
        </p:txBody>
      </p:sp>
      <p:sp>
        <p:nvSpPr>
          <p:cNvPr id="5" name="文字方塊 4">
            <a:extLst>
              <a:ext uri="{FF2B5EF4-FFF2-40B4-BE49-F238E27FC236}">
                <a16:creationId xmlns:a16="http://schemas.microsoft.com/office/drawing/2014/main" id="{5692F3F9-921B-4C74-8102-338892F9DA9B}"/>
              </a:ext>
            </a:extLst>
          </p:cNvPr>
          <p:cNvSpPr txBox="1"/>
          <p:nvPr/>
        </p:nvSpPr>
        <p:spPr>
          <a:xfrm>
            <a:off x="3877468" y="549474"/>
            <a:ext cx="6032421" cy="5752543"/>
          </a:xfrm>
          <a:prstGeom prst="rect">
            <a:avLst/>
          </a:prstGeom>
          <a:noFill/>
        </p:spPr>
        <p:txBody>
          <a:bodyPr vert="eaVert" wrap="square" rtlCol="0">
            <a:spAutoFit/>
          </a:bodyPr>
          <a:lstStyle/>
          <a:p>
            <a:pPr>
              <a:lnSpc>
                <a:spcPts val="3600"/>
              </a:lnSpc>
            </a:pPr>
            <a:r>
              <a:rPr lang="zh-CN" altLang="en-US" b="1" dirty="0">
                <a:solidFill>
                  <a:schemeClr val="bg1"/>
                </a:solidFill>
              </a:rPr>
              <a:t>方便</a:t>
            </a:r>
            <a:r>
              <a:rPr lang="zh-CN" altLang="en-US" dirty="0">
                <a:solidFill>
                  <a:schemeClr val="bg1"/>
                </a:solidFill>
              </a:rPr>
              <a:t>：</a:t>
            </a:r>
            <a:r>
              <a:rPr lang="zh-TW" altLang="en-US" dirty="0">
                <a:solidFill>
                  <a:schemeClr val="bg1"/>
                </a:solidFill>
              </a:rPr>
              <a:t>梵語 </a:t>
            </a:r>
            <a:r>
              <a:rPr lang="en-US" altLang="zh-TW" dirty="0" err="1">
                <a:solidFill>
                  <a:schemeClr val="bg1"/>
                </a:solidFill>
              </a:rPr>
              <a:t>Upaya</a:t>
            </a:r>
            <a:r>
              <a:rPr lang="zh-CN" altLang="en-US" dirty="0">
                <a:solidFill>
                  <a:schemeClr val="bg1"/>
                </a:solidFill>
              </a:rPr>
              <a:t>，</a:t>
            </a:r>
            <a:r>
              <a:rPr lang="en-US" altLang="zh-CN" dirty="0">
                <a:solidFill>
                  <a:schemeClr val="bg1"/>
                </a:solidFill>
              </a:rPr>
              <a:t> expedient means</a:t>
            </a:r>
            <a:r>
              <a:rPr lang="zh-TW" altLang="en-US" dirty="0">
                <a:solidFill>
                  <a:schemeClr val="bg1"/>
                </a:solidFill>
              </a:rPr>
              <a:t>，有二釋：一對般若而釋。二對真實而釋。</a:t>
            </a:r>
            <a:endParaRPr lang="en-US" altLang="zh-TW" dirty="0">
              <a:solidFill>
                <a:schemeClr val="bg1"/>
              </a:solidFill>
            </a:endParaRPr>
          </a:p>
          <a:p>
            <a:pPr>
              <a:lnSpc>
                <a:spcPts val="3600"/>
              </a:lnSpc>
              <a:spcBef>
                <a:spcPts val="1200"/>
              </a:spcBef>
            </a:pPr>
            <a:r>
              <a:rPr lang="zh-TW" altLang="en-US" dirty="0">
                <a:solidFill>
                  <a:schemeClr val="bg1"/>
                </a:solidFill>
              </a:rPr>
              <a:t>對般若而釋，則謂達於真如之智為般若，謂通於權道之智為方便。權道乃利益他之手段方法，依此釋則大小乘一切之佛教，概稱為方便。</a:t>
            </a:r>
            <a:endParaRPr lang="en-US" altLang="zh-TW" dirty="0">
              <a:solidFill>
                <a:schemeClr val="bg1"/>
              </a:solidFill>
            </a:endParaRPr>
          </a:p>
          <a:p>
            <a:pPr>
              <a:lnSpc>
                <a:spcPts val="3600"/>
              </a:lnSpc>
              <a:spcBef>
                <a:spcPts val="1200"/>
              </a:spcBef>
            </a:pPr>
            <a:r>
              <a:rPr lang="zh-TW" altLang="en-US" dirty="0">
                <a:solidFill>
                  <a:schemeClr val="bg1"/>
                </a:solidFill>
              </a:rPr>
              <a:t>方者方法，便者便用，便用契於一切眾生之機之方法也。又方為方正之理，便為巧妙之言辭</a:t>
            </a:r>
            <a:r>
              <a:rPr lang="zh-CN" altLang="en-US" dirty="0">
                <a:solidFill>
                  <a:schemeClr val="bg1"/>
                </a:solidFill>
              </a:rPr>
              <a:t>，</a:t>
            </a:r>
            <a:r>
              <a:rPr lang="zh-TW" altLang="en-US" dirty="0">
                <a:solidFill>
                  <a:schemeClr val="bg1"/>
                </a:solidFill>
              </a:rPr>
              <a:t>對種種之機，用方正之理與巧妙之言也</a:t>
            </a:r>
            <a:r>
              <a:rPr lang="zh-CN" altLang="en-US" dirty="0">
                <a:solidFill>
                  <a:schemeClr val="bg1"/>
                </a:solidFill>
              </a:rPr>
              <a:t>。</a:t>
            </a:r>
            <a:r>
              <a:rPr lang="zh-TW" altLang="en-US" dirty="0">
                <a:solidFill>
                  <a:schemeClr val="bg1"/>
                </a:solidFill>
              </a:rPr>
              <a:t>又方者眾生之方域，便者教化之便法，應諸機之方域，而用適化之便法，謂之方便。是皆通一大佛教而名之也。</a:t>
            </a:r>
            <a:endParaRPr lang="en-US" altLang="zh-TW" dirty="0">
              <a:solidFill>
                <a:schemeClr val="bg1"/>
              </a:solidFill>
            </a:endParaRPr>
          </a:p>
          <a:p>
            <a:pPr>
              <a:lnSpc>
                <a:spcPts val="3600"/>
              </a:lnSpc>
              <a:spcBef>
                <a:spcPts val="1200"/>
              </a:spcBef>
            </a:pPr>
            <a:r>
              <a:rPr lang="zh-TW" altLang="en-US" dirty="0">
                <a:solidFill>
                  <a:schemeClr val="bg1"/>
                </a:solidFill>
              </a:rPr>
              <a:t>往生論下曰：「般若者達如之慧名，方便者通權之智稱</a:t>
            </a:r>
            <a:r>
              <a:rPr lang="zh-CN" altLang="en-US" dirty="0">
                <a:solidFill>
                  <a:schemeClr val="bg1"/>
                </a:solidFill>
              </a:rPr>
              <a:t>；</a:t>
            </a:r>
            <a:r>
              <a:rPr lang="zh-TW" altLang="en-US" dirty="0">
                <a:solidFill>
                  <a:schemeClr val="bg1"/>
                </a:solidFill>
              </a:rPr>
              <a:t>達如則心行寂滅，通權則備省眾機。」</a:t>
            </a:r>
          </a:p>
        </p:txBody>
      </p:sp>
    </p:spTree>
    <p:extLst>
      <p:ext uri="{BB962C8B-B14F-4D97-AF65-F5344CB8AC3E}">
        <p14:creationId xmlns:p14="http://schemas.microsoft.com/office/powerpoint/2010/main" val="3161301513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0000CC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匾額 3" descr="佛學概要十四講表 習講">
            <a:extLst>
              <a:ext uri="{FF2B5EF4-FFF2-40B4-BE49-F238E27FC236}">
                <a16:creationId xmlns:a16="http://schemas.microsoft.com/office/drawing/2014/main" id="{62DAF0AA-74B4-47C5-B92D-B725EE3A42E4}"/>
              </a:ext>
            </a:extLst>
          </p:cNvPr>
          <p:cNvSpPr/>
          <p:nvPr/>
        </p:nvSpPr>
        <p:spPr>
          <a:xfrm>
            <a:off x="11233205" y="161527"/>
            <a:ext cx="792088" cy="6552728"/>
          </a:xfrm>
          <a:prstGeom prst="plaqu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zh-TW" altLang="en-US" dirty="0"/>
              <a:t>德行課程三</a:t>
            </a:r>
            <a:endParaRPr lang="en-US" altLang="zh-CN" dirty="0"/>
          </a:p>
          <a:p>
            <a:pPr algn="ctr"/>
            <a:endParaRPr lang="en-US" altLang="zh-CN" dirty="0"/>
          </a:p>
          <a:p>
            <a:pPr algn="ctr"/>
            <a:r>
              <a:rPr lang="zh-CN" altLang="en-US" dirty="0"/>
              <a:t>十善業道經 </a:t>
            </a:r>
            <a:endParaRPr lang="en-US" altLang="zh-CN" dirty="0"/>
          </a:p>
          <a:p>
            <a:pPr algn="ctr"/>
            <a:endParaRPr lang="en-US" altLang="zh-CN" dirty="0"/>
          </a:p>
          <a:p>
            <a:pPr algn="ctr"/>
            <a:r>
              <a:rPr lang="zh-CN" altLang="en-US" dirty="0"/>
              <a:t>第十四講</a:t>
            </a:r>
            <a:endParaRPr lang="zh-TW" altLang="en-US" dirty="0"/>
          </a:p>
        </p:txBody>
      </p:sp>
      <p:sp>
        <p:nvSpPr>
          <p:cNvPr id="3" name="文字方塊 2">
            <a:extLst>
              <a:ext uri="{FF2B5EF4-FFF2-40B4-BE49-F238E27FC236}">
                <a16:creationId xmlns:a16="http://schemas.microsoft.com/office/drawing/2014/main" id="{8F2A8BA2-535D-4309-B7B0-BE1E6E88ED7F}"/>
              </a:ext>
            </a:extLst>
          </p:cNvPr>
          <p:cNvSpPr txBox="1"/>
          <p:nvPr/>
        </p:nvSpPr>
        <p:spPr>
          <a:xfrm>
            <a:off x="8872166" y="477466"/>
            <a:ext cx="2031325" cy="5752543"/>
          </a:xfrm>
          <a:prstGeom prst="rect">
            <a:avLst/>
          </a:prstGeom>
          <a:noFill/>
        </p:spPr>
        <p:txBody>
          <a:bodyPr vert="eaVert" wrap="square" rtlCol="0">
            <a:spAutoFit/>
          </a:bodyPr>
          <a:lstStyle/>
          <a:p>
            <a:pPr>
              <a:lnSpc>
                <a:spcPts val="3600"/>
              </a:lnSpc>
            </a:pPr>
            <a:r>
              <a:rPr lang="zh-CN" altLang="en-US" dirty="0">
                <a:solidFill>
                  <a:schemeClr val="bg1"/>
                </a:solidFill>
              </a:rPr>
              <a:t>權智：</a:t>
            </a:r>
            <a:r>
              <a:rPr lang="zh-TW" altLang="en-US" dirty="0">
                <a:solidFill>
                  <a:schemeClr val="bg1"/>
                </a:solidFill>
              </a:rPr>
              <a:t>達於諸法之實相，為如來之實智，達於諸種之差別，為如來之權智，實智者體也，權智者用也。如來成佛之本體，在於實智，一代教化之妙用，存於權智。</a:t>
            </a:r>
          </a:p>
        </p:txBody>
      </p:sp>
      <p:sp>
        <p:nvSpPr>
          <p:cNvPr id="5" name="文字方塊 4">
            <a:extLst>
              <a:ext uri="{FF2B5EF4-FFF2-40B4-BE49-F238E27FC236}">
                <a16:creationId xmlns:a16="http://schemas.microsoft.com/office/drawing/2014/main" id="{B12DED09-EACB-4739-810C-B87E10DD829E}"/>
              </a:ext>
            </a:extLst>
          </p:cNvPr>
          <p:cNvSpPr txBox="1"/>
          <p:nvPr/>
        </p:nvSpPr>
        <p:spPr>
          <a:xfrm>
            <a:off x="5459908" y="477466"/>
            <a:ext cx="2954655" cy="5752543"/>
          </a:xfrm>
          <a:prstGeom prst="rect">
            <a:avLst/>
          </a:prstGeom>
          <a:noFill/>
        </p:spPr>
        <p:txBody>
          <a:bodyPr vert="eaVert" wrap="square" rtlCol="0">
            <a:spAutoFit/>
          </a:bodyPr>
          <a:lstStyle/>
          <a:p>
            <a:pPr>
              <a:lnSpc>
                <a:spcPts val="3600"/>
              </a:lnSpc>
            </a:pPr>
            <a:r>
              <a:rPr lang="zh-CN" altLang="en-US" dirty="0">
                <a:solidFill>
                  <a:schemeClr val="bg1"/>
                </a:solidFill>
              </a:rPr>
              <a:t>後得智：</a:t>
            </a:r>
            <a:r>
              <a:rPr lang="zh-TW" altLang="en-US" dirty="0">
                <a:solidFill>
                  <a:schemeClr val="bg1"/>
                </a:solidFill>
              </a:rPr>
              <a:t>正冥符真如之智，離無分別之念故謂之無分別智，又曰根本智，後分別一切差別相之智，謂之分別智，又云後得智。以是為根本智後所得之智也。又俗智，如量智等。佛陀起大悲救眾生者，此後得智也。</a:t>
            </a:r>
          </a:p>
        </p:txBody>
      </p:sp>
      <p:sp>
        <p:nvSpPr>
          <p:cNvPr id="6" name="文字方塊 5">
            <a:extLst>
              <a:ext uri="{FF2B5EF4-FFF2-40B4-BE49-F238E27FC236}">
                <a16:creationId xmlns:a16="http://schemas.microsoft.com/office/drawing/2014/main" id="{FAA3DCC5-5720-4D5F-9233-DF5A4B67565D}"/>
              </a:ext>
            </a:extLst>
          </p:cNvPr>
          <p:cNvSpPr txBox="1"/>
          <p:nvPr/>
        </p:nvSpPr>
        <p:spPr>
          <a:xfrm>
            <a:off x="2314783" y="3456856"/>
            <a:ext cx="1944216" cy="193899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zh-CN" altLang="en-US" sz="2000" dirty="0">
                <a:solidFill>
                  <a:srgbClr val="FFFF00"/>
                </a:solidFill>
              </a:rPr>
              <a:t>方便 </a:t>
            </a:r>
            <a:r>
              <a:rPr lang="en-US" altLang="zh-CN" sz="2000" dirty="0" err="1">
                <a:solidFill>
                  <a:srgbClr val="FFFF00"/>
                </a:solidFill>
              </a:rPr>
              <a:t>upāya</a:t>
            </a:r>
            <a:endParaRPr lang="en-US" altLang="zh-CN" sz="2000" dirty="0">
              <a:solidFill>
                <a:srgbClr val="FFFF00"/>
              </a:solidFill>
            </a:endParaRPr>
          </a:p>
          <a:p>
            <a:r>
              <a:rPr lang="zh-CN" altLang="en-US" sz="2000" dirty="0">
                <a:solidFill>
                  <a:srgbClr val="FFFF00"/>
                </a:solidFill>
              </a:rPr>
              <a:t>英文資料：</a:t>
            </a:r>
            <a:br>
              <a:rPr lang="en-US" altLang="zh-CN" sz="2000" dirty="0">
                <a:solidFill>
                  <a:srgbClr val="FFFF00"/>
                </a:solidFill>
              </a:rPr>
            </a:br>
            <a:r>
              <a:rPr lang="en-US" altLang="zh-CN" sz="2000" dirty="0">
                <a:solidFill>
                  <a:srgbClr val="FFFF00"/>
                </a:solidFill>
              </a:rPr>
              <a:t> https://en.wikipedia.org/wiki/Upaya</a:t>
            </a:r>
            <a:endParaRPr lang="zh-TW" altLang="en-US" sz="2000" dirty="0">
              <a:solidFill>
                <a:srgbClr val="FFFF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058698394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  <p:bldP spid="6" grpId="0"/>
    </p:bldLst>
  </p:timing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0000CC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匾額 3" descr="佛學概要十四講表 習講">
            <a:extLst>
              <a:ext uri="{FF2B5EF4-FFF2-40B4-BE49-F238E27FC236}">
                <a16:creationId xmlns:a16="http://schemas.microsoft.com/office/drawing/2014/main" id="{C9080B64-FE89-4B76-9C95-2F00563C6AFB}"/>
              </a:ext>
            </a:extLst>
          </p:cNvPr>
          <p:cNvSpPr/>
          <p:nvPr/>
        </p:nvSpPr>
        <p:spPr>
          <a:xfrm>
            <a:off x="11233205" y="161527"/>
            <a:ext cx="792088" cy="6552728"/>
          </a:xfrm>
          <a:prstGeom prst="plaqu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zh-TW" altLang="en-US" dirty="0"/>
              <a:t>德行課程三</a:t>
            </a:r>
            <a:endParaRPr lang="en-US" altLang="zh-CN" dirty="0"/>
          </a:p>
          <a:p>
            <a:pPr algn="ctr"/>
            <a:endParaRPr lang="en-US" altLang="zh-CN" dirty="0"/>
          </a:p>
          <a:p>
            <a:pPr algn="ctr"/>
            <a:r>
              <a:rPr lang="zh-CN" altLang="en-US" dirty="0"/>
              <a:t>十善業道經 </a:t>
            </a:r>
            <a:endParaRPr lang="en-US" altLang="zh-CN" dirty="0"/>
          </a:p>
          <a:p>
            <a:pPr algn="ctr"/>
            <a:endParaRPr lang="en-US" altLang="zh-CN" dirty="0"/>
          </a:p>
          <a:p>
            <a:pPr algn="ctr"/>
            <a:r>
              <a:rPr lang="zh-CN" altLang="en-US" dirty="0"/>
              <a:t>第十四講</a:t>
            </a:r>
            <a:endParaRPr lang="zh-TW" altLang="en-US" dirty="0"/>
          </a:p>
        </p:txBody>
      </p:sp>
      <p:pic>
        <p:nvPicPr>
          <p:cNvPr id="3" name="圖片 2">
            <a:extLst>
              <a:ext uri="{FF2B5EF4-FFF2-40B4-BE49-F238E27FC236}">
                <a16:creationId xmlns:a16="http://schemas.microsoft.com/office/drawing/2014/main" id="{67ADFD07-3421-4A3E-8CEB-177DDAEFB4D2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0413" cy="685958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668397695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0000CC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匾額 3" descr="佛學概要十四講表 習講">
            <a:extLst>
              <a:ext uri="{FF2B5EF4-FFF2-40B4-BE49-F238E27FC236}">
                <a16:creationId xmlns:a16="http://schemas.microsoft.com/office/drawing/2014/main" id="{24C04AF3-0C56-4F35-8F2C-94A772077770}"/>
              </a:ext>
            </a:extLst>
          </p:cNvPr>
          <p:cNvSpPr/>
          <p:nvPr/>
        </p:nvSpPr>
        <p:spPr>
          <a:xfrm>
            <a:off x="11233205" y="161527"/>
            <a:ext cx="792088" cy="6552728"/>
          </a:xfrm>
          <a:prstGeom prst="plaqu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zh-TW" altLang="en-US" dirty="0"/>
              <a:t>德行課程三</a:t>
            </a:r>
            <a:endParaRPr lang="en-US" altLang="zh-CN" dirty="0"/>
          </a:p>
          <a:p>
            <a:pPr algn="ctr"/>
            <a:endParaRPr lang="en-US" altLang="zh-CN" dirty="0"/>
          </a:p>
          <a:p>
            <a:pPr algn="ctr"/>
            <a:r>
              <a:rPr lang="zh-CN" altLang="en-US" dirty="0"/>
              <a:t>十善業道經 </a:t>
            </a:r>
            <a:endParaRPr lang="en-US" altLang="zh-CN" dirty="0"/>
          </a:p>
          <a:p>
            <a:pPr algn="ctr"/>
            <a:endParaRPr lang="en-US" altLang="zh-CN" dirty="0"/>
          </a:p>
          <a:p>
            <a:pPr algn="ctr"/>
            <a:r>
              <a:rPr lang="zh-CN" altLang="en-US" dirty="0"/>
              <a:t>第十四講</a:t>
            </a:r>
            <a:endParaRPr lang="zh-TW" altLang="en-US" dirty="0"/>
          </a:p>
        </p:txBody>
      </p:sp>
      <p:pic>
        <p:nvPicPr>
          <p:cNvPr id="3" name="圖片 2">
            <a:extLst>
              <a:ext uri="{FF2B5EF4-FFF2-40B4-BE49-F238E27FC236}">
                <a16:creationId xmlns:a16="http://schemas.microsoft.com/office/drawing/2014/main" id="{44EEA18E-51FB-4723-938A-5CFB7304E78B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" y="0"/>
            <a:ext cx="12190412" cy="685958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59750893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0000CC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匾額 3" descr="佛學概要十四講表 習講">
            <a:extLst>
              <a:ext uri="{FF2B5EF4-FFF2-40B4-BE49-F238E27FC236}">
                <a16:creationId xmlns:a16="http://schemas.microsoft.com/office/drawing/2014/main" id="{ED3F0983-4266-4091-BBD5-0045F950BA5E}"/>
              </a:ext>
            </a:extLst>
          </p:cNvPr>
          <p:cNvSpPr/>
          <p:nvPr/>
        </p:nvSpPr>
        <p:spPr>
          <a:xfrm>
            <a:off x="11233205" y="161527"/>
            <a:ext cx="792088" cy="6552728"/>
          </a:xfrm>
          <a:prstGeom prst="plaqu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zh-TW" altLang="en-US" dirty="0"/>
              <a:t>德行課程三</a:t>
            </a:r>
            <a:endParaRPr lang="en-US" altLang="zh-CN" dirty="0"/>
          </a:p>
          <a:p>
            <a:pPr algn="ctr"/>
            <a:endParaRPr lang="en-US" altLang="zh-CN" dirty="0"/>
          </a:p>
          <a:p>
            <a:pPr algn="ctr"/>
            <a:r>
              <a:rPr lang="zh-CN" altLang="en-US" dirty="0"/>
              <a:t>十善業道經 </a:t>
            </a:r>
            <a:endParaRPr lang="en-US" altLang="zh-CN" dirty="0"/>
          </a:p>
          <a:p>
            <a:pPr algn="ctr"/>
            <a:endParaRPr lang="en-US" altLang="zh-CN" dirty="0"/>
          </a:p>
          <a:p>
            <a:pPr algn="ctr"/>
            <a:r>
              <a:rPr lang="zh-CN" altLang="en-US" dirty="0"/>
              <a:t>第十四講</a:t>
            </a:r>
            <a:endParaRPr lang="zh-TW" altLang="en-US" dirty="0"/>
          </a:p>
        </p:txBody>
      </p:sp>
      <p:pic>
        <p:nvPicPr>
          <p:cNvPr id="3" name="圖片 2">
            <a:extLst>
              <a:ext uri="{FF2B5EF4-FFF2-40B4-BE49-F238E27FC236}">
                <a16:creationId xmlns:a16="http://schemas.microsoft.com/office/drawing/2014/main" id="{20496CDE-AE39-4AAD-8BC7-41B4089E42AA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" y="0"/>
            <a:ext cx="12217134" cy="6874624"/>
          </a:xfrm>
          <a:prstGeom prst="rect">
            <a:avLst/>
          </a:prstGeom>
        </p:spPr>
      </p:pic>
      <p:sp>
        <p:nvSpPr>
          <p:cNvPr id="5" name="矩形 4">
            <a:extLst>
              <a:ext uri="{FF2B5EF4-FFF2-40B4-BE49-F238E27FC236}">
                <a16:creationId xmlns:a16="http://schemas.microsoft.com/office/drawing/2014/main" id="{22BDC339-8270-41A7-A4A4-0A58036F16C4}"/>
              </a:ext>
            </a:extLst>
          </p:cNvPr>
          <p:cNvSpPr/>
          <p:nvPr/>
        </p:nvSpPr>
        <p:spPr>
          <a:xfrm>
            <a:off x="165120" y="2953645"/>
            <a:ext cx="889526" cy="3788517"/>
          </a:xfrm>
          <a:prstGeom prst="rect">
            <a:avLst/>
          </a:prstGeom>
          <a:noFill/>
          <a:ln w="38100">
            <a:solidFill>
              <a:srgbClr val="FFC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zh-TW" altLang="en-US"/>
          </a:p>
        </p:txBody>
      </p:sp>
    </p:spTree>
    <p:extLst>
      <p:ext uri="{BB962C8B-B14F-4D97-AF65-F5344CB8AC3E}">
        <p14:creationId xmlns:p14="http://schemas.microsoft.com/office/powerpoint/2010/main" val="3797295378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 animBg="1"/>
    </p:bldLst>
  </p:timing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0000CC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匾額 3" descr="佛學概要十四講表 習講">
            <a:extLst>
              <a:ext uri="{FF2B5EF4-FFF2-40B4-BE49-F238E27FC236}">
                <a16:creationId xmlns:a16="http://schemas.microsoft.com/office/drawing/2014/main" id="{BE1C8E62-1841-47B6-9156-D461220D08AC}"/>
              </a:ext>
            </a:extLst>
          </p:cNvPr>
          <p:cNvSpPr/>
          <p:nvPr/>
        </p:nvSpPr>
        <p:spPr>
          <a:xfrm>
            <a:off x="11233205" y="161527"/>
            <a:ext cx="792088" cy="6552728"/>
          </a:xfrm>
          <a:prstGeom prst="plaqu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zh-TW" altLang="en-US" dirty="0"/>
              <a:t>德行課程三</a:t>
            </a:r>
            <a:endParaRPr lang="en-US" altLang="zh-CN" dirty="0"/>
          </a:p>
          <a:p>
            <a:pPr algn="ctr"/>
            <a:endParaRPr lang="en-US" altLang="zh-CN" dirty="0"/>
          </a:p>
          <a:p>
            <a:pPr algn="ctr"/>
            <a:r>
              <a:rPr lang="zh-CN" altLang="en-US" dirty="0"/>
              <a:t>十善業道經 </a:t>
            </a:r>
            <a:endParaRPr lang="en-US" altLang="zh-CN" dirty="0"/>
          </a:p>
          <a:p>
            <a:pPr algn="ctr"/>
            <a:endParaRPr lang="en-US" altLang="zh-CN" dirty="0"/>
          </a:p>
          <a:p>
            <a:pPr algn="ctr"/>
            <a:r>
              <a:rPr lang="zh-CN" altLang="en-US" dirty="0"/>
              <a:t>第十四講</a:t>
            </a:r>
            <a:endParaRPr lang="zh-TW" altLang="en-US" dirty="0"/>
          </a:p>
        </p:txBody>
      </p:sp>
      <p:sp>
        <p:nvSpPr>
          <p:cNvPr id="3" name="文字方塊 2">
            <a:extLst>
              <a:ext uri="{FF2B5EF4-FFF2-40B4-BE49-F238E27FC236}">
                <a16:creationId xmlns:a16="http://schemas.microsoft.com/office/drawing/2014/main" id="{9E28F812-727B-48BD-B8FC-BF0FCA42B327}"/>
              </a:ext>
            </a:extLst>
          </p:cNvPr>
          <p:cNvSpPr txBox="1"/>
          <p:nvPr/>
        </p:nvSpPr>
        <p:spPr>
          <a:xfrm>
            <a:off x="9494098" y="495400"/>
            <a:ext cx="1569660" cy="5752543"/>
          </a:xfrm>
          <a:prstGeom prst="rect">
            <a:avLst/>
          </a:prstGeom>
          <a:noFill/>
        </p:spPr>
        <p:txBody>
          <a:bodyPr vert="eaVert" wrap="square" rtlCol="0">
            <a:spAutoFit/>
          </a:bodyPr>
          <a:lstStyle/>
          <a:p>
            <a:pPr>
              <a:lnSpc>
                <a:spcPts val="3600"/>
              </a:lnSpc>
            </a:pPr>
            <a:r>
              <a:rPr lang="zh-CN" altLang="en-US" dirty="0">
                <a:solidFill>
                  <a:schemeClr val="bg1"/>
                </a:solidFill>
              </a:rPr>
              <a:t>「</a:t>
            </a:r>
            <a:r>
              <a:rPr lang="zh-TW" altLang="en-US" b="1" dirty="0">
                <a:solidFill>
                  <a:schemeClr val="bg1"/>
                </a:solidFill>
              </a:rPr>
              <a:t>龍王！當知此十善業，乃至能令十力、無畏、十八不共，一切佛法皆得圓滿。是故汝等應勤修學！</a:t>
            </a:r>
            <a:r>
              <a:rPr lang="zh-CN" altLang="en-US" dirty="0">
                <a:solidFill>
                  <a:schemeClr val="bg1"/>
                </a:solidFill>
              </a:rPr>
              <a:t>」</a:t>
            </a:r>
            <a:endParaRPr lang="zh-TW" altLang="en-US" dirty="0">
              <a:solidFill>
                <a:schemeClr val="bg1"/>
              </a:solidFill>
            </a:endParaRPr>
          </a:p>
        </p:txBody>
      </p:sp>
      <p:sp>
        <p:nvSpPr>
          <p:cNvPr id="5" name="文字方塊 4">
            <a:extLst>
              <a:ext uri="{FF2B5EF4-FFF2-40B4-BE49-F238E27FC236}">
                <a16:creationId xmlns:a16="http://schemas.microsoft.com/office/drawing/2014/main" id="{5780A71B-1015-41BB-AD81-ECA0E2557A03}"/>
              </a:ext>
            </a:extLst>
          </p:cNvPr>
          <p:cNvSpPr txBox="1"/>
          <p:nvPr/>
        </p:nvSpPr>
        <p:spPr>
          <a:xfrm>
            <a:off x="368353" y="498407"/>
            <a:ext cx="8956298" cy="5752543"/>
          </a:xfrm>
          <a:prstGeom prst="rect">
            <a:avLst/>
          </a:prstGeom>
          <a:noFill/>
        </p:spPr>
        <p:txBody>
          <a:bodyPr vert="eaVert" wrap="square" rtlCol="0">
            <a:spAutoFit/>
          </a:bodyPr>
          <a:lstStyle/>
          <a:p>
            <a:pPr>
              <a:lnSpc>
                <a:spcPts val="3600"/>
              </a:lnSpc>
            </a:pPr>
            <a:r>
              <a:rPr lang="zh-CN" altLang="en-US" b="1" dirty="0">
                <a:solidFill>
                  <a:schemeClr val="bg1"/>
                </a:solidFill>
              </a:rPr>
              <a:t>十力 </a:t>
            </a:r>
            <a:r>
              <a:rPr lang="en-US" altLang="zh-CN" b="1" dirty="0">
                <a:solidFill>
                  <a:schemeClr val="bg1"/>
                </a:solidFill>
              </a:rPr>
              <a:t> </a:t>
            </a:r>
            <a:r>
              <a:rPr lang="en-US" altLang="zh-CN" dirty="0">
                <a:solidFill>
                  <a:schemeClr val="bg1"/>
                </a:solidFill>
              </a:rPr>
              <a:t>Ten powers of a Buddha</a:t>
            </a:r>
            <a:r>
              <a:rPr lang="zh-CN" altLang="en-US" dirty="0">
                <a:solidFill>
                  <a:schemeClr val="bg1"/>
                </a:solidFill>
              </a:rPr>
              <a:t>：</a:t>
            </a:r>
            <a:r>
              <a:rPr lang="zh-TW" altLang="en-US" dirty="0">
                <a:solidFill>
                  <a:schemeClr val="bg1"/>
                </a:solidFill>
              </a:rPr>
              <a:t>如來之十力也。</a:t>
            </a:r>
            <a:endParaRPr lang="en-US" altLang="zh-TW" dirty="0">
              <a:solidFill>
                <a:schemeClr val="bg1"/>
              </a:solidFill>
            </a:endParaRPr>
          </a:p>
          <a:p>
            <a:pPr>
              <a:lnSpc>
                <a:spcPts val="3600"/>
              </a:lnSpc>
              <a:spcBef>
                <a:spcPts val="1800"/>
              </a:spcBef>
            </a:pPr>
            <a:r>
              <a:rPr lang="zh-TW" altLang="en-US" dirty="0">
                <a:solidFill>
                  <a:schemeClr val="bg1"/>
                </a:solidFill>
              </a:rPr>
              <a:t>一、知是處非處智力　謂如來於一切因緣果報，審實能知。如作善業，即知定得樂報，名知是處。若作惡業，得受樂報，無有是處，名知非處。如是種種，皆悉遍知，故名知是處非處智力。</a:t>
            </a:r>
          </a:p>
          <a:p>
            <a:pPr>
              <a:lnSpc>
                <a:spcPts val="3600"/>
              </a:lnSpc>
              <a:spcBef>
                <a:spcPts val="1800"/>
              </a:spcBef>
            </a:pPr>
            <a:r>
              <a:rPr lang="zh-TW" altLang="en-US" dirty="0">
                <a:solidFill>
                  <a:schemeClr val="bg1"/>
                </a:solidFill>
              </a:rPr>
              <a:t>二、知過去未來現在智力　謂如來於一切眾生過去未來現在三世業緣果報生處，皆悉遍知，故名知過現未來業報智力。</a:t>
            </a:r>
          </a:p>
          <a:p>
            <a:pPr>
              <a:lnSpc>
                <a:spcPts val="3600"/>
              </a:lnSpc>
              <a:spcBef>
                <a:spcPts val="1800"/>
              </a:spcBef>
            </a:pPr>
            <a:r>
              <a:rPr lang="zh-TW" altLang="en-US" dirty="0">
                <a:solidFill>
                  <a:schemeClr val="bg1"/>
                </a:solidFill>
              </a:rPr>
              <a:t>三、知諸禪解脫三昧智力　梵語三昧，華言正定，謂如來於諸禪定，自在無礙，其淺深次第，如實遍知，故名知諸禪解脫三昧智力。</a:t>
            </a:r>
          </a:p>
          <a:p>
            <a:pPr>
              <a:lnSpc>
                <a:spcPts val="3600"/>
              </a:lnSpc>
              <a:spcBef>
                <a:spcPts val="1800"/>
              </a:spcBef>
            </a:pPr>
            <a:r>
              <a:rPr lang="zh-TW" altLang="en-US" dirty="0">
                <a:solidFill>
                  <a:schemeClr val="bg1"/>
                </a:solidFill>
              </a:rPr>
              <a:t>四、知諸根勝劣智力　謂如來於諸眾生，根性勝劣，得果大小，皆實遍知，故名知諸根勝劣智力。</a:t>
            </a:r>
          </a:p>
        </p:txBody>
      </p:sp>
    </p:spTree>
    <p:extLst>
      <p:ext uri="{BB962C8B-B14F-4D97-AF65-F5344CB8AC3E}">
        <p14:creationId xmlns:p14="http://schemas.microsoft.com/office/powerpoint/2010/main" val="2924814871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0000CC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匾額 3" descr="佛學概要十四講表 習講">
            <a:extLst>
              <a:ext uri="{FF2B5EF4-FFF2-40B4-BE49-F238E27FC236}">
                <a16:creationId xmlns:a16="http://schemas.microsoft.com/office/drawing/2014/main" id="{27982603-FBE9-4C71-888D-642360E34C54}"/>
              </a:ext>
            </a:extLst>
          </p:cNvPr>
          <p:cNvSpPr/>
          <p:nvPr/>
        </p:nvSpPr>
        <p:spPr>
          <a:xfrm>
            <a:off x="11233205" y="161527"/>
            <a:ext cx="792088" cy="6552728"/>
          </a:xfrm>
          <a:prstGeom prst="plaqu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zh-TW" altLang="en-US" dirty="0"/>
              <a:t>德行課程三</a:t>
            </a:r>
            <a:endParaRPr lang="en-US" altLang="zh-CN" dirty="0"/>
          </a:p>
          <a:p>
            <a:pPr algn="ctr"/>
            <a:endParaRPr lang="en-US" altLang="zh-CN" dirty="0"/>
          </a:p>
          <a:p>
            <a:pPr algn="ctr"/>
            <a:r>
              <a:rPr lang="zh-CN" altLang="en-US" dirty="0"/>
              <a:t>十善業道經 </a:t>
            </a:r>
            <a:endParaRPr lang="en-US" altLang="zh-CN" dirty="0"/>
          </a:p>
          <a:p>
            <a:pPr algn="ctr"/>
            <a:endParaRPr lang="en-US" altLang="zh-CN" dirty="0"/>
          </a:p>
          <a:p>
            <a:pPr algn="ctr"/>
            <a:r>
              <a:rPr lang="zh-CN" altLang="en-US" dirty="0"/>
              <a:t>第十四講</a:t>
            </a:r>
            <a:endParaRPr lang="zh-TW" altLang="en-US" dirty="0"/>
          </a:p>
        </p:txBody>
      </p:sp>
      <p:sp>
        <p:nvSpPr>
          <p:cNvPr id="3" name="文字方塊 2">
            <a:extLst>
              <a:ext uri="{FF2B5EF4-FFF2-40B4-BE49-F238E27FC236}">
                <a16:creationId xmlns:a16="http://schemas.microsoft.com/office/drawing/2014/main" id="{E7A5DD85-2E65-41F8-8020-BC0D12498D02}"/>
              </a:ext>
            </a:extLst>
          </p:cNvPr>
          <p:cNvSpPr txBox="1"/>
          <p:nvPr/>
        </p:nvSpPr>
        <p:spPr>
          <a:xfrm>
            <a:off x="1295351" y="553522"/>
            <a:ext cx="9725739" cy="5752543"/>
          </a:xfrm>
          <a:prstGeom prst="rect">
            <a:avLst/>
          </a:prstGeom>
          <a:noFill/>
        </p:spPr>
        <p:txBody>
          <a:bodyPr vert="eaVert" wrap="square" rtlCol="0">
            <a:spAutoFit/>
          </a:bodyPr>
          <a:lstStyle/>
          <a:p>
            <a:pPr>
              <a:lnSpc>
                <a:spcPts val="3600"/>
              </a:lnSpc>
            </a:pPr>
            <a:r>
              <a:rPr lang="zh-TW" altLang="en-US" dirty="0">
                <a:solidFill>
                  <a:schemeClr val="bg1"/>
                </a:solidFill>
              </a:rPr>
              <a:t>五、知種種解智力　謂如來於諸眾生，種種欲樂，善惡不同，如實遍知，故名知種種解智力。</a:t>
            </a:r>
          </a:p>
          <a:p>
            <a:pPr>
              <a:lnSpc>
                <a:spcPts val="3600"/>
              </a:lnSpc>
              <a:spcBef>
                <a:spcPts val="1200"/>
              </a:spcBef>
            </a:pPr>
            <a:r>
              <a:rPr lang="zh-TW" altLang="en-US" dirty="0">
                <a:solidFill>
                  <a:schemeClr val="bg1"/>
                </a:solidFill>
              </a:rPr>
              <a:t>六、知種種界智力　謂如來於世間眾生，種種界分不同，如實遍知，故名知種種界智力。</a:t>
            </a:r>
          </a:p>
          <a:p>
            <a:pPr>
              <a:lnSpc>
                <a:spcPts val="3600"/>
              </a:lnSpc>
              <a:spcBef>
                <a:spcPts val="1200"/>
              </a:spcBef>
            </a:pPr>
            <a:r>
              <a:rPr lang="zh-TW" altLang="en-US" dirty="0">
                <a:solidFill>
                  <a:schemeClr val="bg1"/>
                </a:solidFill>
              </a:rPr>
              <a:t>七、知一切至處道智力　謂如來於六道有漏行所至處，涅槃無漏行所至處，如實遍知，故名一切至處道智力。</a:t>
            </a:r>
          </a:p>
          <a:p>
            <a:pPr>
              <a:lnSpc>
                <a:spcPts val="3600"/>
              </a:lnSpc>
              <a:spcBef>
                <a:spcPts val="1200"/>
              </a:spcBef>
            </a:pPr>
            <a:r>
              <a:rPr lang="zh-TW" altLang="en-US" dirty="0">
                <a:solidFill>
                  <a:schemeClr val="bg1"/>
                </a:solidFill>
              </a:rPr>
              <a:t>八、知天眼無礙智力　謂如來證知天眼清淨，見諸眾生，死時生時，端正醜陋，善惡業緣，皆悉無礙，故名知天眼無礙智力。</a:t>
            </a:r>
          </a:p>
          <a:p>
            <a:pPr>
              <a:lnSpc>
                <a:spcPts val="3600"/>
              </a:lnSpc>
              <a:spcBef>
                <a:spcPts val="1200"/>
              </a:spcBef>
            </a:pPr>
            <a:r>
              <a:rPr lang="zh-TW" altLang="en-US" dirty="0">
                <a:solidFill>
                  <a:schemeClr val="bg1"/>
                </a:solidFill>
              </a:rPr>
              <a:t>九、知宿命無漏智力　謂如來於種種宿命，一世乃至百千萬世，一劫乃至百千萬劫，死此生彼，死彼生此，姓名飲食，苦樂壽命，如實遍知，故名知宿命無漏智力。</a:t>
            </a:r>
          </a:p>
          <a:p>
            <a:pPr>
              <a:lnSpc>
                <a:spcPts val="3600"/>
              </a:lnSpc>
              <a:spcBef>
                <a:spcPts val="1200"/>
              </a:spcBef>
            </a:pPr>
            <a:r>
              <a:rPr lang="zh-TW" altLang="en-US" dirty="0">
                <a:solidFill>
                  <a:schemeClr val="bg1"/>
                </a:solidFill>
              </a:rPr>
              <a:t>十、知永斷習氣智力　謂如來於一切惑餘習氣分，永斷不生，如實遍知，故名知永斷習氣智力。</a:t>
            </a:r>
          </a:p>
        </p:txBody>
      </p:sp>
      <p:sp>
        <p:nvSpPr>
          <p:cNvPr id="5" name="文字方塊 4">
            <a:extLst>
              <a:ext uri="{FF2B5EF4-FFF2-40B4-BE49-F238E27FC236}">
                <a16:creationId xmlns:a16="http://schemas.microsoft.com/office/drawing/2014/main" id="{DB11CF81-5F20-4FAA-96F2-176132D219E6}"/>
              </a:ext>
            </a:extLst>
          </p:cNvPr>
          <p:cNvSpPr txBox="1"/>
          <p:nvPr/>
        </p:nvSpPr>
        <p:spPr>
          <a:xfrm>
            <a:off x="147511" y="3573810"/>
            <a:ext cx="1483199" cy="255454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zh-CN" altLang="en-US" sz="2000" dirty="0">
                <a:solidFill>
                  <a:srgbClr val="FFFF00"/>
                </a:solidFill>
              </a:rPr>
              <a:t>十力</a:t>
            </a:r>
            <a:endParaRPr lang="en-US" altLang="zh-CN" sz="2000" dirty="0">
              <a:solidFill>
                <a:srgbClr val="FFFF00"/>
              </a:solidFill>
            </a:endParaRPr>
          </a:p>
          <a:p>
            <a:r>
              <a:rPr lang="zh-CN" altLang="en-US" sz="2000" dirty="0">
                <a:solidFill>
                  <a:srgbClr val="FFFF00"/>
                </a:solidFill>
              </a:rPr>
              <a:t>英文資料：</a:t>
            </a:r>
            <a:br>
              <a:rPr lang="en-US" altLang="zh-CN" sz="2000" dirty="0">
                <a:solidFill>
                  <a:srgbClr val="FFFF00"/>
                </a:solidFill>
              </a:rPr>
            </a:br>
            <a:r>
              <a:rPr lang="en-US" altLang="zh-CN" sz="2000" dirty="0">
                <a:solidFill>
                  <a:srgbClr val="FFFF00"/>
                </a:solidFill>
              </a:rPr>
              <a:t>http://www.buddhism-dict.net/ddb/pcache/53id(b5341-529b).html</a:t>
            </a:r>
            <a:endParaRPr lang="zh-TW" altLang="en-US" sz="2000" dirty="0">
              <a:solidFill>
                <a:srgbClr val="FFFF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443431476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</p:bldLst>
  </p:timing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0000CC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匾額 3" descr="佛學概要十四講表 習講">
            <a:extLst>
              <a:ext uri="{FF2B5EF4-FFF2-40B4-BE49-F238E27FC236}">
                <a16:creationId xmlns:a16="http://schemas.microsoft.com/office/drawing/2014/main" id="{FF0FF6CC-44E7-40B8-ABFB-575E5570ED93}"/>
              </a:ext>
            </a:extLst>
          </p:cNvPr>
          <p:cNvSpPr/>
          <p:nvPr/>
        </p:nvSpPr>
        <p:spPr>
          <a:xfrm>
            <a:off x="11233205" y="161527"/>
            <a:ext cx="792088" cy="6552728"/>
          </a:xfrm>
          <a:prstGeom prst="plaqu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zh-TW" altLang="en-US" dirty="0"/>
              <a:t>德行課程三</a:t>
            </a:r>
            <a:endParaRPr lang="en-US" altLang="zh-CN" dirty="0"/>
          </a:p>
          <a:p>
            <a:pPr algn="ctr"/>
            <a:endParaRPr lang="en-US" altLang="zh-CN" dirty="0"/>
          </a:p>
          <a:p>
            <a:pPr algn="ctr"/>
            <a:r>
              <a:rPr lang="zh-CN" altLang="en-US" dirty="0"/>
              <a:t>十善業道經 </a:t>
            </a:r>
            <a:endParaRPr lang="en-US" altLang="zh-CN" dirty="0"/>
          </a:p>
          <a:p>
            <a:pPr algn="ctr"/>
            <a:endParaRPr lang="en-US" altLang="zh-CN" dirty="0"/>
          </a:p>
          <a:p>
            <a:pPr algn="ctr"/>
            <a:r>
              <a:rPr lang="zh-CN" altLang="en-US" dirty="0"/>
              <a:t>第十四講</a:t>
            </a:r>
            <a:endParaRPr lang="zh-TW" altLang="en-US" dirty="0"/>
          </a:p>
        </p:txBody>
      </p:sp>
      <p:sp>
        <p:nvSpPr>
          <p:cNvPr id="5" name="文字方塊 4">
            <a:extLst>
              <a:ext uri="{FF2B5EF4-FFF2-40B4-BE49-F238E27FC236}">
                <a16:creationId xmlns:a16="http://schemas.microsoft.com/office/drawing/2014/main" id="{C0AF035D-1706-4270-A1E9-EBA5468CC8EA}"/>
              </a:ext>
            </a:extLst>
          </p:cNvPr>
          <p:cNvSpPr txBox="1"/>
          <p:nvPr/>
        </p:nvSpPr>
        <p:spPr>
          <a:xfrm>
            <a:off x="4296172" y="553522"/>
            <a:ext cx="6724918" cy="5752543"/>
          </a:xfrm>
          <a:prstGeom prst="rect">
            <a:avLst/>
          </a:prstGeom>
          <a:noFill/>
        </p:spPr>
        <p:txBody>
          <a:bodyPr vert="eaVert" wrap="square" rtlCol="0">
            <a:spAutoFit/>
          </a:bodyPr>
          <a:lstStyle/>
          <a:p>
            <a:pPr>
              <a:lnSpc>
                <a:spcPts val="3600"/>
              </a:lnSpc>
            </a:pPr>
            <a:r>
              <a:rPr lang="zh-CN" altLang="en-US" b="1" dirty="0">
                <a:solidFill>
                  <a:schemeClr val="bg1"/>
                </a:solidFill>
              </a:rPr>
              <a:t>四無畏</a:t>
            </a:r>
            <a:r>
              <a:rPr lang="zh-CN" altLang="en-US" dirty="0">
                <a:solidFill>
                  <a:schemeClr val="bg1"/>
                </a:solidFill>
              </a:rPr>
              <a:t> </a:t>
            </a:r>
            <a:r>
              <a:rPr lang="en-US" altLang="zh-CN" dirty="0">
                <a:solidFill>
                  <a:schemeClr val="bg1"/>
                </a:solidFill>
              </a:rPr>
              <a:t>four </a:t>
            </a:r>
            <a:r>
              <a:rPr lang="en-US" altLang="zh-CN" dirty="0" err="1">
                <a:solidFill>
                  <a:schemeClr val="bg1"/>
                </a:solidFill>
              </a:rPr>
              <a:t>fearlessnesses</a:t>
            </a:r>
            <a:r>
              <a:rPr lang="zh-CN" altLang="en-US" dirty="0">
                <a:solidFill>
                  <a:schemeClr val="bg1"/>
                </a:solidFill>
              </a:rPr>
              <a:t>，或四無所畏：</a:t>
            </a:r>
            <a:endParaRPr lang="en-US" altLang="zh-CN" dirty="0">
              <a:solidFill>
                <a:schemeClr val="bg1"/>
              </a:solidFill>
            </a:endParaRPr>
          </a:p>
          <a:p>
            <a:pPr>
              <a:lnSpc>
                <a:spcPts val="3600"/>
              </a:lnSpc>
              <a:spcBef>
                <a:spcPts val="3000"/>
              </a:spcBef>
            </a:pPr>
            <a:r>
              <a:rPr lang="zh-TW" altLang="en-US" dirty="0">
                <a:solidFill>
                  <a:schemeClr val="bg1"/>
                </a:solidFill>
              </a:rPr>
              <a:t>一、一切智無所畏，佛於大眾中明言我為一切智人而無畏心也。</a:t>
            </a:r>
            <a:endParaRPr lang="en-US" altLang="zh-TW" dirty="0">
              <a:solidFill>
                <a:schemeClr val="bg1"/>
              </a:solidFill>
            </a:endParaRPr>
          </a:p>
          <a:p>
            <a:pPr>
              <a:lnSpc>
                <a:spcPts val="3600"/>
              </a:lnSpc>
              <a:spcBef>
                <a:spcPts val="3000"/>
              </a:spcBef>
            </a:pPr>
            <a:r>
              <a:rPr lang="zh-TW" altLang="en-US" dirty="0">
                <a:solidFill>
                  <a:schemeClr val="bg1"/>
                </a:solidFill>
              </a:rPr>
              <a:t>二、漏盡無所畏，佛於大眾中明言我斷盡一切煩惱而無畏心也。</a:t>
            </a:r>
            <a:endParaRPr lang="en-US" altLang="zh-TW" dirty="0">
              <a:solidFill>
                <a:schemeClr val="bg1"/>
              </a:solidFill>
            </a:endParaRPr>
          </a:p>
          <a:p>
            <a:pPr>
              <a:lnSpc>
                <a:spcPts val="3600"/>
              </a:lnSpc>
              <a:spcBef>
                <a:spcPts val="3000"/>
              </a:spcBef>
            </a:pPr>
            <a:r>
              <a:rPr lang="zh-TW" altLang="en-US" dirty="0">
                <a:solidFill>
                  <a:schemeClr val="bg1"/>
                </a:solidFill>
              </a:rPr>
              <a:t>三、說障道無所畏，佛於大眾中說惑業等諸障法而無畏心也。</a:t>
            </a:r>
            <a:endParaRPr lang="en-US" altLang="zh-TW" dirty="0">
              <a:solidFill>
                <a:schemeClr val="bg1"/>
              </a:solidFill>
            </a:endParaRPr>
          </a:p>
          <a:p>
            <a:pPr>
              <a:lnSpc>
                <a:spcPts val="3600"/>
              </a:lnSpc>
              <a:spcBef>
                <a:spcPts val="3000"/>
              </a:spcBef>
            </a:pPr>
            <a:r>
              <a:rPr lang="zh-TW" altLang="en-US" dirty="0">
                <a:solidFill>
                  <a:schemeClr val="bg1"/>
                </a:solidFill>
              </a:rPr>
              <a:t>四、說盡苦道無所畏，佛於大眾中說戒定慧等諸盡苦之正道而無畏心也。</a:t>
            </a:r>
            <a:endParaRPr lang="en-US" altLang="zh-TW" dirty="0">
              <a:solidFill>
                <a:schemeClr val="bg1"/>
              </a:solidFill>
            </a:endParaRPr>
          </a:p>
          <a:p>
            <a:pPr>
              <a:lnSpc>
                <a:spcPts val="3600"/>
              </a:lnSpc>
              <a:spcBef>
                <a:spcPts val="3000"/>
              </a:spcBef>
            </a:pPr>
            <a:r>
              <a:rPr lang="zh-TW" altLang="en-US" dirty="0">
                <a:solidFill>
                  <a:schemeClr val="bg1"/>
                </a:solidFill>
              </a:rPr>
              <a:t>見智度論二十五、法界次第下之下。</a:t>
            </a:r>
          </a:p>
        </p:txBody>
      </p:sp>
      <p:sp>
        <p:nvSpPr>
          <p:cNvPr id="6" name="文字方塊 5">
            <a:extLst>
              <a:ext uri="{FF2B5EF4-FFF2-40B4-BE49-F238E27FC236}">
                <a16:creationId xmlns:a16="http://schemas.microsoft.com/office/drawing/2014/main" id="{F60888A8-36EB-4819-944F-FE3C508823EB}"/>
              </a:ext>
            </a:extLst>
          </p:cNvPr>
          <p:cNvSpPr txBox="1"/>
          <p:nvPr/>
        </p:nvSpPr>
        <p:spPr>
          <a:xfrm>
            <a:off x="2062758" y="3285778"/>
            <a:ext cx="1483199" cy="224676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zh-CN" altLang="en-US" sz="2000" dirty="0">
                <a:solidFill>
                  <a:srgbClr val="FFFF00"/>
                </a:solidFill>
              </a:rPr>
              <a:t>四無畏</a:t>
            </a:r>
            <a:endParaRPr lang="en-US" altLang="zh-CN" sz="2000" dirty="0">
              <a:solidFill>
                <a:srgbClr val="FFFF00"/>
              </a:solidFill>
            </a:endParaRPr>
          </a:p>
          <a:p>
            <a:r>
              <a:rPr lang="zh-CN" altLang="en-US" sz="2000" dirty="0">
                <a:solidFill>
                  <a:srgbClr val="FFFF00"/>
                </a:solidFill>
              </a:rPr>
              <a:t>英文資料：</a:t>
            </a:r>
            <a:br>
              <a:rPr lang="en-US" altLang="zh-CN" sz="2000" dirty="0">
                <a:solidFill>
                  <a:srgbClr val="FFFF00"/>
                </a:solidFill>
              </a:rPr>
            </a:br>
            <a:r>
              <a:rPr lang="en-US" altLang="zh-CN" sz="2000" dirty="0">
                <a:solidFill>
                  <a:srgbClr val="FFFF00"/>
                </a:solidFill>
              </a:rPr>
              <a:t>https://www.nichirenlibrary.org/en/dic/Content/F/147</a:t>
            </a:r>
            <a:endParaRPr lang="zh-TW" altLang="en-US" sz="2000" dirty="0">
              <a:solidFill>
                <a:srgbClr val="FFFF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88277229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/>
    </p:bldLst>
  </p:timing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0000CC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匾額 3" descr="佛學概要十四講表 習講">
            <a:extLst>
              <a:ext uri="{FF2B5EF4-FFF2-40B4-BE49-F238E27FC236}">
                <a16:creationId xmlns:a16="http://schemas.microsoft.com/office/drawing/2014/main" id="{DD4DE355-B092-4F9B-8EFF-1093CE2F5034}"/>
              </a:ext>
            </a:extLst>
          </p:cNvPr>
          <p:cNvSpPr/>
          <p:nvPr/>
        </p:nvSpPr>
        <p:spPr>
          <a:xfrm>
            <a:off x="11233205" y="161527"/>
            <a:ext cx="792088" cy="6552728"/>
          </a:xfrm>
          <a:prstGeom prst="plaqu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zh-TW" altLang="en-US" dirty="0"/>
              <a:t>德行課程三</a:t>
            </a:r>
            <a:endParaRPr lang="en-US" altLang="zh-CN" dirty="0"/>
          </a:p>
          <a:p>
            <a:pPr algn="ctr"/>
            <a:endParaRPr lang="en-US" altLang="zh-CN" dirty="0"/>
          </a:p>
          <a:p>
            <a:pPr algn="ctr"/>
            <a:r>
              <a:rPr lang="zh-CN" altLang="en-US" dirty="0"/>
              <a:t>十善業道經 </a:t>
            </a:r>
            <a:endParaRPr lang="en-US" altLang="zh-CN" dirty="0"/>
          </a:p>
          <a:p>
            <a:pPr algn="ctr"/>
            <a:endParaRPr lang="en-US" altLang="zh-CN" dirty="0"/>
          </a:p>
          <a:p>
            <a:pPr algn="ctr"/>
            <a:r>
              <a:rPr lang="zh-CN" altLang="en-US" dirty="0"/>
              <a:t>第十四講</a:t>
            </a:r>
            <a:endParaRPr lang="zh-TW" altLang="en-US" dirty="0"/>
          </a:p>
        </p:txBody>
      </p:sp>
      <p:sp>
        <p:nvSpPr>
          <p:cNvPr id="5" name="文字方塊 4">
            <a:extLst>
              <a:ext uri="{FF2B5EF4-FFF2-40B4-BE49-F238E27FC236}">
                <a16:creationId xmlns:a16="http://schemas.microsoft.com/office/drawing/2014/main" id="{05E539B0-0A41-4713-90FC-ABD48797978D}"/>
              </a:ext>
            </a:extLst>
          </p:cNvPr>
          <p:cNvSpPr txBox="1"/>
          <p:nvPr/>
        </p:nvSpPr>
        <p:spPr>
          <a:xfrm>
            <a:off x="525909" y="553522"/>
            <a:ext cx="10495181" cy="5752543"/>
          </a:xfrm>
          <a:prstGeom prst="rect">
            <a:avLst/>
          </a:prstGeom>
          <a:noFill/>
        </p:spPr>
        <p:txBody>
          <a:bodyPr vert="eaVert" wrap="square" rtlCol="0">
            <a:spAutoFit/>
          </a:bodyPr>
          <a:lstStyle/>
          <a:p>
            <a:pPr>
              <a:lnSpc>
                <a:spcPts val="3600"/>
              </a:lnSpc>
            </a:pPr>
            <a:r>
              <a:rPr lang="zh-CN" altLang="en-US" b="1" dirty="0">
                <a:solidFill>
                  <a:schemeClr val="bg1"/>
                </a:solidFill>
              </a:rPr>
              <a:t>十八不共法</a:t>
            </a:r>
            <a:r>
              <a:rPr lang="zh-CN" altLang="en-US" dirty="0">
                <a:solidFill>
                  <a:schemeClr val="bg1"/>
                </a:solidFill>
              </a:rPr>
              <a:t> ：</a:t>
            </a:r>
            <a:r>
              <a:rPr lang="zh-TW" altLang="en-US" dirty="0">
                <a:solidFill>
                  <a:schemeClr val="bg1"/>
                </a:solidFill>
              </a:rPr>
              <a:t>梵</a:t>
            </a:r>
            <a:r>
              <a:rPr lang="en-US" altLang="zh-TW" dirty="0" err="1">
                <a:solidFill>
                  <a:schemeClr val="bg1"/>
                </a:solidFill>
              </a:rPr>
              <a:t>Avenikadharma</a:t>
            </a:r>
            <a:r>
              <a:rPr lang="zh-CN" altLang="en-US" dirty="0">
                <a:solidFill>
                  <a:schemeClr val="bg1"/>
                </a:solidFill>
              </a:rPr>
              <a:t>；</a:t>
            </a:r>
            <a:r>
              <a:rPr lang="en-US" altLang="zh-CN" dirty="0">
                <a:solidFill>
                  <a:schemeClr val="bg1"/>
                </a:solidFill>
              </a:rPr>
              <a:t>The Eighteen Unique Dharmas of a Buddha</a:t>
            </a:r>
            <a:r>
              <a:rPr lang="zh-CN" altLang="en-US" dirty="0">
                <a:solidFill>
                  <a:schemeClr val="bg1"/>
                </a:solidFill>
              </a:rPr>
              <a:t>：</a:t>
            </a:r>
            <a:endParaRPr lang="en-US" altLang="zh-CN" dirty="0">
              <a:solidFill>
                <a:schemeClr val="bg1"/>
              </a:solidFill>
            </a:endParaRPr>
          </a:p>
          <a:p>
            <a:pPr>
              <a:lnSpc>
                <a:spcPts val="3600"/>
              </a:lnSpc>
              <a:spcBef>
                <a:spcPts val="1200"/>
              </a:spcBef>
            </a:pPr>
            <a:r>
              <a:rPr lang="zh-TW" altLang="en-US" dirty="0">
                <a:solidFill>
                  <a:schemeClr val="bg1"/>
                </a:solidFill>
              </a:rPr>
              <a:t>是限於佛之十八種功德法也。限於佛而不共同於其他二乘菩薩，故云不共法：</a:t>
            </a:r>
            <a:endParaRPr lang="en-US" altLang="zh-TW" dirty="0">
              <a:solidFill>
                <a:schemeClr val="bg1"/>
              </a:solidFill>
            </a:endParaRPr>
          </a:p>
          <a:p>
            <a:pPr>
              <a:lnSpc>
                <a:spcPts val="3600"/>
              </a:lnSpc>
              <a:spcBef>
                <a:spcPts val="1200"/>
              </a:spcBef>
            </a:pPr>
            <a:r>
              <a:rPr lang="zh-TW" altLang="en-US" dirty="0">
                <a:solidFill>
                  <a:schemeClr val="bg1"/>
                </a:solidFill>
              </a:rPr>
              <a:t>一、身無失，佛自無量劫以來，常用戒定慧智慧慈悲，以修其身，此功德滿足之故，一切煩惱皆盡，是名身無失。</a:t>
            </a:r>
            <a:endParaRPr lang="en-US" altLang="zh-TW" dirty="0">
              <a:solidFill>
                <a:schemeClr val="bg1"/>
              </a:solidFill>
            </a:endParaRPr>
          </a:p>
          <a:p>
            <a:pPr>
              <a:lnSpc>
                <a:spcPts val="3600"/>
              </a:lnSpc>
              <a:spcBef>
                <a:spcPts val="1200"/>
              </a:spcBef>
            </a:pPr>
            <a:r>
              <a:rPr lang="zh-TW" altLang="en-US" dirty="0">
                <a:solidFill>
                  <a:schemeClr val="bg1"/>
                </a:solidFill>
              </a:rPr>
              <a:t>二、口無失，佛具無量之智慧辯才，所說之法隨眾之機宜而使皆得證悟，是名口無失。</a:t>
            </a:r>
            <a:endParaRPr lang="en-US" altLang="zh-TW" dirty="0">
              <a:solidFill>
                <a:schemeClr val="bg1"/>
              </a:solidFill>
            </a:endParaRPr>
          </a:p>
          <a:p>
            <a:pPr>
              <a:lnSpc>
                <a:spcPts val="3600"/>
              </a:lnSpc>
              <a:spcBef>
                <a:spcPts val="1200"/>
              </a:spcBef>
            </a:pPr>
            <a:r>
              <a:rPr lang="zh-TW" altLang="en-US" dirty="0">
                <a:solidFill>
                  <a:schemeClr val="bg1"/>
                </a:solidFill>
              </a:rPr>
              <a:t>三、念無失，佛修諸甚深之禪定，心不散亂，於諸法之中心無所著，得第一義之安穩，故名念無失。</a:t>
            </a:r>
            <a:endParaRPr lang="en-US" altLang="zh-TW" dirty="0">
              <a:solidFill>
                <a:schemeClr val="bg1"/>
              </a:solidFill>
            </a:endParaRPr>
          </a:p>
          <a:p>
            <a:pPr>
              <a:lnSpc>
                <a:spcPts val="3600"/>
              </a:lnSpc>
              <a:spcBef>
                <a:spcPts val="1200"/>
              </a:spcBef>
            </a:pPr>
            <a:r>
              <a:rPr lang="zh-TW" altLang="en-US" dirty="0">
                <a:solidFill>
                  <a:schemeClr val="bg1"/>
                </a:solidFill>
              </a:rPr>
              <a:t>四、無異想，佛於一切眾生平等普度，心無簡擇，是名無異想。</a:t>
            </a:r>
            <a:endParaRPr lang="en-US" altLang="zh-TW" dirty="0">
              <a:solidFill>
                <a:schemeClr val="bg1"/>
              </a:solidFill>
            </a:endParaRPr>
          </a:p>
          <a:p>
            <a:pPr>
              <a:lnSpc>
                <a:spcPts val="3600"/>
              </a:lnSpc>
              <a:spcBef>
                <a:spcPts val="1200"/>
              </a:spcBef>
            </a:pPr>
            <a:r>
              <a:rPr lang="zh-TW" altLang="en-US" dirty="0">
                <a:solidFill>
                  <a:schemeClr val="bg1"/>
                </a:solidFill>
              </a:rPr>
              <a:t>五、無不定心，佛之行住坐臥常不離甚深之勝定，是名無不定心。</a:t>
            </a:r>
            <a:endParaRPr lang="en-US" altLang="zh-TW" dirty="0">
              <a:solidFill>
                <a:schemeClr val="bg1"/>
              </a:solidFill>
            </a:endParaRPr>
          </a:p>
          <a:p>
            <a:pPr>
              <a:lnSpc>
                <a:spcPts val="3600"/>
              </a:lnSpc>
              <a:spcBef>
                <a:spcPts val="1200"/>
              </a:spcBef>
            </a:pPr>
            <a:r>
              <a:rPr lang="zh-TW" altLang="en-US" dirty="0">
                <a:solidFill>
                  <a:schemeClr val="bg1"/>
                </a:solidFill>
              </a:rPr>
              <a:t>六、無不知己捨，佛於一切諸法皆悉照知而方捨。無有了知一法而不捨者，是名無不知己捨。</a:t>
            </a:r>
          </a:p>
        </p:txBody>
      </p:sp>
    </p:spTree>
    <p:extLst>
      <p:ext uri="{BB962C8B-B14F-4D97-AF65-F5344CB8AC3E}">
        <p14:creationId xmlns:p14="http://schemas.microsoft.com/office/powerpoint/2010/main" val="2400332607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0000CC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匾額 3" descr="佛學概要十四講表 習講">
            <a:extLst>
              <a:ext uri="{FF2B5EF4-FFF2-40B4-BE49-F238E27FC236}">
                <a16:creationId xmlns:a16="http://schemas.microsoft.com/office/drawing/2014/main" id="{AA8976AB-BD31-4397-B54D-E79DFF6E098E}"/>
              </a:ext>
            </a:extLst>
          </p:cNvPr>
          <p:cNvSpPr/>
          <p:nvPr/>
        </p:nvSpPr>
        <p:spPr>
          <a:xfrm>
            <a:off x="11233205" y="161527"/>
            <a:ext cx="792088" cy="6552728"/>
          </a:xfrm>
          <a:prstGeom prst="plaqu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zh-TW" altLang="en-US" dirty="0"/>
              <a:t>德行課程三</a:t>
            </a:r>
            <a:endParaRPr lang="en-US" altLang="zh-CN" dirty="0"/>
          </a:p>
          <a:p>
            <a:pPr algn="ctr"/>
            <a:endParaRPr lang="en-US" altLang="zh-CN" dirty="0"/>
          </a:p>
          <a:p>
            <a:pPr algn="ctr"/>
            <a:r>
              <a:rPr lang="zh-CN" altLang="en-US" dirty="0"/>
              <a:t>十善業道經 </a:t>
            </a:r>
            <a:endParaRPr lang="en-US" altLang="zh-CN" dirty="0"/>
          </a:p>
          <a:p>
            <a:pPr algn="ctr"/>
            <a:endParaRPr lang="en-US" altLang="zh-CN" dirty="0"/>
          </a:p>
          <a:p>
            <a:pPr algn="ctr"/>
            <a:r>
              <a:rPr lang="zh-CN" altLang="en-US" dirty="0"/>
              <a:t>第十四講</a:t>
            </a:r>
            <a:endParaRPr lang="zh-TW" altLang="en-US" dirty="0"/>
          </a:p>
        </p:txBody>
      </p:sp>
      <p:sp>
        <p:nvSpPr>
          <p:cNvPr id="5" name="文字方塊 4">
            <a:extLst>
              <a:ext uri="{FF2B5EF4-FFF2-40B4-BE49-F238E27FC236}">
                <a16:creationId xmlns:a16="http://schemas.microsoft.com/office/drawing/2014/main" id="{E37F0FFA-D1A7-40FD-BCEE-15CF2EBA1DB4}"/>
              </a:ext>
            </a:extLst>
          </p:cNvPr>
          <p:cNvSpPr txBox="1"/>
          <p:nvPr/>
        </p:nvSpPr>
        <p:spPr>
          <a:xfrm>
            <a:off x="1386224" y="561619"/>
            <a:ext cx="9417963" cy="5752543"/>
          </a:xfrm>
          <a:prstGeom prst="rect">
            <a:avLst/>
          </a:prstGeom>
          <a:noFill/>
        </p:spPr>
        <p:txBody>
          <a:bodyPr vert="eaVert" wrap="square" rtlCol="0">
            <a:spAutoFit/>
          </a:bodyPr>
          <a:lstStyle/>
          <a:p>
            <a:pPr>
              <a:lnSpc>
                <a:spcPts val="3600"/>
              </a:lnSpc>
            </a:pPr>
            <a:r>
              <a:rPr lang="zh-TW" altLang="en-US" dirty="0">
                <a:solidFill>
                  <a:schemeClr val="bg1"/>
                </a:solidFill>
              </a:rPr>
              <a:t>七、欲無</a:t>
            </a:r>
            <a:r>
              <a:rPr lang="zh-CN" altLang="en-US" dirty="0">
                <a:solidFill>
                  <a:schemeClr val="bg1"/>
                </a:solidFill>
              </a:rPr>
              <a:t>減</a:t>
            </a:r>
            <a:r>
              <a:rPr lang="zh-TW" altLang="en-US" dirty="0">
                <a:solidFill>
                  <a:schemeClr val="bg1"/>
                </a:solidFill>
              </a:rPr>
              <a:t>，佛具眾善常欲度諸眾生，心無厭足，是名欲無</a:t>
            </a:r>
            <a:r>
              <a:rPr lang="zh-CN" altLang="en-US" dirty="0">
                <a:solidFill>
                  <a:schemeClr val="bg1"/>
                </a:solidFill>
              </a:rPr>
              <a:t>減</a:t>
            </a:r>
            <a:r>
              <a:rPr lang="zh-TW" altLang="en-US" dirty="0">
                <a:solidFill>
                  <a:schemeClr val="bg1"/>
                </a:solidFill>
              </a:rPr>
              <a:t>，</a:t>
            </a:r>
            <a:endParaRPr lang="en-US" altLang="zh-TW" dirty="0">
              <a:solidFill>
                <a:schemeClr val="bg1"/>
              </a:solidFill>
            </a:endParaRPr>
          </a:p>
          <a:p>
            <a:pPr>
              <a:lnSpc>
                <a:spcPts val="3600"/>
              </a:lnSpc>
              <a:spcBef>
                <a:spcPts val="1800"/>
              </a:spcBef>
            </a:pPr>
            <a:r>
              <a:rPr lang="zh-TW" altLang="en-US" dirty="0">
                <a:solidFill>
                  <a:schemeClr val="bg1"/>
                </a:solidFill>
              </a:rPr>
              <a:t>八、精進無</a:t>
            </a:r>
            <a:r>
              <a:rPr lang="zh-CN" altLang="en-US" dirty="0">
                <a:solidFill>
                  <a:schemeClr val="bg1"/>
                </a:solidFill>
              </a:rPr>
              <a:t>減</a:t>
            </a:r>
            <a:r>
              <a:rPr lang="zh-TW" altLang="en-US" dirty="0">
                <a:solidFill>
                  <a:schemeClr val="bg1"/>
                </a:solidFill>
              </a:rPr>
              <a:t>，佛之身心，精進滿足，常度一切眾生，無有休息，是名精進無</a:t>
            </a:r>
            <a:r>
              <a:rPr lang="zh-CN" altLang="en-US" dirty="0">
                <a:solidFill>
                  <a:schemeClr val="bg1"/>
                </a:solidFill>
              </a:rPr>
              <a:t>減</a:t>
            </a:r>
            <a:r>
              <a:rPr lang="zh-TW" altLang="en-US" dirty="0">
                <a:solidFill>
                  <a:schemeClr val="bg1"/>
                </a:solidFill>
              </a:rPr>
              <a:t>。</a:t>
            </a:r>
            <a:endParaRPr lang="en-US" altLang="zh-TW" dirty="0">
              <a:solidFill>
                <a:schemeClr val="bg1"/>
              </a:solidFill>
            </a:endParaRPr>
          </a:p>
          <a:p>
            <a:pPr>
              <a:lnSpc>
                <a:spcPts val="3600"/>
              </a:lnSpc>
              <a:spcBef>
                <a:spcPts val="1800"/>
              </a:spcBef>
            </a:pPr>
            <a:r>
              <a:rPr lang="zh-TW" altLang="en-US" dirty="0">
                <a:solidFill>
                  <a:schemeClr val="bg1"/>
                </a:solidFill>
              </a:rPr>
              <a:t>九、念無</a:t>
            </a:r>
            <a:r>
              <a:rPr lang="zh-CN" altLang="en-US" dirty="0">
                <a:solidFill>
                  <a:schemeClr val="bg1"/>
                </a:solidFill>
              </a:rPr>
              <a:t>減</a:t>
            </a:r>
            <a:r>
              <a:rPr lang="zh-TW" altLang="en-US" dirty="0">
                <a:solidFill>
                  <a:schemeClr val="bg1"/>
                </a:solidFill>
              </a:rPr>
              <a:t>，佛三世諸佛之法，一切智慧，相應滿足，無有退轉，是名念無</a:t>
            </a:r>
            <a:r>
              <a:rPr lang="zh-CN" altLang="en-US" dirty="0">
                <a:solidFill>
                  <a:schemeClr val="bg1"/>
                </a:solidFill>
              </a:rPr>
              <a:t>減</a:t>
            </a:r>
            <a:r>
              <a:rPr lang="zh-TW" altLang="en-US" dirty="0">
                <a:solidFill>
                  <a:schemeClr val="bg1"/>
                </a:solidFill>
              </a:rPr>
              <a:t>。</a:t>
            </a:r>
            <a:endParaRPr lang="en-US" altLang="zh-TW" dirty="0">
              <a:solidFill>
                <a:schemeClr val="bg1"/>
              </a:solidFill>
            </a:endParaRPr>
          </a:p>
          <a:p>
            <a:pPr>
              <a:lnSpc>
                <a:spcPts val="3600"/>
              </a:lnSpc>
              <a:spcBef>
                <a:spcPts val="1800"/>
              </a:spcBef>
            </a:pPr>
            <a:r>
              <a:rPr lang="zh-TW" altLang="en-US" dirty="0">
                <a:solidFill>
                  <a:schemeClr val="bg1"/>
                </a:solidFill>
              </a:rPr>
              <a:t>十、慧無</a:t>
            </a:r>
            <a:r>
              <a:rPr lang="zh-CN" altLang="en-US" dirty="0">
                <a:solidFill>
                  <a:schemeClr val="bg1"/>
                </a:solidFill>
              </a:rPr>
              <a:t>減</a:t>
            </a:r>
            <a:r>
              <a:rPr lang="zh-TW" altLang="en-US" dirty="0">
                <a:solidFill>
                  <a:schemeClr val="bg1"/>
                </a:solidFill>
              </a:rPr>
              <a:t>，佛具一切智慧，無量無際不可盡，故名慧無</a:t>
            </a:r>
            <a:r>
              <a:rPr lang="zh-CN" altLang="en-US" dirty="0">
                <a:solidFill>
                  <a:schemeClr val="bg1"/>
                </a:solidFill>
              </a:rPr>
              <a:t>減</a:t>
            </a:r>
            <a:r>
              <a:rPr lang="zh-TW" altLang="en-US" dirty="0">
                <a:solidFill>
                  <a:schemeClr val="bg1"/>
                </a:solidFill>
              </a:rPr>
              <a:t>。</a:t>
            </a:r>
            <a:endParaRPr lang="en-US" altLang="zh-TW" dirty="0">
              <a:solidFill>
                <a:schemeClr val="bg1"/>
              </a:solidFill>
            </a:endParaRPr>
          </a:p>
          <a:p>
            <a:pPr>
              <a:lnSpc>
                <a:spcPts val="3600"/>
              </a:lnSpc>
              <a:spcBef>
                <a:spcPts val="1800"/>
              </a:spcBef>
            </a:pPr>
            <a:r>
              <a:rPr lang="zh-TW" altLang="en-US" dirty="0">
                <a:solidFill>
                  <a:schemeClr val="bg1"/>
                </a:solidFill>
              </a:rPr>
              <a:t>十一、解脫無</a:t>
            </a:r>
            <a:r>
              <a:rPr lang="zh-CN" altLang="en-US" dirty="0">
                <a:solidFill>
                  <a:schemeClr val="bg1"/>
                </a:solidFill>
              </a:rPr>
              <a:t>減</a:t>
            </a:r>
            <a:r>
              <a:rPr lang="zh-TW" altLang="en-US" dirty="0">
                <a:solidFill>
                  <a:schemeClr val="bg1"/>
                </a:solidFill>
              </a:rPr>
              <a:t>，佛遠離一切執著，具二種解脫，一者有為解脫，謂無漏智慧相應之解脫也，二者無為解脫，謂一切煩惱淨盡而無餘也。是名解脫無</a:t>
            </a:r>
            <a:r>
              <a:rPr lang="zh-CN" altLang="en-US" dirty="0">
                <a:solidFill>
                  <a:schemeClr val="bg1"/>
                </a:solidFill>
              </a:rPr>
              <a:t>減</a:t>
            </a:r>
            <a:r>
              <a:rPr lang="zh-TW" altLang="en-US" dirty="0">
                <a:solidFill>
                  <a:schemeClr val="bg1"/>
                </a:solidFill>
              </a:rPr>
              <a:t>。</a:t>
            </a:r>
            <a:endParaRPr lang="en-US" altLang="zh-TW" dirty="0">
              <a:solidFill>
                <a:schemeClr val="bg1"/>
              </a:solidFill>
            </a:endParaRPr>
          </a:p>
          <a:p>
            <a:pPr>
              <a:lnSpc>
                <a:spcPts val="3600"/>
              </a:lnSpc>
              <a:spcBef>
                <a:spcPts val="1800"/>
              </a:spcBef>
            </a:pPr>
            <a:r>
              <a:rPr lang="zh-TW" altLang="en-US" dirty="0">
                <a:solidFill>
                  <a:schemeClr val="bg1"/>
                </a:solidFill>
              </a:rPr>
              <a:t>十二、解脫知見無</a:t>
            </a:r>
            <a:r>
              <a:rPr lang="zh-CN" altLang="en-US" dirty="0">
                <a:solidFill>
                  <a:schemeClr val="bg1"/>
                </a:solidFill>
              </a:rPr>
              <a:t>減</a:t>
            </a:r>
            <a:r>
              <a:rPr lang="zh-TW" altLang="en-US" dirty="0">
                <a:solidFill>
                  <a:schemeClr val="bg1"/>
                </a:solidFill>
              </a:rPr>
              <a:t>，佛於一切解脫中，知見明了，分別無礙，是名解脫知見無</a:t>
            </a:r>
            <a:r>
              <a:rPr lang="zh-CN" altLang="en-US" dirty="0">
                <a:solidFill>
                  <a:schemeClr val="bg1"/>
                </a:solidFill>
              </a:rPr>
              <a:t>減</a:t>
            </a:r>
            <a:r>
              <a:rPr lang="zh-TW" altLang="en-US" dirty="0">
                <a:solidFill>
                  <a:schemeClr val="bg1"/>
                </a:solidFill>
              </a:rPr>
              <a:t>。</a:t>
            </a:r>
            <a:endParaRPr lang="en-US" altLang="zh-TW" dirty="0">
              <a:solidFill>
                <a:schemeClr val="bg1"/>
              </a:solidFill>
            </a:endParaRPr>
          </a:p>
          <a:p>
            <a:pPr>
              <a:lnSpc>
                <a:spcPts val="3600"/>
              </a:lnSpc>
              <a:spcBef>
                <a:spcPts val="1800"/>
              </a:spcBef>
            </a:pPr>
            <a:r>
              <a:rPr lang="zh-TW" altLang="en-US" dirty="0">
                <a:solidFill>
                  <a:schemeClr val="bg1"/>
                </a:solidFill>
              </a:rPr>
              <a:t>十三、一切身業隨智慧行，佛現諸勝相調伏眾生，稱於智而演說一切諸法，各使解脫證入，是名一切身業隨智慧行。</a:t>
            </a:r>
          </a:p>
        </p:txBody>
      </p:sp>
    </p:spTree>
    <p:extLst>
      <p:ext uri="{BB962C8B-B14F-4D97-AF65-F5344CB8AC3E}">
        <p14:creationId xmlns:p14="http://schemas.microsoft.com/office/powerpoint/2010/main" val="3460786649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0000CC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匾額 3" descr="佛學概要十四講表 習講">
            <a:extLst>
              <a:ext uri="{FF2B5EF4-FFF2-40B4-BE49-F238E27FC236}">
                <a16:creationId xmlns:a16="http://schemas.microsoft.com/office/drawing/2014/main" id="{7B182092-0C2E-4ECD-AC8A-80117B7E9228}"/>
              </a:ext>
            </a:extLst>
          </p:cNvPr>
          <p:cNvSpPr/>
          <p:nvPr/>
        </p:nvSpPr>
        <p:spPr>
          <a:xfrm>
            <a:off x="11233205" y="161527"/>
            <a:ext cx="792088" cy="6552728"/>
          </a:xfrm>
          <a:prstGeom prst="plaqu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zh-TW" altLang="en-US" dirty="0"/>
              <a:t>德行課程三</a:t>
            </a:r>
            <a:endParaRPr lang="en-US" altLang="zh-CN" dirty="0"/>
          </a:p>
          <a:p>
            <a:pPr algn="ctr"/>
            <a:endParaRPr lang="en-US" altLang="zh-CN" dirty="0"/>
          </a:p>
          <a:p>
            <a:pPr algn="ctr"/>
            <a:r>
              <a:rPr lang="zh-CN" altLang="en-US" dirty="0"/>
              <a:t>十善業道經 </a:t>
            </a:r>
            <a:endParaRPr lang="en-US" altLang="zh-CN" dirty="0"/>
          </a:p>
          <a:p>
            <a:pPr algn="ctr"/>
            <a:endParaRPr lang="en-US" altLang="zh-CN" dirty="0"/>
          </a:p>
          <a:p>
            <a:pPr algn="ctr"/>
            <a:r>
              <a:rPr lang="zh-CN" altLang="en-US" dirty="0"/>
              <a:t>第十四講</a:t>
            </a:r>
            <a:endParaRPr lang="zh-TW" altLang="en-US" dirty="0"/>
          </a:p>
        </p:txBody>
      </p:sp>
      <p:sp>
        <p:nvSpPr>
          <p:cNvPr id="5" name="文字方塊 4">
            <a:extLst>
              <a:ext uri="{FF2B5EF4-FFF2-40B4-BE49-F238E27FC236}">
                <a16:creationId xmlns:a16="http://schemas.microsoft.com/office/drawing/2014/main" id="{76938353-F67D-4D08-9164-91D2F3180E1C}"/>
              </a:ext>
            </a:extLst>
          </p:cNvPr>
          <p:cNvSpPr txBox="1"/>
          <p:nvPr/>
        </p:nvSpPr>
        <p:spPr>
          <a:xfrm>
            <a:off x="1603127" y="553522"/>
            <a:ext cx="9417963" cy="5752543"/>
          </a:xfrm>
          <a:prstGeom prst="rect">
            <a:avLst/>
          </a:prstGeom>
          <a:noFill/>
        </p:spPr>
        <p:txBody>
          <a:bodyPr vert="eaVert" wrap="square" rtlCol="0">
            <a:spAutoFit/>
          </a:bodyPr>
          <a:lstStyle/>
          <a:p>
            <a:pPr>
              <a:lnSpc>
                <a:spcPts val="3600"/>
              </a:lnSpc>
            </a:pPr>
            <a:r>
              <a:rPr lang="zh-TW" altLang="en-US" dirty="0">
                <a:solidFill>
                  <a:schemeClr val="bg1"/>
                </a:solidFill>
              </a:rPr>
              <a:t>十四、一切口業隨智慧行，佛以微妙清淨之語隨智而轉，化導利益一切眾生，是名一切口業隨智慧行。</a:t>
            </a:r>
            <a:endParaRPr lang="en-US" altLang="zh-TW" dirty="0">
              <a:solidFill>
                <a:schemeClr val="bg1"/>
              </a:solidFill>
            </a:endParaRPr>
          </a:p>
          <a:p>
            <a:pPr>
              <a:lnSpc>
                <a:spcPts val="3600"/>
              </a:lnSpc>
              <a:spcBef>
                <a:spcPts val="1800"/>
              </a:spcBef>
            </a:pPr>
            <a:r>
              <a:rPr lang="zh-TW" altLang="en-US" dirty="0">
                <a:solidFill>
                  <a:schemeClr val="bg1"/>
                </a:solidFill>
              </a:rPr>
              <a:t>十五、一切意業隨智慧行，佛以清淨之意業隨智而轉入於眾生心，為說法而除滅其無明痴惑之膜，是名一切意業隨智慧行。</a:t>
            </a:r>
            <a:endParaRPr lang="en-US" altLang="zh-TW" dirty="0">
              <a:solidFill>
                <a:schemeClr val="bg1"/>
              </a:solidFill>
            </a:endParaRPr>
          </a:p>
          <a:p>
            <a:pPr>
              <a:lnSpc>
                <a:spcPts val="3600"/>
              </a:lnSpc>
              <a:spcBef>
                <a:spcPts val="1800"/>
              </a:spcBef>
            </a:pPr>
            <a:r>
              <a:rPr lang="zh-TW" altLang="en-US" dirty="0">
                <a:solidFill>
                  <a:schemeClr val="bg1"/>
                </a:solidFill>
              </a:rPr>
              <a:t>十六、智慧知過去世無礙，佛以智慧照知過去世所有一切，若者眾生法，若者非眾生法，悉能遍知而無礙，是名智慧知過去世無礙。</a:t>
            </a:r>
            <a:endParaRPr lang="en-US" altLang="zh-TW" dirty="0">
              <a:solidFill>
                <a:schemeClr val="bg1"/>
              </a:solidFill>
            </a:endParaRPr>
          </a:p>
          <a:p>
            <a:pPr>
              <a:lnSpc>
                <a:spcPts val="3600"/>
              </a:lnSpc>
              <a:spcBef>
                <a:spcPts val="1800"/>
              </a:spcBef>
            </a:pPr>
            <a:r>
              <a:rPr lang="zh-TW" altLang="en-US" dirty="0">
                <a:solidFill>
                  <a:schemeClr val="bg1"/>
                </a:solidFill>
              </a:rPr>
              <a:t>十七、智慧知未來世無礙，佛以智慧照知未來世所有一切，若者眾生法，若者非眾生法，悉能遍知而無礙，是名智慧知未來世無礙，</a:t>
            </a:r>
            <a:endParaRPr lang="en-US" altLang="zh-TW" dirty="0">
              <a:solidFill>
                <a:schemeClr val="bg1"/>
              </a:solidFill>
            </a:endParaRPr>
          </a:p>
          <a:p>
            <a:pPr>
              <a:lnSpc>
                <a:spcPts val="3600"/>
              </a:lnSpc>
              <a:spcBef>
                <a:spcPts val="1800"/>
              </a:spcBef>
            </a:pPr>
            <a:r>
              <a:rPr lang="zh-TW" altLang="en-US" dirty="0">
                <a:solidFill>
                  <a:schemeClr val="bg1"/>
                </a:solidFill>
              </a:rPr>
              <a:t>十八、智慧知現在世無礙，佛以智慧照知現在世所有一切，若者眾生法，若者非眾生法，悉能遍知而無礙，是名智慧知現在世無礙。</a:t>
            </a:r>
            <a:endParaRPr lang="en-US" altLang="zh-TW" dirty="0">
              <a:solidFill>
                <a:schemeClr val="bg1"/>
              </a:solidFill>
            </a:endParaRPr>
          </a:p>
        </p:txBody>
      </p:sp>
      <p:sp>
        <p:nvSpPr>
          <p:cNvPr id="6" name="文字方塊 5">
            <a:extLst>
              <a:ext uri="{FF2B5EF4-FFF2-40B4-BE49-F238E27FC236}">
                <a16:creationId xmlns:a16="http://schemas.microsoft.com/office/drawing/2014/main" id="{80AFE5E0-9F41-40CE-ADD8-03D17F73F335}"/>
              </a:ext>
            </a:extLst>
          </p:cNvPr>
          <p:cNvSpPr txBox="1"/>
          <p:nvPr/>
        </p:nvSpPr>
        <p:spPr>
          <a:xfrm>
            <a:off x="334566" y="3285778"/>
            <a:ext cx="1483199" cy="255454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zh-CN" altLang="en-US" sz="2000" dirty="0">
                <a:solidFill>
                  <a:srgbClr val="FFFF00"/>
                </a:solidFill>
              </a:rPr>
              <a:t>十八不共法</a:t>
            </a:r>
            <a:endParaRPr lang="en-US" altLang="zh-CN" sz="2000" dirty="0">
              <a:solidFill>
                <a:srgbClr val="FFFF00"/>
              </a:solidFill>
            </a:endParaRPr>
          </a:p>
          <a:p>
            <a:r>
              <a:rPr lang="zh-CN" altLang="en-US" sz="2000" dirty="0">
                <a:solidFill>
                  <a:srgbClr val="FFFF00"/>
                </a:solidFill>
              </a:rPr>
              <a:t>英文資料：</a:t>
            </a:r>
            <a:br>
              <a:rPr lang="en-US" altLang="zh-CN" sz="2000" dirty="0">
                <a:solidFill>
                  <a:srgbClr val="FFFF00"/>
                </a:solidFill>
              </a:rPr>
            </a:br>
            <a:r>
              <a:rPr lang="en-US" altLang="zh-CN" sz="2000" dirty="0">
                <a:solidFill>
                  <a:srgbClr val="FFFF00"/>
                </a:solidFill>
              </a:rPr>
              <a:t>http://www2.buddhistdoor.net/dictionary/details/avenikadharma</a:t>
            </a:r>
            <a:endParaRPr lang="zh-TW" altLang="en-US" sz="2000" dirty="0">
              <a:solidFill>
                <a:srgbClr val="FFFF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965863903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/>
    </p:bldLst>
  </p:timing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0000CC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匾額 3" descr="佛學概要十四講表 習講">
            <a:extLst>
              <a:ext uri="{FF2B5EF4-FFF2-40B4-BE49-F238E27FC236}">
                <a16:creationId xmlns:a16="http://schemas.microsoft.com/office/drawing/2014/main" id="{57E8D96D-A29A-4BFB-A3D0-D29AAE9BDDE1}"/>
              </a:ext>
            </a:extLst>
          </p:cNvPr>
          <p:cNvSpPr/>
          <p:nvPr/>
        </p:nvSpPr>
        <p:spPr>
          <a:xfrm>
            <a:off x="11233205" y="161527"/>
            <a:ext cx="792088" cy="6552728"/>
          </a:xfrm>
          <a:prstGeom prst="plaqu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zh-TW" altLang="en-US" dirty="0"/>
              <a:t>德行課程三</a:t>
            </a:r>
            <a:endParaRPr lang="en-US" altLang="zh-CN" dirty="0"/>
          </a:p>
          <a:p>
            <a:pPr algn="ctr"/>
            <a:endParaRPr lang="en-US" altLang="zh-CN" dirty="0"/>
          </a:p>
          <a:p>
            <a:pPr algn="ctr"/>
            <a:r>
              <a:rPr lang="zh-CN" altLang="en-US" dirty="0"/>
              <a:t>十善業道經 </a:t>
            </a:r>
            <a:endParaRPr lang="en-US" altLang="zh-CN" dirty="0"/>
          </a:p>
          <a:p>
            <a:pPr algn="ctr"/>
            <a:endParaRPr lang="en-US" altLang="zh-CN" dirty="0"/>
          </a:p>
          <a:p>
            <a:pPr algn="ctr"/>
            <a:r>
              <a:rPr lang="zh-CN" altLang="en-US" dirty="0"/>
              <a:t>第十四講</a:t>
            </a:r>
            <a:endParaRPr lang="zh-TW" altLang="en-US" dirty="0"/>
          </a:p>
        </p:txBody>
      </p:sp>
      <p:pic>
        <p:nvPicPr>
          <p:cNvPr id="5" name="圖片 4">
            <a:extLst>
              <a:ext uri="{FF2B5EF4-FFF2-40B4-BE49-F238E27FC236}">
                <a16:creationId xmlns:a16="http://schemas.microsoft.com/office/drawing/2014/main" id="{80C68195-3447-4B23-96DF-9A2A50E92F56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" y="0"/>
            <a:ext cx="12217134" cy="687462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60457990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</p:sld>
</file>

<file path=ppt/slides/slide3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0000CC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匾額 3" descr="佛學概要十四講表 習講">
            <a:extLst>
              <a:ext uri="{FF2B5EF4-FFF2-40B4-BE49-F238E27FC236}">
                <a16:creationId xmlns:a16="http://schemas.microsoft.com/office/drawing/2014/main" id="{76667800-3FE3-4B2E-892B-684A02A263E5}"/>
              </a:ext>
            </a:extLst>
          </p:cNvPr>
          <p:cNvSpPr/>
          <p:nvPr/>
        </p:nvSpPr>
        <p:spPr>
          <a:xfrm>
            <a:off x="11233205" y="161527"/>
            <a:ext cx="792088" cy="6552728"/>
          </a:xfrm>
          <a:prstGeom prst="plaqu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zh-TW" altLang="en-US" dirty="0"/>
              <a:t>德行課程三</a:t>
            </a:r>
            <a:endParaRPr lang="en-US" altLang="zh-CN" dirty="0"/>
          </a:p>
          <a:p>
            <a:pPr algn="ctr"/>
            <a:endParaRPr lang="en-US" altLang="zh-CN" dirty="0"/>
          </a:p>
          <a:p>
            <a:pPr algn="ctr"/>
            <a:r>
              <a:rPr lang="zh-CN" altLang="en-US" dirty="0"/>
              <a:t>十善業道經 </a:t>
            </a:r>
            <a:endParaRPr lang="en-US" altLang="zh-CN" dirty="0"/>
          </a:p>
          <a:p>
            <a:pPr algn="ctr"/>
            <a:endParaRPr lang="en-US" altLang="zh-CN" dirty="0"/>
          </a:p>
          <a:p>
            <a:pPr algn="ctr"/>
            <a:r>
              <a:rPr lang="zh-CN" altLang="en-US" dirty="0"/>
              <a:t>第十四講</a:t>
            </a:r>
            <a:endParaRPr lang="zh-TW" altLang="en-US" dirty="0"/>
          </a:p>
        </p:txBody>
      </p:sp>
      <p:pic>
        <p:nvPicPr>
          <p:cNvPr id="6" name="圖片 5">
            <a:extLst>
              <a:ext uri="{FF2B5EF4-FFF2-40B4-BE49-F238E27FC236}">
                <a16:creationId xmlns:a16="http://schemas.microsoft.com/office/drawing/2014/main" id="{3CE9E684-5234-43A2-BC08-E54D8AA37071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150990" y="0"/>
            <a:ext cx="6870393" cy="6859588"/>
          </a:xfrm>
          <a:prstGeom prst="rect">
            <a:avLst/>
          </a:prstGeom>
        </p:spPr>
      </p:pic>
      <p:sp>
        <p:nvSpPr>
          <p:cNvPr id="7" name="文字方塊 6">
            <a:extLst>
              <a:ext uri="{FF2B5EF4-FFF2-40B4-BE49-F238E27FC236}">
                <a16:creationId xmlns:a16="http://schemas.microsoft.com/office/drawing/2014/main" id="{3F9CB120-A1CB-491A-B11A-B627122D4125}"/>
              </a:ext>
            </a:extLst>
          </p:cNvPr>
          <p:cNvSpPr txBox="1"/>
          <p:nvPr/>
        </p:nvSpPr>
        <p:spPr>
          <a:xfrm>
            <a:off x="262558" y="477466"/>
            <a:ext cx="3416320" cy="5752543"/>
          </a:xfrm>
          <a:prstGeom prst="rect">
            <a:avLst/>
          </a:prstGeom>
          <a:noFill/>
        </p:spPr>
        <p:txBody>
          <a:bodyPr vert="eaVert" wrap="square" rtlCol="0">
            <a:spAutoFit/>
          </a:bodyPr>
          <a:lstStyle/>
          <a:p>
            <a:pPr>
              <a:lnSpc>
                <a:spcPts val="3600"/>
              </a:lnSpc>
            </a:pPr>
            <a:r>
              <a:rPr lang="zh-CN" altLang="en-US" b="1" dirty="0">
                <a:solidFill>
                  <a:schemeClr val="bg1"/>
                </a:solidFill>
              </a:rPr>
              <a:t>流通分</a:t>
            </a:r>
            <a:r>
              <a:rPr lang="zh-CN" altLang="en-US" dirty="0">
                <a:solidFill>
                  <a:schemeClr val="bg1"/>
                </a:solidFill>
              </a:rPr>
              <a:t>：</a:t>
            </a:r>
            <a:r>
              <a:rPr lang="zh-TW" altLang="en-US" dirty="0">
                <a:solidFill>
                  <a:schemeClr val="bg1"/>
                </a:solidFill>
              </a:rPr>
              <a:t>流則不滯，通則不壅。謂正說既陳，務傳後世，利益眾生，用使正法之源流通而不壅也。如楞嚴經，自阿難，若復有人，遍滿十方所有虛空，盈滿七寶，持以奉上微塵諸佛，至作禮而去。此乃較量持經福勝，勸讚讀誦，流傳無盡，故名流通分。</a:t>
            </a:r>
            <a:endParaRPr lang="en-US" altLang="zh-TW" dirty="0">
              <a:solidFill>
                <a:schemeClr val="bg1"/>
              </a:solidFill>
            </a:endParaRPr>
          </a:p>
        </p:txBody>
      </p:sp>
      <p:sp>
        <p:nvSpPr>
          <p:cNvPr id="8" name="矩形 7">
            <a:extLst>
              <a:ext uri="{FF2B5EF4-FFF2-40B4-BE49-F238E27FC236}">
                <a16:creationId xmlns:a16="http://schemas.microsoft.com/office/drawing/2014/main" id="{036484E1-9B93-4CF5-8DF8-DF4381B959D7}"/>
              </a:ext>
            </a:extLst>
          </p:cNvPr>
          <p:cNvSpPr/>
          <p:nvPr/>
        </p:nvSpPr>
        <p:spPr>
          <a:xfrm>
            <a:off x="8975526" y="4725938"/>
            <a:ext cx="1944216" cy="2061642"/>
          </a:xfrm>
          <a:prstGeom prst="rect">
            <a:avLst/>
          </a:prstGeom>
          <a:noFill/>
          <a:ln w="38100">
            <a:solidFill>
              <a:srgbClr val="FFC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zh-TW" altLang="en-US"/>
          </a:p>
        </p:txBody>
      </p:sp>
    </p:spTree>
    <p:extLst>
      <p:ext uri="{BB962C8B-B14F-4D97-AF65-F5344CB8AC3E}">
        <p14:creationId xmlns:p14="http://schemas.microsoft.com/office/powerpoint/2010/main" val="594155705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" grpId="0"/>
      <p:bldP spid="8" grpId="0" animBg="1"/>
    </p:bldLst>
  </p:timing>
</p:sld>
</file>

<file path=ppt/slides/slide3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0000CC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匾額 3" descr="佛學概要十四講表 習講">
            <a:extLst>
              <a:ext uri="{FF2B5EF4-FFF2-40B4-BE49-F238E27FC236}">
                <a16:creationId xmlns:a16="http://schemas.microsoft.com/office/drawing/2014/main" id="{A179A676-5933-4292-AAB2-00B556DA540F}"/>
              </a:ext>
            </a:extLst>
          </p:cNvPr>
          <p:cNvSpPr/>
          <p:nvPr/>
        </p:nvSpPr>
        <p:spPr>
          <a:xfrm>
            <a:off x="11233205" y="161527"/>
            <a:ext cx="792088" cy="6552728"/>
          </a:xfrm>
          <a:prstGeom prst="plaqu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zh-TW" altLang="en-US" dirty="0"/>
              <a:t>德行課程三</a:t>
            </a:r>
            <a:endParaRPr lang="en-US" altLang="zh-CN" dirty="0"/>
          </a:p>
          <a:p>
            <a:pPr algn="ctr"/>
            <a:endParaRPr lang="en-US" altLang="zh-CN" dirty="0"/>
          </a:p>
          <a:p>
            <a:pPr algn="ctr"/>
            <a:r>
              <a:rPr lang="zh-CN" altLang="en-US" dirty="0"/>
              <a:t>十善業道經 </a:t>
            </a:r>
            <a:endParaRPr lang="en-US" altLang="zh-CN" dirty="0"/>
          </a:p>
          <a:p>
            <a:pPr algn="ctr"/>
            <a:endParaRPr lang="en-US" altLang="zh-CN" dirty="0"/>
          </a:p>
          <a:p>
            <a:pPr algn="ctr"/>
            <a:r>
              <a:rPr lang="zh-CN" altLang="en-US" dirty="0"/>
              <a:t>第十四講</a:t>
            </a:r>
            <a:endParaRPr lang="zh-TW" altLang="en-US" dirty="0"/>
          </a:p>
        </p:txBody>
      </p:sp>
      <p:sp>
        <p:nvSpPr>
          <p:cNvPr id="5" name="文字方塊 4">
            <a:extLst>
              <a:ext uri="{FF2B5EF4-FFF2-40B4-BE49-F238E27FC236}">
                <a16:creationId xmlns:a16="http://schemas.microsoft.com/office/drawing/2014/main" id="{7E6380DF-10BF-4E80-9032-6DA3B0367ADD}"/>
              </a:ext>
            </a:extLst>
          </p:cNvPr>
          <p:cNvSpPr txBox="1"/>
          <p:nvPr/>
        </p:nvSpPr>
        <p:spPr>
          <a:xfrm>
            <a:off x="9566106" y="553522"/>
            <a:ext cx="1569660" cy="5752543"/>
          </a:xfrm>
          <a:prstGeom prst="rect">
            <a:avLst/>
          </a:prstGeom>
          <a:noFill/>
        </p:spPr>
        <p:txBody>
          <a:bodyPr vert="eaVert" wrap="square" rtlCol="0">
            <a:spAutoFit/>
          </a:bodyPr>
          <a:lstStyle/>
          <a:p>
            <a:pPr>
              <a:lnSpc>
                <a:spcPts val="3600"/>
              </a:lnSpc>
            </a:pPr>
            <a:r>
              <a:rPr lang="zh-CN" altLang="en-US" dirty="0">
                <a:solidFill>
                  <a:schemeClr val="bg1"/>
                </a:solidFill>
              </a:rPr>
              <a:t>「</a:t>
            </a:r>
            <a:r>
              <a:rPr lang="zh-TW" altLang="en-US" b="1" dirty="0">
                <a:solidFill>
                  <a:schemeClr val="bg1"/>
                </a:solidFill>
              </a:rPr>
              <a:t>龍王！譬如一切城邑、聚落，皆依大地而得安住；一切藥草、卉木、叢林，亦皆依地而得生長。</a:t>
            </a:r>
            <a:r>
              <a:rPr lang="zh-CN" altLang="en-US" dirty="0">
                <a:solidFill>
                  <a:schemeClr val="bg1"/>
                </a:solidFill>
              </a:rPr>
              <a:t>」</a:t>
            </a:r>
            <a:endParaRPr lang="en-US" altLang="zh-TW" dirty="0">
              <a:solidFill>
                <a:schemeClr val="bg1"/>
              </a:solidFill>
            </a:endParaRPr>
          </a:p>
        </p:txBody>
      </p:sp>
      <p:sp>
        <p:nvSpPr>
          <p:cNvPr id="6" name="文字方塊 5">
            <a:extLst>
              <a:ext uri="{FF2B5EF4-FFF2-40B4-BE49-F238E27FC236}">
                <a16:creationId xmlns:a16="http://schemas.microsoft.com/office/drawing/2014/main" id="{D3BC42AA-059B-4828-B69D-6620B0AF4866}"/>
              </a:ext>
            </a:extLst>
          </p:cNvPr>
          <p:cNvSpPr txBox="1"/>
          <p:nvPr/>
        </p:nvSpPr>
        <p:spPr>
          <a:xfrm>
            <a:off x="3331077" y="553521"/>
            <a:ext cx="6186309" cy="5752543"/>
          </a:xfrm>
          <a:prstGeom prst="rect">
            <a:avLst/>
          </a:prstGeom>
          <a:noFill/>
        </p:spPr>
        <p:txBody>
          <a:bodyPr vert="eaVert" wrap="square" rtlCol="0">
            <a:spAutoFit/>
          </a:bodyPr>
          <a:lstStyle/>
          <a:p>
            <a:pPr>
              <a:lnSpc>
                <a:spcPts val="3600"/>
              </a:lnSpc>
            </a:pPr>
            <a:r>
              <a:rPr lang="zh-TW" altLang="en-US" b="1" dirty="0">
                <a:solidFill>
                  <a:schemeClr val="bg1"/>
                </a:solidFill>
              </a:rPr>
              <a:t>藥草、卉木、叢林</a:t>
            </a:r>
            <a:r>
              <a:rPr lang="zh-CN" altLang="en-US" dirty="0">
                <a:solidFill>
                  <a:schemeClr val="bg1"/>
                </a:solidFill>
              </a:rPr>
              <a:t>：</a:t>
            </a:r>
            <a:endParaRPr lang="en-US" altLang="zh-CN" dirty="0">
              <a:solidFill>
                <a:schemeClr val="bg1"/>
              </a:solidFill>
            </a:endParaRPr>
          </a:p>
          <a:p>
            <a:pPr>
              <a:lnSpc>
                <a:spcPts val="3600"/>
              </a:lnSpc>
            </a:pPr>
            <a:r>
              <a:rPr lang="en-US" altLang="zh-CN" dirty="0">
                <a:solidFill>
                  <a:schemeClr val="bg1"/>
                </a:solidFill>
              </a:rPr>
              <a:t>《</a:t>
            </a:r>
            <a:r>
              <a:rPr lang="zh-TW" altLang="en-US" dirty="0">
                <a:solidFill>
                  <a:schemeClr val="bg1"/>
                </a:solidFill>
              </a:rPr>
              <a:t>法華經 </a:t>
            </a:r>
            <a:r>
              <a:rPr lang="en-US" altLang="zh-TW" dirty="0">
                <a:solidFill>
                  <a:schemeClr val="bg1"/>
                </a:solidFill>
              </a:rPr>
              <a:t>• </a:t>
            </a:r>
            <a:r>
              <a:rPr lang="zh-TW" altLang="en-US" dirty="0">
                <a:solidFill>
                  <a:schemeClr val="bg1"/>
                </a:solidFill>
              </a:rPr>
              <a:t>藥</a:t>
            </a:r>
            <a:r>
              <a:rPr lang="en-US" altLang="zh-TW" dirty="0">
                <a:solidFill>
                  <a:schemeClr val="bg1"/>
                </a:solidFill>
              </a:rPr>
              <a:t> </a:t>
            </a:r>
            <a:r>
              <a:rPr lang="zh-TW" altLang="en-US" dirty="0">
                <a:solidFill>
                  <a:schemeClr val="bg1"/>
                </a:solidFill>
              </a:rPr>
              <a:t>草喻品</a:t>
            </a:r>
            <a:r>
              <a:rPr lang="en-US" altLang="zh-CN" dirty="0">
                <a:solidFill>
                  <a:schemeClr val="bg1"/>
                </a:solidFill>
              </a:rPr>
              <a:t>》</a:t>
            </a:r>
            <a:r>
              <a:rPr lang="zh-TW" altLang="en-US" dirty="0">
                <a:solidFill>
                  <a:schemeClr val="bg1"/>
                </a:solidFill>
              </a:rPr>
              <a:t>以佛之教法譬之雨，眾生之機類譬之草木。佛教之雨，雖為一味，然隨眾生之種類，而滋生各自之智性，因而治惑，稱為藥草。藥草者，譬三乘人根性也。草有三種，謂小草、中草、大草。小草喻天人。中草喻聲聞、緣覺。大草喻藏教菩薩。藥草雖有大小不同，若蒙雲雨霑潤，皆得敷榮鬱茂，能治眾病。以喻三乘之人，根器雖高下不同，若蒙如來慈雲法雨潤澤，則能成大醫王，普救群品。故以藥草為喻也。</a:t>
            </a:r>
            <a:endParaRPr lang="en-US" altLang="zh-TW" dirty="0">
              <a:solidFill>
                <a:schemeClr val="bg1"/>
              </a:solidFill>
            </a:endParaRPr>
          </a:p>
          <a:p>
            <a:pPr>
              <a:lnSpc>
                <a:spcPts val="3600"/>
              </a:lnSpc>
              <a:spcBef>
                <a:spcPts val="1200"/>
              </a:spcBef>
            </a:pPr>
            <a:r>
              <a:rPr lang="zh-TW" altLang="en-US" dirty="0">
                <a:solidFill>
                  <a:schemeClr val="bg1"/>
                </a:solidFill>
              </a:rPr>
              <a:t>「譬如三千大千世界山川谿谷土地所生卉木叢林及諸藥草種類若干，名色各異。密雲瀰布遍覆三千大千世界，一時等濧，其澤普洽卉木叢林及諸藥草，小根小莖小枝小葉，中根中莖中枝中葉，大根大莖大枝大葉。諸樹大小隨上中下各有所受，一雲所雨，稱其種性，而得生長。</a:t>
            </a:r>
            <a:r>
              <a:rPr lang="zh-CN" altLang="en-US" dirty="0">
                <a:solidFill>
                  <a:schemeClr val="bg1"/>
                </a:solidFill>
              </a:rPr>
              <a:t>」</a:t>
            </a:r>
            <a:endParaRPr lang="en-US" altLang="zh-TW" dirty="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656378934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/>
    </p:bldLst>
  </p:timing>
</p:sld>
</file>

<file path=ppt/slides/slide3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0000CC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匾額 3" descr="佛學概要十四講表 習講">
            <a:extLst>
              <a:ext uri="{FF2B5EF4-FFF2-40B4-BE49-F238E27FC236}">
                <a16:creationId xmlns:a16="http://schemas.microsoft.com/office/drawing/2014/main" id="{69250D0E-9D78-4DFB-BDB1-321E80FA5C97}"/>
              </a:ext>
            </a:extLst>
          </p:cNvPr>
          <p:cNvSpPr/>
          <p:nvPr/>
        </p:nvSpPr>
        <p:spPr>
          <a:xfrm>
            <a:off x="11233205" y="161527"/>
            <a:ext cx="792088" cy="6552728"/>
          </a:xfrm>
          <a:prstGeom prst="plaqu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zh-TW" altLang="en-US" dirty="0"/>
              <a:t>德行課程三</a:t>
            </a:r>
            <a:endParaRPr lang="en-US" altLang="zh-CN" dirty="0"/>
          </a:p>
          <a:p>
            <a:pPr algn="ctr"/>
            <a:endParaRPr lang="en-US" altLang="zh-CN" dirty="0"/>
          </a:p>
          <a:p>
            <a:pPr algn="ctr"/>
            <a:r>
              <a:rPr lang="zh-CN" altLang="en-US" dirty="0"/>
              <a:t>十善業道經 </a:t>
            </a:r>
            <a:endParaRPr lang="en-US" altLang="zh-CN" dirty="0"/>
          </a:p>
          <a:p>
            <a:pPr algn="ctr"/>
            <a:endParaRPr lang="en-US" altLang="zh-CN" dirty="0"/>
          </a:p>
          <a:p>
            <a:pPr algn="ctr"/>
            <a:r>
              <a:rPr lang="zh-CN" altLang="en-US" dirty="0"/>
              <a:t>第十四講</a:t>
            </a:r>
            <a:endParaRPr lang="zh-TW" altLang="en-US" dirty="0"/>
          </a:p>
        </p:txBody>
      </p:sp>
      <p:pic>
        <p:nvPicPr>
          <p:cNvPr id="5" name="圖片 4">
            <a:extLst>
              <a:ext uri="{FF2B5EF4-FFF2-40B4-BE49-F238E27FC236}">
                <a16:creationId xmlns:a16="http://schemas.microsoft.com/office/drawing/2014/main" id="{1667C8B2-7465-4EC6-BC56-3DEF2CDE73B3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150990" y="0"/>
            <a:ext cx="6870393" cy="6859588"/>
          </a:xfrm>
          <a:prstGeom prst="rect">
            <a:avLst/>
          </a:prstGeom>
        </p:spPr>
      </p:pic>
      <p:sp>
        <p:nvSpPr>
          <p:cNvPr id="6" name="矩形 5">
            <a:extLst>
              <a:ext uri="{FF2B5EF4-FFF2-40B4-BE49-F238E27FC236}">
                <a16:creationId xmlns:a16="http://schemas.microsoft.com/office/drawing/2014/main" id="{7E70E1EB-21E5-4A61-B148-42DB8F3ECBE8}"/>
              </a:ext>
            </a:extLst>
          </p:cNvPr>
          <p:cNvSpPr/>
          <p:nvPr/>
        </p:nvSpPr>
        <p:spPr>
          <a:xfrm>
            <a:off x="6455246" y="4725938"/>
            <a:ext cx="1944216" cy="2061642"/>
          </a:xfrm>
          <a:prstGeom prst="rect">
            <a:avLst/>
          </a:prstGeom>
          <a:noFill/>
          <a:ln w="38100">
            <a:solidFill>
              <a:srgbClr val="FFC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zh-TW" altLang="en-US"/>
          </a:p>
        </p:txBody>
      </p:sp>
    </p:spTree>
    <p:extLst>
      <p:ext uri="{BB962C8B-B14F-4D97-AF65-F5344CB8AC3E}">
        <p14:creationId xmlns:p14="http://schemas.microsoft.com/office/powerpoint/2010/main" val="1007767058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 animBg="1"/>
    </p:bldLst>
  </p:timing>
</p:sld>
</file>

<file path=ppt/slides/slide3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0000CC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匾額 3" descr="佛學概要十四講表 習講">
            <a:extLst>
              <a:ext uri="{FF2B5EF4-FFF2-40B4-BE49-F238E27FC236}">
                <a16:creationId xmlns:a16="http://schemas.microsoft.com/office/drawing/2014/main" id="{6CCE6ACD-CEEB-4470-9EEA-871634B571BE}"/>
              </a:ext>
            </a:extLst>
          </p:cNvPr>
          <p:cNvSpPr/>
          <p:nvPr/>
        </p:nvSpPr>
        <p:spPr>
          <a:xfrm>
            <a:off x="11233205" y="161527"/>
            <a:ext cx="792088" cy="6552728"/>
          </a:xfrm>
          <a:prstGeom prst="plaqu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zh-TW" altLang="en-US" dirty="0"/>
              <a:t>德行課程三</a:t>
            </a:r>
            <a:endParaRPr lang="en-US" altLang="zh-CN" dirty="0"/>
          </a:p>
          <a:p>
            <a:pPr algn="ctr"/>
            <a:endParaRPr lang="en-US" altLang="zh-CN" dirty="0"/>
          </a:p>
          <a:p>
            <a:pPr algn="ctr"/>
            <a:r>
              <a:rPr lang="zh-CN" altLang="en-US" dirty="0"/>
              <a:t>十善業道經 </a:t>
            </a:r>
            <a:endParaRPr lang="en-US" altLang="zh-CN" dirty="0"/>
          </a:p>
          <a:p>
            <a:pPr algn="ctr"/>
            <a:endParaRPr lang="en-US" altLang="zh-CN" dirty="0"/>
          </a:p>
          <a:p>
            <a:pPr algn="ctr"/>
            <a:r>
              <a:rPr lang="zh-CN" altLang="en-US" dirty="0"/>
              <a:t>第十四講</a:t>
            </a:r>
            <a:endParaRPr lang="zh-TW" altLang="en-US" dirty="0"/>
          </a:p>
        </p:txBody>
      </p:sp>
      <p:sp>
        <p:nvSpPr>
          <p:cNvPr id="5" name="文字方塊 4">
            <a:extLst>
              <a:ext uri="{FF2B5EF4-FFF2-40B4-BE49-F238E27FC236}">
                <a16:creationId xmlns:a16="http://schemas.microsoft.com/office/drawing/2014/main" id="{58A62328-73EE-498C-9454-BF5CE20DC8AC}"/>
              </a:ext>
            </a:extLst>
          </p:cNvPr>
          <p:cNvSpPr txBox="1"/>
          <p:nvPr/>
        </p:nvSpPr>
        <p:spPr>
          <a:xfrm>
            <a:off x="9566106" y="553522"/>
            <a:ext cx="1569660" cy="5752543"/>
          </a:xfrm>
          <a:prstGeom prst="rect">
            <a:avLst/>
          </a:prstGeom>
          <a:noFill/>
        </p:spPr>
        <p:txBody>
          <a:bodyPr vert="eaVert" wrap="square" rtlCol="0">
            <a:spAutoFit/>
          </a:bodyPr>
          <a:lstStyle/>
          <a:p>
            <a:pPr>
              <a:lnSpc>
                <a:spcPts val="3600"/>
              </a:lnSpc>
            </a:pPr>
            <a:r>
              <a:rPr lang="zh-CN" altLang="en-US" dirty="0">
                <a:solidFill>
                  <a:schemeClr val="bg1"/>
                </a:solidFill>
              </a:rPr>
              <a:t>「</a:t>
            </a:r>
            <a:r>
              <a:rPr lang="zh-TW" altLang="en-US" b="1" dirty="0">
                <a:solidFill>
                  <a:schemeClr val="bg1"/>
                </a:solidFill>
              </a:rPr>
              <a:t>此十善道亦復如是，一切人、天依之而立，一切聲聞、獨覺菩提、諸菩薩行、一切佛法，咸共依此十善大地而得成就。</a:t>
            </a:r>
            <a:r>
              <a:rPr lang="zh-CN" altLang="en-US" dirty="0">
                <a:solidFill>
                  <a:schemeClr val="bg1"/>
                </a:solidFill>
              </a:rPr>
              <a:t>」</a:t>
            </a:r>
            <a:endParaRPr lang="en-US" altLang="zh-TW" dirty="0">
              <a:solidFill>
                <a:schemeClr val="bg1"/>
              </a:solidFill>
            </a:endParaRPr>
          </a:p>
        </p:txBody>
      </p:sp>
      <p:sp>
        <p:nvSpPr>
          <p:cNvPr id="6" name="文字方塊 5">
            <a:extLst>
              <a:ext uri="{FF2B5EF4-FFF2-40B4-BE49-F238E27FC236}">
                <a16:creationId xmlns:a16="http://schemas.microsoft.com/office/drawing/2014/main" id="{F1BF013B-1396-4D2A-B85C-32BDF98B851A}"/>
              </a:ext>
            </a:extLst>
          </p:cNvPr>
          <p:cNvSpPr txBox="1"/>
          <p:nvPr/>
        </p:nvSpPr>
        <p:spPr>
          <a:xfrm>
            <a:off x="2782838" y="561619"/>
            <a:ext cx="6417141" cy="5752543"/>
          </a:xfrm>
          <a:prstGeom prst="rect">
            <a:avLst/>
          </a:prstGeom>
          <a:noFill/>
        </p:spPr>
        <p:txBody>
          <a:bodyPr vert="eaVert" wrap="square" rtlCol="0">
            <a:spAutoFit/>
          </a:bodyPr>
          <a:lstStyle/>
          <a:p>
            <a:pPr>
              <a:lnSpc>
                <a:spcPts val="3600"/>
              </a:lnSpc>
            </a:pPr>
            <a:r>
              <a:rPr lang="zh-CN" altLang="en-US" dirty="0">
                <a:solidFill>
                  <a:schemeClr val="bg1"/>
                </a:solidFill>
              </a:rPr>
              <a:t>十善業是整個佛法的大根大本。不僅釋迦牟尼佛教化眾生依此為根本，十方三世一切諸佛無不依此十善大地建立一切佛法；離開十善就無佛法可言。</a:t>
            </a:r>
            <a:endParaRPr lang="en-US" altLang="zh-CN" dirty="0">
              <a:solidFill>
                <a:schemeClr val="bg1"/>
              </a:solidFill>
            </a:endParaRPr>
          </a:p>
          <a:p>
            <a:pPr>
              <a:lnSpc>
                <a:spcPts val="3600"/>
              </a:lnSpc>
              <a:spcBef>
                <a:spcPts val="1800"/>
              </a:spcBef>
            </a:pPr>
            <a:r>
              <a:rPr lang="zh-CN" altLang="en-US" dirty="0">
                <a:solidFill>
                  <a:schemeClr val="bg1"/>
                </a:solidFill>
              </a:rPr>
              <a:t>由此可知，起心動念、言語造作，念念都與十善相應，你就是在學佛。</a:t>
            </a:r>
            <a:endParaRPr lang="en-US" altLang="zh-CN" dirty="0">
              <a:solidFill>
                <a:schemeClr val="bg1"/>
              </a:solidFill>
            </a:endParaRPr>
          </a:p>
          <a:p>
            <a:pPr>
              <a:lnSpc>
                <a:spcPts val="3600"/>
              </a:lnSpc>
              <a:spcBef>
                <a:spcPts val="1800"/>
              </a:spcBef>
            </a:pPr>
            <a:r>
              <a:rPr lang="zh-CN" altLang="en-US" dirty="0">
                <a:solidFill>
                  <a:schemeClr val="bg1"/>
                </a:solidFill>
              </a:rPr>
              <a:t>無論你修哪一個宗派、哪一種法門，十善像大地，你的宗派、法門就像高樓大廈，都是建立在地面上；沒有地，到何處建立？</a:t>
            </a:r>
            <a:endParaRPr lang="en-US" altLang="zh-CN" dirty="0">
              <a:solidFill>
                <a:schemeClr val="bg1"/>
              </a:solidFill>
            </a:endParaRPr>
          </a:p>
          <a:p>
            <a:pPr>
              <a:lnSpc>
                <a:spcPts val="3600"/>
              </a:lnSpc>
              <a:spcBef>
                <a:spcPts val="1800"/>
              </a:spcBef>
            </a:pPr>
            <a:r>
              <a:rPr lang="zh-CN" altLang="en-US" dirty="0">
                <a:solidFill>
                  <a:schemeClr val="bg1"/>
                </a:solidFill>
              </a:rPr>
              <a:t>佛將十善比喻作大地，一切佛法建立在這個基礎上，一切佛法也依這個基礎而得到究竟圓滿。</a:t>
            </a:r>
            <a:endParaRPr lang="en-US" altLang="zh-TW" dirty="0">
              <a:solidFill>
                <a:schemeClr val="bg1"/>
              </a:solidFill>
            </a:endParaRPr>
          </a:p>
        </p:txBody>
      </p:sp>
      <p:sp>
        <p:nvSpPr>
          <p:cNvPr id="7" name="文字方塊 6">
            <a:extLst>
              <a:ext uri="{FF2B5EF4-FFF2-40B4-BE49-F238E27FC236}">
                <a16:creationId xmlns:a16="http://schemas.microsoft.com/office/drawing/2014/main" id="{C62CA1FB-B186-4A8A-A043-0E13CFFDBC52}"/>
              </a:ext>
            </a:extLst>
          </p:cNvPr>
          <p:cNvSpPr txBox="1"/>
          <p:nvPr/>
        </p:nvSpPr>
        <p:spPr>
          <a:xfrm>
            <a:off x="1030115" y="477466"/>
            <a:ext cx="1569660" cy="5752543"/>
          </a:xfrm>
          <a:prstGeom prst="rect">
            <a:avLst/>
          </a:prstGeom>
          <a:noFill/>
        </p:spPr>
        <p:txBody>
          <a:bodyPr vert="eaVert" wrap="square" rtlCol="0">
            <a:spAutoFit/>
          </a:bodyPr>
          <a:lstStyle/>
          <a:p>
            <a:pPr>
              <a:lnSpc>
                <a:spcPts val="3600"/>
              </a:lnSpc>
            </a:pPr>
            <a:r>
              <a:rPr lang="zh-CN" altLang="en-US" dirty="0">
                <a:solidFill>
                  <a:schemeClr val="bg1"/>
                </a:solidFill>
              </a:rPr>
              <a:t>「淨業三福」好比三層樓，沒有第一層，如何能蓋第二層？第一層就是「孝養父母，奉事師長，慈心不殺，修十善業。」</a:t>
            </a:r>
            <a:endParaRPr lang="en-US" altLang="zh-TW" dirty="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923574560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/>
      <p:bldP spid="7" grpId="0"/>
    </p:bldLst>
  </p:timing>
</p:sld>
</file>

<file path=ppt/slides/slide3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0000CC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匾額 3" descr="佛學概要十四講表 習講">
            <a:extLst>
              <a:ext uri="{FF2B5EF4-FFF2-40B4-BE49-F238E27FC236}">
                <a16:creationId xmlns:a16="http://schemas.microsoft.com/office/drawing/2014/main" id="{30A23F9C-1068-4295-893C-71775250308F}"/>
              </a:ext>
            </a:extLst>
          </p:cNvPr>
          <p:cNvSpPr/>
          <p:nvPr/>
        </p:nvSpPr>
        <p:spPr>
          <a:xfrm>
            <a:off x="11233205" y="161527"/>
            <a:ext cx="792088" cy="6552728"/>
          </a:xfrm>
          <a:prstGeom prst="plaqu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zh-TW" altLang="en-US" dirty="0"/>
              <a:t>德行課程三</a:t>
            </a:r>
            <a:endParaRPr lang="en-US" altLang="zh-CN" dirty="0"/>
          </a:p>
          <a:p>
            <a:pPr algn="ctr"/>
            <a:endParaRPr lang="en-US" altLang="zh-CN" dirty="0"/>
          </a:p>
          <a:p>
            <a:pPr algn="ctr"/>
            <a:r>
              <a:rPr lang="zh-CN" altLang="en-US" dirty="0"/>
              <a:t>十善業道經 </a:t>
            </a:r>
            <a:endParaRPr lang="en-US" altLang="zh-CN" dirty="0"/>
          </a:p>
          <a:p>
            <a:pPr algn="ctr"/>
            <a:endParaRPr lang="en-US" altLang="zh-CN" dirty="0"/>
          </a:p>
          <a:p>
            <a:pPr algn="ctr"/>
            <a:r>
              <a:rPr lang="zh-CN" altLang="en-US" dirty="0"/>
              <a:t>第十四講</a:t>
            </a:r>
            <a:endParaRPr lang="zh-TW" altLang="en-US" dirty="0"/>
          </a:p>
        </p:txBody>
      </p:sp>
      <p:pic>
        <p:nvPicPr>
          <p:cNvPr id="5" name="圖片 4">
            <a:extLst>
              <a:ext uri="{FF2B5EF4-FFF2-40B4-BE49-F238E27FC236}">
                <a16:creationId xmlns:a16="http://schemas.microsoft.com/office/drawing/2014/main" id="{010C434B-B5C9-4EA1-9740-A3F46AA40DB3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150990" y="0"/>
            <a:ext cx="6870393" cy="6859588"/>
          </a:xfrm>
          <a:prstGeom prst="rect">
            <a:avLst/>
          </a:prstGeom>
        </p:spPr>
      </p:pic>
      <p:sp>
        <p:nvSpPr>
          <p:cNvPr id="6" name="矩形 5">
            <a:extLst>
              <a:ext uri="{FF2B5EF4-FFF2-40B4-BE49-F238E27FC236}">
                <a16:creationId xmlns:a16="http://schemas.microsoft.com/office/drawing/2014/main" id="{58B4050A-66F0-488D-A666-029072358B5B}"/>
              </a:ext>
            </a:extLst>
          </p:cNvPr>
          <p:cNvSpPr/>
          <p:nvPr/>
        </p:nvSpPr>
        <p:spPr>
          <a:xfrm>
            <a:off x="4655046" y="2565698"/>
            <a:ext cx="1224136" cy="3384376"/>
          </a:xfrm>
          <a:prstGeom prst="rect">
            <a:avLst/>
          </a:prstGeom>
          <a:noFill/>
          <a:ln w="38100">
            <a:solidFill>
              <a:srgbClr val="FFC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zh-TW" altLang="en-US"/>
          </a:p>
        </p:txBody>
      </p:sp>
    </p:spTree>
    <p:extLst>
      <p:ext uri="{BB962C8B-B14F-4D97-AF65-F5344CB8AC3E}">
        <p14:creationId xmlns:p14="http://schemas.microsoft.com/office/powerpoint/2010/main" val="3118009502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 animBg="1"/>
    </p:bldLst>
  </p:timing>
</p:sld>
</file>

<file path=ppt/slides/slide3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0000CC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匾額 3" descr="佛學概要十四講表 習講">
            <a:extLst>
              <a:ext uri="{FF2B5EF4-FFF2-40B4-BE49-F238E27FC236}">
                <a16:creationId xmlns:a16="http://schemas.microsoft.com/office/drawing/2014/main" id="{C0E6BC4C-E64C-4412-8739-FD80BD7BD70B}"/>
              </a:ext>
            </a:extLst>
          </p:cNvPr>
          <p:cNvSpPr/>
          <p:nvPr/>
        </p:nvSpPr>
        <p:spPr>
          <a:xfrm>
            <a:off x="11233205" y="161527"/>
            <a:ext cx="792088" cy="6552728"/>
          </a:xfrm>
          <a:prstGeom prst="plaqu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zh-TW" altLang="en-US" dirty="0"/>
              <a:t>德行課程三</a:t>
            </a:r>
            <a:endParaRPr lang="en-US" altLang="zh-CN" dirty="0"/>
          </a:p>
          <a:p>
            <a:pPr algn="ctr"/>
            <a:endParaRPr lang="en-US" altLang="zh-CN" dirty="0"/>
          </a:p>
          <a:p>
            <a:pPr algn="ctr"/>
            <a:r>
              <a:rPr lang="zh-CN" altLang="en-US" dirty="0"/>
              <a:t>十善業道經 </a:t>
            </a:r>
            <a:endParaRPr lang="en-US" altLang="zh-CN" dirty="0"/>
          </a:p>
          <a:p>
            <a:pPr algn="ctr"/>
            <a:endParaRPr lang="en-US" altLang="zh-CN" dirty="0"/>
          </a:p>
          <a:p>
            <a:pPr algn="ctr"/>
            <a:r>
              <a:rPr lang="zh-CN" altLang="en-US" dirty="0"/>
              <a:t>第十四講</a:t>
            </a:r>
            <a:endParaRPr lang="zh-TW" altLang="en-US" dirty="0"/>
          </a:p>
        </p:txBody>
      </p:sp>
      <p:sp>
        <p:nvSpPr>
          <p:cNvPr id="5" name="文字方塊 4">
            <a:extLst>
              <a:ext uri="{FF2B5EF4-FFF2-40B4-BE49-F238E27FC236}">
                <a16:creationId xmlns:a16="http://schemas.microsoft.com/office/drawing/2014/main" id="{D072ED41-28B2-4FDD-97DF-DC6C0623E870}"/>
              </a:ext>
            </a:extLst>
          </p:cNvPr>
          <p:cNvSpPr txBox="1"/>
          <p:nvPr/>
        </p:nvSpPr>
        <p:spPr>
          <a:xfrm>
            <a:off x="9566106" y="553522"/>
            <a:ext cx="1569660" cy="5752543"/>
          </a:xfrm>
          <a:prstGeom prst="rect">
            <a:avLst/>
          </a:prstGeom>
          <a:noFill/>
        </p:spPr>
        <p:txBody>
          <a:bodyPr vert="eaVert" wrap="square" rtlCol="0">
            <a:spAutoFit/>
          </a:bodyPr>
          <a:lstStyle/>
          <a:p>
            <a:pPr>
              <a:lnSpc>
                <a:spcPts val="3600"/>
              </a:lnSpc>
            </a:pPr>
            <a:r>
              <a:rPr lang="zh-CN" altLang="en-US" dirty="0">
                <a:solidFill>
                  <a:schemeClr val="bg1"/>
                </a:solidFill>
              </a:rPr>
              <a:t>「</a:t>
            </a:r>
            <a:r>
              <a:rPr lang="zh-TW" altLang="en-US" b="1" dirty="0">
                <a:solidFill>
                  <a:schemeClr val="bg1"/>
                </a:solidFill>
              </a:rPr>
              <a:t>佛說此經已，娑竭羅龍王及諸大眾，一切世間天、人、阿修羅等，皆大歡喜，信受奉行。</a:t>
            </a:r>
            <a:r>
              <a:rPr lang="zh-CN" altLang="en-US" dirty="0">
                <a:solidFill>
                  <a:schemeClr val="bg1"/>
                </a:solidFill>
              </a:rPr>
              <a:t>」</a:t>
            </a:r>
            <a:endParaRPr lang="en-US" altLang="zh-TW" dirty="0">
              <a:solidFill>
                <a:schemeClr val="bg1"/>
              </a:solidFill>
            </a:endParaRPr>
          </a:p>
        </p:txBody>
      </p:sp>
      <p:sp>
        <p:nvSpPr>
          <p:cNvPr id="6" name="文字方塊 5">
            <a:extLst>
              <a:ext uri="{FF2B5EF4-FFF2-40B4-BE49-F238E27FC236}">
                <a16:creationId xmlns:a16="http://schemas.microsoft.com/office/drawing/2014/main" id="{A25C7599-0446-4E2E-AF15-BD21926BE8AE}"/>
              </a:ext>
            </a:extLst>
          </p:cNvPr>
          <p:cNvSpPr txBox="1"/>
          <p:nvPr/>
        </p:nvSpPr>
        <p:spPr>
          <a:xfrm>
            <a:off x="5629771" y="561619"/>
            <a:ext cx="3570208" cy="5752543"/>
          </a:xfrm>
          <a:prstGeom prst="rect">
            <a:avLst/>
          </a:prstGeom>
          <a:noFill/>
        </p:spPr>
        <p:txBody>
          <a:bodyPr vert="eaVert" wrap="square" rtlCol="0">
            <a:spAutoFit/>
          </a:bodyPr>
          <a:lstStyle/>
          <a:p>
            <a:pPr>
              <a:lnSpc>
                <a:spcPts val="3600"/>
              </a:lnSpc>
            </a:pPr>
            <a:r>
              <a:rPr lang="zh-CN" altLang="en-US" dirty="0">
                <a:solidFill>
                  <a:schemeClr val="bg1"/>
                </a:solidFill>
              </a:rPr>
              <a:t>「娑竭羅」譯為鹹水海；鹹水海表苦海，就是我們娑婆世界眾生具住的環境是苦海。「龍」善於變化，比喻現代社會人心、造業，千變萬化。</a:t>
            </a:r>
            <a:endParaRPr lang="en-US" altLang="zh-CN" dirty="0">
              <a:solidFill>
                <a:schemeClr val="bg1"/>
              </a:solidFill>
            </a:endParaRPr>
          </a:p>
          <a:p>
            <a:pPr>
              <a:lnSpc>
                <a:spcPts val="3600"/>
              </a:lnSpc>
              <a:spcBef>
                <a:spcPts val="1200"/>
              </a:spcBef>
            </a:pPr>
            <a:r>
              <a:rPr lang="zh-CN" altLang="en-US" dirty="0">
                <a:solidFill>
                  <a:schemeClr val="bg1"/>
                </a:solidFill>
              </a:rPr>
              <a:t>苦海無邊，人情事理變化多端，我們用什麼方法來應付、用什麼方法來生活？用十善業道。</a:t>
            </a:r>
            <a:endParaRPr lang="en-US" altLang="zh-TW" dirty="0">
              <a:solidFill>
                <a:schemeClr val="bg1"/>
              </a:solidFill>
            </a:endParaRPr>
          </a:p>
        </p:txBody>
      </p:sp>
      <p:sp>
        <p:nvSpPr>
          <p:cNvPr id="7" name="文字方塊 6">
            <a:extLst>
              <a:ext uri="{FF2B5EF4-FFF2-40B4-BE49-F238E27FC236}">
                <a16:creationId xmlns:a16="http://schemas.microsoft.com/office/drawing/2014/main" id="{FB41C16E-E92A-4B8C-8DCE-0C0D31A75678}"/>
              </a:ext>
            </a:extLst>
          </p:cNvPr>
          <p:cNvSpPr txBox="1"/>
          <p:nvPr/>
        </p:nvSpPr>
        <p:spPr>
          <a:xfrm>
            <a:off x="3159720" y="549474"/>
            <a:ext cx="2185214" cy="5752543"/>
          </a:xfrm>
          <a:prstGeom prst="rect">
            <a:avLst/>
          </a:prstGeom>
          <a:noFill/>
        </p:spPr>
        <p:txBody>
          <a:bodyPr vert="eaVert" wrap="square" rtlCol="0">
            <a:spAutoFit/>
          </a:bodyPr>
          <a:lstStyle/>
          <a:p>
            <a:pPr>
              <a:lnSpc>
                <a:spcPts val="3600"/>
              </a:lnSpc>
            </a:pPr>
            <a:r>
              <a:rPr lang="zh-CN" altLang="en-US" dirty="0">
                <a:solidFill>
                  <a:schemeClr val="bg1"/>
                </a:solidFill>
              </a:rPr>
              <a:t>「信受奉行」：</a:t>
            </a:r>
            <a:r>
              <a:rPr lang="zh-TW" altLang="en-US" dirty="0">
                <a:solidFill>
                  <a:schemeClr val="bg1"/>
                </a:solidFill>
              </a:rPr>
              <a:t>信受如來所說之法而奉行之也。</a:t>
            </a:r>
            <a:endParaRPr lang="en-US" altLang="zh-CN" dirty="0">
              <a:solidFill>
                <a:schemeClr val="bg1"/>
              </a:solidFill>
            </a:endParaRPr>
          </a:p>
          <a:p>
            <a:pPr>
              <a:lnSpc>
                <a:spcPts val="3600"/>
              </a:lnSpc>
              <a:spcBef>
                <a:spcPts val="1200"/>
              </a:spcBef>
            </a:pPr>
            <a:r>
              <a:rPr lang="zh-TW" altLang="en-US" dirty="0">
                <a:solidFill>
                  <a:schemeClr val="bg1"/>
                </a:solidFill>
              </a:rPr>
              <a:t>往生論註下曰：「經始稱如是，彰信為能入，末言奉行，表服膺事已。」</a:t>
            </a:r>
            <a:r>
              <a:rPr lang="zh-CN" altLang="en-US" dirty="0">
                <a:solidFill>
                  <a:schemeClr val="bg1"/>
                </a:solidFill>
              </a:rPr>
              <a:t>。</a:t>
            </a:r>
            <a:endParaRPr lang="en-US" altLang="zh-TW" dirty="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698507685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/>
      <p:bldP spid="7" grpId="0"/>
    </p:bldLst>
  </p:timing>
</p:sld>
</file>

<file path=ppt/theme/theme1.xml><?xml version="1.0" encoding="utf-8"?>
<a:theme xmlns:a="http://schemas.openxmlformats.org/drawingml/2006/main" name="Office 主题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Office 主题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Office 主题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Override1.xml><?xml version="1.0" encoding="utf-8"?>
<a:themeOverride xmlns:a="http://schemas.openxmlformats.org/drawingml/2006/main">
  <a:clrScheme name="Office">
    <a:dk1>
      <a:sysClr val="windowText" lastClr="000000"/>
    </a:dk1>
    <a:lt1>
      <a:sysClr val="window" lastClr="FFFFFF"/>
    </a:lt1>
    <a:dk2>
      <a:srgbClr val="1F497D"/>
    </a:dk2>
    <a:lt2>
      <a:srgbClr val="EEECE1"/>
    </a:lt2>
    <a:accent1>
      <a:srgbClr val="4F81BD"/>
    </a:accent1>
    <a:accent2>
      <a:srgbClr val="C0504D"/>
    </a:accent2>
    <a:accent3>
      <a:srgbClr val="9BBB59"/>
    </a:accent3>
    <a:accent4>
      <a:srgbClr val="8064A2"/>
    </a:accent4>
    <a:accent5>
      <a:srgbClr val="4BACC6"/>
    </a:accent5>
    <a:accent6>
      <a:srgbClr val="F79646"/>
    </a:accent6>
    <a:hlink>
      <a:srgbClr val="0000FF"/>
    </a:hlink>
    <a:folHlink>
      <a:srgbClr val="800080"/>
    </a:folHlink>
  </a:clrScheme>
</a:themeOverride>
</file>

<file path=ppt/theme/themeOverride2.xml><?xml version="1.0" encoding="utf-8"?>
<a:themeOverride xmlns:a="http://schemas.openxmlformats.org/drawingml/2006/main">
  <a:clrScheme name="Office">
    <a:dk1>
      <a:sysClr val="windowText" lastClr="000000"/>
    </a:dk1>
    <a:lt1>
      <a:sysClr val="window" lastClr="FFFFFF"/>
    </a:lt1>
    <a:dk2>
      <a:srgbClr val="1F497D"/>
    </a:dk2>
    <a:lt2>
      <a:srgbClr val="EEECE1"/>
    </a:lt2>
    <a:accent1>
      <a:srgbClr val="4F81BD"/>
    </a:accent1>
    <a:accent2>
      <a:srgbClr val="C0504D"/>
    </a:accent2>
    <a:accent3>
      <a:srgbClr val="9BBB59"/>
    </a:accent3>
    <a:accent4>
      <a:srgbClr val="8064A2"/>
    </a:accent4>
    <a:accent5>
      <a:srgbClr val="4BACC6"/>
    </a:accent5>
    <a:accent6>
      <a:srgbClr val="F79646"/>
    </a:accent6>
    <a:hlink>
      <a:srgbClr val="0000FF"/>
    </a:hlink>
    <a:folHlink>
      <a:srgbClr val="800080"/>
    </a:folHlink>
  </a:clrScheme>
</a:themeOverride>
</file>

<file path=ppt/theme/themeOverride3.xml><?xml version="1.0" encoding="utf-8"?>
<a:themeOverride xmlns:a="http://schemas.openxmlformats.org/drawingml/2006/main">
  <a:clrScheme name="Office">
    <a:dk1>
      <a:sysClr val="windowText" lastClr="000000"/>
    </a:dk1>
    <a:lt1>
      <a:sysClr val="window" lastClr="FFFFFF"/>
    </a:lt1>
    <a:dk2>
      <a:srgbClr val="1F497D"/>
    </a:dk2>
    <a:lt2>
      <a:srgbClr val="EEECE1"/>
    </a:lt2>
    <a:accent1>
      <a:srgbClr val="4F81BD"/>
    </a:accent1>
    <a:accent2>
      <a:srgbClr val="C0504D"/>
    </a:accent2>
    <a:accent3>
      <a:srgbClr val="9BBB59"/>
    </a:accent3>
    <a:accent4>
      <a:srgbClr val="8064A2"/>
    </a:accent4>
    <a:accent5>
      <a:srgbClr val="4BACC6"/>
    </a:accent5>
    <a:accent6>
      <a:srgbClr val="F79646"/>
    </a:accent6>
    <a:hlink>
      <a:srgbClr val="0000FF"/>
    </a:hlink>
    <a:folHlink>
      <a:srgbClr val="800080"/>
    </a:folHlink>
  </a:clrScheme>
</a:themeOverride>
</file>

<file path=ppt/theme/themeOverride4.xml><?xml version="1.0" encoding="utf-8"?>
<a:themeOverride xmlns:a="http://schemas.openxmlformats.org/drawingml/2006/main">
  <a:clrScheme name="Office">
    <a:dk1>
      <a:sysClr val="windowText" lastClr="000000"/>
    </a:dk1>
    <a:lt1>
      <a:sysClr val="window" lastClr="FFFFFF"/>
    </a:lt1>
    <a:dk2>
      <a:srgbClr val="1F497D"/>
    </a:dk2>
    <a:lt2>
      <a:srgbClr val="EEECE1"/>
    </a:lt2>
    <a:accent1>
      <a:srgbClr val="4F81BD"/>
    </a:accent1>
    <a:accent2>
      <a:srgbClr val="C0504D"/>
    </a:accent2>
    <a:accent3>
      <a:srgbClr val="9BBB59"/>
    </a:accent3>
    <a:accent4>
      <a:srgbClr val="8064A2"/>
    </a:accent4>
    <a:accent5>
      <a:srgbClr val="4BACC6"/>
    </a:accent5>
    <a:accent6>
      <a:srgbClr val="F79646"/>
    </a:accent6>
    <a:hlink>
      <a:srgbClr val="0000FF"/>
    </a:hlink>
    <a:folHlink>
      <a:srgbClr val="800080"/>
    </a:folHlink>
  </a:clrScheme>
</a:themeOverride>
</file>

<file path=ppt/theme/themeOverride5.xml><?xml version="1.0" encoding="utf-8"?>
<a:themeOverride xmlns:a="http://schemas.openxmlformats.org/drawingml/2006/main">
  <a:clrScheme name="Office">
    <a:dk1>
      <a:sysClr val="windowText" lastClr="000000"/>
    </a:dk1>
    <a:lt1>
      <a:sysClr val="window" lastClr="FFFFFF"/>
    </a:lt1>
    <a:dk2>
      <a:srgbClr val="1F497D"/>
    </a:dk2>
    <a:lt2>
      <a:srgbClr val="EEECE1"/>
    </a:lt2>
    <a:accent1>
      <a:srgbClr val="4F81BD"/>
    </a:accent1>
    <a:accent2>
      <a:srgbClr val="C0504D"/>
    </a:accent2>
    <a:accent3>
      <a:srgbClr val="9BBB59"/>
    </a:accent3>
    <a:accent4>
      <a:srgbClr val="8064A2"/>
    </a:accent4>
    <a:accent5>
      <a:srgbClr val="4BACC6"/>
    </a:accent5>
    <a:accent6>
      <a:srgbClr val="F79646"/>
    </a:accent6>
    <a:hlink>
      <a:srgbClr val="0000FF"/>
    </a:hlink>
    <a:folHlink>
      <a:srgbClr val="800080"/>
    </a:folHlink>
  </a:clrScheme>
</a:themeOverride>
</file>

<file path=ppt/theme/themeOverride6.xml><?xml version="1.0" encoding="utf-8"?>
<a:themeOverride xmlns:a="http://schemas.openxmlformats.org/drawingml/2006/main">
  <a:clrScheme name="Office">
    <a:dk1>
      <a:sysClr val="windowText" lastClr="000000"/>
    </a:dk1>
    <a:lt1>
      <a:sysClr val="window" lastClr="FFFFFF"/>
    </a:lt1>
    <a:dk2>
      <a:srgbClr val="1F497D"/>
    </a:dk2>
    <a:lt2>
      <a:srgbClr val="EEECE1"/>
    </a:lt2>
    <a:accent1>
      <a:srgbClr val="4F81BD"/>
    </a:accent1>
    <a:accent2>
      <a:srgbClr val="C0504D"/>
    </a:accent2>
    <a:accent3>
      <a:srgbClr val="9BBB59"/>
    </a:accent3>
    <a:accent4>
      <a:srgbClr val="8064A2"/>
    </a:accent4>
    <a:accent5>
      <a:srgbClr val="4BACC6"/>
    </a:accent5>
    <a:accent6>
      <a:srgbClr val="F79646"/>
    </a:accent6>
    <a:hlink>
      <a:srgbClr val="0000FF"/>
    </a:hlink>
    <a:folHlink>
      <a:srgbClr val="800080"/>
    </a:folHlink>
  </a:clrScheme>
</a:themeOverride>
</file>

<file path=ppt/theme/themeOverride7.xml><?xml version="1.0" encoding="utf-8"?>
<a:themeOverride xmlns:a="http://schemas.openxmlformats.org/drawingml/2006/main">
  <a:clrScheme name="Office">
    <a:dk1>
      <a:sysClr val="windowText" lastClr="000000"/>
    </a:dk1>
    <a:lt1>
      <a:sysClr val="window" lastClr="FFFFFF"/>
    </a:lt1>
    <a:dk2>
      <a:srgbClr val="1F497D"/>
    </a:dk2>
    <a:lt2>
      <a:srgbClr val="EEECE1"/>
    </a:lt2>
    <a:accent1>
      <a:srgbClr val="4F81BD"/>
    </a:accent1>
    <a:accent2>
      <a:srgbClr val="C0504D"/>
    </a:accent2>
    <a:accent3>
      <a:srgbClr val="9BBB59"/>
    </a:accent3>
    <a:accent4>
      <a:srgbClr val="8064A2"/>
    </a:accent4>
    <a:accent5>
      <a:srgbClr val="4BACC6"/>
    </a:accent5>
    <a:accent6>
      <a:srgbClr val="F79646"/>
    </a:accent6>
    <a:hlink>
      <a:srgbClr val="0000FF"/>
    </a:hlink>
    <a:folHlink>
      <a:srgbClr val="800080"/>
    </a:folHlink>
  </a:clrScheme>
</a:themeOverride>
</file>

<file path=ppt/theme/themeOverride8.xml><?xml version="1.0" encoding="utf-8"?>
<a:themeOverride xmlns:a="http://schemas.openxmlformats.org/drawingml/2006/main">
  <a:clrScheme name="Office">
    <a:dk1>
      <a:sysClr val="windowText" lastClr="000000"/>
    </a:dk1>
    <a:lt1>
      <a:sysClr val="window" lastClr="FFFFFF"/>
    </a:lt1>
    <a:dk2>
      <a:srgbClr val="1F497D"/>
    </a:dk2>
    <a:lt2>
      <a:srgbClr val="EEECE1"/>
    </a:lt2>
    <a:accent1>
      <a:srgbClr val="4F81BD"/>
    </a:accent1>
    <a:accent2>
      <a:srgbClr val="C0504D"/>
    </a:accent2>
    <a:accent3>
      <a:srgbClr val="9BBB59"/>
    </a:accent3>
    <a:accent4>
      <a:srgbClr val="8064A2"/>
    </a:accent4>
    <a:accent5>
      <a:srgbClr val="4BACC6"/>
    </a:accent5>
    <a:accent6>
      <a:srgbClr val="F79646"/>
    </a:accent6>
    <a:hlink>
      <a:srgbClr val="0000FF"/>
    </a:hlink>
    <a:folHlink>
      <a:srgbClr val="800080"/>
    </a:folHlink>
  </a:clrScheme>
</a:themeOverride>
</file>

<file path=ppt/theme/themeOverride9.xml><?xml version="1.0" encoding="utf-8"?>
<a:themeOverride xmlns:a="http://schemas.openxmlformats.org/drawingml/2006/main">
  <a:clrScheme name="Office">
    <a:dk1>
      <a:sysClr val="windowText" lastClr="000000"/>
    </a:dk1>
    <a:lt1>
      <a:sysClr val="window" lastClr="FFFFFF"/>
    </a:lt1>
    <a:dk2>
      <a:srgbClr val="1F497D"/>
    </a:dk2>
    <a:lt2>
      <a:srgbClr val="EEECE1"/>
    </a:lt2>
    <a:accent1>
      <a:srgbClr val="4F81BD"/>
    </a:accent1>
    <a:accent2>
      <a:srgbClr val="C0504D"/>
    </a:accent2>
    <a:accent3>
      <a:srgbClr val="9BBB59"/>
    </a:accent3>
    <a:accent4>
      <a:srgbClr val="8064A2"/>
    </a:accent4>
    <a:accent5>
      <a:srgbClr val="4BACC6"/>
    </a:accent5>
    <a:accent6>
      <a:srgbClr val="F79646"/>
    </a:accent6>
    <a:hlink>
      <a:srgbClr val="0000FF"/>
    </a:hlink>
    <a:folHlink>
      <a:srgbClr val="800080"/>
    </a:folHlink>
  </a:clrScheme>
</a:themeOverride>
</file>

<file path=ppt/theme/themeOverride10.xml><?xml version="1.0" encoding="utf-8"?>
<a:themeOverride xmlns:a="http://schemas.openxmlformats.org/drawingml/2006/main">
  <a:clrScheme name="Office">
    <a:dk1>
      <a:sysClr val="windowText" lastClr="000000"/>
    </a:dk1>
    <a:lt1>
      <a:sysClr val="window" lastClr="FFFFFF"/>
    </a:lt1>
    <a:dk2>
      <a:srgbClr val="1F497D"/>
    </a:dk2>
    <a:lt2>
      <a:srgbClr val="EEECE1"/>
    </a:lt2>
    <a:accent1>
      <a:srgbClr val="4F81BD"/>
    </a:accent1>
    <a:accent2>
      <a:srgbClr val="C0504D"/>
    </a:accent2>
    <a:accent3>
      <a:srgbClr val="9BBB59"/>
    </a:accent3>
    <a:accent4>
      <a:srgbClr val="8064A2"/>
    </a:accent4>
    <a:accent5>
      <a:srgbClr val="4BACC6"/>
    </a:accent5>
    <a:accent6>
      <a:srgbClr val="F79646"/>
    </a:accent6>
    <a:hlink>
      <a:srgbClr val="0000FF"/>
    </a:hlink>
    <a:folHlink>
      <a:srgbClr val="800080"/>
    </a:folHlink>
  </a:clrScheme>
</a:themeOverride>
</file>

<file path=ppt/theme/themeOverride11.xml><?xml version="1.0" encoding="utf-8"?>
<a:themeOverride xmlns:a="http://schemas.openxmlformats.org/drawingml/2006/main">
  <a:clrScheme name="Office">
    <a:dk1>
      <a:sysClr val="windowText" lastClr="000000"/>
    </a:dk1>
    <a:lt1>
      <a:sysClr val="window" lastClr="FFFFFF"/>
    </a:lt1>
    <a:dk2>
      <a:srgbClr val="1F497D"/>
    </a:dk2>
    <a:lt2>
      <a:srgbClr val="EEECE1"/>
    </a:lt2>
    <a:accent1>
      <a:srgbClr val="4F81BD"/>
    </a:accent1>
    <a:accent2>
      <a:srgbClr val="C0504D"/>
    </a:accent2>
    <a:accent3>
      <a:srgbClr val="9BBB59"/>
    </a:accent3>
    <a:accent4>
      <a:srgbClr val="8064A2"/>
    </a:accent4>
    <a:accent5>
      <a:srgbClr val="4BACC6"/>
    </a:accent5>
    <a:accent6>
      <a:srgbClr val="F79646"/>
    </a:accent6>
    <a:hlink>
      <a:srgbClr val="0000FF"/>
    </a:hlink>
    <a:folHlink>
      <a:srgbClr val="800080"/>
    </a:folHlink>
  </a:clrScheme>
</a:themeOverride>
</file>

<file path=ppt/theme/themeOverride12.xml><?xml version="1.0" encoding="utf-8"?>
<a:themeOverride xmlns:a="http://schemas.openxmlformats.org/drawingml/2006/main">
  <a:clrScheme name="Office">
    <a:dk1>
      <a:sysClr val="windowText" lastClr="000000"/>
    </a:dk1>
    <a:lt1>
      <a:sysClr val="window" lastClr="FFFFFF"/>
    </a:lt1>
    <a:dk2>
      <a:srgbClr val="1F497D"/>
    </a:dk2>
    <a:lt2>
      <a:srgbClr val="EEECE1"/>
    </a:lt2>
    <a:accent1>
      <a:srgbClr val="4F81BD"/>
    </a:accent1>
    <a:accent2>
      <a:srgbClr val="C0504D"/>
    </a:accent2>
    <a:accent3>
      <a:srgbClr val="9BBB59"/>
    </a:accent3>
    <a:accent4>
      <a:srgbClr val="8064A2"/>
    </a:accent4>
    <a:accent5>
      <a:srgbClr val="4BACC6"/>
    </a:accent5>
    <a:accent6>
      <a:srgbClr val="F79646"/>
    </a:accent6>
    <a:hlink>
      <a:srgbClr val="0000FF"/>
    </a:hlink>
    <a:folHlink>
      <a:srgbClr val="800080"/>
    </a:folHlink>
  </a:clrScheme>
</a:themeOverride>
</file>

<file path=ppt/theme/themeOverride13.xml><?xml version="1.0" encoding="utf-8"?>
<a:themeOverride xmlns:a="http://schemas.openxmlformats.org/drawingml/2006/main">
  <a:clrScheme name="Office">
    <a:dk1>
      <a:sysClr val="windowText" lastClr="000000"/>
    </a:dk1>
    <a:lt1>
      <a:sysClr val="window" lastClr="FFFFFF"/>
    </a:lt1>
    <a:dk2>
      <a:srgbClr val="1F497D"/>
    </a:dk2>
    <a:lt2>
      <a:srgbClr val="EEECE1"/>
    </a:lt2>
    <a:accent1>
      <a:srgbClr val="4F81BD"/>
    </a:accent1>
    <a:accent2>
      <a:srgbClr val="C0504D"/>
    </a:accent2>
    <a:accent3>
      <a:srgbClr val="9BBB59"/>
    </a:accent3>
    <a:accent4>
      <a:srgbClr val="8064A2"/>
    </a:accent4>
    <a:accent5>
      <a:srgbClr val="4BACC6"/>
    </a:accent5>
    <a:accent6>
      <a:srgbClr val="F79646"/>
    </a:accent6>
    <a:hlink>
      <a:srgbClr val="0000FF"/>
    </a:hlink>
    <a:folHlink>
      <a:srgbClr val="800080"/>
    </a:folHlink>
  </a:clrScheme>
</a:themeOverride>
</file>

<file path=ppt/theme/themeOverride14.xml><?xml version="1.0" encoding="utf-8"?>
<a:themeOverride xmlns:a="http://schemas.openxmlformats.org/drawingml/2006/main">
  <a:clrScheme name="Office">
    <a:dk1>
      <a:sysClr val="windowText" lastClr="000000"/>
    </a:dk1>
    <a:lt1>
      <a:sysClr val="window" lastClr="FFFFFF"/>
    </a:lt1>
    <a:dk2>
      <a:srgbClr val="1F497D"/>
    </a:dk2>
    <a:lt2>
      <a:srgbClr val="EEECE1"/>
    </a:lt2>
    <a:accent1>
      <a:srgbClr val="4F81BD"/>
    </a:accent1>
    <a:accent2>
      <a:srgbClr val="C0504D"/>
    </a:accent2>
    <a:accent3>
      <a:srgbClr val="9BBB59"/>
    </a:accent3>
    <a:accent4>
      <a:srgbClr val="8064A2"/>
    </a:accent4>
    <a:accent5>
      <a:srgbClr val="4BACC6"/>
    </a:accent5>
    <a:accent6>
      <a:srgbClr val="F79646"/>
    </a:accent6>
    <a:hlink>
      <a:srgbClr val="0000FF"/>
    </a:hlink>
    <a:folHlink>
      <a:srgbClr val="800080"/>
    </a:folHlink>
  </a:clrScheme>
</a:themeOverride>
</file>

<file path=ppt/theme/themeOverride15.xml><?xml version="1.0" encoding="utf-8"?>
<a:themeOverride xmlns:a="http://schemas.openxmlformats.org/drawingml/2006/main">
  <a:clrScheme name="Office">
    <a:dk1>
      <a:sysClr val="windowText" lastClr="000000"/>
    </a:dk1>
    <a:lt1>
      <a:sysClr val="window" lastClr="FFFFFF"/>
    </a:lt1>
    <a:dk2>
      <a:srgbClr val="1F497D"/>
    </a:dk2>
    <a:lt2>
      <a:srgbClr val="EEECE1"/>
    </a:lt2>
    <a:accent1>
      <a:srgbClr val="4F81BD"/>
    </a:accent1>
    <a:accent2>
      <a:srgbClr val="C0504D"/>
    </a:accent2>
    <a:accent3>
      <a:srgbClr val="9BBB59"/>
    </a:accent3>
    <a:accent4>
      <a:srgbClr val="8064A2"/>
    </a:accent4>
    <a:accent5>
      <a:srgbClr val="4BACC6"/>
    </a:accent5>
    <a:accent6>
      <a:srgbClr val="F79646"/>
    </a:accent6>
    <a:hlink>
      <a:srgbClr val="0000FF"/>
    </a:hlink>
    <a:folHlink>
      <a:srgbClr val="800080"/>
    </a:folHlink>
  </a:clrScheme>
</a:themeOverride>
</file>

<file path=ppt/theme/themeOverride16.xml><?xml version="1.0" encoding="utf-8"?>
<a:themeOverride xmlns:a="http://schemas.openxmlformats.org/drawingml/2006/main">
  <a:clrScheme name="Office">
    <a:dk1>
      <a:sysClr val="windowText" lastClr="000000"/>
    </a:dk1>
    <a:lt1>
      <a:sysClr val="window" lastClr="FFFFFF"/>
    </a:lt1>
    <a:dk2>
      <a:srgbClr val="1F497D"/>
    </a:dk2>
    <a:lt2>
      <a:srgbClr val="EEECE1"/>
    </a:lt2>
    <a:accent1>
      <a:srgbClr val="4F81BD"/>
    </a:accent1>
    <a:accent2>
      <a:srgbClr val="C0504D"/>
    </a:accent2>
    <a:accent3>
      <a:srgbClr val="9BBB59"/>
    </a:accent3>
    <a:accent4>
      <a:srgbClr val="8064A2"/>
    </a:accent4>
    <a:accent5>
      <a:srgbClr val="4BACC6"/>
    </a:accent5>
    <a:accent6>
      <a:srgbClr val="F79646"/>
    </a:accent6>
    <a:hlink>
      <a:srgbClr val="0000FF"/>
    </a:hlink>
    <a:folHlink>
      <a:srgbClr val="800080"/>
    </a:folHlink>
  </a:clrScheme>
</a:themeOverride>
</file>

<file path=ppt/theme/themeOverride17.xml><?xml version="1.0" encoding="utf-8"?>
<a:themeOverride xmlns:a="http://schemas.openxmlformats.org/drawingml/2006/main">
  <a:clrScheme name="Office">
    <a:dk1>
      <a:sysClr val="windowText" lastClr="000000"/>
    </a:dk1>
    <a:lt1>
      <a:sysClr val="window" lastClr="FFFFFF"/>
    </a:lt1>
    <a:dk2>
      <a:srgbClr val="1F497D"/>
    </a:dk2>
    <a:lt2>
      <a:srgbClr val="EEECE1"/>
    </a:lt2>
    <a:accent1>
      <a:srgbClr val="4F81BD"/>
    </a:accent1>
    <a:accent2>
      <a:srgbClr val="C0504D"/>
    </a:accent2>
    <a:accent3>
      <a:srgbClr val="9BBB59"/>
    </a:accent3>
    <a:accent4>
      <a:srgbClr val="8064A2"/>
    </a:accent4>
    <a:accent5>
      <a:srgbClr val="4BACC6"/>
    </a:accent5>
    <a:accent6>
      <a:srgbClr val="F79646"/>
    </a:accent6>
    <a:hlink>
      <a:srgbClr val="0000FF"/>
    </a:hlink>
    <a:folHlink>
      <a:srgbClr val="800080"/>
    </a:folHlink>
  </a:clrScheme>
</a:themeOverride>
</file>

<file path=ppt/theme/themeOverride18.xml><?xml version="1.0" encoding="utf-8"?>
<a:themeOverride xmlns:a="http://schemas.openxmlformats.org/drawingml/2006/main">
  <a:clrScheme name="Office">
    <a:dk1>
      <a:sysClr val="windowText" lastClr="000000"/>
    </a:dk1>
    <a:lt1>
      <a:sysClr val="window" lastClr="FFFFFF"/>
    </a:lt1>
    <a:dk2>
      <a:srgbClr val="1F497D"/>
    </a:dk2>
    <a:lt2>
      <a:srgbClr val="EEECE1"/>
    </a:lt2>
    <a:accent1>
      <a:srgbClr val="4F81BD"/>
    </a:accent1>
    <a:accent2>
      <a:srgbClr val="C0504D"/>
    </a:accent2>
    <a:accent3>
      <a:srgbClr val="9BBB59"/>
    </a:accent3>
    <a:accent4>
      <a:srgbClr val="8064A2"/>
    </a:accent4>
    <a:accent5>
      <a:srgbClr val="4BACC6"/>
    </a:accent5>
    <a:accent6>
      <a:srgbClr val="F79646"/>
    </a:accent6>
    <a:hlink>
      <a:srgbClr val="0000FF"/>
    </a:hlink>
    <a:folHlink>
      <a:srgbClr val="800080"/>
    </a:folHlink>
  </a:clrScheme>
</a:themeOverride>
</file>

<file path=ppt/theme/themeOverride19.xml><?xml version="1.0" encoding="utf-8"?>
<a:themeOverride xmlns:a="http://schemas.openxmlformats.org/drawingml/2006/main">
  <a:clrScheme name="Office">
    <a:dk1>
      <a:sysClr val="windowText" lastClr="000000"/>
    </a:dk1>
    <a:lt1>
      <a:sysClr val="window" lastClr="FFFFFF"/>
    </a:lt1>
    <a:dk2>
      <a:srgbClr val="1F497D"/>
    </a:dk2>
    <a:lt2>
      <a:srgbClr val="EEECE1"/>
    </a:lt2>
    <a:accent1>
      <a:srgbClr val="4F81BD"/>
    </a:accent1>
    <a:accent2>
      <a:srgbClr val="C0504D"/>
    </a:accent2>
    <a:accent3>
      <a:srgbClr val="9BBB59"/>
    </a:accent3>
    <a:accent4>
      <a:srgbClr val="8064A2"/>
    </a:accent4>
    <a:accent5>
      <a:srgbClr val="4BACC6"/>
    </a:accent5>
    <a:accent6>
      <a:srgbClr val="F79646"/>
    </a:accent6>
    <a:hlink>
      <a:srgbClr val="0000FF"/>
    </a:hlink>
    <a:folHlink>
      <a:srgbClr val="800080"/>
    </a:folHlink>
  </a:clrScheme>
</a:themeOverride>
</file>

<file path=ppt/theme/themeOverride20.xml><?xml version="1.0" encoding="utf-8"?>
<a:themeOverride xmlns:a="http://schemas.openxmlformats.org/drawingml/2006/main">
  <a:clrScheme name="Office">
    <a:dk1>
      <a:sysClr val="windowText" lastClr="000000"/>
    </a:dk1>
    <a:lt1>
      <a:sysClr val="window" lastClr="FFFFFF"/>
    </a:lt1>
    <a:dk2>
      <a:srgbClr val="1F497D"/>
    </a:dk2>
    <a:lt2>
      <a:srgbClr val="EEECE1"/>
    </a:lt2>
    <a:accent1>
      <a:srgbClr val="4F81BD"/>
    </a:accent1>
    <a:accent2>
      <a:srgbClr val="C0504D"/>
    </a:accent2>
    <a:accent3>
      <a:srgbClr val="9BBB59"/>
    </a:accent3>
    <a:accent4>
      <a:srgbClr val="8064A2"/>
    </a:accent4>
    <a:accent5>
      <a:srgbClr val="4BACC6"/>
    </a:accent5>
    <a:accent6>
      <a:srgbClr val="F79646"/>
    </a:accent6>
    <a:hlink>
      <a:srgbClr val="0000FF"/>
    </a:hlink>
    <a:folHlink>
      <a:srgbClr val="800080"/>
    </a:folHlink>
  </a:clrScheme>
</a:themeOverride>
</file>

<file path=ppt/theme/themeOverride21.xml><?xml version="1.0" encoding="utf-8"?>
<a:themeOverride xmlns:a="http://schemas.openxmlformats.org/drawingml/2006/main">
  <a:clrScheme name="Office">
    <a:dk1>
      <a:sysClr val="windowText" lastClr="000000"/>
    </a:dk1>
    <a:lt1>
      <a:sysClr val="window" lastClr="FFFFFF"/>
    </a:lt1>
    <a:dk2>
      <a:srgbClr val="1F497D"/>
    </a:dk2>
    <a:lt2>
      <a:srgbClr val="EEECE1"/>
    </a:lt2>
    <a:accent1>
      <a:srgbClr val="4F81BD"/>
    </a:accent1>
    <a:accent2>
      <a:srgbClr val="C0504D"/>
    </a:accent2>
    <a:accent3>
      <a:srgbClr val="9BBB59"/>
    </a:accent3>
    <a:accent4>
      <a:srgbClr val="8064A2"/>
    </a:accent4>
    <a:accent5>
      <a:srgbClr val="4BACC6"/>
    </a:accent5>
    <a:accent6>
      <a:srgbClr val="F79646"/>
    </a:accent6>
    <a:hlink>
      <a:srgbClr val="0000FF"/>
    </a:hlink>
    <a:folHlink>
      <a:srgbClr val="800080"/>
    </a:folHlink>
  </a:clrScheme>
</a:themeOverride>
</file>

<file path=ppt/theme/themeOverride22.xml><?xml version="1.0" encoding="utf-8"?>
<a:themeOverride xmlns:a="http://schemas.openxmlformats.org/drawingml/2006/main">
  <a:clrScheme name="Office">
    <a:dk1>
      <a:sysClr val="windowText" lastClr="000000"/>
    </a:dk1>
    <a:lt1>
      <a:sysClr val="window" lastClr="FFFFFF"/>
    </a:lt1>
    <a:dk2>
      <a:srgbClr val="1F497D"/>
    </a:dk2>
    <a:lt2>
      <a:srgbClr val="EEECE1"/>
    </a:lt2>
    <a:accent1>
      <a:srgbClr val="4F81BD"/>
    </a:accent1>
    <a:accent2>
      <a:srgbClr val="C0504D"/>
    </a:accent2>
    <a:accent3>
      <a:srgbClr val="9BBB59"/>
    </a:accent3>
    <a:accent4>
      <a:srgbClr val="8064A2"/>
    </a:accent4>
    <a:accent5>
      <a:srgbClr val="4BACC6"/>
    </a:accent5>
    <a:accent6>
      <a:srgbClr val="F79646"/>
    </a:accent6>
    <a:hlink>
      <a:srgbClr val="0000FF"/>
    </a:hlink>
    <a:folHlink>
      <a:srgbClr val="800080"/>
    </a:folHlink>
  </a:clrScheme>
</a:themeOverride>
</file>

<file path=ppt/theme/themeOverride23.xml><?xml version="1.0" encoding="utf-8"?>
<a:themeOverride xmlns:a="http://schemas.openxmlformats.org/drawingml/2006/main">
  <a:clrScheme name="Office">
    <a:dk1>
      <a:sysClr val="windowText" lastClr="000000"/>
    </a:dk1>
    <a:lt1>
      <a:sysClr val="window" lastClr="FFFFFF"/>
    </a:lt1>
    <a:dk2>
      <a:srgbClr val="1F497D"/>
    </a:dk2>
    <a:lt2>
      <a:srgbClr val="EEECE1"/>
    </a:lt2>
    <a:accent1>
      <a:srgbClr val="4F81BD"/>
    </a:accent1>
    <a:accent2>
      <a:srgbClr val="C0504D"/>
    </a:accent2>
    <a:accent3>
      <a:srgbClr val="9BBB59"/>
    </a:accent3>
    <a:accent4>
      <a:srgbClr val="8064A2"/>
    </a:accent4>
    <a:accent5>
      <a:srgbClr val="4BACC6"/>
    </a:accent5>
    <a:accent6>
      <a:srgbClr val="F79646"/>
    </a:accent6>
    <a:hlink>
      <a:srgbClr val="0000FF"/>
    </a:hlink>
    <a:folHlink>
      <a:srgbClr val="800080"/>
    </a:folHlink>
  </a:clrScheme>
</a:themeOverride>
</file>

<file path=ppt/theme/themeOverride24.xml><?xml version="1.0" encoding="utf-8"?>
<a:themeOverride xmlns:a="http://schemas.openxmlformats.org/drawingml/2006/main">
  <a:clrScheme name="Office">
    <a:dk1>
      <a:sysClr val="windowText" lastClr="000000"/>
    </a:dk1>
    <a:lt1>
      <a:sysClr val="window" lastClr="FFFFFF"/>
    </a:lt1>
    <a:dk2>
      <a:srgbClr val="1F497D"/>
    </a:dk2>
    <a:lt2>
      <a:srgbClr val="EEECE1"/>
    </a:lt2>
    <a:accent1>
      <a:srgbClr val="4F81BD"/>
    </a:accent1>
    <a:accent2>
      <a:srgbClr val="C0504D"/>
    </a:accent2>
    <a:accent3>
      <a:srgbClr val="9BBB59"/>
    </a:accent3>
    <a:accent4>
      <a:srgbClr val="8064A2"/>
    </a:accent4>
    <a:accent5>
      <a:srgbClr val="4BACC6"/>
    </a:accent5>
    <a:accent6>
      <a:srgbClr val="F79646"/>
    </a:accent6>
    <a:hlink>
      <a:srgbClr val="0000FF"/>
    </a:hlink>
    <a:folHlink>
      <a:srgbClr val="800080"/>
    </a:folHlink>
  </a:clrScheme>
</a:themeOverride>
</file>

<file path=ppt/theme/themeOverride25.xml><?xml version="1.0" encoding="utf-8"?>
<a:themeOverride xmlns:a="http://schemas.openxmlformats.org/drawingml/2006/main">
  <a:clrScheme name="Office">
    <a:dk1>
      <a:sysClr val="windowText" lastClr="000000"/>
    </a:dk1>
    <a:lt1>
      <a:sysClr val="window" lastClr="FFFFFF"/>
    </a:lt1>
    <a:dk2>
      <a:srgbClr val="1F497D"/>
    </a:dk2>
    <a:lt2>
      <a:srgbClr val="EEECE1"/>
    </a:lt2>
    <a:accent1>
      <a:srgbClr val="4F81BD"/>
    </a:accent1>
    <a:accent2>
      <a:srgbClr val="C0504D"/>
    </a:accent2>
    <a:accent3>
      <a:srgbClr val="9BBB59"/>
    </a:accent3>
    <a:accent4>
      <a:srgbClr val="8064A2"/>
    </a:accent4>
    <a:accent5>
      <a:srgbClr val="4BACC6"/>
    </a:accent5>
    <a:accent6>
      <a:srgbClr val="F79646"/>
    </a:accent6>
    <a:hlink>
      <a:srgbClr val="0000FF"/>
    </a:hlink>
    <a:folHlink>
      <a:srgbClr val="800080"/>
    </a:folHlink>
  </a:clrScheme>
</a:themeOverride>
</file>

<file path=ppt/theme/themeOverride26.xml><?xml version="1.0" encoding="utf-8"?>
<a:themeOverride xmlns:a="http://schemas.openxmlformats.org/drawingml/2006/main">
  <a:clrScheme name="Office">
    <a:dk1>
      <a:sysClr val="windowText" lastClr="000000"/>
    </a:dk1>
    <a:lt1>
      <a:sysClr val="window" lastClr="FFFFFF"/>
    </a:lt1>
    <a:dk2>
      <a:srgbClr val="1F497D"/>
    </a:dk2>
    <a:lt2>
      <a:srgbClr val="EEECE1"/>
    </a:lt2>
    <a:accent1>
      <a:srgbClr val="4F81BD"/>
    </a:accent1>
    <a:accent2>
      <a:srgbClr val="C0504D"/>
    </a:accent2>
    <a:accent3>
      <a:srgbClr val="9BBB59"/>
    </a:accent3>
    <a:accent4>
      <a:srgbClr val="8064A2"/>
    </a:accent4>
    <a:accent5>
      <a:srgbClr val="4BACC6"/>
    </a:accent5>
    <a:accent6>
      <a:srgbClr val="F79646"/>
    </a:accent6>
    <a:hlink>
      <a:srgbClr val="0000FF"/>
    </a:hlink>
    <a:folHlink>
      <a:srgbClr val="800080"/>
    </a:folHlink>
  </a:clrScheme>
</a:themeOverride>
</file>

<file path=ppt/theme/themeOverride27.xml><?xml version="1.0" encoding="utf-8"?>
<a:themeOverride xmlns:a="http://schemas.openxmlformats.org/drawingml/2006/main">
  <a:clrScheme name="Office">
    <a:dk1>
      <a:sysClr val="windowText" lastClr="000000"/>
    </a:dk1>
    <a:lt1>
      <a:sysClr val="window" lastClr="FFFFFF"/>
    </a:lt1>
    <a:dk2>
      <a:srgbClr val="1F497D"/>
    </a:dk2>
    <a:lt2>
      <a:srgbClr val="EEECE1"/>
    </a:lt2>
    <a:accent1>
      <a:srgbClr val="4F81BD"/>
    </a:accent1>
    <a:accent2>
      <a:srgbClr val="C0504D"/>
    </a:accent2>
    <a:accent3>
      <a:srgbClr val="9BBB59"/>
    </a:accent3>
    <a:accent4>
      <a:srgbClr val="8064A2"/>
    </a:accent4>
    <a:accent5>
      <a:srgbClr val="4BACC6"/>
    </a:accent5>
    <a:accent6>
      <a:srgbClr val="F79646"/>
    </a:accent6>
    <a:hlink>
      <a:srgbClr val="0000FF"/>
    </a:hlink>
    <a:folHlink>
      <a:srgbClr val="800080"/>
    </a:folHlink>
  </a:clrScheme>
</a:themeOverride>
</file>

<file path=ppt/theme/themeOverride28.xml><?xml version="1.0" encoding="utf-8"?>
<a:themeOverride xmlns:a="http://schemas.openxmlformats.org/drawingml/2006/main">
  <a:clrScheme name="Office">
    <a:dk1>
      <a:sysClr val="windowText" lastClr="000000"/>
    </a:dk1>
    <a:lt1>
      <a:sysClr val="window" lastClr="FFFFFF"/>
    </a:lt1>
    <a:dk2>
      <a:srgbClr val="1F497D"/>
    </a:dk2>
    <a:lt2>
      <a:srgbClr val="EEECE1"/>
    </a:lt2>
    <a:accent1>
      <a:srgbClr val="4F81BD"/>
    </a:accent1>
    <a:accent2>
      <a:srgbClr val="C0504D"/>
    </a:accent2>
    <a:accent3>
      <a:srgbClr val="9BBB59"/>
    </a:accent3>
    <a:accent4>
      <a:srgbClr val="8064A2"/>
    </a:accent4>
    <a:accent5>
      <a:srgbClr val="4BACC6"/>
    </a:accent5>
    <a:accent6>
      <a:srgbClr val="F79646"/>
    </a:accent6>
    <a:hlink>
      <a:srgbClr val="0000FF"/>
    </a:hlink>
    <a:folHlink>
      <a:srgbClr val="800080"/>
    </a:folHlink>
  </a:clrScheme>
</a:themeOverride>
</file>

<file path=ppt/theme/themeOverride29.xml><?xml version="1.0" encoding="utf-8"?>
<a:themeOverride xmlns:a="http://schemas.openxmlformats.org/drawingml/2006/main">
  <a:clrScheme name="Office">
    <a:dk1>
      <a:sysClr val="windowText" lastClr="000000"/>
    </a:dk1>
    <a:lt1>
      <a:sysClr val="window" lastClr="FFFFFF"/>
    </a:lt1>
    <a:dk2>
      <a:srgbClr val="1F497D"/>
    </a:dk2>
    <a:lt2>
      <a:srgbClr val="EEECE1"/>
    </a:lt2>
    <a:accent1>
      <a:srgbClr val="4F81BD"/>
    </a:accent1>
    <a:accent2>
      <a:srgbClr val="C0504D"/>
    </a:accent2>
    <a:accent3>
      <a:srgbClr val="9BBB59"/>
    </a:accent3>
    <a:accent4>
      <a:srgbClr val="8064A2"/>
    </a:accent4>
    <a:accent5>
      <a:srgbClr val="4BACC6"/>
    </a:accent5>
    <a:accent6>
      <a:srgbClr val="F79646"/>
    </a:accent6>
    <a:hlink>
      <a:srgbClr val="0000FF"/>
    </a:hlink>
    <a:folHlink>
      <a:srgbClr val="800080"/>
    </a:folHlink>
  </a:clrScheme>
</a:themeOverride>
</file>

<file path=ppt/theme/themeOverride30.xml><?xml version="1.0" encoding="utf-8"?>
<a:themeOverride xmlns:a="http://schemas.openxmlformats.org/drawingml/2006/main">
  <a:clrScheme name="Office">
    <a:dk1>
      <a:sysClr val="windowText" lastClr="000000"/>
    </a:dk1>
    <a:lt1>
      <a:sysClr val="window" lastClr="FFFFFF"/>
    </a:lt1>
    <a:dk2>
      <a:srgbClr val="1F497D"/>
    </a:dk2>
    <a:lt2>
      <a:srgbClr val="EEECE1"/>
    </a:lt2>
    <a:accent1>
      <a:srgbClr val="4F81BD"/>
    </a:accent1>
    <a:accent2>
      <a:srgbClr val="C0504D"/>
    </a:accent2>
    <a:accent3>
      <a:srgbClr val="9BBB59"/>
    </a:accent3>
    <a:accent4>
      <a:srgbClr val="8064A2"/>
    </a:accent4>
    <a:accent5>
      <a:srgbClr val="4BACC6"/>
    </a:accent5>
    <a:accent6>
      <a:srgbClr val="F79646"/>
    </a:accent6>
    <a:hlink>
      <a:srgbClr val="0000FF"/>
    </a:hlink>
    <a:folHlink>
      <a:srgbClr val="800080"/>
    </a:folHlink>
  </a:clrScheme>
</a:themeOverride>
</file>

<file path=ppt/theme/themeOverride31.xml><?xml version="1.0" encoding="utf-8"?>
<a:themeOverride xmlns:a="http://schemas.openxmlformats.org/drawingml/2006/main">
  <a:clrScheme name="Office">
    <a:dk1>
      <a:sysClr val="windowText" lastClr="000000"/>
    </a:dk1>
    <a:lt1>
      <a:sysClr val="window" lastClr="FFFFFF"/>
    </a:lt1>
    <a:dk2>
      <a:srgbClr val="1F497D"/>
    </a:dk2>
    <a:lt2>
      <a:srgbClr val="EEECE1"/>
    </a:lt2>
    <a:accent1>
      <a:srgbClr val="4F81BD"/>
    </a:accent1>
    <a:accent2>
      <a:srgbClr val="C0504D"/>
    </a:accent2>
    <a:accent3>
      <a:srgbClr val="9BBB59"/>
    </a:accent3>
    <a:accent4>
      <a:srgbClr val="8064A2"/>
    </a:accent4>
    <a:accent5>
      <a:srgbClr val="4BACC6"/>
    </a:accent5>
    <a:accent6>
      <a:srgbClr val="F79646"/>
    </a:accent6>
    <a:hlink>
      <a:srgbClr val="0000FF"/>
    </a:hlink>
    <a:folHlink>
      <a:srgbClr val="800080"/>
    </a:folHlink>
  </a:clrScheme>
</a:themeOverride>
</file>

<file path=ppt/theme/themeOverride32.xml><?xml version="1.0" encoding="utf-8"?>
<a:themeOverride xmlns:a="http://schemas.openxmlformats.org/drawingml/2006/main">
  <a:clrScheme name="Office">
    <a:dk1>
      <a:sysClr val="windowText" lastClr="000000"/>
    </a:dk1>
    <a:lt1>
      <a:sysClr val="window" lastClr="FFFFFF"/>
    </a:lt1>
    <a:dk2>
      <a:srgbClr val="1F497D"/>
    </a:dk2>
    <a:lt2>
      <a:srgbClr val="EEECE1"/>
    </a:lt2>
    <a:accent1>
      <a:srgbClr val="4F81BD"/>
    </a:accent1>
    <a:accent2>
      <a:srgbClr val="C0504D"/>
    </a:accent2>
    <a:accent3>
      <a:srgbClr val="9BBB59"/>
    </a:accent3>
    <a:accent4>
      <a:srgbClr val="8064A2"/>
    </a:accent4>
    <a:accent5>
      <a:srgbClr val="4BACC6"/>
    </a:accent5>
    <a:accent6>
      <a:srgbClr val="F79646"/>
    </a:accent6>
    <a:hlink>
      <a:srgbClr val="0000FF"/>
    </a:hlink>
    <a:folHlink>
      <a:srgbClr val="800080"/>
    </a:folHlink>
  </a:clrScheme>
</a:themeOverride>
</file>

<file path=ppt/theme/themeOverride33.xml><?xml version="1.0" encoding="utf-8"?>
<a:themeOverride xmlns:a="http://schemas.openxmlformats.org/drawingml/2006/main">
  <a:clrScheme name="Office">
    <a:dk1>
      <a:sysClr val="windowText" lastClr="000000"/>
    </a:dk1>
    <a:lt1>
      <a:sysClr val="window" lastClr="FFFFFF"/>
    </a:lt1>
    <a:dk2>
      <a:srgbClr val="1F497D"/>
    </a:dk2>
    <a:lt2>
      <a:srgbClr val="EEECE1"/>
    </a:lt2>
    <a:accent1>
      <a:srgbClr val="4F81BD"/>
    </a:accent1>
    <a:accent2>
      <a:srgbClr val="C0504D"/>
    </a:accent2>
    <a:accent3>
      <a:srgbClr val="9BBB59"/>
    </a:accent3>
    <a:accent4>
      <a:srgbClr val="8064A2"/>
    </a:accent4>
    <a:accent5>
      <a:srgbClr val="4BACC6"/>
    </a:accent5>
    <a:accent6>
      <a:srgbClr val="F79646"/>
    </a:accent6>
    <a:hlink>
      <a:srgbClr val="0000FF"/>
    </a:hlink>
    <a:folHlink>
      <a:srgbClr val="800080"/>
    </a:folHlink>
  </a:clrScheme>
</a:themeOverride>
</file>

<file path=ppt/theme/themeOverride34.xml><?xml version="1.0" encoding="utf-8"?>
<a:themeOverride xmlns:a="http://schemas.openxmlformats.org/drawingml/2006/main">
  <a:clrScheme name="Office">
    <a:dk1>
      <a:sysClr val="windowText" lastClr="000000"/>
    </a:dk1>
    <a:lt1>
      <a:sysClr val="window" lastClr="FFFFFF"/>
    </a:lt1>
    <a:dk2>
      <a:srgbClr val="1F497D"/>
    </a:dk2>
    <a:lt2>
      <a:srgbClr val="EEECE1"/>
    </a:lt2>
    <a:accent1>
      <a:srgbClr val="4F81BD"/>
    </a:accent1>
    <a:accent2>
      <a:srgbClr val="C0504D"/>
    </a:accent2>
    <a:accent3>
      <a:srgbClr val="9BBB59"/>
    </a:accent3>
    <a:accent4>
      <a:srgbClr val="8064A2"/>
    </a:accent4>
    <a:accent5>
      <a:srgbClr val="4BACC6"/>
    </a:accent5>
    <a:accent6>
      <a:srgbClr val="F79646"/>
    </a:accent6>
    <a:hlink>
      <a:srgbClr val="0000FF"/>
    </a:hlink>
    <a:folHlink>
      <a:srgbClr val="800080"/>
    </a:folHlink>
  </a:clrScheme>
</a:themeOverride>
</file>

<file path=ppt/theme/themeOverride35.xml><?xml version="1.0" encoding="utf-8"?>
<a:themeOverride xmlns:a="http://schemas.openxmlformats.org/drawingml/2006/main">
  <a:clrScheme name="Office">
    <a:dk1>
      <a:sysClr val="windowText" lastClr="000000"/>
    </a:dk1>
    <a:lt1>
      <a:sysClr val="window" lastClr="FFFFFF"/>
    </a:lt1>
    <a:dk2>
      <a:srgbClr val="1F497D"/>
    </a:dk2>
    <a:lt2>
      <a:srgbClr val="EEECE1"/>
    </a:lt2>
    <a:accent1>
      <a:srgbClr val="4F81BD"/>
    </a:accent1>
    <a:accent2>
      <a:srgbClr val="C0504D"/>
    </a:accent2>
    <a:accent3>
      <a:srgbClr val="9BBB59"/>
    </a:accent3>
    <a:accent4>
      <a:srgbClr val="8064A2"/>
    </a:accent4>
    <a:accent5>
      <a:srgbClr val="4BACC6"/>
    </a:accent5>
    <a:accent6>
      <a:srgbClr val="F79646"/>
    </a:accent6>
    <a:hlink>
      <a:srgbClr val="0000FF"/>
    </a:hlink>
    <a:folHlink>
      <a:srgbClr val="800080"/>
    </a:folHlink>
  </a:clrScheme>
</a:themeOverride>
</file>

<file path=ppt/theme/themeOverride36.xml><?xml version="1.0" encoding="utf-8"?>
<a:themeOverride xmlns:a="http://schemas.openxmlformats.org/drawingml/2006/main">
  <a:clrScheme name="Office">
    <a:dk1>
      <a:sysClr val="windowText" lastClr="000000"/>
    </a:dk1>
    <a:lt1>
      <a:sysClr val="window" lastClr="FFFFFF"/>
    </a:lt1>
    <a:dk2>
      <a:srgbClr val="1F497D"/>
    </a:dk2>
    <a:lt2>
      <a:srgbClr val="EEECE1"/>
    </a:lt2>
    <a:accent1>
      <a:srgbClr val="4F81BD"/>
    </a:accent1>
    <a:accent2>
      <a:srgbClr val="C0504D"/>
    </a:accent2>
    <a:accent3>
      <a:srgbClr val="9BBB59"/>
    </a:accent3>
    <a:accent4>
      <a:srgbClr val="8064A2"/>
    </a:accent4>
    <a:accent5>
      <a:srgbClr val="4BACC6"/>
    </a:accent5>
    <a:accent6>
      <a:srgbClr val="F79646"/>
    </a:accent6>
    <a:hlink>
      <a:srgbClr val="0000FF"/>
    </a:hlink>
    <a:folHlink>
      <a:srgbClr val="800080"/>
    </a:folHlink>
  </a:clrScheme>
</a:themeOverride>
</file>

<file path=ppt/theme/themeOverride37.xml><?xml version="1.0" encoding="utf-8"?>
<a:themeOverride xmlns:a="http://schemas.openxmlformats.org/drawingml/2006/main">
  <a:clrScheme name="Office">
    <a:dk1>
      <a:sysClr val="windowText" lastClr="000000"/>
    </a:dk1>
    <a:lt1>
      <a:sysClr val="window" lastClr="FFFFFF"/>
    </a:lt1>
    <a:dk2>
      <a:srgbClr val="1F497D"/>
    </a:dk2>
    <a:lt2>
      <a:srgbClr val="EEECE1"/>
    </a:lt2>
    <a:accent1>
      <a:srgbClr val="4F81BD"/>
    </a:accent1>
    <a:accent2>
      <a:srgbClr val="C0504D"/>
    </a:accent2>
    <a:accent3>
      <a:srgbClr val="9BBB59"/>
    </a:accent3>
    <a:accent4>
      <a:srgbClr val="8064A2"/>
    </a:accent4>
    <a:accent5>
      <a:srgbClr val="4BACC6"/>
    </a:accent5>
    <a:accent6>
      <a:srgbClr val="F79646"/>
    </a:accent6>
    <a:hlink>
      <a:srgbClr val="0000FF"/>
    </a:hlink>
    <a:folHlink>
      <a:srgbClr val="800080"/>
    </a:folHlink>
  </a:clrScheme>
</a:themeOverride>
</file>

<file path=ppt/theme/themeOverride38.xml><?xml version="1.0" encoding="utf-8"?>
<a:themeOverride xmlns:a="http://schemas.openxmlformats.org/drawingml/2006/main">
  <a:clrScheme name="Office">
    <a:dk1>
      <a:sysClr val="windowText" lastClr="000000"/>
    </a:dk1>
    <a:lt1>
      <a:sysClr val="window" lastClr="FFFFFF"/>
    </a:lt1>
    <a:dk2>
      <a:srgbClr val="1F497D"/>
    </a:dk2>
    <a:lt2>
      <a:srgbClr val="EEECE1"/>
    </a:lt2>
    <a:accent1>
      <a:srgbClr val="4F81BD"/>
    </a:accent1>
    <a:accent2>
      <a:srgbClr val="C0504D"/>
    </a:accent2>
    <a:accent3>
      <a:srgbClr val="9BBB59"/>
    </a:accent3>
    <a:accent4>
      <a:srgbClr val="8064A2"/>
    </a:accent4>
    <a:accent5>
      <a:srgbClr val="4BACC6"/>
    </a:accent5>
    <a:accent6>
      <a:srgbClr val="F79646"/>
    </a:accent6>
    <a:hlink>
      <a:srgbClr val="0000FF"/>
    </a:hlink>
    <a:folHlink>
      <a:srgbClr val="800080"/>
    </a:folHlink>
  </a:clrScheme>
</a:themeOverrid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34449</TotalTime>
  <Words>4332</Words>
  <Application>Microsoft Office PowerPoint</Application>
  <PresentationFormat>自訂</PresentationFormat>
  <Paragraphs>280</Paragraphs>
  <Slides>38</Slides>
  <Notes>0</Notes>
  <HiddenSlides>0</HiddenSlides>
  <MMClips>0</MMClips>
  <ScaleCrop>false</ScaleCrop>
  <HeadingPairs>
    <vt:vector size="6" baseType="variant">
      <vt:variant>
        <vt:lpstr>使用字型</vt:lpstr>
      </vt:variant>
      <vt:variant>
        <vt:i4>2</vt:i4>
      </vt:variant>
      <vt:variant>
        <vt:lpstr>佈景主題</vt:lpstr>
      </vt:variant>
      <vt:variant>
        <vt:i4>1</vt:i4>
      </vt:variant>
      <vt:variant>
        <vt:lpstr>投影片標題</vt:lpstr>
      </vt:variant>
      <vt:variant>
        <vt:i4>38</vt:i4>
      </vt:variant>
    </vt:vector>
  </HeadingPairs>
  <TitlesOfParts>
    <vt:vector size="41" baseType="lpstr">
      <vt:lpstr>Arial</vt:lpstr>
      <vt:lpstr>Calibri</vt:lpstr>
      <vt:lpstr>Office 主题</vt:lpstr>
      <vt:lpstr>PowerPoint 簡報</vt:lpstr>
      <vt:lpstr>PowerPoint 簡報</vt:lpstr>
      <vt:lpstr>PowerPoint 簡報</vt:lpstr>
      <vt:lpstr>PowerPoint 簡報</vt:lpstr>
      <vt:lpstr>PowerPoint 簡報</vt:lpstr>
      <vt:lpstr>PowerPoint 簡報</vt:lpstr>
      <vt:lpstr>PowerPoint 簡報</vt:lpstr>
      <vt:lpstr>PowerPoint 簡報</vt:lpstr>
      <vt:lpstr>PowerPoint 簡報</vt:lpstr>
      <vt:lpstr>PowerPoint 簡報</vt:lpstr>
      <vt:lpstr>PowerPoint 簡報</vt:lpstr>
      <vt:lpstr>PowerPoint 簡報</vt:lpstr>
      <vt:lpstr>PowerPoint 簡報</vt:lpstr>
      <vt:lpstr>PowerPoint 簡報</vt:lpstr>
      <vt:lpstr>PowerPoint 簡報</vt:lpstr>
      <vt:lpstr>PowerPoint 簡報</vt:lpstr>
      <vt:lpstr>PowerPoint 簡報</vt:lpstr>
      <vt:lpstr>PowerPoint 簡報</vt:lpstr>
      <vt:lpstr>PowerPoint 簡報</vt:lpstr>
      <vt:lpstr>PowerPoint 簡報</vt:lpstr>
      <vt:lpstr>PowerPoint 簡報</vt:lpstr>
      <vt:lpstr>PowerPoint 簡報</vt:lpstr>
      <vt:lpstr>PowerPoint 簡報</vt:lpstr>
      <vt:lpstr>PowerPoint 簡報</vt:lpstr>
      <vt:lpstr>PowerPoint 簡報</vt:lpstr>
      <vt:lpstr>PowerPoint 簡報</vt:lpstr>
      <vt:lpstr>PowerPoint 簡報</vt:lpstr>
      <vt:lpstr>PowerPoint 簡報</vt:lpstr>
      <vt:lpstr>PowerPoint 簡報</vt:lpstr>
      <vt:lpstr>PowerPoint 簡報</vt:lpstr>
      <vt:lpstr>PowerPoint 簡報</vt:lpstr>
      <vt:lpstr>PowerPoint 簡報</vt:lpstr>
      <vt:lpstr>PowerPoint 簡報</vt:lpstr>
      <vt:lpstr>PowerPoint 簡報</vt:lpstr>
      <vt:lpstr>PowerPoint 簡報</vt:lpstr>
      <vt:lpstr>PowerPoint 簡報</vt:lpstr>
      <vt:lpstr>PowerPoint 簡報</vt:lpstr>
      <vt:lpstr>PowerPoint 簡報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幻灯片 1</dc:title>
  <dc:creator>Administrator</dc:creator>
  <cp:lastModifiedBy>Shengmiao Shi</cp:lastModifiedBy>
  <cp:revision>790</cp:revision>
  <dcterms:created xsi:type="dcterms:W3CDTF">2019-12-17T19:51:00Z</dcterms:created>
  <dcterms:modified xsi:type="dcterms:W3CDTF">2021-12-07T14:36:07Z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KSOProductBuildVer">
    <vt:lpwstr>2052-11.1.0.9513</vt:lpwstr>
  </property>
</Properties>
</file>