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2094" y="-5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41988C71-FC89-40B6-9526-29949B70EC74}" type="datetimeFigureOut">
              <a:rPr lang="en-US" smtClean="0"/>
              <a:t>3/9/2023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7EFCB75A-2FCE-4570-9B05-9285DD277F2B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838200"/>
            <a:ext cx="8153400" cy="2133600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Component 3: Training</a:t>
            </a:r>
            <a:br>
              <a:rPr lang="en-US" dirty="0"/>
            </a:br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400" y="2895600"/>
            <a:ext cx="6019800" cy="339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6707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" y="381000"/>
            <a:ext cx="7315200" cy="115409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itchFamily="18" charset="0"/>
                <a:cs typeface="Times New Roman" pitchFamily="18" charset="0"/>
              </a:rPr>
              <a:t>Introduction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4800" y="1600200"/>
            <a:ext cx="5715000" cy="4953000"/>
          </a:xfrm>
        </p:spPr>
        <p:txBody>
          <a:bodyPr>
            <a:normAutofit fontScale="92500"/>
          </a:bodyPr>
          <a:lstStyle/>
          <a:p>
            <a:pPr lvl="0" algn="just">
              <a:lnSpc>
                <a:spcPct val="20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In the success and growth of the hospitality industry, housekeeping is important (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Verma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et al., 2021). </a:t>
            </a:r>
          </a:p>
          <a:p>
            <a:pPr lvl="0" algn="just">
              <a:lnSpc>
                <a:spcPct val="20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The function of housekeeping is to keep the venue clean and offer exceptional services to customers.</a:t>
            </a:r>
          </a:p>
          <a:p>
            <a:pPr lvl="0" algn="just">
              <a:lnSpc>
                <a:spcPct val="20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Hotel staff needs to be well-trained to ensure excellent customer service.</a:t>
            </a:r>
          </a:p>
          <a:p>
            <a:pPr algn="just">
              <a:lnSpc>
                <a:spcPct val="20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 housekeeping manager is responsible for effective planning.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113" y="1704975"/>
            <a:ext cx="2943225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873" y="4114800"/>
            <a:ext cx="2765571" cy="2282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5997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04800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Role Of Housekeeping Staff 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20" y="1520153"/>
            <a:ext cx="8488680" cy="3051847"/>
          </a:xfrm>
        </p:spPr>
        <p:txBody>
          <a:bodyPr>
            <a:normAutofit fontScale="92500" lnSpcReduction="10000"/>
          </a:bodyPr>
          <a:lstStyle/>
          <a:p>
            <a:pPr lvl="0" algn="just">
              <a:lnSpc>
                <a:spcPct val="20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 primary role of housekeeping staff is to clean and sanitize guest rooms.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20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They are also responsible for maintaining the cleanliness of the hotel.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20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Room design, staff motivation, and consistent attention to detail are the key success factor for housekeeping staff (</a:t>
            </a:r>
            <a:r>
              <a:rPr lang="en-GB" dirty="0" err="1">
                <a:latin typeface="Times New Roman" pitchFamily="18" charset="0"/>
                <a:cs typeface="Times New Roman" pitchFamily="18" charset="0"/>
              </a:rPr>
              <a:t>Arumugam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 et al., 2019).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They are responsible for reporting safety issues and complaints from guests.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695167"/>
            <a:ext cx="3071812" cy="2001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4580867"/>
            <a:ext cx="2810535" cy="2136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2735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Guest Complaints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95401"/>
            <a:ext cx="8610600" cy="3200400"/>
          </a:xfrm>
        </p:spPr>
        <p:txBody>
          <a:bodyPr>
            <a:normAutofit fontScale="92500"/>
          </a:bodyPr>
          <a:lstStyle/>
          <a:p>
            <a:pPr lvl="0"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Guests and their experiences are the main components of the hospitality sector.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Lack of customer service is a common complaint from guests (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Teng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2019)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>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A high rate of guest complaints damages the reputation and standard of the hotel.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It is important for management to offer personalised services to the guests.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Guest experience is not good when housekeeping staff is unable to deliver the best services to them.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00" y="4191000"/>
            <a:ext cx="3898232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431506"/>
            <a:ext cx="4177814" cy="1576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05626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09600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Significance Of Training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524000"/>
            <a:ext cx="4953000" cy="4800600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To enhance the performance of the hotel industry, training is critical.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Training programs help hotel staff to improve customer satisfaction.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Effective training programs assist in improving employee morale and satisfaction.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Training and development contribute to retaining top talent and improving customer loyalty.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880" y="2514600"/>
            <a:ext cx="3429000" cy="1965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5189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Training Programs For The Housekeeping Team 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514600"/>
            <a:ext cx="7848600" cy="4114800"/>
          </a:xfrm>
        </p:spPr>
        <p:txBody>
          <a:bodyPr>
            <a:normAutofit fontScale="92500"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Proper training in the housekeeping department helps in using different cleaning methods and equipment.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Training helps staff to gain several skills related to good customer service.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A key benefit of housekeeping training programs is to prepare staff for new ways and modifications in the hotel industry.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Housekeeping Training Content, Proper cleaning &amp; sanitation procedure, Hotel Housekeeping Inspection, Chemical safety program, Customer service and many other programs are available for the housekeeping department.</a:t>
            </a:r>
            <a:r>
              <a:rPr lang="en-GB" b="1" dirty="0">
                <a:latin typeface="Times New Roman" pitchFamily="18" charset="0"/>
                <a:cs typeface="Times New Roman" pitchFamily="18" charset="0"/>
              </a:rPr>
              <a:t>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944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81000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Health And Safety Procedures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" y="1367753"/>
            <a:ext cx="8244840" cy="3591517"/>
          </a:xfrm>
        </p:spPr>
        <p:txBody>
          <a:bodyPr>
            <a:normAutofit fontScale="92500"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Health and safety procedures are important to reduce risks, accidents, lawsuits and hazards in the hotel.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In order to improve profitability, hotel management strictly follows health and safety procedures. 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Commonly used procedures are chemical safety, emergency procedures, and protective tools (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Rawal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et al., 2020).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Health and safety procedures help in protecting employees, assets from damage, and physical resources.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4724400"/>
            <a:ext cx="4233862" cy="1898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852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81000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Employee Engagement Model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5400"/>
            <a:ext cx="5791200" cy="5334000"/>
          </a:xfrm>
        </p:spPr>
        <p:txBody>
          <a:bodyPr>
            <a:normAutofit fontScale="925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To understand employee engagement, the AON model is used.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The model focuses on the outcomes of business and drivers of employee engagement.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The employee engagement model consists of six core elements. </a:t>
            </a:r>
          </a:p>
          <a:p>
            <a:pPr lvl="0" algn="just">
              <a:lnSpc>
                <a:spcPct val="15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The model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emphasises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that employee engagement directly affects profit rate and customer satisfaction (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Hinzmann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et al., 2019).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While talking about employee engagement, it is important to consider behavioural outcomes and the psychological state of the hotel staff that lead towards better performance.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2819400"/>
            <a:ext cx="25146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5077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762000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itchFamily="18" charset="0"/>
                <a:cs typeface="Times New Roman" pitchFamily="18" charset="0"/>
              </a:rPr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828800"/>
            <a:ext cx="8001000" cy="4042447"/>
          </a:xfrm>
        </p:spPr>
        <p:txBody>
          <a:bodyPr>
            <a:normAutofit fontScale="92500" lnSpcReduction="10000"/>
          </a:bodyPr>
          <a:lstStyle/>
          <a:p>
            <a:pPr lvl="0" algn="just">
              <a:lnSpc>
                <a:spcPct val="17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It is important to focus on the training and development of hotel staff. </a:t>
            </a:r>
          </a:p>
          <a:p>
            <a:pPr lvl="0" algn="just">
              <a:lnSpc>
                <a:spcPct val="17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To ensure brand reputation, guest satisfaction is important. </a:t>
            </a:r>
          </a:p>
          <a:p>
            <a:pPr lvl="0" algn="just">
              <a:lnSpc>
                <a:spcPct val="17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If guests leave with satisfaction, then it has a positive effect on the overall image of the hotel. </a:t>
            </a:r>
          </a:p>
          <a:p>
            <a:pPr lvl="0" algn="just">
              <a:lnSpc>
                <a:spcPct val="170000"/>
              </a:lnSpc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Well-trained employees can be able to deliver high-quality services and a positive guest experience. </a:t>
            </a:r>
          </a:p>
          <a:p>
            <a:pPr algn="just">
              <a:lnSpc>
                <a:spcPct val="170000"/>
              </a:lnSpc>
            </a:pPr>
            <a:r>
              <a:rPr lang="en-GB" dirty="0">
                <a:latin typeface="Times New Roman" pitchFamily="18" charset="0"/>
                <a:cs typeface="Times New Roman" pitchFamily="18" charset="0"/>
              </a:rPr>
              <a:t>Health and safety procedures are important for the hotel housekeeping department.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0953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2590800"/>
            <a:ext cx="7696200" cy="22860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en-US" sz="7200" b="1" dirty="0"/>
              <a:t>\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905000"/>
            <a:ext cx="7816219" cy="323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9975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04800"/>
            <a:ext cx="7315200" cy="1154097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600200"/>
            <a:ext cx="8229600" cy="4953000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Arumugam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A.,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Deepashree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R., BHAT, P.,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Akshatha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R., DHODAPKAR, R. and SASTRY, A., 2019. Educational Intervention to Increase Hepatitis B Vaccination among Housekeeping Staff.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Journal of Clinical &amp; Diagnostic Research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(2).</a:t>
            </a:r>
            <a:endParaRPr lang="en-US" sz="1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Cop, S.,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Alola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U.V. and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Alola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A.A., 2020. Perceived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behavioral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 control as a mediator of hotels' green training, environmental commitment, and organizational citizenship behaviour: A sustainable environmental practice.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Business Strategy and the Environment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29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(8), pp.3495-3508.</a:t>
            </a:r>
            <a:endParaRPr lang="en-US" sz="1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Hinzmann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R.A.,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Rašticová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M. and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Šácha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J., 2019. Factors of employee engagement at the workplace. Do years of service count?. </a:t>
            </a:r>
            <a:r>
              <a:rPr lang="en-GB" sz="1900" i="1" dirty="0" err="1">
                <a:latin typeface="Times New Roman" pitchFamily="18" charset="0"/>
                <a:cs typeface="Times New Roman" pitchFamily="18" charset="0"/>
              </a:rPr>
              <a:t>Acta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900" i="1" dirty="0" err="1">
                <a:latin typeface="Times New Roman" pitchFamily="18" charset="0"/>
                <a:cs typeface="Times New Roman" pitchFamily="18" charset="0"/>
              </a:rPr>
              <a:t>Universitatis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900" i="1" dirty="0" err="1">
                <a:latin typeface="Times New Roman" pitchFamily="18" charset="0"/>
                <a:cs typeface="Times New Roman" pitchFamily="18" charset="0"/>
              </a:rPr>
              <a:t>Agriculturae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 et </a:t>
            </a:r>
            <a:r>
              <a:rPr lang="en-GB" sz="1900" i="1" dirty="0" err="1">
                <a:latin typeface="Times New Roman" pitchFamily="18" charset="0"/>
                <a:cs typeface="Times New Roman" pitchFamily="18" charset="0"/>
              </a:rPr>
              <a:t>Silviculturae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900" i="1" dirty="0" err="1">
                <a:latin typeface="Times New Roman" pitchFamily="18" charset="0"/>
                <a:cs typeface="Times New Roman" pitchFamily="18" charset="0"/>
              </a:rPr>
              <a:t>Mendelianae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1900" i="1" dirty="0" err="1">
                <a:latin typeface="Times New Roman" pitchFamily="18" charset="0"/>
                <a:cs typeface="Times New Roman" pitchFamily="18" charset="0"/>
              </a:rPr>
              <a:t>Brunensis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.</a:t>
            </a:r>
            <a:endParaRPr lang="en-US" sz="1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Rawal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Y.S., Pal, S.,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Bagchi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P. and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Dani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R., 2020. Hygiene and safety: a review of the hotel industry in the era of COVID-19 pandemic.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Bioscience Biotechnology Research Communications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(10), pp.79-83.</a:t>
            </a:r>
            <a:endParaRPr lang="en-US" sz="1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Teng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H.Y., 2019. Job crafting and customer service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behaviors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 in the hospitality industry: Mediating effect of job passion.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International Journal of Hospitality Management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81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pp.34-42.</a:t>
            </a:r>
            <a:endParaRPr lang="en-US" sz="19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Verma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P., Singh, M. and </a:t>
            </a:r>
            <a:r>
              <a:rPr lang="en-GB" sz="1900" dirty="0" err="1">
                <a:latin typeface="Times New Roman" pitchFamily="18" charset="0"/>
                <a:cs typeface="Times New Roman" pitchFamily="18" charset="0"/>
              </a:rPr>
              <a:t>Aggarwal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, N., 2021. Analysing the Opportunities for Technological Entrepreneurship: A Conceptual Framework for Hospitality-Housekeeping Industry. In </a:t>
            </a:r>
            <a:r>
              <a:rPr lang="en-GB" sz="1900" i="1" dirty="0">
                <a:latin typeface="Times New Roman" pitchFamily="18" charset="0"/>
                <a:cs typeface="Times New Roman" pitchFamily="18" charset="0"/>
              </a:rPr>
              <a:t>2021 2nd International Conference on Computation, Automation and Knowledge Management (ICCAKM)</a:t>
            </a:r>
            <a:r>
              <a:rPr lang="en-GB" sz="1900" dirty="0">
                <a:latin typeface="Times New Roman" pitchFamily="18" charset="0"/>
                <a:cs typeface="Times New Roman" pitchFamily="18" charset="0"/>
              </a:rPr>
              <a:t> (pp. 254-259). IEEE.</a:t>
            </a:r>
            <a:endParaRPr lang="en-US" sz="1900" dirty="0">
              <a:latin typeface="Times New Roman" pitchFamily="18" charset="0"/>
              <a:cs typeface="Times New Roman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4184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19</TotalTime>
  <Words>616</Words>
  <Application>Microsoft Office PowerPoint</Application>
  <PresentationFormat>Expunere pe ecran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Perspective</vt:lpstr>
      <vt:lpstr>Component 3: Training </vt:lpstr>
      <vt:lpstr>Introduction </vt:lpstr>
      <vt:lpstr>Role Of Housekeeping Staff  </vt:lpstr>
      <vt:lpstr>Guest Complaints </vt:lpstr>
      <vt:lpstr>Significance Of Training </vt:lpstr>
      <vt:lpstr>Training Programs For The Housekeeping Team  </vt:lpstr>
      <vt:lpstr>Health And Safety Procedures </vt:lpstr>
      <vt:lpstr>Employee Engagement Model </vt:lpstr>
      <vt:lpstr>Conclusion </vt:lpstr>
      <vt:lpstr>Prezentare PowerPoint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Farzain</dc:creator>
  <cp:lastModifiedBy>Liviu Zaharia</cp:lastModifiedBy>
  <cp:revision>47</cp:revision>
  <dcterms:created xsi:type="dcterms:W3CDTF">2023-03-09T07:49:02Z</dcterms:created>
  <dcterms:modified xsi:type="dcterms:W3CDTF">2023-03-09T19:09:31Z</dcterms:modified>
</cp:coreProperties>
</file>