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ink/ink1.xml" ContentType="application/inkml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7" r:id="rId4"/>
  </p:sldMasterIdLst>
  <p:notesMasterIdLst>
    <p:notesMasterId r:id="rId16"/>
  </p:notesMasterIdLst>
  <p:handoutMasterIdLst>
    <p:handoutMasterId r:id="rId17"/>
  </p:handoutMasterIdLst>
  <p:sldIdLst>
    <p:sldId id="377" r:id="rId5"/>
    <p:sldId id="390" r:id="rId6"/>
    <p:sldId id="379" r:id="rId7"/>
    <p:sldId id="380" r:id="rId8"/>
    <p:sldId id="405" r:id="rId9"/>
    <p:sldId id="381" r:id="rId10"/>
    <p:sldId id="382" r:id="rId11"/>
    <p:sldId id="394" r:id="rId12"/>
    <p:sldId id="402" r:id="rId13"/>
    <p:sldId id="406" r:id="rId14"/>
    <p:sldId id="392" r:id="rId15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4" name="Author" initials="A" lastIdx="0" clrIdx="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E0F0F"/>
    <a:srgbClr val="FF3399"/>
    <a:srgbClr val="DCA94C"/>
    <a:srgbClr val="CC9900"/>
    <a:srgbClr val="CACACB"/>
    <a:srgbClr val="C3C3C4"/>
    <a:srgbClr val="D3D3D3"/>
    <a:srgbClr val="C0C0C1"/>
    <a:srgbClr val="242424"/>
    <a:srgbClr val="D2D2D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F969653-A4EE-4722-9178-C6822700E532}" v="3211" dt="2025-12-08T03:57:55.97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727" autoAdjust="0"/>
    <p:restoredTop sz="91344" autoAdjust="0"/>
  </p:normalViewPr>
  <p:slideViewPr>
    <p:cSldViewPr snapToGrid="0">
      <p:cViewPr>
        <p:scale>
          <a:sx n="43" d="100"/>
          <a:sy n="43" d="100"/>
        </p:scale>
        <p:origin x="730" y="845"/>
      </p:cViewPr>
      <p:guideLst/>
    </p:cSldViewPr>
  </p:slideViewPr>
  <p:outlineViewPr>
    <p:cViewPr>
      <p:scale>
        <a:sx n="33" d="100"/>
        <a:sy n="33" d="100"/>
      </p:scale>
      <p:origin x="0" y="-684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95" d="100"/>
          <a:sy n="95" d="100"/>
        </p:scale>
        <p:origin x="3660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5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Eduarda Rodrigues Borgato (2314577)" userId="cff4b171-8dd3-4a99-8383-14dd864e270c" providerId="ADAL" clId="{3FEABB72-7CE4-4C18-B2F1-B7CC5B6B54CD}"/>
    <pc:docChg chg="undo custSel addSld delSld modSld addSection delSection modSection">
      <pc:chgData name="Maria Eduarda Rodrigues Borgato (2314577)" userId="cff4b171-8dd3-4a99-8383-14dd864e270c" providerId="ADAL" clId="{3FEABB72-7CE4-4C18-B2F1-B7CC5B6B54CD}" dt="2025-12-08T03:58:06.194" v="14477" actId="20577"/>
      <pc:docMkLst>
        <pc:docMk/>
      </pc:docMkLst>
      <pc:sldChg chg="addSp delSp modSp mod setBg modClrScheme delAnim chgLayout">
        <pc:chgData name="Maria Eduarda Rodrigues Borgato (2314577)" userId="cff4b171-8dd3-4a99-8383-14dd864e270c" providerId="ADAL" clId="{3FEABB72-7CE4-4C18-B2F1-B7CC5B6B54CD}" dt="2025-12-08T03:44:05.622" v="14192"/>
        <pc:sldMkLst>
          <pc:docMk/>
          <pc:sldMk cId="927122038" sldId="377"/>
        </pc:sldMkLst>
        <pc:spChg chg="del mod">
          <ac:chgData name="Maria Eduarda Rodrigues Borgato (2314577)" userId="cff4b171-8dd3-4a99-8383-14dd864e270c" providerId="ADAL" clId="{3FEABB72-7CE4-4C18-B2F1-B7CC5B6B54CD}" dt="2025-12-08T01:58:30.670" v="10918" actId="478"/>
          <ac:spMkLst>
            <pc:docMk/>
            <pc:sldMk cId="927122038" sldId="377"/>
            <ac:spMk id="2" creationId="{8E706A25-0569-0BFE-AB1C-FC206CC58B7F}"/>
          </ac:spMkLst>
        </pc:spChg>
        <pc:spChg chg="del mod">
          <ac:chgData name="Maria Eduarda Rodrigues Borgato (2314577)" userId="cff4b171-8dd3-4a99-8383-14dd864e270c" providerId="ADAL" clId="{3FEABB72-7CE4-4C18-B2F1-B7CC5B6B54CD}" dt="2025-12-08T02:05:20.977" v="11039" actId="478"/>
          <ac:spMkLst>
            <pc:docMk/>
            <pc:sldMk cId="927122038" sldId="377"/>
            <ac:spMk id="3" creationId="{6A3AE6A3-DC4A-970E-9AEC-7D9AD0F92C99}"/>
          </ac:spMkLst>
        </pc:spChg>
        <pc:spChg chg="add del mod">
          <ac:chgData name="Maria Eduarda Rodrigues Borgato (2314577)" userId="cff4b171-8dd3-4a99-8383-14dd864e270c" providerId="ADAL" clId="{3FEABB72-7CE4-4C18-B2F1-B7CC5B6B54CD}" dt="2025-12-08T01:48:34.514" v="10839" actId="26606"/>
          <ac:spMkLst>
            <pc:docMk/>
            <pc:sldMk cId="927122038" sldId="377"/>
            <ac:spMk id="5" creationId="{CF3502F6-AE1B-E457-CBD8-F85C20195F50}"/>
          </ac:spMkLst>
        </pc:spChg>
        <pc:spChg chg="add del mod">
          <ac:chgData name="Maria Eduarda Rodrigues Borgato (2314577)" userId="cff4b171-8dd3-4a99-8383-14dd864e270c" providerId="ADAL" clId="{3FEABB72-7CE4-4C18-B2F1-B7CC5B6B54CD}" dt="2025-12-08T01:48:34.514" v="10839" actId="26606"/>
          <ac:spMkLst>
            <pc:docMk/>
            <pc:sldMk cId="927122038" sldId="377"/>
            <ac:spMk id="6" creationId="{75E3F84E-1F9E-4368-7449-50E16CC3F703}"/>
          </ac:spMkLst>
        </pc:spChg>
        <pc:spChg chg="add del mod">
          <ac:chgData name="Maria Eduarda Rodrigues Borgato (2314577)" userId="cff4b171-8dd3-4a99-8383-14dd864e270c" providerId="ADAL" clId="{3FEABB72-7CE4-4C18-B2F1-B7CC5B6B54CD}" dt="2025-12-08T01:48:34.514" v="10839" actId="26606"/>
          <ac:spMkLst>
            <pc:docMk/>
            <pc:sldMk cId="927122038" sldId="377"/>
            <ac:spMk id="8" creationId="{F9DE123C-57A9-7F44-FA0A-6FE735E00037}"/>
          </ac:spMkLst>
        </pc:spChg>
        <pc:spChg chg="add del mod">
          <ac:chgData name="Maria Eduarda Rodrigues Borgato (2314577)" userId="cff4b171-8dd3-4a99-8383-14dd864e270c" providerId="ADAL" clId="{3FEABB72-7CE4-4C18-B2F1-B7CC5B6B54CD}" dt="2025-12-08T01:49:25.014" v="10844" actId="26606"/>
          <ac:spMkLst>
            <pc:docMk/>
            <pc:sldMk cId="927122038" sldId="377"/>
            <ac:spMk id="9" creationId="{64A391D3-205E-CB9F-132E-C84A4793C2DC}"/>
          </ac:spMkLst>
        </pc:spChg>
        <pc:spChg chg="add del mod">
          <ac:chgData name="Maria Eduarda Rodrigues Borgato (2314577)" userId="cff4b171-8dd3-4a99-8383-14dd864e270c" providerId="ADAL" clId="{3FEABB72-7CE4-4C18-B2F1-B7CC5B6B54CD}" dt="2025-12-08T01:48:42.969" v="10841" actId="26606"/>
          <ac:spMkLst>
            <pc:docMk/>
            <pc:sldMk cId="927122038" sldId="377"/>
            <ac:spMk id="11" creationId="{5141D9EB-0AF5-A737-85F1-43CFD66756AB}"/>
          </ac:spMkLst>
        </pc:spChg>
        <pc:spChg chg="add del mod">
          <ac:chgData name="Maria Eduarda Rodrigues Borgato (2314577)" userId="cff4b171-8dd3-4a99-8383-14dd864e270c" providerId="ADAL" clId="{3FEABB72-7CE4-4C18-B2F1-B7CC5B6B54CD}" dt="2025-12-08T01:48:42.969" v="10841" actId="26606"/>
          <ac:spMkLst>
            <pc:docMk/>
            <pc:sldMk cId="927122038" sldId="377"/>
            <ac:spMk id="14" creationId="{226D52E6-7679-FFE2-F302-7902D22495E4}"/>
          </ac:spMkLst>
        </pc:spChg>
        <pc:spChg chg="add del mod">
          <ac:chgData name="Maria Eduarda Rodrigues Borgato (2314577)" userId="cff4b171-8dd3-4a99-8383-14dd864e270c" providerId="ADAL" clId="{3FEABB72-7CE4-4C18-B2F1-B7CC5B6B54CD}" dt="2025-12-08T01:48:42.969" v="10841" actId="26606"/>
          <ac:spMkLst>
            <pc:docMk/>
            <pc:sldMk cId="927122038" sldId="377"/>
            <ac:spMk id="15" creationId="{CF397498-4903-813D-2AB1-9ADB8382037D}"/>
          </ac:spMkLst>
        </pc:spChg>
        <pc:spChg chg="add del mod">
          <ac:chgData name="Maria Eduarda Rodrigues Borgato (2314577)" userId="cff4b171-8dd3-4a99-8383-14dd864e270c" providerId="ADAL" clId="{3FEABB72-7CE4-4C18-B2F1-B7CC5B6B54CD}" dt="2025-12-08T01:48:42.969" v="10841" actId="26606"/>
          <ac:spMkLst>
            <pc:docMk/>
            <pc:sldMk cId="927122038" sldId="377"/>
            <ac:spMk id="16" creationId="{EB1515D0-2FA7-6D97-5BC7-EF2CB4AADD2A}"/>
          </ac:spMkLst>
        </pc:spChg>
        <pc:spChg chg="add del mod">
          <ac:chgData name="Maria Eduarda Rodrigues Borgato (2314577)" userId="cff4b171-8dd3-4a99-8383-14dd864e270c" providerId="ADAL" clId="{3FEABB72-7CE4-4C18-B2F1-B7CC5B6B54CD}" dt="2025-12-08T01:48:42.969" v="10841" actId="26606"/>
          <ac:spMkLst>
            <pc:docMk/>
            <pc:sldMk cId="927122038" sldId="377"/>
            <ac:spMk id="17" creationId="{19EBEDBE-1497-AAB9-097E-070D8178E0D0}"/>
          </ac:spMkLst>
        </pc:spChg>
        <pc:spChg chg="add del mod">
          <ac:chgData name="Maria Eduarda Rodrigues Borgato (2314577)" userId="cff4b171-8dd3-4a99-8383-14dd864e270c" providerId="ADAL" clId="{3FEABB72-7CE4-4C18-B2F1-B7CC5B6B54CD}" dt="2025-12-08T01:48:42.969" v="10841" actId="26606"/>
          <ac:spMkLst>
            <pc:docMk/>
            <pc:sldMk cId="927122038" sldId="377"/>
            <ac:spMk id="18" creationId="{F97E9A6C-BC90-8274-6277-006A659B96F2}"/>
          </ac:spMkLst>
        </pc:spChg>
        <pc:spChg chg="add del mod">
          <ac:chgData name="Maria Eduarda Rodrigues Borgato (2314577)" userId="cff4b171-8dd3-4a99-8383-14dd864e270c" providerId="ADAL" clId="{3FEABB72-7CE4-4C18-B2F1-B7CC5B6B54CD}" dt="2025-12-08T01:49:25.014" v="10844" actId="26606"/>
          <ac:spMkLst>
            <pc:docMk/>
            <pc:sldMk cId="927122038" sldId="377"/>
            <ac:spMk id="19" creationId="{387637FF-3EF1-AF66-5004-4D8278079BB4}"/>
          </ac:spMkLst>
        </pc:spChg>
        <pc:spChg chg="add del mod">
          <ac:chgData name="Maria Eduarda Rodrigues Borgato (2314577)" userId="cff4b171-8dd3-4a99-8383-14dd864e270c" providerId="ADAL" clId="{3FEABB72-7CE4-4C18-B2F1-B7CC5B6B54CD}" dt="2025-12-08T01:49:25.014" v="10844" actId="26606"/>
          <ac:spMkLst>
            <pc:docMk/>
            <pc:sldMk cId="927122038" sldId="377"/>
            <ac:spMk id="20" creationId="{FB150628-AA4D-F450-DF2B-6BCE65DA5764}"/>
          </ac:spMkLst>
        </pc:spChg>
        <pc:spChg chg="add del mod">
          <ac:chgData name="Maria Eduarda Rodrigues Borgato (2314577)" userId="cff4b171-8dd3-4a99-8383-14dd864e270c" providerId="ADAL" clId="{3FEABB72-7CE4-4C18-B2F1-B7CC5B6B54CD}" dt="2025-12-08T01:58:34.986" v="10920" actId="478"/>
          <ac:spMkLst>
            <pc:docMk/>
            <pc:sldMk cId="927122038" sldId="377"/>
            <ac:spMk id="24" creationId="{86EA7DA2-BC28-B52F-96D1-36D70FF5C347}"/>
          </ac:spMkLst>
        </pc:spChg>
        <pc:spChg chg="add del mod">
          <ac:chgData name="Maria Eduarda Rodrigues Borgato (2314577)" userId="cff4b171-8dd3-4a99-8383-14dd864e270c" providerId="ADAL" clId="{3FEABB72-7CE4-4C18-B2F1-B7CC5B6B54CD}" dt="2025-12-08T02:02:56.733" v="10993" actId="478"/>
          <ac:spMkLst>
            <pc:docMk/>
            <pc:sldMk cId="927122038" sldId="377"/>
            <ac:spMk id="26" creationId="{E5C97B8A-016A-42F8-1FAA-C4F5E36EEBD1}"/>
          </ac:spMkLst>
        </pc:spChg>
        <pc:spChg chg="add del mod">
          <ac:chgData name="Maria Eduarda Rodrigues Borgato (2314577)" userId="cff4b171-8dd3-4a99-8383-14dd864e270c" providerId="ADAL" clId="{3FEABB72-7CE4-4C18-B2F1-B7CC5B6B54CD}" dt="2025-12-08T02:02:48.087" v="10991" actId="478"/>
          <ac:spMkLst>
            <pc:docMk/>
            <pc:sldMk cId="927122038" sldId="377"/>
            <ac:spMk id="27" creationId="{E5D24049-095D-A39F-A890-40CD113FB481}"/>
          </ac:spMkLst>
        </pc:spChg>
        <pc:spChg chg="add del mod">
          <ac:chgData name="Maria Eduarda Rodrigues Borgato (2314577)" userId="cff4b171-8dd3-4a99-8383-14dd864e270c" providerId="ADAL" clId="{3FEABB72-7CE4-4C18-B2F1-B7CC5B6B54CD}" dt="2025-12-08T02:17:45.835" v="11269" actId="478"/>
          <ac:spMkLst>
            <pc:docMk/>
            <pc:sldMk cId="927122038" sldId="377"/>
            <ac:spMk id="28" creationId="{4E758203-57E4-2B8E-E6DB-7AF8B07FE40C}"/>
          </ac:spMkLst>
        </pc:spChg>
        <pc:spChg chg="add del mod">
          <ac:chgData name="Maria Eduarda Rodrigues Borgato (2314577)" userId="cff4b171-8dd3-4a99-8383-14dd864e270c" providerId="ADAL" clId="{3FEABB72-7CE4-4C18-B2F1-B7CC5B6B54CD}" dt="2025-12-08T02:10:12.155" v="11081" actId="478"/>
          <ac:spMkLst>
            <pc:docMk/>
            <pc:sldMk cId="927122038" sldId="377"/>
            <ac:spMk id="29" creationId="{98A6CD26-E4AA-4BF5-74B0-9A62C84E3A48}"/>
          </ac:spMkLst>
        </pc:spChg>
        <pc:spChg chg="add del mod">
          <ac:chgData name="Maria Eduarda Rodrigues Borgato (2314577)" userId="cff4b171-8dd3-4a99-8383-14dd864e270c" providerId="ADAL" clId="{3FEABB72-7CE4-4C18-B2F1-B7CC5B6B54CD}" dt="2025-12-08T02:02:27.933" v="10986" actId="478"/>
          <ac:spMkLst>
            <pc:docMk/>
            <pc:sldMk cId="927122038" sldId="377"/>
            <ac:spMk id="31" creationId="{B4640863-58A9-459A-C38B-E5AED0AE2A44}"/>
          </ac:spMkLst>
        </pc:spChg>
        <pc:spChg chg="add del mod">
          <ac:chgData name="Maria Eduarda Rodrigues Borgato (2314577)" userId="cff4b171-8dd3-4a99-8383-14dd864e270c" providerId="ADAL" clId="{3FEABB72-7CE4-4C18-B2F1-B7CC5B6B54CD}" dt="2025-12-08T02:10:15.521" v="11083" actId="478"/>
          <ac:spMkLst>
            <pc:docMk/>
            <pc:sldMk cId="927122038" sldId="377"/>
            <ac:spMk id="32" creationId="{34C0E957-2D01-AF35-5D7E-C5380E1A8331}"/>
          </ac:spMkLst>
        </pc:spChg>
        <pc:spChg chg="add del mod">
          <ac:chgData name="Maria Eduarda Rodrigues Borgato (2314577)" userId="cff4b171-8dd3-4a99-8383-14dd864e270c" providerId="ADAL" clId="{3FEABB72-7CE4-4C18-B2F1-B7CC5B6B54CD}" dt="2025-12-08T02:02:32.471" v="10988" actId="478"/>
          <ac:spMkLst>
            <pc:docMk/>
            <pc:sldMk cId="927122038" sldId="377"/>
            <ac:spMk id="33" creationId="{E762B75B-8DBC-FE9A-1707-C1020A5CFF9B}"/>
          </ac:spMkLst>
        </pc:spChg>
        <pc:spChg chg="add mod">
          <ac:chgData name="Maria Eduarda Rodrigues Borgato (2314577)" userId="cff4b171-8dd3-4a99-8383-14dd864e270c" providerId="ADAL" clId="{3FEABB72-7CE4-4C18-B2F1-B7CC5B6B54CD}" dt="2025-12-08T03:42:20.067" v="14169" actId="1076"/>
          <ac:spMkLst>
            <pc:docMk/>
            <pc:sldMk cId="927122038" sldId="377"/>
            <ac:spMk id="35" creationId="{4FD5B6F2-7CF9-283E-9787-3820DDE651F5}"/>
          </ac:spMkLst>
        </pc:spChg>
        <pc:spChg chg="add mod">
          <ac:chgData name="Maria Eduarda Rodrigues Borgato (2314577)" userId="cff4b171-8dd3-4a99-8383-14dd864e270c" providerId="ADAL" clId="{3FEABB72-7CE4-4C18-B2F1-B7CC5B6B54CD}" dt="2025-12-08T03:42:47.391" v="14170" actId="207"/>
          <ac:spMkLst>
            <pc:docMk/>
            <pc:sldMk cId="927122038" sldId="377"/>
            <ac:spMk id="36" creationId="{6BCE6763-31B4-9ADF-5499-AB92A09F858F}"/>
          </ac:spMkLst>
        </pc:spChg>
        <pc:spChg chg="add del mod">
          <ac:chgData name="Maria Eduarda Rodrigues Borgato (2314577)" userId="cff4b171-8dd3-4a99-8383-14dd864e270c" providerId="ADAL" clId="{3FEABB72-7CE4-4C18-B2F1-B7CC5B6B54CD}" dt="2025-12-08T02:26:59.049" v="11858" actId="478"/>
          <ac:spMkLst>
            <pc:docMk/>
            <pc:sldMk cId="927122038" sldId="377"/>
            <ac:spMk id="39" creationId="{B7B6D80F-818D-5A1F-9A2E-F3ED740AAC83}"/>
          </ac:spMkLst>
        </pc:spChg>
        <pc:picChg chg="add del mod">
          <ac:chgData name="Maria Eduarda Rodrigues Borgato (2314577)" userId="cff4b171-8dd3-4a99-8383-14dd864e270c" providerId="ADAL" clId="{3FEABB72-7CE4-4C18-B2F1-B7CC5B6B54CD}" dt="2025-12-08T01:16:45.346" v="10600" actId="478"/>
          <ac:picMkLst>
            <pc:docMk/>
            <pc:sldMk cId="927122038" sldId="377"/>
            <ac:picMk id="7" creationId="{1CB367FD-D341-5267-5719-C7954A2967F7}"/>
          </ac:picMkLst>
        </pc:picChg>
        <pc:picChg chg="add del mod">
          <ac:chgData name="Maria Eduarda Rodrigues Borgato (2314577)" userId="cff4b171-8dd3-4a99-8383-14dd864e270c" providerId="ADAL" clId="{3FEABB72-7CE4-4C18-B2F1-B7CC5B6B54CD}" dt="2025-12-08T01:33:37.371" v="10678" actId="478"/>
          <ac:picMkLst>
            <pc:docMk/>
            <pc:sldMk cId="927122038" sldId="377"/>
            <ac:picMk id="10" creationId="{51730C52-A0DA-6D06-6276-FD876A0548EC}"/>
          </ac:picMkLst>
        </pc:picChg>
        <pc:picChg chg="add del mod">
          <ac:chgData name="Maria Eduarda Rodrigues Borgato (2314577)" userId="cff4b171-8dd3-4a99-8383-14dd864e270c" providerId="ADAL" clId="{3FEABB72-7CE4-4C18-B2F1-B7CC5B6B54CD}" dt="2025-12-08T01:42:49.186" v="10720" actId="478"/>
          <ac:picMkLst>
            <pc:docMk/>
            <pc:sldMk cId="927122038" sldId="377"/>
            <ac:picMk id="12" creationId="{BADE06BF-F89B-E944-2C46-89DE4B9BBB45}"/>
          </ac:picMkLst>
        </pc:picChg>
        <pc:picChg chg="add del mod">
          <ac:chgData name="Maria Eduarda Rodrigues Borgato (2314577)" userId="cff4b171-8dd3-4a99-8383-14dd864e270c" providerId="ADAL" clId="{3FEABB72-7CE4-4C18-B2F1-B7CC5B6B54CD}" dt="2025-12-08T01:42:47.091" v="10719" actId="478"/>
          <ac:picMkLst>
            <pc:docMk/>
            <pc:sldMk cId="927122038" sldId="377"/>
            <ac:picMk id="13" creationId="{6F706796-E78B-18B1-6F01-6750D289D72C}"/>
          </ac:picMkLst>
        </pc:picChg>
        <pc:picChg chg="add del mod">
          <ac:chgData name="Maria Eduarda Rodrigues Borgato (2314577)" userId="cff4b171-8dd3-4a99-8383-14dd864e270c" providerId="ADAL" clId="{3FEABB72-7CE4-4C18-B2F1-B7CC5B6B54CD}" dt="2025-12-08T02:35:04.299" v="13606" actId="478"/>
          <ac:picMkLst>
            <pc:docMk/>
            <pc:sldMk cId="927122038" sldId="377"/>
            <ac:picMk id="22" creationId="{39D77AF0-2CC2-7AAC-5175-F215B9B9C6CB}"/>
          </ac:picMkLst>
        </pc:picChg>
        <pc:picChg chg="add mod">
          <ac:chgData name="Maria Eduarda Rodrigues Borgato (2314577)" userId="cff4b171-8dd3-4a99-8383-14dd864e270c" providerId="ADAL" clId="{3FEABB72-7CE4-4C18-B2F1-B7CC5B6B54CD}" dt="2025-12-08T03:33:42.325" v="14138" actId="1076"/>
          <ac:picMkLst>
            <pc:docMk/>
            <pc:sldMk cId="927122038" sldId="377"/>
            <ac:picMk id="37" creationId="{DCAF2372-E90F-39F4-D97C-F57B27B1F46F}"/>
          </ac:picMkLst>
        </pc:picChg>
        <pc:picChg chg="add del mod ord">
          <ac:chgData name="Maria Eduarda Rodrigues Borgato (2314577)" userId="cff4b171-8dd3-4a99-8383-14dd864e270c" providerId="ADAL" clId="{3FEABB72-7CE4-4C18-B2F1-B7CC5B6B54CD}" dt="2025-12-08T03:22:01.456" v="14091" actId="478"/>
          <ac:picMkLst>
            <pc:docMk/>
            <pc:sldMk cId="927122038" sldId="377"/>
            <ac:picMk id="41" creationId="{1A551047-31A2-F37F-9177-1CAEA58FA02B}"/>
          </ac:picMkLst>
        </pc:picChg>
        <pc:picChg chg="add mod">
          <ac:chgData name="Maria Eduarda Rodrigues Borgato (2314577)" userId="cff4b171-8dd3-4a99-8383-14dd864e270c" providerId="ADAL" clId="{3FEABB72-7CE4-4C18-B2F1-B7CC5B6B54CD}" dt="2025-12-08T03:33:52.642" v="14139" actId="1076"/>
          <ac:picMkLst>
            <pc:docMk/>
            <pc:sldMk cId="927122038" sldId="377"/>
            <ac:picMk id="42" creationId="{0C8672D1-3287-B60A-DB37-50712058F2F5}"/>
          </ac:picMkLst>
        </pc:picChg>
        <pc:cxnChg chg="add mod">
          <ac:chgData name="Maria Eduarda Rodrigues Borgato (2314577)" userId="cff4b171-8dd3-4a99-8383-14dd864e270c" providerId="ADAL" clId="{3FEABB72-7CE4-4C18-B2F1-B7CC5B6B54CD}" dt="2025-12-08T03:40:48.885" v="14162" actId="1076"/>
          <ac:cxnSpMkLst>
            <pc:docMk/>
            <pc:sldMk cId="927122038" sldId="377"/>
            <ac:cxnSpMk id="44" creationId="{D9678E5B-77C1-32DE-FA2B-CB00EE7620D3}"/>
          </ac:cxnSpMkLst>
        </pc:cxnChg>
      </pc:sldChg>
      <pc:sldChg chg="addSp delSp modSp mod modTransition setBg">
        <pc:chgData name="Maria Eduarda Rodrigues Borgato (2314577)" userId="cff4b171-8dd3-4a99-8383-14dd864e270c" providerId="ADAL" clId="{3FEABB72-7CE4-4C18-B2F1-B7CC5B6B54CD}" dt="2025-12-08T03:57:12.606" v="14467"/>
        <pc:sldMkLst>
          <pc:docMk/>
          <pc:sldMk cId="3774853048" sldId="379"/>
        </pc:sldMkLst>
        <pc:spChg chg="mod">
          <ac:chgData name="Maria Eduarda Rodrigues Borgato (2314577)" userId="cff4b171-8dd3-4a99-8383-14dd864e270c" providerId="ADAL" clId="{3FEABB72-7CE4-4C18-B2F1-B7CC5B6B54CD}" dt="2025-12-05T18:25:17.231" v="1844" actId="1076"/>
          <ac:spMkLst>
            <pc:docMk/>
            <pc:sldMk cId="3774853048" sldId="379"/>
            <ac:spMk id="2" creationId="{54047B8C-65D0-EA39-A5A8-A5EFE8FEB6F1}"/>
          </ac:spMkLst>
        </pc:spChg>
        <pc:spChg chg="mod">
          <ac:chgData name="Maria Eduarda Rodrigues Borgato (2314577)" userId="cff4b171-8dd3-4a99-8383-14dd864e270c" providerId="ADAL" clId="{3FEABB72-7CE4-4C18-B2F1-B7CC5B6B54CD}" dt="2025-12-08T01:23:28.319" v="10631" actId="1076"/>
          <ac:spMkLst>
            <pc:docMk/>
            <pc:sldMk cId="3774853048" sldId="379"/>
            <ac:spMk id="6" creationId="{050B396D-7F40-43E5-1A8C-0984ADCC8D51}"/>
          </ac:spMkLst>
        </pc:spChg>
        <pc:graphicFrameChg chg="add mod modGraphic">
          <ac:chgData name="Maria Eduarda Rodrigues Borgato (2314577)" userId="cff4b171-8dd3-4a99-8383-14dd864e270c" providerId="ADAL" clId="{3FEABB72-7CE4-4C18-B2F1-B7CC5B6B54CD}" dt="2025-12-05T19:00:21.533" v="2317" actId="20577"/>
          <ac:graphicFrameMkLst>
            <pc:docMk/>
            <pc:sldMk cId="3774853048" sldId="379"/>
            <ac:graphicFrameMk id="12" creationId="{F1B10674-C277-D791-45B1-C218A4483378}"/>
          </ac:graphicFrameMkLst>
        </pc:graphicFrameChg>
        <pc:picChg chg="add mod">
          <ac:chgData name="Maria Eduarda Rodrigues Borgato (2314577)" userId="cff4b171-8dd3-4a99-8383-14dd864e270c" providerId="ADAL" clId="{3FEABB72-7CE4-4C18-B2F1-B7CC5B6B54CD}" dt="2025-12-08T01:14:08.028" v="10583" actId="931"/>
          <ac:picMkLst>
            <pc:docMk/>
            <pc:sldMk cId="3774853048" sldId="379"/>
            <ac:picMk id="30" creationId="{C9CCABE0-B6A6-A499-58A4-EAC12A18E6CE}"/>
          </ac:picMkLst>
        </pc:picChg>
        <pc:picChg chg="add mod">
          <ac:chgData name="Maria Eduarda Rodrigues Borgato (2314577)" userId="cff4b171-8dd3-4a99-8383-14dd864e270c" providerId="ADAL" clId="{3FEABB72-7CE4-4C18-B2F1-B7CC5B6B54CD}" dt="2025-12-08T01:26:49.645" v="10652" actId="1076"/>
          <ac:picMkLst>
            <pc:docMk/>
            <pc:sldMk cId="3774853048" sldId="379"/>
            <ac:picMk id="31" creationId="{F02D860A-EBF2-02A1-F7F6-1C29E4BC2137}"/>
          </ac:picMkLst>
        </pc:picChg>
        <pc:picChg chg="add del mod">
          <ac:chgData name="Maria Eduarda Rodrigues Borgato (2314577)" userId="cff4b171-8dd3-4a99-8383-14dd864e270c" providerId="ADAL" clId="{3FEABB72-7CE4-4C18-B2F1-B7CC5B6B54CD}" dt="2025-12-08T01:32:56.342" v="10673" actId="478"/>
          <ac:picMkLst>
            <pc:docMk/>
            <pc:sldMk cId="3774853048" sldId="379"/>
            <ac:picMk id="32" creationId="{FBEB26EF-7631-270D-9B53-6BE616AE39AE}"/>
          </ac:picMkLst>
        </pc:picChg>
        <pc:cxnChg chg="mod">
          <ac:chgData name="Maria Eduarda Rodrigues Borgato (2314577)" userId="cff4b171-8dd3-4a99-8383-14dd864e270c" providerId="ADAL" clId="{3FEABB72-7CE4-4C18-B2F1-B7CC5B6B54CD}" dt="2025-12-08T01:23:32.885" v="10632" actId="1076"/>
          <ac:cxnSpMkLst>
            <pc:docMk/>
            <pc:sldMk cId="3774853048" sldId="379"/>
            <ac:cxnSpMk id="3" creationId="{B333EA51-04B8-FBE1-49E8-923765A24BBA}"/>
          </ac:cxnSpMkLst>
        </pc:cxnChg>
      </pc:sldChg>
      <pc:sldChg chg="addSp delSp modSp mod modTransition setBg">
        <pc:chgData name="Maria Eduarda Rodrigues Borgato (2314577)" userId="cff4b171-8dd3-4a99-8383-14dd864e270c" providerId="ADAL" clId="{3FEABB72-7CE4-4C18-B2F1-B7CC5B6B54CD}" dt="2025-12-08T03:57:16.638" v="14468"/>
        <pc:sldMkLst>
          <pc:docMk/>
          <pc:sldMk cId="876729831" sldId="380"/>
        </pc:sldMkLst>
        <pc:spChg chg="mod">
          <ac:chgData name="Maria Eduarda Rodrigues Borgato (2314577)" userId="cff4b171-8dd3-4a99-8383-14dd864e270c" providerId="ADAL" clId="{3FEABB72-7CE4-4C18-B2F1-B7CC5B6B54CD}" dt="2025-12-05T18:19:16.163" v="1808" actId="1076"/>
          <ac:spMkLst>
            <pc:docMk/>
            <pc:sldMk cId="876729831" sldId="380"/>
            <ac:spMk id="2" creationId="{35C9A004-BF6D-FE16-E2E8-44F687F19D31}"/>
          </ac:spMkLst>
        </pc:spChg>
        <pc:graphicFrameChg chg="add mod modGraphic">
          <ac:chgData name="Maria Eduarda Rodrigues Borgato (2314577)" userId="cff4b171-8dd3-4a99-8383-14dd864e270c" providerId="ADAL" clId="{3FEABB72-7CE4-4C18-B2F1-B7CC5B6B54CD}" dt="2025-12-05T20:30:20.617" v="5273" actId="20577"/>
          <ac:graphicFrameMkLst>
            <pc:docMk/>
            <pc:sldMk cId="876729831" sldId="380"/>
            <ac:graphicFrameMk id="3" creationId="{CC87BE50-187D-3B00-7E56-5B5B6718EBD5}"/>
          </ac:graphicFrameMkLst>
        </pc:graphicFrameChg>
        <pc:picChg chg="add mod modCrop">
          <ac:chgData name="Maria Eduarda Rodrigues Borgato (2314577)" userId="cff4b171-8dd3-4a99-8383-14dd864e270c" providerId="ADAL" clId="{3FEABB72-7CE4-4C18-B2F1-B7CC5B6B54CD}" dt="2025-12-08T01:37:14.137" v="10693" actId="14100"/>
          <ac:picMkLst>
            <pc:docMk/>
            <pc:sldMk cId="876729831" sldId="380"/>
            <ac:picMk id="7" creationId="{29FBCA2E-276F-2384-6D7B-CA7C17B405E2}"/>
          </ac:picMkLst>
        </pc:picChg>
        <pc:picChg chg="add mod">
          <ac:chgData name="Maria Eduarda Rodrigues Borgato (2314577)" userId="cff4b171-8dd3-4a99-8383-14dd864e270c" providerId="ADAL" clId="{3FEABB72-7CE4-4C18-B2F1-B7CC5B6B54CD}" dt="2025-12-08T01:41:30.564" v="10717" actId="688"/>
          <ac:picMkLst>
            <pc:docMk/>
            <pc:sldMk cId="876729831" sldId="380"/>
            <ac:picMk id="8" creationId="{CFB14FBC-81DF-1C89-0A08-91C9AD98856F}"/>
          </ac:picMkLst>
        </pc:picChg>
      </pc:sldChg>
      <pc:sldChg chg="addSp delSp modSp mod modTransition setBg">
        <pc:chgData name="Maria Eduarda Rodrigues Borgato (2314577)" userId="cff4b171-8dd3-4a99-8383-14dd864e270c" providerId="ADAL" clId="{3FEABB72-7CE4-4C18-B2F1-B7CC5B6B54CD}" dt="2025-12-08T03:57:27.197" v="14471"/>
        <pc:sldMkLst>
          <pc:docMk/>
          <pc:sldMk cId="2313464907" sldId="381"/>
        </pc:sldMkLst>
        <pc:spChg chg="mod">
          <ac:chgData name="Maria Eduarda Rodrigues Borgato (2314577)" userId="cff4b171-8dd3-4a99-8383-14dd864e270c" providerId="ADAL" clId="{3FEABB72-7CE4-4C18-B2F1-B7CC5B6B54CD}" dt="2025-12-05T21:08:22.570" v="6768" actId="1076"/>
          <ac:spMkLst>
            <pc:docMk/>
            <pc:sldMk cId="2313464907" sldId="381"/>
            <ac:spMk id="2" creationId="{B2DA4B33-435F-6B55-E73C-CA339BFC2445}"/>
          </ac:spMkLst>
        </pc:spChg>
        <pc:graphicFrameChg chg="add mod modGraphic">
          <ac:chgData name="Maria Eduarda Rodrigues Borgato (2314577)" userId="cff4b171-8dd3-4a99-8383-14dd864e270c" providerId="ADAL" clId="{3FEABB72-7CE4-4C18-B2F1-B7CC5B6B54CD}" dt="2025-12-05T21:17:33.363" v="6819" actId="5793"/>
          <ac:graphicFrameMkLst>
            <pc:docMk/>
            <pc:sldMk cId="2313464907" sldId="381"/>
            <ac:graphicFrameMk id="28" creationId="{26E09AA4-17C7-DDA0-92DD-B98BC1833803}"/>
          </ac:graphicFrameMkLst>
        </pc:graphicFrameChg>
        <pc:picChg chg="add mod">
          <ac:chgData name="Maria Eduarda Rodrigues Borgato (2314577)" userId="cff4b171-8dd3-4a99-8383-14dd864e270c" providerId="ADAL" clId="{3FEABB72-7CE4-4C18-B2F1-B7CC5B6B54CD}" dt="2025-12-05T21:14:24.384" v="6808" actId="1076"/>
          <ac:picMkLst>
            <pc:docMk/>
            <pc:sldMk cId="2313464907" sldId="381"/>
            <ac:picMk id="38" creationId="{2E48D9A1-A3FB-46C1-9D48-32252411AABA}"/>
          </ac:picMkLst>
        </pc:picChg>
        <pc:picChg chg="add mod">
          <ac:chgData name="Maria Eduarda Rodrigues Borgato (2314577)" userId="cff4b171-8dd3-4a99-8383-14dd864e270c" providerId="ADAL" clId="{3FEABB72-7CE4-4C18-B2F1-B7CC5B6B54CD}" dt="2025-12-05T21:14:36.566" v="6810" actId="1076"/>
          <ac:picMkLst>
            <pc:docMk/>
            <pc:sldMk cId="2313464907" sldId="381"/>
            <ac:picMk id="39" creationId="{F0BB0618-2DD9-607B-569D-4740897ADB63}"/>
          </ac:picMkLst>
        </pc:picChg>
        <pc:picChg chg="add mod">
          <ac:chgData name="Maria Eduarda Rodrigues Borgato (2314577)" userId="cff4b171-8dd3-4a99-8383-14dd864e270c" providerId="ADAL" clId="{3FEABB72-7CE4-4C18-B2F1-B7CC5B6B54CD}" dt="2025-12-08T01:14:25.438" v="10584" actId="1076"/>
          <ac:picMkLst>
            <pc:docMk/>
            <pc:sldMk cId="2313464907" sldId="381"/>
            <ac:picMk id="41" creationId="{DFA9859B-0BB5-83EC-1F78-CFD42896E222}"/>
          </ac:picMkLst>
        </pc:picChg>
      </pc:sldChg>
      <pc:sldChg chg="addSp delSp modSp mod modTransition setBg">
        <pc:chgData name="Maria Eduarda Rodrigues Borgato (2314577)" userId="cff4b171-8dd3-4a99-8383-14dd864e270c" providerId="ADAL" clId="{3FEABB72-7CE4-4C18-B2F1-B7CC5B6B54CD}" dt="2025-12-08T03:57:36.861" v="14472"/>
        <pc:sldMkLst>
          <pc:docMk/>
          <pc:sldMk cId="1376706765" sldId="382"/>
        </pc:sldMkLst>
        <pc:spChg chg="mod">
          <ac:chgData name="Maria Eduarda Rodrigues Borgato (2314577)" userId="cff4b171-8dd3-4a99-8383-14dd864e270c" providerId="ADAL" clId="{3FEABB72-7CE4-4C18-B2F1-B7CC5B6B54CD}" dt="2025-12-07T20:00:52.261" v="7626" actId="1076"/>
          <ac:spMkLst>
            <pc:docMk/>
            <pc:sldMk cId="1376706765" sldId="382"/>
            <ac:spMk id="4" creationId="{98C3AF59-9CE7-4CE6-C397-FFB5DBD78F4E}"/>
          </ac:spMkLst>
        </pc:spChg>
        <pc:spChg chg="add mod">
          <ac:chgData name="Maria Eduarda Rodrigues Borgato (2314577)" userId="cff4b171-8dd3-4a99-8383-14dd864e270c" providerId="ADAL" clId="{3FEABB72-7CE4-4C18-B2F1-B7CC5B6B54CD}" dt="2025-12-08T01:03:26.075" v="10533" actId="207"/>
          <ac:spMkLst>
            <pc:docMk/>
            <pc:sldMk cId="1376706765" sldId="382"/>
            <ac:spMk id="17" creationId="{6B2A5FFF-D495-1F22-5AE3-E8FC3BB46D21}"/>
          </ac:spMkLst>
        </pc:spChg>
        <pc:spChg chg="add del mod">
          <ac:chgData name="Maria Eduarda Rodrigues Borgato (2314577)" userId="cff4b171-8dd3-4a99-8383-14dd864e270c" providerId="ADAL" clId="{3FEABB72-7CE4-4C18-B2F1-B7CC5B6B54CD}" dt="2025-12-07T20:02:55.705" v="7635" actId="478"/>
          <ac:spMkLst>
            <pc:docMk/>
            <pc:sldMk cId="1376706765" sldId="382"/>
            <ac:spMk id="39" creationId="{F7E5CF02-A32E-45C2-BE98-883B88AAFC06}"/>
          </ac:spMkLst>
        </pc:spChg>
        <pc:graphicFrameChg chg="add del mod">
          <ac:chgData name="Maria Eduarda Rodrigues Borgato (2314577)" userId="cff4b171-8dd3-4a99-8383-14dd864e270c" providerId="ADAL" clId="{3FEABB72-7CE4-4C18-B2F1-B7CC5B6B54CD}" dt="2025-12-07T19:44:03.372" v="7546" actId="478"/>
          <ac:graphicFrameMkLst>
            <pc:docMk/>
            <pc:sldMk cId="1376706765" sldId="382"/>
            <ac:graphicFrameMk id="32" creationId="{39B86E57-C541-6C50-30DE-7D826A1D9200}"/>
          </ac:graphicFrameMkLst>
        </pc:graphicFrameChg>
        <pc:graphicFrameChg chg="add del mod">
          <ac:chgData name="Maria Eduarda Rodrigues Borgato (2314577)" userId="cff4b171-8dd3-4a99-8383-14dd864e270c" providerId="ADAL" clId="{3FEABB72-7CE4-4C18-B2F1-B7CC5B6B54CD}" dt="2025-12-07T22:32:48.178" v="8441" actId="478"/>
          <ac:graphicFrameMkLst>
            <pc:docMk/>
            <pc:sldMk cId="1376706765" sldId="382"/>
            <ac:graphicFrameMk id="38" creationId="{6A0FAEC2-8B8C-9038-DA44-06D7C0DBBE97}"/>
          </ac:graphicFrameMkLst>
        </pc:graphicFrameChg>
        <pc:graphicFrameChg chg="add del mod">
          <ac:chgData name="Maria Eduarda Rodrigues Borgato (2314577)" userId="cff4b171-8dd3-4a99-8383-14dd864e270c" providerId="ADAL" clId="{3FEABB72-7CE4-4C18-B2F1-B7CC5B6B54CD}" dt="2025-12-07T22:32:53.569" v="8443" actId="478"/>
          <ac:graphicFrameMkLst>
            <pc:docMk/>
            <pc:sldMk cId="1376706765" sldId="382"/>
            <ac:graphicFrameMk id="40" creationId="{D25C4E84-CCF5-3635-593B-180FD1549CDF}"/>
          </ac:graphicFrameMkLst>
        </pc:graphicFrameChg>
        <pc:graphicFrameChg chg="add mod modGraphic">
          <ac:chgData name="Maria Eduarda Rodrigues Borgato (2314577)" userId="cff4b171-8dd3-4a99-8383-14dd864e270c" providerId="ADAL" clId="{3FEABB72-7CE4-4C18-B2F1-B7CC5B6B54CD}" dt="2025-12-08T00:59:11.885" v="10482" actId="1076"/>
          <ac:graphicFrameMkLst>
            <pc:docMk/>
            <pc:sldMk cId="1376706765" sldId="382"/>
            <ac:graphicFrameMk id="43" creationId="{D7B17D5D-6851-60A3-B19C-90D4E3C2FC64}"/>
          </ac:graphicFrameMkLst>
        </pc:graphicFrameChg>
        <pc:graphicFrameChg chg="add del">
          <ac:chgData name="Maria Eduarda Rodrigues Borgato (2314577)" userId="cff4b171-8dd3-4a99-8383-14dd864e270c" providerId="ADAL" clId="{3FEABB72-7CE4-4C18-B2F1-B7CC5B6B54CD}" dt="2025-12-07T22:41:01.510" v="8624" actId="3680"/>
          <ac:graphicFrameMkLst>
            <pc:docMk/>
            <pc:sldMk cId="1376706765" sldId="382"/>
            <ac:graphicFrameMk id="44" creationId="{0BDBC18F-10AB-7461-3945-7F5BAC53ADE4}"/>
          </ac:graphicFrameMkLst>
        </pc:graphicFrameChg>
        <pc:graphicFrameChg chg="add mod modGraphic">
          <ac:chgData name="Maria Eduarda Rodrigues Borgato (2314577)" userId="cff4b171-8dd3-4a99-8383-14dd864e270c" providerId="ADAL" clId="{3FEABB72-7CE4-4C18-B2F1-B7CC5B6B54CD}" dt="2025-12-08T00:59:03.976" v="10481" actId="1076"/>
          <ac:graphicFrameMkLst>
            <pc:docMk/>
            <pc:sldMk cId="1376706765" sldId="382"/>
            <ac:graphicFrameMk id="45" creationId="{8AF5ED17-CE66-0E60-1A8C-699030CF7E5E}"/>
          </ac:graphicFrameMkLst>
        </pc:graphicFrameChg>
        <pc:cxnChg chg="add del mod">
          <ac:chgData name="Maria Eduarda Rodrigues Borgato (2314577)" userId="cff4b171-8dd3-4a99-8383-14dd864e270c" providerId="ADAL" clId="{3FEABB72-7CE4-4C18-B2F1-B7CC5B6B54CD}" dt="2025-12-07T22:40:38.472" v="8622" actId="478"/>
          <ac:cxnSpMkLst>
            <pc:docMk/>
            <pc:sldMk cId="1376706765" sldId="382"/>
            <ac:cxnSpMk id="42" creationId="{B6F50553-B76E-D595-7762-9BD3EC2676B0}"/>
          </ac:cxnSpMkLst>
        </pc:cxnChg>
      </pc:sldChg>
      <pc:sldChg chg="del">
        <pc:chgData name="Maria Eduarda Rodrigues Borgato (2314577)" userId="cff4b171-8dd3-4a99-8383-14dd864e270c" providerId="ADAL" clId="{3FEABB72-7CE4-4C18-B2F1-B7CC5B6B54CD}" dt="2025-12-07T19:31:59.277" v="7502" actId="47"/>
        <pc:sldMkLst>
          <pc:docMk/>
          <pc:sldMk cId="2319507040" sldId="388"/>
        </pc:sldMkLst>
      </pc:sldChg>
      <pc:sldChg chg="del">
        <pc:chgData name="Maria Eduarda Rodrigues Borgato (2314577)" userId="cff4b171-8dd3-4a99-8383-14dd864e270c" providerId="ADAL" clId="{3FEABB72-7CE4-4C18-B2F1-B7CC5B6B54CD}" dt="2025-12-07T19:32:01.149" v="7503" actId="47"/>
        <pc:sldMkLst>
          <pc:docMk/>
          <pc:sldMk cId="966595522" sldId="389"/>
        </pc:sldMkLst>
      </pc:sldChg>
      <pc:sldChg chg="addSp delSp modSp mod modTransition setBg">
        <pc:chgData name="Maria Eduarda Rodrigues Borgato (2314577)" userId="cff4b171-8dd3-4a99-8383-14dd864e270c" providerId="ADAL" clId="{3FEABB72-7CE4-4C18-B2F1-B7CC5B6B54CD}" dt="2025-12-08T03:57:09.573" v="14466"/>
        <pc:sldMkLst>
          <pc:docMk/>
          <pc:sldMk cId="3733665254" sldId="390"/>
        </pc:sldMkLst>
        <pc:spChg chg="mod">
          <ac:chgData name="Maria Eduarda Rodrigues Borgato (2314577)" userId="cff4b171-8dd3-4a99-8383-14dd864e270c" providerId="ADAL" clId="{3FEABB72-7CE4-4C18-B2F1-B7CC5B6B54CD}" dt="2025-12-05T20:59:24.556" v="6570" actId="20577"/>
          <ac:spMkLst>
            <pc:docMk/>
            <pc:sldMk cId="3733665254" sldId="390"/>
            <ac:spMk id="2" creationId="{E38E1D6B-7072-117F-8404-BC35B91FADC3}"/>
          </ac:spMkLst>
        </pc:spChg>
        <pc:spChg chg="mod">
          <ac:chgData name="Maria Eduarda Rodrigues Borgato (2314577)" userId="cff4b171-8dd3-4a99-8383-14dd864e270c" providerId="ADAL" clId="{3FEABB72-7CE4-4C18-B2F1-B7CC5B6B54CD}" dt="2025-12-08T01:26:15.048" v="10648" actId="1076"/>
          <ac:spMkLst>
            <pc:docMk/>
            <pc:sldMk cId="3733665254" sldId="390"/>
            <ac:spMk id="9" creationId="{2953FD73-3C20-1A2D-592F-07E395610DC1}"/>
          </ac:spMkLst>
        </pc:spChg>
        <pc:spChg chg="add del mod">
          <ac:chgData name="Maria Eduarda Rodrigues Borgato (2314577)" userId="cff4b171-8dd3-4a99-8383-14dd864e270c" providerId="ADAL" clId="{3FEABB72-7CE4-4C18-B2F1-B7CC5B6B54CD}" dt="2025-12-08T01:15:38.716" v="10593" actId="478"/>
          <ac:spMkLst>
            <pc:docMk/>
            <pc:sldMk cId="3733665254" sldId="390"/>
            <ac:spMk id="20" creationId="{06A72043-F541-EBCE-3A6A-677D696B75A8}"/>
          </ac:spMkLst>
        </pc:spChg>
        <pc:spChg chg="add del mod">
          <ac:chgData name="Maria Eduarda Rodrigues Borgato (2314577)" userId="cff4b171-8dd3-4a99-8383-14dd864e270c" providerId="ADAL" clId="{3FEABB72-7CE4-4C18-B2F1-B7CC5B6B54CD}" dt="2025-12-08T01:16:38.033" v="10599" actId="478"/>
          <ac:spMkLst>
            <pc:docMk/>
            <pc:sldMk cId="3733665254" sldId="390"/>
            <ac:spMk id="21" creationId="{A91C9B1D-EC21-9986-B743-ACADE2FEABA1}"/>
          </ac:spMkLst>
        </pc:spChg>
        <pc:spChg chg="add mod">
          <ac:chgData name="Maria Eduarda Rodrigues Borgato (2314577)" userId="cff4b171-8dd3-4a99-8383-14dd864e270c" providerId="ADAL" clId="{3FEABB72-7CE4-4C18-B2F1-B7CC5B6B54CD}" dt="2025-12-08T01:16:20.928" v="10596" actId="767"/>
          <ac:spMkLst>
            <pc:docMk/>
            <pc:sldMk cId="3733665254" sldId="390"/>
            <ac:spMk id="22" creationId="{B7FA3C1D-15B2-77F6-4050-E8B899091F3A}"/>
          </ac:spMkLst>
        </pc:spChg>
        <pc:picChg chg="mod">
          <ac:chgData name="Maria Eduarda Rodrigues Borgato (2314577)" userId="cff4b171-8dd3-4a99-8383-14dd864e270c" providerId="ADAL" clId="{3FEABB72-7CE4-4C18-B2F1-B7CC5B6B54CD}" dt="2025-12-08T01:26:35.198" v="10651" actId="1076"/>
          <ac:picMkLst>
            <pc:docMk/>
            <pc:sldMk cId="3733665254" sldId="390"/>
            <ac:picMk id="4" creationId="{8743AEB0-B359-58B7-1C90-6A25EF2F5E5F}"/>
          </ac:picMkLst>
        </pc:picChg>
        <pc:picChg chg="add del mod">
          <ac:chgData name="Maria Eduarda Rodrigues Borgato (2314577)" userId="cff4b171-8dd3-4a99-8383-14dd864e270c" providerId="ADAL" clId="{3FEABB72-7CE4-4C18-B2F1-B7CC5B6B54CD}" dt="2025-12-08T01:18:07.337" v="10606" actId="478"/>
          <ac:picMkLst>
            <pc:docMk/>
            <pc:sldMk cId="3733665254" sldId="390"/>
            <ac:picMk id="23" creationId="{6DA0CAE9-9C8D-35C7-D608-21BA4DA0CE1F}"/>
          </ac:picMkLst>
        </pc:picChg>
        <pc:picChg chg="add del mod">
          <ac:chgData name="Maria Eduarda Rodrigues Borgato (2314577)" userId="cff4b171-8dd3-4a99-8383-14dd864e270c" providerId="ADAL" clId="{3FEABB72-7CE4-4C18-B2F1-B7CC5B6B54CD}" dt="2025-12-08T01:23:02.624" v="10629" actId="478"/>
          <ac:picMkLst>
            <pc:docMk/>
            <pc:sldMk cId="3733665254" sldId="390"/>
            <ac:picMk id="25" creationId="{BE7B3426-73BB-16C1-9365-0478E2BB468A}"/>
          </ac:picMkLst>
        </pc:picChg>
        <pc:picChg chg="add del mod">
          <ac:chgData name="Maria Eduarda Rodrigues Borgato (2314577)" userId="cff4b171-8dd3-4a99-8383-14dd864e270c" providerId="ADAL" clId="{3FEABB72-7CE4-4C18-B2F1-B7CC5B6B54CD}" dt="2025-12-08T01:22:41.901" v="10626" actId="478"/>
          <ac:picMkLst>
            <pc:docMk/>
            <pc:sldMk cId="3733665254" sldId="390"/>
            <ac:picMk id="27" creationId="{D421FA3E-038A-F9FA-AADD-7D390D62715A}"/>
          </ac:picMkLst>
        </pc:picChg>
        <pc:picChg chg="add mod">
          <ac:chgData name="Maria Eduarda Rodrigues Borgato (2314577)" userId="cff4b171-8dd3-4a99-8383-14dd864e270c" providerId="ADAL" clId="{3FEABB72-7CE4-4C18-B2F1-B7CC5B6B54CD}" dt="2025-12-08T01:24:28.483" v="10639" actId="14100"/>
          <ac:picMkLst>
            <pc:docMk/>
            <pc:sldMk cId="3733665254" sldId="390"/>
            <ac:picMk id="29" creationId="{EC9D6653-6BF3-DFB6-3F4D-267844658EC6}"/>
          </ac:picMkLst>
        </pc:picChg>
        <pc:picChg chg="add mod">
          <ac:chgData name="Maria Eduarda Rodrigues Borgato (2314577)" userId="cff4b171-8dd3-4a99-8383-14dd864e270c" providerId="ADAL" clId="{3FEABB72-7CE4-4C18-B2F1-B7CC5B6B54CD}" dt="2025-12-08T01:26:27.918" v="10650" actId="1076"/>
          <ac:picMkLst>
            <pc:docMk/>
            <pc:sldMk cId="3733665254" sldId="390"/>
            <ac:picMk id="31" creationId="{982AC45B-0C9B-8E4B-2769-E9962B3CACEA}"/>
          </ac:picMkLst>
        </pc:picChg>
        <pc:picChg chg="add del mod">
          <ac:chgData name="Maria Eduarda Rodrigues Borgato (2314577)" userId="cff4b171-8dd3-4a99-8383-14dd864e270c" providerId="ADAL" clId="{3FEABB72-7CE4-4C18-B2F1-B7CC5B6B54CD}" dt="2025-12-08T01:33:31" v="10677" actId="478"/>
          <ac:picMkLst>
            <pc:docMk/>
            <pc:sldMk cId="3733665254" sldId="390"/>
            <ac:picMk id="32" creationId="{6467F8E8-586F-377B-C8D1-50E5369BEC05}"/>
          </ac:picMkLst>
        </pc:picChg>
        <pc:cxnChg chg="mod">
          <ac:chgData name="Maria Eduarda Rodrigues Borgato (2314577)" userId="cff4b171-8dd3-4a99-8383-14dd864e270c" providerId="ADAL" clId="{3FEABB72-7CE4-4C18-B2F1-B7CC5B6B54CD}" dt="2025-12-08T01:26:22.868" v="10649" actId="1076"/>
          <ac:cxnSpMkLst>
            <pc:docMk/>
            <pc:sldMk cId="3733665254" sldId="390"/>
            <ac:cxnSpMk id="17" creationId="{926FE15E-A363-F9D2-B7F3-BEB82C6D3E1D}"/>
          </ac:cxnSpMkLst>
        </pc:cxnChg>
      </pc:sldChg>
      <pc:sldChg chg="addSp delSp modSp mod modTransition setBg">
        <pc:chgData name="Maria Eduarda Rodrigues Borgato (2314577)" userId="cff4b171-8dd3-4a99-8383-14dd864e270c" providerId="ADAL" clId="{3FEABB72-7CE4-4C18-B2F1-B7CC5B6B54CD}" dt="2025-12-08T03:58:06.194" v="14477" actId="20577"/>
        <pc:sldMkLst>
          <pc:docMk/>
          <pc:sldMk cId="3068072395" sldId="392"/>
        </pc:sldMkLst>
        <pc:spChg chg="add del mod">
          <ac:chgData name="Maria Eduarda Rodrigues Borgato (2314577)" userId="cff4b171-8dd3-4a99-8383-14dd864e270c" providerId="ADAL" clId="{3FEABB72-7CE4-4C18-B2F1-B7CC5B6B54CD}" dt="2025-12-08T01:01:44.127" v="10517" actId="478"/>
          <ac:spMkLst>
            <pc:docMk/>
            <pc:sldMk cId="3068072395" sldId="392"/>
            <ac:spMk id="3" creationId="{A813B269-A705-D7F4-59A6-3A5B26A1BC16}"/>
          </ac:spMkLst>
        </pc:spChg>
        <pc:spChg chg="add del mod">
          <ac:chgData name="Maria Eduarda Rodrigues Borgato (2314577)" userId="cff4b171-8dd3-4a99-8383-14dd864e270c" providerId="ADAL" clId="{3FEABB72-7CE4-4C18-B2F1-B7CC5B6B54CD}" dt="2025-12-08T01:01:43.730" v="10515" actId="478"/>
          <ac:spMkLst>
            <pc:docMk/>
            <pc:sldMk cId="3068072395" sldId="392"/>
            <ac:spMk id="5" creationId="{D9F05F9A-F1D6-179B-27BE-673FE0741ACD}"/>
          </ac:spMkLst>
        </pc:spChg>
        <pc:spChg chg="add del mod">
          <ac:chgData name="Maria Eduarda Rodrigues Borgato (2314577)" userId="cff4b171-8dd3-4a99-8383-14dd864e270c" providerId="ADAL" clId="{3FEABB72-7CE4-4C18-B2F1-B7CC5B6B54CD}" dt="2025-12-08T01:02:00.011" v="10523" actId="478"/>
          <ac:spMkLst>
            <pc:docMk/>
            <pc:sldMk cId="3068072395" sldId="392"/>
            <ac:spMk id="7" creationId="{6449D0A5-1D97-EA92-FF41-BA323437F39A}"/>
          </ac:spMkLst>
        </pc:spChg>
        <pc:spChg chg="add del">
          <ac:chgData name="Maria Eduarda Rodrigues Borgato (2314577)" userId="cff4b171-8dd3-4a99-8383-14dd864e270c" providerId="ADAL" clId="{3FEABB72-7CE4-4C18-B2F1-B7CC5B6B54CD}" dt="2025-12-08T01:01:55.710" v="10521" actId="478"/>
          <ac:spMkLst>
            <pc:docMk/>
            <pc:sldMk cId="3068072395" sldId="392"/>
            <ac:spMk id="8" creationId="{A810EE3C-B2C8-8259-C6FD-8E6EB78A463B}"/>
          </ac:spMkLst>
        </pc:spChg>
        <pc:spChg chg="add del mod">
          <ac:chgData name="Maria Eduarda Rodrigues Borgato (2314577)" userId="cff4b171-8dd3-4a99-8383-14dd864e270c" providerId="ADAL" clId="{3FEABB72-7CE4-4C18-B2F1-B7CC5B6B54CD}" dt="2025-12-08T03:56:43.835" v="14464" actId="207"/>
          <ac:spMkLst>
            <pc:docMk/>
            <pc:sldMk cId="3068072395" sldId="392"/>
            <ac:spMk id="10" creationId="{DC2C5D4E-F481-B17C-DFEF-7F9F7D414FC3}"/>
          </ac:spMkLst>
        </pc:spChg>
        <pc:spChg chg="mod">
          <ac:chgData name="Maria Eduarda Rodrigues Borgato (2314577)" userId="cff4b171-8dd3-4a99-8383-14dd864e270c" providerId="ADAL" clId="{3FEABB72-7CE4-4C18-B2F1-B7CC5B6B54CD}" dt="2025-12-08T03:58:06.194" v="14477" actId="20577"/>
          <ac:spMkLst>
            <pc:docMk/>
            <pc:sldMk cId="3068072395" sldId="392"/>
            <ac:spMk id="11" creationId="{84B71A9C-F374-B122-4E3F-6FED01909205}"/>
          </ac:spMkLst>
        </pc:spChg>
        <pc:picChg chg="add mod">
          <ac:chgData name="Maria Eduarda Rodrigues Borgato (2314577)" userId="cff4b171-8dd3-4a99-8383-14dd864e270c" providerId="ADAL" clId="{3FEABB72-7CE4-4C18-B2F1-B7CC5B6B54CD}" dt="2025-12-08T01:04:11.995" v="10542" actId="14100"/>
          <ac:picMkLst>
            <pc:docMk/>
            <pc:sldMk cId="3068072395" sldId="392"/>
            <ac:picMk id="9" creationId="{FCB20237-B1C5-F787-3D86-D078D8BA51C8}"/>
          </ac:picMkLst>
        </pc:picChg>
      </pc:sldChg>
      <pc:sldChg chg="addSp delSp modSp mod modTransition setBg">
        <pc:chgData name="Maria Eduarda Rodrigues Borgato (2314577)" userId="cff4b171-8dd3-4a99-8383-14dd864e270c" providerId="ADAL" clId="{3FEABB72-7CE4-4C18-B2F1-B7CC5B6B54CD}" dt="2025-12-08T03:57:41.729" v="14473"/>
        <pc:sldMkLst>
          <pc:docMk/>
          <pc:sldMk cId="3900601520" sldId="394"/>
        </pc:sldMkLst>
        <pc:spChg chg="del mod">
          <ac:chgData name="Maria Eduarda Rodrigues Borgato (2314577)" userId="cff4b171-8dd3-4a99-8383-14dd864e270c" providerId="ADAL" clId="{3FEABB72-7CE4-4C18-B2F1-B7CC5B6B54CD}" dt="2025-12-07T20:52:47.611" v="7752" actId="478"/>
          <ac:spMkLst>
            <pc:docMk/>
            <pc:sldMk cId="3900601520" sldId="394"/>
            <ac:spMk id="3" creationId="{C2687607-FBE9-0586-917C-1365BBFA76CC}"/>
          </ac:spMkLst>
        </pc:spChg>
        <pc:spChg chg="del">
          <ac:chgData name="Maria Eduarda Rodrigues Borgato (2314577)" userId="cff4b171-8dd3-4a99-8383-14dd864e270c" providerId="ADAL" clId="{3FEABB72-7CE4-4C18-B2F1-B7CC5B6B54CD}" dt="2025-12-07T21:05:02.136" v="7828" actId="478"/>
          <ac:spMkLst>
            <pc:docMk/>
            <pc:sldMk cId="3900601520" sldId="394"/>
            <ac:spMk id="4" creationId="{2BBD2109-7E70-58F1-F37E-D9D99ABA3D38}"/>
          </ac:spMkLst>
        </pc:spChg>
        <pc:spChg chg="del mod">
          <ac:chgData name="Maria Eduarda Rodrigues Borgato (2314577)" userId="cff4b171-8dd3-4a99-8383-14dd864e270c" providerId="ADAL" clId="{3FEABB72-7CE4-4C18-B2F1-B7CC5B6B54CD}" dt="2025-12-07T20:06:42.064" v="7700" actId="478"/>
          <ac:spMkLst>
            <pc:docMk/>
            <pc:sldMk cId="3900601520" sldId="394"/>
            <ac:spMk id="9" creationId="{810DE366-F9CC-48C6-AE52-EEF2760CDAF0}"/>
          </ac:spMkLst>
        </pc:spChg>
        <pc:spChg chg="add del mod">
          <ac:chgData name="Maria Eduarda Rodrigues Borgato (2314577)" userId="cff4b171-8dd3-4a99-8383-14dd864e270c" providerId="ADAL" clId="{3FEABB72-7CE4-4C18-B2F1-B7CC5B6B54CD}" dt="2025-12-07T20:06:39.770" v="7699" actId="478"/>
          <ac:spMkLst>
            <pc:docMk/>
            <pc:sldMk cId="3900601520" sldId="394"/>
            <ac:spMk id="35" creationId="{2D1D1B15-1894-F018-531A-3B78802986DF}"/>
          </ac:spMkLst>
        </pc:spChg>
        <pc:spChg chg="add del mod">
          <ac:chgData name="Maria Eduarda Rodrigues Borgato (2314577)" userId="cff4b171-8dd3-4a99-8383-14dd864e270c" providerId="ADAL" clId="{3FEABB72-7CE4-4C18-B2F1-B7CC5B6B54CD}" dt="2025-12-07T20:07:49.321" v="7712" actId="478"/>
          <ac:spMkLst>
            <pc:docMk/>
            <pc:sldMk cId="3900601520" sldId="394"/>
            <ac:spMk id="37" creationId="{74AA427E-EAA8-7486-71B7-D83919AE14FD}"/>
          </ac:spMkLst>
        </pc:spChg>
        <pc:spChg chg="add del mod">
          <ac:chgData name="Maria Eduarda Rodrigues Borgato (2314577)" userId="cff4b171-8dd3-4a99-8383-14dd864e270c" providerId="ADAL" clId="{3FEABB72-7CE4-4C18-B2F1-B7CC5B6B54CD}" dt="2025-12-07T20:06:50.799" v="7703" actId="478"/>
          <ac:spMkLst>
            <pc:docMk/>
            <pc:sldMk cId="3900601520" sldId="394"/>
            <ac:spMk id="39" creationId="{A6D86C9F-9940-4831-5731-C27208726FD5}"/>
          </ac:spMkLst>
        </pc:spChg>
        <pc:spChg chg="add mod">
          <ac:chgData name="Maria Eduarda Rodrigues Borgato (2314577)" userId="cff4b171-8dd3-4a99-8383-14dd864e270c" providerId="ADAL" clId="{3FEABB72-7CE4-4C18-B2F1-B7CC5B6B54CD}" dt="2025-12-08T01:03:14.988" v="10532" actId="207"/>
          <ac:spMkLst>
            <pc:docMk/>
            <pc:sldMk cId="3900601520" sldId="394"/>
            <ac:spMk id="49" creationId="{C2F81139-5232-B0A1-DD43-CA6B084C88D5}"/>
          </ac:spMkLst>
        </pc:spChg>
        <pc:graphicFrameChg chg="add del mod">
          <ac:chgData name="Maria Eduarda Rodrigues Borgato (2314577)" userId="cff4b171-8dd3-4a99-8383-14dd864e270c" providerId="ADAL" clId="{3FEABB72-7CE4-4C18-B2F1-B7CC5B6B54CD}" dt="2025-12-07T23:09:33.142" v="9134" actId="478"/>
          <ac:graphicFrameMkLst>
            <pc:docMk/>
            <pc:sldMk cId="3900601520" sldId="394"/>
            <ac:graphicFrameMk id="40" creationId="{D8D786AC-F2F4-139B-EE16-5F68D7258694}"/>
          </ac:graphicFrameMkLst>
        </pc:graphicFrameChg>
        <pc:graphicFrameChg chg="add del mod">
          <ac:chgData name="Maria Eduarda Rodrigues Borgato (2314577)" userId="cff4b171-8dd3-4a99-8383-14dd864e270c" providerId="ADAL" clId="{3FEABB72-7CE4-4C18-B2F1-B7CC5B6B54CD}" dt="2025-12-07T23:09:35.634" v="9135" actId="478"/>
          <ac:graphicFrameMkLst>
            <pc:docMk/>
            <pc:sldMk cId="3900601520" sldId="394"/>
            <ac:graphicFrameMk id="46" creationId="{E3AA93DB-45E3-C952-45C6-EF914872908B}"/>
          </ac:graphicFrameMkLst>
        </pc:graphicFrameChg>
        <pc:graphicFrameChg chg="add mod modGraphic">
          <ac:chgData name="Maria Eduarda Rodrigues Borgato (2314577)" userId="cff4b171-8dd3-4a99-8383-14dd864e270c" providerId="ADAL" clId="{3FEABB72-7CE4-4C18-B2F1-B7CC5B6B54CD}" dt="2025-12-08T00:58:24.138" v="10477" actId="207"/>
          <ac:graphicFrameMkLst>
            <pc:docMk/>
            <pc:sldMk cId="3900601520" sldId="394"/>
            <ac:graphicFrameMk id="47" creationId="{BFF8F0FD-5CAD-C38D-FF44-BBAB6A1FED3F}"/>
          </ac:graphicFrameMkLst>
        </pc:graphicFrameChg>
        <pc:graphicFrameChg chg="add mod modGraphic">
          <ac:chgData name="Maria Eduarda Rodrigues Borgato (2314577)" userId="cff4b171-8dd3-4a99-8383-14dd864e270c" providerId="ADAL" clId="{3FEABB72-7CE4-4C18-B2F1-B7CC5B6B54CD}" dt="2025-12-08T00:58:40.932" v="10479" actId="207"/>
          <ac:graphicFrameMkLst>
            <pc:docMk/>
            <pc:sldMk cId="3900601520" sldId="394"/>
            <ac:graphicFrameMk id="48" creationId="{6EEAB67D-8863-6C68-02AB-E6143584030B}"/>
          </ac:graphicFrameMkLst>
        </pc:graphicFrameChg>
        <pc:picChg chg="add mod">
          <ac:chgData name="Maria Eduarda Rodrigues Borgato (2314577)" userId="cff4b171-8dd3-4a99-8383-14dd864e270c" providerId="ADAL" clId="{3FEABB72-7CE4-4C18-B2F1-B7CC5B6B54CD}" dt="2025-12-08T01:37:37.124" v="10695" actId="1076"/>
          <ac:picMkLst>
            <pc:docMk/>
            <pc:sldMk cId="3900601520" sldId="394"/>
            <ac:picMk id="50" creationId="{917CE007-A7B1-4AD1-8371-9441AF3357BB}"/>
          </ac:picMkLst>
        </pc:picChg>
        <pc:cxnChg chg="add del mod">
          <ac:chgData name="Maria Eduarda Rodrigues Borgato (2314577)" userId="cff4b171-8dd3-4a99-8383-14dd864e270c" providerId="ADAL" clId="{3FEABB72-7CE4-4C18-B2F1-B7CC5B6B54CD}" dt="2025-12-08T00:53:06.782" v="10416" actId="478"/>
          <ac:cxnSpMkLst>
            <pc:docMk/>
            <pc:sldMk cId="3900601520" sldId="394"/>
            <ac:cxnSpMk id="42" creationId="{721EB3FD-D581-9803-B6FA-ECF04E0E4800}"/>
          </ac:cxnSpMkLst>
        </pc:cxnChg>
      </pc:sldChg>
      <pc:sldChg chg="del">
        <pc:chgData name="Maria Eduarda Rodrigues Borgato (2314577)" userId="cff4b171-8dd3-4a99-8383-14dd864e270c" providerId="ADAL" clId="{3FEABB72-7CE4-4C18-B2F1-B7CC5B6B54CD}" dt="2025-12-07T19:32:03.007" v="7504" actId="47"/>
        <pc:sldMkLst>
          <pc:docMk/>
          <pc:sldMk cId="1245426592" sldId="396"/>
        </pc:sldMkLst>
      </pc:sldChg>
      <pc:sldChg chg="del">
        <pc:chgData name="Maria Eduarda Rodrigues Borgato (2314577)" userId="cff4b171-8dd3-4a99-8383-14dd864e270c" providerId="ADAL" clId="{3FEABB72-7CE4-4C18-B2F1-B7CC5B6B54CD}" dt="2025-12-07T19:32:04.262" v="7505" actId="47"/>
        <pc:sldMkLst>
          <pc:docMk/>
          <pc:sldMk cId="1820721610" sldId="397"/>
        </pc:sldMkLst>
      </pc:sldChg>
      <pc:sldChg chg="addSp delSp modSp mod modTransition setBg">
        <pc:chgData name="Maria Eduarda Rodrigues Borgato (2314577)" userId="cff4b171-8dd3-4a99-8383-14dd864e270c" providerId="ADAL" clId="{3FEABB72-7CE4-4C18-B2F1-B7CC5B6B54CD}" dt="2025-12-08T03:57:46.721" v="14474"/>
        <pc:sldMkLst>
          <pc:docMk/>
          <pc:sldMk cId="2406872483" sldId="402"/>
        </pc:sldMkLst>
        <pc:spChg chg="mod">
          <ac:chgData name="Maria Eduarda Rodrigues Borgato (2314577)" userId="cff4b171-8dd3-4a99-8383-14dd864e270c" providerId="ADAL" clId="{3FEABB72-7CE4-4C18-B2F1-B7CC5B6B54CD}" dt="2025-12-08T01:38:24.116" v="10698" actId="1076"/>
          <ac:spMkLst>
            <pc:docMk/>
            <pc:sldMk cId="2406872483" sldId="402"/>
            <ac:spMk id="2" creationId="{30725F3B-4018-ADF8-4D41-87192174E8A6}"/>
          </ac:spMkLst>
        </pc:spChg>
        <pc:spChg chg="del mod">
          <ac:chgData name="Maria Eduarda Rodrigues Borgato (2314577)" userId="cff4b171-8dd3-4a99-8383-14dd864e270c" providerId="ADAL" clId="{3FEABB72-7CE4-4C18-B2F1-B7CC5B6B54CD}" dt="2025-12-08T00:42:20.250" v="10358" actId="478"/>
          <ac:spMkLst>
            <pc:docMk/>
            <pc:sldMk cId="2406872483" sldId="402"/>
            <ac:spMk id="3" creationId="{30140AA6-2686-545F-F60A-AF871F7F2116}"/>
          </ac:spMkLst>
        </pc:spChg>
        <pc:graphicFrameChg chg="mod modGraphic">
          <ac:chgData name="Maria Eduarda Rodrigues Borgato (2314577)" userId="cff4b171-8dd3-4a99-8383-14dd864e270c" providerId="ADAL" clId="{3FEABB72-7CE4-4C18-B2F1-B7CC5B6B54CD}" dt="2025-12-08T01:38:58.609" v="10701" actId="1076"/>
          <ac:graphicFrameMkLst>
            <pc:docMk/>
            <pc:sldMk cId="2406872483" sldId="402"/>
            <ac:graphicFrameMk id="11" creationId="{7E8E154C-592C-940F-05D3-1517DEA8835B}"/>
          </ac:graphicFrameMkLst>
        </pc:graphicFrameChg>
        <pc:picChg chg="add mod">
          <ac:chgData name="Maria Eduarda Rodrigues Borgato (2314577)" userId="cff4b171-8dd3-4a99-8383-14dd864e270c" providerId="ADAL" clId="{3FEABB72-7CE4-4C18-B2F1-B7CC5B6B54CD}" dt="2025-12-08T01:38:35.179" v="10699" actId="1076"/>
          <ac:picMkLst>
            <pc:docMk/>
            <pc:sldMk cId="2406872483" sldId="402"/>
            <ac:picMk id="5" creationId="{9DED0D8D-73A3-B2DB-209D-C54E3E1F6C78}"/>
          </ac:picMkLst>
        </pc:picChg>
      </pc:sldChg>
      <pc:sldChg chg="del">
        <pc:chgData name="Maria Eduarda Rodrigues Borgato (2314577)" userId="cff4b171-8dd3-4a99-8383-14dd864e270c" providerId="ADAL" clId="{3FEABB72-7CE4-4C18-B2F1-B7CC5B6B54CD}" dt="2025-12-07T19:32:06.186" v="7506" actId="47"/>
        <pc:sldMkLst>
          <pc:docMk/>
          <pc:sldMk cId="4036022908" sldId="404"/>
        </pc:sldMkLst>
      </pc:sldChg>
      <pc:sldChg chg="addSp delSp modSp mod modTransition setBg">
        <pc:chgData name="Maria Eduarda Rodrigues Borgato (2314577)" userId="cff4b171-8dd3-4a99-8383-14dd864e270c" providerId="ADAL" clId="{3FEABB72-7CE4-4C18-B2F1-B7CC5B6B54CD}" dt="2025-12-08T03:57:23.943" v="14470"/>
        <pc:sldMkLst>
          <pc:docMk/>
          <pc:sldMk cId="3452993920" sldId="405"/>
        </pc:sldMkLst>
        <pc:spChg chg="mod">
          <ac:chgData name="Maria Eduarda Rodrigues Borgato (2314577)" userId="cff4b171-8dd3-4a99-8383-14dd864e270c" providerId="ADAL" clId="{3FEABB72-7CE4-4C18-B2F1-B7CC5B6B54CD}" dt="2025-12-05T19:50:34.558" v="4294" actId="20577"/>
          <ac:spMkLst>
            <pc:docMk/>
            <pc:sldMk cId="3452993920" sldId="405"/>
            <ac:spMk id="5" creationId="{663A4C82-9A2D-C016-B460-3EF6E25653F1}"/>
          </ac:spMkLst>
        </pc:spChg>
        <pc:spChg chg="add del mod">
          <ac:chgData name="Maria Eduarda Rodrigues Borgato (2314577)" userId="cff4b171-8dd3-4a99-8383-14dd864e270c" providerId="ADAL" clId="{3FEABB72-7CE4-4C18-B2F1-B7CC5B6B54CD}" dt="2025-12-05T19:43:28.109" v="4236" actId="14100"/>
          <ac:spMkLst>
            <pc:docMk/>
            <pc:sldMk cId="3452993920" sldId="405"/>
            <ac:spMk id="9" creationId="{74429771-476C-20A1-8FCF-688578433A7D}"/>
          </ac:spMkLst>
        </pc:spChg>
        <pc:spChg chg="mod">
          <ac:chgData name="Maria Eduarda Rodrigues Borgato (2314577)" userId="cff4b171-8dd3-4a99-8383-14dd864e270c" providerId="ADAL" clId="{3FEABB72-7CE4-4C18-B2F1-B7CC5B6B54CD}" dt="2025-12-05T19:44:00.703" v="4239" actId="1076"/>
          <ac:spMkLst>
            <pc:docMk/>
            <pc:sldMk cId="3452993920" sldId="405"/>
            <ac:spMk id="10" creationId="{0058A210-E091-F8AB-6841-D01B1224504C}"/>
          </ac:spMkLst>
        </pc:spChg>
        <pc:spChg chg="mod">
          <ac:chgData name="Maria Eduarda Rodrigues Borgato (2314577)" userId="cff4b171-8dd3-4a99-8383-14dd864e270c" providerId="ADAL" clId="{3FEABB72-7CE4-4C18-B2F1-B7CC5B6B54CD}" dt="2025-12-05T19:43:07.161" v="4234" actId="1076"/>
          <ac:spMkLst>
            <pc:docMk/>
            <pc:sldMk cId="3452993920" sldId="405"/>
            <ac:spMk id="11" creationId="{3CEC8FF4-6604-8F75-5638-B1313A16E8AB}"/>
          </ac:spMkLst>
        </pc:spChg>
        <pc:spChg chg="mod">
          <ac:chgData name="Maria Eduarda Rodrigues Borgato (2314577)" userId="cff4b171-8dd3-4a99-8383-14dd864e270c" providerId="ADAL" clId="{3FEABB72-7CE4-4C18-B2F1-B7CC5B6B54CD}" dt="2025-12-05T19:45:55.749" v="4262" actId="1076"/>
          <ac:spMkLst>
            <pc:docMk/>
            <pc:sldMk cId="3452993920" sldId="405"/>
            <ac:spMk id="14" creationId="{C0EC6A2A-9AB0-6500-FD1B-0676F6848FD2}"/>
          </ac:spMkLst>
        </pc:spChg>
        <pc:spChg chg="mod">
          <ac:chgData name="Maria Eduarda Rodrigues Borgato (2314577)" userId="cff4b171-8dd3-4a99-8383-14dd864e270c" providerId="ADAL" clId="{3FEABB72-7CE4-4C18-B2F1-B7CC5B6B54CD}" dt="2025-12-05T19:44:41.774" v="4245" actId="1076"/>
          <ac:spMkLst>
            <pc:docMk/>
            <pc:sldMk cId="3452993920" sldId="405"/>
            <ac:spMk id="17" creationId="{F8F89A5B-A321-23A1-52A5-EF7DBE51F829}"/>
          </ac:spMkLst>
        </pc:spChg>
        <pc:spChg chg="mod">
          <ac:chgData name="Maria Eduarda Rodrigues Borgato (2314577)" userId="cff4b171-8dd3-4a99-8383-14dd864e270c" providerId="ADAL" clId="{3FEABB72-7CE4-4C18-B2F1-B7CC5B6B54CD}" dt="2025-12-05T19:44:10.020" v="4240" actId="1076"/>
          <ac:spMkLst>
            <pc:docMk/>
            <pc:sldMk cId="3452993920" sldId="405"/>
            <ac:spMk id="18" creationId="{26A39EB7-9E42-8545-2F67-7CCFBC5BC4A5}"/>
          </ac:spMkLst>
        </pc:spChg>
        <pc:spChg chg="add mod">
          <ac:chgData name="Maria Eduarda Rodrigues Borgato (2314577)" userId="cff4b171-8dd3-4a99-8383-14dd864e270c" providerId="ADAL" clId="{3FEABB72-7CE4-4C18-B2F1-B7CC5B6B54CD}" dt="2025-12-05T20:00:31.376" v="4354" actId="14100"/>
          <ac:spMkLst>
            <pc:docMk/>
            <pc:sldMk cId="3452993920" sldId="405"/>
            <ac:spMk id="31" creationId="{FCE7516B-CBF7-EC88-1E8B-CD70056A4049}"/>
          </ac:spMkLst>
        </pc:spChg>
        <pc:spChg chg="add mod">
          <ac:chgData name="Maria Eduarda Rodrigues Borgato (2314577)" userId="cff4b171-8dd3-4a99-8383-14dd864e270c" providerId="ADAL" clId="{3FEABB72-7CE4-4C18-B2F1-B7CC5B6B54CD}" dt="2025-12-05T20:00:29.943" v="4352" actId="1076"/>
          <ac:spMkLst>
            <pc:docMk/>
            <pc:sldMk cId="3452993920" sldId="405"/>
            <ac:spMk id="32" creationId="{E9F320C5-B47A-E51F-F9A7-7B3C9200A8C7}"/>
          </ac:spMkLst>
        </pc:spChg>
        <pc:picChg chg="add mod">
          <ac:chgData name="Maria Eduarda Rodrigues Borgato (2314577)" userId="cff4b171-8dd3-4a99-8383-14dd864e270c" providerId="ADAL" clId="{3FEABB72-7CE4-4C18-B2F1-B7CC5B6B54CD}" dt="2025-12-05T20:04:20.702" v="4388" actId="14100"/>
          <ac:picMkLst>
            <pc:docMk/>
            <pc:sldMk cId="3452993920" sldId="405"/>
            <ac:picMk id="55" creationId="{BD7AD8E9-51DD-83D6-42F4-A73E6F6F0760}"/>
          </ac:picMkLst>
        </pc:picChg>
        <pc:picChg chg="add mod">
          <ac:chgData name="Maria Eduarda Rodrigues Borgato (2314577)" userId="cff4b171-8dd3-4a99-8383-14dd864e270c" providerId="ADAL" clId="{3FEABB72-7CE4-4C18-B2F1-B7CC5B6B54CD}" dt="2025-12-08T01:27:12.826" v="10654" actId="14100"/>
          <ac:picMkLst>
            <pc:docMk/>
            <pc:sldMk cId="3452993920" sldId="405"/>
            <ac:picMk id="67" creationId="{B02FAA53-E34E-221D-0CB1-FC2FA962D0AC}"/>
          </ac:picMkLst>
        </pc:picChg>
        <pc:inkChg chg="add mod">
          <ac:chgData name="Maria Eduarda Rodrigues Borgato (2314577)" userId="cff4b171-8dd3-4a99-8383-14dd864e270c" providerId="ADAL" clId="{3FEABB72-7CE4-4C18-B2F1-B7CC5B6B54CD}" dt="2025-12-05T18:40:14.753" v="2037"/>
          <ac:inkMkLst>
            <pc:docMk/>
            <pc:sldMk cId="3452993920" sldId="405"/>
            <ac:inkMk id="23" creationId="{DD39EE10-C2CD-0427-82C8-BFF5781A9EDB}"/>
          </ac:inkMkLst>
        </pc:inkChg>
        <pc:cxnChg chg="add mod">
          <ac:chgData name="Maria Eduarda Rodrigues Borgato (2314577)" userId="cff4b171-8dd3-4a99-8383-14dd864e270c" providerId="ADAL" clId="{3FEABB72-7CE4-4C18-B2F1-B7CC5B6B54CD}" dt="2025-12-08T01:40:22.440" v="10709" actId="1076"/>
          <ac:cxnSpMkLst>
            <pc:docMk/>
            <pc:sldMk cId="3452993920" sldId="405"/>
            <ac:cxnSpMk id="2" creationId="{6FD272FF-8130-91EE-A93C-9CBED28C7034}"/>
          </ac:cxnSpMkLst>
        </pc:cxnChg>
        <pc:cxnChg chg="add mod">
          <ac:chgData name="Maria Eduarda Rodrigues Borgato (2314577)" userId="cff4b171-8dd3-4a99-8383-14dd864e270c" providerId="ADAL" clId="{3FEABB72-7CE4-4C18-B2F1-B7CC5B6B54CD}" dt="2025-12-08T01:39:56.175" v="10704" actId="208"/>
          <ac:cxnSpMkLst>
            <pc:docMk/>
            <pc:sldMk cId="3452993920" sldId="405"/>
            <ac:cxnSpMk id="7" creationId="{13B01B5B-D033-936C-A065-6DD6984A0485}"/>
          </ac:cxnSpMkLst>
        </pc:cxnChg>
        <pc:cxnChg chg="add mod">
          <ac:chgData name="Maria Eduarda Rodrigues Borgato (2314577)" userId="cff4b171-8dd3-4a99-8383-14dd864e270c" providerId="ADAL" clId="{3FEABB72-7CE4-4C18-B2F1-B7CC5B6B54CD}" dt="2025-12-08T01:40:51.746" v="10712" actId="14100"/>
          <ac:cxnSpMkLst>
            <pc:docMk/>
            <pc:sldMk cId="3452993920" sldId="405"/>
            <ac:cxnSpMk id="28" creationId="{B3DD6E90-FEBB-4E80-864C-0E187082AD3E}"/>
          </ac:cxnSpMkLst>
        </pc:cxnChg>
        <pc:cxnChg chg="add mod">
          <ac:chgData name="Maria Eduarda Rodrigues Borgato (2314577)" userId="cff4b171-8dd3-4a99-8383-14dd864e270c" providerId="ADAL" clId="{3FEABB72-7CE4-4C18-B2F1-B7CC5B6B54CD}" dt="2025-12-08T01:40:05.175" v="10706" actId="208"/>
          <ac:cxnSpMkLst>
            <pc:docMk/>
            <pc:sldMk cId="3452993920" sldId="405"/>
            <ac:cxnSpMk id="37" creationId="{5126A1C4-E866-25EE-6C49-D15A295D2976}"/>
          </ac:cxnSpMkLst>
        </pc:cxnChg>
      </pc:sldChg>
      <pc:sldChg chg="addSp delSp modSp new mod modTransition setBg">
        <pc:chgData name="Maria Eduarda Rodrigues Borgato (2314577)" userId="cff4b171-8dd3-4a99-8383-14dd864e270c" providerId="ADAL" clId="{3FEABB72-7CE4-4C18-B2F1-B7CC5B6B54CD}" dt="2025-12-08T03:57:51.884" v="14475"/>
        <pc:sldMkLst>
          <pc:docMk/>
          <pc:sldMk cId="2026499311" sldId="406"/>
        </pc:sldMkLst>
        <pc:spChg chg="del mod">
          <ac:chgData name="Maria Eduarda Rodrigues Borgato (2314577)" userId="cff4b171-8dd3-4a99-8383-14dd864e270c" providerId="ADAL" clId="{3FEABB72-7CE4-4C18-B2F1-B7CC5B6B54CD}" dt="2025-12-08T03:45:57.370" v="14214" actId="478"/>
          <ac:spMkLst>
            <pc:docMk/>
            <pc:sldMk cId="2026499311" sldId="406"/>
            <ac:spMk id="2" creationId="{82419F15-B649-222B-0CC7-0782AD35703D}"/>
          </ac:spMkLst>
        </pc:spChg>
        <pc:spChg chg="del">
          <ac:chgData name="Maria Eduarda Rodrigues Borgato (2314577)" userId="cff4b171-8dd3-4a99-8383-14dd864e270c" providerId="ADAL" clId="{3FEABB72-7CE4-4C18-B2F1-B7CC5B6B54CD}" dt="2025-12-08T02:16:54.627" v="11235" actId="478"/>
          <ac:spMkLst>
            <pc:docMk/>
            <pc:sldMk cId="2026499311" sldId="406"/>
            <ac:spMk id="3" creationId="{E79AED00-3DBC-222B-B5FB-3710B5ABAA86}"/>
          </ac:spMkLst>
        </pc:spChg>
        <pc:spChg chg="mod">
          <ac:chgData name="Maria Eduarda Rodrigues Borgato (2314577)" userId="cff4b171-8dd3-4a99-8383-14dd864e270c" providerId="ADAL" clId="{3FEABB72-7CE4-4C18-B2F1-B7CC5B6B54CD}" dt="2025-12-08T03:55:58.662" v="14462" actId="207"/>
          <ac:spMkLst>
            <pc:docMk/>
            <pc:sldMk cId="2026499311" sldId="406"/>
            <ac:spMk id="4" creationId="{E46277C8-D940-1F7A-C7DF-8415E3638C6E}"/>
          </ac:spMkLst>
        </pc:spChg>
        <pc:spChg chg="add mod">
          <ac:chgData name="Maria Eduarda Rodrigues Borgato (2314577)" userId="cff4b171-8dd3-4a99-8383-14dd864e270c" providerId="ADAL" clId="{3FEABB72-7CE4-4C18-B2F1-B7CC5B6B54CD}" dt="2025-12-08T03:55:47.846" v="14461" actId="2710"/>
          <ac:spMkLst>
            <pc:docMk/>
            <pc:sldMk cId="2026499311" sldId="406"/>
            <ac:spMk id="5" creationId="{96DBFC83-6BC6-3B89-8EB6-74557E1CEA09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04FF852-B2E2-487B-A37C-1CAD9C4AF55C}" type="doc">
      <dgm:prSet loTypeId="urn:microsoft.com/office/officeart/2008/layout/HorizontalMultiLevelHierarchy" loCatId="hierarchy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D86E853-844C-4C79-8053-2C8A4567CDED}">
      <dgm:prSet phldrT="[Text]" phldr="0"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dgm:style>
      </dgm:prSet>
      <dgm:spPr>
        <a:solidFill>
          <a:schemeClr val="accent1">
            <a:alpha val="50000"/>
          </a:schemeClr>
        </a:solidFill>
        <a:ln>
          <a:noFill/>
        </a:ln>
      </dgm:spPr>
      <dgm:t>
        <a:bodyPr/>
        <a:lstStyle/>
        <a:p>
          <a:r>
            <a:rPr lang="en-US" dirty="0">
              <a:solidFill>
                <a:schemeClr val="tx1"/>
              </a:solidFill>
            </a:rPr>
            <a:t>Owner (Founder)</a:t>
          </a:r>
          <a:endParaRPr lang="en-GB" dirty="0">
            <a:solidFill>
              <a:schemeClr val="tx1"/>
            </a:solidFill>
          </a:endParaRPr>
        </a:p>
      </dgm:t>
    </dgm:pt>
    <dgm:pt modelId="{C435772A-8DD4-4414-B85C-AF5EC407E8DB}" type="parTrans" cxnId="{829FD9D0-94AE-42CF-BD33-0FE7430D0CD8}">
      <dgm:prSet/>
      <dgm:spPr/>
      <dgm:t>
        <a:bodyPr/>
        <a:lstStyle/>
        <a:p>
          <a:endParaRPr lang="en-GB"/>
        </a:p>
      </dgm:t>
    </dgm:pt>
    <dgm:pt modelId="{0F860BDA-DA1B-49F1-B055-49CD6C893E4C}" type="sibTrans" cxnId="{829FD9D0-94AE-42CF-BD33-0FE7430D0CD8}">
      <dgm:prSet/>
      <dgm:spPr/>
      <dgm:t>
        <a:bodyPr/>
        <a:lstStyle/>
        <a:p>
          <a:endParaRPr lang="en-GB"/>
        </a:p>
      </dgm:t>
    </dgm:pt>
    <dgm:pt modelId="{803A9629-BE8B-45A0-8348-9E601B4854E0}">
      <dgm:prSet phldrT="[Text]" phldr="0">
        <dgm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Management &amp;  Strategy</a:t>
          </a:r>
          <a:endParaRPr lang="en-GB" dirty="0">
            <a:solidFill>
              <a:schemeClr val="tx1"/>
            </a:solidFill>
          </a:endParaRPr>
        </a:p>
      </dgm:t>
    </dgm:pt>
    <dgm:pt modelId="{7499693D-9353-4D1B-9A17-1A6CEB7913D0}" type="parTrans" cxnId="{60B05232-F617-499C-9EE5-F5E1D7AADEF4}">
      <dgm:prSet/>
      <dgm:spPr/>
      <dgm:t>
        <a:bodyPr/>
        <a:lstStyle/>
        <a:p>
          <a:endParaRPr lang="en-GB"/>
        </a:p>
      </dgm:t>
    </dgm:pt>
    <dgm:pt modelId="{B2E41C82-AB68-4124-82CE-BD3EBC5877D9}" type="sibTrans" cxnId="{60B05232-F617-499C-9EE5-F5E1D7AADEF4}">
      <dgm:prSet/>
      <dgm:spPr/>
      <dgm:t>
        <a:bodyPr/>
        <a:lstStyle/>
        <a:p>
          <a:endParaRPr lang="en-GB"/>
        </a:p>
      </dgm:t>
    </dgm:pt>
    <dgm:pt modelId="{758BF288-1FB0-4EED-9FCC-11981C12E382}">
      <dgm:prSet phldrT="[Text]" phldr="0">
        <dgm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Finance &amp; Accounting</a:t>
          </a:r>
          <a:endParaRPr lang="en-GB" dirty="0">
            <a:solidFill>
              <a:schemeClr val="tx1"/>
            </a:solidFill>
          </a:endParaRPr>
        </a:p>
      </dgm:t>
    </dgm:pt>
    <dgm:pt modelId="{C446CF28-1CAD-4058-AF04-62DF60D9F4BE}" type="parTrans" cxnId="{45446CF1-535D-4A53-885E-9E428715AE6D}">
      <dgm:prSet/>
      <dgm:spPr/>
      <dgm:t>
        <a:bodyPr/>
        <a:lstStyle/>
        <a:p>
          <a:endParaRPr lang="en-GB"/>
        </a:p>
      </dgm:t>
    </dgm:pt>
    <dgm:pt modelId="{6F3D0728-418D-4428-8B0E-B772A3D09047}" type="sibTrans" cxnId="{45446CF1-535D-4A53-885E-9E428715AE6D}">
      <dgm:prSet/>
      <dgm:spPr/>
      <dgm:t>
        <a:bodyPr/>
        <a:lstStyle/>
        <a:p>
          <a:endParaRPr lang="en-GB"/>
        </a:p>
      </dgm:t>
    </dgm:pt>
    <dgm:pt modelId="{8F35DE50-994D-476C-AE0E-FBACC3A7AA1C}">
      <dgm:prSet phldrT="[Text]" phldr="0">
        <dgm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Product/Supplier management</a:t>
          </a:r>
          <a:endParaRPr lang="en-GB" dirty="0">
            <a:solidFill>
              <a:schemeClr val="tx1"/>
            </a:solidFill>
          </a:endParaRPr>
        </a:p>
      </dgm:t>
    </dgm:pt>
    <dgm:pt modelId="{6C5F01F2-2262-4E4A-AF9E-D808A03ECE0C}" type="parTrans" cxnId="{47A5A747-E7F6-4760-A16F-361B1AD245E2}">
      <dgm:prSet/>
      <dgm:spPr/>
      <dgm:t>
        <a:bodyPr/>
        <a:lstStyle/>
        <a:p>
          <a:endParaRPr lang="en-GB"/>
        </a:p>
      </dgm:t>
    </dgm:pt>
    <dgm:pt modelId="{C31B6E1D-E11C-4A2E-9A84-F97D8FDC33F3}" type="sibTrans" cxnId="{47A5A747-E7F6-4760-A16F-361B1AD245E2}">
      <dgm:prSet/>
      <dgm:spPr/>
      <dgm:t>
        <a:bodyPr/>
        <a:lstStyle/>
        <a:p>
          <a:endParaRPr lang="en-GB"/>
        </a:p>
      </dgm:t>
    </dgm:pt>
    <dgm:pt modelId="{30D51608-8EDA-4677-9C32-F9CE3F018412}">
      <dgm:prSet/>
      <dgm:spPr>
        <a:solidFill>
          <a:schemeClr val="bg1">
            <a:lumMod val="85000"/>
          </a:schemeClr>
        </a:solidFill>
      </dgm:spPr>
      <dgm:t>
        <a:bodyPr/>
        <a:lstStyle/>
        <a:p>
          <a:r>
            <a:rPr lang="en-US" dirty="0">
              <a:solidFill>
                <a:schemeClr val="tx1"/>
              </a:solidFill>
            </a:rPr>
            <a:t>Packing material  fees/Shipping/ tracking/ delivery</a:t>
          </a:r>
          <a:endParaRPr lang="en-GB" dirty="0">
            <a:solidFill>
              <a:schemeClr val="tx1"/>
            </a:solidFill>
          </a:endParaRPr>
        </a:p>
      </dgm:t>
    </dgm:pt>
    <dgm:pt modelId="{EA6ACBE3-A97D-4D5F-BCFC-845B015A5FE8}" type="parTrans" cxnId="{71463668-0C27-4A3B-94F2-860FB4C12993}">
      <dgm:prSet/>
      <dgm:spPr/>
      <dgm:t>
        <a:bodyPr/>
        <a:lstStyle/>
        <a:p>
          <a:endParaRPr lang="en-GB"/>
        </a:p>
      </dgm:t>
    </dgm:pt>
    <dgm:pt modelId="{1BB55EA8-CAF7-444B-A793-FC3AC92708B5}" type="sibTrans" cxnId="{71463668-0C27-4A3B-94F2-860FB4C12993}">
      <dgm:prSet/>
      <dgm:spPr/>
      <dgm:t>
        <a:bodyPr/>
        <a:lstStyle/>
        <a:p>
          <a:endParaRPr lang="en-GB"/>
        </a:p>
      </dgm:t>
    </dgm:pt>
    <dgm:pt modelId="{A87EFB2A-B630-45AF-ACBF-8ECBD351F7A9}">
      <dgm:prSet phldrT="[Text]" phldr="0">
        <dgm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E-Commerce Operations</a:t>
          </a:r>
          <a:endParaRPr lang="en-GB" dirty="0">
            <a:solidFill>
              <a:schemeClr val="tx1"/>
            </a:solidFill>
          </a:endParaRPr>
        </a:p>
      </dgm:t>
    </dgm:pt>
    <dgm:pt modelId="{CE8D6E92-A3DC-4B2D-9CB5-DF764694FCC3}" type="parTrans" cxnId="{A811F010-01AE-4F7F-A1A3-B12DB4502584}">
      <dgm:prSet/>
      <dgm:spPr/>
      <dgm:t>
        <a:bodyPr/>
        <a:lstStyle/>
        <a:p>
          <a:endParaRPr lang="en-GB"/>
        </a:p>
      </dgm:t>
    </dgm:pt>
    <dgm:pt modelId="{8A0D2E3A-1A01-4572-A442-0FAEF6D295BB}" type="sibTrans" cxnId="{A811F010-01AE-4F7F-A1A3-B12DB4502584}">
      <dgm:prSet/>
      <dgm:spPr/>
      <dgm:t>
        <a:bodyPr/>
        <a:lstStyle/>
        <a:p>
          <a:endParaRPr lang="en-GB"/>
        </a:p>
      </dgm:t>
    </dgm:pt>
    <dgm:pt modelId="{13718D5B-9CDF-42B6-A5F8-F8232D90D764}">
      <dgm:prSet phldrT="[Text]" phldr="0">
        <dgm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Customer Service</a:t>
          </a:r>
          <a:endParaRPr lang="en-GB" dirty="0">
            <a:solidFill>
              <a:schemeClr val="tx1"/>
            </a:solidFill>
          </a:endParaRPr>
        </a:p>
      </dgm:t>
    </dgm:pt>
    <dgm:pt modelId="{A167ABB1-E780-4CF0-BA0A-690DE4EF5883}" type="parTrans" cxnId="{0BAB2B53-FA2B-4B20-AA6A-963204192E41}">
      <dgm:prSet/>
      <dgm:spPr/>
      <dgm:t>
        <a:bodyPr/>
        <a:lstStyle/>
        <a:p>
          <a:endParaRPr lang="en-GB"/>
        </a:p>
      </dgm:t>
    </dgm:pt>
    <dgm:pt modelId="{D0DA4894-5E4E-4CE6-9B20-8CC0E1F97553}" type="sibTrans" cxnId="{0BAB2B53-FA2B-4B20-AA6A-963204192E41}">
      <dgm:prSet/>
      <dgm:spPr/>
      <dgm:t>
        <a:bodyPr/>
        <a:lstStyle/>
        <a:p>
          <a:endParaRPr lang="en-GB"/>
        </a:p>
      </dgm:t>
    </dgm:pt>
    <dgm:pt modelId="{D5493948-BEE7-4D62-A669-D14200C24B1A}">
      <dgm:prSet phldrT="[Text]" phldr="0">
        <dgm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Logistics Coordination</a:t>
          </a:r>
          <a:endParaRPr lang="en-GB" dirty="0">
            <a:solidFill>
              <a:schemeClr val="tx1"/>
            </a:solidFill>
          </a:endParaRPr>
        </a:p>
      </dgm:t>
    </dgm:pt>
    <dgm:pt modelId="{70A521F2-4484-4DC7-AFDD-926A563E58FB}" type="parTrans" cxnId="{ACA76A14-005B-4B6B-B4CD-E0C4F3A53E5E}">
      <dgm:prSet/>
      <dgm:spPr/>
      <dgm:t>
        <a:bodyPr/>
        <a:lstStyle/>
        <a:p>
          <a:endParaRPr lang="en-GB"/>
        </a:p>
      </dgm:t>
    </dgm:pt>
    <dgm:pt modelId="{A54D226B-7AE3-4F2E-BB37-6CE46B9B395E}" type="sibTrans" cxnId="{ACA76A14-005B-4B6B-B4CD-E0C4F3A53E5E}">
      <dgm:prSet/>
      <dgm:spPr/>
      <dgm:t>
        <a:bodyPr/>
        <a:lstStyle/>
        <a:p>
          <a:endParaRPr lang="en-GB"/>
        </a:p>
      </dgm:t>
    </dgm:pt>
    <dgm:pt modelId="{1EA4893F-B6BE-4F60-A52A-2C8293B4CED8}">
      <dgm:prSet phldrT="[Text]" phldr="0"/>
      <dgm:spPr>
        <a:solidFill>
          <a:srgbClr val="F6C0BC"/>
        </a:solidFill>
      </dgm:spPr>
      <dgm:t>
        <a:bodyPr/>
        <a:lstStyle/>
        <a:p>
          <a:r>
            <a:rPr lang="en-US" dirty="0">
              <a:solidFill>
                <a:schemeClr val="tx1"/>
              </a:solidFill>
            </a:rPr>
            <a:t>Contacting clients/ support/ returns/ exchanges</a:t>
          </a:r>
          <a:endParaRPr lang="en-GB" dirty="0">
            <a:solidFill>
              <a:schemeClr val="tx1"/>
            </a:solidFill>
          </a:endParaRPr>
        </a:p>
      </dgm:t>
    </dgm:pt>
    <dgm:pt modelId="{473990CC-CAB1-459D-80B6-4161BA210E43}" type="parTrans" cxnId="{FC313886-57E4-47B0-ADCD-2E0DEE84C432}">
      <dgm:prSet/>
      <dgm:spPr/>
      <dgm:t>
        <a:bodyPr/>
        <a:lstStyle/>
        <a:p>
          <a:endParaRPr lang="en-GB"/>
        </a:p>
      </dgm:t>
    </dgm:pt>
    <dgm:pt modelId="{A8DE7BF1-F590-4E32-8D31-BB452B4B9DD1}" type="sibTrans" cxnId="{FC313886-57E4-47B0-ADCD-2E0DEE84C432}">
      <dgm:prSet/>
      <dgm:spPr/>
      <dgm:t>
        <a:bodyPr/>
        <a:lstStyle/>
        <a:p>
          <a:endParaRPr lang="en-GB"/>
        </a:p>
      </dgm:t>
    </dgm:pt>
    <dgm:pt modelId="{4960F461-B952-4EE2-9CC0-302DD7A36DCF}">
      <dgm:prSet phldrT="[Text]" phldr="0">
        <dgm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Marketing/ Branding</a:t>
          </a:r>
          <a:endParaRPr lang="en-GB" dirty="0">
            <a:solidFill>
              <a:schemeClr val="tx1"/>
            </a:solidFill>
          </a:endParaRPr>
        </a:p>
      </dgm:t>
    </dgm:pt>
    <dgm:pt modelId="{164827BF-3A24-43BA-AA7D-EA86547EA525}" type="parTrans" cxnId="{60199D46-DE21-4B86-AD02-C90102F03275}">
      <dgm:prSet/>
      <dgm:spPr/>
      <dgm:t>
        <a:bodyPr/>
        <a:lstStyle/>
        <a:p>
          <a:endParaRPr lang="en-GB"/>
        </a:p>
      </dgm:t>
    </dgm:pt>
    <dgm:pt modelId="{D414559C-7F27-4092-9B52-787F35EF08DB}" type="sibTrans" cxnId="{60199D46-DE21-4B86-AD02-C90102F03275}">
      <dgm:prSet/>
      <dgm:spPr/>
      <dgm:t>
        <a:bodyPr/>
        <a:lstStyle/>
        <a:p>
          <a:endParaRPr lang="en-GB"/>
        </a:p>
      </dgm:t>
    </dgm:pt>
    <dgm:pt modelId="{B2017A5E-4EEF-4BB6-BAED-99C670223E0C}">
      <dgm:prSet phldrT="[Text]" phldr="0"/>
      <dgm:spPr>
        <a:solidFill>
          <a:srgbClr val="B3EBFF"/>
        </a:solidFill>
      </dgm:spPr>
      <dgm:t>
        <a:bodyPr/>
        <a:lstStyle/>
        <a:p>
          <a:r>
            <a:rPr lang="en-US" dirty="0">
              <a:solidFill>
                <a:schemeClr val="tx1"/>
              </a:solidFill>
            </a:rPr>
            <a:t>Picking products/ collaborating with Brazilian Suppliers </a:t>
          </a:r>
          <a:endParaRPr lang="en-GB" dirty="0">
            <a:solidFill>
              <a:schemeClr val="tx1"/>
            </a:solidFill>
          </a:endParaRPr>
        </a:p>
      </dgm:t>
    </dgm:pt>
    <dgm:pt modelId="{3BE5E37F-6582-4F85-99CE-CD51A70504FB}" type="parTrans" cxnId="{BCD2B7C8-7B99-4A2A-8E97-92FD92D5CF07}">
      <dgm:prSet/>
      <dgm:spPr/>
      <dgm:t>
        <a:bodyPr/>
        <a:lstStyle/>
        <a:p>
          <a:endParaRPr lang="en-GB"/>
        </a:p>
      </dgm:t>
    </dgm:pt>
    <dgm:pt modelId="{BED7B2E7-929C-4322-8488-7CCAF4E5912A}" type="sibTrans" cxnId="{BCD2B7C8-7B99-4A2A-8E97-92FD92D5CF07}">
      <dgm:prSet/>
      <dgm:spPr/>
      <dgm:t>
        <a:bodyPr/>
        <a:lstStyle/>
        <a:p>
          <a:endParaRPr lang="en-GB"/>
        </a:p>
      </dgm:t>
    </dgm:pt>
    <dgm:pt modelId="{657BF53E-060F-4B28-946C-CDE67A3991E7}">
      <dgm:prSet phldrT="[Text]" phldr="0" custT="1"/>
      <dgm:spPr>
        <a:solidFill>
          <a:srgbClr val="F896C2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gm:spPr>
      <dgm:t>
        <a:bodyPr spcFirstLastPara="0" vert="horz" wrap="square" lIns="7620" tIns="7620" rIns="7620" bIns="7620" numCol="1" spcCol="1270" anchor="ctr" anchorCtr="0"/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solidFill>
                <a:srgbClr val="000000"/>
              </a:solidFill>
              <a:latin typeface="Avenir Next LT Pro"/>
              <a:ea typeface="+mn-ea"/>
              <a:cs typeface="+mn-cs"/>
            </a:rPr>
            <a:t>Tax/ pricing/ budgeting</a:t>
          </a:r>
          <a:endParaRPr lang="en-GB" sz="1200" kern="1200" dirty="0">
            <a:solidFill>
              <a:srgbClr val="000000"/>
            </a:solidFill>
            <a:latin typeface="Avenir Next LT Pro"/>
            <a:ea typeface="+mn-ea"/>
            <a:cs typeface="+mn-cs"/>
          </a:endParaRPr>
        </a:p>
      </dgm:t>
    </dgm:pt>
    <dgm:pt modelId="{D74CA4F9-1091-445A-82B2-73902EF50BB8}" type="parTrans" cxnId="{553E5A49-E80C-44FC-8063-890EE351E479}">
      <dgm:prSet/>
      <dgm:spPr/>
      <dgm:t>
        <a:bodyPr/>
        <a:lstStyle/>
        <a:p>
          <a:endParaRPr lang="en-GB"/>
        </a:p>
      </dgm:t>
    </dgm:pt>
    <dgm:pt modelId="{12674AA7-CCB1-4AE0-B6AB-02E07EEB8C07}" type="sibTrans" cxnId="{553E5A49-E80C-44FC-8063-890EE351E479}">
      <dgm:prSet/>
      <dgm:spPr/>
      <dgm:t>
        <a:bodyPr/>
        <a:lstStyle/>
        <a:p>
          <a:endParaRPr lang="en-GB"/>
        </a:p>
      </dgm:t>
    </dgm:pt>
    <dgm:pt modelId="{F0074919-6C14-43D2-ACE0-252BB0A59B9B}">
      <dgm:prSet phldrT="[Text]" phldr="0"/>
      <dgm:spPr>
        <a:solidFill>
          <a:srgbClr val="FFE697"/>
        </a:solidFill>
      </dgm:spPr>
      <dgm:t>
        <a:bodyPr/>
        <a:lstStyle/>
        <a:p>
          <a:r>
            <a:rPr lang="en-US" dirty="0">
              <a:solidFill>
                <a:schemeClr val="tx1"/>
              </a:solidFill>
            </a:rPr>
            <a:t>Decision Making/ planning</a:t>
          </a:r>
          <a:endParaRPr lang="en-GB" dirty="0">
            <a:solidFill>
              <a:schemeClr val="tx1"/>
            </a:solidFill>
          </a:endParaRPr>
        </a:p>
      </dgm:t>
    </dgm:pt>
    <dgm:pt modelId="{7D6C3C60-F617-49E0-9DD7-A1B7D8B2E53E}" type="parTrans" cxnId="{58A581F8-9600-4173-B325-66436E73A34A}">
      <dgm:prSet/>
      <dgm:spPr/>
      <dgm:t>
        <a:bodyPr/>
        <a:lstStyle/>
        <a:p>
          <a:endParaRPr lang="en-GB"/>
        </a:p>
      </dgm:t>
    </dgm:pt>
    <dgm:pt modelId="{EF6A61F6-419E-4ABB-A7DE-9C92D213E408}" type="sibTrans" cxnId="{58A581F8-9600-4173-B325-66436E73A34A}">
      <dgm:prSet/>
      <dgm:spPr/>
      <dgm:t>
        <a:bodyPr/>
        <a:lstStyle/>
        <a:p>
          <a:endParaRPr lang="en-GB"/>
        </a:p>
      </dgm:t>
    </dgm:pt>
    <dgm:pt modelId="{9FE54203-4A0F-4B1D-8059-24EA562D5B13}">
      <dgm:prSet phldrT="[Text]" phldr="0"/>
      <dgm:spPr>
        <a:solidFill>
          <a:schemeClr val="accent5">
            <a:lumMod val="90000"/>
          </a:schemeClr>
        </a:solidFill>
        <a:ln>
          <a:noFill/>
        </a:ln>
      </dgm:spPr>
      <dgm:t>
        <a:bodyPr/>
        <a:lstStyle/>
        <a:p>
          <a:r>
            <a:rPr lang="en-US" dirty="0">
              <a:solidFill>
                <a:schemeClr val="tx1"/>
              </a:solidFill>
            </a:rPr>
            <a:t>Stock control/website updates</a:t>
          </a:r>
          <a:endParaRPr lang="en-GB" dirty="0">
            <a:solidFill>
              <a:schemeClr val="tx1"/>
            </a:solidFill>
          </a:endParaRPr>
        </a:p>
      </dgm:t>
    </dgm:pt>
    <dgm:pt modelId="{9914C163-1BE3-4B96-B4DE-AC07F5F82946}" type="parTrans" cxnId="{E315B599-03F1-4C92-8883-EAB23EC7E41C}">
      <dgm:prSet/>
      <dgm:spPr/>
      <dgm:t>
        <a:bodyPr/>
        <a:lstStyle/>
        <a:p>
          <a:endParaRPr lang="en-GB"/>
        </a:p>
      </dgm:t>
    </dgm:pt>
    <dgm:pt modelId="{8252818F-4657-4BF0-A2DB-0B8620421E6B}" type="sibTrans" cxnId="{E315B599-03F1-4C92-8883-EAB23EC7E41C}">
      <dgm:prSet/>
      <dgm:spPr/>
      <dgm:t>
        <a:bodyPr/>
        <a:lstStyle/>
        <a:p>
          <a:endParaRPr lang="en-GB"/>
        </a:p>
      </dgm:t>
    </dgm:pt>
    <dgm:pt modelId="{E2A03ED9-0289-4E75-AA50-D98CAD2519BB}">
      <dgm:prSet phldrT="[Text]" phldr="0"/>
      <dgm:spPr>
        <a:solidFill>
          <a:srgbClr val="F7FCB6"/>
        </a:solidFill>
      </dgm:spPr>
      <dgm:t>
        <a:bodyPr/>
        <a:lstStyle/>
        <a:p>
          <a:r>
            <a:rPr lang="en-US" dirty="0">
              <a:solidFill>
                <a:schemeClr val="tx1"/>
              </a:solidFill>
            </a:rPr>
            <a:t>Instagram/ TikTok/  Content/ Partnership (reviews, tutorials).</a:t>
          </a:r>
          <a:endParaRPr lang="en-GB" dirty="0">
            <a:solidFill>
              <a:schemeClr val="tx1"/>
            </a:solidFill>
          </a:endParaRPr>
        </a:p>
      </dgm:t>
    </dgm:pt>
    <dgm:pt modelId="{75263433-FE33-4F0E-BB5A-1503B3289639}" type="parTrans" cxnId="{28254F9B-F7E9-4DC7-A95A-27ECDBE1E140}">
      <dgm:prSet/>
      <dgm:spPr/>
      <dgm:t>
        <a:bodyPr/>
        <a:lstStyle/>
        <a:p>
          <a:endParaRPr lang="en-GB"/>
        </a:p>
      </dgm:t>
    </dgm:pt>
    <dgm:pt modelId="{89818715-6AFA-4CD4-9272-FDA5DF80A0DD}" type="sibTrans" cxnId="{28254F9B-F7E9-4DC7-A95A-27ECDBE1E140}">
      <dgm:prSet/>
      <dgm:spPr/>
      <dgm:t>
        <a:bodyPr/>
        <a:lstStyle/>
        <a:p>
          <a:endParaRPr lang="en-GB"/>
        </a:p>
      </dgm:t>
    </dgm:pt>
    <dgm:pt modelId="{A1E21D58-D7CD-4DA8-9E0F-F797CE2E6867}" type="pres">
      <dgm:prSet presAssocID="{004FF852-B2E2-487B-A37C-1CAD9C4AF55C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5D1BC6D1-8201-4AD2-BCCF-A56396E96A08}" type="pres">
      <dgm:prSet presAssocID="{6D86E853-844C-4C79-8053-2C8A4567CDED}" presName="root1" presStyleCnt="0"/>
      <dgm:spPr/>
    </dgm:pt>
    <dgm:pt modelId="{A7BFE0C4-9F8D-4B3A-AE0A-302527EFF4EE}" type="pres">
      <dgm:prSet presAssocID="{6D86E853-844C-4C79-8053-2C8A4567CDED}" presName="LevelOneTextNode" presStyleLbl="node0" presStyleIdx="0" presStyleCnt="1">
        <dgm:presLayoutVars>
          <dgm:chPref val="3"/>
        </dgm:presLayoutVars>
      </dgm:prSet>
      <dgm:spPr/>
    </dgm:pt>
    <dgm:pt modelId="{DB6716F6-3927-47CE-8530-8093478AABD8}" type="pres">
      <dgm:prSet presAssocID="{6D86E853-844C-4C79-8053-2C8A4567CDED}" presName="level2hierChild" presStyleCnt="0"/>
      <dgm:spPr/>
    </dgm:pt>
    <dgm:pt modelId="{619F22B6-08B4-4E3A-BA88-79C2FD3A0084}" type="pres">
      <dgm:prSet presAssocID="{7499693D-9353-4D1B-9A17-1A6CEB7913D0}" presName="conn2-1" presStyleLbl="parChTrans1D2" presStyleIdx="0" presStyleCnt="7"/>
      <dgm:spPr/>
    </dgm:pt>
    <dgm:pt modelId="{7DAD78A2-929A-4BE4-A12F-F7E6D28743FA}" type="pres">
      <dgm:prSet presAssocID="{7499693D-9353-4D1B-9A17-1A6CEB7913D0}" presName="connTx" presStyleLbl="parChTrans1D2" presStyleIdx="0" presStyleCnt="7"/>
      <dgm:spPr/>
    </dgm:pt>
    <dgm:pt modelId="{9848F1D9-6BA5-4781-9D11-7C2D1B1EE180}" type="pres">
      <dgm:prSet presAssocID="{803A9629-BE8B-45A0-8348-9E601B4854E0}" presName="root2" presStyleCnt="0"/>
      <dgm:spPr/>
    </dgm:pt>
    <dgm:pt modelId="{5DF328A8-6F18-49A2-9D37-396628BC18DE}" type="pres">
      <dgm:prSet presAssocID="{803A9629-BE8B-45A0-8348-9E601B4854E0}" presName="LevelTwoTextNode" presStyleLbl="node2" presStyleIdx="0" presStyleCnt="7">
        <dgm:presLayoutVars>
          <dgm:chPref val="3"/>
        </dgm:presLayoutVars>
      </dgm:prSet>
      <dgm:spPr/>
    </dgm:pt>
    <dgm:pt modelId="{1854C01D-DC90-4E12-873C-F62305007AFF}" type="pres">
      <dgm:prSet presAssocID="{803A9629-BE8B-45A0-8348-9E601B4854E0}" presName="level3hierChild" presStyleCnt="0"/>
      <dgm:spPr/>
    </dgm:pt>
    <dgm:pt modelId="{17E5356F-C95F-4904-825F-9328F848A437}" type="pres">
      <dgm:prSet presAssocID="{7D6C3C60-F617-49E0-9DD7-A1B7D8B2E53E}" presName="conn2-1" presStyleLbl="parChTrans1D3" presStyleIdx="0" presStyleCnt="7"/>
      <dgm:spPr/>
    </dgm:pt>
    <dgm:pt modelId="{8057A324-50F8-4B57-B7F8-E0C5560BE90B}" type="pres">
      <dgm:prSet presAssocID="{7D6C3C60-F617-49E0-9DD7-A1B7D8B2E53E}" presName="connTx" presStyleLbl="parChTrans1D3" presStyleIdx="0" presStyleCnt="7"/>
      <dgm:spPr/>
    </dgm:pt>
    <dgm:pt modelId="{510E241C-DDA0-4773-8616-33C85EF650CC}" type="pres">
      <dgm:prSet presAssocID="{F0074919-6C14-43D2-ACE0-252BB0A59B9B}" presName="root2" presStyleCnt="0"/>
      <dgm:spPr/>
    </dgm:pt>
    <dgm:pt modelId="{AC7A9B1D-0445-465F-82FF-EB7846C9AC67}" type="pres">
      <dgm:prSet presAssocID="{F0074919-6C14-43D2-ACE0-252BB0A59B9B}" presName="LevelTwoTextNode" presStyleLbl="node3" presStyleIdx="0" presStyleCnt="7">
        <dgm:presLayoutVars>
          <dgm:chPref val="3"/>
        </dgm:presLayoutVars>
      </dgm:prSet>
      <dgm:spPr/>
    </dgm:pt>
    <dgm:pt modelId="{099A7F2E-27C6-448F-8AEE-06B9D85AEA2B}" type="pres">
      <dgm:prSet presAssocID="{F0074919-6C14-43D2-ACE0-252BB0A59B9B}" presName="level3hierChild" presStyleCnt="0"/>
      <dgm:spPr/>
    </dgm:pt>
    <dgm:pt modelId="{0A79490F-C82B-474C-AFB4-6AD967212607}" type="pres">
      <dgm:prSet presAssocID="{C446CF28-1CAD-4058-AF04-62DF60D9F4BE}" presName="conn2-1" presStyleLbl="parChTrans1D2" presStyleIdx="1" presStyleCnt="7"/>
      <dgm:spPr/>
    </dgm:pt>
    <dgm:pt modelId="{EE44E809-BA3E-4A27-92BD-193D27302403}" type="pres">
      <dgm:prSet presAssocID="{C446CF28-1CAD-4058-AF04-62DF60D9F4BE}" presName="connTx" presStyleLbl="parChTrans1D2" presStyleIdx="1" presStyleCnt="7"/>
      <dgm:spPr/>
    </dgm:pt>
    <dgm:pt modelId="{A272D500-410B-4A51-AE2B-8C320F86323D}" type="pres">
      <dgm:prSet presAssocID="{758BF288-1FB0-4EED-9FCC-11981C12E382}" presName="root2" presStyleCnt="0"/>
      <dgm:spPr/>
    </dgm:pt>
    <dgm:pt modelId="{CA1B4490-0D37-488F-BA9C-2F3390BEBDCA}" type="pres">
      <dgm:prSet presAssocID="{758BF288-1FB0-4EED-9FCC-11981C12E382}" presName="LevelTwoTextNode" presStyleLbl="node2" presStyleIdx="1" presStyleCnt="7">
        <dgm:presLayoutVars>
          <dgm:chPref val="3"/>
        </dgm:presLayoutVars>
      </dgm:prSet>
      <dgm:spPr/>
    </dgm:pt>
    <dgm:pt modelId="{AEE1FAC7-12A7-4C39-AD2F-D7649E22C9D8}" type="pres">
      <dgm:prSet presAssocID="{758BF288-1FB0-4EED-9FCC-11981C12E382}" presName="level3hierChild" presStyleCnt="0"/>
      <dgm:spPr/>
    </dgm:pt>
    <dgm:pt modelId="{2524DE3E-9FCD-429B-A696-B1664BB79829}" type="pres">
      <dgm:prSet presAssocID="{D74CA4F9-1091-445A-82B2-73902EF50BB8}" presName="conn2-1" presStyleLbl="parChTrans1D3" presStyleIdx="1" presStyleCnt="7"/>
      <dgm:spPr/>
    </dgm:pt>
    <dgm:pt modelId="{40E19DCA-AB32-4A5B-B940-6D14825549EB}" type="pres">
      <dgm:prSet presAssocID="{D74CA4F9-1091-445A-82B2-73902EF50BB8}" presName="connTx" presStyleLbl="parChTrans1D3" presStyleIdx="1" presStyleCnt="7"/>
      <dgm:spPr/>
    </dgm:pt>
    <dgm:pt modelId="{AFA11993-FB5A-4A84-8D20-7B10CBF07EC6}" type="pres">
      <dgm:prSet presAssocID="{657BF53E-060F-4B28-946C-CDE67A3991E7}" presName="root2" presStyleCnt="0"/>
      <dgm:spPr/>
    </dgm:pt>
    <dgm:pt modelId="{3651C900-5D55-4810-BFA9-D106118DDE33}" type="pres">
      <dgm:prSet presAssocID="{657BF53E-060F-4B28-946C-CDE67A3991E7}" presName="LevelTwoTextNode" presStyleLbl="node3" presStyleIdx="1" presStyleCnt="7">
        <dgm:presLayoutVars>
          <dgm:chPref val="3"/>
        </dgm:presLayoutVars>
      </dgm:prSet>
      <dgm:spPr>
        <a:xfrm>
          <a:off x="4172774" y="647733"/>
          <a:ext cx="1699146" cy="518032"/>
        </a:xfrm>
        <a:prstGeom prst="rect">
          <a:avLst/>
        </a:prstGeom>
      </dgm:spPr>
    </dgm:pt>
    <dgm:pt modelId="{EADEAE15-209E-4FA3-96AC-6FA41CEF1FC3}" type="pres">
      <dgm:prSet presAssocID="{657BF53E-060F-4B28-946C-CDE67A3991E7}" presName="level3hierChild" presStyleCnt="0"/>
      <dgm:spPr/>
    </dgm:pt>
    <dgm:pt modelId="{6C4B802C-0E7F-47FA-A873-4623E55FBE69}" type="pres">
      <dgm:prSet presAssocID="{6C5F01F2-2262-4E4A-AF9E-D808A03ECE0C}" presName="conn2-1" presStyleLbl="parChTrans1D2" presStyleIdx="2" presStyleCnt="7"/>
      <dgm:spPr/>
    </dgm:pt>
    <dgm:pt modelId="{E28A5210-4330-4510-9559-AB26466E3B37}" type="pres">
      <dgm:prSet presAssocID="{6C5F01F2-2262-4E4A-AF9E-D808A03ECE0C}" presName="connTx" presStyleLbl="parChTrans1D2" presStyleIdx="2" presStyleCnt="7"/>
      <dgm:spPr/>
    </dgm:pt>
    <dgm:pt modelId="{FDB88580-F031-4DD3-8522-1321948FF209}" type="pres">
      <dgm:prSet presAssocID="{8F35DE50-994D-476C-AE0E-FBACC3A7AA1C}" presName="root2" presStyleCnt="0"/>
      <dgm:spPr/>
    </dgm:pt>
    <dgm:pt modelId="{982E29BA-B321-49D2-B741-0FE4A1DB1CBD}" type="pres">
      <dgm:prSet presAssocID="{8F35DE50-994D-476C-AE0E-FBACC3A7AA1C}" presName="LevelTwoTextNode" presStyleLbl="node2" presStyleIdx="2" presStyleCnt="7">
        <dgm:presLayoutVars>
          <dgm:chPref val="3"/>
        </dgm:presLayoutVars>
      </dgm:prSet>
      <dgm:spPr/>
    </dgm:pt>
    <dgm:pt modelId="{96211E17-880C-4C95-93F1-A3802D512F60}" type="pres">
      <dgm:prSet presAssocID="{8F35DE50-994D-476C-AE0E-FBACC3A7AA1C}" presName="level3hierChild" presStyleCnt="0"/>
      <dgm:spPr/>
    </dgm:pt>
    <dgm:pt modelId="{65344377-6AD2-4320-9D20-A45B9841C4CB}" type="pres">
      <dgm:prSet presAssocID="{3BE5E37F-6582-4F85-99CE-CD51A70504FB}" presName="conn2-1" presStyleLbl="parChTrans1D3" presStyleIdx="2" presStyleCnt="7"/>
      <dgm:spPr/>
    </dgm:pt>
    <dgm:pt modelId="{150F7892-495B-43B0-A985-28E51F6F98B5}" type="pres">
      <dgm:prSet presAssocID="{3BE5E37F-6582-4F85-99CE-CD51A70504FB}" presName="connTx" presStyleLbl="parChTrans1D3" presStyleIdx="2" presStyleCnt="7"/>
      <dgm:spPr/>
    </dgm:pt>
    <dgm:pt modelId="{8190C005-C290-4C78-96E7-1A0AF4674ED4}" type="pres">
      <dgm:prSet presAssocID="{B2017A5E-4EEF-4BB6-BAED-99C670223E0C}" presName="root2" presStyleCnt="0"/>
      <dgm:spPr/>
    </dgm:pt>
    <dgm:pt modelId="{FDABFFB9-D1E9-41F6-B94D-39A36EB0D77F}" type="pres">
      <dgm:prSet presAssocID="{B2017A5E-4EEF-4BB6-BAED-99C670223E0C}" presName="LevelTwoTextNode" presStyleLbl="node3" presStyleIdx="2" presStyleCnt="7">
        <dgm:presLayoutVars>
          <dgm:chPref val="3"/>
        </dgm:presLayoutVars>
      </dgm:prSet>
      <dgm:spPr/>
    </dgm:pt>
    <dgm:pt modelId="{7A922772-808C-4B4F-858B-3A92FDDACB87}" type="pres">
      <dgm:prSet presAssocID="{B2017A5E-4EEF-4BB6-BAED-99C670223E0C}" presName="level3hierChild" presStyleCnt="0"/>
      <dgm:spPr/>
    </dgm:pt>
    <dgm:pt modelId="{98D19C46-171E-4B06-A710-49C60D2CF6CA}" type="pres">
      <dgm:prSet presAssocID="{CE8D6E92-A3DC-4B2D-9CB5-DF764694FCC3}" presName="conn2-1" presStyleLbl="parChTrans1D2" presStyleIdx="3" presStyleCnt="7"/>
      <dgm:spPr/>
    </dgm:pt>
    <dgm:pt modelId="{E91CB599-EF29-4E57-AEA8-8C850B4458A9}" type="pres">
      <dgm:prSet presAssocID="{CE8D6E92-A3DC-4B2D-9CB5-DF764694FCC3}" presName="connTx" presStyleLbl="parChTrans1D2" presStyleIdx="3" presStyleCnt="7"/>
      <dgm:spPr/>
    </dgm:pt>
    <dgm:pt modelId="{49F2F10A-9D34-4401-AE60-B4A245C60013}" type="pres">
      <dgm:prSet presAssocID="{A87EFB2A-B630-45AF-ACBF-8ECBD351F7A9}" presName="root2" presStyleCnt="0"/>
      <dgm:spPr/>
    </dgm:pt>
    <dgm:pt modelId="{E3EC79A7-59FC-43DE-9156-6B3CE7C07194}" type="pres">
      <dgm:prSet presAssocID="{A87EFB2A-B630-45AF-ACBF-8ECBD351F7A9}" presName="LevelTwoTextNode" presStyleLbl="node2" presStyleIdx="3" presStyleCnt="7">
        <dgm:presLayoutVars>
          <dgm:chPref val="3"/>
        </dgm:presLayoutVars>
      </dgm:prSet>
      <dgm:spPr/>
    </dgm:pt>
    <dgm:pt modelId="{779D2C71-14AA-44B8-AD4A-0F9315603D46}" type="pres">
      <dgm:prSet presAssocID="{A87EFB2A-B630-45AF-ACBF-8ECBD351F7A9}" presName="level3hierChild" presStyleCnt="0"/>
      <dgm:spPr/>
    </dgm:pt>
    <dgm:pt modelId="{9295F49B-137E-4DC5-8BBF-E697A9176B2B}" type="pres">
      <dgm:prSet presAssocID="{9914C163-1BE3-4B96-B4DE-AC07F5F82946}" presName="conn2-1" presStyleLbl="parChTrans1D3" presStyleIdx="3" presStyleCnt="7"/>
      <dgm:spPr/>
    </dgm:pt>
    <dgm:pt modelId="{EC77CAA5-973F-4EB8-80D9-C3C4A11700C9}" type="pres">
      <dgm:prSet presAssocID="{9914C163-1BE3-4B96-B4DE-AC07F5F82946}" presName="connTx" presStyleLbl="parChTrans1D3" presStyleIdx="3" presStyleCnt="7"/>
      <dgm:spPr/>
    </dgm:pt>
    <dgm:pt modelId="{030635EE-9236-4637-8F40-B49D44D91527}" type="pres">
      <dgm:prSet presAssocID="{9FE54203-4A0F-4B1D-8059-24EA562D5B13}" presName="root2" presStyleCnt="0"/>
      <dgm:spPr/>
    </dgm:pt>
    <dgm:pt modelId="{49B8832D-9894-459C-B4CC-91B85F782676}" type="pres">
      <dgm:prSet presAssocID="{9FE54203-4A0F-4B1D-8059-24EA562D5B13}" presName="LevelTwoTextNode" presStyleLbl="node3" presStyleIdx="3" presStyleCnt="7">
        <dgm:presLayoutVars>
          <dgm:chPref val="3"/>
        </dgm:presLayoutVars>
      </dgm:prSet>
      <dgm:spPr/>
    </dgm:pt>
    <dgm:pt modelId="{62FF38DB-F369-40FD-A2DC-7E98CA5F8A50}" type="pres">
      <dgm:prSet presAssocID="{9FE54203-4A0F-4B1D-8059-24EA562D5B13}" presName="level3hierChild" presStyleCnt="0"/>
      <dgm:spPr/>
    </dgm:pt>
    <dgm:pt modelId="{F37EDFAC-38FC-485B-91C9-6CE20AA25A4C}" type="pres">
      <dgm:prSet presAssocID="{164827BF-3A24-43BA-AA7D-EA86547EA525}" presName="conn2-1" presStyleLbl="parChTrans1D2" presStyleIdx="4" presStyleCnt="7"/>
      <dgm:spPr/>
    </dgm:pt>
    <dgm:pt modelId="{69E492A5-50DE-4A30-A0F1-396F3D879EBB}" type="pres">
      <dgm:prSet presAssocID="{164827BF-3A24-43BA-AA7D-EA86547EA525}" presName="connTx" presStyleLbl="parChTrans1D2" presStyleIdx="4" presStyleCnt="7"/>
      <dgm:spPr/>
    </dgm:pt>
    <dgm:pt modelId="{FAAB37C5-3C7A-433B-9BB0-8432569C3C94}" type="pres">
      <dgm:prSet presAssocID="{4960F461-B952-4EE2-9CC0-302DD7A36DCF}" presName="root2" presStyleCnt="0"/>
      <dgm:spPr/>
    </dgm:pt>
    <dgm:pt modelId="{61E19FDC-471B-46AA-A74B-9C3ACEDC7474}" type="pres">
      <dgm:prSet presAssocID="{4960F461-B952-4EE2-9CC0-302DD7A36DCF}" presName="LevelTwoTextNode" presStyleLbl="node2" presStyleIdx="4" presStyleCnt="7">
        <dgm:presLayoutVars>
          <dgm:chPref val="3"/>
        </dgm:presLayoutVars>
      </dgm:prSet>
      <dgm:spPr/>
    </dgm:pt>
    <dgm:pt modelId="{5AD42FFA-B75C-4210-8EA3-4BF5E17CBBEC}" type="pres">
      <dgm:prSet presAssocID="{4960F461-B952-4EE2-9CC0-302DD7A36DCF}" presName="level3hierChild" presStyleCnt="0"/>
      <dgm:spPr/>
    </dgm:pt>
    <dgm:pt modelId="{113D6AF2-FD18-4719-B6F7-E38ABB84E6D5}" type="pres">
      <dgm:prSet presAssocID="{75263433-FE33-4F0E-BB5A-1503B3289639}" presName="conn2-1" presStyleLbl="parChTrans1D3" presStyleIdx="4" presStyleCnt="7"/>
      <dgm:spPr/>
    </dgm:pt>
    <dgm:pt modelId="{2B298D21-29E2-4984-8C59-F81A035566F7}" type="pres">
      <dgm:prSet presAssocID="{75263433-FE33-4F0E-BB5A-1503B3289639}" presName="connTx" presStyleLbl="parChTrans1D3" presStyleIdx="4" presStyleCnt="7"/>
      <dgm:spPr/>
    </dgm:pt>
    <dgm:pt modelId="{CF8D7792-015B-4CF8-B6F7-C5C6A1DD3142}" type="pres">
      <dgm:prSet presAssocID="{E2A03ED9-0289-4E75-AA50-D98CAD2519BB}" presName="root2" presStyleCnt="0"/>
      <dgm:spPr/>
    </dgm:pt>
    <dgm:pt modelId="{885A9E47-D7AC-4F17-BFA7-C0D84E9AD2FF}" type="pres">
      <dgm:prSet presAssocID="{E2A03ED9-0289-4E75-AA50-D98CAD2519BB}" presName="LevelTwoTextNode" presStyleLbl="node3" presStyleIdx="4" presStyleCnt="7">
        <dgm:presLayoutVars>
          <dgm:chPref val="3"/>
        </dgm:presLayoutVars>
      </dgm:prSet>
      <dgm:spPr/>
    </dgm:pt>
    <dgm:pt modelId="{E5AD348C-C402-47E2-9CC2-22C6224A041F}" type="pres">
      <dgm:prSet presAssocID="{E2A03ED9-0289-4E75-AA50-D98CAD2519BB}" presName="level3hierChild" presStyleCnt="0"/>
      <dgm:spPr/>
    </dgm:pt>
    <dgm:pt modelId="{3DD0898A-A051-4BD7-B115-A1552488745C}" type="pres">
      <dgm:prSet presAssocID="{A167ABB1-E780-4CF0-BA0A-690DE4EF5883}" presName="conn2-1" presStyleLbl="parChTrans1D2" presStyleIdx="5" presStyleCnt="7"/>
      <dgm:spPr/>
    </dgm:pt>
    <dgm:pt modelId="{556A2012-5356-45CD-B26C-E91805CBA761}" type="pres">
      <dgm:prSet presAssocID="{A167ABB1-E780-4CF0-BA0A-690DE4EF5883}" presName="connTx" presStyleLbl="parChTrans1D2" presStyleIdx="5" presStyleCnt="7"/>
      <dgm:spPr/>
    </dgm:pt>
    <dgm:pt modelId="{37F02BEA-9481-4DD4-A077-FD6E089896ED}" type="pres">
      <dgm:prSet presAssocID="{13718D5B-9CDF-42B6-A5F8-F8232D90D764}" presName="root2" presStyleCnt="0"/>
      <dgm:spPr/>
    </dgm:pt>
    <dgm:pt modelId="{2ADBF02B-4B5B-478F-A71D-1814DE03510F}" type="pres">
      <dgm:prSet presAssocID="{13718D5B-9CDF-42B6-A5F8-F8232D90D764}" presName="LevelTwoTextNode" presStyleLbl="node2" presStyleIdx="5" presStyleCnt="7">
        <dgm:presLayoutVars>
          <dgm:chPref val="3"/>
        </dgm:presLayoutVars>
      </dgm:prSet>
      <dgm:spPr/>
    </dgm:pt>
    <dgm:pt modelId="{CCF13DAA-1A66-46AA-8BFA-6416AE149365}" type="pres">
      <dgm:prSet presAssocID="{13718D5B-9CDF-42B6-A5F8-F8232D90D764}" presName="level3hierChild" presStyleCnt="0"/>
      <dgm:spPr/>
    </dgm:pt>
    <dgm:pt modelId="{7DE032CD-4A81-4B45-B6AA-ACEF86EEDED6}" type="pres">
      <dgm:prSet presAssocID="{473990CC-CAB1-459D-80B6-4161BA210E43}" presName="conn2-1" presStyleLbl="parChTrans1D3" presStyleIdx="5" presStyleCnt="7"/>
      <dgm:spPr/>
    </dgm:pt>
    <dgm:pt modelId="{63F91A70-90B9-4664-9F64-F4D55CAF91FA}" type="pres">
      <dgm:prSet presAssocID="{473990CC-CAB1-459D-80B6-4161BA210E43}" presName="connTx" presStyleLbl="parChTrans1D3" presStyleIdx="5" presStyleCnt="7"/>
      <dgm:spPr/>
    </dgm:pt>
    <dgm:pt modelId="{2192449C-A18D-497B-B68D-0EF1F4CF1C68}" type="pres">
      <dgm:prSet presAssocID="{1EA4893F-B6BE-4F60-A52A-2C8293B4CED8}" presName="root2" presStyleCnt="0"/>
      <dgm:spPr/>
    </dgm:pt>
    <dgm:pt modelId="{AF0C89A1-BC33-42FF-9F02-84CF32387838}" type="pres">
      <dgm:prSet presAssocID="{1EA4893F-B6BE-4F60-A52A-2C8293B4CED8}" presName="LevelTwoTextNode" presStyleLbl="node3" presStyleIdx="5" presStyleCnt="7">
        <dgm:presLayoutVars>
          <dgm:chPref val="3"/>
        </dgm:presLayoutVars>
      </dgm:prSet>
      <dgm:spPr/>
    </dgm:pt>
    <dgm:pt modelId="{F5465909-6E9B-41AC-A9B2-61F2BDB1FE43}" type="pres">
      <dgm:prSet presAssocID="{1EA4893F-B6BE-4F60-A52A-2C8293B4CED8}" presName="level3hierChild" presStyleCnt="0"/>
      <dgm:spPr/>
    </dgm:pt>
    <dgm:pt modelId="{10E0699B-AB32-45F9-B7CD-4B42C54B9C3F}" type="pres">
      <dgm:prSet presAssocID="{70A521F2-4484-4DC7-AFDD-926A563E58FB}" presName="conn2-1" presStyleLbl="parChTrans1D2" presStyleIdx="6" presStyleCnt="7"/>
      <dgm:spPr/>
    </dgm:pt>
    <dgm:pt modelId="{7DD41E34-DD8D-4AC7-AF6F-3A0EFF7CF041}" type="pres">
      <dgm:prSet presAssocID="{70A521F2-4484-4DC7-AFDD-926A563E58FB}" presName="connTx" presStyleLbl="parChTrans1D2" presStyleIdx="6" presStyleCnt="7"/>
      <dgm:spPr/>
    </dgm:pt>
    <dgm:pt modelId="{889C8090-ABF9-4069-B677-C7A1F04CF380}" type="pres">
      <dgm:prSet presAssocID="{D5493948-BEE7-4D62-A669-D14200C24B1A}" presName="root2" presStyleCnt="0"/>
      <dgm:spPr/>
    </dgm:pt>
    <dgm:pt modelId="{DEBB8CBB-3F88-4AE6-8814-A18237F76492}" type="pres">
      <dgm:prSet presAssocID="{D5493948-BEE7-4D62-A669-D14200C24B1A}" presName="LevelTwoTextNode" presStyleLbl="node2" presStyleIdx="6" presStyleCnt="7">
        <dgm:presLayoutVars>
          <dgm:chPref val="3"/>
        </dgm:presLayoutVars>
      </dgm:prSet>
      <dgm:spPr/>
    </dgm:pt>
    <dgm:pt modelId="{4B1F3111-C829-40CD-B3C1-73CC24F4175F}" type="pres">
      <dgm:prSet presAssocID="{D5493948-BEE7-4D62-A669-D14200C24B1A}" presName="level3hierChild" presStyleCnt="0"/>
      <dgm:spPr/>
    </dgm:pt>
    <dgm:pt modelId="{D43EDCA8-B76C-446A-B8A0-E087F3B07306}" type="pres">
      <dgm:prSet presAssocID="{EA6ACBE3-A97D-4D5F-BCFC-845B015A5FE8}" presName="conn2-1" presStyleLbl="parChTrans1D3" presStyleIdx="6" presStyleCnt="7"/>
      <dgm:spPr/>
    </dgm:pt>
    <dgm:pt modelId="{121980B1-20F9-4AF5-A76C-2A158363FEF5}" type="pres">
      <dgm:prSet presAssocID="{EA6ACBE3-A97D-4D5F-BCFC-845B015A5FE8}" presName="connTx" presStyleLbl="parChTrans1D3" presStyleIdx="6" presStyleCnt="7"/>
      <dgm:spPr/>
    </dgm:pt>
    <dgm:pt modelId="{B837D97A-B634-43C8-8AAA-74CD831B01AA}" type="pres">
      <dgm:prSet presAssocID="{30D51608-8EDA-4677-9C32-F9CE3F018412}" presName="root2" presStyleCnt="0"/>
      <dgm:spPr/>
    </dgm:pt>
    <dgm:pt modelId="{FAA4869C-F5D2-4F2F-9DA3-DAD2FEE64C3A}" type="pres">
      <dgm:prSet presAssocID="{30D51608-8EDA-4677-9C32-F9CE3F018412}" presName="LevelTwoTextNode" presStyleLbl="node3" presStyleIdx="6" presStyleCnt="7">
        <dgm:presLayoutVars>
          <dgm:chPref val="3"/>
        </dgm:presLayoutVars>
      </dgm:prSet>
      <dgm:spPr/>
    </dgm:pt>
    <dgm:pt modelId="{470C1AB3-288A-405D-A72F-82C01E8CED6E}" type="pres">
      <dgm:prSet presAssocID="{30D51608-8EDA-4677-9C32-F9CE3F018412}" presName="level3hierChild" presStyleCnt="0"/>
      <dgm:spPr/>
    </dgm:pt>
  </dgm:ptLst>
  <dgm:cxnLst>
    <dgm:cxn modelId="{727A0B00-BC24-46D4-9F48-D05A09E309D3}" type="presOf" srcId="{473990CC-CAB1-459D-80B6-4161BA210E43}" destId="{63F91A70-90B9-4664-9F64-F4D55CAF91FA}" srcOrd="1" destOrd="0" presId="urn:microsoft.com/office/officeart/2008/layout/HorizontalMultiLevelHierarchy"/>
    <dgm:cxn modelId="{223AF005-EF5C-42CF-AEF4-28D374375E82}" type="presOf" srcId="{7499693D-9353-4D1B-9A17-1A6CEB7913D0}" destId="{619F22B6-08B4-4E3A-BA88-79C2FD3A0084}" srcOrd="0" destOrd="0" presId="urn:microsoft.com/office/officeart/2008/layout/HorizontalMultiLevelHierarchy"/>
    <dgm:cxn modelId="{FF647A09-4441-426B-8B3D-91A896DD4011}" type="presOf" srcId="{4960F461-B952-4EE2-9CC0-302DD7A36DCF}" destId="{61E19FDC-471B-46AA-A74B-9C3ACEDC7474}" srcOrd="0" destOrd="0" presId="urn:microsoft.com/office/officeart/2008/layout/HorizontalMultiLevelHierarchy"/>
    <dgm:cxn modelId="{51B58809-1CF1-40F2-88D9-6D6638D93B24}" type="presOf" srcId="{75263433-FE33-4F0E-BB5A-1503B3289639}" destId="{113D6AF2-FD18-4719-B6F7-E38ABB84E6D5}" srcOrd="0" destOrd="0" presId="urn:microsoft.com/office/officeart/2008/layout/HorizontalMultiLevelHierarchy"/>
    <dgm:cxn modelId="{C297110A-7285-4160-B032-E3150A8BD4C3}" type="presOf" srcId="{164827BF-3A24-43BA-AA7D-EA86547EA525}" destId="{69E492A5-50DE-4A30-A0F1-396F3D879EBB}" srcOrd="1" destOrd="0" presId="urn:microsoft.com/office/officeart/2008/layout/HorizontalMultiLevelHierarchy"/>
    <dgm:cxn modelId="{8DF1FD0D-C1F2-4077-8DCD-76344A173D80}" type="presOf" srcId="{473990CC-CAB1-459D-80B6-4161BA210E43}" destId="{7DE032CD-4A81-4B45-B6AA-ACEF86EEDED6}" srcOrd="0" destOrd="0" presId="urn:microsoft.com/office/officeart/2008/layout/HorizontalMultiLevelHierarchy"/>
    <dgm:cxn modelId="{A811F010-01AE-4F7F-A1A3-B12DB4502584}" srcId="{6D86E853-844C-4C79-8053-2C8A4567CDED}" destId="{A87EFB2A-B630-45AF-ACBF-8ECBD351F7A9}" srcOrd="3" destOrd="0" parTransId="{CE8D6E92-A3DC-4B2D-9CB5-DF764694FCC3}" sibTransId="{8A0D2E3A-1A01-4572-A442-0FAEF6D295BB}"/>
    <dgm:cxn modelId="{30F0FD11-9014-4DA6-92AB-A47CE8DAC5C5}" type="presOf" srcId="{3BE5E37F-6582-4F85-99CE-CD51A70504FB}" destId="{150F7892-495B-43B0-A985-28E51F6F98B5}" srcOrd="1" destOrd="0" presId="urn:microsoft.com/office/officeart/2008/layout/HorizontalMultiLevelHierarchy"/>
    <dgm:cxn modelId="{ACA76A14-005B-4B6B-B4CD-E0C4F3A53E5E}" srcId="{6D86E853-844C-4C79-8053-2C8A4567CDED}" destId="{D5493948-BEE7-4D62-A669-D14200C24B1A}" srcOrd="6" destOrd="0" parTransId="{70A521F2-4484-4DC7-AFDD-926A563E58FB}" sibTransId="{A54D226B-7AE3-4F2E-BB37-6CE46B9B395E}"/>
    <dgm:cxn modelId="{D4A8DE18-81D7-4D51-94E2-1F64497EBDEE}" type="presOf" srcId="{6C5F01F2-2262-4E4A-AF9E-D808A03ECE0C}" destId="{6C4B802C-0E7F-47FA-A873-4623E55FBE69}" srcOrd="0" destOrd="0" presId="urn:microsoft.com/office/officeart/2008/layout/HorizontalMultiLevelHierarchy"/>
    <dgm:cxn modelId="{D653991E-D1B6-46F9-84CA-FF276568D581}" type="presOf" srcId="{70A521F2-4484-4DC7-AFDD-926A563E58FB}" destId="{7DD41E34-DD8D-4AC7-AF6F-3A0EFF7CF041}" srcOrd="1" destOrd="0" presId="urn:microsoft.com/office/officeart/2008/layout/HorizontalMultiLevelHierarchy"/>
    <dgm:cxn modelId="{3E2E2024-85AE-4BA9-A5FF-7696518E3BA1}" type="presOf" srcId="{6D86E853-844C-4C79-8053-2C8A4567CDED}" destId="{A7BFE0C4-9F8D-4B3A-AE0A-302527EFF4EE}" srcOrd="0" destOrd="0" presId="urn:microsoft.com/office/officeart/2008/layout/HorizontalMultiLevelHierarchy"/>
    <dgm:cxn modelId="{C74B6D2C-49F2-4548-B207-C1AD727EED1F}" type="presOf" srcId="{A167ABB1-E780-4CF0-BA0A-690DE4EF5883}" destId="{556A2012-5356-45CD-B26C-E91805CBA761}" srcOrd="1" destOrd="0" presId="urn:microsoft.com/office/officeart/2008/layout/HorizontalMultiLevelHierarchy"/>
    <dgm:cxn modelId="{85D25B2F-8CD5-44B7-BCA9-2A1B21515701}" type="presOf" srcId="{9FE54203-4A0F-4B1D-8059-24EA562D5B13}" destId="{49B8832D-9894-459C-B4CC-91B85F782676}" srcOrd="0" destOrd="0" presId="urn:microsoft.com/office/officeart/2008/layout/HorizontalMultiLevelHierarchy"/>
    <dgm:cxn modelId="{60B05232-F617-499C-9EE5-F5E1D7AADEF4}" srcId="{6D86E853-844C-4C79-8053-2C8A4567CDED}" destId="{803A9629-BE8B-45A0-8348-9E601B4854E0}" srcOrd="0" destOrd="0" parTransId="{7499693D-9353-4D1B-9A17-1A6CEB7913D0}" sibTransId="{B2E41C82-AB68-4124-82CE-BD3EBC5877D9}"/>
    <dgm:cxn modelId="{77670B35-89BC-4A33-AC35-1878471C8105}" type="presOf" srcId="{D5493948-BEE7-4D62-A669-D14200C24B1A}" destId="{DEBB8CBB-3F88-4AE6-8814-A18237F76492}" srcOrd="0" destOrd="0" presId="urn:microsoft.com/office/officeart/2008/layout/HorizontalMultiLevelHierarchy"/>
    <dgm:cxn modelId="{CAA62239-57D6-430E-803F-31BAD5B8F676}" type="presOf" srcId="{13718D5B-9CDF-42B6-A5F8-F8232D90D764}" destId="{2ADBF02B-4B5B-478F-A71D-1814DE03510F}" srcOrd="0" destOrd="0" presId="urn:microsoft.com/office/officeart/2008/layout/HorizontalMultiLevelHierarchy"/>
    <dgm:cxn modelId="{20A2CE3B-EED7-42AE-95EF-887122AB3B72}" type="presOf" srcId="{004FF852-B2E2-487B-A37C-1CAD9C4AF55C}" destId="{A1E21D58-D7CD-4DA8-9E0F-F797CE2E6867}" srcOrd="0" destOrd="0" presId="urn:microsoft.com/office/officeart/2008/layout/HorizontalMultiLevelHierarchy"/>
    <dgm:cxn modelId="{164D1945-8133-4FAD-A4DC-D22AB864FD72}" type="presOf" srcId="{1EA4893F-B6BE-4F60-A52A-2C8293B4CED8}" destId="{AF0C89A1-BC33-42FF-9F02-84CF32387838}" srcOrd="0" destOrd="0" presId="urn:microsoft.com/office/officeart/2008/layout/HorizontalMultiLevelHierarchy"/>
    <dgm:cxn modelId="{07D14266-6BA2-4DA4-96FA-C797D5E0ED8F}" type="presOf" srcId="{70A521F2-4484-4DC7-AFDD-926A563E58FB}" destId="{10E0699B-AB32-45F9-B7CD-4B42C54B9C3F}" srcOrd="0" destOrd="0" presId="urn:microsoft.com/office/officeart/2008/layout/HorizontalMultiLevelHierarchy"/>
    <dgm:cxn modelId="{60199D46-DE21-4B86-AD02-C90102F03275}" srcId="{6D86E853-844C-4C79-8053-2C8A4567CDED}" destId="{4960F461-B952-4EE2-9CC0-302DD7A36DCF}" srcOrd="4" destOrd="0" parTransId="{164827BF-3A24-43BA-AA7D-EA86547EA525}" sibTransId="{D414559C-7F27-4092-9B52-787F35EF08DB}"/>
    <dgm:cxn modelId="{47A5A747-E7F6-4760-A16F-361B1AD245E2}" srcId="{6D86E853-844C-4C79-8053-2C8A4567CDED}" destId="{8F35DE50-994D-476C-AE0E-FBACC3A7AA1C}" srcOrd="2" destOrd="0" parTransId="{6C5F01F2-2262-4E4A-AF9E-D808A03ECE0C}" sibTransId="{C31B6E1D-E11C-4A2E-9A84-F97D8FDC33F3}"/>
    <dgm:cxn modelId="{71463668-0C27-4A3B-94F2-860FB4C12993}" srcId="{D5493948-BEE7-4D62-A669-D14200C24B1A}" destId="{30D51608-8EDA-4677-9C32-F9CE3F018412}" srcOrd="0" destOrd="0" parTransId="{EA6ACBE3-A97D-4D5F-BCFC-845B015A5FE8}" sibTransId="{1BB55EA8-CAF7-444B-A793-FC3AC92708B5}"/>
    <dgm:cxn modelId="{95488768-67FF-4DF9-897C-ECD9C9AA78E8}" type="presOf" srcId="{75263433-FE33-4F0E-BB5A-1503B3289639}" destId="{2B298D21-29E2-4984-8C59-F81A035566F7}" srcOrd="1" destOrd="0" presId="urn:microsoft.com/office/officeart/2008/layout/HorizontalMultiLevelHierarchy"/>
    <dgm:cxn modelId="{553E5A49-E80C-44FC-8063-890EE351E479}" srcId="{758BF288-1FB0-4EED-9FCC-11981C12E382}" destId="{657BF53E-060F-4B28-946C-CDE67A3991E7}" srcOrd="0" destOrd="0" parTransId="{D74CA4F9-1091-445A-82B2-73902EF50BB8}" sibTransId="{12674AA7-CCB1-4AE0-B6AB-02E07EEB8C07}"/>
    <dgm:cxn modelId="{61695D4B-5DE4-4379-BA97-8A1644ACF5D9}" type="presOf" srcId="{E2A03ED9-0289-4E75-AA50-D98CAD2519BB}" destId="{885A9E47-D7AC-4F17-BFA7-C0D84E9AD2FF}" srcOrd="0" destOrd="0" presId="urn:microsoft.com/office/officeart/2008/layout/HorizontalMultiLevelHierarchy"/>
    <dgm:cxn modelId="{EDD12A51-0AA0-4100-92D9-C78AB3F13397}" type="presOf" srcId="{CE8D6E92-A3DC-4B2D-9CB5-DF764694FCC3}" destId="{98D19C46-171E-4B06-A710-49C60D2CF6CA}" srcOrd="0" destOrd="0" presId="urn:microsoft.com/office/officeart/2008/layout/HorizontalMultiLevelHierarchy"/>
    <dgm:cxn modelId="{0BAB2B53-FA2B-4B20-AA6A-963204192E41}" srcId="{6D86E853-844C-4C79-8053-2C8A4567CDED}" destId="{13718D5B-9CDF-42B6-A5F8-F8232D90D764}" srcOrd="5" destOrd="0" parTransId="{A167ABB1-E780-4CF0-BA0A-690DE4EF5883}" sibTransId="{D0DA4894-5E4E-4CE6-9B20-8CC0E1F97553}"/>
    <dgm:cxn modelId="{C42B7179-3FD3-4106-B89E-D8ADCBCABF79}" type="presOf" srcId="{D74CA4F9-1091-445A-82B2-73902EF50BB8}" destId="{40E19DCA-AB32-4A5B-B940-6D14825549EB}" srcOrd="1" destOrd="0" presId="urn:microsoft.com/office/officeart/2008/layout/HorizontalMultiLevelHierarchy"/>
    <dgm:cxn modelId="{592A9D7B-ABE5-4B0E-87C3-EEB304190244}" type="presOf" srcId="{30D51608-8EDA-4677-9C32-F9CE3F018412}" destId="{FAA4869C-F5D2-4F2F-9DA3-DAD2FEE64C3A}" srcOrd="0" destOrd="0" presId="urn:microsoft.com/office/officeart/2008/layout/HorizontalMultiLevelHierarchy"/>
    <dgm:cxn modelId="{FD0A197D-66E5-47C9-9613-26605802E89E}" type="presOf" srcId="{C446CF28-1CAD-4058-AF04-62DF60D9F4BE}" destId="{EE44E809-BA3E-4A27-92BD-193D27302403}" srcOrd="1" destOrd="0" presId="urn:microsoft.com/office/officeart/2008/layout/HorizontalMultiLevelHierarchy"/>
    <dgm:cxn modelId="{FC313886-57E4-47B0-ADCD-2E0DEE84C432}" srcId="{13718D5B-9CDF-42B6-A5F8-F8232D90D764}" destId="{1EA4893F-B6BE-4F60-A52A-2C8293B4CED8}" srcOrd="0" destOrd="0" parTransId="{473990CC-CAB1-459D-80B6-4161BA210E43}" sibTransId="{A8DE7BF1-F590-4E32-8D31-BB452B4B9DD1}"/>
    <dgm:cxn modelId="{4B39568B-A95D-4F0D-B542-825B7AABCD84}" type="presOf" srcId="{A167ABB1-E780-4CF0-BA0A-690DE4EF5883}" destId="{3DD0898A-A051-4BD7-B115-A1552488745C}" srcOrd="0" destOrd="0" presId="urn:microsoft.com/office/officeart/2008/layout/HorizontalMultiLevelHierarchy"/>
    <dgm:cxn modelId="{F54A9090-3A10-422D-8EFC-2EE926074C6E}" type="presOf" srcId="{9914C163-1BE3-4B96-B4DE-AC07F5F82946}" destId="{EC77CAA5-973F-4EB8-80D9-C3C4A11700C9}" srcOrd="1" destOrd="0" presId="urn:microsoft.com/office/officeart/2008/layout/HorizontalMultiLevelHierarchy"/>
    <dgm:cxn modelId="{E315B599-03F1-4C92-8883-EAB23EC7E41C}" srcId="{A87EFB2A-B630-45AF-ACBF-8ECBD351F7A9}" destId="{9FE54203-4A0F-4B1D-8059-24EA562D5B13}" srcOrd="0" destOrd="0" parTransId="{9914C163-1BE3-4B96-B4DE-AC07F5F82946}" sibTransId="{8252818F-4657-4BF0-A2DB-0B8620421E6B}"/>
    <dgm:cxn modelId="{28254F9B-F7E9-4DC7-A95A-27ECDBE1E140}" srcId="{4960F461-B952-4EE2-9CC0-302DD7A36DCF}" destId="{E2A03ED9-0289-4E75-AA50-D98CAD2519BB}" srcOrd="0" destOrd="0" parTransId="{75263433-FE33-4F0E-BB5A-1503B3289639}" sibTransId="{89818715-6AFA-4CD4-9272-FDA5DF80A0DD}"/>
    <dgm:cxn modelId="{CF538FB4-770B-4A2C-8FEF-1BBA407D88F6}" type="presOf" srcId="{B2017A5E-4EEF-4BB6-BAED-99C670223E0C}" destId="{FDABFFB9-D1E9-41F6-B94D-39A36EB0D77F}" srcOrd="0" destOrd="0" presId="urn:microsoft.com/office/officeart/2008/layout/HorizontalMultiLevelHierarchy"/>
    <dgm:cxn modelId="{032274B5-9541-4CDC-B746-10B7D7A7F9B0}" type="presOf" srcId="{803A9629-BE8B-45A0-8348-9E601B4854E0}" destId="{5DF328A8-6F18-49A2-9D37-396628BC18DE}" srcOrd="0" destOrd="0" presId="urn:microsoft.com/office/officeart/2008/layout/HorizontalMultiLevelHierarchy"/>
    <dgm:cxn modelId="{CFD7C7C1-28C6-4F0D-B283-A5DF705FA8D2}" type="presOf" srcId="{EA6ACBE3-A97D-4D5F-BCFC-845B015A5FE8}" destId="{121980B1-20F9-4AF5-A76C-2A158363FEF5}" srcOrd="1" destOrd="0" presId="urn:microsoft.com/office/officeart/2008/layout/HorizontalMultiLevelHierarchy"/>
    <dgm:cxn modelId="{FFA7E6C4-25CC-402A-8633-EE070D497B22}" type="presOf" srcId="{7499693D-9353-4D1B-9A17-1A6CEB7913D0}" destId="{7DAD78A2-929A-4BE4-A12F-F7E6D28743FA}" srcOrd="1" destOrd="0" presId="urn:microsoft.com/office/officeart/2008/layout/HorizontalMultiLevelHierarchy"/>
    <dgm:cxn modelId="{59CDC2C7-DFE3-4BCE-A3FC-8BED2672AD32}" type="presOf" srcId="{164827BF-3A24-43BA-AA7D-EA86547EA525}" destId="{F37EDFAC-38FC-485B-91C9-6CE20AA25A4C}" srcOrd="0" destOrd="0" presId="urn:microsoft.com/office/officeart/2008/layout/HorizontalMultiLevelHierarchy"/>
    <dgm:cxn modelId="{47F91AC8-3BBD-48B2-8AB5-B99C75B287E3}" type="presOf" srcId="{3BE5E37F-6582-4F85-99CE-CD51A70504FB}" destId="{65344377-6AD2-4320-9D20-A45B9841C4CB}" srcOrd="0" destOrd="0" presId="urn:microsoft.com/office/officeart/2008/layout/HorizontalMultiLevelHierarchy"/>
    <dgm:cxn modelId="{BCD2B7C8-7B99-4A2A-8E97-92FD92D5CF07}" srcId="{8F35DE50-994D-476C-AE0E-FBACC3A7AA1C}" destId="{B2017A5E-4EEF-4BB6-BAED-99C670223E0C}" srcOrd="0" destOrd="0" parTransId="{3BE5E37F-6582-4F85-99CE-CD51A70504FB}" sibTransId="{BED7B2E7-929C-4322-8488-7CCAF4E5912A}"/>
    <dgm:cxn modelId="{B21D01C9-A9FA-412D-92A4-CEC23D6054AC}" type="presOf" srcId="{758BF288-1FB0-4EED-9FCC-11981C12E382}" destId="{CA1B4490-0D37-488F-BA9C-2F3390BEBDCA}" srcOrd="0" destOrd="0" presId="urn:microsoft.com/office/officeart/2008/layout/HorizontalMultiLevelHierarchy"/>
    <dgm:cxn modelId="{829FD9D0-94AE-42CF-BD33-0FE7430D0CD8}" srcId="{004FF852-B2E2-487B-A37C-1CAD9C4AF55C}" destId="{6D86E853-844C-4C79-8053-2C8A4567CDED}" srcOrd="0" destOrd="0" parTransId="{C435772A-8DD4-4414-B85C-AF5EC407E8DB}" sibTransId="{0F860BDA-DA1B-49F1-B055-49CD6C893E4C}"/>
    <dgm:cxn modelId="{10081DE1-428A-4F8E-82C1-446363E744F4}" type="presOf" srcId="{9914C163-1BE3-4B96-B4DE-AC07F5F82946}" destId="{9295F49B-137E-4DC5-8BBF-E697A9176B2B}" srcOrd="0" destOrd="0" presId="urn:microsoft.com/office/officeart/2008/layout/HorizontalMultiLevelHierarchy"/>
    <dgm:cxn modelId="{B6C0E8E1-2EEB-42D0-B69D-EBF20A87B74D}" type="presOf" srcId="{6C5F01F2-2262-4E4A-AF9E-D808A03ECE0C}" destId="{E28A5210-4330-4510-9559-AB26466E3B37}" srcOrd="1" destOrd="0" presId="urn:microsoft.com/office/officeart/2008/layout/HorizontalMultiLevelHierarchy"/>
    <dgm:cxn modelId="{811AB6E4-10EC-4153-A005-F6E7DCDC11FE}" type="presOf" srcId="{7D6C3C60-F617-49E0-9DD7-A1B7D8B2E53E}" destId="{17E5356F-C95F-4904-825F-9328F848A437}" srcOrd="0" destOrd="0" presId="urn:microsoft.com/office/officeart/2008/layout/HorizontalMultiLevelHierarchy"/>
    <dgm:cxn modelId="{505CF0E8-B81B-42DC-A09A-BB0CC81C4A29}" type="presOf" srcId="{F0074919-6C14-43D2-ACE0-252BB0A59B9B}" destId="{AC7A9B1D-0445-465F-82FF-EB7846C9AC67}" srcOrd="0" destOrd="0" presId="urn:microsoft.com/office/officeart/2008/layout/HorizontalMultiLevelHierarchy"/>
    <dgm:cxn modelId="{F166ABE9-FCFF-4CF5-80A5-E9EDF4E09CC9}" type="presOf" srcId="{8F35DE50-994D-476C-AE0E-FBACC3A7AA1C}" destId="{982E29BA-B321-49D2-B741-0FE4A1DB1CBD}" srcOrd="0" destOrd="0" presId="urn:microsoft.com/office/officeart/2008/layout/HorizontalMultiLevelHierarchy"/>
    <dgm:cxn modelId="{CFCED0EA-4C1F-48EF-94A4-D238C71F1119}" type="presOf" srcId="{EA6ACBE3-A97D-4D5F-BCFC-845B015A5FE8}" destId="{D43EDCA8-B76C-446A-B8A0-E087F3B07306}" srcOrd="0" destOrd="0" presId="urn:microsoft.com/office/officeart/2008/layout/HorizontalMultiLevelHierarchy"/>
    <dgm:cxn modelId="{507893EB-32B2-405C-99E0-6F8D1B7630A1}" type="presOf" srcId="{657BF53E-060F-4B28-946C-CDE67A3991E7}" destId="{3651C900-5D55-4810-BFA9-D106118DDE33}" srcOrd="0" destOrd="0" presId="urn:microsoft.com/office/officeart/2008/layout/HorizontalMultiLevelHierarchy"/>
    <dgm:cxn modelId="{45446CF1-535D-4A53-885E-9E428715AE6D}" srcId="{6D86E853-844C-4C79-8053-2C8A4567CDED}" destId="{758BF288-1FB0-4EED-9FCC-11981C12E382}" srcOrd="1" destOrd="0" parTransId="{C446CF28-1CAD-4058-AF04-62DF60D9F4BE}" sibTransId="{6F3D0728-418D-4428-8B0E-B772A3D09047}"/>
    <dgm:cxn modelId="{F98D23F3-96C0-4EFE-AC3B-C74870ECB8C0}" type="presOf" srcId="{A87EFB2A-B630-45AF-ACBF-8ECBD351F7A9}" destId="{E3EC79A7-59FC-43DE-9156-6B3CE7C07194}" srcOrd="0" destOrd="0" presId="urn:microsoft.com/office/officeart/2008/layout/HorizontalMultiLevelHierarchy"/>
    <dgm:cxn modelId="{3FA38FF3-C2CF-4B23-9BD5-844CB89AF3E3}" type="presOf" srcId="{7D6C3C60-F617-49E0-9DD7-A1B7D8B2E53E}" destId="{8057A324-50F8-4B57-B7F8-E0C5560BE90B}" srcOrd="1" destOrd="0" presId="urn:microsoft.com/office/officeart/2008/layout/HorizontalMultiLevelHierarchy"/>
    <dgm:cxn modelId="{58A581F8-9600-4173-B325-66436E73A34A}" srcId="{803A9629-BE8B-45A0-8348-9E601B4854E0}" destId="{F0074919-6C14-43D2-ACE0-252BB0A59B9B}" srcOrd="0" destOrd="0" parTransId="{7D6C3C60-F617-49E0-9DD7-A1B7D8B2E53E}" sibTransId="{EF6A61F6-419E-4ABB-A7DE-9C92D213E408}"/>
    <dgm:cxn modelId="{5D20D7F8-4401-4E65-B710-1CEFF868A756}" type="presOf" srcId="{CE8D6E92-A3DC-4B2D-9CB5-DF764694FCC3}" destId="{E91CB599-EF29-4E57-AEA8-8C850B4458A9}" srcOrd="1" destOrd="0" presId="urn:microsoft.com/office/officeart/2008/layout/HorizontalMultiLevelHierarchy"/>
    <dgm:cxn modelId="{4674B6F9-2D4D-45D9-9974-9996477E605C}" type="presOf" srcId="{C446CF28-1CAD-4058-AF04-62DF60D9F4BE}" destId="{0A79490F-C82B-474C-AFB4-6AD967212607}" srcOrd="0" destOrd="0" presId="urn:microsoft.com/office/officeart/2008/layout/HorizontalMultiLevelHierarchy"/>
    <dgm:cxn modelId="{DEEC0AFB-3DC1-48E5-9F4B-55CAD1F5B51B}" type="presOf" srcId="{D74CA4F9-1091-445A-82B2-73902EF50BB8}" destId="{2524DE3E-9FCD-429B-A696-B1664BB79829}" srcOrd="0" destOrd="0" presId="urn:microsoft.com/office/officeart/2008/layout/HorizontalMultiLevelHierarchy"/>
    <dgm:cxn modelId="{7A559A49-19C1-4230-8D2E-D4C8DBF968CC}" type="presParOf" srcId="{A1E21D58-D7CD-4DA8-9E0F-F797CE2E6867}" destId="{5D1BC6D1-8201-4AD2-BCCF-A56396E96A08}" srcOrd="0" destOrd="0" presId="urn:microsoft.com/office/officeart/2008/layout/HorizontalMultiLevelHierarchy"/>
    <dgm:cxn modelId="{1B5067E5-09F2-4E0E-AFA4-A11626259245}" type="presParOf" srcId="{5D1BC6D1-8201-4AD2-BCCF-A56396E96A08}" destId="{A7BFE0C4-9F8D-4B3A-AE0A-302527EFF4EE}" srcOrd="0" destOrd="0" presId="urn:microsoft.com/office/officeart/2008/layout/HorizontalMultiLevelHierarchy"/>
    <dgm:cxn modelId="{745DA202-3331-4584-92E4-295CDF48A515}" type="presParOf" srcId="{5D1BC6D1-8201-4AD2-BCCF-A56396E96A08}" destId="{DB6716F6-3927-47CE-8530-8093478AABD8}" srcOrd="1" destOrd="0" presId="urn:microsoft.com/office/officeart/2008/layout/HorizontalMultiLevelHierarchy"/>
    <dgm:cxn modelId="{7FB92D25-7397-4255-B132-378794B95FE8}" type="presParOf" srcId="{DB6716F6-3927-47CE-8530-8093478AABD8}" destId="{619F22B6-08B4-4E3A-BA88-79C2FD3A0084}" srcOrd="0" destOrd="0" presId="urn:microsoft.com/office/officeart/2008/layout/HorizontalMultiLevelHierarchy"/>
    <dgm:cxn modelId="{88175683-B0F8-4DD7-9C78-2CF9770F24D6}" type="presParOf" srcId="{619F22B6-08B4-4E3A-BA88-79C2FD3A0084}" destId="{7DAD78A2-929A-4BE4-A12F-F7E6D28743FA}" srcOrd="0" destOrd="0" presId="urn:microsoft.com/office/officeart/2008/layout/HorizontalMultiLevelHierarchy"/>
    <dgm:cxn modelId="{CF9CF997-E488-435A-9576-D38D1EC04313}" type="presParOf" srcId="{DB6716F6-3927-47CE-8530-8093478AABD8}" destId="{9848F1D9-6BA5-4781-9D11-7C2D1B1EE180}" srcOrd="1" destOrd="0" presId="urn:microsoft.com/office/officeart/2008/layout/HorizontalMultiLevelHierarchy"/>
    <dgm:cxn modelId="{BA082BD8-C7F5-40DA-9E02-F3695683A56C}" type="presParOf" srcId="{9848F1D9-6BA5-4781-9D11-7C2D1B1EE180}" destId="{5DF328A8-6F18-49A2-9D37-396628BC18DE}" srcOrd="0" destOrd="0" presId="urn:microsoft.com/office/officeart/2008/layout/HorizontalMultiLevelHierarchy"/>
    <dgm:cxn modelId="{75666908-DBAB-48A6-AD76-8FF94D39129C}" type="presParOf" srcId="{9848F1D9-6BA5-4781-9D11-7C2D1B1EE180}" destId="{1854C01D-DC90-4E12-873C-F62305007AFF}" srcOrd="1" destOrd="0" presId="urn:microsoft.com/office/officeart/2008/layout/HorizontalMultiLevelHierarchy"/>
    <dgm:cxn modelId="{C898BA58-3DDC-45DD-848A-3705558628D5}" type="presParOf" srcId="{1854C01D-DC90-4E12-873C-F62305007AFF}" destId="{17E5356F-C95F-4904-825F-9328F848A437}" srcOrd="0" destOrd="0" presId="urn:microsoft.com/office/officeart/2008/layout/HorizontalMultiLevelHierarchy"/>
    <dgm:cxn modelId="{DE18AD35-D2F5-4F4B-BD38-959E6043E18E}" type="presParOf" srcId="{17E5356F-C95F-4904-825F-9328F848A437}" destId="{8057A324-50F8-4B57-B7F8-E0C5560BE90B}" srcOrd="0" destOrd="0" presId="urn:microsoft.com/office/officeart/2008/layout/HorizontalMultiLevelHierarchy"/>
    <dgm:cxn modelId="{88CF528F-CB36-4B54-8D9E-0C67C49FA9BB}" type="presParOf" srcId="{1854C01D-DC90-4E12-873C-F62305007AFF}" destId="{510E241C-DDA0-4773-8616-33C85EF650CC}" srcOrd="1" destOrd="0" presId="urn:microsoft.com/office/officeart/2008/layout/HorizontalMultiLevelHierarchy"/>
    <dgm:cxn modelId="{533FB344-A9B6-4B58-A35F-E8DDB9BA0DB4}" type="presParOf" srcId="{510E241C-DDA0-4773-8616-33C85EF650CC}" destId="{AC7A9B1D-0445-465F-82FF-EB7846C9AC67}" srcOrd="0" destOrd="0" presId="urn:microsoft.com/office/officeart/2008/layout/HorizontalMultiLevelHierarchy"/>
    <dgm:cxn modelId="{4B268A5E-4C9E-40CA-ABDA-0865591DA556}" type="presParOf" srcId="{510E241C-DDA0-4773-8616-33C85EF650CC}" destId="{099A7F2E-27C6-448F-8AEE-06B9D85AEA2B}" srcOrd="1" destOrd="0" presId="urn:microsoft.com/office/officeart/2008/layout/HorizontalMultiLevelHierarchy"/>
    <dgm:cxn modelId="{9CF10B4A-8F09-45C2-8FA6-28976E7F1080}" type="presParOf" srcId="{DB6716F6-3927-47CE-8530-8093478AABD8}" destId="{0A79490F-C82B-474C-AFB4-6AD967212607}" srcOrd="2" destOrd="0" presId="urn:microsoft.com/office/officeart/2008/layout/HorizontalMultiLevelHierarchy"/>
    <dgm:cxn modelId="{EC2F36F4-5944-4EDB-9BBC-BCDC1CFF009A}" type="presParOf" srcId="{0A79490F-C82B-474C-AFB4-6AD967212607}" destId="{EE44E809-BA3E-4A27-92BD-193D27302403}" srcOrd="0" destOrd="0" presId="urn:microsoft.com/office/officeart/2008/layout/HorizontalMultiLevelHierarchy"/>
    <dgm:cxn modelId="{8DFCBEC3-C2B8-429F-9EC7-34FC020CE5DC}" type="presParOf" srcId="{DB6716F6-3927-47CE-8530-8093478AABD8}" destId="{A272D500-410B-4A51-AE2B-8C320F86323D}" srcOrd="3" destOrd="0" presId="urn:microsoft.com/office/officeart/2008/layout/HorizontalMultiLevelHierarchy"/>
    <dgm:cxn modelId="{B121D8A6-8AD5-4EFC-AA94-220A2E43E8DF}" type="presParOf" srcId="{A272D500-410B-4A51-AE2B-8C320F86323D}" destId="{CA1B4490-0D37-488F-BA9C-2F3390BEBDCA}" srcOrd="0" destOrd="0" presId="urn:microsoft.com/office/officeart/2008/layout/HorizontalMultiLevelHierarchy"/>
    <dgm:cxn modelId="{C6EEBECC-AD40-44D6-B35A-125D8BFCABDC}" type="presParOf" srcId="{A272D500-410B-4A51-AE2B-8C320F86323D}" destId="{AEE1FAC7-12A7-4C39-AD2F-D7649E22C9D8}" srcOrd="1" destOrd="0" presId="urn:microsoft.com/office/officeart/2008/layout/HorizontalMultiLevelHierarchy"/>
    <dgm:cxn modelId="{4EF2D626-921C-415D-AB0F-CE218420B585}" type="presParOf" srcId="{AEE1FAC7-12A7-4C39-AD2F-D7649E22C9D8}" destId="{2524DE3E-9FCD-429B-A696-B1664BB79829}" srcOrd="0" destOrd="0" presId="urn:microsoft.com/office/officeart/2008/layout/HorizontalMultiLevelHierarchy"/>
    <dgm:cxn modelId="{0B493232-3524-40CD-B078-48A8960C77B5}" type="presParOf" srcId="{2524DE3E-9FCD-429B-A696-B1664BB79829}" destId="{40E19DCA-AB32-4A5B-B940-6D14825549EB}" srcOrd="0" destOrd="0" presId="urn:microsoft.com/office/officeart/2008/layout/HorizontalMultiLevelHierarchy"/>
    <dgm:cxn modelId="{5667C905-A8F2-4065-B6C6-ECA870D12473}" type="presParOf" srcId="{AEE1FAC7-12A7-4C39-AD2F-D7649E22C9D8}" destId="{AFA11993-FB5A-4A84-8D20-7B10CBF07EC6}" srcOrd="1" destOrd="0" presId="urn:microsoft.com/office/officeart/2008/layout/HorizontalMultiLevelHierarchy"/>
    <dgm:cxn modelId="{1018011A-27EA-476C-A0F5-77126C52F7E5}" type="presParOf" srcId="{AFA11993-FB5A-4A84-8D20-7B10CBF07EC6}" destId="{3651C900-5D55-4810-BFA9-D106118DDE33}" srcOrd="0" destOrd="0" presId="urn:microsoft.com/office/officeart/2008/layout/HorizontalMultiLevelHierarchy"/>
    <dgm:cxn modelId="{BCB01188-FD26-4F2F-8FA6-4A39E39B69C4}" type="presParOf" srcId="{AFA11993-FB5A-4A84-8D20-7B10CBF07EC6}" destId="{EADEAE15-209E-4FA3-96AC-6FA41CEF1FC3}" srcOrd="1" destOrd="0" presId="urn:microsoft.com/office/officeart/2008/layout/HorizontalMultiLevelHierarchy"/>
    <dgm:cxn modelId="{6B31C3E7-CD16-4582-A7F6-2FBAC90CC8F8}" type="presParOf" srcId="{DB6716F6-3927-47CE-8530-8093478AABD8}" destId="{6C4B802C-0E7F-47FA-A873-4623E55FBE69}" srcOrd="4" destOrd="0" presId="urn:microsoft.com/office/officeart/2008/layout/HorizontalMultiLevelHierarchy"/>
    <dgm:cxn modelId="{E25C98AE-D56B-4FD9-86A1-FB97B039EEE4}" type="presParOf" srcId="{6C4B802C-0E7F-47FA-A873-4623E55FBE69}" destId="{E28A5210-4330-4510-9559-AB26466E3B37}" srcOrd="0" destOrd="0" presId="urn:microsoft.com/office/officeart/2008/layout/HorizontalMultiLevelHierarchy"/>
    <dgm:cxn modelId="{1CD31CFF-F4D1-4F41-8FD2-98A5626360BC}" type="presParOf" srcId="{DB6716F6-3927-47CE-8530-8093478AABD8}" destId="{FDB88580-F031-4DD3-8522-1321948FF209}" srcOrd="5" destOrd="0" presId="urn:microsoft.com/office/officeart/2008/layout/HorizontalMultiLevelHierarchy"/>
    <dgm:cxn modelId="{4E8A397F-E78B-40CA-B431-5076F82C03B4}" type="presParOf" srcId="{FDB88580-F031-4DD3-8522-1321948FF209}" destId="{982E29BA-B321-49D2-B741-0FE4A1DB1CBD}" srcOrd="0" destOrd="0" presId="urn:microsoft.com/office/officeart/2008/layout/HorizontalMultiLevelHierarchy"/>
    <dgm:cxn modelId="{597E46CF-AC0D-4ECF-BEF3-8311A176DF5E}" type="presParOf" srcId="{FDB88580-F031-4DD3-8522-1321948FF209}" destId="{96211E17-880C-4C95-93F1-A3802D512F60}" srcOrd="1" destOrd="0" presId="urn:microsoft.com/office/officeart/2008/layout/HorizontalMultiLevelHierarchy"/>
    <dgm:cxn modelId="{032857E6-FBAE-4B7C-ADB2-D3AC19F1F314}" type="presParOf" srcId="{96211E17-880C-4C95-93F1-A3802D512F60}" destId="{65344377-6AD2-4320-9D20-A45B9841C4CB}" srcOrd="0" destOrd="0" presId="urn:microsoft.com/office/officeart/2008/layout/HorizontalMultiLevelHierarchy"/>
    <dgm:cxn modelId="{6D22A800-464E-42B5-90A7-835DB9C74431}" type="presParOf" srcId="{65344377-6AD2-4320-9D20-A45B9841C4CB}" destId="{150F7892-495B-43B0-A985-28E51F6F98B5}" srcOrd="0" destOrd="0" presId="urn:microsoft.com/office/officeart/2008/layout/HorizontalMultiLevelHierarchy"/>
    <dgm:cxn modelId="{7629CE73-74F2-4BB1-81A6-1632E7C5647B}" type="presParOf" srcId="{96211E17-880C-4C95-93F1-A3802D512F60}" destId="{8190C005-C290-4C78-96E7-1A0AF4674ED4}" srcOrd="1" destOrd="0" presId="urn:microsoft.com/office/officeart/2008/layout/HorizontalMultiLevelHierarchy"/>
    <dgm:cxn modelId="{8028B942-3DAB-41F8-B631-90F3144191DD}" type="presParOf" srcId="{8190C005-C290-4C78-96E7-1A0AF4674ED4}" destId="{FDABFFB9-D1E9-41F6-B94D-39A36EB0D77F}" srcOrd="0" destOrd="0" presId="urn:microsoft.com/office/officeart/2008/layout/HorizontalMultiLevelHierarchy"/>
    <dgm:cxn modelId="{5A486A6A-C3D5-498C-A1D6-0BE3B53B9F17}" type="presParOf" srcId="{8190C005-C290-4C78-96E7-1A0AF4674ED4}" destId="{7A922772-808C-4B4F-858B-3A92FDDACB87}" srcOrd="1" destOrd="0" presId="urn:microsoft.com/office/officeart/2008/layout/HorizontalMultiLevelHierarchy"/>
    <dgm:cxn modelId="{4D4421DD-75CE-42E7-9E27-F80386CD6265}" type="presParOf" srcId="{DB6716F6-3927-47CE-8530-8093478AABD8}" destId="{98D19C46-171E-4B06-A710-49C60D2CF6CA}" srcOrd="6" destOrd="0" presId="urn:microsoft.com/office/officeart/2008/layout/HorizontalMultiLevelHierarchy"/>
    <dgm:cxn modelId="{7A00605E-3362-4739-90A1-382186FA6283}" type="presParOf" srcId="{98D19C46-171E-4B06-A710-49C60D2CF6CA}" destId="{E91CB599-EF29-4E57-AEA8-8C850B4458A9}" srcOrd="0" destOrd="0" presId="urn:microsoft.com/office/officeart/2008/layout/HorizontalMultiLevelHierarchy"/>
    <dgm:cxn modelId="{C3E73CFB-1DC8-44DF-B39D-000346C57F97}" type="presParOf" srcId="{DB6716F6-3927-47CE-8530-8093478AABD8}" destId="{49F2F10A-9D34-4401-AE60-B4A245C60013}" srcOrd="7" destOrd="0" presId="urn:microsoft.com/office/officeart/2008/layout/HorizontalMultiLevelHierarchy"/>
    <dgm:cxn modelId="{0372DF1B-87B9-4D1D-ABBD-17DA4779A546}" type="presParOf" srcId="{49F2F10A-9D34-4401-AE60-B4A245C60013}" destId="{E3EC79A7-59FC-43DE-9156-6B3CE7C07194}" srcOrd="0" destOrd="0" presId="urn:microsoft.com/office/officeart/2008/layout/HorizontalMultiLevelHierarchy"/>
    <dgm:cxn modelId="{1324922D-4464-47BF-965A-A79B9258F811}" type="presParOf" srcId="{49F2F10A-9D34-4401-AE60-B4A245C60013}" destId="{779D2C71-14AA-44B8-AD4A-0F9315603D46}" srcOrd="1" destOrd="0" presId="urn:microsoft.com/office/officeart/2008/layout/HorizontalMultiLevelHierarchy"/>
    <dgm:cxn modelId="{F711EDB4-0DB2-4829-8BC2-7AF07E443E82}" type="presParOf" srcId="{779D2C71-14AA-44B8-AD4A-0F9315603D46}" destId="{9295F49B-137E-4DC5-8BBF-E697A9176B2B}" srcOrd="0" destOrd="0" presId="urn:microsoft.com/office/officeart/2008/layout/HorizontalMultiLevelHierarchy"/>
    <dgm:cxn modelId="{74A4E09E-479D-4D99-9042-D467D96F6EE8}" type="presParOf" srcId="{9295F49B-137E-4DC5-8BBF-E697A9176B2B}" destId="{EC77CAA5-973F-4EB8-80D9-C3C4A11700C9}" srcOrd="0" destOrd="0" presId="urn:microsoft.com/office/officeart/2008/layout/HorizontalMultiLevelHierarchy"/>
    <dgm:cxn modelId="{598F2E0C-0471-4365-8D5C-BDF0EDDECD51}" type="presParOf" srcId="{779D2C71-14AA-44B8-AD4A-0F9315603D46}" destId="{030635EE-9236-4637-8F40-B49D44D91527}" srcOrd="1" destOrd="0" presId="urn:microsoft.com/office/officeart/2008/layout/HorizontalMultiLevelHierarchy"/>
    <dgm:cxn modelId="{577E5952-029E-457D-BEC6-158C030A33F1}" type="presParOf" srcId="{030635EE-9236-4637-8F40-B49D44D91527}" destId="{49B8832D-9894-459C-B4CC-91B85F782676}" srcOrd="0" destOrd="0" presId="urn:microsoft.com/office/officeart/2008/layout/HorizontalMultiLevelHierarchy"/>
    <dgm:cxn modelId="{2108C2D0-53ED-4AF7-ABFC-4F4022ED75D4}" type="presParOf" srcId="{030635EE-9236-4637-8F40-B49D44D91527}" destId="{62FF38DB-F369-40FD-A2DC-7E98CA5F8A50}" srcOrd="1" destOrd="0" presId="urn:microsoft.com/office/officeart/2008/layout/HorizontalMultiLevelHierarchy"/>
    <dgm:cxn modelId="{7C56D129-637C-462D-A162-9500BC61A9B8}" type="presParOf" srcId="{DB6716F6-3927-47CE-8530-8093478AABD8}" destId="{F37EDFAC-38FC-485B-91C9-6CE20AA25A4C}" srcOrd="8" destOrd="0" presId="urn:microsoft.com/office/officeart/2008/layout/HorizontalMultiLevelHierarchy"/>
    <dgm:cxn modelId="{86001D03-E1BB-47D3-AB26-1BBFFDE24A79}" type="presParOf" srcId="{F37EDFAC-38FC-485B-91C9-6CE20AA25A4C}" destId="{69E492A5-50DE-4A30-A0F1-396F3D879EBB}" srcOrd="0" destOrd="0" presId="urn:microsoft.com/office/officeart/2008/layout/HorizontalMultiLevelHierarchy"/>
    <dgm:cxn modelId="{974640C0-31A2-4C98-BED7-125E3203A458}" type="presParOf" srcId="{DB6716F6-3927-47CE-8530-8093478AABD8}" destId="{FAAB37C5-3C7A-433B-9BB0-8432569C3C94}" srcOrd="9" destOrd="0" presId="urn:microsoft.com/office/officeart/2008/layout/HorizontalMultiLevelHierarchy"/>
    <dgm:cxn modelId="{5C9B70A6-4ABF-49F0-AE93-64297D603B07}" type="presParOf" srcId="{FAAB37C5-3C7A-433B-9BB0-8432569C3C94}" destId="{61E19FDC-471B-46AA-A74B-9C3ACEDC7474}" srcOrd="0" destOrd="0" presId="urn:microsoft.com/office/officeart/2008/layout/HorizontalMultiLevelHierarchy"/>
    <dgm:cxn modelId="{0904F3FD-62F9-46C3-B609-B8CF80749F0D}" type="presParOf" srcId="{FAAB37C5-3C7A-433B-9BB0-8432569C3C94}" destId="{5AD42FFA-B75C-4210-8EA3-4BF5E17CBBEC}" srcOrd="1" destOrd="0" presId="urn:microsoft.com/office/officeart/2008/layout/HorizontalMultiLevelHierarchy"/>
    <dgm:cxn modelId="{226BF43D-E70D-4A02-8A6A-6033396B1308}" type="presParOf" srcId="{5AD42FFA-B75C-4210-8EA3-4BF5E17CBBEC}" destId="{113D6AF2-FD18-4719-B6F7-E38ABB84E6D5}" srcOrd="0" destOrd="0" presId="urn:microsoft.com/office/officeart/2008/layout/HorizontalMultiLevelHierarchy"/>
    <dgm:cxn modelId="{6D4BF4FD-F391-42CB-8E15-B323E9E6EF0C}" type="presParOf" srcId="{113D6AF2-FD18-4719-B6F7-E38ABB84E6D5}" destId="{2B298D21-29E2-4984-8C59-F81A035566F7}" srcOrd="0" destOrd="0" presId="urn:microsoft.com/office/officeart/2008/layout/HorizontalMultiLevelHierarchy"/>
    <dgm:cxn modelId="{FA7D026A-B9F8-460A-9AFD-09A158B38298}" type="presParOf" srcId="{5AD42FFA-B75C-4210-8EA3-4BF5E17CBBEC}" destId="{CF8D7792-015B-4CF8-B6F7-C5C6A1DD3142}" srcOrd="1" destOrd="0" presId="urn:microsoft.com/office/officeart/2008/layout/HorizontalMultiLevelHierarchy"/>
    <dgm:cxn modelId="{E8F21789-93DB-44FD-ABE5-8E189CD23C38}" type="presParOf" srcId="{CF8D7792-015B-4CF8-B6F7-C5C6A1DD3142}" destId="{885A9E47-D7AC-4F17-BFA7-C0D84E9AD2FF}" srcOrd="0" destOrd="0" presId="urn:microsoft.com/office/officeart/2008/layout/HorizontalMultiLevelHierarchy"/>
    <dgm:cxn modelId="{873106D2-C600-4FA6-9612-F0FA20D68A8E}" type="presParOf" srcId="{CF8D7792-015B-4CF8-B6F7-C5C6A1DD3142}" destId="{E5AD348C-C402-47E2-9CC2-22C6224A041F}" srcOrd="1" destOrd="0" presId="urn:microsoft.com/office/officeart/2008/layout/HorizontalMultiLevelHierarchy"/>
    <dgm:cxn modelId="{BB2FA766-0A70-4C73-A52D-B12CA1483E25}" type="presParOf" srcId="{DB6716F6-3927-47CE-8530-8093478AABD8}" destId="{3DD0898A-A051-4BD7-B115-A1552488745C}" srcOrd="10" destOrd="0" presId="urn:microsoft.com/office/officeart/2008/layout/HorizontalMultiLevelHierarchy"/>
    <dgm:cxn modelId="{494877FC-D436-4871-B660-86FA1A58634C}" type="presParOf" srcId="{3DD0898A-A051-4BD7-B115-A1552488745C}" destId="{556A2012-5356-45CD-B26C-E91805CBA761}" srcOrd="0" destOrd="0" presId="urn:microsoft.com/office/officeart/2008/layout/HorizontalMultiLevelHierarchy"/>
    <dgm:cxn modelId="{B7020470-8E6D-4253-8B12-04B734E7D164}" type="presParOf" srcId="{DB6716F6-3927-47CE-8530-8093478AABD8}" destId="{37F02BEA-9481-4DD4-A077-FD6E089896ED}" srcOrd="11" destOrd="0" presId="urn:microsoft.com/office/officeart/2008/layout/HorizontalMultiLevelHierarchy"/>
    <dgm:cxn modelId="{E808BD0B-C469-4CE5-8C5E-A8CFDF570671}" type="presParOf" srcId="{37F02BEA-9481-4DD4-A077-FD6E089896ED}" destId="{2ADBF02B-4B5B-478F-A71D-1814DE03510F}" srcOrd="0" destOrd="0" presId="urn:microsoft.com/office/officeart/2008/layout/HorizontalMultiLevelHierarchy"/>
    <dgm:cxn modelId="{2CBC123F-F45B-431C-B139-681E3F1C43A3}" type="presParOf" srcId="{37F02BEA-9481-4DD4-A077-FD6E089896ED}" destId="{CCF13DAA-1A66-46AA-8BFA-6416AE149365}" srcOrd="1" destOrd="0" presId="urn:microsoft.com/office/officeart/2008/layout/HorizontalMultiLevelHierarchy"/>
    <dgm:cxn modelId="{FD423F7D-6388-4C53-8B35-2E2295AB1DA6}" type="presParOf" srcId="{CCF13DAA-1A66-46AA-8BFA-6416AE149365}" destId="{7DE032CD-4A81-4B45-B6AA-ACEF86EEDED6}" srcOrd="0" destOrd="0" presId="urn:microsoft.com/office/officeart/2008/layout/HorizontalMultiLevelHierarchy"/>
    <dgm:cxn modelId="{80D8109E-2CA3-45F7-9BEF-6DD10E5D32C5}" type="presParOf" srcId="{7DE032CD-4A81-4B45-B6AA-ACEF86EEDED6}" destId="{63F91A70-90B9-4664-9F64-F4D55CAF91FA}" srcOrd="0" destOrd="0" presId="urn:microsoft.com/office/officeart/2008/layout/HorizontalMultiLevelHierarchy"/>
    <dgm:cxn modelId="{5BB1B0F1-3C3E-4F24-8F79-FD7484426A35}" type="presParOf" srcId="{CCF13DAA-1A66-46AA-8BFA-6416AE149365}" destId="{2192449C-A18D-497B-B68D-0EF1F4CF1C68}" srcOrd="1" destOrd="0" presId="urn:microsoft.com/office/officeart/2008/layout/HorizontalMultiLevelHierarchy"/>
    <dgm:cxn modelId="{EF3BAB56-85C6-4477-B0FE-D7216538CC7A}" type="presParOf" srcId="{2192449C-A18D-497B-B68D-0EF1F4CF1C68}" destId="{AF0C89A1-BC33-42FF-9F02-84CF32387838}" srcOrd="0" destOrd="0" presId="urn:microsoft.com/office/officeart/2008/layout/HorizontalMultiLevelHierarchy"/>
    <dgm:cxn modelId="{DB1F84AE-665A-4DE1-9E9C-00615000674A}" type="presParOf" srcId="{2192449C-A18D-497B-B68D-0EF1F4CF1C68}" destId="{F5465909-6E9B-41AC-A9B2-61F2BDB1FE43}" srcOrd="1" destOrd="0" presId="urn:microsoft.com/office/officeart/2008/layout/HorizontalMultiLevelHierarchy"/>
    <dgm:cxn modelId="{AACF0A62-1D76-41DA-AD90-4EBA301D7ED5}" type="presParOf" srcId="{DB6716F6-3927-47CE-8530-8093478AABD8}" destId="{10E0699B-AB32-45F9-B7CD-4B42C54B9C3F}" srcOrd="12" destOrd="0" presId="urn:microsoft.com/office/officeart/2008/layout/HorizontalMultiLevelHierarchy"/>
    <dgm:cxn modelId="{81921917-FA67-436C-94DD-99693BA9DDB2}" type="presParOf" srcId="{10E0699B-AB32-45F9-B7CD-4B42C54B9C3F}" destId="{7DD41E34-DD8D-4AC7-AF6F-3A0EFF7CF041}" srcOrd="0" destOrd="0" presId="urn:microsoft.com/office/officeart/2008/layout/HorizontalMultiLevelHierarchy"/>
    <dgm:cxn modelId="{D67E8CB2-13C1-415C-9E86-8FA911F77EAF}" type="presParOf" srcId="{DB6716F6-3927-47CE-8530-8093478AABD8}" destId="{889C8090-ABF9-4069-B677-C7A1F04CF380}" srcOrd="13" destOrd="0" presId="urn:microsoft.com/office/officeart/2008/layout/HorizontalMultiLevelHierarchy"/>
    <dgm:cxn modelId="{40629155-3A81-45D3-9F74-D19CF6F85DD2}" type="presParOf" srcId="{889C8090-ABF9-4069-B677-C7A1F04CF380}" destId="{DEBB8CBB-3F88-4AE6-8814-A18237F76492}" srcOrd="0" destOrd="0" presId="urn:microsoft.com/office/officeart/2008/layout/HorizontalMultiLevelHierarchy"/>
    <dgm:cxn modelId="{E803A9B0-C7F8-45FA-8358-9CA6ACBC394F}" type="presParOf" srcId="{889C8090-ABF9-4069-B677-C7A1F04CF380}" destId="{4B1F3111-C829-40CD-B3C1-73CC24F4175F}" srcOrd="1" destOrd="0" presId="urn:microsoft.com/office/officeart/2008/layout/HorizontalMultiLevelHierarchy"/>
    <dgm:cxn modelId="{DE48EE74-C50E-491D-9C28-1B4F9E899313}" type="presParOf" srcId="{4B1F3111-C829-40CD-B3C1-73CC24F4175F}" destId="{D43EDCA8-B76C-446A-B8A0-E087F3B07306}" srcOrd="0" destOrd="0" presId="urn:microsoft.com/office/officeart/2008/layout/HorizontalMultiLevelHierarchy"/>
    <dgm:cxn modelId="{D54A17AE-E9FF-4611-87FC-C4EF94831076}" type="presParOf" srcId="{D43EDCA8-B76C-446A-B8A0-E087F3B07306}" destId="{121980B1-20F9-4AF5-A76C-2A158363FEF5}" srcOrd="0" destOrd="0" presId="urn:microsoft.com/office/officeart/2008/layout/HorizontalMultiLevelHierarchy"/>
    <dgm:cxn modelId="{7EFA4592-469D-40E6-8362-7B253D2ADED3}" type="presParOf" srcId="{4B1F3111-C829-40CD-B3C1-73CC24F4175F}" destId="{B837D97A-B634-43C8-8AAA-74CD831B01AA}" srcOrd="1" destOrd="0" presId="urn:microsoft.com/office/officeart/2008/layout/HorizontalMultiLevelHierarchy"/>
    <dgm:cxn modelId="{40FDA7C3-E5B4-4FF2-8B56-FAF010C79E5D}" type="presParOf" srcId="{B837D97A-B634-43C8-8AAA-74CD831B01AA}" destId="{FAA4869C-F5D2-4F2F-9DA3-DAD2FEE64C3A}" srcOrd="0" destOrd="0" presId="urn:microsoft.com/office/officeart/2008/layout/HorizontalMultiLevelHierarchy"/>
    <dgm:cxn modelId="{02D1E3EB-C258-4F6F-91A4-1E4AA5F8594E}" type="presParOf" srcId="{B837D97A-B634-43C8-8AAA-74CD831B01AA}" destId="{470C1AB3-288A-405D-A72F-82C01E8CED6E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3EDCA8-B76C-446A-B8A0-E087F3B07306}">
      <dsp:nvSpPr>
        <dsp:cNvPr id="0" name=""/>
        <dsp:cNvSpPr/>
      </dsp:nvSpPr>
      <dsp:spPr>
        <a:xfrm>
          <a:off x="3736742" y="5258202"/>
          <a:ext cx="43490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4901" y="4572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943320" y="5293050"/>
        <a:ext cx="21745" cy="21745"/>
      </dsp:txXfrm>
    </dsp:sp>
    <dsp:sp modelId="{10E0699B-AB32-45F9-B7CD-4B42C54B9C3F}">
      <dsp:nvSpPr>
        <dsp:cNvPr id="0" name=""/>
        <dsp:cNvSpPr/>
      </dsp:nvSpPr>
      <dsp:spPr>
        <a:xfrm>
          <a:off x="1127334" y="2817824"/>
          <a:ext cx="434901" cy="248609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17450" y="0"/>
              </a:lnTo>
              <a:lnTo>
                <a:pt x="217450" y="2486097"/>
              </a:lnTo>
              <a:lnTo>
                <a:pt x="434901" y="248609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1281689" y="3997777"/>
        <a:ext cx="126192" cy="126192"/>
      </dsp:txXfrm>
    </dsp:sp>
    <dsp:sp modelId="{7DE032CD-4A81-4B45-B6AA-ACEF86EEDED6}">
      <dsp:nvSpPr>
        <dsp:cNvPr id="0" name=""/>
        <dsp:cNvSpPr/>
      </dsp:nvSpPr>
      <dsp:spPr>
        <a:xfrm>
          <a:off x="3736742" y="4429503"/>
          <a:ext cx="43490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4901" y="4572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943320" y="4464350"/>
        <a:ext cx="21745" cy="21745"/>
      </dsp:txXfrm>
    </dsp:sp>
    <dsp:sp modelId="{3DD0898A-A051-4BD7-B115-A1552488745C}">
      <dsp:nvSpPr>
        <dsp:cNvPr id="0" name=""/>
        <dsp:cNvSpPr/>
      </dsp:nvSpPr>
      <dsp:spPr>
        <a:xfrm>
          <a:off x="1127334" y="2817824"/>
          <a:ext cx="434901" cy="165739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17450" y="0"/>
              </a:lnTo>
              <a:lnTo>
                <a:pt x="217450" y="1657398"/>
              </a:lnTo>
              <a:lnTo>
                <a:pt x="434901" y="165739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>
        <a:off x="1301947" y="3603686"/>
        <a:ext cx="85675" cy="85675"/>
      </dsp:txXfrm>
    </dsp:sp>
    <dsp:sp modelId="{113D6AF2-FD18-4719-B6F7-E38ABB84E6D5}">
      <dsp:nvSpPr>
        <dsp:cNvPr id="0" name=""/>
        <dsp:cNvSpPr/>
      </dsp:nvSpPr>
      <dsp:spPr>
        <a:xfrm>
          <a:off x="3736742" y="3600804"/>
          <a:ext cx="43490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4901" y="4572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943320" y="3635651"/>
        <a:ext cx="21745" cy="21745"/>
      </dsp:txXfrm>
    </dsp:sp>
    <dsp:sp modelId="{F37EDFAC-38FC-485B-91C9-6CE20AA25A4C}">
      <dsp:nvSpPr>
        <dsp:cNvPr id="0" name=""/>
        <dsp:cNvSpPr/>
      </dsp:nvSpPr>
      <dsp:spPr>
        <a:xfrm>
          <a:off x="1127334" y="2817824"/>
          <a:ext cx="434901" cy="82869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17450" y="0"/>
              </a:lnTo>
              <a:lnTo>
                <a:pt x="217450" y="828699"/>
              </a:lnTo>
              <a:lnTo>
                <a:pt x="434901" y="82869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321388" y="3208777"/>
        <a:ext cx="46794" cy="46794"/>
      </dsp:txXfrm>
    </dsp:sp>
    <dsp:sp modelId="{9295F49B-137E-4DC5-8BBF-E697A9176B2B}">
      <dsp:nvSpPr>
        <dsp:cNvPr id="0" name=""/>
        <dsp:cNvSpPr/>
      </dsp:nvSpPr>
      <dsp:spPr>
        <a:xfrm>
          <a:off x="3736742" y="2772105"/>
          <a:ext cx="43490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4901" y="4572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943320" y="2806952"/>
        <a:ext cx="21745" cy="21745"/>
      </dsp:txXfrm>
    </dsp:sp>
    <dsp:sp modelId="{98D19C46-171E-4B06-A710-49C60D2CF6CA}">
      <dsp:nvSpPr>
        <dsp:cNvPr id="0" name=""/>
        <dsp:cNvSpPr/>
      </dsp:nvSpPr>
      <dsp:spPr>
        <a:xfrm>
          <a:off x="1127334" y="2772105"/>
          <a:ext cx="43490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4901" y="4572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333912" y="2806952"/>
        <a:ext cx="21745" cy="21745"/>
      </dsp:txXfrm>
    </dsp:sp>
    <dsp:sp modelId="{65344377-6AD2-4320-9D20-A45B9841C4CB}">
      <dsp:nvSpPr>
        <dsp:cNvPr id="0" name=""/>
        <dsp:cNvSpPr/>
      </dsp:nvSpPr>
      <dsp:spPr>
        <a:xfrm>
          <a:off x="3736742" y="1943405"/>
          <a:ext cx="43490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4901" y="4572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943320" y="1978253"/>
        <a:ext cx="21745" cy="21745"/>
      </dsp:txXfrm>
    </dsp:sp>
    <dsp:sp modelId="{6C4B802C-0E7F-47FA-A873-4623E55FBE69}">
      <dsp:nvSpPr>
        <dsp:cNvPr id="0" name=""/>
        <dsp:cNvSpPr/>
      </dsp:nvSpPr>
      <dsp:spPr>
        <a:xfrm>
          <a:off x="1127334" y="1989125"/>
          <a:ext cx="434901" cy="828699"/>
        </a:xfrm>
        <a:custGeom>
          <a:avLst/>
          <a:gdLst/>
          <a:ahLst/>
          <a:cxnLst/>
          <a:rect l="0" t="0" r="0" b="0"/>
          <a:pathLst>
            <a:path>
              <a:moveTo>
                <a:pt x="0" y="828699"/>
              </a:moveTo>
              <a:lnTo>
                <a:pt x="217450" y="828699"/>
              </a:lnTo>
              <a:lnTo>
                <a:pt x="217450" y="0"/>
              </a:lnTo>
              <a:lnTo>
                <a:pt x="434901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321388" y="2380078"/>
        <a:ext cx="46794" cy="46794"/>
      </dsp:txXfrm>
    </dsp:sp>
    <dsp:sp modelId="{2524DE3E-9FCD-429B-A696-B1664BB79829}">
      <dsp:nvSpPr>
        <dsp:cNvPr id="0" name=""/>
        <dsp:cNvSpPr/>
      </dsp:nvSpPr>
      <dsp:spPr>
        <a:xfrm>
          <a:off x="3736742" y="1114706"/>
          <a:ext cx="43490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4901" y="4572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943320" y="1149554"/>
        <a:ext cx="21745" cy="21745"/>
      </dsp:txXfrm>
    </dsp:sp>
    <dsp:sp modelId="{0A79490F-C82B-474C-AFB4-6AD967212607}">
      <dsp:nvSpPr>
        <dsp:cNvPr id="0" name=""/>
        <dsp:cNvSpPr/>
      </dsp:nvSpPr>
      <dsp:spPr>
        <a:xfrm>
          <a:off x="1127334" y="1160426"/>
          <a:ext cx="434901" cy="1657398"/>
        </a:xfrm>
        <a:custGeom>
          <a:avLst/>
          <a:gdLst/>
          <a:ahLst/>
          <a:cxnLst/>
          <a:rect l="0" t="0" r="0" b="0"/>
          <a:pathLst>
            <a:path>
              <a:moveTo>
                <a:pt x="0" y="1657398"/>
              </a:moveTo>
              <a:lnTo>
                <a:pt x="217450" y="1657398"/>
              </a:lnTo>
              <a:lnTo>
                <a:pt x="217450" y="0"/>
              </a:lnTo>
              <a:lnTo>
                <a:pt x="434901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>
        <a:off x="1301947" y="1946288"/>
        <a:ext cx="85675" cy="85675"/>
      </dsp:txXfrm>
    </dsp:sp>
    <dsp:sp modelId="{17E5356F-C95F-4904-825F-9328F848A437}">
      <dsp:nvSpPr>
        <dsp:cNvPr id="0" name=""/>
        <dsp:cNvSpPr/>
      </dsp:nvSpPr>
      <dsp:spPr>
        <a:xfrm>
          <a:off x="3736742" y="286007"/>
          <a:ext cx="43490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4901" y="4572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943320" y="320854"/>
        <a:ext cx="21745" cy="21745"/>
      </dsp:txXfrm>
    </dsp:sp>
    <dsp:sp modelId="{619F22B6-08B4-4E3A-BA88-79C2FD3A0084}">
      <dsp:nvSpPr>
        <dsp:cNvPr id="0" name=""/>
        <dsp:cNvSpPr/>
      </dsp:nvSpPr>
      <dsp:spPr>
        <a:xfrm>
          <a:off x="1127334" y="331727"/>
          <a:ext cx="434901" cy="2486097"/>
        </a:xfrm>
        <a:custGeom>
          <a:avLst/>
          <a:gdLst/>
          <a:ahLst/>
          <a:cxnLst/>
          <a:rect l="0" t="0" r="0" b="0"/>
          <a:pathLst>
            <a:path>
              <a:moveTo>
                <a:pt x="0" y="2486097"/>
              </a:moveTo>
              <a:lnTo>
                <a:pt x="217450" y="2486097"/>
              </a:lnTo>
              <a:lnTo>
                <a:pt x="217450" y="0"/>
              </a:lnTo>
              <a:lnTo>
                <a:pt x="434901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1281689" y="1511679"/>
        <a:ext cx="126192" cy="126192"/>
      </dsp:txXfrm>
    </dsp:sp>
    <dsp:sp modelId="{A7BFE0C4-9F8D-4B3A-AE0A-302527EFF4EE}">
      <dsp:nvSpPr>
        <dsp:cNvPr id="0" name=""/>
        <dsp:cNvSpPr/>
      </dsp:nvSpPr>
      <dsp:spPr>
        <a:xfrm rot="16200000">
          <a:off x="-948775" y="2486345"/>
          <a:ext cx="3489259" cy="662959"/>
        </a:xfrm>
        <a:prstGeom prst="rect">
          <a:avLst/>
        </a:prstGeom>
        <a:solidFill>
          <a:schemeClr val="accent1">
            <a:alpha val="5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>
              <a:solidFill>
                <a:schemeClr val="tx1"/>
              </a:solidFill>
            </a:rPr>
            <a:t>Owner (Founder)</a:t>
          </a:r>
          <a:endParaRPr lang="en-GB" sz="3400" kern="1200" dirty="0">
            <a:solidFill>
              <a:schemeClr val="tx1"/>
            </a:solidFill>
          </a:endParaRPr>
        </a:p>
      </dsp:txBody>
      <dsp:txXfrm>
        <a:off x="-948775" y="2486345"/>
        <a:ext cx="3489259" cy="662959"/>
      </dsp:txXfrm>
    </dsp:sp>
    <dsp:sp modelId="{5DF328A8-6F18-49A2-9D37-396628BC18DE}">
      <dsp:nvSpPr>
        <dsp:cNvPr id="0" name=""/>
        <dsp:cNvSpPr/>
      </dsp:nvSpPr>
      <dsp:spPr>
        <a:xfrm>
          <a:off x="1562235" y="247"/>
          <a:ext cx="2174506" cy="662959"/>
        </a:xfrm>
        <a:prstGeom prst="rect">
          <a:avLst/>
        </a:prstGeom>
        <a:solidFill>
          <a:schemeClr val="accent2"/>
        </a:solidFill>
        <a:ln w="19050" cap="flat" cmpd="sng" algn="ctr">
          <a:solidFill>
            <a:schemeClr val="lt1"/>
          </a:solidFill>
          <a:prstDash val="solid"/>
          <a:miter lim="800000"/>
        </a:ln>
        <a:effectLst/>
      </dsp:spPr>
      <dsp:style>
        <a:lnRef idx="3">
          <a:schemeClr val="lt1"/>
        </a:lnRef>
        <a:fillRef idx="1">
          <a:schemeClr val="accent2"/>
        </a:fillRef>
        <a:effectRef idx="1">
          <a:schemeClr val="accent2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tx1"/>
              </a:solidFill>
            </a:rPr>
            <a:t>Management &amp;  Strategy</a:t>
          </a:r>
          <a:endParaRPr lang="en-GB" sz="1500" kern="1200" dirty="0">
            <a:solidFill>
              <a:schemeClr val="tx1"/>
            </a:solidFill>
          </a:endParaRPr>
        </a:p>
      </dsp:txBody>
      <dsp:txXfrm>
        <a:off x="1562235" y="247"/>
        <a:ext cx="2174506" cy="662959"/>
      </dsp:txXfrm>
    </dsp:sp>
    <dsp:sp modelId="{AC7A9B1D-0445-465F-82FF-EB7846C9AC67}">
      <dsp:nvSpPr>
        <dsp:cNvPr id="0" name=""/>
        <dsp:cNvSpPr/>
      </dsp:nvSpPr>
      <dsp:spPr>
        <a:xfrm>
          <a:off x="4171644" y="247"/>
          <a:ext cx="2174506" cy="662959"/>
        </a:xfrm>
        <a:prstGeom prst="rect">
          <a:avLst/>
        </a:prstGeom>
        <a:solidFill>
          <a:srgbClr val="FFE697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tx1"/>
              </a:solidFill>
            </a:rPr>
            <a:t>Decision Making/ planning</a:t>
          </a:r>
          <a:endParaRPr lang="en-GB" sz="1500" kern="1200" dirty="0">
            <a:solidFill>
              <a:schemeClr val="tx1"/>
            </a:solidFill>
          </a:endParaRPr>
        </a:p>
      </dsp:txBody>
      <dsp:txXfrm>
        <a:off x="4171644" y="247"/>
        <a:ext cx="2174506" cy="662959"/>
      </dsp:txXfrm>
    </dsp:sp>
    <dsp:sp modelId="{CA1B4490-0D37-488F-BA9C-2F3390BEBDCA}">
      <dsp:nvSpPr>
        <dsp:cNvPr id="0" name=""/>
        <dsp:cNvSpPr/>
      </dsp:nvSpPr>
      <dsp:spPr>
        <a:xfrm>
          <a:off x="1562235" y="828946"/>
          <a:ext cx="2174506" cy="662959"/>
        </a:xfrm>
        <a:prstGeom prst="rect">
          <a:avLst/>
        </a:prstGeom>
        <a:solidFill>
          <a:schemeClr val="accent2"/>
        </a:solidFill>
        <a:ln w="19050" cap="flat" cmpd="sng" algn="ctr">
          <a:solidFill>
            <a:schemeClr val="lt1"/>
          </a:solidFill>
          <a:prstDash val="solid"/>
          <a:miter lim="800000"/>
        </a:ln>
        <a:effectLst/>
      </dsp:spPr>
      <dsp:style>
        <a:lnRef idx="3">
          <a:schemeClr val="lt1"/>
        </a:lnRef>
        <a:fillRef idx="1">
          <a:schemeClr val="accent2"/>
        </a:fillRef>
        <a:effectRef idx="1">
          <a:schemeClr val="accent2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tx1"/>
              </a:solidFill>
            </a:rPr>
            <a:t>Finance &amp; Accounting</a:t>
          </a:r>
          <a:endParaRPr lang="en-GB" sz="1500" kern="1200" dirty="0">
            <a:solidFill>
              <a:schemeClr val="tx1"/>
            </a:solidFill>
          </a:endParaRPr>
        </a:p>
      </dsp:txBody>
      <dsp:txXfrm>
        <a:off x="1562235" y="828946"/>
        <a:ext cx="2174506" cy="662959"/>
      </dsp:txXfrm>
    </dsp:sp>
    <dsp:sp modelId="{3651C900-5D55-4810-BFA9-D106118DDE33}">
      <dsp:nvSpPr>
        <dsp:cNvPr id="0" name=""/>
        <dsp:cNvSpPr/>
      </dsp:nvSpPr>
      <dsp:spPr>
        <a:xfrm>
          <a:off x="4171644" y="828946"/>
          <a:ext cx="2174506" cy="662959"/>
        </a:xfrm>
        <a:prstGeom prst="rect">
          <a:avLst/>
        </a:prstGeom>
        <a:solidFill>
          <a:srgbClr val="F896C2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solidFill>
                <a:srgbClr val="000000"/>
              </a:solidFill>
              <a:latin typeface="Avenir Next LT Pro"/>
              <a:ea typeface="+mn-ea"/>
              <a:cs typeface="+mn-cs"/>
            </a:rPr>
            <a:t>Tax/ pricing/ budgeting</a:t>
          </a:r>
          <a:endParaRPr lang="en-GB" sz="1200" kern="1200" dirty="0">
            <a:solidFill>
              <a:srgbClr val="000000"/>
            </a:solidFill>
            <a:latin typeface="Avenir Next LT Pro"/>
            <a:ea typeface="+mn-ea"/>
            <a:cs typeface="+mn-cs"/>
          </a:endParaRPr>
        </a:p>
      </dsp:txBody>
      <dsp:txXfrm>
        <a:off x="4171644" y="828946"/>
        <a:ext cx="2174506" cy="662959"/>
      </dsp:txXfrm>
    </dsp:sp>
    <dsp:sp modelId="{982E29BA-B321-49D2-B741-0FE4A1DB1CBD}">
      <dsp:nvSpPr>
        <dsp:cNvPr id="0" name=""/>
        <dsp:cNvSpPr/>
      </dsp:nvSpPr>
      <dsp:spPr>
        <a:xfrm>
          <a:off x="1562235" y="1657646"/>
          <a:ext cx="2174506" cy="662959"/>
        </a:xfrm>
        <a:prstGeom prst="rect">
          <a:avLst/>
        </a:prstGeom>
        <a:solidFill>
          <a:schemeClr val="accent2"/>
        </a:solidFill>
        <a:ln w="19050" cap="flat" cmpd="sng" algn="ctr">
          <a:solidFill>
            <a:schemeClr val="lt1"/>
          </a:solidFill>
          <a:prstDash val="solid"/>
          <a:miter lim="800000"/>
        </a:ln>
        <a:effectLst/>
      </dsp:spPr>
      <dsp:style>
        <a:lnRef idx="3">
          <a:schemeClr val="lt1"/>
        </a:lnRef>
        <a:fillRef idx="1">
          <a:schemeClr val="accent2"/>
        </a:fillRef>
        <a:effectRef idx="1">
          <a:schemeClr val="accent2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tx1"/>
              </a:solidFill>
            </a:rPr>
            <a:t>Product/Supplier management</a:t>
          </a:r>
          <a:endParaRPr lang="en-GB" sz="1500" kern="1200" dirty="0">
            <a:solidFill>
              <a:schemeClr val="tx1"/>
            </a:solidFill>
          </a:endParaRPr>
        </a:p>
      </dsp:txBody>
      <dsp:txXfrm>
        <a:off x="1562235" y="1657646"/>
        <a:ext cx="2174506" cy="662959"/>
      </dsp:txXfrm>
    </dsp:sp>
    <dsp:sp modelId="{FDABFFB9-D1E9-41F6-B94D-39A36EB0D77F}">
      <dsp:nvSpPr>
        <dsp:cNvPr id="0" name=""/>
        <dsp:cNvSpPr/>
      </dsp:nvSpPr>
      <dsp:spPr>
        <a:xfrm>
          <a:off x="4171644" y="1657646"/>
          <a:ext cx="2174506" cy="662959"/>
        </a:xfrm>
        <a:prstGeom prst="rect">
          <a:avLst/>
        </a:prstGeom>
        <a:solidFill>
          <a:srgbClr val="B3EBFF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tx1"/>
              </a:solidFill>
            </a:rPr>
            <a:t>Picking products/ collaborating with Brazilian Suppliers </a:t>
          </a:r>
          <a:endParaRPr lang="en-GB" sz="1500" kern="1200" dirty="0">
            <a:solidFill>
              <a:schemeClr val="tx1"/>
            </a:solidFill>
          </a:endParaRPr>
        </a:p>
      </dsp:txBody>
      <dsp:txXfrm>
        <a:off x="4171644" y="1657646"/>
        <a:ext cx="2174506" cy="662959"/>
      </dsp:txXfrm>
    </dsp:sp>
    <dsp:sp modelId="{E3EC79A7-59FC-43DE-9156-6B3CE7C07194}">
      <dsp:nvSpPr>
        <dsp:cNvPr id="0" name=""/>
        <dsp:cNvSpPr/>
      </dsp:nvSpPr>
      <dsp:spPr>
        <a:xfrm>
          <a:off x="1562235" y="2486345"/>
          <a:ext cx="2174506" cy="662959"/>
        </a:xfrm>
        <a:prstGeom prst="rect">
          <a:avLst/>
        </a:prstGeom>
        <a:solidFill>
          <a:schemeClr val="accent2"/>
        </a:solidFill>
        <a:ln w="19050" cap="flat" cmpd="sng" algn="ctr">
          <a:solidFill>
            <a:schemeClr val="lt1"/>
          </a:solidFill>
          <a:prstDash val="solid"/>
          <a:miter lim="800000"/>
        </a:ln>
        <a:effectLst/>
      </dsp:spPr>
      <dsp:style>
        <a:lnRef idx="3">
          <a:schemeClr val="lt1"/>
        </a:lnRef>
        <a:fillRef idx="1">
          <a:schemeClr val="accent2"/>
        </a:fillRef>
        <a:effectRef idx="1">
          <a:schemeClr val="accent2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tx1"/>
              </a:solidFill>
            </a:rPr>
            <a:t>E-Commerce Operations</a:t>
          </a:r>
          <a:endParaRPr lang="en-GB" sz="1500" kern="1200" dirty="0">
            <a:solidFill>
              <a:schemeClr val="tx1"/>
            </a:solidFill>
          </a:endParaRPr>
        </a:p>
      </dsp:txBody>
      <dsp:txXfrm>
        <a:off x="1562235" y="2486345"/>
        <a:ext cx="2174506" cy="662959"/>
      </dsp:txXfrm>
    </dsp:sp>
    <dsp:sp modelId="{49B8832D-9894-459C-B4CC-91B85F782676}">
      <dsp:nvSpPr>
        <dsp:cNvPr id="0" name=""/>
        <dsp:cNvSpPr/>
      </dsp:nvSpPr>
      <dsp:spPr>
        <a:xfrm>
          <a:off x="4171644" y="2486345"/>
          <a:ext cx="2174506" cy="662959"/>
        </a:xfrm>
        <a:prstGeom prst="rect">
          <a:avLst/>
        </a:prstGeom>
        <a:solidFill>
          <a:schemeClr val="accent5">
            <a:lumMod val="90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tx1"/>
              </a:solidFill>
            </a:rPr>
            <a:t>Stock control/website updates</a:t>
          </a:r>
          <a:endParaRPr lang="en-GB" sz="1500" kern="1200" dirty="0">
            <a:solidFill>
              <a:schemeClr val="tx1"/>
            </a:solidFill>
          </a:endParaRPr>
        </a:p>
      </dsp:txBody>
      <dsp:txXfrm>
        <a:off x="4171644" y="2486345"/>
        <a:ext cx="2174506" cy="662959"/>
      </dsp:txXfrm>
    </dsp:sp>
    <dsp:sp modelId="{61E19FDC-471B-46AA-A74B-9C3ACEDC7474}">
      <dsp:nvSpPr>
        <dsp:cNvPr id="0" name=""/>
        <dsp:cNvSpPr/>
      </dsp:nvSpPr>
      <dsp:spPr>
        <a:xfrm>
          <a:off x="1562235" y="3315044"/>
          <a:ext cx="2174506" cy="662959"/>
        </a:xfrm>
        <a:prstGeom prst="rect">
          <a:avLst/>
        </a:prstGeom>
        <a:solidFill>
          <a:schemeClr val="accent2"/>
        </a:solidFill>
        <a:ln w="19050" cap="flat" cmpd="sng" algn="ctr">
          <a:solidFill>
            <a:schemeClr val="lt1"/>
          </a:solidFill>
          <a:prstDash val="solid"/>
          <a:miter lim="800000"/>
        </a:ln>
        <a:effectLst/>
      </dsp:spPr>
      <dsp:style>
        <a:lnRef idx="3">
          <a:schemeClr val="lt1"/>
        </a:lnRef>
        <a:fillRef idx="1">
          <a:schemeClr val="accent2"/>
        </a:fillRef>
        <a:effectRef idx="1">
          <a:schemeClr val="accent2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tx1"/>
              </a:solidFill>
            </a:rPr>
            <a:t>Marketing/ Branding</a:t>
          </a:r>
          <a:endParaRPr lang="en-GB" sz="1500" kern="1200" dirty="0">
            <a:solidFill>
              <a:schemeClr val="tx1"/>
            </a:solidFill>
          </a:endParaRPr>
        </a:p>
      </dsp:txBody>
      <dsp:txXfrm>
        <a:off x="1562235" y="3315044"/>
        <a:ext cx="2174506" cy="662959"/>
      </dsp:txXfrm>
    </dsp:sp>
    <dsp:sp modelId="{885A9E47-D7AC-4F17-BFA7-C0D84E9AD2FF}">
      <dsp:nvSpPr>
        <dsp:cNvPr id="0" name=""/>
        <dsp:cNvSpPr/>
      </dsp:nvSpPr>
      <dsp:spPr>
        <a:xfrm>
          <a:off x="4171644" y="3315044"/>
          <a:ext cx="2174506" cy="662959"/>
        </a:xfrm>
        <a:prstGeom prst="rect">
          <a:avLst/>
        </a:prstGeom>
        <a:solidFill>
          <a:srgbClr val="F7FCB6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tx1"/>
              </a:solidFill>
            </a:rPr>
            <a:t>Instagram/ TikTok/  Content/ Partnership (reviews, tutorials).</a:t>
          </a:r>
          <a:endParaRPr lang="en-GB" sz="1500" kern="1200" dirty="0">
            <a:solidFill>
              <a:schemeClr val="tx1"/>
            </a:solidFill>
          </a:endParaRPr>
        </a:p>
      </dsp:txBody>
      <dsp:txXfrm>
        <a:off x="4171644" y="3315044"/>
        <a:ext cx="2174506" cy="662959"/>
      </dsp:txXfrm>
    </dsp:sp>
    <dsp:sp modelId="{2ADBF02B-4B5B-478F-A71D-1814DE03510F}">
      <dsp:nvSpPr>
        <dsp:cNvPr id="0" name=""/>
        <dsp:cNvSpPr/>
      </dsp:nvSpPr>
      <dsp:spPr>
        <a:xfrm>
          <a:off x="1562235" y="4143743"/>
          <a:ext cx="2174506" cy="662959"/>
        </a:xfrm>
        <a:prstGeom prst="rect">
          <a:avLst/>
        </a:prstGeom>
        <a:solidFill>
          <a:schemeClr val="accent2"/>
        </a:solidFill>
        <a:ln w="19050" cap="flat" cmpd="sng" algn="ctr">
          <a:solidFill>
            <a:schemeClr val="lt1"/>
          </a:solidFill>
          <a:prstDash val="solid"/>
          <a:miter lim="800000"/>
        </a:ln>
        <a:effectLst/>
      </dsp:spPr>
      <dsp:style>
        <a:lnRef idx="3">
          <a:schemeClr val="lt1"/>
        </a:lnRef>
        <a:fillRef idx="1">
          <a:schemeClr val="accent2"/>
        </a:fillRef>
        <a:effectRef idx="1">
          <a:schemeClr val="accent2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tx1"/>
              </a:solidFill>
            </a:rPr>
            <a:t>Customer Service</a:t>
          </a:r>
          <a:endParaRPr lang="en-GB" sz="1500" kern="1200" dirty="0">
            <a:solidFill>
              <a:schemeClr val="tx1"/>
            </a:solidFill>
          </a:endParaRPr>
        </a:p>
      </dsp:txBody>
      <dsp:txXfrm>
        <a:off x="1562235" y="4143743"/>
        <a:ext cx="2174506" cy="662959"/>
      </dsp:txXfrm>
    </dsp:sp>
    <dsp:sp modelId="{AF0C89A1-BC33-42FF-9F02-84CF32387838}">
      <dsp:nvSpPr>
        <dsp:cNvPr id="0" name=""/>
        <dsp:cNvSpPr/>
      </dsp:nvSpPr>
      <dsp:spPr>
        <a:xfrm>
          <a:off x="4171644" y="4143743"/>
          <a:ext cx="2174506" cy="662959"/>
        </a:xfrm>
        <a:prstGeom prst="rect">
          <a:avLst/>
        </a:prstGeom>
        <a:solidFill>
          <a:srgbClr val="F6C0BC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tx1"/>
              </a:solidFill>
            </a:rPr>
            <a:t>Contacting clients/ support/ returns/ exchanges</a:t>
          </a:r>
          <a:endParaRPr lang="en-GB" sz="1500" kern="1200" dirty="0">
            <a:solidFill>
              <a:schemeClr val="tx1"/>
            </a:solidFill>
          </a:endParaRPr>
        </a:p>
      </dsp:txBody>
      <dsp:txXfrm>
        <a:off x="4171644" y="4143743"/>
        <a:ext cx="2174506" cy="662959"/>
      </dsp:txXfrm>
    </dsp:sp>
    <dsp:sp modelId="{DEBB8CBB-3F88-4AE6-8814-A18237F76492}">
      <dsp:nvSpPr>
        <dsp:cNvPr id="0" name=""/>
        <dsp:cNvSpPr/>
      </dsp:nvSpPr>
      <dsp:spPr>
        <a:xfrm>
          <a:off x="1562235" y="4972442"/>
          <a:ext cx="2174506" cy="662959"/>
        </a:xfrm>
        <a:prstGeom prst="rect">
          <a:avLst/>
        </a:prstGeom>
        <a:solidFill>
          <a:schemeClr val="accent2"/>
        </a:solidFill>
        <a:ln w="19050" cap="flat" cmpd="sng" algn="ctr">
          <a:solidFill>
            <a:schemeClr val="lt1"/>
          </a:solidFill>
          <a:prstDash val="solid"/>
          <a:miter lim="800000"/>
        </a:ln>
        <a:effectLst/>
      </dsp:spPr>
      <dsp:style>
        <a:lnRef idx="3">
          <a:schemeClr val="lt1"/>
        </a:lnRef>
        <a:fillRef idx="1">
          <a:schemeClr val="accent2"/>
        </a:fillRef>
        <a:effectRef idx="1">
          <a:schemeClr val="accent2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tx1"/>
              </a:solidFill>
            </a:rPr>
            <a:t>Logistics Coordination</a:t>
          </a:r>
          <a:endParaRPr lang="en-GB" sz="1500" kern="1200" dirty="0">
            <a:solidFill>
              <a:schemeClr val="tx1"/>
            </a:solidFill>
          </a:endParaRPr>
        </a:p>
      </dsp:txBody>
      <dsp:txXfrm>
        <a:off x="1562235" y="4972442"/>
        <a:ext cx="2174506" cy="662959"/>
      </dsp:txXfrm>
    </dsp:sp>
    <dsp:sp modelId="{FAA4869C-F5D2-4F2F-9DA3-DAD2FEE64C3A}">
      <dsp:nvSpPr>
        <dsp:cNvPr id="0" name=""/>
        <dsp:cNvSpPr/>
      </dsp:nvSpPr>
      <dsp:spPr>
        <a:xfrm>
          <a:off x="4171644" y="4972442"/>
          <a:ext cx="2174506" cy="662959"/>
        </a:xfrm>
        <a:prstGeom prst="rect">
          <a:avLst/>
        </a:prstGeom>
        <a:solidFill>
          <a:schemeClr val="bg1">
            <a:lumMod val="85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tx1"/>
              </a:solidFill>
            </a:rPr>
            <a:t>Packing material  fees/Shipping/ tracking/ delivery</a:t>
          </a:r>
          <a:endParaRPr lang="en-GB" sz="1500" kern="1200" dirty="0">
            <a:solidFill>
              <a:schemeClr val="tx1"/>
            </a:solidFill>
          </a:endParaRPr>
        </a:p>
      </dsp:txBody>
      <dsp:txXfrm>
        <a:off x="4171644" y="4972442"/>
        <a:ext cx="2174506" cy="6629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72623BC-5453-41D9-8AAA-DC8C046E78B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F67D222-4B37-4341-A20E-5F7F6C34485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36061D9A-746F-451D-A588-E1812F761F0E}" type="datetimeFigureOut">
              <a:rPr lang="en-GB" smtClean="0"/>
              <a:t>05/12/2025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166901-B1E0-4CE0-9E4B-28767C87334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224F09-7EC3-4666-A1BC-C6E796D1963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F248A818-BD7E-4D23-9FDE-11234E86998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066768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2-05T18:40:12.007"/>
    </inkml:context>
    <inkml:brush xml:id="br0">
      <inkml:brushProperty name="width" value="0.1" units="cm"/>
      <inkml:brushProperty name="height" value="0.1" units="cm"/>
      <inkml:brushProperty name="color" value="#008C3A"/>
    </inkml:brush>
  </inkml:definitions>
  <inkml:trace contextRef="#ctx0" brushRef="#br0">1 1 9830,'0'0'0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30AB2845-231E-434A-B678-E6CE4B27D651}" type="datetimeFigureOut">
              <a:rPr lang="en-GB" smtClean="0"/>
              <a:t>05/12/2025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943A4303-F8B1-2446-9487-0E9B8F29976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12438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43A4303-F8B1-2446-9487-0E9B8F29976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98458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43A4303-F8B1-2446-9487-0E9B8F29976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2750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43A4303-F8B1-2446-9487-0E9B8F29976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80299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43A4303-F8B1-2446-9487-0E9B8F29976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7008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943A4303-F8B1-2446-9487-0E9B8F299762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23628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43A4303-F8B1-2446-9487-0E9B8F29976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66522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43A4303-F8B1-2446-9487-0E9B8F29976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17794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43A4303-F8B1-2446-9487-0E9B8F29976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18089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943A4303-F8B1-2446-9487-0E9B8F299762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43968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5159547C-AB38-C793-550F-7C7D6CEE22D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78224" y="-1"/>
            <a:ext cx="11035552" cy="6858001"/>
          </a:xfrm>
          <a:noFill/>
        </p:spPr>
        <p:txBody>
          <a:bodyPr lIns="0" tIns="0" rIns="0" bIns="0" rtlCol="0" anchor="ctr">
            <a:noAutofit/>
          </a:bodyPr>
          <a:lstStyle>
            <a:lvl1pPr algn="l">
              <a:defRPr lang="en-GB" sz="8000" kern="1200" spc="1000" baseline="0">
                <a:ln>
                  <a:noFill/>
                </a:ln>
                <a:solidFill>
                  <a:srgbClr val="CB6E50"/>
                </a:solidFill>
                <a:latin typeface="+mj-lt"/>
              </a:defRPr>
            </a:lvl1pPr>
          </a:lstStyle>
          <a:p>
            <a:pPr rtl="0"/>
            <a:r>
              <a:rPr lang="en-GB"/>
              <a:t>Master title</a:t>
            </a:r>
            <a:br>
              <a:rPr lang="en-GB" dirty="0"/>
            </a:br>
            <a:r>
              <a:rPr lang="en-GB"/>
              <a:t>Master title</a:t>
            </a:r>
            <a:br>
              <a:rPr lang="en-GB" dirty="0"/>
            </a:br>
            <a:r>
              <a:rPr lang="en-GB"/>
              <a:t>Master title</a:t>
            </a:r>
            <a:br>
              <a:rPr lang="en-GB" dirty="0"/>
            </a:br>
            <a:r>
              <a:rPr lang="en-GB"/>
              <a:t>Master title</a:t>
            </a:r>
            <a:br>
              <a:rPr lang="en-GB" dirty="0"/>
            </a:br>
            <a:r>
              <a:rPr lang="en-GB"/>
              <a:t>Master title</a:t>
            </a:r>
            <a:br>
              <a:rPr lang="en-GB" dirty="0"/>
            </a:br>
            <a:r>
              <a:rPr lang="en-GB"/>
              <a:t>Master title</a:t>
            </a:r>
            <a:br>
              <a:rPr lang="en-GB" dirty="0"/>
            </a:br>
            <a:r>
              <a:rPr lang="en-GB"/>
              <a:t>Master title</a:t>
            </a:r>
          </a:p>
        </p:txBody>
      </p:sp>
      <p:sp>
        <p:nvSpPr>
          <p:cNvPr id="8" name="Picture Placeholder 26">
            <a:extLst>
              <a:ext uri="{FF2B5EF4-FFF2-40B4-BE49-F238E27FC236}">
                <a16:creationId xmlns:a16="http://schemas.microsoft.com/office/drawing/2014/main" id="{C0B4C216-E27C-7A50-CF5C-D340913FF5A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528308" y="604554"/>
            <a:ext cx="4085468" cy="5136084"/>
          </a:xfrm>
          <a:custGeom>
            <a:avLst/>
            <a:gdLst>
              <a:gd name="connsiteX0" fmla="*/ 2247899 w 4495799"/>
              <a:gd name="connsiteY0" fmla="*/ 0 h 5651934"/>
              <a:gd name="connsiteX1" fmla="*/ 4495799 w 4495799"/>
              <a:gd name="connsiteY1" fmla="*/ 2223551 h 5651934"/>
              <a:gd name="connsiteX2" fmla="*/ 4495799 w 4495799"/>
              <a:gd name="connsiteY2" fmla="*/ 5651934 h 5651934"/>
              <a:gd name="connsiteX3" fmla="*/ 0 w 4495799"/>
              <a:gd name="connsiteY3" fmla="*/ 5651934 h 5651934"/>
              <a:gd name="connsiteX4" fmla="*/ 0 w 4495799"/>
              <a:gd name="connsiteY4" fmla="*/ 2223531 h 5651934"/>
              <a:gd name="connsiteX5" fmla="*/ 11605 w 4495799"/>
              <a:gd name="connsiteY5" fmla="*/ 1996206 h 5651934"/>
              <a:gd name="connsiteX6" fmla="*/ 2247899 w 4495799"/>
              <a:gd name="connsiteY6" fmla="*/ 0 h 5651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95799" h="5651934">
                <a:moveTo>
                  <a:pt x="2247899" y="0"/>
                </a:moveTo>
                <a:cubicBezTo>
                  <a:pt x="3489380" y="0"/>
                  <a:pt x="4495799" y="995518"/>
                  <a:pt x="4495799" y="2223551"/>
                </a:cubicBezTo>
                <a:lnTo>
                  <a:pt x="4495799" y="5651934"/>
                </a:lnTo>
                <a:lnTo>
                  <a:pt x="0" y="5651934"/>
                </a:lnTo>
                <a:lnTo>
                  <a:pt x="0" y="2223531"/>
                </a:lnTo>
                <a:lnTo>
                  <a:pt x="11605" y="1996206"/>
                </a:lnTo>
                <a:cubicBezTo>
                  <a:pt x="126720" y="874967"/>
                  <a:pt x="1084011" y="0"/>
                  <a:pt x="2247899" y="0"/>
                </a:cubicBezTo>
                <a:close/>
              </a:path>
            </a:pathLst>
          </a:custGeom>
          <a:solidFill>
            <a:schemeClr val="tx2">
              <a:lumMod val="75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400" b="0" i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C4CF15-8EEB-3E61-A35B-A44FACDCD3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28308" y="5901989"/>
            <a:ext cx="4085468" cy="468087"/>
          </a:xfrm>
        </p:spPr>
        <p:txBody>
          <a:bodyPr lIns="0" tIns="0" rIns="0" bIns="0" rtlCol="0">
            <a:normAutofit/>
          </a:bodyPr>
          <a:lstStyle>
            <a:lvl1pPr marL="0" indent="0" algn="ctr">
              <a:buNone/>
              <a:defRPr lang="en-GB" sz="1800" b="0" i="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02545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">
            <a:extLst>
              <a:ext uri="{FF2B5EF4-FFF2-40B4-BE49-F238E27FC236}">
                <a16:creationId xmlns:a16="http://schemas.microsoft.com/office/drawing/2014/main" id="{F986A58D-6106-E01B-0BDC-2F992AD25A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462" y="642551"/>
            <a:ext cx="10915076" cy="1553680"/>
          </a:xfrm>
        </p:spPr>
        <p:txBody>
          <a:bodyPr lIns="0" tIns="0" rIns="0" bIns="0" rtlCol="0" anchor="t"/>
          <a:lstStyle>
            <a:lvl1pPr>
              <a:defRPr lang="en-GB" sz="5500">
                <a:solidFill>
                  <a:schemeClr val="accent4"/>
                </a:solidFill>
                <a:latin typeface="+mj-lt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3F1B2C6-F3A6-F65F-DF38-0E32604698E7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0" y="358823"/>
            <a:ext cx="6644109" cy="6858000"/>
          </a:xfrm>
        </p:spPr>
        <p:txBody>
          <a:bodyPr rtlCol="0" anchor="t">
            <a:noAutofit/>
          </a:bodyPr>
          <a:lstStyle>
            <a:lvl1pPr marL="0" indent="0">
              <a:lnSpc>
                <a:spcPct val="75000"/>
              </a:lnSpc>
              <a:spcBef>
                <a:spcPts val="0"/>
              </a:spcBef>
              <a:buNone/>
              <a:defRPr lang="en-GB" sz="76000" b="0" spc="1000">
                <a:solidFill>
                  <a:schemeClr val="accent1">
                    <a:alpha val="5000"/>
                  </a:schemeClr>
                </a:solidFill>
                <a:latin typeface="+mj-lt"/>
              </a:defRPr>
            </a:lvl1pPr>
            <a:lvl2pPr marL="457200" indent="0">
              <a:buNone/>
              <a:defRPr lang="en-GB" spc="1000">
                <a:latin typeface="Felix Titling" pitchFamily="82" charset="77"/>
              </a:defRPr>
            </a:lvl2pPr>
            <a:lvl3pPr marL="914400" indent="0">
              <a:buNone/>
              <a:defRPr lang="en-GB" spc="1000">
                <a:latin typeface="Felix Titling" pitchFamily="82" charset="77"/>
              </a:defRPr>
            </a:lvl3pPr>
            <a:lvl4pPr marL="1371600" indent="0">
              <a:buNone/>
              <a:defRPr lang="en-GB" spc="1000">
                <a:latin typeface="Felix Titling" pitchFamily="82" charset="77"/>
              </a:defRPr>
            </a:lvl4pPr>
            <a:lvl5pPr marL="1828800" indent="0">
              <a:buNone/>
              <a:defRPr lang="en-GB" spc="1000">
                <a:latin typeface="Felix Titling" pitchFamily="82" charset="77"/>
              </a:defRPr>
            </a:lvl5pPr>
          </a:lstStyle>
          <a:p>
            <a:pPr lvl="0" rtl="0"/>
            <a:r>
              <a:rPr lang="en-GB"/>
              <a:t>a</a:t>
            </a:r>
          </a:p>
        </p:txBody>
      </p:sp>
      <p:sp>
        <p:nvSpPr>
          <p:cNvPr id="8" name="Text Placeholder 15">
            <a:extLst>
              <a:ext uri="{FF2B5EF4-FFF2-40B4-BE49-F238E27FC236}">
                <a16:creationId xmlns:a16="http://schemas.microsoft.com/office/drawing/2014/main" id="{CC404B5F-F158-CEF8-E5AF-9B7601510FA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462" y="2547296"/>
            <a:ext cx="2227344" cy="677817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n-GB" sz="18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8" name="Text Placeholder 15">
            <a:extLst>
              <a:ext uri="{FF2B5EF4-FFF2-40B4-BE49-F238E27FC236}">
                <a16:creationId xmlns:a16="http://schemas.microsoft.com/office/drawing/2014/main" id="{25014DBD-FC37-6FBB-AEBA-C826652821F8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3534373" y="2547296"/>
            <a:ext cx="2227344" cy="677817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n-GB" sz="18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6" name="Text Placeholder 15">
            <a:extLst>
              <a:ext uri="{FF2B5EF4-FFF2-40B4-BE49-F238E27FC236}">
                <a16:creationId xmlns:a16="http://schemas.microsoft.com/office/drawing/2014/main" id="{F62835A7-C3E7-285E-CDF2-A44B022CFA16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430284" y="2547296"/>
            <a:ext cx="2227344" cy="677817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n-GB" sz="18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4" name="Text Placeholder 15">
            <a:extLst>
              <a:ext uri="{FF2B5EF4-FFF2-40B4-BE49-F238E27FC236}">
                <a16:creationId xmlns:a16="http://schemas.microsoft.com/office/drawing/2014/main" id="{EB251253-703B-546E-AB34-52E0AE4AA63E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9326194" y="2547296"/>
            <a:ext cx="2227344" cy="677817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n-GB" sz="18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1" name="Text Placeholder 18">
            <a:extLst>
              <a:ext uri="{FF2B5EF4-FFF2-40B4-BE49-F238E27FC236}">
                <a16:creationId xmlns:a16="http://schemas.microsoft.com/office/drawing/2014/main" id="{AAD5CDF0-03F4-067C-A930-F9EEE3F0E32B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638462" y="3225113"/>
            <a:ext cx="2227344" cy="2707233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lang="en-GB" sz="12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</p:txBody>
      </p:sp>
      <p:sp>
        <p:nvSpPr>
          <p:cNvPr id="22" name="Text Placeholder 18">
            <a:extLst>
              <a:ext uri="{FF2B5EF4-FFF2-40B4-BE49-F238E27FC236}">
                <a16:creationId xmlns:a16="http://schemas.microsoft.com/office/drawing/2014/main" id="{1EA0E8C0-9652-ED9C-4CD9-6B72392D6DF2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3534369" y="3225113"/>
            <a:ext cx="2227344" cy="2707233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lang="en-GB" sz="12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</p:txBody>
      </p:sp>
      <p:sp>
        <p:nvSpPr>
          <p:cNvPr id="23" name="Text Placeholder 18">
            <a:extLst>
              <a:ext uri="{FF2B5EF4-FFF2-40B4-BE49-F238E27FC236}">
                <a16:creationId xmlns:a16="http://schemas.microsoft.com/office/drawing/2014/main" id="{50155057-5F64-A44D-EBB6-913EC89187C0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6430041" y="3225113"/>
            <a:ext cx="2227344" cy="2707233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lang="en-GB" sz="12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</p:txBody>
      </p:sp>
      <p:sp>
        <p:nvSpPr>
          <p:cNvPr id="20" name="Text Placeholder 18">
            <a:extLst>
              <a:ext uri="{FF2B5EF4-FFF2-40B4-BE49-F238E27FC236}">
                <a16:creationId xmlns:a16="http://schemas.microsoft.com/office/drawing/2014/main" id="{095532FA-0A0C-CF19-D640-F92609A78223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9326191" y="3225113"/>
            <a:ext cx="2227344" cy="2707233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lang="en-GB" sz="12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C560A5-5844-81D4-98B4-29211FD2EA12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DFB1A8-4CF1-35AB-0707-AEAF88714AC8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5C7AAE-A677-454A-8BDB-62A0650ACE98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6189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26">
            <a:extLst>
              <a:ext uri="{FF2B5EF4-FFF2-40B4-BE49-F238E27FC236}">
                <a16:creationId xmlns:a16="http://schemas.microsoft.com/office/drawing/2014/main" id="{6A67D644-32E7-08DE-4A04-59BC59DA67E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923536" y="697867"/>
            <a:ext cx="4344928" cy="5462266"/>
          </a:xfrm>
          <a:custGeom>
            <a:avLst/>
            <a:gdLst>
              <a:gd name="connsiteX0" fmla="*/ 2247899 w 4495799"/>
              <a:gd name="connsiteY0" fmla="*/ 0 h 5651934"/>
              <a:gd name="connsiteX1" fmla="*/ 4495799 w 4495799"/>
              <a:gd name="connsiteY1" fmla="*/ 2223551 h 5651934"/>
              <a:gd name="connsiteX2" fmla="*/ 4495799 w 4495799"/>
              <a:gd name="connsiteY2" fmla="*/ 5651934 h 5651934"/>
              <a:gd name="connsiteX3" fmla="*/ 0 w 4495799"/>
              <a:gd name="connsiteY3" fmla="*/ 5651934 h 5651934"/>
              <a:gd name="connsiteX4" fmla="*/ 0 w 4495799"/>
              <a:gd name="connsiteY4" fmla="*/ 2223531 h 5651934"/>
              <a:gd name="connsiteX5" fmla="*/ 11605 w 4495799"/>
              <a:gd name="connsiteY5" fmla="*/ 1996206 h 5651934"/>
              <a:gd name="connsiteX6" fmla="*/ 2247899 w 4495799"/>
              <a:gd name="connsiteY6" fmla="*/ 0 h 5651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95799" h="5651934">
                <a:moveTo>
                  <a:pt x="2247899" y="0"/>
                </a:moveTo>
                <a:cubicBezTo>
                  <a:pt x="3489380" y="0"/>
                  <a:pt x="4495799" y="995518"/>
                  <a:pt x="4495799" y="2223551"/>
                </a:cubicBezTo>
                <a:lnTo>
                  <a:pt x="4495799" y="5651934"/>
                </a:lnTo>
                <a:lnTo>
                  <a:pt x="0" y="5651934"/>
                </a:lnTo>
                <a:lnTo>
                  <a:pt x="0" y="2223531"/>
                </a:lnTo>
                <a:lnTo>
                  <a:pt x="11605" y="1996206"/>
                </a:lnTo>
                <a:cubicBezTo>
                  <a:pt x="126720" y="874967"/>
                  <a:pt x="1084011" y="0"/>
                  <a:pt x="2247899" y="0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400" b="0" i="0">
                <a:latin typeface="+mn-lt"/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736C06-E9E1-16BE-139D-B69DCBBD28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0"/>
            <a:ext cx="10515600" cy="1736204"/>
          </a:xfrm>
        </p:spPr>
        <p:txBody>
          <a:bodyPr rtlCol="0" anchor="ctr">
            <a:noAutofit/>
          </a:bodyPr>
          <a:lstStyle>
            <a:lvl1pPr algn="ctr">
              <a:defRPr lang="en-GB" sz="8000">
                <a:solidFill>
                  <a:schemeClr val="accent1"/>
                </a:solidFill>
                <a:latin typeface="+mj-lt"/>
              </a:defRPr>
            </a:lvl1pPr>
          </a:lstStyle>
          <a:p>
            <a:pPr rtl="0"/>
            <a:r>
              <a:rPr lang="en-GB"/>
              <a:t>Master title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C21A91CD-FAA1-12A5-36FC-FB6877A5CFC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837235" y="5501848"/>
            <a:ext cx="10515600" cy="1356152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GB" sz="8000" b="0" spc="5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rtl="0"/>
            <a:r>
              <a:rPr lang="en-GB"/>
              <a:t>Master title</a:t>
            </a:r>
            <a:endParaRPr lang="en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79606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610349A9-96E5-48EF-811D-326560B8C1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90572" y="1188358"/>
            <a:ext cx="5962964" cy="1335273"/>
          </a:xfrm>
        </p:spPr>
        <p:txBody>
          <a:bodyPr lIns="0" tIns="0" rIns="0" bIns="0" rtlCol="0" anchor="t">
            <a:noAutofit/>
          </a:bodyPr>
          <a:lstStyle>
            <a:lvl1pPr>
              <a:defRPr lang="en-GB" sz="5500">
                <a:solidFill>
                  <a:schemeClr val="accent4"/>
                </a:solidFill>
                <a:latin typeface="+mj-lt"/>
              </a:defRPr>
            </a:lvl1pPr>
          </a:lstStyle>
          <a:p>
            <a:pPr rtl="0"/>
            <a:r>
              <a:rPr lang="en-GB"/>
              <a:t>Master title style</a:t>
            </a:r>
          </a:p>
        </p:txBody>
      </p:sp>
      <p:sp>
        <p:nvSpPr>
          <p:cNvPr id="15" name="Picture Placeholder 26">
            <a:extLst>
              <a:ext uri="{FF2B5EF4-FFF2-40B4-BE49-F238E27FC236}">
                <a16:creationId xmlns:a16="http://schemas.microsoft.com/office/drawing/2014/main" id="{E0689DF6-C6F5-534C-0D45-ED59D003128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38200" y="860958"/>
            <a:ext cx="4085468" cy="5136084"/>
          </a:xfrm>
          <a:custGeom>
            <a:avLst/>
            <a:gdLst>
              <a:gd name="connsiteX0" fmla="*/ 2247899 w 4495799"/>
              <a:gd name="connsiteY0" fmla="*/ 0 h 5651934"/>
              <a:gd name="connsiteX1" fmla="*/ 4495799 w 4495799"/>
              <a:gd name="connsiteY1" fmla="*/ 2223551 h 5651934"/>
              <a:gd name="connsiteX2" fmla="*/ 4495799 w 4495799"/>
              <a:gd name="connsiteY2" fmla="*/ 5651934 h 5651934"/>
              <a:gd name="connsiteX3" fmla="*/ 0 w 4495799"/>
              <a:gd name="connsiteY3" fmla="*/ 5651934 h 5651934"/>
              <a:gd name="connsiteX4" fmla="*/ 0 w 4495799"/>
              <a:gd name="connsiteY4" fmla="*/ 2223531 h 5651934"/>
              <a:gd name="connsiteX5" fmla="*/ 11605 w 4495799"/>
              <a:gd name="connsiteY5" fmla="*/ 1996206 h 5651934"/>
              <a:gd name="connsiteX6" fmla="*/ 2247899 w 4495799"/>
              <a:gd name="connsiteY6" fmla="*/ 0 h 5651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95799" h="5651934">
                <a:moveTo>
                  <a:pt x="2247899" y="0"/>
                </a:moveTo>
                <a:cubicBezTo>
                  <a:pt x="3489380" y="0"/>
                  <a:pt x="4495799" y="995518"/>
                  <a:pt x="4495799" y="2223551"/>
                </a:cubicBezTo>
                <a:lnTo>
                  <a:pt x="4495799" y="5651934"/>
                </a:lnTo>
                <a:lnTo>
                  <a:pt x="0" y="5651934"/>
                </a:lnTo>
                <a:lnTo>
                  <a:pt x="0" y="2223531"/>
                </a:lnTo>
                <a:lnTo>
                  <a:pt x="11605" y="1996206"/>
                </a:lnTo>
                <a:cubicBezTo>
                  <a:pt x="126720" y="874967"/>
                  <a:pt x="1084011" y="0"/>
                  <a:pt x="2247899" y="0"/>
                </a:cubicBezTo>
                <a:close/>
              </a:path>
            </a:pathLst>
          </a:custGeom>
          <a:solidFill>
            <a:schemeClr val="accent2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400" b="0" i="0">
                <a:latin typeface="+mn-lt"/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4" name="Text Placeholder 15">
            <a:extLst>
              <a:ext uri="{FF2B5EF4-FFF2-40B4-BE49-F238E27FC236}">
                <a16:creationId xmlns:a16="http://schemas.microsoft.com/office/drawing/2014/main" id="{EB251253-703B-546E-AB34-52E0AE4AA63E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590571" y="3000733"/>
            <a:ext cx="5763227" cy="2996309"/>
          </a:xfrm>
        </p:spPr>
        <p:txBody>
          <a:bodyPr lIns="0" tIns="0" rIns="0" bIns="0" rtlCol="0"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lang="en-GB" sz="16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C560A5-5844-81D4-98B4-29211FD2EA12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DFB1A8-4CF1-35AB-0707-AEAF88714AC8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5C7AAE-A677-454A-8BDB-62A0650ACE98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85710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36C06-E9E1-16BE-139D-B69DCBBD2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462" y="642551"/>
            <a:ext cx="10915076" cy="1192137"/>
          </a:xfrm>
        </p:spPr>
        <p:txBody>
          <a:bodyPr lIns="0" tIns="0" rIns="0" bIns="0" rtlCol="0" anchor="t"/>
          <a:lstStyle>
            <a:lvl1pPr algn="ctr">
              <a:defRPr lang="en-GB" sz="5500">
                <a:solidFill>
                  <a:schemeClr val="accent4"/>
                </a:solidFill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08E835A2-9A63-E732-F9E2-A4F4914B1769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36455" y="1834688"/>
            <a:ext cx="5310927" cy="723085"/>
          </a:xfrm>
          <a:solidFill>
            <a:schemeClr val="accent4"/>
          </a:solidFill>
          <a:ln>
            <a:solidFill>
              <a:schemeClr val="accent4"/>
            </a:solidFill>
          </a:ln>
        </p:spPr>
        <p:txBody>
          <a:bodyPr lIns="0" tIns="0" rIns="0" bIns="0" rtlCol="0" anchor="ctr">
            <a:noAutofit/>
          </a:bodyPr>
          <a:lstStyle>
            <a:lvl1pPr marL="0" indent="0" algn="ctr">
              <a:buNone/>
              <a:defRPr lang="en-GB" sz="2400" b="0" i="0" spc="5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Master text styles</a:t>
            </a:r>
          </a:p>
        </p:txBody>
      </p:sp>
      <p:sp>
        <p:nvSpPr>
          <p:cNvPr id="27" name="Text Placeholder 15">
            <a:extLst>
              <a:ext uri="{FF2B5EF4-FFF2-40B4-BE49-F238E27FC236}">
                <a16:creationId xmlns:a16="http://schemas.microsoft.com/office/drawing/2014/main" id="{7CA4D69F-DA63-104E-3FB3-1F2D82C3B599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244466" y="1834688"/>
            <a:ext cx="5310927" cy="723085"/>
          </a:xfrm>
          <a:solidFill>
            <a:schemeClr val="accent1"/>
          </a:solidFill>
          <a:ln>
            <a:solidFill>
              <a:schemeClr val="accent1"/>
            </a:solidFill>
          </a:ln>
        </p:spPr>
        <p:txBody>
          <a:bodyPr lIns="0" tIns="0" rIns="0" bIns="0" rtlCol="0" anchor="ctr">
            <a:noAutofit/>
          </a:bodyPr>
          <a:lstStyle>
            <a:lvl1pPr marL="0" indent="0" algn="ctr">
              <a:buNone/>
              <a:defRPr lang="en-GB" sz="2400" b="0" i="0" spc="5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Master text styles</a:t>
            </a:r>
          </a:p>
        </p:txBody>
      </p:sp>
      <p:sp>
        <p:nvSpPr>
          <p:cNvPr id="8" name="Text Placeholder 15">
            <a:extLst>
              <a:ext uri="{FF2B5EF4-FFF2-40B4-BE49-F238E27FC236}">
                <a16:creationId xmlns:a16="http://schemas.microsoft.com/office/drawing/2014/main" id="{CC404B5F-F158-CEF8-E5AF-9B7601510FA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36455" y="2557773"/>
            <a:ext cx="1769072" cy="425705"/>
          </a:xfrm>
          <a:solidFill>
            <a:schemeClr val="accent4">
              <a:lumMod val="20000"/>
              <a:lumOff val="80000"/>
            </a:schemeClr>
          </a:solidFill>
          <a:ln>
            <a:solidFill>
              <a:schemeClr val="accent4"/>
            </a:solidFill>
          </a:ln>
        </p:spPr>
        <p:txBody>
          <a:bodyPr lIns="91440" tIns="91440" rIns="91440" bIns="91440" rtlCol="0" anchor="ctr">
            <a:noAutofit/>
          </a:bodyPr>
          <a:lstStyle>
            <a:lvl1pPr marL="0" indent="0" algn="ctr">
              <a:buNone/>
              <a:defRPr lang="en-GB" sz="1600" b="0" i="0">
                <a:solidFill>
                  <a:schemeClr val="accent4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Master text</a:t>
            </a:r>
          </a:p>
        </p:txBody>
      </p:sp>
      <p:sp>
        <p:nvSpPr>
          <p:cNvPr id="34" name="Text Placeholder 15">
            <a:extLst>
              <a:ext uri="{FF2B5EF4-FFF2-40B4-BE49-F238E27FC236}">
                <a16:creationId xmlns:a16="http://schemas.microsoft.com/office/drawing/2014/main" id="{CAC50623-C141-FF48-2679-AD0F48D51D1E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2405526" y="2557773"/>
            <a:ext cx="1772935" cy="425705"/>
          </a:xfrm>
          <a:solidFill>
            <a:schemeClr val="accent4">
              <a:lumMod val="20000"/>
              <a:lumOff val="80000"/>
            </a:schemeClr>
          </a:solidFill>
          <a:ln>
            <a:solidFill>
              <a:schemeClr val="accent4"/>
            </a:solidFill>
          </a:ln>
        </p:spPr>
        <p:txBody>
          <a:bodyPr lIns="91440" tIns="91440" rIns="91440" bIns="91440" rtlCol="0" anchor="ctr">
            <a:noAutofit/>
          </a:bodyPr>
          <a:lstStyle>
            <a:lvl1pPr marL="0" indent="0" algn="ctr">
              <a:buNone/>
              <a:defRPr lang="en-GB" sz="1600" b="0" i="0">
                <a:solidFill>
                  <a:schemeClr val="accent4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Master text</a:t>
            </a:r>
          </a:p>
        </p:txBody>
      </p:sp>
      <p:sp>
        <p:nvSpPr>
          <p:cNvPr id="35" name="Text Placeholder 15">
            <a:extLst>
              <a:ext uri="{FF2B5EF4-FFF2-40B4-BE49-F238E27FC236}">
                <a16:creationId xmlns:a16="http://schemas.microsoft.com/office/drawing/2014/main" id="{FAAA39D6-45B2-A7D3-5DC3-C2459FFFC140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4178310" y="2557773"/>
            <a:ext cx="1769072" cy="425705"/>
          </a:xfrm>
          <a:solidFill>
            <a:schemeClr val="accent4">
              <a:lumMod val="20000"/>
              <a:lumOff val="80000"/>
            </a:schemeClr>
          </a:solidFill>
          <a:ln>
            <a:solidFill>
              <a:schemeClr val="accent4"/>
            </a:solidFill>
          </a:ln>
        </p:spPr>
        <p:txBody>
          <a:bodyPr lIns="91440" tIns="91440" rIns="91440" bIns="91440" rtlCol="0" anchor="ctr">
            <a:noAutofit/>
          </a:bodyPr>
          <a:lstStyle>
            <a:lvl1pPr marL="0" indent="0" algn="ctr">
              <a:buNone/>
              <a:defRPr lang="en-GB" sz="1600" b="0" i="0">
                <a:solidFill>
                  <a:schemeClr val="accent4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Master text</a:t>
            </a:r>
          </a:p>
        </p:txBody>
      </p:sp>
      <p:sp>
        <p:nvSpPr>
          <p:cNvPr id="26" name="Text Placeholder 15">
            <a:extLst>
              <a:ext uri="{FF2B5EF4-FFF2-40B4-BE49-F238E27FC236}">
                <a16:creationId xmlns:a16="http://schemas.microsoft.com/office/drawing/2014/main" id="{08456420-6A32-6316-DB13-BD852A1B7ECC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6244466" y="2557773"/>
            <a:ext cx="1769072" cy="425705"/>
          </a:xfr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lIns="91440" tIns="91440" rIns="91440" bIns="91440" rtlCol="0" anchor="ctr">
            <a:noAutofit/>
          </a:bodyPr>
          <a:lstStyle>
            <a:lvl1pPr marL="0" indent="0" algn="ctr">
              <a:buNone/>
              <a:defRPr lang="en-GB" sz="1600" b="0" i="0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Master text</a:t>
            </a:r>
          </a:p>
        </p:txBody>
      </p:sp>
      <p:sp>
        <p:nvSpPr>
          <p:cNvPr id="28" name="Text Placeholder 15">
            <a:extLst>
              <a:ext uri="{FF2B5EF4-FFF2-40B4-BE49-F238E27FC236}">
                <a16:creationId xmlns:a16="http://schemas.microsoft.com/office/drawing/2014/main" id="{4006011E-82D1-0E59-8663-132BB94A82AD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8013537" y="2557773"/>
            <a:ext cx="1772935" cy="425705"/>
          </a:xfr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lIns="91440" tIns="91440" rIns="91440" bIns="91440" rtlCol="0" anchor="ctr">
            <a:noAutofit/>
          </a:bodyPr>
          <a:lstStyle>
            <a:lvl1pPr marL="0" indent="0" algn="ctr">
              <a:buNone/>
              <a:defRPr lang="en-GB" sz="1600" b="0" i="0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Master text</a:t>
            </a:r>
          </a:p>
        </p:txBody>
      </p:sp>
      <p:sp>
        <p:nvSpPr>
          <p:cNvPr id="29" name="Text Placeholder 15">
            <a:extLst>
              <a:ext uri="{FF2B5EF4-FFF2-40B4-BE49-F238E27FC236}">
                <a16:creationId xmlns:a16="http://schemas.microsoft.com/office/drawing/2014/main" id="{979E2337-5EFF-E5EE-D81F-00E835015F4B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786321" y="2557773"/>
            <a:ext cx="1769072" cy="425705"/>
          </a:xfr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lIns="91440" tIns="91440" rIns="91440" bIns="91440" rtlCol="0" anchor="ctr">
            <a:noAutofit/>
          </a:bodyPr>
          <a:lstStyle>
            <a:lvl1pPr marL="0" indent="0" algn="ctr">
              <a:buNone/>
              <a:defRPr lang="en-GB" sz="1600" b="0" i="0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Master text</a:t>
            </a:r>
          </a:p>
        </p:txBody>
      </p:sp>
      <p:sp>
        <p:nvSpPr>
          <p:cNvPr id="20" name="Text Placeholder 18">
            <a:extLst>
              <a:ext uri="{FF2B5EF4-FFF2-40B4-BE49-F238E27FC236}">
                <a16:creationId xmlns:a16="http://schemas.microsoft.com/office/drawing/2014/main" id="{BAB66CF5-0D1B-FF68-BB2E-8A5D28F0BC56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>
            <a:off x="636455" y="2983478"/>
            <a:ext cx="1769071" cy="2707233"/>
          </a:xfrm>
          <a:ln>
            <a:solidFill>
              <a:schemeClr val="accent4"/>
            </a:solidFill>
          </a:ln>
        </p:spPr>
        <p:txBody>
          <a:bodyPr lIns="182880" tIns="182880" rIns="182880" bIns="182880" rtlCol="0">
            <a:noAutofit/>
          </a:bodyPr>
          <a:lstStyle>
            <a:lvl1pPr marL="171450" indent="-171450">
              <a:lnSpc>
                <a:spcPct val="150000"/>
              </a:lnSpc>
              <a:buFont typeface="Arial" panose="020B0604020202020204" pitchFamily="34" charset="0"/>
              <a:buChar char="•"/>
              <a:defRPr lang="en-GB" sz="1200" b="0" i="0" spc="50" baseline="0">
                <a:solidFill>
                  <a:schemeClr val="accent4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1" name="Text Placeholder 18">
            <a:extLst>
              <a:ext uri="{FF2B5EF4-FFF2-40B4-BE49-F238E27FC236}">
                <a16:creationId xmlns:a16="http://schemas.microsoft.com/office/drawing/2014/main" id="{52E7EFCE-36D7-CF86-2FEF-E3734FE9950E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2405295" y="2983478"/>
            <a:ext cx="1772935" cy="2707233"/>
          </a:xfrm>
          <a:ln>
            <a:solidFill>
              <a:schemeClr val="accent4"/>
            </a:solidFill>
          </a:ln>
        </p:spPr>
        <p:txBody>
          <a:bodyPr lIns="182880" tIns="182880" rIns="182880" bIns="182880" rtlCol="0">
            <a:noAutofit/>
          </a:bodyPr>
          <a:lstStyle>
            <a:lvl1pPr marL="171450" indent="-171450">
              <a:lnSpc>
                <a:spcPct val="150000"/>
              </a:lnSpc>
              <a:buFont typeface="Arial" panose="020B0604020202020204" pitchFamily="34" charset="0"/>
              <a:buChar char="•"/>
              <a:defRPr lang="en-GB" sz="1200" b="0" i="0" spc="50" baseline="0">
                <a:solidFill>
                  <a:schemeClr val="accent4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2" name="Text Placeholder 18">
            <a:extLst>
              <a:ext uri="{FF2B5EF4-FFF2-40B4-BE49-F238E27FC236}">
                <a16:creationId xmlns:a16="http://schemas.microsoft.com/office/drawing/2014/main" id="{6E1DCC08-6799-A1AC-28C2-A872BAF1E55A}"/>
              </a:ext>
            </a:extLst>
          </p:cNvPr>
          <p:cNvSpPr>
            <a:spLocks noGrp="1"/>
          </p:cNvSpPr>
          <p:nvPr>
            <p:ph type="body" sz="quarter" idx="38"/>
          </p:nvPr>
        </p:nvSpPr>
        <p:spPr>
          <a:xfrm>
            <a:off x="4178463" y="2983478"/>
            <a:ext cx="1768919" cy="2707233"/>
          </a:xfrm>
          <a:ln>
            <a:solidFill>
              <a:schemeClr val="accent4"/>
            </a:solidFill>
          </a:ln>
        </p:spPr>
        <p:txBody>
          <a:bodyPr lIns="182880" tIns="182880" rIns="182880" bIns="182880" rtlCol="0">
            <a:noAutofit/>
          </a:bodyPr>
          <a:lstStyle>
            <a:lvl1pPr marL="171450" indent="-171450">
              <a:lnSpc>
                <a:spcPct val="150000"/>
              </a:lnSpc>
              <a:buFont typeface="Arial" panose="020B0604020202020204" pitchFamily="34" charset="0"/>
              <a:buChar char="•"/>
              <a:defRPr lang="en-GB" sz="1200" b="0" i="0" spc="50" baseline="0">
                <a:solidFill>
                  <a:schemeClr val="accent4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0" name="Text Placeholder 18">
            <a:extLst>
              <a:ext uri="{FF2B5EF4-FFF2-40B4-BE49-F238E27FC236}">
                <a16:creationId xmlns:a16="http://schemas.microsoft.com/office/drawing/2014/main" id="{CE1BF705-AAB1-D537-2C0D-A795D1D4D176}"/>
              </a:ext>
            </a:extLst>
          </p:cNvPr>
          <p:cNvSpPr>
            <a:spLocks noGrp="1"/>
          </p:cNvSpPr>
          <p:nvPr>
            <p:ph type="body" sz="quarter" idx="43"/>
          </p:nvPr>
        </p:nvSpPr>
        <p:spPr>
          <a:xfrm>
            <a:off x="6244466" y="2983478"/>
            <a:ext cx="1769071" cy="2707233"/>
          </a:xfrm>
          <a:ln>
            <a:solidFill>
              <a:schemeClr val="accent1"/>
            </a:solidFill>
          </a:ln>
        </p:spPr>
        <p:txBody>
          <a:bodyPr lIns="182880" tIns="182880" rIns="182880" bIns="182880" rtlCol="0">
            <a:noAutofit/>
          </a:bodyPr>
          <a:lstStyle>
            <a:lvl1pPr marL="171450" indent="-171450">
              <a:lnSpc>
                <a:spcPct val="150000"/>
              </a:lnSpc>
              <a:buFont typeface="Arial" panose="020B0604020202020204" pitchFamily="34" charset="0"/>
              <a:buChar char="•"/>
              <a:defRPr lang="en-GB" sz="1200" b="0" i="0" spc="5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1" name="Text Placeholder 18">
            <a:extLst>
              <a:ext uri="{FF2B5EF4-FFF2-40B4-BE49-F238E27FC236}">
                <a16:creationId xmlns:a16="http://schemas.microsoft.com/office/drawing/2014/main" id="{5F504EFC-46D9-97D5-DA53-4D8EB52D1340}"/>
              </a:ext>
            </a:extLst>
          </p:cNvPr>
          <p:cNvSpPr>
            <a:spLocks noGrp="1"/>
          </p:cNvSpPr>
          <p:nvPr>
            <p:ph type="body" sz="quarter" idx="44"/>
          </p:nvPr>
        </p:nvSpPr>
        <p:spPr>
          <a:xfrm>
            <a:off x="8013306" y="2983478"/>
            <a:ext cx="1772935" cy="2707233"/>
          </a:xfrm>
          <a:ln>
            <a:solidFill>
              <a:schemeClr val="accent1"/>
            </a:solidFill>
          </a:ln>
        </p:spPr>
        <p:txBody>
          <a:bodyPr lIns="182880" tIns="182880" rIns="182880" bIns="182880" rtlCol="0">
            <a:noAutofit/>
          </a:bodyPr>
          <a:lstStyle>
            <a:lvl1pPr marL="171450" indent="-171450">
              <a:lnSpc>
                <a:spcPct val="150000"/>
              </a:lnSpc>
              <a:buFont typeface="Arial" panose="020B0604020202020204" pitchFamily="34" charset="0"/>
              <a:buChar char="•"/>
              <a:defRPr lang="en-GB" sz="1200" b="0" i="0" spc="5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2" name="Text Placeholder 18">
            <a:extLst>
              <a:ext uri="{FF2B5EF4-FFF2-40B4-BE49-F238E27FC236}">
                <a16:creationId xmlns:a16="http://schemas.microsoft.com/office/drawing/2014/main" id="{C1231552-C2DF-2460-9DCB-33B1379D7509}"/>
              </a:ext>
            </a:extLst>
          </p:cNvPr>
          <p:cNvSpPr>
            <a:spLocks noGrp="1"/>
          </p:cNvSpPr>
          <p:nvPr>
            <p:ph type="body" sz="quarter" idx="45"/>
          </p:nvPr>
        </p:nvSpPr>
        <p:spPr>
          <a:xfrm>
            <a:off x="9786474" y="2983478"/>
            <a:ext cx="1768919" cy="2707233"/>
          </a:xfrm>
          <a:ln>
            <a:solidFill>
              <a:schemeClr val="accent1"/>
            </a:solidFill>
          </a:ln>
        </p:spPr>
        <p:txBody>
          <a:bodyPr lIns="182880" tIns="182880" rIns="182880" bIns="182880" rtlCol="0">
            <a:noAutofit/>
          </a:bodyPr>
          <a:lstStyle>
            <a:lvl1pPr marL="171450" indent="-171450">
              <a:lnSpc>
                <a:spcPct val="150000"/>
              </a:lnSpc>
              <a:buFont typeface="Arial" panose="020B0604020202020204" pitchFamily="34" charset="0"/>
              <a:buChar char="•"/>
              <a:defRPr lang="en-GB" sz="1200" b="0" i="0" spc="5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C560A5-5844-81D4-98B4-29211FD2EA12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DFB1A8-4CF1-35AB-0707-AEAF88714AC8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5C7AAE-A677-454A-8BDB-62A0650ACE98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78340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36C06-E9E1-16BE-139D-B69DCBBD2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462" y="642551"/>
            <a:ext cx="10915076" cy="1553680"/>
          </a:xfrm>
        </p:spPr>
        <p:txBody>
          <a:bodyPr lIns="0" tIns="0" rIns="0" bIns="0" rtlCol="0" anchor="t"/>
          <a:lstStyle>
            <a:lvl1pPr algn="ctr">
              <a:defRPr lang="en-GB" sz="5500">
                <a:solidFill>
                  <a:schemeClr val="accent4"/>
                </a:solidFill>
                <a:latin typeface="+mj-lt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87B17915-F2EE-16C0-9704-09115209610D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12064" y="1655064"/>
            <a:ext cx="11164824" cy="4599432"/>
          </a:xfrm>
        </p:spPr>
        <p:txBody>
          <a:bodyPr rtlCol="0">
            <a:noAutofit/>
          </a:bodyPr>
          <a:lstStyle>
            <a:lvl1pPr>
              <a:defRPr lang="en-GB" sz="3200"/>
            </a:lvl1pPr>
            <a:lvl2pPr marL="457200" indent="0" algn="l">
              <a:buNone/>
              <a:defRPr lang="en-GB" sz="1400"/>
            </a:lvl2pPr>
            <a:lvl3pPr>
              <a:defRPr lang="en-GB" sz="2400"/>
            </a:lvl3pPr>
            <a:lvl4pPr>
              <a:defRPr lang="en-GB" sz="2000"/>
            </a:lvl4pPr>
            <a:lvl5pPr>
              <a:defRPr lang="en-GB" sz="2000"/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1" rtl="0"/>
            <a:r>
              <a:rPr lang="en-GB"/>
              <a:t>Smart Graphic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C560A5-5844-81D4-98B4-29211FD2EA12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DFB1A8-4CF1-35AB-0707-AEAF88714AC8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5C7AAE-A677-454A-8BDB-62A0650ACE98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99957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36C06-E9E1-16BE-139D-B69DCBBD2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462" y="642551"/>
            <a:ext cx="10915076" cy="1553680"/>
          </a:xfrm>
        </p:spPr>
        <p:txBody>
          <a:bodyPr lIns="0" tIns="0" rIns="0" bIns="0" rtlCol="0" anchor="t"/>
          <a:lstStyle>
            <a:lvl1pPr algn="ctr">
              <a:defRPr lang="en-GB" sz="5500">
                <a:solidFill>
                  <a:schemeClr val="accent4"/>
                </a:solidFill>
                <a:latin typeface="+mj-lt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9" name="Text Placeholder 7">
            <a:extLst>
              <a:ext uri="{FF2B5EF4-FFF2-40B4-BE49-F238E27FC236}">
                <a16:creationId xmlns:a16="http://schemas.microsoft.com/office/drawing/2014/main" id="{2A29FDC8-4969-6E0E-767C-B89B08D3D23D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622336" y="2195513"/>
            <a:ext cx="1743075" cy="3884612"/>
          </a:xfrm>
          <a:noFill/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GB" sz="30000" b="0" spc="500" dirty="0">
                <a:ln>
                  <a:noFill/>
                </a:ln>
                <a:solidFill>
                  <a:srgbClr val="C16548">
                    <a:alpha val="10000"/>
                  </a:srgb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914400" lvl="0" indent="-1143000" rtl="0">
              <a:spcBef>
                <a:spcPct val="0"/>
              </a:spcBef>
            </a:pPr>
            <a:r>
              <a:rPr lang="en-GB"/>
              <a:t>0</a:t>
            </a:r>
          </a:p>
        </p:txBody>
      </p:sp>
      <p:sp>
        <p:nvSpPr>
          <p:cNvPr id="7" name="Text Placeholder 18">
            <a:extLst>
              <a:ext uri="{FF2B5EF4-FFF2-40B4-BE49-F238E27FC236}">
                <a16:creationId xmlns:a16="http://schemas.microsoft.com/office/drawing/2014/main" id="{894B01F3-B2C5-4835-6EF9-A40EB060128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555389" y="2703910"/>
            <a:ext cx="1743062" cy="2503346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lang="en-GB" sz="12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0" name="Text Placeholder 7">
            <a:extLst>
              <a:ext uri="{FF2B5EF4-FFF2-40B4-BE49-F238E27FC236}">
                <a16:creationId xmlns:a16="http://schemas.microsoft.com/office/drawing/2014/main" id="{49CE4F9C-B2A8-323E-0B57-0B8FD348FA13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3820511" y="2196231"/>
            <a:ext cx="1743075" cy="3884612"/>
          </a:xfrm>
          <a:noFill/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GB" sz="30000" b="0" spc="500" dirty="0">
                <a:ln>
                  <a:noFill/>
                </a:ln>
                <a:solidFill>
                  <a:srgbClr val="C16548">
                    <a:alpha val="10000"/>
                  </a:srgb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914400" lvl="0" indent="-1143000" rtl="0">
              <a:spcBef>
                <a:spcPct val="0"/>
              </a:spcBef>
            </a:pPr>
            <a:r>
              <a:rPr lang="en-GB"/>
              <a:t>0</a:t>
            </a:r>
          </a:p>
        </p:txBody>
      </p:sp>
      <p:sp>
        <p:nvSpPr>
          <p:cNvPr id="13" name="Text Placeholder 18">
            <a:extLst>
              <a:ext uri="{FF2B5EF4-FFF2-40B4-BE49-F238E27FC236}">
                <a16:creationId xmlns:a16="http://schemas.microsoft.com/office/drawing/2014/main" id="{E9B260B4-D1BC-635B-D388-0E1A9CF2C18E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5830848" y="2703910"/>
            <a:ext cx="1743062" cy="2503346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lang="en-GB" sz="12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6470C7D3-57C4-0583-E642-C6AB3565F67F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7732902" y="2196231"/>
            <a:ext cx="1743075" cy="3884612"/>
          </a:xfrm>
          <a:noFill/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GB" sz="30000" b="0" spc="500" dirty="0">
                <a:ln>
                  <a:noFill/>
                </a:ln>
                <a:solidFill>
                  <a:srgbClr val="C16548">
                    <a:alpha val="10000"/>
                  </a:srgb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914400" lvl="0" indent="-1143000" rtl="0">
              <a:spcBef>
                <a:spcPct val="0"/>
              </a:spcBef>
            </a:pPr>
            <a:r>
              <a:rPr lang="en-GB"/>
              <a:t>0</a:t>
            </a:r>
          </a:p>
        </p:txBody>
      </p:sp>
      <p:sp>
        <p:nvSpPr>
          <p:cNvPr id="15" name="Text Placeholder 18">
            <a:extLst>
              <a:ext uri="{FF2B5EF4-FFF2-40B4-BE49-F238E27FC236}">
                <a16:creationId xmlns:a16="http://schemas.microsoft.com/office/drawing/2014/main" id="{6978037E-3163-1C71-E997-16A7D05981D2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9810474" y="2703910"/>
            <a:ext cx="1743062" cy="2503346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lang="en-GB" sz="12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C560A5-5844-81D4-98B4-29211FD2EA12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DFB1A8-4CF1-35AB-0707-AEAF88714AC8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5C7AAE-A677-454A-8BDB-62A0650ACE98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76061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Text Placeholder 3">
            <a:extLst>
              <a:ext uri="{FF2B5EF4-FFF2-40B4-BE49-F238E27FC236}">
                <a16:creationId xmlns:a16="http://schemas.microsoft.com/office/drawing/2014/main" id="{CB59D176-085F-4D98-7EAC-587AAF3883F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0" y="-496452"/>
            <a:ext cx="12192000" cy="992899"/>
          </a:xfrm>
        </p:spPr>
        <p:txBody>
          <a:bodyPr lIns="0" tIns="0" rIns="0" bIns="0" rtlCol="0">
            <a:noAutofit/>
          </a:bodyPr>
          <a:lstStyle>
            <a:lvl1pPr marL="0" indent="0" algn="ctr">
              <a:buNone/>
              <a:defRPr lang="en-GB" sz="8500" b="0" spc="1000" baseline="0">
                <a:solidFill>
                  <a:schemeClr val="bg1">
                    <a:alpha val="10000"/>
                  </a:schemeClr>
                </a:solidFill>
                <a:latin typeface="+mj-lt"/>
              </a:defRPr>
            </a:lvl1pPr>
            <a:lvl2pPr marL="457200" indent="0">
              <a:buNone/>
              <a:defRPr lang="en-GB">
                <a:latin typeface="Felix Titling" pitchFamily="82" charset="77"/>
              </a:defRPr>
            </a:lvl2pPr>
            <a:lvl3pPr marL="914400" indent="0">
              <a:buNone/>
              <a:defRPr lang="en-GB">
                <a:latin typeface="Felix Titling" pitchFamily="82" charset="77"/>
              </a:defRPr>
            </a:lvl3pPr>
            <a:lvl4pPr marL="1371600" indent="0">
              <a:buNone/>
              <a:defRPr lang="en-GB">
                <a:latin typeface="Felix Titling" pitchFamily="82" charset="77"/>
              </a:defRPr>
            </a:lvl4pPr>
            <a:lvl5pPr marL="1828800" indent="0">
              <a:buNone/>
              <a:defRPr lang="en-GB">
                <a:latin typeface="Felix Titling" pitchFamily="82" charset="77"/>
              </a:defRPr>
            </a:lvl5pPr>
          </a:lstStyle>
          <a:p>
            <a:pPr lvl="0" rtl="0"/>
            <a:r>
              <a:rPr lang="en-GB"/>
              <a:t>Master title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35534993-EB28-20A0-649F-874B18BF08A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0" y="642270"/>
            <a:ext cx="12192000" cy="992899"/>
          </a:xfrm>
        </p:spPr>
        <p:txBody>
          <a:bodyPr lIns="0" tIns="0" rIns="0" bIns="0" rtlCol="0">
            <a:noAutofit/>
          </a:bodyPr>
          <a:lstStyle>
            <a:lvl1pPr marL="0" indent="0" algn="ctr">
              <a:buNone/>
              <a:defRPr lang="en-GB" sz="8500" b="0" spc="1000" baseline="0">
                <a:solidFill>
                  <a:schemeClr val="bg1">
                    <a:alpha val="10000"/>
                  </a:schemeClr>
                </a:solidFill>
                <a:latin typeface="+mj-lt"/>
              </a:defRPr>
            </a:lvl1pPr>
            <a:lvl2pPr marL="457200" indent="0">
              <a:buNone/>
              <a:defRPr lang="en-GB">
                <a:latin typeface="Felix Titling" pitchFamily="82" charset="77"/>
              </a:defRPr>
            </a:lvl2pPr>
            <a:lvl3pPr marL="914400" indent="0">
              <a:buNone/>
              <a:defRPr lang="en-GB">
                <a:latin typeface="Felix Titling" pitchFamily="82" charset="77"/>
              </a:defRPr>
            </a:lvl3pPr>
            <a:lvl4pPr marL="1371600" indent="0">
              <a:buNone/>
              <a:defRPr lang="en-GB">
                <a:latin typeface="Felix Titling" pitchFamily="82" charset="77"/>
              </a:defRPr>
            </a:lvl4pPr>
            <a:lvl5pPr marL="1828800" indent="0">
              <a:buNone/>
              <a:defRPr lang="en-GB">
                <a:latin typeface="Felix Titling" pitchFamily="82" charset="77"/>
              </a:defRPr>
            </a:lvl5pPr>
          </a:lstStyle>
          <a:p>
            <a:pPr lvl="0" rtl="0"/>
            <a:r>
              <a:rPr lang="en-GB"/>
              <a:t>Master title</a:t>
            </a:r>
          </a:p>
        </p:txBody>
      </p:sp>
      <p:sp>
        <p:nvSpPr>
          <p:cNvPr id="45" name="Text Placeholder 3">
            <a:extLst>
              <a:ext uri="{FF2B5EF4-FFF2-40B4-BE49-F238E27FC236}">
                <a16:creationId xmlns:a16="http://schemas.microsoft.com/office/drawing/2014/main" id="{C343DEA5-C42E-2B07-9B4F-07365994AEB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0" y="1780992"/>
            <a:ext cx="12192000" cy="992899"/>
          </a:xfrm>
        </p:spPr>
        <p:txBody>
          <a:bodyPr lIns="0" tIns="0" rIns="0" bIns="0" rtlCol="0">
            <a:noAutofit/>
          </a:bodyPr>
          <a:lstStyle>
            <a:lvl1pPr marL="0" indent="0" algn="ctr">
              <a:buNone/>
              <a:defRPr lang="en-GB" sz="8500" b="0" spc="1000" baseline="0">
                <a:solidFill>
                  <a:schemeClr val="bg1">
                    <a:alpha val="10000"/>
                  </a:schemeClr>
                </a:solidFill>
                <a:latin typeface="+mj-lt"/>
              </a:defRPr>
            </a:lvl1pPr>
            <a:lvl2pPr marL="457200" indent="0">
              <a:buNone/>
              <a:defRPr lang="en-GB">
                <a:latin typeface="Felix Titling" pitchFamily="82" charset="77"/>
              </a:defRPr>
            </a:lvl2pPr>
            <a:lvl3pPr marL="914400" indent="0">
              <a:buNone/>
              <a:defRPr lang="en-GB">
                <a:latin typeface="Felix Titling" pitchFamily="82" charset="77"/>
              </a:defRPr>
            </a:lvl3pPr>
            <a:lvl4pPr marL="1371600" indent="0">
              <a:buNone/>
              <a:defRPr lang="en-GB">
                <a:latin typeface="Felix Titling" pitchFamily="82" charset="77"/>
              </a:defRPr>
            </a:lvl4pPr>
            <a:lvl5pPr marL="1828800" indent="0">
              <a:buNone/>
              <a:defRPr lang="en-GB">
                <a:latin typeface="Felix Titling" pitchFamily="82" charset="77"/>
              </a:defRPr>
            </a:lvl5pPr>
          </a:lstStyle>
          <a:p>
            <a:pPr lvl="0" rtl="0"/>
            <a:r>
              <a:rPr lang="en-GB"/>
              <a:t>Master title</a:t>
            </a:r>
          </a:p>
        </p:txBody>
      </p:sp>
      <p:sp>
        <p:nvSpPr>
          <p:cNvPr id="46" name="Text Placeholder 3">
            <a:extLst>
              <a:ext uri="{FF2B5EF4-FFF2-40B4-BE49-F238E27FC236}">
                <a16:creationId xmlns:a16="http://schemas.microsoft.com/office/drawing/2014/main" id="{575FF4D9-84C9-19DB-9830-B3FFCD6F520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0" y="2919714"/>
            <a:ext cx="12192000" cy="992899"/>
          </a:xfrm>
        </p:spPr>
        <p:txBody>
          <a:bodyPr lIns="0" tIns="0" rIns="0" bIns="0" rtlCol="0">
            <a:noAutofit/>
          </a:bodyPr>
          <a:lstStyle>
            <a:lvl1pPr marL="0" indent="0" algn="ctr">
              <a:buNone/>
              <a:defRPr lang="en-GB" sz="8500" b="0" spc="1000" baseline="0">
                <a:solidFill>
                  <a:schemeClr val="bg1">
                    <a:alpha val="10000"/>
                  </a:schemeClr>
                </a:solidFill>
                <a:latin typeface="+mj-lt"/>
              </a:defRPr>
            </a:lvl1pPr>
            <a:lvl2pPr marL="457200" indent="0">
              <a:buNone/>
              <a:defRPr lang="en-GB">
                <a:latin typeface="Felix Titling" pitchFamily="82" charset="77"/>
              </a:defRPr>
            </a:lvl2pPr>
            <a:lvl3pPr marL="914400" indent="0">
              <a:buNone/>
              <a:defRPr lang="en-GB">
                <a:latin typeface="Felix Titling" pitchFamily="82" charset="77"/>
              </a:defRPr>
            </a:lvl3pPr>
            <a:lvl4pPr marL="1371600" indent="0">
              <a:buNone/>
              <a:defRPr lang="en-GB">
                <a:latin typeface="Felix Titling" pitchFamily="82" charset="77"/>
              </a:defRPr>
            </a:lvl4pPr>
            <a:lvl5pPr marL="1828800" indent="0">
              <a:buNone/>
              <a:defRPr lang="en-GB">
                <a:latin typeface="Felix Titling" pitchFamily="82" charset="77"/>
              </a:defRPr>
            </a:lvl5pPr>
          </a:lstStyle>
          <a:p>
            <a:pPr lvl="0" rtl="0"/>
            <a:r>
              <a:rPr lang="en-GB"/>
              <a:t>Master title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C6101C39-E513-BB9E-A945-D86FEDC7EC1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0" y="5197158"/>
            <a:ext cx="12192000" cy="992899"/>
          </a:xfrm>
        </p:spPr>
        <p:txBody>
          <a:bodyPr lIns="0" tIns="0" rIns="0" bIns="0" rtlCol="0">
            <a:noAutofit/>
          </a:bodyPr>
          <a:lstStyle>
            <a:lvl1pPr marL="0" indent="0" algn="ctr">
              <a:buNone/>
              <a:defRPr lang="en-GB" sz="8500" b="0" spc="1000" baseline="0">
                <a:solidFill>
                  <a:schemeClr val="bg1">
                    <a:alpha val="10000"/>
                  </a:schemeClr>
                </a:solidFill>
                <a:latin typeface="+mj-lt"/>
              </a:defRPr>
            </a:lvl1pPr>
            <a:lvl2pPr marL="457200" indent="0">
              <a:buNone/>
              <a:defRPr lang="en-GB">
                <a:latin typeface="Felix Titling" pitchFamily="82" charset="77"/>
              </a:defRPr>
            </a:lvl2pPr>
            <a:lvl3pPr marL="914400" indent="0">
              <a:buNone/>
              <a:defRPr lang="en-GB">
                <a:latin typeface="Felix Titling" pitchFamily="82" charset="77"/>
              </a:defRPr>
            </a:lvl3pPr>
            <a:lvl4pPr marL="1371600" indent="0">
              <a:buNone/>
              <a:defRPr lang="en-GB">
                <a:latin typeface="Felix Titling" pitchFamily="82" charset="77"/>
              </a:defRPr>
            </a:lvl4pPr>
            <a:lvl5pPr marL="1828800" indent="0">
              <a:buNone/>
              <a:defRPr lang="en-GB">
                <a:latin typeface="Felix Titling" pitchFamily="82" charset="77"/>
              </a:defRPr>
            </a:lvl5pPr>
          </a:lstStyle>
          <a:p>
            <a:pPr lvl="0" rtl="0"/>
            <a:r>
              <a:rPr lang="en-GB"/>
              <a:t>Master title</a:t>
            </a:r>
          </a:p>
        </p:txBody>
      </p:sp>
      <p:sp>
        <p:nvSpPr>
          <p:cNvPr id="41" name="Text Placeholder 3">
            <a:extLst>
              <a:ext uri="{FF2B5EF4-FFF2-40B4-BE49-F238E27FC236}">
                <a16:creationId xmlns:a16="http://schemas.microsoft.com/office/drawing/2014/main" id="{992DB54E-3FB3-A115-7CFE-06CB747E0FC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0" y="6335880"/>
            <a:ext cx="12192000" cy="992899"/>
          </a:xfrm>
        </p:spPr>
        <p:txBody>
          <a:bodyPr lIns="0" tIns="0" rIns="0" bIns="0" rtlCol="0">
            <a:noAutofit/>
          </a:bodyPr>
          <a:lstStyle>
            <a:lvl1pPr marL="0" indent="0" algn="ctr">
              <a:buNone/>
              <a:defRPr lang="en-GB" sz="8500" b="0" spc="1000" baseline="0">
                <a:solidFill>
                  <a:schemeClr val="bg1">
                    <a:alpha val="10000"/>
                  </a:schemeClr>
                </a:solidFill>
                <a:latin typeface="+mj-lt"/>
              </a:defRPr>
            </a:lvl1pPr>
            <a:lvl2pPr marL="457200" indent="0">
              <a:buNone/>
              <a:defRPr lang="en-GB">
                <a:latin typeface="Felix Titling" pitchFamily="82" charset="77"/>
              </a:defRPr>
            </a:lvl2pPr>
            <a:lvl3pPr marL="914400" indent="0">
              <a:buNone/>
              <a:defRPr lang="en-GB">
                <a:latin typeface="Felix Titling" pitchFamily="82" charset="77"/>
              </a:defRPr>
            </a:lvl3pPr>
            <a:lvl4pPr marL="1371600" indent="0">
              <a:buNone/>
              <a:defRPr lang="en-GB">
                <a:latin typeface="Felix Titling" pitchFamily="82" charset="77"/>
              </a:defRPr>
            </a:lvl4pPr>
            <a:lvl5pPr marL="1828800" indent="0">
              <a:buNone/>
              <a:defRPr lang="en-GB">
                <a:latin typeface="Felix Titling" pitchFamily="82" charset="77"/>
              </a:defRPr>
            </a:lvl5pPr>
          </a:lstStyle>
          <a:p>
            <a:pPr lvl="0" rtl="0"/>
            <a:r>
              <a:rPr lang="en-GB"/>
              <a:t>Master title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878CB881-B4B6-F9E5-06B7-B87D6D53003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31067" y="-2"/>
            <a:ext cx="5329866" cy="6858002"/>
          </a:xfrm>
          <a:custGeom>
            <a:avLst/>
            <a:gdLst>
              <a:gd name="connsiteX0" fmla="*/ 1468671 w 5329866"/>
              <a:gd name="connsiteY0" fmla="*/ 0 h 6858002"/>
              <a:gd name="connsiteX1" fmla="*/ 3861196 w 5329866"/>
              <a:gd name="connsiteY1" fmla="*/ 0 h 6858002"/>
              <a:gd name="connsiteX2" fmla="*/ 3935199 w 5329866"/>
              <a:gd name="connsiteY2" fmla="*/ 35649 h 6858002"/>
              <a:gd name="connsiteX3" fmla="*/ 5329866 w 5329866"/>
              <a:gd name="connsiteY3" fmla="*/ 2378940 h 6858002"/>
              <a:gd name="connsiteX4" fmla="*/ 5326197 w 5329866"/>
              <a:gd name="connsiteY4" fmla="*/ 2451598 h 6858002"/>
              <a:gd name="connsiteX5" fmla="*/ 5329866 w 5329866"/>
              <a:gd name="connsiteY5" fmla="*/ 2451598 h 6858002"/>
              <a:gd name="connsiteX6" fmla="*/ 5329866 w 5329866"/>
              <a:gd name="connsiteY6" fmla="*/ 4479063 h 6858002"/>
              <a:gd name="connsiteX7" fmla="*/ 5329866 w 5329866"/>
              <a:gd name="connsiteY7" fmla="*/ 4613615 h 6858002"/>
              <a:gd name="connsiteX8" fmla="*/ 5323072 w 5329866"/>
              <a:gd name="connsiteY8" fmla="*/ 4613615 h 6858002"/>
              <a:gd name="connsiteX9" fmla="*/ 5316108 w 5329866"/>
              <a:gd name="connsiteY9" fmla="*/ 4751537 h 6858002"/>
              <a:gd name="connsiteX10" fmla="*/ 4074162 w 5329866"/>
              <a:gd name="connsiteY10" fmla="*/ 6741332 h 6858002"/>
              <a:gd name="connsiteX11" fmla="*/ 3866899 w 5329866"/>
              <a:gd name="connsiteY11" fmla="*/ 6858002 h 6858002"/>
              <a:gd name="connsiteX12" fmla="*/ 1462968 w 5329866"/>
              <a:gd name="connsiteY12" fmla="*/ 6858002 h 6858002"/>
              <a:gd name="connsiteX13" fmla="*/ 1255705 w 5329866"/>
              <a:gd name="connsiteY13" fmla="*/ 6741332 h 6858002"/>
              <a:gd name="connsiteX14" fmla="*/ 13759 w 5329866"/>
              <a:gd name="connsiteY14" fmla="*/ 4751537 h 6858002"/>
              <a:gd name="connsiteX15" fmla="*/ 6794 w 5329866"/>
              <a:gd name="connsiteY15" fmla="*/ 4613615 h 6858002"/>
              <a:gd name="connsiteX16" fmla="*/ 2 w 5329866"/>
              <a:gd name="connsiteY16" fmla="*/ 4613615 h 6858002"/>
              <a:gd name="connsiteX17" fmla="*/ 2 w 5329866"/>
              <a:gd name="connsiteY17" fmla="*/ 4479105 h 6858002"/>
              <a:gd name="connsiteX18" fmla="*/ 0 w 5329866"/>
              <a:gd name="connsiteY18" fmla="*/ 4479063 h 6858002"/>
              <a:gd name="connsiteX19" fmla="*/ 2 w 5329866"/>
              <a:gd name="connsiteY19" fmla="*/ 4479021 h 6858002"/>
              <a:gd name="connsiteX20" fmla="*/ 2 w 5329866"/>
              <a:gd name="connsiteY20" fmla="*/ 2451598 h 6858002"/>
              <a:gd name="connsiteX21" fmla="*/ 3670 w 5329866"/>
              <a:gd name="connsiteY21" fmla="*/ 2451598 h 6858002"/>
              <a:gd name="connsiteX22" fmla="*/ 0 w 5329866"/>
              <a:gd name="connsiteY22" fmla="*/ 2378940 h 6858002"/>
              <a:gd name="connsiteX23" fmla="*/ 1394668 w 5329866"/>
              <a:gd name="connsiteY23" fmla="*/ 35649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29866" h="6858002">
                <a:moveTo>
                  <a:pt x="1468671" y="0"/>
                </a:moveTo>
                <a:lnTo>
                  <a:pt x="3861196" y="0"/>
                </a:lnTo>
                <a:lnTo>
                  <a:pt x="3935199" y="35649"/>
                </a:lnTo>
                <a:cubicBezTo>
                  <a:pt x="4765925" y="486927"/>
                  <a:pt x="5329866" y="1367076"/>
                  <a:pt x="5329866" y="2378940"/>
                </a:cubicBezTo>
                <a:lnTo>
                  <a:pt x="5326197" y="2451598"/>
                </a:lnTo>
                <a:lnTo>
                  <a:pt x="5329866" y="2451598"/>
                </a:lnTo>
                <a:lnTo>
                  <a:pt x="5329866" y="4479063"/>
                </a:lnTo>
                <a:lnTo>
                  <a:pt x="5329866" y="4613615"/>
                </a:lnTo>
                <a:lnTo>
                  <a:pt x="5323072" y="4613615"/>
                </a:lnTo>
                <a:lnTo>
                  <a:pt x="5316108" y="4751537"/>
                </a:lnTo>
                <a:cubicBezTo>
                  <a:pt x="5230813" y="5591419"/>
                  <a:pt x="4755512" y="6316003"/>
                  <a:pt x="4074162" y="6741332"/>
                </a:cubicBezTo>
                <a:lnTo>
                  <a:pt x="3866899" y="6858002"/>
                </a:lnTo>
                <a:lnTo>
                  <a:pt x="1462968" y="6858002"/>
                </a:lnTo>
                <a:lnTo>
                  <a:pt x="1255705" y="6741332"/>
                </a:lnTo>
                <a:cubicBezTo>
                  <a:pt x="574355" y="6316003"/>
                  <a:pt x="99054" y="5591419"/>
                  <a:pt x="13759" y="4751537"/>
                </a:cubicBezTo>
                <a:lnTo>
                  <a:pt x="6794" y="4613615"/>
                </a:lnTo>
                <a:lnTo>
                  <a:pt x="2" y="4613615"/>
                </a:lnTo>
                <a:lnTo>
                  <a:pt x="2" y="4479105"/>
                </a:lnTo>
                <a:lnTo>
                  <a:pt x="0" y="4479063"/>
                </a:lnTo>
                <a:lnTo>
                  <a:pt x="2" y="4479021"/>
                </a:lnTo>
                <a:lnTo>
                  <a:pt x="2" y="2451598"/>
                </a:lnTo>
                <a:lnTo>
                  <a:pt x="3670" y="2451598"/>
                </a:lnTo>
                <a:lnTo>
                  <a:pt x="0" y="2378940"/>
                </a:lnTo>
                <a:cubicBezTo>
                  <a:pt x="0" y="1367076"/>
                  <a:pt x="563941" y="486927"/>
                  <a:pt x="1394668" y="35649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400" b="0" i="0">
                <a:latin typeface="+mn-lt"/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4" name="Title 2">
            <a:extLst>
              <a:ext uri="{FF2B5EF4-FFF2-40B4-BE49-F238E27FC236}">
                <a16:creationId xmlns:a16="http://schemas.microsoft.com/office/drawing/2014/main" id="{B731088F-47E0-33BA-856D-6E68D4A69AC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" y="4054639"/>
            <a:ext cx="12192000" cy="996696"/>
          </a:xfrm>
        </p:spPr>
        <p:txBody>
          <a:bodyPr vert="horz" lIns="0" tIns="0" rIns="0" bIns="0" rtlCol="0" anchor="t">
            <a:noAutofit/>
          </a:bodyPr>
          <a:lstStyle>
            <a:lvl1pPr algn="ctr">
              <a:defRPr lang="en-GB" sz="8500" b="0" i="0" spc="1000" dirty="0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marL="0" lvl="0" indent="0" algn="ctr" rtl="0">
              <a:spcBef>
                <a:spcPts val="1000"/>
              </a:spcBef>
              <a:buFont typeface="Arial" panose="020B0604020202020204" pitchFamily="34" charset="0"/>
            </a:pPr>
            <a:r>
              <a:rPr lang="en-GB"/>
              <a:t>Master Title</a:t>
            </a:r>
          </a:p>
        </p:txBody>
      </p:sp>
    </p:spTree>
    <p:extLst>
      <p:ext uri="{BB962C8B-B14F-4D97-AF65-F5344CB8AC3E}">
        <p14:creationId xmlns:p14="http://schemas.microsoft.com/office/powerpoint/2010/main" val="18828536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36C06-E9E1-16BE-139D-B69DCBBD28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90572" y="1188358"/>
            <a:ext cx="6099858" cy="1335273"/>
          </a:xfrm>
        </p:spPr>
        <p:txBody>
          <a:bodyPr lIns="0" tIns="0" rIns="0" bIns="0" rtlCol="0" anchor="t">
            <a:noAutofit/>
          </a:bodyPr>
          <a:lstStyle>
            <a:lvl1pPr>
              <a:defRPr lang="en-GB" sz="5500">
                <a:solidFill>
                  <a:schemeClr val="accent4"/>
                </a:solidFill>
                <a:latin typeface="+mj-lt"/>
              </a:defRPr>
            </a:lvl1pPr>
          </a:lstStyle>
          <a:p>
            <a:pPr rtl="0"/>
            <a:r>
              <a:rPr lang="en-GB"/>
              <a:t>Master title style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7897E40-8096-E77D-E61A-A0AAC64EA41C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938481" y="581371"/>
            <a:ext cx="3884344" cy="5415673"/>
          </a:xfrm>
          <a:custGeom>
            <a:avLst/>
            <a:gdLst>
              <a:gd name="connsiteX0" fmla="*/ 1942453 w 3884344"/>
              <a:gd name="connsiteY0" fmla="*/ 0 h 5415673"/>
              <a:gd name="connsiteX1" fmla="*/ 3874878 w 3884344"/>
              <a:gd name="connsiteY1" fmla="*/ 1743849 h 5415673"/>
              <a:gd name="connsiteX2" fmla="*/ 3884344 w 3884344"/>
              <a:gd name="connsiteY2" fmla="*/ 1931324 h 5415673"/>
              <a:gd name="connsiteX3" fmla="*/ 3884344 w 3884344"/>
              <a:gd name="connsiteY3" fmla="*/ 1953581 h 5415673"/>
              <a:gd name="connsiteX4" fmla="*/ 3882232 w 3884344"/>
              <a:gd name="connsiteY4" fmla="*/ 1995413 h 5415673"/>
              <a:gd name="connsiteX5" fmla="*/ 3884344 w 3884344"/>
              <a:gd name="connsiteY5" fmla="*/ 1995413 h 5415673"/>
              <a:gd name="connsiteX6" fmla="*/ 3884344 w 3884344"/>
              <a:gd name="connsiteY6" fmla="*/ 3571294 h 5415673"/>
              <a:gd name="connsiteX7" fmla="*/ 3879954 w 3884344"/>
              <a:gd name="connsiteY7" fmla="*/ 3571294 h 5415673"/>
              <a:gd name="connsiteX8" fmla="*/ 3874878 w 3884344"/>
              <a:gd name="connsiteY8" fmla="*/ 3671825 h 5415673"/>
              <a:gd name="connsiteX9" fmla="*/ 1942453 w 3884344"/>
              <a:gd name="connsiteY9" fmla="*/ 5415673 h 5415673"/>
              <a:gd name="connsiteX10" fmla="*/ 10029 w 3884344"/>
              <a:gd name="connsiteY10" fmla="*/ 3671825 h 5415673"/>
              <a:gd name="connsiteX11" fmla="*/ 4952 w 3884344"/>
              <a:gd name="connsiteY11" fmla="*/ 3571294 h 5415673"/>
              <a:gd name="connsiteX12" fmla="*/ 2 w 3884344"/>
              <a:gd name="connsiteY12" fmla="*/ 3571294 h 5415673"/>
              <a:gd name="connsiteX13" fmla="*/ 2 w 3884344"/>
              <a:gd name="connsiteY13" fmla="*/ 3473251 h 5415673"/>
              <a:gd name="connsiteX14" fmla="*/ 0 w 3884344"/>
              <a:gd name="connsiteY14" fmla="*/ 3473220 h 5415673"/>
              <a:gd name="connsiteX15" fmla="*/ 2 w 3884344"/>
              <a:gd name="connsiteY15" fmla="*/ 3473189 h 5415673"/>
              <a:gd name="connsiteX16" fmla="*/ 2 w 3884344"/>
              <a:gd name="connsiteY16" fmla="*/ 1995413 h 5415673"/>
              <a:gd name="connsiteX17" fmla="*/ 2675 w 3884344"/>
              <a:gd name="connsiteY17" fmla="*/ 1995413 h 5415673"/>
              <a:gd name="connsiteX18" fmla="*/ 0 w 3884344"/>
              <a:gd name="connsiteY18" fmla="*/ 1942453 h 5415673"/>
              <a:gd name="connsiteX19" fmla="*/ 1942453 w 3884344"/>
              <a:gd name="connsiteY19" fmla="*/ 0 h 54156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884344" h="5415673">
                <a:moveTo>
                  <a:pt x="1942453" y="0"/>
                </a:moveTo>
                <a:cubicBezTo>
                  <a:pt x="2948191" y="0"/>
                  <a:pt x="3775405" y="764355"/>
                  <a:pt x="3874878" y="1743849"/>
                </a:cubicBezTo>
                <a:lnTo>
                  <a:pt x="3884344" y="1931324"/>
                </a:lnTo>
                <a:lnTo>
                  <a:pt x="3884344" y="1953581"/>
                </a:lnTo>
                <a:lnTo>
                  <a:pt x="3882232" y="1995413"/>
                </a:lnTo>
                <a:lnTo>
                  <a:pt x="3884344" y="1995413"/>
                </a:lnTo>
                <a:lnTo>
                  <a:pt x="3884344" y="3571294"/>
                </a:lnTo>
                <a:lnTo>
                  <a:pt x="3879954" y="3571294"/>
                </a:lnTo>
                <a:lnTo>
                  <a:pt x="3874878" y="3671825"/>
                </a:lnTo>
                <a:cubicBezTo>
                  <a:pt x="3775404" y="4651319"/>
                  <a:pt x="2948192" y="5415673"/>
                  <a:pt x="1942453" y="5415673"/>
                </a:cubicBezTo>
                <a:cubicBezTo>
                  <a:pt x="936714" y="5415673"/>
                  <a:pt x="109502" y="4651319"/>
                  <a:pt x="10029" y="3671825"/>
                </a:cubicBezTo>
                <a:lnTo>
                  <a:pt x="4952" y="3571294"/>
                </a:lnTo>
                <a:lnTo>
                  <a:pt x="2" y="3571294"/>
                </a:lnTo>
                <a:lnTo>
                  <a:pt x="2" y="3473251"/>
                </a:lnTo>
                <a:lnTo>
                  <a:pt x="0" y="3473220"/>
                </a:lnTo>
                <a:lnTo>
                  <a:pt x="2" y="3473189"/>
                </a:lnTo>
                <a:lnTo>
                  <a:pt x="2" y="1995413"/>
                </a:lnTo>
                <a:lnTo>
                  <a:pt x="2675" y="1995413"/>
                </a:lnTo>
                <a:lnTo>
                  <a:pt x="0" y="1942453"/>
                </a:lnTo>
                <a:cubicBezTo>
                  <a:pt x="0" y="869666"/>
                  <a:pt x="869666" y="0"/>
                  <a:pt x="1942453" y="0"/>
                </a:cubicBezTo>
                <a:close/>
              </a:path>
            </a:pathLst>
          </a:custGeom>
          <a:solidFill>
            <a:schemeClr val="accent2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b="0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8" name="Text Placeholder 15">
            <a:extLst>
              <a:ext uri="{FF2B5EF4-FFF2-40B4-BE49-F238E27FC236}">
                <a16:creationId xmlns:a16="http://schemas.microsoft.com/office/drawing/2014/main" id="{6414DEE6-A86D-4699-E6EF-CE6745F5D440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590571" y="3000733"/>
            <a:ext cx="2916821" cy="428268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n-GB" sz="18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8" name="Text Placeholder 15">
            <a:extLst>
              <a:ext uri="{FF2B5EF4-FFF2-40B4-BE49-F238E27FC236}">
                <a16:creationId xmlns:a16="http://schemas.microsoft.com/office/drawing/2014/main" id="{C68EE5CA-4729-4FEA-F1BC-F976BEEBC480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8773609" y="3000733"/>
            <a:ext cx="2916821" cy="428268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n-GB" sz="18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2" name="Text Placeholder 18">
            <a:extLst>
              <a:ext uri="{FF2B5EF4-FFF2-40B4-BE49-F238E27FC236}">
                <a16:creationId xmlns:a16="http://schemas.microsoft.com/office/drawing/2014/main" id="{CA3BC7A6-D12C-160A-CB5C-E55605250892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5590571" y="3530279"/>
            <a:ext cx="2916821" cy="2466764"/>
          </a:xfrm>
        </p:spPr>
        <p:txBody>
          <a:bodyPr lIns="0" tIns="0" rIns="0" bIns="0" rtlCol="0">
            <a:noAutofit/>
          </a:bodyPr>
          <a:lstStyle>
            <a:lvl1pPr marL="171450" indent="-171450">
              <a:lnSpc>
                <a:spcPct val="150000"/>
              </a:lnSpc>
              <a:buFont typeface="Arial" panose="020B0604020202020204" pitchFamily="34" charset="0"/>
              <a:buChar char="•"/>
              <a:defRPr lang="en-GB" sz="12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72DF7BAB-7F6A-3D7B-F8A9-D7C4BD1D3B64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8773609" y="3530279"/>
            <a:ext cx="2916821" cy="2466764"/>
          </a:xfrm>
        </p:spPr>
        <p:txBody>
          <a:bodyPr lIns="0" tIns="0" rIns="0" bIns="0" rtlCol="0">
            <a:noAutofit/>
          </a:bodyPr>
          <a:lstStyle>
            <a:lvl1pPr marL="171450" indent="-171450">
              <a:lnSpc>
                <a:spcPct val="150000"/>
              </a:lnSpc>
              <a:buFont typeface="Arial" panose="020B0604020202020204" pitchFamily="34" charset="0"/>
              <a:buChar char="•"/>
              <a:defRPr lang="en-GB" sz="12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C560A5-5844-81D4-98B4-29211FD2EA12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DFB1A8-4CF1-35AB-0707-AEAF88714AC8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5C7AAE-A677-454A-8BDB-62A0650ACE98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7724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36C06-E9E1-16BE-139D-B69DCBBD2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462" y="642551"/>
            <a:ext cx="10915076" cy="1553680"/>
          </a:xfrm>
        </p:spPr>
        <p:txBody>
          <a:bodyPr lIns="0" tIns="0" rIns="0" bIns="0" rtlCol="0" anchor="t"/>
          <a:lstStyle>
            <a:lvl1pPr algn="ctr">
              <a:defRPr lang="en-GB" sz="5500">
                <a:solidFill>
                  <a:schemeClr val="accent4"/>
                </a:solidFill>
                <a:latin typeface="+mj-lt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916A793-0543-8519-4E06-4D8E6A4E8CE6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19100" y="1837944"/>
            <a:ext cx="11353800" cy="3019086"/>
          </a:xfrm>
        </p:spPr>
        <p:txBody>
          <a:bodyPr rtlCol="0">
            <a:noAutofit/>
          </a:bodyPr>
          <a:lstStyle>
            <a:lvl1pPr>
              <a:defRPr lang="en-GB" sz="3200"/>
            </a:lvl1pPr>
            <a:lvl2pPr marL="457200" indent="0" algn="l">
              <a:buNone/>
              <a:defRPr lang="en-GB" sz="1400"/>
            </a:lvl2pPr>
            <a:lvl3pPr>
              <a:defRPr lang="en-GB" sz="2400"/>
            </a:lvl3pPr>
            <a:lvl4pPr>
              <a:defRPr lang="en-GB" sz="2000"/>
            </a:lvl4pPr>
            <a:lvl5pPr>
              <a:defRPr lang="en-GB" sz="2000"/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1" rtl="0"/>
            <a:r>
              <a:rPr lang="en-GB"/>
              <a:t>Smart Graphic</a:t>
            </a:r>
          </a:p>
        </p:txBody>
      </p:sp>
      <p:sp>
        <p:nvSpPr>
          <p:cNvPr id="8" name="Text Placeholder 15">
            <a:extLst>
              <a:ext uri="{FF2B5EF4-FFF2-40B4-BE49-F238E27FC236}">
                <a16:creationId xmlns:a16="http://schemas.microsoft.com/office/drawing/2014/main" id="{2FA2A82A-5FFB-EAB7-624A-E00F9EA6DEC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38459" y="5232509"/>
            <a:ext cx="2188729" cy="493151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buNone/>
              <a:defRPr lang="en-GB" sz="36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Edit</a:t>
            </a:r>
          </a:p>
        </p:txBody>
      </p:sp>
      <p:sp>
        <p:nvSpPr>
          <p:cNvPr id="14" name="Text Placeholder 15">
            <a:extLst>
              <a:ext uri="{FF2B5EF4-FFF2-40B4-BE49-F238E27FC236}">
                <a16:creationId xmlns:a16="http://schemas.microsoft.com/office/drawing/2014/main" id="{1DD59288-2C4C-BA2F-F3C9-CEEC7BBAE558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547242" y="5232509"/>
            <a:ext cx="2188728" cy="493151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buNone/>
              <a:defRPr lang="en-GB" sz="36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Edit</a:t>
            </a:r>
          </a:p>
        </p:txBody>
      </p: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A221A6B3-B644-8124-2E99-CBB5C1C0B2EE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6456023" y="5232509"/>
            <a:ext cx="2188729" cy="493151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buNone/>
              <a:defRPr lang="en-GB" sz="36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Edit</a:t>
            </a:r>
          </a:p>
        </p:txBody>
      </p:sp>
      <p:sp>
        <p:nvSpPr>
          <p:cNvPr id="10" name="Text Placeholder 15">
            <a:extLst>
              <a:ext uri="{FF2B5EF4-FFF2-40B4-BE49-F238E27FC236}">
                <a16:creationId xmlns:a16="http://schemas.microsoft.com/office/drawing/2014/main" id="{282FC433-EED8-C305-2AE2-E3BC9D42E550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9364806" y="5232509"/>
            <a:ext cx="2188729" cy="493151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buNone/>
              <a:defRPr lang="en-GB" sz="36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Edit</a:t>
            </a:r>
          </a:p>
        </p:txBody>
      </p:sp>
      <p:sp>
        <p:nvSpPr>
          <p:cNvPr id="9" name="Text Placeholder 18">
            <a:extLst>
              <a:ext uri="{FF2B5EF4-FFF2-40B4-BE49-F238E27FC236}">
                <a16:creationId xmlns:a16="http://schemas.microsoft.com/office/drawing/2014/main" id="{0824A580-B433-CC76-2FDC-C607FC5ECF8A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638459" y="5742851"/>
            <a:ext cx="2188729" cy="369332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50000"/>
              </a:lnSpc>
              <a:buFont typeface="Arial" panose="020B0604020202020204" pitchFamily="34" charset="0"/>
              <a:buNone/>
              <a:defRPr lang="en-GB" sz="14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5" name="Text Placeholder 18">
            <a:extLst>
              <a:ext uri="{FF2B5EF4-FFF2-40B4-BE49-F238E27FC236}">
                <a16:creationId xmlns:a16="http://schemas.microsoft.com/office/drawing/2014/main" id="{479803CA-9514-7183-8AC8-13CC5B840641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3547241" y="5742851"/>
            <a:ext cx="2188729" cy="369332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50000"/>
              </a:lnSpc>
              <a:buFont typeface="Arial" panose="020B0604020202020204" pitchFamily="34" charset="0"/>
              <a:buNone/>
              <a:defRPr lang="en-GB" sz="14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3" name="Text Placeholder 18">
            <a:extLst>
              <a:ext uri="{FF2B5EF4-FFF2-40B4-BE49-F238E27FC236}">
                <a16:creationId xmlns:a16="http://schemas.microsoft.com/office/drawing/2014/main" id="{861F1384-35C1-15D1-9228-D96AC95355B8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6456023" y="5742851"/>
            <a:ext cx="2188729" cy="369332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50000"/>
              </a:lnSpc>
              <a:buFont typeface="Arial" panose="020B0604020202020204" pitchFamily="34" charset="0"/>
              <a:buNone/>
              <a:defRPr lang="en-GB" sz="14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1" name="Text Placeholder 18">
            <a:extLst>
              <a:ext uri="{FF2B5EF4-FFF2-40B4-BE49-F238E27FC236}">
                <a16:creationId xmlns:a16="http://schemas.microsoft.com/office/drawing/2014/main" id="{38B1D216-8DC7-A8D4-4857-4C7529D982EF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9364806" y="5742851"/>
            <a:ext cx="2188729" cy="369332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50000"/>
              </a:lnSpc>
              <a:buFont typeface="Arial" panose="020B0604020202020204" pitchFamily="34" charset="0"/>
              <a:buNone/>
              <a:defRPr lang="en-GB" sz="14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C560A5-5844-81D4-98B4-29211FD2EA12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DFB1A8-4CF1-35AB-0707-AEAF88714AC8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5C7AAE-A677-454A-8BDB-62A0650ACE98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63595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26">
            <a:extLst>
              <a:ext uri="{FF2B5EF4-FFF2-40B4-BE49-F238E27FC236}">
                <a16:creationId xmlns:a16="http://schemas.microsoft.com/office/drawing/2014/main" id="{E0689DF6-C6F5-534C-0D45-ED59D003128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38200" y="860958"/>
            <a:ext cx="4085468" cy="5136084"/>
          </a:xfrm>
          <a:custGeom>
            <a:avLst/>
            <a:gdLst>
              <a:gd name="connsiteX0" fmla="*/ 2247899 w 4495799"/>
              <a:gd name="connsiteY0" fmla="*/ 0 h 5651934"/>
              <a:gd name="connsiteX1" fmla="*/ 4495799 w 4495799"/>
              <a:gd name="connsiteY1" fmla="*/ 2223551 h 5651934"/>
              <a:gd name="connsiteX2" fmla="*/ 4495799 w 4495799"/>
              <a:gd name="connsiteY2" fmla="*/ 5651934 h 5651934"/>
              <a:gd name="connsiteX3" fmla="*/ 0 w 4495799"/>
              <a:gd name="connsiteY3" fmla="*/ 5651934 h 5651934"/>
              <a:gd name="connsiteX4" fmla="*/ 0 w 4495799"/>
              <a:gd name="connsiteY4" fmla="*/ 2223531 h 5651934"/>
              <a:gd name="connsiteX5" fmla="*/ 11605 w 4495799"/>
              <a:gd name="connsiteY5" fmla="*/ 1996206 h 5651934"/>
              <a:gd name="connsiteX6" fmla="*/ 2247899 w 4495799"/>
              <a:gd name="connsiteY6" fmla="*/ 0 h 5651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95799" h="5651934">
                <a:moveTo>
                  <a:pt x="2247899" y="0"/>
                </a:moveTo>
                <a:cubicBezTo>
                  <a:pt x="3489380" y="0"/>
                  <a:pt x="4495799" y="995518"/>
                  <a:pt x="4495799" y="2223551"/>
                </a:cubicBezTo>
                <a:lnTo>
                  <a:pt x="4495799" y="5651934"/>
                </a:lnTo>
                <a:lnTo>
                  <a:pt x="0" y="5651934"/>
                </a:lnTo>
                <a:lnTo>
                  <a:pt x="0" y="2223531"/>
                </a:lnTo>
                <a:lnTo>
                  <a:pt x="11605" y="1996206"/>
                </a:lnTo>
                <a:cubicBezTo>
                  <a:pt x="126720" y="874967"/>
                  <a:pt x="1084011" y="0"/>
                  <a:pt x="2247899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lang="en-GB" sz="1400" b="0" i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48A60E5-D102-7326-D77E-C6DF8BDDA7D6}"/>
              </a:ext>
            </a:extLst>
          </p:cNvPr>
          <p:cNvSpPr txBox="1"/>
          <p:nvPr userDrawn="1"/>
        </p:nvSpPr>
        <p:spPr>
          <a:xfrm>
            <a:off x="6598508" y="607952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2D67076B-6CF0-B20E-9689-27FA1127A72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48851" y="0"/>
            <a:ext cx="8160152" cy="6858000"/>
          </a:xfrm>
        </p:spPr>
        <p:txBody>
          <a:bodyPr rtlCol="0" anchor="ctr">
            <a:noAutofit/>
          </a:bodyPr>
          <a:lstStyle>
            <a:lvl1pPr algn="l">
              <a:defRPr lang="en-GB" sz="800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/>
              <a:t>Master title</a:t>
            </a:r>
            <a:br>
              <a:rPr lang="en-GB" dirty="0"/>
            </a:br>
            <a:r>
              <a:rPr lang="en-GB"/>
              <a:t>Master title</a:t>
            </a:r>
            <a:br>
              <a:rPr lang="en-GB" dirty="0"/>
            </a:br>
            <a:r>
              <a:rPr lang="en-GB"/>
              <a:t>Master title</a:t>
            </a:r>
            <a:br>
              <a:rPr lang="en-GB" dirty="0"/>
            </a:br>
            <a:r>
              <a:rPr lang="en-GB"/>
              <a:t>Master title</a:t>
            </a:r>
            <a:br>
              <a:rPr lang="en-GB" dirty="0"/>
            </a:br>
            <a:r>
              <a:rPr lang="en-GB"/>
              <a:t>Master title</a:t>
            </a:r>
            <a:br>
              <a:rPr lang="en-GB" dirty="0"/>
            </a:br>
            <a:r>
              <a:rPr lang="en-GB"/>
              <a:t>Master title</a:t>
            </a:r>
            <a:br>
              <a:rPr lang="en-GB" dirty="0"/>
            </a:br>
            <a:r>
              <a:rPr lang="en-GB"/>
              <a:t>Master title</a:t>
            </a:r>
          </a:p>
        </p:txBody>
      </p:sp>
    </p:spTree>
    <p:extLst>
      <p:ext uri="{BB962C8B-B14F-4D97-AF65-F5344CB8AC3E}">
        <p14:creationId xmlns:p14="http://schemas.microsoft.com/office/powerpoint/2010/main" val="23530924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">
            <a:extLst>
              <a:ext uri="{FF2B5EF4-FFF2-40B4-BE49-F238E27FC236}">
                <a16:creationId xmlns:a16="http://schemas.microsoft.com/office/drawing/2014/main" id="{F986A58D-6106-E01B-0BDC-2F992AD25A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462" y="642551"/>
            <a:ext cx="10915076" cy="1553680"/>
          </a:xfrm>
        </p:spPr>
        <p:txBody>
          <a:bodyPr lIns="0" tIns="0" rIns="0" bIns="0" rtlCol="0" anchor="t"/>
          <a:lstStyle>
            <a:lvl1pPr>
              <a:defRPr lang="en-GB" sz="5500">
                <a:solidFill>
                  <a:schemeClr val="accent4"/>
                </a:solidFill>
                <a:latin typeface="+mj-lt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5" name="Picture Placeholder 5">
            <a:extLst>
              <a:ext uri="{FF2B5EF4-FFF2-40B4-BE49-F238E27FC236}">
                <a16:creationId xmlns:a16="http://schemas.microsoft.com/office/drawing/2014/main" id="{3F266306-412A-D7DE-40EF-45BBA13E5563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638460" y="2539313"/>
            <a:ext cx="685800" cy="685800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n-GB" sz="1200" b="0" i="0">
                <a:latin typeface="+mn-lt"/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3" name="Picture Placeholder 5">
            <a:extLst>
              <a:ext uri="{FF2B5EF4-FFF2-40B4-BE49-F238E27FC236}">
                <a16:creationId xmlns:a16="http://schemas.microsoft.com/office/drawing/2014/main" id="{28BF9A91-4021-72CF-EEBD-43B8B2F764A0}"/>
              </a:ext>
            </a:extLst>
          </p:cNvPr>
          <p:cNvSpPr>
            <a:spLocks noGrp="1"/>
          </p:cNvSpPr>
          <p:nvPr>
            <p:ph type="pic" sz="quarter" idx="33"/>
          </p:nvPr>
        </p:nvSpPr>
        <p:spPr>
          <a:xfrm>
            <a:off x="3534372" y="2539313"/>
            <a:ext cx="685800" cy="685800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n-GB" sz="1200" b="0" i="0">
                <a:latin typeface="+mn-lt"/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0" name="Picture Placeholder 5">
            <a:extLst>
              <a:ext uri="{FF2B5EF4-FFF2-40B4-BE49-F238E27FC236}">
                <a16:creationId xmlns:a16="http://schemas.microsoft.com/office/drawing/2014/main" id="{5D88CB52-BC08-9751-260B-B531030DCABC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6430282" y="2539313"/>
            <a:ext cx="685800" cy="685800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n-GB" sz="1200" b="0" i="0">
                <a:latin typeface="+mn-lt"/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1" name="Picture Placeholder 5">
            <a:extLst>
              <a:ext uri="{FF2B5EF4-FFF2-40B4-BE49-F238E27FC236}">
                <a16:creationId xmlns:a16="http://schemas.microsoft.com/office/drawing/2014/main" id="{06E6C850-58C9-7074-08C7-7D24B9A951FD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9326190" y="2539313"/>
            <a:ext cx="685800" cy="685800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n-GB" sz="1200" b="0" i="0">
                <a:latin typeface="+mn-lt"/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8" name="Text Placeholder 15">
            <a:extLst>
              <a:ext uri="{FF2B5EF4-FFF2-40B4-BE49-F238E27FC236}">
                <a16:creationId xmlns:a16="http://schemas.microsoft.com/office/drawing/2014/main" id="{CC404B5F-F158-CEF8-E5AF-9B7601510FA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462" y="3397603"/>
            <a:ext cx="2227344" cy="430688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n-GB" sz="18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2" name="Text Placeholder 15">
            <a:extLst>
              <a:ext uri="{FF2B5EF4-FFF2-40B4-BE49-F238E27FC236}">
                <a16:creationId xmlns:a16="http://schemas.microsoft.com/office/drawing/2014/main" id="{0A395A78-D15C-3B71-AC48-52F422FF299A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3534372" y="3397603"/>
            <a:ext cx="2227344" cy="430688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n-GB" sz="18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3" name="Text Placeholder 15">
            <a:extLst>
              <a:ext uri="{FF2B5EF4-FFF2-40B4-BE49-F238E27FC236}">
                <a16:creationId xmlns:a16="http://schemas.microsoft.com/office/drawing/2014/main" id="{C26292D0-5ED9-B06E-0FEC-5ECF9B61DA18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6430282" y="3397603"/>
            <a:ext cx="2227344" cy="430688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n-GB" sz="18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0" name="Text Placeholder 15">
            <a:extLst>
              <a:ext uri="{FF2B5EF4-FFF2-40B4-BE49-F238E27FC236}">
                <a16:creationId xmlns:a16="http://schemas.microsoft.com/office/drawing/2014/main" id="{7025E22B-8EFC-3B41-7DF2-F2F0FBBFC260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9326192" y="3397603"/>
            <a:ext cx="2227344" cy="430688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n-GB" sz="18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8" name="Text Placeholder 18">
            <a:extLst>
              <a:ext uri="{FF2B5EF4-FFF2-40B4-BE49-F238E27FC236}">
                <a16:creationId xmlns:a16="http://schemas.microsoft.com/office/drawing/2014/main" id="{459D7743-7A8F-C73A-B9D5-49190ED512A1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>
            <a:off x="638462" y="4000780"/>
            <a:ext cx="2227344" cy="2078744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lang="en-GB" sz="12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7" name="Text Placeholder 18">
            <a:extLst>
              <a:ext uri="{FF2B5EF4-FFF2-40B4-BE49-F238E27FC236}">
                <a16:creationId xmlns:a16="http://schemas.microsoft.com/office/drawing/2014/main" id="{D4BD1280-EFE5-3F5B-2E53-29FC62D22186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3534372" y="4000780"/>
            <a:ext cx="2227344" cy="2078744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lang="en-GB" sz="12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6" name="Text Placeholder 18">
            <a:extLst>
              <a:ext uri="{FF2B5EF4-FFF2-40B4-BE49-F238E27FC236}">
                <a16:creationId xmlns:a16="http://schemas.microsoft.com/office/drawing/2014/main" id="{D7323A54-CEF7-D9AE-B43D-CCF5F95273CC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6430282" y="4000780"/>
            <a:ext cx="2227344" cy="2078744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lang="en-GB" sz="12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5" name="Text Placeholder 18">
            <a:extLst>
              <a:ext uri="{FF2B5EF4-FFF2-40B4-BE49-F238E27FC236}">
                <a16:creationId xmlns:a16="http://schemas.microsoft.com/office/drawing/2014/main" id="{C50A54A3-4CD3-53F4-3FFE-F664FBFCB16A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9326191" y="4000780"/>
            <a:ext cx="2227344" cy="2078744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lang="en-GB" sz="12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C560A5-5844-81D4-98B4-29211FD2EA12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DFB1A8-4CF1-35AB-0707-AEAF88714AC8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5C7AAE-A677-454A-8BDB-62A0650ACE98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06642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75B86244-CE85-A100-2FAE-57F9E995956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83681" y="4554640"/>
            <a:ext cx="7156551" cy="992899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n-GB" sz="8000" b="0" spc="1000" baseline="0">
                <a:solidFill>
                  <a:schemeClr val="bg1">
                    <a:alpha val="10000"/>
                  </a:schemeClr>
                </a:solidFill>
                <a:latin typeface="+mj-lt"/>
              </a:defRPr>
            </a:lvl1pPr>
            <a:lvl2pPr marL="457200" indent="0">
              <a:buNone/>
              <a:defRPr lang="en-GB">
                <a:latin typeface="Felix Titling" pitchFamily="82" charset="77"/>
              </a:defRPr>
            </a:lvl2pPr>
            <a:lvl3pPr marL="914400" indent="0">
              <a:buNone/>
              <a:defRPr lang="en-GB">
                <a:latin typeface="Felix Titling" pitchFamily="82" charset="77"/>
              </a:defRPr>
            </a:lvl3pPr>
            <a:lvl4pPr marL="1371600" indent="0">
              <a:buNone/>
              <a:defRPr lang="en-GB">
                <a:latin typeface="Felix Titling" pitchFamily="82" charset="77"/>
              </a:defRPr>
            </a:lvl4pPr>
            <a:lvl5pPr marL="1828800" indent="0">
              <a:buNone/>
              <a:defRPr lang="en-GB">
                <a:latin typeface="Felix Titling" pitchFamily="82" charset="77"/>
              </a:defRPr>
            </a:lvl5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41BADE24-E02E-B86B-4973-FF07C9C25E1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83681" y="1296361"/>
            <a:ext cx="7156551" cy="992899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n-GB" sz="8000" b="0" spc="1000" baseline="0">
                <a:solidFill>
                  <a:schemeClr val="bg1">
                    <a:alpha val="10000"/>
                  </a:schemeClr>
                </a:solidFill>
                <a:latin typeface="+mj-lt"/>
              </a:defRPr>
            </a:lvl1pPr>
            <a:lvl2pPr marL="457200" indent="0">
              <a:buNone/>
              <a:defRPr lang="en-GB">
                <a:latin typeface="Felix Titling" pitchFamily="82" charset="77"/>
              </a:defRPr>
            </a:lvl2pPr>
            <a:lvl3pPr marL="914400" indent="0">
              <a:buNone/>
              <a:defRPr lang="en-GB">
                <a:latin typeface="Felix Titling" pitchFamily="82" charset="77"/>
              </a:defRPr>
            </a:lvl3pPr>
            <a:lvl4pPr marL="1371600" indent="0">
              <a:buNone/>
              <a:defRPr lang="en-GB">
                <a:latin typeface="Felix Titling" pitchFamily="82" charset="77"/>
              </a:defRPr>
            </a:lvl4pPr>
            <a:lvl5pPr marL="1828800" indent="0">
              <a:buNone/>
              <a:defRPr lang="en-GB">
                <a:latin typeface="Felix Titling" pitchFamily="82" charset="77"/>
              </a:defRPr>
            </a:lvl5pPr>
          </a:lstStyle>
          <a:p>
            <a:pPr lvl="0" rtl="0"/>
            <a:r>
              <a:rPr lang="en-GB"/>
              <a:t>Master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096E5F1B-46ED-3EC5-71CF-9A8DF9B5AA9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78452" y="1"/>
            <a:ext cx="5329866" cy="6857999"/>
          </a:xfrm>
          <a:custGeom>
            <a:avLst/>
            <a:gdLst>
              <a:gd name="connsiteX0" fmla="*/ 1468669 w 5329866"/>
              <a:gd name="connsiteY0" fmla="*/ 0 h 6857999"/>
              <a:gd name="connsiteX1" fmla="*/ 3861198 w 5329866"/>
              <a:gd name="connsiteY1" fmla="*/ 0 h 6857999"/>
              <a:gd name="connsiteX2" fmla="*/ 3935198 w 5329866"/>
              <a:gd name="connsiteY2" fmla="*/ 35648 h 6857999"/>
              <a:gd name="connsiteX3" fmla="*/ 5329866 w 5329866"/>
              <a:gd name="connsiteY3" fmla="*/ 2378939 h 6857999"/>
              <a:gd name="connsiteX4" fmla="*/ 5326197 w 5329866"/>
              <a:gd name="connsiteY4" fmla="*/ 2451597 h 6857999"/>
              <a:gd name="connsiteX5" fmla="*/ 5329866 w 5329866"/>
              <a:gd name="connsiteY5" fmla="*/ 2451597 h 6857999"/>
              <a:gd name="connsiteX6" fmla="*/ 5329866 w 5329866"/>
              <a:gd name="connsiteY6" fmla="*/ 4479062 h 6857999"/>
              <a:gd name="connsiteX7" fmla="*/ 5329866 w 5329866"/>
              <a:gd name="connsiteY7" fmla="*/ 4613614 h 6857999"/>
              <a:gd name="connsiteX8" fmla="*/ 5323072 w 5329866"/>
              <a:gd name="connsiteY8" fmla="*/ 4613614 h 6857999"/>
              <a:gd name="connsiteX9" fmla="*/ 5316108 w 5329866"/>
              <a:gd name="connsiteY9" fmla="*/ 4751536 h 6857999"/>
              <a:gd name="connsiteX10" fmla="*/ 4074162 w 5329866"/>
              <a:gd name="connsiteY10" fmla="*/ 6741331 h 6857999"/>
              <a:gd name="connsiteX11" fmla="*/ 3866902 w 5329866"/>
              <a:gd name="connsiteY11" fmla="*/ 6857999 h 6857999"/>
              <a:gd name="connsiteX12" fmla="*/ 1462965 w 5329866"/>
              <a:gd name="connsiteY12" fmla="*/ 6857999 h 6857999"/>
              <a:gd name="connsiteX13" fmla="*/ 1255705 w 5329866"/>
              <a:gd name="connsiteY13" fmla="*/ 6741331 h 6857999"/>
              <a:gd name="connsiteX14" fmla="*/ 13759 w 5329866"/>
              <a:gd name="connsiteY14" fmla="*/ 4751536 h 6857999"/>
              <a:gd name="connsiteX15" fmla="*/ 6794 w 5329866"/>
              <a:gd name="connsiteY15" fmla="*/ 4613614 h 6857999"/>
              <a:gd name="connsiteX16" fmla="*/ 2 w 5329866"/>
              <a:gd name="connsiteY16" fmla="*/ 4613614 h 6857999"/>
              <a:gd name="connsiteX17" fmla="*/ 2 w 5329866"/>
              <a:gd name="connsiteY17" fmla="*/ 4479104 h 6857999"/>
              <a:gd name="connsiteX18" fmla="*/ 0 w 5329866"/>
              <a:gd name="connsiteY18" fmla="*/ 4479062 h 6857999"/>
              <a:gd name="connsiteX19" fmla="*/ 2 w 5329866"/>
              <a:gd name="connsiteY19" fmla="*/ 4479020 h 6857999"/>
              <a:gd name="connsiteX20" fmla="*/ 2 w 5329866"/>
              <a:gd name="connsiteY20" fmla="*/ 2451597 h 6857999"/>
              <a:gd name="connsiteX21" fmla="*/ 3670 w 5329866"/>
              <a:gd name="connsiteY21" fmla="*/ 2451597 h 6857999"/>
              <a:gd name="connsiteX22" fmla="*/ 0 w 5329866"/>
              <a:gd name="connsiteY22" fmla="*/ 2378939 h 6857999"/>
              <a:gd name="connsiteX23" fmla="*/ 1394668 w 5329866"/>
              <a:gd name="connsiteY23" fmla="*/ 35648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29866" h="6857999">
                <a:moveTo>
                  <a:pt x="1468669" y="0"/>
                </a:moveTo>
                <a:lnTo>
                  <a:pt x="3861198" y="0"/>
                </a:lnTo>
                <a:lnTo>
                  <a:pt x="3935198" y="35648"/>
                </a:lnTo>
                <a:cubicBezTo>
                  <a:pt x="4765925" y="486926"/>
                  <a:pt x="5329866" y="1367075"/>
                  <a:pt x="5329866" y="2378939"/>
                </a:cubicBezTo>
                <a:lnTo>
                  <a:pt x="5326197" y="2451597"/>
                </a:lnTo>
                <a:lnTo>
                  <a:pt x="5329866" y="2451597"/>
                </a:lnTo>
                <a:lnTo>
                  <a:pt x="5329866" y="4479062"/>
                </a:lnTo>
                <a:lnTo>
                  <a:pt x="5329866" y="4613614"/>
                </a:lnTo>
                <a:lnTo>
                  <a:pt x="5323072" y="4613614"/>
                </a:lnTo>
                <a:lnTo>
                  <a:pt x="5316108" y="4751536"/>
                </a:lnTo>
                <a:cubicBezTo>
                  <a:pt x="5230813" y="5591417"/>
                  <a:pt x="4755512" y="6316001"/>
                  <a:pt x="4074162" y="6741331"/>
                </a:cubicBezTo>
                <a:lnTo>
                  <a:pt x="3866902" y="6857999"/>
                </a:lnTo>
                <a:lnTo>
                  <a:pt x="1462965" y="6857999"/>
                </a:lnTo>
                <a:lnTo>
                  <a:pt x="1255705" y="6741331"/>
                </a:lnTo>
                <a:cubicBezTo>
                  <a:pt x="574355" y="6316001"/>
                  <a:pt x="99054" y="5591417"/>
                  <a:pt x="13759" y="4751536"/>
                </a:cubicBezTo>
                <a:lnTo>
                  <a:pt x="6794" y="4613614"/>
                </a:lnTo>
                <a:lnTo>
                  <a:pt x="2" y="4613614"/>
                </a:lnTo>
                <a:lnTo>
                  <a:pt x="2" y="4479104"/>
                </a:lnTo>
                <a:lnTo>
                  <a:pt x="0" y="4479062"/>
                </a:lnTo>
                <a:lnTo>
                  <a:pt x="2" y="4479020"/>
                </a:lnTo>
                <a:lnTo>
                  <a:pt x="2" y="2451597"/>
                </a:lnTo>
                <a:lnTo>
                  <a:pt x="3670" y="2451597"/>
                </a:lnTo>
                <a:lnTo>
                  <a:pt x="0" y="2378939"/>
                </a:lnTo>
                <a:cubicBezTo>
                  <a:pt x="0" y="1367075"/>
                  <a:pt x="563941" y="486926"/>
                  <a:pt x="1394668" y="35648"/>
                </a:cubicBezTo>
                <a:close/>
              </a:path>
            </a:pathLst>
          </a:custGeom>
          <a:solidFill>
            <a:schemeClr val="accent2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400" b="0" i="0">
                <a:latin typeface="+mn-lt"/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3E88BC5D-D10D-D2EE-8AE9-4CDCE46A205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83681" y="2404268"/>
            <a:ext cx="7217511" cy="2049462"/>
          </a:xfrm>
        </p:spPr>
        <p:txBody>
          <a:bodyPr vert="horz" lIns="0" tIns="0" rIns="0" bIns="0" rtlCol="0" anchor="t">
            <a:noAutofit/>
          </a:bodyPr>
          <a:lstStyle>
            <a:lvl1pPr>
              <a:defRPr lang="en-GB" sz="8000" b="0" i="0" spc="1000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marL="0" lvl="0" indent="0" rtl="0">
              <a:spcBef>
                <a:spcPts val="1000"/>
              </a:spcBef>
              <a:buFont typeface="Arial" panose="020B0604020202020204" pitchFamily="34" charset="0"/>
            </a:pPr>
            <a:r>
              <a:rPr lang="en-GB"/>
              <a:t>Master Title</a:t>
            </a:r>
          </a:p>
        </p:txBody>
      </p:sp>
    </p:spTree>
    <p:extLst>
      <p:ext uri="{BB962C8B-B14F-4D97-AF65-F5344CB8AC3E}">
        <p14:creationId xmlns:p14="http://schemas.microsoft.com/office/powerpoint/2010/main" val="22122338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3">
            <a:extLst>
              <a:ext uri="{FF2B5EF4-FFF2-40B4-BE49-F238E27FC236}">
                <a16:creationId xmlns:a16="http://schemas.microsoft.com/office/drawing/2014/main" id="{DAB6B870-F337-8AB9-902B-76B31B88B8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3039033"/>
            <a:ext cx="3478306" cy="3186954"/>
          </a:xfrm>
        </p:spPr>
        <p:txBody>
          <a:bodyPr vert="horz" lIns="0" tIns="0" rIns="0" bIns="0" rtlCol="0" anchor="t">
            <a:noAutofit/>
          </a:bodyPr>
          <a:lstStyle>
            <a:lvl1pPr>
              <a:lnSpc>
                <a:spcPct val="150000"/>
              </a:lnSpc>
              <a:defRPr lang="en-GB" sz="1600" b="1" i="0" spc="5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rtl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D96EB741-6571-225B-B7A7-4AA9D1E618D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290962" y="0"/>
            <a:ext cx="4667994" cy="6857998"/>
          </a:xfrm>
          <a:noFill/>
        </p:spPr>
        <p:txBody>
          <a:bodyPr vert="horz" wrap="square" lIns="0" tIns="0" rIns="0" bIns="0" rtlCol="0" anchor="ctr">
            <a:noAutofit/>
          </a:bodyPr>
          <a:lstStyle>
            <a:lvl1pPr marL="0" indent="0">
              <a:buNone/>
              <a:defRPr lang="en-GB" sz="8000" spc="1000" dirty="0">
                <a:solidFill>
                  <a:schemeClr val="tx2">
                    <a:alpha val="10000"/>
                  </a:schemeClr>
                </a:solidFill>
                <a:effectLst/>
                <a:latin typeface="+mj-lt"/>
              </a:defRPr>
            </a:lvl1pPr>
          </a:lstStyle>
          <a:p>
            <a:pPr marL="228600" marR="0" lvl="0" indent="-228600" rtl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GB"/>
              <a:t>Thank</a:t>
            </a:r>
          </a:p>
          <a:p>
            <a:pPr marL="228600" marR="0" lvl="0" indent="-228600" rtl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GB"/>
              <a:t>Thank</a:t>
            </a:r>
          </a:p>
          <a:p>
            <a:pPr marL="228600" marR="0" lvl="0" indent="-228600" rtl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GB"/>
              <a:t>Thank </a:t>
            </a:r>
          </a:p>
          <a:p>
            <a:pPr marL="228600" marR="0" lvl="0" indent="-228600" rtl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GB"/>
              <a:t>You</a:t>
            </a:r>
          </a:p>
          <a:p>
            <a:pPr marL="228600" marR="0" lvl="0" indent="-228600" rtl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GB"/>
              <a:t>You</a:t>
            </a:r>
          </a:p>
          <a:p>
            <a:pPr marL="228600" marR="0" lvl="0" indent="-228600" rtl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GB"/>
              <a:t>You</a:t>
            </a:r>
          </a:p>
          <a:p>
            <a:pPr marL="228600" marR="0" lvl="0" indent="-228600" rtl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GB"/>
              <a:t>you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6826FD8D-780A-4913-0206-2F5C031F379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290962" y="1209784"/>
            <a:ext cx="4667994" cy="3186954"/>
          </a:xfrm>
          <a:noFill/>
        </p:spPr>
        <p:txBody>
          <a:bodyPr vert="horz" wrap="square" lIns="0" tIns="0" rIns="0" bIns="0" rtlCol="0" anchor="ctr">
            <a:noAutofit/>
          </a:bodyPr>
          <a:lstStyle>
            <a:lvl1pPr marL="0" indent="0">
              <a:buNone/>
              <a:defRPr lang="en-GB" sz="8000" spc="1000" dirty="0">
                <a:solidFill>
                  <a:schemeClr val="tx2"/>
                </a:solidFill>
                <a:effectLst/>
                <a:latin typeface="+mj-lt"/>
              </a:defRPr>
            </a:lvl1pPr>
          </a:lstStyle>
          <a:p>
            <a:pPr marL="228600" marR="0" lvl="0" indent="-228600" rtl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GB"/>
              <a:t>Thankyou</a:t>
            </a:r>
          </a:p>
        </p:txBody>
      </p:sp>
    </p:spTree>
    <p:extLst>
      <p:ext uri="{BB962C8B-B14F-4D97-AF65-F5344CB8AC3E}">
        <p14:creationId xmlns:p14="http://schemas.microsoft.com/office/powerpoint/2010/main" val="21531171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12000">
              <a:schemeClr val="accent2">
                <a:lumMod val="10000"/>
              </a:schemeClr>
            </a:gs>
            <a:gs pos="45000">
              <a:srgbClr val="5A1C11">
                <a:lumMod val="95000"/>
              </a:srgbClr>
            </a:gs>
            <a:gs pos="98000">
              <a:schemeClr val="accent2">
                <a:lumMod val="75000"/>
              </a:schemeClr>
            </a:gs>
            <a:gs pos="93000">
              <a:schemeClr val="accent2">
                <a:lumMod val="75000"/>
              </a:schemeClr>
            </a:gs>
          </a:gsLst>
          <a:lin ang="2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EB94F4E-FF39-0408-C3C6-A986750D82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461" y="365125"/>
            <a:ext cx="1091507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B616EB-5E9D-04D9-F6DC-33F7E5BBA1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8460" y="1825625"/>
            <a:ext cx="10915076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61C11A-4AAF-B1E1-B1F3-67C0A55EFF8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10336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GB" sz="1200" b="0" i="0" spc="50" baseline="0">
                <a:solidFill>
                  <a:schemeClr val="accent2">
                    <a:lumMod val="90000"/>
                  </a:schemeClr>
                </a:solidFill>
                <a:latin typeface="+mn-lt"/>
              </a:defRPr>
            </a:lvl1pPr>
          </a:lstStyle>
          <a:p>
            <a:pPr rtl="0"/>
            <a:fld id="{295C7AAE-A677-454A-8BDB-62A0650ACE98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D63DBDAD-8830-10AA-86C7-A42D1229279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38460" y="6356350"/>
            <a:ext cx="4114800" cy="365125"/>
          </a:xfrm>
          <a:prstGeom prst="rect">
            <a:avLst/>
          </a:prstGeom>
        </p:spPr>
        <p:txBody>
          <a:bodyPr rtlCol="0" anchor="ctr"/>
          <a:lstStyle>
            <a:lvl1pPr>
              <a:defRPr lang="en-GB" sz="1200" b="0" i="0" spc="50" baseline="0">
                <a:solidFill>
                  <a:schemeClr val="accent2">
                    <a:lumMod val="90000"/>
                  </a:schemeClr>
                </a:solidFill>
                <a:latin typeface="+mn-lt"/>
              </a:defRPr>
            </a:lvl1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15536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11" r:id="rId9"/>
    <p:sldLayoutId id="2147483706" r:id="rId10"/>
    <p:sldLayoutId id="2147483707" r:id="rId11"/>
    <p:sldLayoutId id="2147483708" r:id="rId12"/>
    <p:sldLayoutId id="2147483709" r:id="rId13"/>
    <p:sldLayoutId id="2147483710" r:id="rId1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5500" kern="1200" spc="5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lang="en-GB" sz="2000" b="1" i="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600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2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Avenir Book" panose="02000503020000020003" pitchFamily="2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g"/><Relationship Id="rId3" Type="http://schemas.openxmlformats.org/officeDocument/2006/relationships/image" Target="../media/image1.png"/><Relationship Id="rId7" Type="http://schemas.openxmlformats.org/officeDocument/2006/relationships/image" Target="../media/image3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.png"/><Relationship Id="rId5" Type="http://schemas.openxmlformats.org/officeDocument/2006/relationships/hyperlink" Target="https://www.thelist.com/1262988/yes-hair-products-can-expire-heres-how-to-tell-if-yours-have-gone-bad/" TargetMode="External"/><Relationship Id="rId4" Type="http://schemas.microsoft.com/office/2007/relationships/hdphoto" Target="../media/hdphoto1.wdp"/><Relationship Id="rId9" Type="http://schemas.openxmlformats.org/officeDocument/2006/relationships/hyperlink" Target="https://www.flickr.com/photos/80497449@N04/7378104730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svg"/><Relationship Id="rId3" Type="http://schemas.openxmlformats.org/officeDocument/2006/relationships/image" Target="../media/image5.jpg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flickr.com/photos/80497449@N04/7378104730" TargetMode="External"/><Relationship Id="rId5" Type="http://schemas.openxmlformats.org/officeDocument/2006/relationships/image" Target="../media/image4.jpg"/><Relationship Id="rId4" Type="http://schemas.openxmlformats.org/officeDocument/2006/relationships/hyperlink" Target="https://www.lojasrede.com.br/kit-creme-de-pentear-salon-line-definicao-intensa-1kg-e-gelatina-salon-line-550g/p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hyperlink" Target="https://www.youtube.com/watch?v=hwcNOD_Ogmk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svg"/><Relationship Id="rId5" Type="http://schemas.openxmlformats.org/officeDocument/2006/relationships/image" Target="../media/image2.png"/><Relationship Id="rId4" Type="http://schemas.openxmlformats.org/officeDocument/2006/relationships/hyperlink" Target="https://alldaychic.com/naturally-gorgeous-curls-tips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hyperlink" Target="https://pim.cpcompany.com/dedu/bandeira-da-inglaterra-oficial.html" TargetMode="External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jpg"/><Relationship Id="rId5" Type="http://schemas.openxmlformats.org/officeDocument/2006/relationships/hyperlink" Target="https://www.flickr.com/photos/80497449@N04/7378104730" TargetMode="External"/><Relationship Id="rId4" Type="http://schemas.openxmlformats.org/officeDocument/2006/relationships/image" Target="../media/image4.jp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estilodecabelo.com/30-cortes-irresistiveis-para-homens-com-cabelo-cacheado-transforme-seu-visual/" TargetMode="External"/><Relationship Id="rId3" Type="http://schemas.openxmlformats.org/officeDocument/2006/relationships/image" Target="../media/image10.jpg"/><Relationship Id="rId7" Type="http://schemas.openxmlformats.org/officeDocument/2006/relationships/image" Target="../media/image12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terrabrasilnoticias.com/2025/06/cachos-hidratados-revelados-os-3-shampoos-do-mercado-que-fazem-milagre-para-cabelos-ressecados/" TargetMode="External"/><Relationship Id="rId5" Type="http://schemas.openxmlformats.org/officeDocument/2006/relationships/image" Target="../media/image11.jpg"/><Relationship Id="rId4" Type="http://schemas.openxmlformats.org/officeDocument/2006/relationships/hyperlink" Target="https://www.skala.com.br/linha/frutastica-50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sv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>
            <a:alphaModFix amt="88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893"/>
                    </a14:imgEffect>
                    <a14:imgEffect>
                      <a14:saturation sat="0"/>
                    </a14:imgEffect>
                    <a14:imgEffect>
                      <a14:brightnessContrast bright="-40000" contrast="-20000"/>
                    </a14:imgEffect>
                  </a14:imgLayer>
                </a14:imgProps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itle 8">
            <a:extLst>
              <a:ext uri="{FF2B5EF4-FFF2-40B4-BE49-F238E27FC236}">
                <a16:creationId xmlns:a16="http://schemas.microsoft.com/office/drawing/2014/main" id="{4FD5B6F2-7CF9-283E-9787-3820DDE651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5422" y="354106"/>
            <a:ext cx="9058623" cy="3381935"/>
          </a:xfrm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txBody>
          <a:bodyPr/>
          <a:lstStyle/>
          <a:p>
            <a:pPr>
              <a:lnSpc>
                <a:spcPct val="150000"/>
              </a:lnSpc>
            </a:pPr>
            <a:br>
              <a:rPr lang="en-US" sz="4800" b="1" dirty="0">
                <a:solidFill>
                  <a:schemeClr val="tx1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  <a:latin typeface="Playfair display" panose="00000500000000000000" pitchFamily="2" charset="0"/>
              </a:rPr>
            </a:br>
            <a:r>
              <a:rPr lang="en-US" sz="5400" b="1" dirty="0">
                <a:solidFill>
                  <a:srgbClr val="DCA94C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  <a:reflection blurRad="6350" stA="55000" endA="300" endPos="45500" dir="5400000" sy="-100000" algn="bl" rotWithShape="0"/>
                </a:effectLst>
                <a:latin typeface="Playfair display" panose="00000500000000000000" pitchFamily="2" charset="0"/>
              </a:rPr>
              <a:t>BRAZILIAN CROWN</a:t>
            </a:r>
            <a:br>
              <a:rPr lang="en-US" sz="5400" b="1" dirty="0">
                <a:solidFill>
                  <a:srgbClr val="DCA94C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  <a:reflection blurRad="6350" stA="55000" endA="300" endPos="45500" dir="5400000" sy="-100000" algn="bl" rotWithShape="0"/>
                </a:effectLst>
                <a:latin typeface="Playfair display" panose="00000500000000000000" pitchFamily="2" charset="0"/>
              </a:rPr>
            </a:br>
            <a:r>
              <a:rPr lang="en-US" sz="5400" b="1" dirty="0">
                <a:solidFill>
                  <a:srgbClr val="DCA94C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  <a:reflection blurRad="6350" stA="55000" endA="300" endPos="45500" dir="5400000" sy="-100000" algn="bl" rotWithShape="0"/>
                </a:effectLst>
                <a:latin typeface="Playfair display" panose="00000500000000000000" pitchFamily="2" charset="0"/>
              </a:rPr>
              <a:t> BUSINESS PLAN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6BCE6763-31B4-9ADF-5499-AB92A09F858F}"/>
              </a:ext>
            </a:extLst>
          </p:cNvPr>
          <p:cNvSpPr txBox="1"/>
          <p:nvPr/>
        </p:nvSpPr>
        <p:spPr>
          <a:xfrm>
            <a:off x="2553482" y="4361329"/>
            <a:ext cx="614680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</a:rPr>
              <a:t>Student Name: </a:t>
            </a:r>
            <a:r>
              <a:rPr lang="en-US" sz="2400" dirty="0">
                <a:solidFill>
                  <a:schemeClr val="bg1"/>
                </a:solidFill>
              </a:rPr>
              <a:t>Maria Eduarda RB</a:t>
            </a:r>
          </a:p>
          <a:p>
            <a:pPr algn="ctr"/>
            <a:r>
              <a:rPr lang="en-US" sz="2400" b="1" dirty="0">
                <a:solidFill>
                  <a:schemeClr val="bg1"/>
                </a:solidFill>
              </a:rPr>
              <a:t>Student ID Number</a:t>
            </a:r>
            <a:r>
              <a:rPr lang="en-US" sz="2400" dirty="0">
                <a:solidFill>
                  <a:schemeClr val="bg1"/>
                </a:solidFill>
              </a:rPr>
              <a:t>: 2314577</a:t>
            </a:r>
          </a:p>
          <a:p>
            <a:pPr algn="ctr"/>
            <a:r>
              <a:rPr lang="en-US" sz="2400" b="1" dirty="0">
                <a:solidFill>
                  <a:schemeClr val="bg1"/>
                </a:solidFill>
              </a:rPr>
              <a:t>Group Number: </a:t>
            </a:r>
            <a:r>
              <a:rPr lang="en-US" sz="2400" dirty="0">
                <a:solidFill>
                  <a:schemeClr val="bg1"/>
                </a:solidFill>
              </a:rPr>
              <a:t>LCLM4006</a:t>
            </a:r>
          </a:p>
          <a:p>
            <a:pPr algn="ctr"/>
            <a:r>
              <a:rPr lang="en-US" sz="2400" b="1" dirty="0">
                <a:solidFill>
                  <a:schemeClr val="bg1"/>
                </a:solidFill>
              </a:rPr>
              <a:t>Submission Date: </a:t>
            </a:r>
            <a:r>
              <a:rPr lang="en-US" sz="2400" dirty="0">
                <a:solidFill>
                  <a:schemeClr val="bg1"/>
                </a:solidFill>
              </a:rPr>
              <a:t>8th December</a:t>
            </a:r>
          </a:p>
          <a:p>
            <a:pPr algn="ctr"/>
            <a:r>
              <a:rPr lang="en-US" sz="2400" b="1" dirty="0">
                <a:solidFill>
                  <a:schemeClr val="bg1"/>
                </a:solidFill>
              </a:rPr>
              <a:t>Lecturer: </a:t>
            </a:r>
            <a:r>
              <a:rPr lang="en-US" sz="2400" dirty="0">
                <a:solidFill>
                  <a:schemeClr val="bg1"/>
                </a:solidFill>
              </a:rPr>
              <a:t>Said Usman</a:t>
            </a:r>
          </a:p>
        </p:txBody>
      </p:sp>
      <p:pic>
        <p:nvPicPr>
          <p:cNvPr id="37" name="Graphic 36" descr="Crown outline">
            <a:extLst>
              <a:ext uri="{FF2B5EF4-FFF2-40B4-BE49-F238E27FC236}">
                <a16:creationId xmlns:a16="http://schemas.microsoft.com/office/drawing/2014/main" id="{DCAF2372-E90F-39F4-D97C-F57B27B1F46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10910074" y="0"/>
            <a:ext cx="1222472" cy="950136"/>
          </a:xfrm>
          <a:prstGeom prst="rect">
            <a:avLst/>
          </a:prstGeom>
          <a:effectLst>
            <a:outerShdw blurRad="50800" dist="38100" dir="13500000" algn="br" rotWithShape="0">
              <a:prstClr val="black">
                <a:alpha val="40000"/>
              </a:prstClr>
            </a:outerShdw>
            <a:reflection blurRad="6350" stA="50000" endA="300" endPos="55000" dir="5400000" sy="-100000" algn="bl" rotWithShape="0"/>
          </a:effectLst>
        </p:spPr>
      </p:pic>
      <p:pic>
        <p:nvPicPr>
          <p:cNvPr id="42" name="Picture 41" descr="A green and yellow flag with a blue circle and white stars&#10;&#10;AI-generated content may be incorrect.">
            <a:extLst>
              <a:ext uri="{FF2B5EF4-FFF2-40B4-BE49-F238E27FC236}">
                <a16:creationId xmlns:a16="http://schemas.microsoft.com/office/drawing/2014/main" id="{0C8672D1-3287-B60A-DB37-50712058F2F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11008659" y="950136"/>
            <a:ext cx="1025302" cy="557538"/>
          </a:xfrm>
          <a:prstGeom prst="rect">
            <a:avLst/>
          </a:prstGeom>
        </p:spPr>
      </p:pic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D9678E5B-77C1-32DE-FA2B-CB00EE7620D3}"/>
              </a:ext>
            </a:extLst>
          </p:cNvPr>
          <p:cNvCxnSpPr/>
          <p:nvPr/>
        </p:nvCxnSpPr>
        <p:spPr>
          <a:xfrm>
            <a:off x="2977846" y="3944470"/>
            <a:ext cx="5323470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712203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2953FD73-3C20-1A2D-592F-07E395610D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2173" y="-125466"/>
            <a:ext cx="10961594" cy="1112558"/>
          </a:xfrm>
        </p:spPr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algn="l" rtl="0">
              <a:lnSpc>
                <a:spcPct val="150000"/>
              </a:lnSpc>
            </a:pPr>
            <a:r>
              <a:rPr lang="en-GB" sz="3200" spc="0" dirty="0">
                <a:solidFill>
                  <a:srgbClr val="F0207E"/>
                </a:solidFill>
                <a:latin typeface="Playfair display" panose="00000500000000000000" pitchFamily="2" charset="0"/>
              </a:rPr>
              <a:t>E-COMMERCE BRAZILIAN CROWN OVERVIEW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38E1D6B-7072-117F-8404-BC35B91FADC3}"/>
              </a:ext>
            </a:extLst>
          </p:cNvPr>
          <p:cNvSpPr txBox="1"/>
          <p:nvPr/>
        </p:nvSpPr>
        <p:spPr>
          <a:xfrm>
            <a:off x="4901388" y="1283172"/>
            <a:ext cx="6781501" cy="53633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lvl="6">
              <a:spcBef>
                <a:spcPts val="1000"/>
              </a:spcBef>
            </a:pPr>
            <a:endParaRPr lang="en-US" sz="1600" i="0" kern="1200" spc="50" baseline="0" dirty="0"/>
          </a:p>
          <a:p>
            <a:pPr marL="228600" lvl="6" indent="-228600" algn="just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600" i="0" kern="1200" spc="50" baseline="0" dirty="0"/>
              <a:t> UK basic  E-commerce store importing high-quality Brazilian haircare across the UK, Marketing.</a:t>
            </a:r>
          </a:p>
          <a:p>
            <a:pPr marL="228600" lvl="6" indent="-228600" algn="just"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600" i="0" kern="1200" spc="50" baseline="0" dirty="0"/>
          </a:p>
          <a:p>
            <a:pPr marL="228600" indent="-228600" algn="just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600" dirty="0"/>
              <a:t>Products for textured hair ( curly, wavy, and coily).</a:t>
            </a:r>
          </a:p>
          <a:p>
            <a:pPr marL="0" lvl="6" algn="just">
              <a:spcBef>
                <a:spcPts val="1000"/>
              </a:spcBef>
            </a:pPr>
            <a:endParaRPr lang="en-US" sz="1600" spc="50" dirty="0"/>
          </a:p>
          <a:p>
            <a:pPr marL="228600" indent="-228600" algn="just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600" dirty="0"/>
              <a:t>Delivering visible results, boosting hydration, definition, hair health, and overall confidence. Brazilian formulas, known for strong performance on textured hair + convenience of UK delivery.</a:t>
            </a:r>
          </a:p>
          <a:p>
            <a:pPr algn="just">
              <a:spcBef>
                <a:spcPts val="1000"/>
              </a:spcBef>
            </a:pPr>
            <a:endParaRPr lang="en-US" sz="1600" dirty="0"/>
          </a:p>
          <a:p>
            <a:pPr marL="228600" indent="-228600" algn="just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600" dirty="0"/>
              <a:t>Online Store (Amazon, eBay, Etsy) + Social Media Marketing (TikTok, Instagram).</a:t>
            </a:r>
          </a:p>
          <a:p>
            <a:pPr algn="just">
              <a:spcBef>
                <a:spcPts val="1000"/>
              </a:spcBef>
            </a:pPr>
            <a:endParaRPr lang="en-US" sz="1600" i="0" kern="1200" spc="50" baseline="0" dirty="0"/>
          </a:p>
          <a:p>
            <a:pPr marL="228600" indent="-228600" algn="just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600" i="0" kern="1200" baseline="0" dirty="0"/>
              <a:t>Targeting Gen Z</a:t>
            </a:r>
            <a:r>
              <a:rPr lang="en-US" sz="1600" dirty="0"/>
              <a:t> and young Adults who prefer </a:t>
            </a:r>
            <a:r>
              <a:rPr lang="en-US" sz="1600" i="0" kern="1200" baseline="0" dirty="0"/>
              <a:t>online shopping, and value authentic, effective beauty products.</a:t>
            </a:r>
          </a:p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400" b="1" i="0" kern="1200" spc="50" baseline="0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FF15EB22-D187-64BD-D2F1-25063327CD68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>
          <a:xfrm>
            <a:off x="8810336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n-GB"/>
            </a:defPPr>
          </a:lstStyle>
          <a:p>
            <a:pPr>
              <a:spcAft>
                <a:spcPts val="600"/>
              </a:spcAft>
            </a:pPr>
            <a:fld id="{295C7AAE-A677-454A-8BDB-62A0650ACE98}" type="slidenum">
              <a:rPr lang="en-GB" smtClean="0"/>
              <a:pPr>
                <a:spcAft>
                  <a:spcPts val="600"/>
                </a:spcAft>
              </a:pPr>
              <a:t>2</a:t>
            </a:fld>
            <a:endParaRPr lang="en-GB"/>
          </a:p>
        </p:txBody>
      </p:sp>
      <p:pic>
        <p:nvPicPr>
          <p:cNvPr id="4" name="Picture 3" descr="A person with curly hair and a bottle of hair product">
            <a:extLst>
              <a:ext uri="{FF2B5EF4-FFF2-40B4-BE49-F238E27FC236}">
                <a16:creationId xmlns:a16="http://schemas.microsoft.com/office/drawing/2014/main" id="{8743AEB0-B359-58B7-1C90-6A25EF2F5E5F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62239" y="2120542"/>
            <a:ext cx="3626161" cy="368858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926FE15E-A363-F9D2-B7F3-BEB82C6D3E1D}"/>
              </a:ext>
            </a:extLst>
          </p:cNvPr>
          <p:cNvCxnSpPr>
            <a:cxnSpLocks/>
          </p:cNvCxnSpPr>
          <p:nvPr/>
        </p:nvCxnSpPr>
        <p:spPr>
          <a:xfrm>
            <a:off x="2061112" y="987092"/>
            <a:ext cx="826994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B7FA3C1D-15B2-77F6-4050-E8B899091F3A}"/>
              </a:ext>
            </a:extLst>
          </p:cNvPr>
          <p:cNvSpPr txBox="1"/>
          <p:nvPr/>
        </p:nvSpPr>
        <p:spPr>
          <a:xfrm>
            <a:off x="5281683" y="3029803"/>
            <a:ext cx="914400" cy="9144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pPr algn="l"/>
            <a:endParaRPr lang="en-GB" sz="75000" spc="500" dirty="0">
              <a:solidFill>
                <a:srgbClr val="C16548">
                  <a:alpha val="5000"/>
                </a:srgbClr>
              </a:solidFill>
              <a:latin typeface="Felix Titling"/>
            </a:endParaRPr>
          </a:p>
        </p:txBody>
      </p:sp>
      <p:pic>
        <p:nvPicPr>
          <p:cNvPr id="29" name="Picture 28" descr="A green and yellow flag with a blue circle and white stars&#10;&#10;AI-generated content may be incorrect.">
            <a:extLst>
              <a:ext uri="{FF2B5EF4-FFF2-40B4-BE49-F238E27FC236}">
                <a16:creationId xmlns:a16="http://schemas.microsoft.com/office/drawing/2014/main" id="{EC9D6653-6BF3-DFB6-3F4D-267844658EC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1039886" y="6200400"/>
            <a:ext cx="889302" cy="483584"/>
          </a:xfrm>
          <a:prstGeom prst="rect">
            <a:avLst/>
          </a:prstGeom>
        </p:spPr>
      </p:pic>
      <p:pic>
        <p:nvPicPr>
          <p:cNvPr id="31" name="Graphic 30" descr="Crown outline">
            <a:extLst>
              <a:ext uri="{FF2B5EF4-FFF2-40B4-BE49-F238E27FC236}">
                <a16:creationId xmlns:a16="http://schemas.microsoft.com/office/drawing/2014/main" id="{982AC45B-0C9B-8E4B-2769-E9962B3CACE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2233415" y="1158913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366525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47B8C-65D0-EA39-A5A8-A5EFE8FEB6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896" y="486845"/>
            <a:ext cx="5436869" cy="2233535"/>
          </a:xfrm>
        </p:spPr>
        <p:txBody>
          <a:bodyPr numCol="1" rtlCol="0"/>
          <a:lstStyle>
            <a:defPPr>
              <a:defRPr lang="en-GB"/>
            </a:defPPr>
          </a:lstStyle>
          <a:p>
            <a:pPr>
              <a:lnSpc>
                <a:spcPct val="150000"/>
              </a:lnSpc>
            </a:pPr>
            <a:r>
              <a:rPr lang="en-US" sz="2400" b="1" spc="0" dirty="0">
                <a:solidFill>
                  <a:srgbClr val="FF3399"/>
                </a:solidFill>
                <a:latin typeface="Playfair display" panose="00000500000000000000" pitchFamily="2" charset="0"/>
              </a:rPr>
              <a:t>L</a:t>
            </a:r>
            <a:r>
              <a:rPr lang="en-GB" sz="2400" b="1" spc="0" dirty="0">
                <a:solidFill>
                  <a:srgbClr val="FF3399"/>
                </a:solidFill>
                <a:latin typeface="Playfair display" panose="00000500000000000000" pitchFamily="2" charset="0"/>
              </a:rPr>
              <a:t>EGAL FORMAT   &amp;   MANAGEMENT STRUCTURE</a:t>
            </a:r>
            <a:br>
              <a:rPr lang="en-GB" sz="2400" b="1" spc="0" dirty="0">
                <a:solidFill>
                  <a:schemeClr val="tx1">
                    <a:lumMod val="85000"/>
                    <a:lumOff val="15000"/>
                  </a:schemeClr>
                </a:solidFill>
                <a:latin typeface="Playfair display" panose="00000500000000000000" pitchFamily="2" charset="0"/>
              </a:rPr>
            </a:br>
            <a:br>
              <a:rPr lang="en-GB" sz="2400" spc="0" dirty="0">
                <a:solidFill>
                  <a:schemeClr val="tx1">
                    <a:lumMod val="85000"/>
                    <a:lumOff val="15000"/>
                  </a:schemeClr>
                </a:solidFill>
                <a:latin typeface="Playfair display" panose="00000500000000000000" pitchFamily="2" charset="0"/>
              </a:rPr>
            </a:br>
            <a:r>
              <a:rPr lang="en-GB" sz="2400" b="1" spc="0" dirty="0">
                <a:solidFill>
                  <a:schemeClr val="tx1">
                    <a:lumMod val="85000"/>
                    <a:lumOff val="15000"/>
                  </a:schemeClr>
                </a:solidFill>
                <a:latin typeface="Playfair display" panose="00000500000000000000" pitchFamily="2" charset="0"/>
              </a:rPr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0B396D-7F40-43E5-1A8C-0984ADCC8D51}"/>
              </a:ext>
            </a:extLst>
          </p:cNvPr>
          <p:cNvSpPr txBox="1"/>
          <p:nvPr/>
        </p:nvSpPr>
        <p:spPr>
          <a:xfrm>
            <a:off x="877286" y="2406537"/>
            <a:ext cx="4012088" cy="2630548"/>
          </a:xfrm>
          <a:prstGeom prst="rect">
            <a:avLst/>
          </a:prstGeom>
          <a:solidFill>
            <a:schemeClr val="bg2"/>
          </a:solidFill>
        </p:spPr>
        <p:txBody>
          <a:bodyPr vert="horz" wrap="square" lIns="0" tIns="0" rIns="0" bIns="0" rtlCol="0" anchor="t">
            <a:noAutofit/>
          </a:bodyPr>
          <a:lstStyle/>
          <a:p>
            <a:pPr algn="l"/>
            <a:endParaRPr lang="en-US" b="1" dirty="0">
              <a:solidFill>
                <a:srgbClr val="E5AD49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b="1" dirty="0"/>
              <a:t>Sole Trader </a:t>
            </a:r>
            <a:r>
              <a:rPr lang="en-US" dirty="0"/>
              <a:t>(Single owner) fully responsible for all operations and decisions.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dirty="0">
              <a:solidFill>
                <a:schemeClr val="bg2"/>
              </a:solidFill>
            </a:endParaRPr>
          </a:p>
          <a:p>
            <a:pPr algn="just"/>
            <a:endParaRPr lang="en-US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/>
              <a:t>Transition to a Limited Company (Ltd) as the business grows.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dirty="0"/>
          </a:p>
          <a:p>
            <a:pPr algn="l"/>
            <a:endParaRPr lang="en-US" dirty="0"/>
          </a:p>
          <a:p>
            <a:pPr algn="l"/>
            <a:endParaRPr lang="en-US" dirty="0"/>
          </a:p>
          <a:p>
            <a:endParaRPr lang="en-US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B333EA51-04B8-FBE1-49E8-923765A24BBA}"/>
              </a:ext>
            </a:extLst>
          </p:cNvPr>
          <p:cNvCxnSpPr>
            <a:cxnSpLocks/>
          </p:cNvCxnSpPr>
          <p:nvPr/>
        </p:nvCxnSpPr>
        <p:spPr>
          <a:xfrm>
            <a:off x="967227" y="2034186"/>
            <a:ext cx="383220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F1B10674-C277-D791-45B1-C218A448337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1465604"/>
              </p:ext>
            </p:extLst>
          </p:nvPr>
        </p:nvGraphicFramePr>
        <p:xfrm>
          <a:off x="5216577" y="486845"/>
          <a:ext cx="6810526" cy="56356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1" name="Picture 30" descr="A person smiling and holding her hair&#10;&#10;AI-generated content may be incorrect.">
            <a:extLst>
              <a:ext uri="{FF2B5EF4-FFF2-40B4-BE49-F238E27FC236}">
                <a16:creationId xmlns:a16="http://schemas.microsoft.com/office/drawing/2014/main" id="{F02D860A-EBF2-02A1-F7F6-1C29E4BC213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434952" y="5158853"/>
            <a:ext cx="2576635" cy="144935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77485304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9A004-BF6D-FE16-E2E8-44F687F19D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4436" y="181488"/>
            <a:ext cx="12209223" cy="851332"/>
          </a:xfrm>
        </p:spPr>
        <p:txBody>
          <a:bodyPr rtlCol="0"/>
          <a:lstStyle>
            <a:defPPr>
              <a:defRPr lang="en-GB"/>
            </a:defPPr>
          </a:lstStyle>
          <a:p>
            <a:r>
              <a:rPr lang="en-US" sz="2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Playfair display" panose="00000500000000000000" pitchFamily="2" charset="0"/>
              </a:rPr>
              <a:t>PESTLE ANALYSIS &amp; EXTERNAL IMPACTS</a:t>
            </a:r>
            <a:endParaRPr lang="en-GB" sz="2000" b="1" dirty="0">
              <a:solidFill>
                <a:schemeClr val="tx1">
                  <a:lumMod val="85000"/>
                  <a:lumOff val="15000"/>
                </a:schemeClr>
              </a:solidFill>
              <a:latin typeface="Playfair display" panose="00000500000000000000" pitchFamily="2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1743C7-C079-31F6-50CF-CAF5C83A5964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5C7AAE-A677-454A-8BDB-62A0650ACE98}" type="slidenum">
              <a:rPr lang="en-GB" smtClean="0"/>
              <a:pPr/>
              <a:t>4</a:t>
            </a:fld>
            <a:endParaRPr lang="en-GB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C87BE50-187D-3B00-7E56-5B5B6718EBD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9269092"/>
              </p:ext>
            </p:extLst>
          </p:nvPr>
        </p:nvGraphicFramePr>
        <p:xfrm>
          <a:off x="1002318" y="725547"/>
          <a:ext cx="10187364" cy="56180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97894">
                  <a:extLst>
                    <a:ext uri="{9D8B030D-6E8A-4147-A177-3AD203B41FA5}">
                      <a16:colId xmlns:a16="http://schemas.microsoft.com/office/drawing/2014/main" val="3728043375"/>
                    </a:ext>
                  </a:extLst>
                </a:gridCol>
                <a:gridCol w="1697894">
                  <a:extLst>
                    <a:ext uri="{9D8B030D-6E8A-4147-A177-3AD203B41FA5}">
                      <a16:colId xmlns:a16="http://schemas.microsoft.com/office/drawing/2014/main" val="3532002031"/>
                    </a:ext>
                  </a:extLst>
                </a:gridCol>
                <a:gridCol w="1697894">
                  <a:extLst>
                    <a:ext uri="{9D8B030D-6E8A-4147-A177-3AD203B41FA5}">
                      <a16:colId xmlns:a16="http://schemas.microsoft.com/office/drawing/2014/main" val="2717076306"/>
                    </a:ext>
                  </a:extLst>
                </a:gridCol>
                <a:gridCol w="1697894">
                  <a:extLst>
                    <a:ext uri="{9D8B030D-6E8A-4147-A177-3AD203B41FA5}">
                      <a16:colId xmlns:a16="http://schemas.microsoft.com/office/drawing/2014/main" val="2047442459"/>
                    </a:ext>
                  </a:extLst>
                </a:gridCol>
                <a:gridCol w="1697894">
                  <a:extLst>
                    <a:ext uri="{9D8B030D-6E8A-4147-A177-3AD203B41FA5}">
                      <a16:colId xmlns:a16="http://schemas.microsoft.com/office/drawing/2014/main" val="2235619623"/>
                    </a:ext>
                  </a:extLst>
                </a:gridCol>
                <a:gridCol w="1697894">
                  <a:extLst>
                    <a:ext uri="{9D8B030D-6E8A-4147-A177-3AD203B41FA5}">
                      <a16:colId xmlns:a16="http://schemas.microsoft.com/office/drawing/2014/main" val="721407737"/>
                    </a:ext>
                  </a:extLst>
                </a:gridCol>
              </a:tblGrid>
              <a:tr h="881854">
                <a:tc>
                  <a:txBody>
                    <a:bodyPr/>
                    <a:lstStyle/>
                    <a:p>
                      <a:pPr lvl="0" algn="ctr"/>
                      <a:r>
                        <a:rPr lang="en-US" sz="4800" dirty="0"/>
                        <a:t> </a:t>
                      </a:r>
                      <a:r>
                        <a:rPr lang="en-US" sz="4400" dirty="0"/>
                        <a:t>P</a:t>
                      </a:r>
                      <a:r>
                        <a:rPr lang="en-US" sz="1200" dirty="0"/>
                        <a:t>OLITICAL</a:t>
                      </a:r>
                      <a:endParaRPr lang="en-GB" sz="1200" dirty="0"/>
                    </a:p>
                  </a:txBody>
                  <a:tcPr anchor="ctr">
                    <a:solidFill>
                      <a:srgbClr val="FF33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dirty="0"/>
                        <a:t>E</a:t>
                      </a:r>
                      <a:r>
                        <a:rPr lang="en-US" sz="1200" dirty="0"/>
                        <a:t>CONOMIC</a:t>
                      </a:r>
                      <a:endParaRPr lang="en-GB" sz="1200" dirty="0"/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dirty="0"/>
                        <a:t>S</a:t>
                      </a:r>
                      <a:r>
                        <a:rPr lang="en-US" sz="1200" dirty="0"/>
                        <a:t>OCIAL</a:t>
                      </a:r>
                      <a:endParaRPr lang="en-GB" sz="1200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dirty="0"/>
                        <a:t>T</a:t>
                      </a:r>
                      <a:r>
                        <a:rPr lang="en-US" sz="1200" dirty="0"/>
                        <a:t>ECHNOLOGICAL</a:t>
                      </a:r>
                      <a:endParaRPr lang="en-GB" sz="1200" dirty="0"/>
                    </a:p>
                  </a:txBody>
                  <a:tcPr anchor="ctr">
                    <a:solidFill>
                      <a:srgbClr val="FF33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dirty="0"/>
                        <a:t>L</a:t>
                      </a:r>
                      <a:r>
                        <a:rPr lang="en-US" sz="1200" dirty="0"/>
                        <a:t>EGAL</a:t>
                      </a:r>
                      <a:endParaRPr lang="en-GB" sz="1200" dirty="0"/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dirty="0"/>
                        <a:t>E</a:t>
                      </a:r>
                      <a:r>
                        <a:rPr lang="en-US" sz="1200" dirty="0"/>
                        <a:t>NVIRONMENTAL</a:t>
                      </a:r>
                      <a:endParaRPr lang="en-GB" sz="1200" dirty="0"/>
                    </a:p>
                  </a:txBody>
                  <a:tcPr anchor="ctr">
                    <a:solidFill>
                      <a:srgbClr val="E5AD4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20582684"/>
                  </a:ext>
                </a:extLst>
              </a:tr>
              <a:tr h="4655406">
                <a:tc>
                  <a:txBody>
                    <a:bodyPr/>
                    <a:lstStyle/>
                    <a:p>
                      <a:pPr marL="171450" indent="-17145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UK import regulations can affect costs and delivery times.</a:t>
                      </a:r>
                    </a:p>
                    <a:p>
                      <a:pPr marL="0" indent="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US" sz="1400" dirty="0"/>
                        <a:t> </a:t>
                      </a:r>
                    </a:p>
                    <a:p>
                      <a:pPr marL="171450" indent="-17145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Trade policies between the UK and Brazil may influence duty rates.</a:t>
                      </a:r>
                    </a:p>
                  </a:txBody>
                  <a:tcPr>
                    <a:solidFill>
                      <a:srgbClr val="F896C2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Exchange rate fluctuations affect stock cost.</a:t>
                      </a:r>
                    </a:p>
                    <a:p>
                      <a:pPr marL="0" indent="0" algn="l">
                        <a:lnSpc>
                          <a:spcPct val="150000"/>
                        </a:lnSpc>
                        <a:buFont typeface="Arial" panose="020B0604020202020204" pitchFamily="34" charset="0"/>
                        <a:buNone/>
                      </a:pPr>
                      <a:endParaRPr lang="en-GB" sz="1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indent="-285750" algn="l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GBP-BRL fluctuations impact product pricing and margins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</a:txBody>
                  <a:tcPr>
                    <a:solidFill>
                      <a:srgbClr val="B3EBFF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The younger generation prefers online shopping and authentic brands.</a:t>
                      </a:r>
                    </a:p>
                    <a:p>
                      <a:pPr marL="0" indent="0" algn="l">
                        <a:lnSpc>
                          <a:spcPct val="150000"/>
                        </a:lnSpc>
                        <a:buFont typeface="Arial" panose="020B0604020202020204" pitchFamily="34" charset="0"/>
                        <a:buNone/>
                      </a:pPr>
                      <a:endParaRPr lang="en-GB" sz="1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indent="-285750" algn="l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Rising societal acceptance and celebration of naturally textured hair.</a:t>
                      </a:r>
                      <a:endParaRPr lang="en-GB" sz="1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F7FCB6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E-commerce platforms and social media enable low-cost marketing.</a:t>
                      </a:r>
                    </a:p>
                    <a:p>
                      <a:pPr marL="285750" indent="-285750" algn="l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endParaRPr lang="en-US" sz="1400" dirty="0"/>
                    </a:p>
                    <a:p>
                      <a:pPr marL="285750" indent="-285750" algn="l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IA tolls improve stock management effectively.</a:t>
                      </a:r>
                    </a:p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400" dirty="0"/>
                        <a:t> </a:t>
                      </a:r>
                    </a:p>
                  </a:txBody>
                  <a:tcPr>
                    <a:solidFill>
                      <a:srgbClr val="F896C2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GDPR and Data protection for online customers.</a:t>
                      </a:r>
                    </a:p>
                    <a:p>
                      <a:pPr marL="285750" indent="-285750" algn="l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endParaRPr lang="en-GB" sz="1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indent="-285750" algn="l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UK cosmetics safety standards.</a:t>
                      </a:r>
                    </a:p>
                    <a:p>
                      <a:pPr algn="l">
                        <a:lnSpc>
                          <a:spcPct val="150000"/>
                        </a:lnSpc>
                      </a:pPr>
                      <a:endParaRPr lang="en-GB" sz="1400" dirty="0"/>
                    </a:p>
                  </a:txBody>
                  <a:tcPr>
                    <a:solidFill>
                      <a:srgbClr val="B3EBFF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Sustainability packaging and sourcing.</a:t>
                      </a:r>
                    </a:p>
                    <a:p>
                      <a:pPr marL="285750" indent="-285750" algn="l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endParaRPr lang="en-US" sz="1400" dirty="0"/>
                    </a:p>
                    <a:p>
                      <a:pPr marL="285750" indent="-285750" algn="l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Demand for eco-friendly and cruelty-free products.</a:t>
                      </a:r>
                    </a:p>
                    <a:p>
                      <a:pPr marL="285750" indent="-285750" algn="l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endParaRPr lang="en-US" sz="1400" dirty="0"/>
                    </a:p>
                    <a:p>
                      <a:pPr marL="285750" indent="-285750" algn="l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endParaRPr lang="en-US" sz="1400" dirty="0"/>
                    </a:p>
                    <a:p>
                      <a:pPr marL="285750" indent="-285750" algn="l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endParaRPr lang="en-US" sz="1200" dirty="0"/>
                    </a:p>
                    <a:p>
                      <a:pPr marL="285750" indent="-285750" algn="l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endParaRPr lang="en-US" sz="1200" dirty="0"/>
                    </a:p>
                    <a:p>
                      <a:pPr marL="285750" indent="-285750" algn="l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endParaRPr lang="en-US" sz="1200" dirty="0"/>
                    </a:p>
                    <a:p>
                      <a:pPr marL="285750" indent="-285750" algn="l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endParaRPr lang="en-GB" sz="1200" dirty="0"/>
                    </a:p>
                    <a:p>
                      <a:pPr algn="l">
                        <a:lnSpc>
                          <a:spcPct val="150000"/>
                        </a:lnSpc>
                      </a:pPr>
                      <a:endParaRPr lang="en-GB" sz="1400" dirty="0"/>
                    </a:p>
                  </a:txBody>
                  <a:tcPr>
                    <a:solidFill>
                      <a:srgbClr val="F7FCB6">
                        <a:alpha val="81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6141786"/>
                  </a:ext>
                </a:extLst>
              </a:tr>
            </a:tbl>
          </a:graphicData>
        </a:graphic>
      </p:graphicFrame>
      <p:pic>
        <p:nvPicPr>
          <p:cNvPr id="7" name="Picture 6" descr="A person with curly hair and eyes closed&#10;&#10;AI-generated content may be incorrect.">
            <a:extLst>
              <a:ext uri="{FF2B5EF4-FFF2-40B4-BE49-F238E27FC236}">
                <a16:creationId xmlns:a16="http://schemas.microsoft.com/office/drawing/2014/main" id="{29FBCA2E-276F-2384-6D7B-CA7C17B405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32055"/>
          <a:stretch>
            <a:fillRect/>
          </a:stretch>
        </p:blipFill>
        <p:spPr>
          <a:xfrm>
            <a:off x="10085110" y="5021706"/>
            <a:ext cx="2106890" cy="1836294"/>
          </a:xfrm>
          <a:prstGeom prst="rect">
            <a:avLst/>
          </a:prstGeom>
        </p:spPr>
      </p:pic>
      <p:pic>
        <p:nvPicPr>
          <p:cNvPr id="8" name="Graphic 7" descr="Crown outline">
            <a:extLst>
              <a:ext uri="{FF2B5EF4-FFF2-40B4-BE49-F238E27FC236}">
                <a16:creationId xmlns:a16="http://schemas.microsoft.com/office/drawing/2014/main" id="{CFB14FBC-81DF-1C89-0A08-91C9AD98856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18982167">
            <a:off x="9974467" y="4663720"/>
            <a:ext cx="683539" cy="683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672983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3A4C82-9A2D-C016-B460-3EF6E25653F1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>
          <a:xfrm>
            <a:off x="3113173" y="128455"/>
            <a:ext cx="6427881" cy="866085"/>
          </a:xfrm>
        </p:spPr>
        <p:txBody>
          <a:bodyPr/>
          <a:lstStyle/>
          <a:p>
            <a:pPr rtl="0"/>
            <a:r>
              <a:rPr lang="en-US" sz="3200" b="1" dirty="0">
                <a:solidFill>
                  <a:srgbClr val="FF3399"/>
                </a:solidFill>
                <a:latin typeface="Playfair display" panose="00000500000000000000" pitchFamily="2" charset="0"/>
              </a:rPr>
              <a:t>-SWOT BUSINESS ANALYSIS-</a:t>
            </a:r>
            <a:endParaRPr lang="en-GB" sz="3200" b="1" dirty="0">
              <a:solidFill>
                <a:srgbClr val="FF3399"/>
              </a:solidFill>
              <a:latin typeface="Playfair display" panose="00000500000000000000" pitchFamily="2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EE38A0-1625-42B0-F0BB-09C2F47D0815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/>
          <a:lstStyle/>
          <a:p>
            <a:pPr rtl="0"/>
            <a:fld id="{295C7AAE-A677-454A-8BDB-62A0650ACE98}" type="slidenum">
              <a:rPr lang="en-GB" smtClean="0"/>
              <a:pPr rtl="0"/>
              <a:t>5</a:t>
            </a:fld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4429771-476C-20A1-8FCF-688578433A7D}"/>
              </a:ext>
            </a:extLst>
          </p:cNvPr>
          <p:cNvSpPr txBox="1"/>
          <p:nvPr/>
        </p:nvSpPr>
        <p:spPr>
          <a:xfrm>
            <a:off x="252347" y="2033760"/>
            <a:ext cx="2928946" cy="4372782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vert="horz" wrap="square" lIns="0" tIns="0" rIns="0" bIns="0" rtlCol="0" anchor="t">
            <a:noAutofit/>
          </a:bodyPr>
          <a:lstStyle/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</a:rPr>
              <a:t> High-quality, unique Brazilian Brands not widely found in the UK.</a:t>
            </a: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</a:rPr>
              <a:t>Strong demand for textured hair.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endParaRPr lang="en-US" dirty="0">
              <a:solidFill>
                <a:schemeClr val="tx1"/>
              </a:solidFill>
            </a:endParaRP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</a:rPr>
              <a:t>Lower Startup Costs due to Sole Trader operation.</a:t>
            </a: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</a:rPr>
              <a:t>Ability to market effectively on social media platforms.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058A210-E091-F8AB-6841-D01B1224504C}"/>
              </a:ext>
            </a:extLst>
          </p:cNvPr>
          <p:cNvSpPr txBox="1"/>
          <p:nvPr/>
        </p:nvSpPr>
        <p:spPr>
          <a:xfrm>
            <a:off x="683838" y="1436115"/>
            <a:ext cx="2743200" cy="492236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pPr lvl="1"/>
            <a:r>
              <a:rPr lang="en-US" sz="1600" b="1" u="sng" dirty="0">
                <a:solidFill>
                  <a:srgbClr val="0070C0"/>
                </a:solidFill>
                <a:latin typeface="Playfair display" panose="00000500000000000000" pitchFamily="2" charset="0"/>
              </a:rPr>
              <a:t>STRENGTHS</a:t>
            </a:r>
            <a:endParaRPr lang="en-GB" sz="1600" b="1" u="sng" dirty="0">
              <a:solidFill>
                <a:srgbClr val="0070C0"/>
              </a:solidFill>
              <a:latin typeface="Playfair display" panose="00000500000000000000" pitchFamily="2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CEC8FF4-6604-8F75-5638-B1313A16E8AB}"/>
              </a:ext>
            </a:extLst>
          </p:cNvPr>
          <p:cNvSpPr txBox="1"/>
          <p:nvPr/>
        </p:nvSpPr>
        <p:spPr>
          <a:xfrm>
            <a:off x="3461951" y="1864795"/>
            <a:ext cx="2743200" cy="4056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vert="horz" wrap="square" lIns="0" tIns="0" rIns="0" bIns="0" rtlCol="0" anchor="t">
            <a:noAutofit/>
          </a:bodyPr>
          <a:lstStyle/>
          <a:p>
            <a:pPr algn="l"/>
            <a:endParaRPr lang="en-US" dirty="0">
              <a:solidFill>
                <a:schemeClr val="tx1"/>
              </a:solidFill>
            </a:endParaRP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</a:rPr>
              <a:t>Initial brand recognition takes time.</a:t>
            </a: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</a:rPr>
              <a:t>Limited initial capital for stock and marketing.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endParaRPr lang="en-US" dirty="0">
              <a:solidFill>
                <a:schemeClr val="tx1"/>
              </a:solidFill>
            </a:endParaRP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</a:rPr>
              <a:t>Sole Operator may limit time and demand as one unique operator.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dirty="0">
              <a:solidFill>
                <a:schemeClr val="tx1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dirty="0">
              <a:solidFill>
                <a:schemeClr val="tx1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dirty="0">
              <a:solidFill>
                <a:schemeClr val="tx1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0EC6A2A-9AB0-6500-FD1B-0676F6848FD2}"/>
              </a:ext>
            </a:extLst>
          </p:cNvPr>
          <p:cNvSpPr txBox="1"/>
          <p:nvPr/>
        </p:nvSpPr>
        <p:spPr>
          <a:xfrm>
            <a:off x="4159540" y="1400234"/>
            <a:ext cx="1914328" cy="528117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sz="1600" b="1" u="sng" dirty="0">
                <a:solidFill>
                  <a:srgbClr val="0070C0"/>
                </a:solidFill>
                <a:latin typeface="Playfair display" panose="00000500000000000000" pitchFamily="2" charset="0"/>
              </a:rPr>
              <a:t>WEAKNESSES </a:t>
            </a:r>
            <a:endParaRPr lang="en-GB" sz="1600" b="1" u="sng" dirty="0">
              <a:solidFill>
                <a:srgbClr val="0070C0"/>
              </a:solidFill>
              <a:latin typeface="Playfair display" panose="000005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8F89A5B-A321-23A1-52A5-EF7DBE51F829}"/>
              </a:ext>
            </a:extLst>
          </p:cNvPr>
          <p:cNvSpPr txBox="1"/>
          <p:nvPr/>
        </p:nvSpPr>
        <p:spPr>
          <a:xfrm>
            <a:off x="6474931" y="1864795"/>
            <a:ext cx="2568640" cy="4372782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vert="horz" wrap="square" lIns="0" tIns="0" rIns="0" bIns="0" rtlCol="0" anchor="t">
            <a:noAutofit/>
          </a:bodyPr>
          <a:lstStyle/>
          <a:p>
            <a:pPr algn="l"/>
            <a:endParaRPr lang="en-US" dirty="0">
              <a:solidFill>
                <a:schemeClr val="tx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</a:rPr>
              <a:t>Growing UK curly hair community seeking specialised products.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US" dirty="0">
              <a:solidFill>
                <a:schemeClr val="tx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</a:rPr>
              <a:t>Increasing popularity of Brazilian beauty trends globally.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US" dirty="0">
              <a:solidFill>
                <a:schemeClr val="tx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</a:rPr>
              <a:t> Large curly/wavy hair market.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US" dirty="0">
              <a:solidFill>
                <a:schemeClr val="tx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</a:rPr>
              <a:t>Partnership with curly-hair influencers.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6A39EB7-9E42-8545-2F67-7CCFBC5BC4A5}"/>
              </a:ext>
            </a:extLst>
          </p:cNvPr>
          <p:cNvSpPr txBox="1"/>
          <p:nvPr/>
        </p:nvSpPr>
        <p:spPr>
          <a:xfrm>
            <a:off x="7129241" y="1499670"/>
            <a:ext cx="1914330" cy="365125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pPr algn="l"/>
            <a:r>
              <a:rPr lang="en-US" sz="1600" b="1" u="sng" dirty="0">
                <a:solidFill>
                  <a:srgbClr val="0070C0"/>
                </a:solidFill>
                <a:latin typeface="Playfair display" panose="00000500000000000000" pitchFamily="2" charset="0"/>
              </a:rPr>
              <a:t>OPPORTUNITIES </a:t>
            </a:r>
            <a:endParaRPr lang="en-GB" sz="1600" b="1" u="sng" dirty="0">
              <a:solidFill>
                <a:srgbClr val="0070C0"/>
              </a:solidFill>
              <a:latin typeface="Playfair display" panose="00000500000000000000" pitchFamily="2" charset="0"/>
            </a:endParaRPr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6FD272FF-8130-91EE-A93C-9CBED28C7034}"/>
              </a:ext>
            </a:extLst>
          </p:cNvPr>
          <p:cNvCxnSpPr>
            <a:cxnSpLocks/>
          </p:cNvCxnSpPr>
          <p:nvPr/>
        </p:nvCxnSpPr>
        <p:spPr>
          <a:xfrm>
            <a:off x="6206416" y="1494290"/>
            <a:ext cx="0" cy="474328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3B01B5B-D033-936C-A065-6DD6984A0485}"/>
              </a:ext>
            </a:extLst>
          </p:cNvPr>
          <p:cNvCxnSpPr>
            <a:cxnSpLocks/>
          </p:cNvCxnSpPr>
          <p:nvPr/>
        </p:nvCxnSpPr>
        <p:spPr>
          <a:xfrm flipV="1">
            <a:off x="3298328" y="1494290"/>
            <a:ext cx="0" cy="474328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DD39EE10-C2CD-0427-82C8-BFF5781A9EDB}"/>
                  </a:ext>
                </a:extLst>
              </p14:cNvPr>
              <p14:cNvContentPartPr/>
              <p14:nvPr/>
            </p14:nvContentPartPr>
            <p14:xfrm>
              <a:off x="2588925" y="7036607"/>
              <a:ext cx="360" cy="360"/>
            </p14:xfrm>
          </p:contentPart>
        </mc:Choice>
        <mc:Fallback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DD39EE10-C2CD-0427-82C8-BFF5781A9EDB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571285" y="7018967"/>
                <a:ext cx="36000" cy="36000"/>
              </a:xfrm>
              <a:prstGeom prst="rect">
                <a:avLst/>
              </a:prstGeom>
            </p:spPr>
          </p:pic>
        </mc:Fallback>
      </mc:AlternateContent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B3DD6E90-FEBB-4E80-864C-0E187082AD3E}"/>
              </a:ext>
            </a:extLst>
          </p:cNvPr>
          <p:cNvCxnSpPr>
            <a:cxnSpLocks/>
          </p:cNvCxnSpPr>
          <p:nvPr/>
        </p:nvCxnSpPr>
        <p:spPr>
          <a:xfrm>
            <a:off x="9252693" y="1420750"/>
            <a:ext cx="0" cy="481682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FCE7516B-CBF7-EC88-1E8B-CD70056A4049}"/>
              </a:ext>
            </a:extLst>
          </p:cNvPr>
          <p:cNvSpPr txBox="1"/>
          <p:nvPr/>
        </p:nvSpPr>
        <p:spPr>
          <a:xfrm>
            <a:off x="9491796" y="2108190"/>
            <a:ext cx="2700203" cy="4613285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US" dirty="0"/>
              <a:t>Import regulations, customs delays, or tax changes.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endParaRPr lang="en-US" dirty="0"/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US" dirty="0"/>
              <a:t> Competitors from established UK beauty retailers: Boots, Superdrug.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endParaRPr lang="en-US" dirty="0"/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US" dirty="0"/>
              <a:t>Currency fluctuations are increasing import costs.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endParaRPr lang="en-US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E9F320C5-B47A-E51F-F9A7-7B3C9200A8C7}"/>
              </a:ext>
            </a:extLst>
          </p:cNvPr>
          <p:cNvSpPr txBox="1"/>
          <p:nvPr/>
        </p:nvSpPr>
        <p:spPr>
          <a:xfrm>
            <a:off x="10181936" y="1494290"/>
            <a:ext cx="1304144" cy="494675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r>
              <a:rPr lang="en-US" sz="1600" b="1" u="sng" dirty="0">
                <a:solidFill>
                  <a:srgbClr val="0070C0"/>
                </a:solidFill>
                <a:latin typeface="Playfair display" panose="00000500000000000000" pitchFamily="2" charset="0"/>
              </a:rPr>
              <a:t>THREATS</a:t>
            </a:r>
            <a:endParaRPr lang="en-GB" sz="1600" spc="500" dirty="0">
              <a:solidFill>
                <a:srgbClr val="0070C0"/>
              </a:solidFill>
              <a:latin typeface="Felix Titling"/>
            </a:endParaRP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5126A1C4-E866-25EE-6C49-D15A295D2976}"/>
              </a:ext>
            </a:extLst>
          </p:cNvPr>
          <p:cNvCxnSpPr>
            <a:cxnSpLocks/>
          </p:cNvCxnSpPr>
          <p:nvPr/>
        </p:nvCxnSpPr>
        <p:spPr>
          <a:xfrm>
            <a:off x="1589944" y="1007225"/>
            <a:ext cx="90121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5" name="Picture 54" descr="A green and yellow flag with a blue circle and white stars&#10;&#10;AI-generated content may be incorrect.">
            <a:extLst>
              <a:ext uri="{FF2B5EF4-FFF2-40B4-BE49-F238E27FC236}">
                <a16:creationId xmlns:a16="http://schemas.microsoft.com/office/drawing/2014/main" id="{BD7AD8E9-51DD-83D6-42F4-A73E6F6F076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44985" y="6148481"/>
            <a:ext cx="1025302" cy="557538"/>
          </a:xfrm>
          <a:prstGeom prst="rect">
            <a:avLst/>
          </a:prstGeom>
        </p:spPr>
      </p:pic>
      <p:pic>
        <p:nvPicPr>
          <p:cNvPr id="67" name="Picture 66" descr="A flag with a red cross with Great Britain in the background&#10;&#10;AI-generated content may be incorrect.">
            <a:extLst>
              <a:ext uri="{FF2B5EF4-FFF2-40B4-BE49-F238E27FC236}">
                <a16:creationId xmlns:a16="http://schemas.microsoft.com/office/drawing/2014/main" id="{B02FAA53-E34E-221D-0CB1-FC2FA962D0A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344121" y="6164037"/>
            <a:ext cx="907760" cy="557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299392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DA4B33-435F-6B55-E73C-CA339BFC2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013344" y="290841"/>
            <a:ext cx="9232816" cy="766432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 sz="2400" b="1" dirty="0">
                <a:solidFill>
                  <a:srgbClr val="FF33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layfair display" panose="00000500000000000000" pitchFamily="2" charset="0"/>
              </a:rPr>
              <a:t>MARKETING STRATEGIES 4Ps</a:t>
            </a:r>
            <a:endParaRPr lang="en-GB" sz="2400" b="1" dirty="0">
              <a:solidFill>
                <a:srgbClr val="FF33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layfair display" panose="00000500000000000000" pitchFamily="2" charset="0"/>
            </a:endParaRPr>
          </a:p>
        </p:txBody>
      </p:sp>
      <p:graphicFrame>
        <p:nvGraphicFramePr>
          <p:cNvPr id="28" name="Table 27">
            <a:extLst>
              <a:ext uri="{FF2B5EF4-FFF2-40B4-BE49-F238E27FC236}">
                <a16:creationId xmlns:a16="http://schemas.microsoft.com/office/drawing/2014/main" id="{26E09AA4-17C7-DDA0-92DD-B98BC183380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776725"/>
              </p:ext>
            </p:extLst>
          </p:nvPr>
        </p:nvGraphicFramePr>
        <p:xfrm>
          <a:off x="587829" y="914971"/>
          <a:ext cx="10730368" cy="5656121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tableStyleId>{5C22544A-7EE6-4342-B048-85BDC9FD1C3A}</a:tableStyleId>
              </a:tblPr>
              <a:tblGrid>
                <a:gridCol w="2005648">
                  <a:extLst>
                    <a:ext uri="{9D8B030D-6E8A-4147-A177-3AD203B41FA5}">
                      <a16:colId xmlns:a16="http://schemas.microsoft.com/office/drawing/2014/main" val="3215943575"/>
                    </a:ext>
                  </a:extLst>
                </a:gridCol>
                <a:gridCol w="8724720">
                  <a:extLst>
                    <a:ext uri="{9D8B030D-6E8A-4147-A177-3AD203B41FA5}">
                      <a16:colId xmlns:a16="http://schemas.microsoft.com/office/drawing/2014/main" val="3843754696"/>
                    </a:ext>
                  </a:extLst>
                </a:gridCol>
              </a:tblGrid>
              <a:tr h="1420015">
                <a:tc>
                  <a:txBody>
                    <a:bodyPr/>
                    <a:lstStyle/>
                    <a:p>
                      <a:pPr lvl="1" algn="l">
                        <a:lnSpc>
                          <a:spcPct val="150000"/>
                        </a:lnSpc>
                      </a:pPr>
                      <a:endParaRPr lang="en-US" sz="16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  <a:p>
                      <a:pPr lvl="1" algn="l">
                        <a:lnSpc>
                          <a:spcPct val="150000"/>
                        </a:lnSpc>
                      </a:pPr>
                      <a:r>
                        <a:rPr lang="en-US" sz="1600" b="1" dirty="0">
                          <a:solidFill>
                            <a:schemeClr val="tx1"/>
                          </a:solidFill>
                          <a:latin typeface="+mn-lt"/>
                        </a:rPr>
                        <a:t>PRODUCT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Offers a premium Brazilian haircare line for textured hair.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US" sz="1600" b="0" dirty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Including complete haircare lines (shampoo, leave-in, gel..)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US" sz="1600" b="0" dirty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Designed to empower customers to embrace their natural curls and 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feel confident in their own beauty.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3257934"/>
                  </a:ext>
                </a:extLst>
              </a:tr>
              <a:tr h="1042852">
                <a:tc>
                  <a:txBody>
                    <a:bodyPr/>
                    <a:lstStyle/>
                    <a:p>
                      <a:pPr lvl="1" algn="l">
                        <a:lnSpc>
                          <a:spcPct val="150000"/>
                        </a:lnSpc>
                      </a:pPr>
                      <a:endParaRPr lang="en-US" sz="1600" b="1" dirty="0">
                        <a:latin typeface="+mn-lt"/>
                      </a:endParaRPr>
                    </a:p>
                    <a:p>
                      <a:pPr lvl="1" algn="l">
                        <a:lnSpc>
                          <a:spcPct val="150000"/>
                        </a:lnSpc>
                      </a:pPr>
                      <a:r>
                        <a:rPr lang="en-US" sz="1600" b="1" dirty="0">
                          <a:latin typeface="+mn-lt"/>
                        </a:rPr>
                        <a:t>PLACE</a:t>
                      </a:r>
                    </a:p>
                    <a:p>
                      <a:pPr lvl="1" algn="l">
                        <a:lnSpc>
                          <a:spcPct val="150000"/>
                        </a:lnSpc>
                      </a:pPr>
                      <a:endParaRPr lang="en-US" sz="1600" b="1" dirty="0">
                        <a:latin typeface="+mn-lt"/>
                      </a:endParaRPr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  <a:p>
                      <a:endParaRPr lang="en-US" sz="1600" dirty="0"/>
                    </a:p>
                    <a:p>
                      <a:r>
                        <a:rPr lang="en-US" sz="1600" dirty="0"/>
                        <a:t>100% online store with UK-wide delivery.</a:t>
                      </a:r>
                    </a:p>
                    <a:p>
                      <a:endParaRPr lang="en-US" sz="1600" dirty="0"/>
                    </a:p>
                    <a:p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1955085"/>
                  </a:ext>
                </a:extLst>
              </a:tr>
              <a:tr h="1255123">
                <a:tc>
                  <a:txBody>
                    <a:bodyPr/>
                    <a:lstStyle/>
                    <a:p>
                      <a:pPr lvl="1" algn="l">
                        <a:lnSpc>
                          <a:spcPct val="150000"/>
                        </a:lnSpc>
                      </a:pPr>
                      <a:endParaRPr lang="en-US" sz="1600" b="1" dirty="0">
                        <a:latin typeface="+mn-lt"/>
                      </a:endParaRPr>
                    </a:p>
                    <a:p>
                      <a:pPr lvl="1" algn="l">
                        <a:lnSpc>
                          <a:spcPct val="150000"/>
                        </a:lnSpc>
                      </a:pPr>
                      <a:r>
                        <a:rPr lang="en-US" sz="1600" b="1" dirty="0">
                          <a:latin typeface="+mn-lt"/>
                        </a:rPr>
                        <a:t>PRICE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6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/>
                        <a:t>Competitive and accessible pricing.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US" sz="16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/>
                        <a:t>Reflects import, shipping, and logistics costs.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8401647"/>
                  </a:ext>
                </a:extLst>
              </a:tr>
              <a:tr h="1236521">
                <a:tc>
                  <a:txBody>
                    <a:bodyPr/>
                    <a:lstStyle/>
                    <a:p>
                      <a:pPr lvl="1" algn="l">
                        <a:lnSpc>
                          <a:spcPct val="150000"/>
                        </a:lnSpc>
                      </a:pPr>
                      <a:endParaRPr lang="en-US" sz="1600" b="1" dirty="0">
                        <a:latin typeface="+mn-lt"/>
                      </a:endParaRPr>
                    </a:p>
                    <a:p>
                      <a:pPr lvl="1" algn="l">
                        <a:lnSpc>
                          <a:spcPct val="150000"/>
                        </a:lnSpc>
                      </a:pPr>
                      <a:r>
                        <a:rPr lang="en-US" sz="1600" b="1" dirty="0">
                          <a:latin typeface="+mn-lt"/>
                        </a:rPr>
                        <a:t>PROMOTION</a:t>
                      </a:r>
                    </a:p>
                    <a:p>
                      <a:pPr lvl="1" algn="l">
                        <a:lnSpc>
                          <a:spcPct val="150000"/>
                        </a:lnSpc>
                      </a:pPr>
                      <a:endParaRPr lang="en-GB" sz="1600" b="1" dirty="0">
                        <a:latin typeface="+mn-lt"/>
                      </a:endParaRPr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600" dirty="0"/>
                        <a:t>Sales supported by Instagram, TikTok and partnerships with curl influencers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US" sz="1600" dirty="0"/>
                        <a:t> ( tutorial, results). Kit’s combo promotion.</a:t>
                      </a:r>
                      <a:endParaRPr lang="en-GB" sz="1600" dirty="0"/>
                    </a:p>
                    <a:p>
                      <a:endParaRPr lang="en-GB" sz="16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4457791"/>
                  </a:ext>
                </a:extLst>
              </a:tr>
            </a:tbl>
          </a:graphicData>
        </a:graphic>
      </p:graphicFrame>
      <p:pic>
        <p:nvPicPr>
          <p:cNvPr id="38" name="Picture 37" descr="A group of plastic bottles&#10;&#10;AI-generated content may be incorrect.">
            <a:extLst>
              <a:ext uri="{FF2B5EF4-FFF2-40B4-BE49-F238E27FC236}">
                <a16:creationId xmlns:a16="http://schemas.microsoft.com/office/drawing/2014/main" id="{2E48D9A1-A3FB-46C1-9D48-32252411AAB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513129" y="130002"/>
            <a:ext cx="3465675" cy="156677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9" name="Picture 38" descr="A person with curly hair smiling&#10;&#10;AI-generated content may be incorrect.">
            <a:extLst>
              <a:ext uri="{FF2B5EF4-FFF2-40B4-BE49-F238E27FC236}">
                <a16:creationId xmlns:a16="http://schemas.microsoft.com/office/drawing/2014/main" id="{F0BB0618-2DD9-607B-569D-4740897ADB6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0245966" y="1276659"/>
            <a:ext cx="1856438" cy="1044247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</p:pic>
      <p:pic>
        <p:nvPicPr>
          <p:cNvPr id="41" name="Picture 40" descr="A person with curly hair and beard&#10;&#10;AI-generated content may be incorrect.">
            <a:extLst>
              <a:ext uri="{FF2B5EF4-FFF2-40B4-BE49-F238E27FC236}">
                <a16:creationId xmlns:a16="http://schemas.microsoft.com/office/drawing/2014/main" id="{DFA9859B-0BB5-83EC-1F78-CFD42896E22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9612761" y="2210228"/>
            <a:ext cx="1266410" cy="126641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31346490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C3AF59-9CE7-4CE6-C397-FFB5DBD78F4E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>
          <a:xfrm>
            <a:off x="9251207" y="6327867"/>
            <a:ext cx="2743200" cy="365125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fld id="{295C7AAE-A677-454A-8BDB-62A0650ACE98}" type="slidenum">
              <a:rPr lang="en-GB" smtClean="0"/>
              <a:pPr rtl="0"/>
              <a:t>7</a:t>
            </a:fld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B2A5FFF-D495-1F22-5AE3-E8FC3BB46D21}"/>
              </a:ext>
            </a:extLst>
          </p:cNvPr>
          <p:cNvSpPr txBox="1"/>
          <p:nvPr/>
        </p:nvSpPr>
        <p:spPr>
          <a:xfrm>
            <a:off x="3704602" y="346194"/>
            <a:ext cx="4782796" cy="46566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pPr algn="l"/>
            <a:r>
              <a:rPr lang="en-US" sz="2800" b="1" u="sng" dirty="0">
                <a:solidFill>
                  <a:schemeClr val="tx1">
                    <a:lumMod val="65000"/>
                    <a:lumOff val="35000"/>
                  </a:schemeClr>
                </a:solidFill>
                <a:latin typeface="Playfair display" panose="00000500000000000000" pitchFamily="2" charset="0"/>
              </a:rPr>
              <a:t>FUNDING REQUIREMENTS </a:t>
            </a:r>
            <a:endParaRPr lang="en-GB" sz="2800" b="1" u="sng" dirty="0">
              <a:solidFill>
                <a:schemeClr val="tx1">
                  <a:lumMod val="65000"/>
                  <a:lumOff val="35000"/>
                </a:schemeClr>
              </a:solidFill>
              <a:latin typeface="Playfair display" panose="00000500000000000000" pitchFamily="2" charset="0"/>
            </a:endParaRPr>
          </a:p>
        </p:txBody>
      </p:sp>
      <p:graphicFrame>
        <p:nvGraphicFramePr>
          <p:cNvPr id="43" name="Table 42">
            <a:extLst>
              <a:ext uri="{FF2B5EF4-FFF2-40B4-BE49-F238E27FC236}">
                <a16:creationId xmlns:a16="http://schemas.microsoft.com/office/drawing/2014/main" id="{D7B17D5D-6851-60A3-B19C-90D4E3C2FC6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1623845"/>
              </p:ext>
            </p:extLst>
          </p:nvPr>
        </p:nvGraphicFramePr>
        <p:xfrm>
          <a:off x="834229" y="1273657"/>
          <a:ext cx="5001508" cy="4873308"/>
        </p:xfrm>
        <a:graphic>
          <a:graphicData uri="http://schemas.openxmlformats.org/drawingml/2006/table">
            <a:tbl>
              <a:tblPr firstRow="1" bandRow="1">
                <a:tableStyleId>{1E171933-4619-4E11-9A3F-F7608DF75F80}</a:tableStyleId>
              </a:tblPr>
              <a:tblGrid>
                <a:gridCol w="3610949">
                  <a:extLst>
                    <a:ext uri="{9D8B030D-6E8A-4147-A177-3AD203B41FA5}">
                      <a16:colId xmlns:a16="http://schemas.microsoft.com/office/drawing/2014/main" val="345921678"/>
                    </a:ext>
                  </a:extLst>
                </a:gridCol>
                <a:gridCol w="1390559">
                  <a:extLst>
                    <a:ext uri="{9D8B030D-6E8A-4147-A177-3AD203B41FA5}">
                      <a16:colId xmlns:a16="http://schemas.microsoft.com/office/drawing/2014/main" val="640860612"/>
                    </a:ext>
                  </a:extLst>
                </a:gridCol>
              </a:tblGrid>
              <a:tr h="618316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STARTUP COSTS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 </a:t>
                      </a: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AMOUNT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883750"/>
                  </a:ext>
                </a:extLst>
              </a:tr>
              <a:tr h="516416"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Initial Product Inventory 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£1500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FF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68639125"/>
                  </a:ext>
                </a:extLst>
              </a:tr>
              <a:tr h="516416"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Initial Packaging Stock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£150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FF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46696426"/>
                  </a:ext>
                </a:extLst>
              </a:tr>
              <a:tr h="618316"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International shipping </a:t>
                      </a:r>
                    </a:p>
                    <a:p>
                      <a:pPr algn="l"/>
                      <a:r>
                        <a:rPr lang="en-US" dirty="0"/>
                        <a:t>Br to UK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+20% 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FF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31710576"/>
                  </a:ext>
                </a:extLst>
              </a:tr>
              <a:tr h="516416"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Marketing Launch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£300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FF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24097196"/>
                  </a:ext>
                </a:extLst>
              </a:tr>
              <a:tr h="516416"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First Import Fees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12%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FF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18486698"/>
                  </a:ext>
                </a:extLst>
              </a:tr>
              <a:tr h="516416"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Website setup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£100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FF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83294238"/>
                  </a:ext>
                </a:extLst>
              </a:tr>
              <a:tr h="51641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Equipment/ tools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£250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FF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38810655"/>
                  </a:ext>
                </a:extLst>
              </a:tr>
              <a:tr h="51641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/>
                        <a:t>TOTAL=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£2450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1849443"/>
                  </a:ext>
                </a:extLst>
              </a:tr>
            </a:tbl>
          </a:graphicData>
        </a:graphic>
      </p:graphicFrame>
      <p:graphicFrame>
        <p:nvGraphicFramePr>
          <p:cNvPr id="45" name="Table 44">
            <a:extLst>
              <a:ext uri="{FF2B5EF4-FFF2-40B4-BE49-F238E27FC236}">
                <a16:creationId xmlns:a16="http://schemas.microsoft.com/office/drawing/2014/main" id="{8AF5ED17-CE66-0E60-1A8C-699030CF7E5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9719976"/>
              </p:ext>
            </p:extLst>
          </p:nvPr>
        </p:nvGraphicFramePr>
        <p:xfrm>
          <a:off x="6574974" y="1273657"/>
          <a:ext cx="4782797" cy="4907801"/>
        </p:xfrm>
        <a:graphic>
          <a:graphicData uri="http://schemas.openxmlformats.org/drawingml/2006/table">
            <a:tbl>
              <a:tblPr firstRow="1" bandRow="1">
                <a:tableStyleId>{1E171933-4619-4E11-9A3F-F7608DF75F80}</a:tableStyleId>
              </a:tblPr>
              <a:tblGrid>
                <a:gridCol w="3020704">
                  <a:extLst>
                    <a:ext uri="{9D8B030D-6E8A-4147-A177-3AD203B41FA5}">
                      <a16:colId xmlns:a16="http://schemas.microsoft.com/office/drawing/2014/main" val="3308987557"/>
                    </a:ext>
                  </a:extLst>
                </a:gridCol>
                <a:gridCol w="1762093">
                  <a:extLst>
                    <a:ext uri="{9D8B030D-6E8A-4147-A177-3AD203B41FA5}">
                      <a16:colId xmlns:a16="http://schemas.microsoft.com/office/drawing/2014/main" val="2038209168"/>
                    </a:ext>
                  </a:extLst>
                </a:gridCol>
              </a:tblGrid>
              <a:tr h="531233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RUNNING COSTS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F33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 </a:t>
                      </a: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AMOUNT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33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08736321"/>
                  </a:ext>
                </a:extLst>
              </a:tr>
              <a:tr h="533784"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Product Inventory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896C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£1500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896C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1921576"/>
                  </a:ext>
                </a:extLst>
              </a:tr>
              <a:tr h="605586"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International shipping </a:t>
                      </a:r>
                    </a:p>
                    <a:p>
                      <a:pPr algn="l"/>
                      <a:r>
                        <a:rPr lang="en-US" dirty="0"/>
                        <a:t>BR to UK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896C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+20% 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896C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05816566"/>
                  </a:ext>
                </a:extLst>
              </a:tr>
              <a:tr h="533784"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Custom &amp; Import fees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896C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12%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896C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5235413"/>
                  </a:ext>
                </a:extLst>
              </a:tr>
              <a:tr h="533784"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Shipping to Customers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896C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15 to 35%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896C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45251611"/>
                  </a:ext>
                </a:extLst>
              </a:tr>
              <a:tr h="533784"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Marketing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896C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£300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896C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25712686"/>
                  </a:ext>
                </a:extLst>
              </a:tr>
              <a:tr h="533784"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Material/ Equipment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896C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£100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896C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6499732"/>
                  </a:ext>
                </a:extLst>
              </a:tr>
              <a:tr h="53378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Payment Process Fees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896C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£1.5%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896C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3528276"/>
                  </a:ext>
                </a:extLst>
              </a:tr>
              <a:tr h="53378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/>
                        <a:t>TOTAL=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F3399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£2759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33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89712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7670676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7" name="Table 46">
            <a:extLst>
              <a:ext uri="{FF2B5EF4-FFF2-40B4-BE49-F238E27FC236}">
                <a16:creationId xmlns:a16="http://schemas.microsoft.com/office/drawing/2014/main" id="{BFF8F0FD-5CAD-C38D-FF44-BBAB6A1FED3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6517462"/>
              </p:ext>
            </p:extLst>
          </p:nvPr>
        </p:nvGraphicFramePr>
        <p:xfrm>
          <a:off x="784763" y="1694419"/>
          <a:ext cx="5029196" cy="34691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29982">
                  <a:extLst>
                    <a:ext uri="{9D8B030D-6E8A-4147-A177-3AD203B41FA5}">
                      <a16:colId xmlns:a16="http://schemas.microsoft.com/office/drawing/2014/main" val="4138534458"/>
                    </a:ext>
                  </a:extLst>
                </a:gridCol>
                <a:gridCol w="1399214">
                  <a:extLst>
                    <a:ext uri="{9D8B030D-6E8A-4147-A177-3AD203B41FA5}">
                      <a16:colId xmlns:a16="http://schemas.microsoft.com/office/drawing/2014/main" val="3185437254"/>
                    </a:ext>
                  </a:extLst>
                </a:gridCol>
              </a:tblGrid>
              <a:tr h="4655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FIXED COST</a:t>
                      </a:r>
                    </a:p>
                    <a:p>
                      <a:pPr algn="ctr"/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AMOUNT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43066831"/>
                  </a:ext>
                </a:extLst>
              </a:tr>
              <a:tr h="465540">
                <a:tc>
                  <a:txBody>
                    <a:bodyPr/>
                    <a:lstStyle/>
                    <a:p>
                      <a:r>
                        <a:rPr lang="en-US" dirty="0"/>
                        <a:t>Marketing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8D5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£300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8D5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49268457"/>
                  </a:ext>
                </a:extLst>
              </a:tr>
              <a:tr h="465540">
                <a:tc>
                  <a:txBody>
                    <a:bodyPr/>
                    <a:lstStyle/>
                    <a:p>
                      <a:r>
                        <a:rPr lang="en-US" dirty="0"/>
                        <a:t>Equipment/ materials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8D5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£150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8D5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86102911"/>
                  </a:ext>
                </a:extLst>
              </a:tr>
              <a:tr h="501375">
                <a:tc>
                  <a:txBody>
                    <a:bodyPr/>
                    <a:lstStyle/>
                    <a:p>
                      <a:r>
                        <a:rPr lang="en-US" dirty="0"/>
                        <a:t>Domain Brand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8D5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£1,25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8D5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6338148"/>
                  </a:ext>
                </a:extLst>
              </a:tr>
              <a:tr h="465540">
                <a:tc>
                  <a:txBody>
                    <a:bodyPr/>
                    <a:lstStyle/>
                    <a:p>
                      <a:r>
                        <a:rPr lang="en-US" dirty="0"/>
                        <a:t>Phone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8D5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£35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8D5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71988515"/>
                  </a:ext>
                </a:extLst>
              </a:tr>
              <a:tr h="465540">
                <a:tc>
                  <a:txBody>
                    <a:bodyPr/>
                    <a:lstStyle/>
                    <a:p>
                      <a:r>
                        <a:rPr lang="en-US" dirty="0"/>
                        <a:t>Business Registration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8D5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£2,50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8D5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7211277"/>
                  </a:ext>
                </a:extLst>
              </a:tr>
              <a:tr h="465540">
                <a:tc>
                  <a:txBody>
                    <a:bodyPr/>
                    <a:lstStyle/>
                    <a:p>
                      <a:pPr algn="l"/>
                      <a:r>
                        <a:rPr lang="en-US" b="1" dirty="0"/>
                        <a:t>TOTAL=</a:t>
                      </a:r>
                      <a:endParaRPr lang="en-GB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£488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98433226"/>
                  </a:ext>
                </a:extLst>
              </a:tr>
            </a:tbl>
          </a:graphicData>
        </a:graphic>
      </p:graphicFrame>
      <p:graphicFrame>
        <p:nvGraphicFramePr>
          <p:cNvPr id="48" name="Table 47">
            <a:extLst>
              <a:ext uri="{FF2B5EF4-FFF2-40B4-BE49-F238E27FC236}">
                <a16:creationId xmlns:a16="http://schemas.microsoft.com/office/drawing/2014/main" id="{6EEAB67D-8863-6C68-02AB-E6143584030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0222947"/>
              </p:ext>
            </p:extLst>
          </p:nvPr>
        </p:nvGraphicFramePr>
        <p:xfrm>
          <a:off x="6400799" y="1443732"/>
          <a:ext cx="5006438" cy="39705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07224">
                  <a:extLst>
                    <a:ext uri="{9D8B030D-6E8A-4147-A177-3AD203B41FA5}">
                      <a16:colId xmlns:a16="http://schemas.microsoft.com/office/drawing/2014/main" val="1250148652"/>
                    </a:ext>
                  </a:extLst>
                </a:gridCol>
                <a:gridCol w="1399214">
                  <a:extLst>
                    <a:ext uri="{9D8B030D-6E8A-4147-A177-3AD203B41FA5}">
                      <a16:colId xmlns:a16="http://schemas.microsoft.com/office/drawing/2014/main" val="3620481637"/>
                    </a:ext>
                  </a:extLst>
                </a:gridCol>
              </a:tblGrid>
              <a:tr h="4655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VARIEBLE COST</a:t>
                      </a:r>
                    </a:p>
                    <a:p>
                      <a:pPr algn="ctr"/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AMOUNT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4193659"/>
                  </a:ext>
                </a:extLst>
              </a:tr>
              <a:tr h="465540">
                <a:tc>
                  <a:txBody>
                    <a:bodyPr/>
                    <a:lstStyle/>
                    <a:p>
                      <a:r>
                        <a:rPr lang="en-US" dirty="0"/>
                        <a:t>Additional products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£1250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6579728"/>
                  </a:ext>
                </a:extLst>
              </a:tr>
              <a:tr h="465540">
                <a:tc>
                  <a:txBody>
                    <a:bodyPr/>
                    <a:lstStyle/>
                    <a:p>
                      <a:r>
                        <a:rPr lang="en-US" dirty="0"/>
                        <a:t>Equipment/ materials per unit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£150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0079327"/>
                  </a:ext>
                </a:extLst>
              </a:tr>
              <a:tr h="501375">
                <a:tc>
                  <a:txBody>
                    <a:bodyPr/>
                    <a:lstStyle/>
                    <a:p>
                      <a:r>
                        <a:rPr lang="en-US" dirty="0"/>
                        <a:t>Custom/ import tax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£1,25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8850288"/>
                  </a:ext>
                </a:extLst>
              </a:tr>
              <a:tr h="501375">
                <a:tc>
                  <a:txBody>
                    <a:bodyPr/>
                    <a:lstStyle/>
                    <a:p>
                      <a:r>
                        <a:rPr lang="en-US" dirty="0"/>
                        <a:t>Domestic shipping to customers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15 to 35%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14473881"/>
                  </a:ext>
                </a:extLst>
              </a:tr>
              <a:tr h="465540">
                <a:tc>
                  <a:txBody>
                    <a:bodyPr/>
                    <a:lstStyle/>
                    <a:p>
                      <a:r>
                        <a:rPr lang="en-US" dirty="0"/>
                        <a:t>Payment process fees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1.5%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22759975"/>
                  </a:ext>
                </a:extLst>
              </a:tr>
              <a:tr h="465540">
                <a:tc>
                  <a:txBody>
                    <a:bodyPr/>
                    <a:lstStyle/>
                    <a:p>
                      <a:r>
                        <a:rPr lang="en-US" dirty="0"/>
                        <a:t>International Shipping BR to UK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20%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8018947"/>
                  </a:ext>
                </a:extLst>
              </a:tr>
              <a:tr h="465540">
                <a:tc>
                  <a:txBody>
                    <a:bodyPr/>
                    <a:lstStyle/>
                    <a:p>
                      <a:pPr algn="l"/>
                      <a:r>
                        <a:rPr lang="en-US" b="1" dirty="0"/>
                        <a:t>TOTAL=</a:t>
                      </a:r>
                      <a:endParaRPr lang="en-GB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£1962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5531378"/>
                  </a:ext>
                </a:extLst>
              </a:tr>
            </a:tbl>
          </a:graphicData>
        </a:graphic>
      </p:graphicFrame>
      <p:sp>
        <p:nvSpPr>
          <p:cNvPr id="49" name="TextBox 48">
            <a:extLst>
              <a:ext uri="{FF2B5EF4-FFF2-40B4-BE49-F238E27FC236}">
                <a16:creationId xmlns:a16="http://schemas.microsoft.com/office/drawing/2014/main" id="{C2F81139-5232-B0A1-DD43-CA6B084C88D5}"/>
              </a:ext>
            </a:extLst>
          </p:cNvPr>
          <p:cNvSpPr txBox="1"/>
          <p:nvPr/>
        </p:nvSpPr>
        <p:spPr>
          <a:xfrm>
            <a:off x="2841171" y="261256"/>
            <a:ext cx="6509658" cy="55517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US" sz="2800" b="1" u="sng" dirty="0">
                <a:solidFill>
                  <a:schemeClr val="tx1">
                    <a:lumMod val="65000"/>
                    <a:lumOff val="35000"/>
                  </a:schemeClr>
                </a:solidFill>
                <a:latin typeface="Playfair display" panose="00000500000000000000" pitchFamily="2" charset="0"/>
              </a:rPr>
              <a:t>FIXED COST AND VARIABLE COST</a:t>
            </a:r>
            <a:endParaRPr lang="en-GB" sz="2800" b="1" u="sng" dirty="0">
              <a:solidFill>
                <a:schemeClr val="tx1">
                  <a:lumMod val="65000"/>
                  <a:lumOff val="35000"/>
                </a:schemeClr>
              </a:solidFill>
              <a:latin typeface="Playfair display" panose="00000500000000000000" pitchFamily="2" charset="0"/>
            </a:endParaRPr>
          </a:p>
        </p:txBody>
      </p:sp>
      <p:pic>
        <p:nvPicPr>
          <p:cNvPr id="50" name="Graphic 49" descr="Crown outline">
            <a:extLst>
              <a:ext uri="{FF2B5EF4-FFF2-40B4-BE49-F238E27FC236}">
                <a16:creationId xmlns:a16="http://schemas.microsoft.com/office/drawing/2014/main" id="{917CE007-A7B1-4AD1-8371-9441AF3357B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64773" y="261256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060152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725F3B-4018-ADF8-4D41-87192174E8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502" y="517879"/>
            <a:ext cx="11890995" cy="843189"/>
          </a:xfrm>
        </p:spPr>
        <p:txBody>
          <a:bodyPr rtlCol="0"/>
          <a:lstStyle>
            <a:defPPr>
              <a:defRPr lang="en-GB"/>
            </a:defPPr>
          </a:lstStyle>
          <a:p>
            <a:pPr rtl="0">
              <a:lnSpc>
                <a:spcPct val="150000"/>
              </a:lnSpc>
            </a:pPr>
            <a:r>
              <a:rPr lang="en-US" sz="2800" b="1" u="sng" spc="0" dirty="0">
                <a:solidFill>
                  <a:schemeClr val="tx1">
                    <a:lumMod val="65000"/>
                    <a:lumOff val="35000"/>
                  </a:schemeClr>
                </a:solidFill>
                <a:latin typeface="Playfair display" panose="00000500000000000000" pitchFamily="2" charset="0"/>
              </a:rPr>
              <a:t>Performance and financial summary table</a:t>
            </a:r>
            <a:endParaRPr lang="en-GB" sz="2800" b="1" u="sng" spc="0" dirty="0">
              <a:solidFill>
                <a:schemeClr val="tx1">
                  <a:lumMod val="65000"/>
                  <a:lumOff val="35000"/>
                </a:schemeClr>
              </a:solidFill>
              <a:latin typeface="Playfair display" panose="00000500000000000000" pitchFamily="2" charset="0"/>
            </a:endParaRPr>
          </a:p>
        </p:txBody>
      </p:sp>
      <p:graphicFrame>
        <p:nvGraphicFramePr>
          <p:cNvPr id="11" name="Content Placeholder 3">
            <a:extLst>
              <a:ext uri="{FF2B5EF4-FFF2-40B4-BE49-F238E27FC236}">
                <a16:creationId xmlns:a16="http://schemas.microsoft.com/office/drawing/2014/main" id="{7E8E154C-592C-940F-05D3-1517DEA883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2625006"/>
              </p:ext>
            </p:extLst>
          </p:nvPr>
        </p:nvGraphicFramePr>
        <p:xfrm>
          <a:off x="481782" y="2151767"/>
          <a:ext cx="11228433" cy="3782988"/>
        </p:xfrm>
        <a:graphic>
          <a:graphicData uri="http://schemas.openxmlformats.org/drawingml/2006/table">
            <a:tbl>
              <a:tblPr firstRow="1" firstCol="1">
                <a:tableStyleId>{69012ECD-51FC-41F1-AA8D-1B2483CD663E}</a:tableStyleId>
              </a:tblPr>
              <a:tblGrid>
                <a:gridCol w="1291738">
                  <a:extLst>
                    <a:ext uri="{9D8B030D-6E8A-4147-A177-3AD203B41FA5}">
                      <a16:colId xmlns:a16="http://schemas.microsoft.com/office/drawing/2014/main" val="1173992025"/>
                    </a:ext>
                  </a:extLst>
                </a:gridCol>
                <a:gridCol w="1143000">
                  <a:extLst>
                    <a:ext uri="{9D8B030D-6E8A-4147-A177-3AD203B41FA5}">
                      <a16:colId xmlns:a16="http://schemas.microsoft.com/office/drawing/2014/main" val="115202853"/>
                    </a:ext>
                  </a:extLst>
                </a:gridCol>
                <a:gridCol w="1360715">
                  <a:extLst>
                    <a:ext uri="{9D8B030D-6E8A-4147-A177-3AD203B41FA5}">
                      <a16:colId xmlns:a16="http://schemas.microsoft.com/office/drawing/2014/main" val="1010693434"/>
                    </a:ext>
                  </a:extLst>
                </a:gridCol>
                <a:gridCol w="1447800">
                  <a:extLst>
                    <a:ext uri="{9D8B030D-6E8A-4147-A177-3AD203B41FA5}">
                      <a16:colId xmlns:a16="http://schemas.microsoft.com/office/drawing/2014/main" val="608292439"/>
                    </a:ext>
                  </a:extLst>
                </a:gridCol>
                <a:gridCol w="1458685">
                  <a:extLst>
                    <a:ext uri="{9D8B030D-6E8A-4147-A177-3AD203B41FA5}">
                      <a16:colId xmlns:a16="http://schemas.microsoft.com/office/drawing/2014/main" val="1007882540"/>
                    </a:ext>
                  </a:extLst>
                </a:gridCol>
                <a:gridCol w="1643743">
                  <a:extLst>
                    <a:ext uri="{9D8B030D-6E8A-4147-A177-3AD203B41FA5}">
                      <a16:colId xmlns:a16="http://schemas.microsoft.com/office/drawing/2014/main" val="3778082769"/>
                    </a:ext>
                  </a:extLst>
                </a:gridCol>
                <a:gridCol w="1513115">
                  <a:extLst>
                    <a:ext uri="{9D8B030D-6E8A-4147-A177-3AD203B41FA5}">
                      <a16:colId xmlns:a16="http://schemas.microsoft.com/office/drawing/2014/main" val="1136644251"/>
                    </a:ext>
                  </a:extLst>
                </a:gridCol>
                <a:gridCol w="1369637">
                  <a:extLst>
                    <a:ext uri="{9D8B030D-6E8A-4147-A177-3AD203B41FA5}">
                      <a16:colId xmlns:a16="http://schemas.microsoft.com/office/drawing/2014/main" val="2232371376"/>
                    </a:ext>
                  </a:extLst>
                </a:gridCol>
              </a:tblGrid>
              <a:tr h="639938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ctr" rtl="0"/>
                      <a:endParaRPr lang="en-GB" sz="1200" spc="50" baseline="0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96C2"/>
                    </a:solidFill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ctr" rtl="0"/>
                      <a:r>
                        <a:rPr lang="en-US" sz="1400" b="1" i="0" spc="50" dirty="0">
                          <a:solidFill>
                            <a:schemeClr val="bg1"/>
                          </a:solidFill>
                          <a:latin typeface="+mn-lt"/>
                        </a:rPr>
                        <a:t>MONTLY</a:t>
                      </a:r>
                      <a:endParaRPr lang="en-GB" sz="1400" b="1" i="0" spc="50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3399"/>
                    </a:solidFill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ctr" rtl="0"/>
                      <a:r>
                        <a:rPr lang="en-US" sz="1400" b="1" i="0" spc="50" dirty="0">
                          <a:solidFill>
                            <a:schemeClr val="bg1"/>
                          </a:solidFill>
                          <a:latin typeface="+mn-lt"/>
                        </a:rPr>
                        <a:t>J</a:t>
                      </a:r>
                      <a:r>
                        <a:rPr lang="en-GB" sz="1400" b="1" i="0" spc="50" dirty="0">
                          <a:solidFill>
                            <a:schemeClr val="bg1"/>
                          </a:solidFill>
                          <a:latin typeface="+mn-lt"/>
                        </a:rPr>
                        <a:t>AN</a:t>
                      </a: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3399"/>
                    </a:solidFill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ctr" rtl="0"/>
                      <a:r>
                        <a:rPr lang="en-US" sz="1400" b="1" i="0" spc="50" dirty="0">
                          <a:solidFill>
                            <a:schemeClr val="bg1"/>
                          </a:solidFill>
                          <a:latin typeface="+mn-lt"/>
                        </a:rPr>
                        <a:t>F</a:t>
                      </a:r>
                      <a:r>
                        <a:rPr lang="en-GB" sz="1400" b="1" i="0" spc="50" dirty="0">
                          <a:solidFill>
                            <a:schemeClr val="bg1"/>
                          </a:solidFill>
                          <a:latin typeface="+mn-lt"/>
                        </a:rPr>
                        <a:t>EB</a:t>
                      </a: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3399"/>
                    </a:solidFill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ctr" rtl="0"/>
                      <a:r>
                        <a:rPr lang="en-US" sz="1400" b="1" i="0" spc="50" dirty="0">
                          <a:solidFill>
                            <a:schemeClr val="bg1"/>
                          </a:solidFill>
                          <a:latin typeface="+mn-lt"/>
                        </a:rPr>
                        <a:t>M</a:t>
                      </a:r>
                      <a:r>
                        <a:rPr lang="en-GB" sz="1400" b="1" i="0" spc="50" dirty="0">
                          <a:solidFill>
                            <a:schemeClr val="bg1"/>
                          </a:solidFill>
                          <a:latin typeface="+mn-lt"/>
                        </a:rPr>
                        <a:t>AR</a:t>
                      </a: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3399"/>
                    </a:solidFill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ctr" rtl="0"/>
                      <a:r>
                        <a:rPr lang="en-US" sz="1400" b="1" i="0" spc="50" dirty="0">
                          <a:solidFill>
                            <a:schemeClr val="bg1"/>
                          </a:solidFill>
                          <a:latin typeface="+mn-lt"/>
                        </a:rPr>
                        <a:t>A</a:t>
                      </a:r>
                      <a:r>
                        <a:rPr lang="en-GB" sz="1400" b="1" i="0" spc="50" dirty="0">
                          <a:solidFill>
                            <a:schemeClr val="bg1"/>
                          </a:solidFill>
                          <a:latin typeface="+mn-lt"/>
                        </a:rPr>
                        <a:t>PR</a:t>
                      </a: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3399"/>
                    </a:solidFill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ctr" rtl="0"/>
                      <a:r>
                        <a:rPr lang="en-US" sz="1400" b="1" i="0" spc="50" dirty="0">
                          <a:solidFill>
                            <a:schemeClr val="bg1"/>
                          </a:solidFill>
                          <a:latin typeface="+mn-lt"/>
                        </a:rPr>
                        <a:t>J</a:t>
                      </a:r>
                      <a:r>
                        <a:rPr lang="en-GB" sz="1400" b="1" i="0" spc="50" dirty="0">
                          <a:solidFill>
                            <a:schemeClr val="bg1"/>
                          </a:solidFill>
                          <a:latin typeface="+mn-lt"/>
                        </a:rPr>
                        <a:t>UN</a:t>
                      </a: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3399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US" sz="1400" b="1" i="0" spc="50" dirty="0">
                          <a:solidFill>
                            <a:schemeClr val="bg1"/>
                          </a:solidFill>
                          <a:latin typeface="+mn-lt"/>
                        </a:rPr>
                        <a:t>JUL</a:t>
                      </a:r>
                      <a:endParaRPr lang="en-GB" sz="1400" b="1" i="0" spc="50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33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7223600"/>
                  </a:ext>
                </a:extLst>
              </a:tr>
              <a:tr h="639938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ctr" rtl="0"/>
                      <a:r>
                        <a:rPr lang="en-US" sz="1400" b="1" i="0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FIXED COST</a:t>
                      </a:r>
                      <a:endParaRPr lang="en-GB" sz="1400" b="1" i="0" spc="5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lt"/>
                      </a:endParaRP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r" rtl="0"/>
                      <a:r>
                        <a:rPr lang="en-US" sz="1200" b="1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£488</a:t>
                      </a:r>
                      <a:endParaRPr lang="en-GB" sz="1200" b="1" spc="5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lt"/>
                      </a:endParaRP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r" rtl="0"/>
                      <a:r>
                        <a:rPr lang="en-US" sz="1200" b="1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488</a:t>
                      </a:r>
                      <a:endParaRPr lang="en-GB" sz="1200" b="1" spc="5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lt"/>
                      </a:endParaRP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r" rtl="0"/>
                      <a:r>
                        <a:rPr lang="en-US" sz="1200" b="1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£488</a:t>
                      </a:r>
                      <a:endParaRPr lang="en-GB" sz="1200" b="1" spc="5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lt"/>
                      </a:endParaRP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r" rtl="0"/>
                      <a:r>
                        <a:rPr lang="en-US" sz="1200" b="1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£</a:t>
                      </a:r>
                      <a:r>
                        <a:rPr lang="en-GB" sz="1200" b="1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488</a:t>
                      </a: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r" rtl="0"/>
                      <a:r>
                        <a:rPr lang="en-GB" sz="1200" b="1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£488</a:t>
                      </a: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r" rtl="0"/>
                      <a:r>
                        <a:rPr lang="en-GB" sz="1200" b="1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£488</a:t>
                      </a: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/>
                      <a:r>
                        <a:rPr lang="en-US" sz="1200" b="1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£488</a:t>
                      </a:r>
                      <a:endParaRPr lang="en-GB" sz="1200" b="1" spc="5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lt"/>
                      </a:endParaRP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2132828"/>
                  </a:ext>
                </a:extLst>
              </a:tr>
              <a:tr h="639938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ctr" rtl="0"/>
                      <a:r>
                        <a:rPr lang="en-US" sz="1400" b="1" i="0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VARIABLE COST</a:t>
                      </a:r>
                      <a:endParaRPr lang="en-GB" sz="1400" b="1" i="0" spc="5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lt"/>
                      </a:endParaRP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r" rtl="0"/>
                      <a:r>
                        <a:rPr lang="en-US" sz="1200" b="1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£</a:t>
                      </a:r>
                      <a:r>
                        <a:rPr lang="en-GB" sz="1200" b="1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1.962</a:t>
                      </a: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r" rtl="0"/>
                      <a:r>
                        <a:rPr lang="en-US" sz="1200" b="1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£</a:t>
                      </a:r>
                      <a:r>
                        <a:rPr lang="en-GB" sz="1200" b="1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1.759</a:t>
                      </a: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r" rtl="0"/>
                      <a:r>
                        <a:rPr lang="en-US" sz="1200" b="1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£1.750</a:t>
                      </a:r>
                      <a:endParaRPr lang="en-GB" sz="1200" b="1" spc="5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lt"/>
                      </a:endParaRP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r" rtl="0"/>
                      <a:r>
                        <a:rPr lang="en-US" sz="1200" b="1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£1.872</a:t>
                      </a:r>
                      <a:endParaRPr lang="en-GB" sz="1200" b="1" spc="5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lt"/>
                      </a:endParaRP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r" rtl="0"/>
                      <a:r>
                        <a:rPr lang="en-US" sz="1200" b="1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£1.660</a:t>
                      </a:r>
                      <a:endParaRPr lang="en-GB" sz="1200" b="1" spc="5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lt"/>
                      </a:endParaRP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r" rtl="0"/>
                      <a:r>
                        <a:rPr lang="en-GB" sz="1200" b="1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£1.660</a:t>
                      </a: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/>
                      <a:r>
                        <a:rPr lang="en-US" sz="1200" b="1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£1862</a:t>
                      </a:r>
                      <a:endParaRPr lang="en-GB" sz="1200" b="1" spc="5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lt"/>
                      </a:endParaRP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4300830"/>
                  </a:ext>
                </a:extLst>
              </a:tr>
              <a:tr h="611618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ctr" rtl="0"/>
                      <a:r>
                        <a:rPr lang="en-US" sz="1400" b="1" i="0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TOTAL</a:t>
                      </a:r>
                      <a:endParaRPr lang="en-GB" sz="1400" b="1" i="0" spc="5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lt"/>
                      </a:endParaRP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96C2"/>
                    </a:solidFill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r" rtl="0"/>
                      <a:r>
                        <a:rPr lang="en-US" sz="1200" b="1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£2.450</a:t>
                      </a:r>
                      <a:endParaRPr lang="en-GB" sz="1200" b="1" spc="5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lt"/>
                      </a:endParaRP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r" rtl="0"/>
                      <a:r>
                        <a:rPr lang="en-US" sz="1200" b="1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£</a:t>
                      </a:r>
                      <a:r>
                        <a:rPr lang="en-GB" sz="1200" b="1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2.238</a:t>
                      </a: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r" rtl="0"/>
                      <a:r>
                        <a:rPr lang="en-US" sz="1200" b="1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£</a:t>
                      </a:r>
                      <a:r>
                        <a:rPr lang="en-GB" sz="1200" b="1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2.238</a:t>
                      </a: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r" rtl="0"/>
                      <a:r>
                        <a:rPr lang="en-US" sz="1200" b="1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£</a:t>
                      </a:r>
                      <a:r>
                        <a:rPr lang="en-GB" sz="1200" b="1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2.360</a:t>
                      </a: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r" rtl="0"/>
                      <a:r>
                        <a:rPr lang="en-GB" sz="1200" b="1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£2.148</a:t>
                      </a: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r" rtl="0"/>
                      <a:r>
                        <a:rPr lang="en-GB" sz="1200" b="1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£2.148</a:t>
                      </a: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/>
                      <a:r>
                        <a:rPr lang="en-US" sz="1200" b="1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£2.350</a:t>
                      </a:r>
                      <a:endParaRPr lang="en-GB" sz="1200" b="1" spc="5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lt"/>
                      </a:endParaRP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87728417"/>
                  </a:ext>
                </a:extLst>
              </a:tr>
              <a:tr h="611618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ctr" rtl="0"/>
                      <a:r>
                        <a:rPr lang="en-US" sz="1400" b="1" i="0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REVENUE</a:t>
                      </a:r>
                      <a:endParaRPr lang="en-GB" sz="1400" b="1" i="0" spc="5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lt"/>
                      </a:endParaRP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r" rtl="0"/>
                      <a:endParaRPr lang="en-US" sz="1200" b="1" spc="5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lt"/>
                      </a:endParaRPr>
                    </a:p>
                    <a:p>
                      <a:pPr algn="r" rtl="0"/>
                      <a:r>
                        <a:rPr lang="en-US" sz="1200" b="1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£750</a:t>
                      </a:r>
                      <a:endParaRPr lang="en-GB" sz="1200" b="1" spc="5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lt"/>
                      </a:endParaRP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r" rtl="0"/>
                      <a:r>
                        <a:rPr lang="en-US" sz="1200" b="1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£1.237</a:t>
                      </a:r>
                      <a:endParaRPr lang="en-GB" sz="1200" b="1" spc="5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lt"/>
                      </a:endParaRP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r" rtl="0"/>
                      <a:r>
                        <a:rPr lang="en-US" sz="1200" b="1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£</a:t>
                      </a:r>
                      <a:r>
                        <a:rPr lang="en-GB" sz="1200" b="1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1.512</a:t>
                      </a: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r" rtl="0"/>
                      <a:r>
                        <a:rPr lang="en-US" sz="1200" b="1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£</a:t>
                      </a:r>
                      <a:r>
                        <a:rPr lang="en-GB" sz="1200" b="1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2.282</a:t>
                      </a: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r" rtl="0"/>
                      <a:r>
                        <a:rPr lang="en-GB" sz="1200" b="1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£2.337</a:t>
                      </a: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r" rtl="0"/>
                      <a:r>
                        <a:rPr lang="en-GB" sz="1200" b="1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£2.750</a:t>
                      </a: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/>
                      <a:r>
                        <a:rPr lang="en-US" sz="1200" b="1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£3.437</a:t>
                      </a:r>
                      <a:endParaRPr lang="en-GB" sz="1200" b="1" spc="5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lt"/>
                      </a:endParaRP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57078208"/>
                  </a:ext>
                </a:extLst>
              </a:tr>
              <a:tr h="639938">
                <a:tc>
                  <a:txBody>
                    <a:bodyPr/>
                    <a:lstStyle/>
                    <a:p>
                      <a:pPr algn="ctr" rtl="0"/>
                      <a:r>
                        <a:rPr lang="en-US" sz="1400" b="1" i="0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PROFIT/ LOSS</a:t>
                      </a:r>
                      <a:endParaRPr lang="en-GB" sz="1400" b="1" i="0" spc="5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lt"/>
                      </a:endParaRP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96C2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/>
                      <a:r>
                        <a:rPr lang="en-US" sz="1200" b="1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-£1.700</a:t>
                      </a:r>
                      <a:endParaRPr lang="en-GB" sz="1200" b="1" spc="5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lt"/>
                      </a:endParaRP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EA596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/>
                      <a:r>
                        <a:rPr lang="en-US" sz="1200" b="1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-£1.001</a:t>
                      </a:r>
                      <a:endParaRPr lang="en-GB" sz="1200" b="1" spc="5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lt"/>
                      </a:endParaRP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EA596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/>
                      <a:r>
                        <a:rPr lang="en-US" sz="1200" b="1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-£726</a:t>
                      </a:r>
                      <a:endParaRPr lang="en-GB" sz="1200" b="1" spc="5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lt"/>
                      </a:endParaRP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EA596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/>
                      <a:r>
                        <a:rPr lang="en-US" sz="1200" b="1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-£78</a:t>
                      </a:r>
                      <a:endParaRPr lang="en-GB" sz="1200" b="1" spc="5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lt"/>
                      </a:endParaRP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EA596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/>
                      <a:r>
                        <a:rPr lang="en-US" sz="1200" b="1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£189</a:t>
                      </a:r>
                      <a:endParaRPr lang="en-GB" sz="1200" b="1" spc="5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lt"/>
                      </a:endParaRP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rtl="0"/>
                      <a:r>
                        <a:rPr lang="en-US" sz="1200" b="1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£602</a:t>
                      </a:r>
                      <a:endParaRPr lang="en-GB" sz="1200" b="1" spc="5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lt"/>
                      </a:endParaRP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rtl="0"/>
                      <a:r>
                        <a:rPr lang="en-US" sz="1200" b="1" spc="5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£1.087</a:t>
                      </a:r>
                      <a:endParaRPr lang="en-GB" sz="1200" b="1" spc="5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lt"/>
                      </a:endParaRPr>
                    </a:p>
                  </a:txBody>
                  <a:tcPr marL="163194" marR="163194" marT="81598" marB="815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85903555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3EC2F4-EB1F-205C-7B91-FAE6ABB6DA88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5C7AAE-A677-454A-8BDB-62A0650ACE98}" type="slidenum">
              <a:rPr lang="en-GB" smtClean="0"/>
              <a:pPr rtl="0"/>
              <a:t>9</a:t>
            </a:fld>
            <a:endParaRPr lang="en-GB" dirty="0"/>
          </a:p>
        </p:txBody>
      </p:sp>
      <p:pic>
        <p:nvPicPr>
          <p:cNvPr id="5" name="Graphic 4" descr="Crown outline">
            <a:extLst>
              <a:ext uri="{FF2B5EF4-FFF2-40B4-BE49-F238E27FC236}">
                <a16:creationId xmlns:a16="http://schemas.microsoft.com/office/drawing/2014/main" id="{9DED0D8D-73A3-B2DB-209D-C54E3E1F6C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511900" y="25073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687248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>
            <a:extLst>
              <a:ext uri="{FF2B5EF4-FFF2-40B4-BE49-F238E27FC236}">
                <a16:creationId xmlns:a16="http://schemas.microsoft.com/office/drawing/2014/main" id="{E46277C8-D940-1F7A-C7DF-8415E3638C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01767" y="487306"/>
            <a:ext cx="4085468" cy="468087"/>
          </a:xfrm>
        </p:spPr>
        <p:txBody>
          <a:bodyPr>
            <a:noAutofit/>
          </a:bodyPr>
          <a:lstStyle/>
          <a:p>
            <a:r>
              <a:rPr lang="en-US" sz="4000" dirty="0">
                <a:solidFill>
                  <a:srgbClr val="FF3399"/>
                </a:solidFill>
                <a:latin typeface="Playfair display" panose="00000500000000000000" pitchFamily="2" charset="0"/>
              </a:rPr>
              <a:t>CONCLUSION</a:t>
            </a:r>
            <a:endParaRPr lang="en-GB" sz="4000" dirty="0">
              <a:solidFill>
                <a:srgbClr val="FF3399"/>
              </a:solidFill>
              <a:latin typeface="Playfair display" panose="00000500000000000000" pitchFamily="2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6DBFC83-6BC6-3B89-8EB6-74557E1CEA09}"/>
              </a:ext>
            </a:extLst>
          </p:cNvPr>
          <p:cNvSpPr txBox="1"/>
          <p:nvPr/>
        </p:nvSpPr>
        <p:spPr>
          <a:xfrm>
            <a:off x="1039906" y="1775012"/>
            <a:ext cx="10237694" cy="3854823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400" dirty="0"/>
              <a:t>Business Plan Overview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400" dirty="0"/>
              <a:t>Legal Format &amp; Management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400" dirty="0"/>
              <a:t>Pestle Analysis &amp; External Impact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400" dirty="0"/>
              <a:t>SWOT Business Analysis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400" dirty="0"/>
              <a:t>Marketing Strategy- 4Ps Mix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400" dirty="0"/>
              <a:t>Funding Requirements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649931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DC2C5D4E-F481-B17C-DFEF-7F9F7D414FC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762003" y="2"/>
            <a:ext cx="4667994" cy="6857998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Thank</a:t>
            </a:r>
          </a:p>
          <a:p>
            <a:pPr rtl="0"/>
            <a:r>
              <a:rPr lang="en-GB" dirty="0">
                <a:solidFill>
                  <a:srgbClr val="0E0F0F">
                    <a:alpha val="10000"/>
                  </a:srgbClr>
                </a:solidFill>
              </a:rPr>
              <a:t>thank</a:t>
            </a:r>
          </a:p>
          <a:p>
            <a:pPr rtl="0"/>
            <a:r>
              <a:rPr lang="en-GB" dirty="0">
                <a:solidFill>
                  <a:srgbClr val="0E0F0F">
                    <a:alpha val="10000"/>
                  </a:srgbClr>
                </a:solidFill>
              </a:rPr>
              <a:t>Thank</a:t>
            </a:r>
          </a:p>
          <a:p>
            <a:pPr rtl="0"/>
            <a:r>
              <a:rPr lang="en-GB" dirty="0">
                <a:solidFill>
                  <a:srgbClr val="0E0F0F">
                    <a:alpha val="10000"/>
                  </a:srgbClr>
                </a:solidFill>
              </a:rPr>
              <a:t>You</a:t>
            </a:r>
          </a:p>
          <a:p>
            <a:pPr rtl="0"/>
            <a:r>
              <a:rPr lang="en-GB" dirty="0">
                <a:solidFill>
                  <a:srgbClr val="0E0F0F">
                    <a:alpha val="10000"/>
                  </a:srgbClr>
                </a:solidFill>
              </a:rPr>
              <a:t>You</a:t>
            </a:r>
          </a:p>
          <a:p>
            <a:pPr rtl="0"/>
            <a:r>
              <a:rPr lang="en-GB" dirty="0">
                <a:solidFill>
                  <a:srgbClr val="0E0F0F">
                    <a:alpha val="10000"/>
                  </a:srgbClr>
                </a:solidFill>
              </a:rPr>
              <a:t>You</a:t>
            </a:r>
          </a:p>
          <a:p>
            <a:pPr rtl="0"/>
            <a:r>
              <a:rPr lang="en-GB" dirty="0">
                <a:solidFill>
                  <a:srgbClr val="0E0F0F">
                    <a:alpha val="10000"/>
                  </a:srgbClr>
                </a:solidFill>
              </a:rPr>
              <a:t>you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84B71A9C-F374-B122-4E3F-6FED0190920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581349" y="2376830"/>
            <a:ext cx="5461152" cy="3186954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>
                <a:solidFill>
                  <a:srgbClr val="FF3399"/>
                </a:solidFill>
              </a:rPr>
              <a:t>Thank you!</a:t>
            </a:r>
            <a:endParaRPr lang="en-GB" dirty="0">
              <a:solidFill>
                <a:srgbClr val="FF33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807239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Customised design">
  <a:themeElements>
    <a:clrScheme name="Product-Summary">
      <a:dk1>
        <a:srgbClr val="000000"/>
      </a:dk1>
      <a:lt1>
        <a:srgbClr val="FFFFFF"/>
      </a:lt1>
      <a:dk2>
        <a:srgbClr val="C16548"/>
      </a:dk2>
      <a:lt2>
        <a:srgbClr val="E7E6E6"/>
      </a:lt2>
      <a:accent1>
        <a:srgbClr val="C16548"/>
      </a:accent1>
      <a:accent2>
        <a:srgbClr val="E1C9C1"/>
      </a:accent2>
      <a:accent3>
        <a:srgbClr val="EFE9E7"/>
      </a:accent3>
      <a:accent4>
        <a:srgbClr val="7C8C5F"/>
      </a:accent4>
      <a:accent5>
        <a:srgbClr val="DAE7C3"/>
      </a:accent5>
      <a:accent6>
        <a:srgbClr val="ECF1E3"/>
      </a:accent6>
      <a:hlink>
        <a:srgbClr val="0563C1"/>
      </a:hlink>
      <a:folHlink>
        <a:srgbClr val="954F72"/>
      </a:folHlink>
    </a:clrScheme>
    <a:fontScheme name="Custom 11">
      <a:majorFont>
        <a:latin typeface="Felix Titling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</a:spPr>
      <a:bodyPr vert="horz" lIns="0" tIns="0" rIns="0" bIns="0" rtlCol="0" anchor="t">
        <a:noAutofit/>
      </a:bodyPr>
      <a:lstStyle>
        <a:defPPr algn="l">
          <a:defRPr sz="75000" spc="500" dirty="0">
            <a:solidFill>
              <a:srgbClr val="C16548">
                <a:alpha val="5000"/>
              </a:srgbClr>
            </a:solidFill>
            <a:latin typeface="Felix Titling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Office_66612933_TF89238778_Win32" id="{1B57E06C-7E6C-4A27-8382-30583860FF2D}" vid="{1DABD696-DC97-4588-806F-05A7C182FCE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D38C5239C7AD241AEBCE7A5605A517A" ma:contentTypeVersion="6" ma:contentTypeDescription="Create a new document." ma:contentTypeScope="" ma:versionID="98061052235dd27b4f2aebb5d0c1aa2d">
  <xsd:schema xmlns:xsd="http://www.w3.org/2001/XMLSchema" xmlns:xs="http://www.w3.org/2001/XMLSchema" xmlns:p="http://schemas.microsoft.com/office/2006/metadata/properties" xmlns:ns3="37a0acea-1511-41cc-bfdb-5619dd373231" targetNamespace="http://schemas.microsoft.com/office/2006/metadata/properties" ma:root="true" ma:fieldsID="8c8d9ab8fb024ce806d37fec07392408" ns3:_="">
    <xsd:import namespace="37a0acea-1511-41cc-bfdb-5619dd37323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7a0acea-1511-41cc-bfdb-5619dd37323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7a0acea-1511-41cc-bfdb-5619dd373231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BEDF609-E1CE-454B-AFE8-22DAC62F59B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7a0acea-1511-41cc-bfdb-5619dd37323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5681C3E-CB48-499F-A0BA-013D43E18D30}">
  <ds:schemaRefs>
    <ds:schemaRef ds:uri="http://purl.org/dc/terms/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37a0acea-1511-41cc-bfdb-5619dd373231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B96258DE-393F-4525-BA5A-16B215FF0736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Product summary presentation</Template>
  <TotalTime>9984</TotalTime>
  <Words>881</Words>
  <Application>Microsoft Office PowerPoint</Application>
  <PresentationFormat>Widescreen</PresentationFormat>
  <Paragraphs>282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Arial</vt:lpstr>
      <vt:lpstr>Avenir Book</vt:lpstr>
      <vt:lpstr>Avenir Next LT Pro</vt:lpstr>
      <vt:lpstr>Calibri</vt:lpstr>
      <vt:lpstr>Felix Titling</vt:lpstr>
      <vt:lpstr>Playfair display</vt:lpstr>
      <vt:lpstr>Wingdings</vt:lpstr>
      <vt:lpstr>Customised design</vt:lpstr>
      <vt:lpstr> BRAZILIAN CROWN  BUSINESS PLAN</vt:lpstr>
      <vt:lpstr>E-COMMERCE BRAZILIAN CROWN OVERVIEW</vt:lpstr>
      <vt:lpstr>LEGAL FORMAT   &amp;   MANAGEMENT STRUCTURE   </vt:lpstr>
      <vt:lpstr>PESTLE ANALYSIS &amp; EXTERNAL IMPACTS</vt:lpstr>
      <vt:lpstr>PowerPoint Presentation</vt:lpstr>
      <vt:lpstr>MARKETING STRATEGIES 4Ps</vt:lpstr>
      <vt:lpstr>PowerPoint Presentation</vt:lpstr>
      <vt:lpstr>PowerPoint Presentation</vt:lpstr>
      <vt:lpstr>Performance and financial summary table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Maria Eduarda Rodrigues Borgato (2314577)</dc:creator>
  <cp:lastModifiedBy>Maria Eduarda Rodrigues Borgato (2314577)</cp:lastModifiedBy>
  <cp:revision>10</cp:revision>
  <dcterms:created xsi:type="dcterms:W3CDTF">2025-11-30T10:57:43Z</dcterms:created>
  <dcterms:modified xsi:type="dcterms:W3CDTF">2025-12-08T03:58:09Z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0x0101002D38C5239C7AD241AEBCE7A5605A517A</vt:lpwstr>
  </property>
</Properties>
</file>