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14"/>
  </p:notesMasterIdLst>
  <p:sldIdLst>
    <p:sldId id="256" r:id="rId2"/>
    <p:sldId id="322" r:id="rId3"/>
    <p:sldId id="430" r:id="rId4"/>
    <p:sldId id="431" r:id="rId5"/>
    <p:sldId id="432" r:id="rId6"/>
    <p:sldId id="433" r:id="rId7"/>
    <p:sldId id="434" r:id="rId8"/>
    <p:sldId id="435" r:id="rId9"/>
    <p:sldId id="437" r:id="rId10"/>
    <p:sldId id="436" r:id="rId11"/>
    <p:sldId id="438" r:id="rId12"/>
    <p:sldId id="31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22B67E-520D-4FC7-AAEE-2EC55C79E17D}" v="6" dt="2023-03-29T10:29:22.6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3" d="100"/>
          <a:sy n="103" d="100"/>
        </p:scale>
        <p:origin x="12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8322B67E-520D-4FC7-AAEE-2EC55C79E17D}"/>
    <pc:docChg chg="undo custSel addSld delSld modSld">
      <pc:chgData name="Sian Turvey" userId="9a374997-2901-41ac-b51e-a8948a26085a" providerId="ADAL" clId="{8322B67E-520D-4FC7-AAEE-2EC55C79E17D}" dt="2023-03-29T10:31:57.210" v="396" actId="26606"/>
      <pc:docMkLst>
        <pc:docMk/>
      </pc:docMkLst>
      <pc:sldChg chg="modSp">
        <pc:chgData name="Sian Turvey" userId="9a374997-2901-41ac-b51e-a8948a26085a" providerId="ADAL" clId="{8322B67E-520D-4FC7-AAEE-2EC55C79E17D}" dt="2023-03-29T10:15:24.825" v="3" actId="20577"/>
        <pc:sldMkLst>
          <pc:docMk/>
          <pc:sldMk cId="3955292515" sldId="256"/>
        </pc:sldMkLst>
        <pc:spChg chg="mod">
          <ac:chgData name="Sian Turvey" userId="9a374997-2901-41ac-b51e-a8948a26085a" providerId="ADAL" clId="{8322B67E-520D-4FC7-AAEE-2EC55C79E17D}" dt="2023-03-29T10:15:24.825" v="3" actId="20577"/>
          <ac:spMkLst>
            <pc:docMk/>
            <pc:sldMk cId="3955292515" sldId="256"/>
            <ac:spMk id="2" creationId="{7EA445BA-DE2A-44FA-98CF-86D1A5058549}"/>
          </ac:spMkLst>
        </pc:spChg>
      </pc:sldChg>
      <pc:sldChg chg="del">
        <pc:chgData name="Sian Turvey" userId="9a374997-2901-41ac-b51e-a8948a26085a" providerId="ADAL" clId="{8322B67E-520D-4FC7-AAEE-2EC55C79E17D}" dt="2023-03-29T10:16:06.458" v="22" actId="47"/>
        <pc:sldMkLst>
          <pc:docMk/>
          <pc:sldMk cId="1541734476" sldId="294"/>
        </pc:sldMkLst>
      </pc:sldChg>
      <pc:sldChg chg="addSp delSp modSp mod setBg setClrOvrMap">
        <pc:chgData name="Sian Turvey" userId="9a374997-2901-41ac-b51e-a8948a26085a" providerId="ADAL" clId="{8322B67E-520D-4FC7-AAEE-2EC55C79E17D}" dt="2023-03-29T10:30:55.018" v="389" actId="26606"/>
        <pc:sldMkLst>
          <pc:docMk/>
          <pc:sldMk cId="993811737" sldId="322"/>
        </pc:sldMkLst>
        <pc:spChg chg="mod">
          <ac:chgData name="Sian Turvey" userId="9a374997-2901-41ac-b51e-a8948a26085a" providerId="ADAL" clId="{8322B67E-520D-4FC7-AAEE-2EC55C79E17D}" dt="2023-03-29T10:30:55.018" v="389" actId="26606"/>
          <ac:spMkLst>
            <pc:docMk/>
            <pc:sldMk cId="993811737" sldId="322"/>
            <ac:spMk id="2" creationId="{0FA75041-FC99-8442-F505-8D9A7066EB1D}"/>
          </ac:spMkLst>
        </pc:spChg>
        <pc:spChg chg="add del mod">
          <ac:chgData name="Sian Turvey" userId="9a374997-2901-41ac-b51e-a8948a26085a" providerId="ADAL" clId="{8322B67E-520D-4FC7-AAEE-2EC55C79E17D}" dt="2023-03-29T10:30:55.018" v="389" actId="26606"/>
          <ac:spMkLst>
            <pc:docMk/>
            <pc:sldMk cId="993811737" sldId="322"/>
            <ac:spMk id="3" creationId="{E0C44DE8-FBA7-70AB-AB5B-8E8061297CFF}"/>
          </ac:spMkLst>
        </pc:spChg>
        <pc:spChg chg="add">
          <ac:chgData name="Sian Turvey" userId="9a374997-2901-41ac-b51e-a8948a26085a" providerId="ADAL" clId="{8322B67E-520D-4FC7-AAEE-2EC55C79E17D}" dt="2023-03-29T10:30:55.018" v="389" actId="26606"/>
          <ac:spMkLst>
            <pc:docMk/>
            <pc:sldMk cId="993811737" sldId="322"/>
            <ac:spMk id="8" creationId="{052BEFF1-896C-45B1-B02C-96A6A1BC389A}"/>
          </ac:spMkLst>
        </pc:spChg>
        <pc:spChg chg="add del">
          <ac:chgData name="Sian Turvey" userId="9a374997-2901-41ac-b51e-a8948a26085a" providerId="ADAL" clId="{8322B67E-520D-4FC7-AAEE-2EC55C79E17D}" dt="2023-03-29T10:30:55.002" v="388" actId="26606"/>
          <ac:spMkLst>
            <pc:docMk/>
            <pc:sldMk cId="993811737" sldId="322"/>
            <ac:spMk id="9" creationId="{47AEA421-5F29-4BA7-9360-2501B5987921}"/>
          </ac:spMkLst>
        </pc:spChg>
        <pc:spChg chg="add">
          <ac:chgData name="Sian Turvey" userId="9a374997-2901-41ac-b51e-a8948a26085a" providerId="ADAL" clId="{8322B67E-520D-4FC7-AAEE-2EC55C79E17D}" dt="2023-03-29T10:30:55.018" v="389" actId="26606"/>
          <ac:spMkLst>
            <pc:docMk/>
            <pc:sldMk cId="993811737" sldId="322"/>
            <ac:spMk id="10" creationId="{BB237A14-61B1-4C00-A670-5D8D68A8668E}"/>
          </ac:spMkLst>
        </pc:spChg>
        <pc:spChg chg="add del">
          <ac:chgData name="Sian Turvey" userId="9a374997-2901-41ac-b51e-a8948a26085a" providerId="ADAL" clId="{8322B67E-520D-4FC7-AAEE-2EC55C79E17D}" dt="2023-03-29T10:30:55.002" v="388" actId="26606"/>
          <ac:spMkLst>
            <pc:docMk/>
            <pc:sldMk cId="993811737" sldId="322"/>
            <ac:spMk id="11" creationId="{9348F0CB-4904-4DEF-BDD4-ADEC2DCCCBD7}"/>
          </ac:spMkLst>
        </pc:spChg>
        <pc:spChg chg="add">
          <ac:chgData name="Sian Turvey" userId="9a374997-2901-41ac-b51e-a8948a26085a" providerId="ADAL" clId="{8322B67E-520D-4FC7-AAEE-2EC55C79E17D}" dt="2023-03-29T10:30:55.018" v="389" actId="26606"/>
          <ac:spMkLst>
            <pc:docMk/>
            <pc:sldMk cId="993811737" sldId="322"/>
            <ac:spMk id="12" creationId="{8598F259-6F54-47A3-8D13-1603D786A328}"/>
          </ac:spMkLst>
        </pc:spChg>
        <pc:spChg chg="add del">
          <ac:chgData name="Sian Turvey" userId="9a374997-2901-41ac-b51e-a8948a26085a" providerId="ADAL" clId="{8322B67E-520D-4FC7-AAEE-2EC55C79E17D}" dt="2023-03-29T10:30:55.002" v="388" actId="26606"/>
          <ac:spMkLst>
            <pc:docMk/>
            <pc:sldMk cId="993811737" sldId="322"/>
            <ac:spMk id="13" creationId="{1583E1B8-79B3-49BB-8704-58E4AB1AF213}"/>
          </ac:spMkLst>
        </pc:spChg>
        <pc:spChg chg="add">
          <ac:chgData name="Sian Turvey" userId="9a374997-2901-41ac-b51e-a8948a26085a" providerId="ADAL" clId="{8322B67E-520D-4FC7-AAEE-2EC55C79E17D}" dt="2023-03-29T10:30:55.018" v="389" actId="26606"/>
          <ac:spMkLst>
            <pc:docMk/>
            <pc:sldMk cId="993811737" sldId="322"/>
            <ac:spMk id="14" creationId="{0BA768A8-4FED-4ED8-9E46-6BE72188ECD2}"/>
          </ac:spMkLst>
        </pc:spChg>
        <pc:spChg chg="add del">
          <ac:chgData name="Sian Turvey" userId="9a374997-2901-41ac-b51e-a8948a26085a" providerId="ADAL" clId="{8322B67E-520D-4FC7-AAEE-2EC55C79E17D}" dt="2023-03-29T10:30:55.002" v="388" actId="26606"/>
          <ac:spMkLst>
            <pc:docMk/>
            <pc:sldMk cId="993811737" sldId="322"/>
            <ac:spMk id="15" creationId="{7BB34D5F-2B87-438E-8236-69C6068D47A4}"/>
          </ac:spMkLst>
        </pc:spChg>
        <pc:spChg chg="add">
          <ac:chgData name="Sian Turvey" userId="9a374997-2901-41ac-b51e-a8948a26085a" providerId="ADAL" clId="{8322B67E-520D-4FC7-AAEE-2EC55C79E17D}" dt="2023-03-29T10:30:55.018" v="389" actId="26606"/>
          <ac:spMkLst>
            <pc:docMk/>
            <pc:sldMk cId="993811737" sldId="322"/>
            <ac:spMk id="17" creationId="{E0C44DE8-FBA7-70AB-AB5B-8E8061297CFF}"/>
          </ac:spMkLst>
        </pc:spChg>
        <pc:graphicFrameChg chg="add del">
          <ac:chgData name="Sian Turvey" userId="9a374997-2901-41ac-b51e-a8948a26085a" providerId="ADAL" clId="{8322B67E-520D-4FC7-AAEE-2EC55C79E17D}" dt="2023-03-29T10:30:55.002" v="388" actId="26606"/>
          <ac:graphicFrameMkLst>
            <pc:docMk/>
            <pc:sldMk cId="993811737" sldId="322"/>
            <ac:graphicFrameMk id="5" creationId="{B5850FBF-9F6C-C0C9-873A-FC5182D8B731}"/>
          </ac:graphicFrameMkLst>
        </pc:graphicFrameChg>
      </pc:sldChg>
      <pc:sldChg chg="del">
        <pc:chgData name="Sian Turvey" userId="9a374997-2901-41ac-b51e-a8948a26085a" providerId="ADAL" clId="{8322B67E-520D-4FC7-AAEE-2EC55C79E17D}" dt="2023-03-29T10:28:08.461" v="358" actId="47"/>
        <pc:sldMkLst>
          <pc:docMk/>
          <pc:sldMk cId="2264491229" sldId="327"/>
        </pc:sldMkLst>
      </pc:sldChg>
      <pc:sldChg chg="del">
        <pc:chgData name="Sian Turvey" userId="9a374997-2901-41ac-b51e-a8948a26085a" providerId="ADAL" clId="{8322B67E-520D-4FC7-AAEE-2EC55C79E17D}" dt="2023-03-29T10:23:20.392" v="111" actId="47"/>
        <pc:sldMkLst>
          <pc:docMk/>
          <pc:sldMk cId="1858686583" sldId="422"/>
        </pc:sldMkLst>
      </pc:sldChg>
      <pc:sldChg chg="del">
        <pc:chgData name="Sian Turvey" userId="9a374997-2901-41ac-b51e-a8948a26085a" providerId="ADAL" clId="{8322B67E-520D-4FC7-AAEE-2EC55C79E17D}" dt="2023-03-29T10:23:20.611" v="112" actId="47"/>
        <pc:sldMkLst>
          <pc:docMk/>
          <pc:sldMk cId="1296517498" sldId="423"/>
        </pc:sldMkLst>
      </pc:sldChg>
      <pc:sldChg chg="del">
        <pc:chgData name="Sian Turvey" userId="9a374997-2901-41ac-b51e-a8948a26085a" providerId="ADAL" clId="{8322B67E-520D-4FC7-AAEE-2EC55C79E17D}" dt="2023-03-29T10:23:20.867" v="113" actId="47"/>
        <pc:sldMkLst>
          <pc:docMk/>
          <pc:sldMk cId="4200212225" sldId="424"/>
        </pc:sldMkLst>
      </pc:sldChg>
      <pc:sldChg chg="del">
        <pc:chgData name="Sian Turvey" userId="9a374997-2901-41ac-b51e-a8948a26085a" providerId="ADAL" clId="{8322B67E-520D-4FC7-AAEE-2EC55C79E17D}" dt="2023-03-29T10:23:21.729" v="114" actId="47"/>
        <pc:sldMkLst>
          <pc:docMk/>
          <pc:sldMk cId="1549071753" sldId="425"/>
        </pc:sldMkLst>
      </pc:sldChg>
      <pc:sldChg chg="del">
        <pc:chgData name="Sian Turvey" userId="9a374997-2901-41ac-b51e-a8948a26085a" providerId="ADAL" clId="{8322B67E-520D-4FC7-AAEE-2EC55C79E17D}" dt="2023-03-29T10:23:22.381" v="115" actId="47"/>
        <pc:sldMkLst>
          <pc:docMk/>
          <pc:sldMk cId="62090721" sldId="426"/>
        </pc:sldMkLst>
      </pc:sldChg>
      <pc:sldChg chg="del">
        <pc:chgData name="Sian Turvey" userId="9a374997-2901-41ac-b51e-a8948a26085a" providerId="ADAL" clId="{8322B67E-520D-4FC7-AAEE-2EC55C79E17D}" dt="2023-03-29T10:23:23.051" v="116" actId="47"/>
        <pc:sldMkLst>
          <pc:docMk/>
          <pc:sldMk cId="3823336927" sldId="427"/>
        </pc:sldMkLst>
      </pc:sldChg>
      <pc:sldChg chg="del">
        <pc:chgData name="Sian Turvey" userId="9a374997-2901-41ac-b51e-a8948a26085a" providerId="ADAL" clId="{8322B67E-520D-4FC7-AAEE-2EC55C79E17D}" dt="2023-03-29T10:23:23.614" v="117" actId="47"/>
        <pc:sldMkLst>
          <pc:docMk/>
          <pc:sldMk cId="798529657" sldId="428"/>
        </pc:sldMkLst>
      </pc:sldChg>
      <pc:sldChg chg="del">
        <pc:chgData name="Sian Turvey" userId="9a374997-2901-41ac-b51e-a8948a26085a" providerId="ADAL" clId="{8322B67E-520D-4FC7-AAEE-2EC55C79E17D}" dt="2023-03-29T10:23:24.182" v="118" actId="47"/>
        <pc:sldMkLst>
          <pc:docMk/>
          <pc:sldMk cId="2156895119" sldId="429"/>
        </pc:sldMkLst>
      </pc:sldChg>
      <pc:sldChg chg="addSp modSp new mod setBg setClrOvrMap">
        <pc:chgData name="Sian Turvey" userId="9a374997-2901-41ac-b51e-a8948a26085a" providerId="ADAL" clId="{8322B67E-520D-4FC7-AAEE-2EC55C79E17D}" dt="2023-03-29T10:31:09.730" v="390" actId="26606"/>
        <pc:sldMkLst>
          <pc:docMk/>
          <pc:sldMk cId="3509303330" sldId="430"/>
        </pc:sldMkLst>
        <pc:spChg chg="mod">
          <ac:chgData name="Sian Turvey" userId="9a374997-2901-41ac-b51e-a8948a26085a" providerId="ADAL" clId="{8322B67E-520D-4FC7-AAEE-2EC55C79E17D}" dt="2023-03-29T10:31:09.730" v="390" actId="26606"/>
          <ac:spMkLst>
            <pc:docMk/>
            <pc:sldMk cId="3509303330" sldId="430"/>
            <ac:spMk id="2" creationId="{043A4A0F-ED37-8484-25C4-379C651C28FE}"/>
          </ac:spMkLst>
        </pc:spChg>
        <pc:spChg chg="mod">
          <ac:chgData name="Sian Turvey" userId="9a374997-2901-41ac-b51e-a8948a26085a" providerId="ADAL" clId="{8322B67E-520D-4FC7-AAEE-2EC55C79E17D}" dt="2023-03-29T10:31:09.730" v="390" actId="26606"/>
          <ac:spMkLst>
            <pc:docMk/>
            <pc:sldMk cId="3509303330" sldId="430"/>
            <ac:spMk id="3" creationId="{CC8D482F-E2E2-EAA8-E75C-C039E65441C4}"/>
          </ac:spMkLst>
        </pc:spChg>
        <pc:spChg chg="add">
          <ac:chgData name="Sian Turvey" userId="9a374997-2901-41ac-b51e-a8948a26085a" providerId="ADAL" clId="{8322B67E-520D-4FC7-AAEE-2EC55C79E17D}" dt="2023-03-29T10:31:09.730" v="390" actId="26606"/>
          <ac:spMkLst>
            <pc:docMk/>
            <pc:sldMk cId="3509303330" sldId="430"/>
            <ac:spMk id="8" creationId="{74CD14DB-BB81-479F-A1FC-1C75640E9F84}"/>
          </ac:spMkLst>
        </pc:spChg>
        <pc:spChg chg="add">
          <ac:chgData name="Sian Turvey" userId="9a374997-2901-41ac-b51e-a8948a26085a" providerId="ADAL" clId="{8322B67E-520D-4FC7-AAEE-2EC55C79E17D}" dt="2023-03-29T10:31:09.730" v="390" actId="26606"/>
          <ac:spMkLst>
            <pc:docMk/>
            <pc:sldMk cId="3509303330" sldId="430"/>
            <ac:spMk id="10" creationId="{C943A91B-7CA7-4592-A975-73B1BF8C4C74}"/>
          </ac:spMkLst>
        </pc:spChg>
        <pc:spChg chg="add">
          <ac:chgData name="Sian Turvey" userId="9a374997-2901-41ac-b51e-a8948a26085a" providerId="ADAL" clId="{8322B67E-520D-4FC7-AAEE-2EC55C79E17D}" dt="2023-03-29T10:31:09.730" v="390" actId="26606"/>
          <ac:spMkLst>
            <pc:docMk/>
            <pc:sldMk cId="3509303330" sldId="430"/>
            <ac:spMk id="12" creationId="{EC471314-E46A-414B-8D91-74880E84F187}"/>
          </ac:spMkLst>
        </pc:spChg>
        <pc:spChg chg="add">
          <ac:chgData name="Sian Turvey" userId="9a374997-2901-41ac-b51e-a8948a26085a" providerId="ADAL" clId="{8322B67E-520D-4FC7-AAEE-2EC55C79E17D}" dt="2023-03-29T10:31:09.730" v="390" actId="26606"/>
          <ac:spMkLst>
            <pc:docMk/>
            <pc:sldMk cId="3509303330" sldId="430"/>
            <ac:spMk id="14" creationId="{6A681326-1C9D-44A3-A627-3871BDAE4127}"/>
          </ac:spMkLst>
        </pc:spChg>
      </pc:sldChg>
      <pc:sldChg chg="addSp modSp new mod setBg setClrOvrMap">
        <pc:chgData name="Sian Turvey" userId="9a374997-2901-41ac-b51e-a8948a26085a" providerId="ADAL" clId="{8322B67E-520D-4FC7-AAEE-2EC55C79E17D}" dt="2023-03-29T10:31:17.697" v="391" actId="26606"/>
        <pc:sldMkLst>
          <pc:docMk/>
          <pc:sldMk cId="438197394" sldId="431"/>
        </pc:sldMkLst>
        <pc:spChg chg="mod">
          <ac:chgData name="Sian Turvey" userId="9a374997-2901-41ac-b51e-a8948a26085a" providerId="ADAL" clId="{8322B67E-520D-4FC7-AAEE-2EC55C79E17D}" dt="2023-03-29T10:31:17.697" v="391" actId="26606"/>
          <ac:spMkLst>
            <pc:docMk/>
            <pc:sldMk cId="438197394" sldId="431"/>
            <ac:spMk id="2" creationId="{87CC7F34-842D-FA7B-2765-6FD89D607497}"/>
          </ac:spMkLst>
        </pc:spChg>
        <pc:spChg chg="mod">
          <ac:chgData name="Sian Turvey" userId="9a374997-2901-41ac-b51e-a8948a26085a" providerId="ADAL" clId="{8322B67E-520D-4FC7-AAEE-2EC55C79E17D}" dt="2023-03-29T10:31:17.697" v="391" actId="26606"/>
          <ac:spMkLst>
            <pc:docMk/>
            <pc:sldMk cId="438197394" sldId="431"/>
            <ac:spMk id="3" creationId="{C39F06D3-9CF4-9B0C-2E5B-3F86E39C552F}"/>
          </ac:spMkLst>
        </pc:spChg>
        <pc:spChg chg="add">
          <ac:chgData name="Sian Turvey" userId="9a374997-2901-41ac-b51e-a8948a26085a" providerId="ADAL" clId="{8322B67E-520D-4FC7-AAEE-2EC55C79E17D}" dt="2023-03-29T10:31:17.697" v="391" actId="26606"/>
          <ac:spMkLst>
            <pc:docMk/>
            <pc:sldMk cId="438197394" sldId="431"/>
            <ac:spMk id="8" creationId="{74CD14DB-BB81-479F-A1FC-1C75640E9F84}"/>
          </ac:spMkLst>
        </pc:spChg>
        <pc:spChg chg="add">
          <ac:chgData name="Sian Turvey" userId="9a374997-2901-41ac-b51e-a8948a26085a" providerId="ADAL" clId="{8322B67E-520D-4FC7-AAEE-2EC55C79E17D}" dt="2023-03-29T10:31:17.697" v="391" actId="26606"/>
          <ac:spMkLst>
            <pc:docMk/>
            <pc:sldMk cId="438197394" sldId="431"/>
            <ac:spMk id="10" creationId="{C943A91B-7CA7-4592-A975-73B1BF8C4C74}"/>
          </ac:spMkLst>
        </pc:spChg>
        <pc:spChg chg="add">
          <ac:chgData name="Sian Turvey" userId="9a374997-2901-41ac-b51e-a8948a26085a" providerId="ADAL" clId="{8322B67E-520D-4FC7-AAEE-2EC55C79E17D}" dt="2023-03-29T10:31:17.697" v="391" actId="26606"/>
          <ac:spMkLst>
            <pc:docMk/>
            <pc:sldMk cId="438197394" sldId="431"/>
            <ac:spMk id="12" creationId="{EC471314-E46A-414B-8D91-74880E84F187}"/>
          </ac:spMkLst>
        </pc:spChg>
        <pc:spChg chg="add">
          <ac:chgData name="Sian Turvey" userId="9a374997-2901-41ac-b51e-a8948a26085a" providerId="ADAL" clId="{8322B67E-520D-4FC7-AAEE-2EC55C79E17D}" dt="2023-03-29T10:31:17.697" v="391" actId="26606"/>
          <ac:spMkLst>
            <pc:docMk/>
            <pc:sldMk cId="438197394" sldId="431"/>
            <ac:spMk id="14" creationId="{6A681326-1C9D-44A3-A627-3871BDAE4127}"/>
          </ac:spMkLst>
        </pc:spChg>
      </pc:sldChg>
      <pc:sldChg chg="addSp delSp modSp new mod setBg">
        <pc:chgData name="Sian Turvey" userId="9a374997-2901-41ac-b51e-a8948a26085a" providerId="ADAL" clId="{8322B67E-520D-4FC7-AAEE-2EC55C79E17D}" dt="2023-03-29T10:31:24.105" v="392" actId="26606"/>
        <pc:sldMkLst>
          <pc:docMk/>
          <pc:sldMk cId="3047574019" sldId="432"/>
        </pc:sldMkLst>
        <pc:spChg chg="mod">
          <ac:chgData name="Sian Turvey" userId="9a374997-2901-41ac-b51e-a8948a26085a" providerId="ADAL" clId="{8322B67E-520D-4FC7-AAEE-2EC55C79E17D}" dt="2023-03-29T10:31:24.105" v="392" actId="26606"/>
          <ac:spMkLst>
            <pc:docMk/>
            <pc:sldMk cId="3047574019" sldId="432"/>
            <ac:spMk id="2" creationId="{4F855B38-E876-D398-F7C9-1F8D4FC61A75}"/>
          </ac:spMkLst>
        </pc:spChg>
        <pc:spChg chg="del mod">
          <ac:chgData name="Sian Turvey" userId="9a374997-2901-41ac-b51e-a8948a26085a" providerId="ADAL" clId="{8322B67E-520D-4FC7-AAEE-2EC55C79E17D}" dt="2023-03-29T10:31:24.105" v="392" actId="26606"/>
          <ac:spMkLst>
            <pc:docMk/>
            <pc:sldMk cId="3047574019" sldId="432"/>
            <ac:spMk id="3" creationId="{11A69C63-1809-B41D-4ECD-510B78E1B427}"/>
          </ac:spMkLst>
        </pc:spChg>
        <pc:graphicFrameChg chg="add">
          <ac:chgData name="Sian Turvey" userId="9a374997-2901-41ac-b51e-a8948a26085a" providerId="ADAL" clId="{8322B67E-520D-4FC7-AAEE-2EC55C79E17D}" dt="2023-03-29T10:31:24.105" v="392" actId="26606"/>
          <ac:graphicFrameMkLst>
            <pc:docMk/>
            <pc:sldMk cId="3047574019" sldId="432"/>
            <ac:graphicFrameMk id="5" creationId="{AD875844-9513-A1C8-D98C-FE89C207FC5C}"/>
          </ac:graphicFrameMkLst>
        </pc:graphicFrameChg>
      </pc:sldChg>
      <pc:sldChg chg="addSp delSp modSp new mod setBg">
        <pc:chgData name="Sian Turvey" userId="9a374997-2901-41ac-b51e-a8948a26085a" providerId="ADAL" clId="{8322B67E-520D-4FC7-AAEE-2EC55C79E17D}" dt="2023-03-29T10:31:30.336" v="393" actId="26606"/>
        <pc:sldMkLst>
          <pc:docMk/>
          <pc:sldMk cId="1875883318" sldId="433"/>
        </pc:sldMkLst>
        <pc:spChg chg="mod">
          <ac:chgData name="Sian Turvey" userId="9a374997-2901-41ac-b51e-a8948a26085a" providerId="ADAL" clId="{8322B67E-520D-4FC7-AAEE-2EC55C79E17D}" dt="2023-03-29T10:31:30.336" v="393" actId="26606"/>
          <ac:spMkLst>
            <pc:docMk/>
            <pc:sldMk cId="1875883318" sldId="433"/>
            <ac:spMk id="2" creationId="{84A9D81F-1098-F389-0672-5DA74CB04F08}"/>
          </ac:spMkLst>
        </pc:spChg>
        <pc:spChg chg="del mod">
          <ac:chgData name="Sian Turvey" userId="9a374997-2901-41ac-b51e-a8948a26085a" providerId="ADAL" clId="{8322B67E-520D-4FC7-AAEE-2EC55C79E17D}" dt="2023-03-29T10:31:30.336" v="393" actId="26606"/>
          <ac:spMkLst>
            <pc:docMk/>
            <pc:sldMk cId="1875883318" sldId="433"/>
            <ac:spMk id="3" creationId="{AE055ADB-987C-2B81-C4F8-C3963DD13324}"/>
          </ac:spMkLst>
        </pc:spChg>
        <pc:graphicFrameChg chg="add">
          <ac:chgData name="Sian Turvey" userId="9a374997-2901-41ac-b51e-a8948a26085a" providerId="ADAL" clId="{8322B67E-520D-4FC7-AAEE-2EC55C79E17D}" dt="2023-03-29T10:31:30.336" v="393" actId="26606"/>
          <ac:graphicFrameMkLst>
            <pc:docMk/>
            <pc:sldMk cId="1875883318" sldId="433"/>
            <ac:graphicFrameMk id="5" creationId="{6D4CED70-1620-1B47-F968-8445E26EA788}"/>
          </ac:graphicFrameMkLst>
        </pc:graphicFrameChg>
      </pc:sldChg>
      <pc:sldChg chg="modSp new mod">
        <pc:chgData name="Sian Turvey" userId="9a374997-2901-41ac-b51e-a8948a26085a" providerId="ADAL" clId="{8322B67E-520D-4FC7-AAEE-2EC55C79E17D}" dt="2023-03-29T10:21:13.585" v="103" actId="20577"/>
        <pc:sldMkLst>
          <pc:docMk/>
          <pc:sldMk cId="3399993538" sldId="434"/>
        </pc:sldMkLst>
        <pc:spChg chg="mod">
          <ac:chgData name="Sian Turvey" userId="9a374997-2901-41ac-b51e-a8948a26085a" providerId="ADAL" clId="{8322B67E-520D-4FC7-AAEE-2EC55C79E17D}" dt="2023-03-29T10:20:20.113" v="91" actId="20577"/>
          <ac:spMkLst>
            <pc:docMk/>
            <pc:sldMk cId="3399993538" sldId="434"/>
            <ac:spMk id="2" creationId="{09CD640F-DCC8-E486-7BFE-285F67F77863}"/>
          </ac:spMkLst>
        </pc:spChg>
        <pc:spChg chg="mod">
          <ac:chgData name="Sian Turvey" userId="9a374997-2901-41ac-b51e-a8948a26085a" providerId="ADAL" clId="{8322B67E-520D-4FC7-AAEE-2EC55C79E17D}" dt="2023-03-29T10:21:13.585" v="103" actId="20577"/>
          <ac:spMkLst>
            <pc:docMk/>
            <pc:sldMk cId="3399993538" sldId="434"/>
            <ac:spMk id="3" creationId="{82AD5B06-7AEA-1F2F-F050-BDF3320A2506}"/>
          </ac:spMkLst>
        </pc:spChg>
      </pc:sldChg>
      <pc:sldChg chg="modSp new mod">
        <pc:chgData name="Sian Turvey" userId="9a374997-2901-41ac-b51e-a8948a26085a" providerId="ADAL" clId="{8322B67E-520D-4FC7-AAEE-2EC55C79E17D}" dt="2023-03-29T10:24:59.672" v="192" actId="113"/>
        <pc:sldMkLst>
          <pc:docMk/>
          <pc:sldMk cId="3040315794" sldId="435"/>
        </pc:sldMkLst>
        <pc:spChg chg="mod">
          <ac:chgData name="Sian Turvey" userId="9a374997-2901-41ac-b51e-a8948a26085a" providerId="ADAL" clId="{8322B67E-520D-4FC7-AAEE-2EC55C79E17D}" dt="2023-03-29T10:21:50.280" v="107"/>
          <ac:spMkLst>
            <pc:docMk/>
            <pc:sldMk cId="3040315794" sldId="435"/>
            <ac:spMk id="2" creationId="{2902275F-099A-7C56-FF43-1908371E4274}"/>
          </ac:spMkLst>
        </pc:spChg>
        <pc:spChg chg="mod">
          <ac:chgData name="Sian Turvey" userId="9a374997-2901-41ac-b51e-a8948a26085a" providerId="ADAL" clId="{8322B67E-520D-4FC7-AAEE-2EC55C79E17D}" dt="2023-03-29T10:24:59.672" v="192" actId="113"/>
          <ac:spMkLst>
            <pc:docMk/>
            <pc:sldMk cId="3040315794" sldId="435"/>
            <ac:spMk id="3" creationId="{AB1E7C98-4A6E-39D3-45FA-5B6B273D6E5D}"/>
          </ac:spMkLst>
        </pc:spChg>
      </pc:sldChg>
      <pc:sldChg chg="addSp delSp modSp new mod setBg">
        <pc:chgData name="Sian Turvey" userId="9a374997-2901-41ac-b51e-a8948a26085a" providerId="ADAL" clId="{8322B67E-520D-4FC7-AAEE-2EC55C79E17D}" dt="2023-03-29T10:23:17.641" v="110" actId="26606"/>
        <pc:sldMkLst>
          <pc:docMk/>
          <pc:sldMk cId="383512051" sldId="436"/>
        </pc:sldMkLst>
        <pc:spChg chg="del">
          <ac:chgData name="Sian Turvey" userId="9a374997-2901-41ac-b51e-a8948a26085a" providerId="ADAL" clId="{8322B67E-520D-4FC7-AAEE-2EC55C79E17D}" dt="2023-03-29T10:23:17.641" v="110" actId="26606"/>
          <ac:spMkLst>
            <pc:docMk/>
            <pc:sldMk cId="383512051" sldId="436"/>
            <ac:spMk id="2" creationId="{90E54E57-0BDE-DBFB-01E8-58C099189B17}"/>
          </ac:spMkLst>
        </pc:spChg>
        <pc:spChg chg="del">
          <ac:chgData name="Sian Turvey" userId="9a374997-2901-41ac-b51e-a8948a26085a" providerId="ADAL" clId="{8322B67E-520D-4FC7-AAEE-2EC55C79E17D}" dt="2023-03-29T10:23:13.459" v="109"/>
          <ac:spMkLst>
            <pc:docMk/>
            <pc:sldMk cId="383512051" sldId="436"/>
            <ac:spMk id="3" creationId="{507B744E-6988-A685-3A28-CC1180D8F2E0}"/>
          </ac:spMkLst>
        </pc:spChg>
        <pc:spChg chg="add">
          <ac:chgData name="Sian Turvey" userId="9a374997-2901-41ac-b51e-a8948a26085a" providerId="ADAL" clId="{8322B67E-520D-4FC7-AAEE-2EC55C79E17D}" dt="2023-03-29T10:23:17.641" v="110" actId="26606"/>
          <ac:spMkLst>
            <pc:docMk/>
            <pc:sldMk cId="383512051" sldId="436"/>
            <ac:spMk id="13" creationId="{AEBE9F1A-B38D-446E-83AE-14B17CE77FF2}"/>
          </ac:spMkLst>
        </pc:spChg>
        <pc:spChg chg="add">
          <ac:chgData name="Sian Turvey" userId="9a374997-2901-41ac-b51e-a8948a26085a" providerId="ADAL" clId="{8322B67E-520D-4FC7-AAEE-2EC55C79E17D}" dt="2023-03-29T10:23:17.641" v="110" actId="26606"/>
          <ac:spMkLst>
            <pc:docMk/>
            <pc:sldMk cId="383512051" sldId="436"/>
            <ac:spMk id="19" creationId="{5E3EB826-A471-488F-9E8A-D65528A3C0CA}"/>
          </ac:spMkLst>
        </pc:spChg>
        <pc:spChg chg="add">
          <ac:chgData name="Sian Turvey" userId="9a374997-2901-41ac-b51e-a8948a26085a" providerId="ADAL" clId="{8322B67E-520D-4FC7-AAEE-2EC55C79E17D}" dt="2023-03-29T10:23:17.641" v="110" actId="26606"/>
          <ac:spMkLst>
            <pc:docMk/>
            <pc:sldMk cId="383512051" sldId="436"/>
            <ac:spMk id="21" creationId="{DFB3CEA1-88D9-42FB-88ED-1E9807FE6596}"/>
          </ac:spMkLst>
        </pc:spChg>
        <pc:spChg chg="add">
          <ac:chgData name="Sian Turvey" userId="9a374997-2901-41ac-b51e-a8948a26085a" providerId="ADAL" clId="{8322B67E-520D-4FC7-AAEE-2EC55C79E17D}" dt="2023-03-29T10:23:17.641" v="110" actId="26606"/>
          <ac:spMkLst>
            <pc:docMk/>
            <pc:sldMk cId="383512051" sldId="436"/>
            <ac:spMk id="23" creationId="{9A6C928E-4252-4F33-8C34-E50A12A3170B}"/>
          </ac:spMkLst>
        </pc:spChg>
        <pc:picChg chg="add mod">
          <ac:chgData name="Sian Turvey" userId="9a374997-2901-41ac-b51e-a8948a26085a" providerId="ADAL" clId="{8322B67E-520D-4FC7-AAEE-2EC55C79E17D}" dt="2023-03-29T10:23:17.641" v="110" actId="26606"/>
          <ac:picMkLst>
            <pc:docMk/>
            <pc:sldMk cId="383512051" sldId="436"/>
            <ac:picMk id="4" creationId="{09470B8E-B9AA-18B7-6458-7A25ECD09B62}"/>
          </ac:picMkLst>
        </pc:picChg>
        <pc:picChg chg="add">
          <ac:chgData name="Sian Turvey" userId="9a374997-2901-41ac-b51e-a8948a26085a" providerId="ADAL" clId="{8322B67E-520D-4FC7-AAEE-2EC55C79E17D}" dt="2023-03-29T10:23:17.641" v="110" actId="26606"/>
          <ac:picMkLst>
            <pc:docMk/>
            <pc:sldMk cId="383512051" sldId="436"/>
            <ac:picMk id="9" creationId="{C9ECDD5C-152A-4CC7-8333-0F367B3A62EA}"/>
          </ac:picMkLst>
        </pc:picChg>
        <pc:picChg chg="add">
          <ac:chgData name="Sian Turvey" userId="9a374997-2901-41ac-b51e-a8948a26085a" providerId="ADAL" clId="{8322B67E-520D-4FC7-AAEE-2EC55C79E17D}" dt="2023-03-29T10:23:17.641" v="110" actId="26606"/>
          <ac:picMkLst>
            <pc:docMk/>
            <pc:sldMk cId="383512051" sldId="436"/>
            <ac:picMk id="11" creationId="{7F5C92A3-369B-43F3-BDCE-E560B1B0EC89}"/>
          </ac:picMkLst>
        </pc:picChg>
        <pc:picChg chg="add">
          <ac:chgData name="Sian Turvey" userId="9a374997-2901-41ac-b51e-a8948a26085a" providerId="ADAL" clId="{8322B67E-520D-4FC7-AAEE-2EC55C79E17D}" dt="2023-03-29T10:23:17.641" v="110" actId="26606"/>
          <ac:picMkLst>
            <pc:docMk/>
            <pc:sldMk cId="383512051" sldId="436"/>
            <ac:picMk id="15" creationId="{915B5014-A7EC-4BA6-9C83-8840CF81DB28}"/>
          </ac:picMkLst>
        </pc:picChg>
        <pc:picChg chg="add">
          <ac:chgData name="Sian Turvey" userId="9a374997-2901-41ac-b51e-a8948a26085a" providerId="ADAL" clId="{8322B67E-520D-4FC7-AAEE-2EC55C79E17D}" dt="2023-03-29T10:23:17.641" v="110" actId="26606"/>
          <ac:picMkLst>
            <pc:docMk/>
            <pc:sldMk cId="383512051" sldId="436"/>
            <ac:picMk id="17" creationId="{022C43AB-86D7-420D-8AD7-DC0A15FDD0AF}"/>
          </ac:picMkLst>
        </pc:picChg>
      </pc:sldChg>
      <pc:sldChg chg="addSp delSp modSp new mod setBg">
        <pc:chgData name="Sian Turvey" userId="9a374997-2901-41ac-b51e-a8948a26085a" providerId="ADAL" clId="{8322B67E-520D-4FC7-AAEE-2EC55C79E17D}" dt="2023-03-29T10:31:57.210" v="396" actId="26606"/>
        <pc:sldMkLst>
          <pc:docMk/>
          <pc:sldMk cId="503822710" sldId="437"/>
        </pc:sldMkLst>
        <pc:spChg chg="mod">
          <ac:chgData name="Sian Turvey" userId="9a374997-2901-41ac-b51e-a8948a26085a" providerId="ADAL" clId="{8322B67E-520D-4FC7-AAEE-2EC55C79E17D}" dt="2023-03-29T10:31:57.210" v="396" actId="26606"/>
          <ac:spMkLst>
            <pc:docMk/>
            <pc:sldMk cId="503822710" sldId="437"/>
            <ac:spMk id="2" creationId="{28AEBDFC-0EBE-02AA-76AE-07D8A31AE694}"/>
          </ac:spMkLst>
        </pc:spChg>
        <pc:spChg chg="mod">
          <ac:chgData name="Sian Turvey" userId="9a374997-2901-41ac-b51e-a8948a26085a" providerId="ADAL" clId="{8322B67E-520D-4FC7-AAEE-2EC55C79E17D}" dt="2023-03-29T10:31:57.210" v="396" actId="26606"/>
          <ac:spMkLst>
            <pc:docMk/>
            <pc:sldMk cId="503822710" sldId="437"/>
            <ac:spMk id="3" creationId="{B6074782-5478-760D-8669-035C67FC1403}"/>
          </ac:spMkLst>
        </pc:spChg>
        <pc:spChg chg="add del">
          <ac:chgData name="Sian Turvey" userId="9a374997-2901-41ac-b51e-a8948a26085a" providerId="ADAL" clId="{8322B67E-520D-4FC7-AAEE-2EC55C79E17D}" dt="2023-03-29T10:31:57.156" v="395" actId="26606"/>
          <ac:spMkLst>
            <pc:docMk/>
            <pc:sldMk cId="503822710" sldId="437"/>
            <ac:spMk id="9" creationId="{0D187C4E-14B9-4504-B200-5127823FA78C}"/>
          </ac:spMkLst>
        </pc:spChg>
        <pc:spChg chg="add">
          <ac:chgData name="Sian Turvey" userId="9a374997-2901-41ac-b51e-a8948a26085a" providerId="ADAL" clId="{8322B67E-520D-4FC7-AAEE-2EC55C79E17D}" dt="2023-03-29T10:31:57.210" v="396" actId="26606"/>
          <ac:spMkLst>
            <pc:docMk/>
            <pc:sldMk cId="503822710" sldId="437"/>
            <ac:spMk id="11" creationId="{81CC9B02-E087-4350-AEBD-2C3CF001AF01}"/>
          </ac:spMkLst>
        </pc:spChg>
        <pc:spChg chg="add">
          <ac:chgData name="Sian Turvey" userId="9a374997-2901-41ac-b51e-a8948a26085a" providerId="ADAL" clId="{8322B67E-520D-4FC7-AAEE-2EC55C79E17D}" dt="2023-03-29T10:31:57.210" v="396" actId="26606"/>
          <ac:spMkLst>
            <pc:docMk/>
            <pc:sldMk cId="503822710" sldId="437"/>
            <ac:spMk id="12" creationId="{C8A3C342-1D03-412F-8DD3-BF519E8E0AE9}"/>
          </ac:spMkLst>
        </pc:spChg>
        <pc:spChg chg="add">
          <ac:chgData name="Sian Turvey" userId="9a374997-2901-41ac-b51e-a8948a26085a" providerId="ADAL" clId="{8322B67E-520D-4FC7-AAEE-2EC55C79E17D}" dt="2023-03-29T10:31:57.210" v="396" actId="26606"/>
          <ac:spMkLst>
            <pc:docMk/>
            <pc:sldMk cId="503822710" sldId="437"/>
            <ac:spMk id="13" creationId="{D6F18ACE-6E82-4ADC-8A2F-A1771B309B16}"/>
          </ac:spMkLst>
        </pc:spChg>
        <pc:picChg chg="add del">
          <ac:chgData name="Sian Turvey" userId="9a374997-2901-41ac-b51e-a8948a26085a" providerId="ADAL" clId="{8322B67E-520D-4FC7-AAEE-2EC55C79E17D}" dt="2023-03-29T10:31:57.156" v="395" actId="26606"/>
          <ac:picMkLst>
            <pc:docMk/>
            <pc:sldMk cId="503822710" sldId="437"/>
            <ac:picMk id="5" creationId="{467C8BF9-DA29-94C0-E899-3DB33512253B}"/>
          </ac:picMkLst>
        </pc:picChg>
        <pc:picChg chg="add">
          <ac:chgData name="Sian Turvey" userId="9a374997-2901-41ac-b51e-a8948a26085a" providerId="ADAL" clId="{8322B67E-520D-4FC7-AAEE-2EC55C79E17D}" dt="2023-03-29T10:31:57.210" v="396" actId="26606"/>
          <ac:picMkLst>
            <pc:docMk/>
            <pc:sldMk cId="503822710" sldId="437"/>
            <ac:picMk id="14" creationId="{D6CBD4DC-E6F8-C362-F571-D086793E205A}"/>
          </ac:picMkLst>
        </pc:picChg>
      </pc:sldChg>
      <pc:sldChg chg="addSp modSp new mod setBg setClrOvrMap">
        <pc:chgData name="Sian Turvey" userId="9a374997-2901-41ac-b51e-a8948a26085a" providerId="ADAL" clId="{8322B67E-520D-4FC7-AAEE-2EC55C79E17D}" dt="2023-03-29T10:29:44.710" v="386" actId="20577"/>
        <pc:sldMkLst>
          <pc:docMk/>
          <pc:sldMk cId="3210813351" sldId="438"/>
        </pc:sldMkLst>
        <pc:spChg chg="mod">
          <ac:chgData name="Sian Turvey" userId="9a374997-2901-41ac-b51e-a8948a26085a" providerId="ADAL" clId="{8322B67E-520D-4FC7-AAEE-2EC55C79E17D}" dt="2023-03-29T10:29:24.787" v="374" actId="26606"/>
          <ac:spMkLst>
            <pc:docMk/>
            <pc:sldMk cId="3210813351" sldId="438"/>
            <ac:spMk id="2" creationId="{83715FC0-A22E-5158-69AF-7040411C4FA3}"/>
          </ac:spMkLst>
        </pc:spChg>
        <pc:spChg chg="mod">
          <ac:chgData name="Sian Turvey" userId="9a374997-2901-41ac-b51e-a8948a26085a" providerId="ADAL" clId="{8322B67E-520D-4FC7-AAEE-2EC55C79E17D}" dt="2023-03-29T10:29:44.710" v="386" actId="20577"/>
          <ac:spMkLst>
            <pc:docMk/>
            <pc:sldMk cId="3210813351" sldId="438"/>
            <ac:spMk id="3" creationId="{533319E1-231D-D837-F176-8C8054279333}"/>
          </ac:spMkLst>
        </pc:spChg>
        <pc:spChg chg="add">
          <ac:chgData name="Sian Turvey" userId="9a374997-2901-41ac-b51e-a8948a26085a" providerId="ADAL" clId="{8322B67E-520D-4FC7-AAEE-2EC55C79E17D}" dt="2023-03-29T10:29:24.787" v="374" actId="26606"/>
          <ac:spMkLst>
            <pc:docMk/>
            <pc:sldMk cId="3210813351" sldId="438"/>
            <ac:spMk id="9" creationId="{EE4E366E-272A-409E-840F-9A6A64A9E3FF}"/>
          </ac:spMkLst>
        </pc:spChg>
        <pc:spChg chg="add">
          <ac:chgData name="Sian Turvey" userId="9a374997-2901-41ac-b51e-a8948a26085a" providerId="ADAL" clId="{8322B67E-520D-4FC7-AAEE-2EC55C79E17D}" dt="2023-03-29T10:29:24.787" v="374" actId="26606"/>
          <ac:spMkLst>
            <pc:docMk/>
            <pc:sldMk cId="3210813351" sldId="438"/>
            <ac:spMk id="11" creationId="{A721560C-E4AB-4287-A29C-3F6916794CB9}"/>
          </ac:spMkLst>
        </pc:spChg>
        <pc:spChg chg="add">
          <ac:chgData name="Sian Turvey" userId="9a374997-2901-41ac-b51e-a8948a26085a" providerId="ADAL" clId="{8322B67E-520D-4FC7-AAEE-2EC55C79E17D}" dt="2023-03-29T10:29:24.787" v="374" actId="26606"/>
          <ac:spMkLst>
            <pc:docMk/>
            <pc:sldMk cId="3210813351" sldId="438"/>
            <ac:spMk id="13" creationId="{DF6CFF07-D953-4F9C-9A0E-E0A6AACB6158}"/>
          </ac:spMkLst>
        </pc:spChg>
        <pc:spChg chg="add">
          <ac:chgData name="Sian Turvey" userId="9a374997-2901-41ac-b51e-a8948a26085a" providerId="ADAL" clId="{8322B67E-520D-4FC7-AAEE-2EC55C79E17D}" dt="2023-03-29T10:29:24.787" v="374" actId="26606"/>
          <ac:spMkLst>
            <pc:docMk/>
            <pc:sldMk cId="3210813351" sldId="438"/>
            <ac:spMk id="15" creationId="{DAA4FEEE-0B5F-41BF-825D-60F9FB089568}"/>
          </ac:spMkLst>
        </pc:spChg>
        <pc:picChg chg="add mod">
          <ac:chgData name="Sian Turvey" userId="9a374997-2901-41ac-b51e-a8948a26085a" providerId="ADAL" clId="{8322B67E-520D-4FC7-AAEE-2EC55C79E17D}" dt="2023-03-29T10:29:24.787" v="374" actId="26606"/>
          <ac:picMkLst>
            <pc:docMk/>
            <pc:sldMk cId="3210813351" sldId="438"/>
            <ac:picMk id="4" creationId="{531027C1-523F-44E1-FC14-034EE7C9535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32E567-091A-41D6-AB16-1BC3E274FB7C}"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AFE6AB99-2322-4A38-BA39-5EC02C0EAAE4}">
      <dgm:prSet/>
      <dgm:spPr/>
      <dgm:t>
        <a:bodyPr/>
        <a:lstStyle/>
        <a:p>
          <a:r>
            <a:rPr lang="en-GB" b="0" i="0"/>
            <a:t>Pursuant to s 31 of the TA 1925, trustees have the power to use income to pay for the maintenance, education and benefit of a beneficiary under the age of 18 years (an ‘infant beneficiary’ or a minor) so long as the following conditions are satisfied: </a:t>
          </a:r>
          <a:endParaRPr lang="en-US"/>
        </a:p>
      </dgm:t>
    </dgm:pt>
    <dgm:pt modelId="{72D64D6A-027D-44C2-A86D-AD124743ACFC}" type="parTrans" cxnId="{EACF819E-7877-447B-AAAC-8F8A1D7EC328}">
      <dgm:prSet/>
      <dgm:spPr/>
      <dgm:t>
        <a:bodyPr/>
        <a:lstStyle/>
        <a:p>
          <a:endParaRPr lang="en-US"/>
        </a:p>
      </dgm:t>
    </dgm:pt>
    <dgm:pt modelId="{968AD31C-C7CD-4222-8886-F74FDC1D6BC9}" type="sibTrans" cxnId="{EACF819E-7877-447B-AAAC-8F8A1D7EC328}">
      <dgm:prSet/>
      <dgm:spPr/>
      <dgm:t>
        <a:bodyPr/>
        <a:lstStyle/>
        <a:p>
          <a:endParaRPr lang="en-US"/>
        </a:p>
      </dgm:t>
    </dgm:pt>
    <dgm:pt modelId="{38F135AC-3C47-4644-B498-EE1A1F5F7202}">
      <dgm:prSet/>
      <dgm:spPr/>
      <dgm:t>
        <a:bodyPr/>
        <a:lstStyle/>
        <a:p>
          <a:r>
            <a:rPr lang="en-GB" b="0" i="0"/>
            <a:t>(a) there is no contrary provision in the declaration of trust; and </a:t>
          </a:r>
          <a:endParaRPr lang="en-US"/>
        </a:p>
      </dgm:t>
    </dgm:pt>
    <dgm:pt modelId="{46A7C2CB-EFD3-4557-AF74-C8F31DA42A19}" type="parTrans" cxnId="{B156E909-E8DF-421D-9025-1431AEEC4989}">
      <dgm:prSet/>
      <dgm:spPr/>
      <dgm:t>
        <a:bodyPr/>
        <a:lstStyle/>
        <a:p>
          <a:endParaRPr lang="en-US"/>
        </a:p>
      </dgm:t>
    </dgm:pt>
    <dgm:pt modelId="{585701F4-7CBB-4392-973D-D23E964A63CA}" type="sibTrans" cxnId="{B156E909-E8DF-421D-9025-1431AEEC4989}">
      <dgm:prSet/>
      <dgm:spPr/>
      <dgm:t>
        <a:bodyPr/>
        <a:lstStyle/>
        <a:p>
          <a:endParaRPr lang="en-US"/>
        </a:p>
      </dgm:t>
    </dgm:pt>
    <dgm:pt modelId="{1D10C475-601B-4453-A8F6-448EB9CFFD40}">
      <dgm:prSet/>
      <dgm:spPr/>
      <dgm:t>
        <a:bodyPr/>
        <a:lstStyle/>
        <a:p>
          <a:r>
            <a:rPr lang="en-GB" b="0" i="0"/>
            <a:t>(b) the trustees can only exercise this power in favour of infant beneficiaries who have some kind of interest in income, whether vested or contingent, but not where there are any ‘prior interests’ to income</a:t>
          </a:r>
          <a:endParaRPr lang="en-US"/>
        </a:p>
      </dgm:t>
    </dgm:pt>
    <dgm:pt modelId="{4313C0F6-B3F0-4FF5-86E8-B13C262FC7CD}" type="parTrans" cxnId="{2FFBBE6B-7536-463B-B4D4-578225719C51}">
      <dgm:prSet/>
      <dgm:spPr/>
      <dgm:t>
        <a:bodyPr/>
        <a:lstStyle/>
        <a:p>
          <a:endParaRPr lang="en-US"/>
        </a:p>
      </dgm:t>
    </dgm:pt>
    <dgm:pt modelId="{1904E075-5161-425F-BF0E-7ECAAAA613A2}" type="sibTrans" cxnId="{2FFBBE6B-7536-463B-B4D4-578225719C51}">
      <dgm:prSet/>
      <dgm:spPr/>
      <dgm:t>
        <a:bodyPr/>
        <a:lstStyle/>
        <a:p>
          <a:endParaRPr lang="en-US"/>
        </a:p>
      </dgm:t>
    </dgm:pt>
    <dgm:pt modelId="{457E31A1-5A1F-405A-BA3A-308D8982DA3F}" type="pres">
      <dgm:prSet presAssocID="{8432E567-091A-41D6-AB16-1BC3E274FB7C}" presName="outerComposite" presStyleCnt="0">
        <dgm:presLayoutVars>
          <dgm:chMax val="5"/>
          <dgm:dir/>
          <dgm:resizeHandles val="exact"/>
        </dgm:presLayoutVars>
      </dgm:prSet>
      <dgm:spPr/>
    </dgm:pt>
    <dgm:pt modelId="{B6299EB1-AA8F-41AB-B164-3B4D8C455E19}" type="pres">
      <dgm:prSet presAssocID="{8432E567-091A-41D6-AB16-1BC3E274FB7C}" presName="dummyMaxCanvas" presStyleCnt="0">
        <dgm:presLayoutVars/>
      </dgm:prSet>
      <dgm:spPr/>
    </dgm:pt>
    <dgm:pt modelId="{96275DA4-B895-4051-AFCF-A3A8A732EEE2}" type="pres">
      <dgm:prSet presAssocID="{8432E567-091A-41D6-AB16-1BC3E274FB7C}" presName="ThreeNodes_1" presStyleLbl="node1" presStyleIdx="0" presStyleCnt="3">
        <dgm:presLayoutVars>
          <dgm:bulletEnabled val="1"/>
        </dgm:presLayoutVars>
      </dgm:prSet>
      <dgm:spPr/>
    </dgm:pt>
    <dgm:pt modelId="{056FA65A-5923-4733-A47E-0B181708986D}" type="pres">
      <dgm:prSet presAssocID="{8432E567-091A-41D6-AB16-1BC3E274FB7C}" presName="ThreeNodes_2" presStyleLbl="node1" presStyleIdx="1" presStyleCnt="3">
        <dgm:presLayoutVars>
          <dgm:bulletEnabled val="1"/>
        </dgm:presLayoutVars>
      </dgm:prSet>
      <dgm:spPr/>
    </dgm:pt>
    <dgm:pt modelId="{1CA9D8E8-7F39-4D1E-AF2E-DA67C43D12F4}" type="pres">
      <dgm:prSet presAssocID="{8432E567-091A-41D6-AB16-1BC3E274FB7C}" presName="ThreeNodes_3" presStyleLbl="node1" presStyleIdx="2" presStyleCnt="3">
        <dgm:presLayoutVars>
          <dgm:bulletEnabled val="1"/>
        </dgm:presLayoutVars>
      </dgm:prSet>
      <dgm:spPr/>
    </dgm:pt>
    <dgm:pt modelId="{5D7CFB23-D094-4BBB-A891-A864A09BFA2F}" type="pres">
      <dgm:prSet presAssocID="{8432E567-091A-41D6-AB16-1BC3E274FB7C}" presName="ThreeConn_1-2" presStyleLbl="fgAccFollowNode1" presStyleIdx="0" presStyleCnt="2">
        <dgm:presLayoutVars>
          <dgm:bulletEnabled val="1"/>
        </dgm:presLayoutVars>
      </dgm:prSet>
      <dgm:spPr/>
    </dgm:pt>
    <dgm:pt modelId="{2BCC0080-F248-4A85-B040-FBC0F2C857A7}" type="pres">
      <dgm:prSet presAssocID="{8432E567-091A-41D6-AB16-1BC3E274FB7C}" presName="ThreeConn_2-3" presStyleLbl="fgAccFollowNode1" presStyleIdx="1" presStyleCnt="2">
        <dgm:presLayoutVars>
          <dgm:bulletEnabled val="1"/>
        </dgm:presLayoutVars>
      </dgm:prSet>
      <dgm:spPr/>
    </dgm:pt>
    <dgm:pt modelId="{9FB98D3B-7FB2-4B6A-AC1C-A5844E666E7A}" type="pres">
      <dgm:prSet presAssocID="{8432E567-091A-41D6-AB16-1BC3E274FB7C}" presName="ThreeNodes_1_text" presStyleLbl="node1" presStyleIdx="2" presStyleCnt="3">
        <dgm:presLayoutVars>
          <dgm:bulletEnabled val="1"/>
        </dgm:presLayoutVars>
      </dgm:prSet>
      <dgm:spPr/>
    </dgm:pt>
    <dgm:pt modelId="{B9835912-B7C9-4A02-A9DB-DE48966451FD}" type="pres">
      <dgm:prSet presAssocID="{8432E567-091A-41D6-AB16-1BC3E274FB7C}" presName="ThreeNodes_2_text" presStyleLbl="node1" presStyleIdx="2" presStyleCnt="3">
        <dgm:presLayoutVars>
          <dgm:bulletEnabled val="1"/>
        </dgm:presLayoutVars>
      </dgm:prSet>
      <dgm:spPr/>
    </dgm:pt>
    <dgm:pt modelId="{7BEB15A5-5949-4769-9390-1FCD0C8C970D}" type="pres">
      <dgm:prSet presAssocID="{8432E567-091A-41D6-AB16-1BC3E274FB7C}" presName="ThreeNodes_3_text" presStyleLbl="node1" presStyleIdx="2" presStyleCnt="3">
        <dgm:presLayoutVars>
          <dgm:bulletEnabled val="1"/>
        </dgm:presLayoutVars>
      </dgm:prSet>
      <dgm:spPr/>
    </dgm:pt>
  </dgm:ptLst>
  <dgm:cxnLst>
    <dgm:cxn modelId="{7F31BE01-0959-49F5-B99A-201D8F89352D}" type="presOf" srcId="{585701F4-7CBB-4392-973D-D23E964A63CA}" destId="{2BCC0080-F248-4A85-B040-FBC0F2C857A7}" srcOrd="0" destOrd="0" presId="urn:microsoft.com/office/officeart/2005/8/layout/vProcess5"/>
    <dgm:cxn modelId="{B156E909-E8DF-421D-9025-1431AEEC4989}" srcId="{8432E567-091A-41D6-AB16-1BC3E274FB7C}" destId="{38F135AC-3C47-4644-B498-EE1A1F5F7202}" srcOrd="1" destOrd="0" parTransId="{46A7C2CB-EFD3-4557-AF74-C8F31DA42A19}" sibTransId="{585701F4-7CBB-4392-973D-D23E964A63CA}"/>
    <dgm:cxn modelId="{846D4312-3ADF-4FAB-8FBC-81F5BCB32C61}" type="presOf" srcId="{38F135AC-3C47-4644-B498-EE1A1F5F7202}" destId="{056FA65A-5923-4733-A47E-0B181708986D}" srcOrd="0" destOrd="0" presId="urn:microsoft.com/office/officeart/2005/8/layout/vProcess5"/>
    <dgm:cxn modelId="{E6DBF82D-81C3-461E-A429-65559CE9E307}" type="presOf" srcId="{1D10C475-601B-4453-A8F6-448EB9CFFD40}" destId="{1CA9D8E8-7F39-4D1E-AF2E-DA67C43D12F4}" srcOrd="0" destOrd="0" presId="urn:microsoft.com/office/officeart/2005/8/layout/vProcess5"/>
    <dgm:cxn modelId="{2FFBBE6B-7536-463B-B4D4-578225719C51}" srcId="{8432E567-091A-41D6-AB16-1BC3E274FB7C}" destId="{1D10C475-601B-4453-A8F6-448EB9CFFD40}" srcOrd="2" destOrd="0" parTransId="{4313C0F6-B3F0-4FF5-86E8-B13C262FC7CD}" sibTransId="{1904E075-5161-425F-BF0E-7ECAAAA613A2}"/>
    <dgm:cxn modelId="{8EDF1452-FE06-428E-8970-8AB6DDCF74A4}" type="presOf" srcId="{1D10C475-601B-4453-A8F6-448EB9CFFD40}" destId="{7BEB15A5-5949-4769-9390-1FCD0C8C970D}" srcOrd="1" destOrd="0" presId="urn:microsoft.com/office/officeart/2005/8/layout/vProcess5"/>
    <dgm:cxn modelId="{1899A98F-47FC-4AF8-B83A-ECC157C0D87F}" type="presOf" srcId="{8432E567-091A-41D6-AB16-1BC3E274FB7C}" destId="{457E31A1-5A1F-405A-BA3A-308D8982DA3F}" srcOrd="0" destOrd="0" presId="urn:microsoft.com/office/officeart/2005/8/layout/vProcess5"/>
    <dgm:cxn modelId="{EACF819E-7877-447B-AAAC-8F8A1D7EC328}" srcId="{8432E567-091A-41D6-AB16-1BC3E274FB7C}" destId="{AFE6AB99-2322-4A38-BA39-5EC02C0EAAE4}" srcOrd="0" destOrd="0" parTransId="{72D64D6A-027D-44C2-A86D-AD124743ACFC}" sibTransId="{968AD31C-C7CD-4222-8886-F74FDC1D6BC9}"/>
    <dgm:cxn modelId="{ED89E6B4-49B0-444B-80C2-F3A0EF3BA332}" type="presOf" srcId="{38F135AC-3C47-4644-B498-EE1A1F5F7202}" destId="{B9835912-B7C9-4A02-A9DB-DE48966451FD}" srcOrd="1" destOrd="0" presId="urn:microsoft.com/office/officeart/2005/8/layout/vProcess5"/>
    <dgm:cxn modelId="{62DFD0B7-DA45-4336-82DE-33D1BE6FB293}" type="presOf" srcId="{968AD31C-C7CD-4222-8886-F74FDC1D6BC9}" destId="{5D7CFB23-D094-4BBB-A891-A864A09BFA2F}" srcOrd="0" destOrd="0" presId="urn:microsoft.com/office/officeart/2005/8/layout/vProcess5"/>
    <dgm:cxn modelId="{6C39C4D0-7FC5-4747-B609-C7655A34D75A}" type="presOf" srcId="{AFE6AB99-2322-4A38-BA39-5EC02C0EAAE4}" destId="{9FB98D3B-7FB2-4B6A-AC1C-A5844E666E7A}" srcOrd="1" destOrd="0" presId="urn:microsoft.com/office/officeart/2005/8/layout/vProcess5"/>
    <dgm:cxn modelId="{E53B0DE8-862D-4924-A6B0-4221D62CE2F0}" type="presOf" srcId="{AFE6AB99-2322-4A38-BA39-5EC02C0EAAE4}" destId="{96275DA4-B895-4051-AFCF-A3A8A732EEE2}" srcOrd="0" destOrd="0" presId="urn:microsoft.com/office/officeart/2005/8/layout/vProcess5"/>
    <dgm:cxn modelId="{01323CB5-4BBB-448A-AA87-5F078AE47036}" type="presParOf" srcId="{457E31A1-5A1F-405A-BA3A-308D8982DA3F}" destId="{B6299EB1-AA8F-41AB-B164-3B4D8C455E19}" srcOrd="0" destOrd="0" presId="urn:microsoft.com/office/officeart/2005/8/layout/vProcess5"/>
    <dgm:cxn modelId="{F329DD59-1057-4D0F-85BF-D0C201662142}" type="presParOf" srcId="{457E31A1-5A1F-405A-BA3A-308D8982DA3F}" destId="{96275DA4-B895-4051-AFCF-A3A8A732EEE2}" srcOrd="1" destOrd="0" presId="urn:microsoft.com/office/officeart/2005/8/layout/vProcess5"/>
    <dgm:cxn modelId="{0B2EC99B-92D8-48D4-89A2-95F0EDE3C061}" type="presParOf" srcId="{457E31A1-5A1F-405A-BA3A-308D8982DA3F}" destId="{056FA65A-5923-4733-A47E-0B181708986D}" srcOrd="2" destOrd="0" presId="urn:microsoft.com/office/officeart/2005/8/layout/vProcess5"/>
    <dgm:cxn modelId="{73B40F4D-B40C-456D-B46C-97D91C819E16}" type="presParOf" srcId="{457E31A1-5A1F-405A-BA3A-308D8982DA3F}" destId="{1CA9D8E8-7F39-4D1E-AF2E-DA67C43D12F4}" srcOrd="3" destOrd="0" presId="urn:microsoft.com/office/officeart/2005/8/layout/vProcess5"/>
    <dgm:cxn modelId="{A2D0B673-0D09-4DB5-BC72-09D75C28BCCB}" type="presParOf" srcId="{457E31A1-5A1F-405A-BA3A-308D8982DA3F}" destId="{5D7CFB23-D094-4BBB-A891-A864A09BFA2F}" srcOrd="4" destOrd="0" presId="urn:microsoft.com/office/officeart/2005/8/layout/vProcess5"/>
    <dgm:cxn modelId="{6EBE3AA0-4EF6-42A6-8B0F-2121B7729A44}" type="presParOf" srcId="{457E31A1-5A1F-405A-BA3A-308D8982DA3F}" destId="{2BCC0080-F248-4A85-B040-FBC0F2C857A7}" srcOrd="5" destOrd="0" presId="urn:microsoft.com/office/officeart/2005/8/layout/vProcess5"/>
    <dgm:cxn modelId="{123F9095-8578-4E60-AC9A-4944A73555BC}" type="presParOf" srcId="{457E31A1-5A1F-405A-BA3A-308D8982DA3F}" destId="{9FB98D3B-7FB2-4B6A-AC1C-A5844E666E7A}" srcOrd="6" destOrd="0" presId="urn:microsoft.com/office/officeart/2005/8/layout/vProcess5"/>
    <dgm:cxn modelId="{07446CF3-9824-4A49-9E4D-9B0E5D9564F3}" type="presParOf" srcId="{457E31A1-5A1F-405A-BA3A-308D8982DA3F}" destId="{B9835912-B7C9-4A02-A9DB-DE48966451FD}" srcOrd="7" destOrd="0" presId="urn:microsoft.com/office/officeart/2005/8/layout/vProcess5"/>
    <dgm:cxn modelId="{14BEE4E7-8CC7-4934-9843-3FFACAC7B1C4}" type="presParOf" srcId="{457E31A1-5A1F-405A-BA3A-308D8982DA3F}" destId="{7BEB15A5-5949-4769-9390-1FCD0C8C970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A038AA-6E54-4E68-ABD3-72EF7FCDAFC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A5890450-B31B-4E5A-800C-5D2043DCFB27}">
      <dgm:prSet/>
      <dgm:spPr/>
      <dgm:t>
        <a:bodyPr/>
        <a:lstStyle/>
        <a:p>
          <a:r>
            <a:rPr lang="en-GB" b="0" i="0"/>
            <a:t>Trustees cannot use s 31 of the TA 1925 to apply income for a beneficiary where someone else is the life tenant. </a:t>
          </a:r>
          <a:endParaRPr lang="en-US"/>
        </a:p>
      </dgm:t>
    </dgm:pt>
    <dgm:pt modelId="{4D9AF39D-A79E-4EFA-86F6-659433F507E7}" type="parTrans" cxnId="{9B0C80FA-D0EC-4B94-B32B-4950CD22FE02}">
      <dgm:prSet/>
      <dgm:spPr/>
      <dgm:t>
        <a:bodyPr/>
        <a:lstStyle/>
        <a:p>
          <a:endParaRPr lang="en-US"/>
        </a:p>
      </dgm:t>
    </dgm:pt>
    <dgm:pt modelId="{5E6D2C00-BF39-41D7-A51C-0D0043BD61FA}" type="sibTrans" cxnId="{9B0C80FA-D0EC-4B94-B32B-4950CD22FE02}">
      <dgm:prSet/>
      <dgm:spPr/>
      <dgm:t>
        <a:bodyPr/>
        <a:lstStyle/>
        <a:p>
          <a:endParaRPr lang="en-US"/>
        </a:p>
      </dgm:t>
    </dgm:pt>
    <dgm:pt modelId="{8D292EAD-D49A-45CE-AE80-86AEA443F4B9}">
      <dgm:prSet/>
      <dgm:spPr/>
      <dgm:t>
        <a:bodyPr/>
        <a:lstStyle/>
        <a:p>
          <a:r>
            <a:rPr lang="en-GB" b="0" i="0"/>
            <a:t>In successive interest trusts – eg a trust for my husband for life, remainder to my son – the trustees must pay income to the life tenant (my husband). </a:t>
          </a:r>
          <a:endParaRPr lang="en-US"/>
        </a:p>
      </dgm:t>
    </dgm:pt>
    <dgm:pt modelId="{87616E3D-0BC8-4439-B144-6142557839AB}" type="parTrans" cxnId="{48CAB718-ADA2-4EFD-863F-9F8B3966AACC}">
      <dgm:prSet/>
      <dgm:spPr/>
      <dgm:t>
        <a:bodyPr/>
        <a:lstStyle/>
        <a:p>
          <a:endParaRPr lang="en-US"/>
        </a:p>
      </dgm:t>
    </dgm:pt>
    <dgm:pt modelId="{384F7752-413B-472C-A151-5CC937E5E91A}" type="sibTrans" cxnId="{48CAB718-ADA2-4EFD-863F-9F8B3966AACC}">
      <dgm:prSet/>
      <dgm:spPr/>
      <dgm:t>
        <a:bodyPr/>
        <a:lstStyle/>
        <a:p>
          <a:endParaRPr lang="en-US"/>
        </a:p>
      </dgm:t>
    </dgm:pt>
    <dgm:pt modelId="{EB951092-1985-4530-9753-6D67CA8A0BD9}">
      <dgm:prSet/>
      <dgm:spPr/>
      <dgm:t>
        <a:bodyPr/>
        <a:lstStyle/>
        <a:p>
          <a:r>
            <a:rPr lang="en-GB" b="0" i="0"/>
            <a:t>During his lifetime, my husband has a prior interest to income, which must be respected.</a:t>
          </a:r>
          <a:endParaRPr lang="en-US"/>
        </a:p>
      </dgm:t>
    </dgm:pt>
    <dgm:pt modelId="{AC63D999-C956-4885-B6C9-54EF2AC7BA92}" type="parTrans" cxnId="{B909EB73-279B-43C0-A8AB-9692E9043958}">
      <dgm:prSet/>
      <dgm:spPr/>
      <dgm:t>
        <a:bodyPr/>
        <a:lstStyle/>
        <a:p>
          <a:endParaRPr lang="en-US"/>
        </a:p>
      </dgm:t>
    </dgm:pt>
    <dgm:pt modelId="{67A0D298-69F8-442E-A0A3-3BB5EF9870D7}" type="sibTrans" cxnId="{B909EB73-279B-43C0-A8AB-9692E9043958}">
      <dgm:prSet/>
      <dgm:spPr/>
      <dgm:t>
        <a:bodyPr/>
        <a:lstStyle/>
        <a:p>
          <a:endParaRPr lang="en-US"/>
        </a:p>
      </dgm:t>
    </dgm:pt>
    <dgm:pt modelId="{B8B3D6E3-A191-4734-92F2-0063F1973C7C}" type="pres">
      <dgm:prSet presAssocID="{B3A038AA-6E54-4E68-ABD3-72EF7FCDAFC5}" presName="outerComposite" presStyleCnt="0">
        <dgm:presLayoutVars>
          <dgm:chMax val="5"/>
          <dgm:dir/>
          <dgm:resizeHandles val="exact"/>
        </dgm:presLayoutVars>
      </dgm:prSet>
      <dgm:spPr/>
    </dgm:pt>
    <dgm:pt modelId="{F8161525-702C-478D-8DE9-ADCCC64D72FC}" type="pres">
      <dgm:prSet presAssocID="{B3A038AA-6E54-4E68-ABD3-72EF7FCDAFC5}" presName="dummyMaxCanvas" presStyleCnt="0">
        <dgm:presLayoutVars/>
      </dgm:prSet>
      <dgm:spPr/>
    </dgm:pt>
    <dgm:pt modelId="{599F0A02-D9EF-4425-9BAE-11E69A3B7298}" type="pres">
      <dgm:prSet presAssocID="{B3A038AA-6E54-4E68-ABD3-72EF7FCDAFC5}" presName="ThreeNodes_1" presStyleLbl="node1" presStyleIdx="0" presStyleCnt="3">
        <dgm:presLayoutVars>
          <dgm:bulletEnabled val="1"/>
        </dgm:presLayoutVars>
      </dgm:prSet>
      <dgm:spPr/>
    </dgm:pt>
    <dgm:pt modelId="{78FE6774-085C-4BA6-89A0-1039FF8B3125}" type="pres">
      <dgm:prSet presAssocID="{B3A038AA-6E54-4E68-ABD3-72EF7FCDAFC5}" presName="ThreeNodes_2" presStyleLbl="node1" presStyleIdx="1" presStyleCnt="3">
        <dgm:presLayoutVars>
          <dgm:bulletEnabled val="1"/>
        </dgm:presLayoutVars>
      </dgm:prSet>
      <dgm:spPr/>
    </dgm:pt>
    <dgm:pt modelId="{61FCDB97-52B9-4463-9A7C-CEB4289FD5BF}" type="pres">
      <dgm:prSet presAssocID="{B3A038AA-6E54-4E68-ABD3-72EF7FCDAFC5}" presName="ThreeNodes_3" presStyleLbl="node1" presStyleIdx="2" presStyleCnt="3">
        <dgm:presLayoutVars>
          <dgm:bulletEnabled val="1"/>
        </dgm:presLayoutVars>
      </dgm:prSet>
      <dgm:spPr/>
    </dgm:pt>
    <dgm:pt modelId="{DB55A078-DAA7-45E8-8324-139E3441854A}" type="pres">
      <dgm:prSet presAssocID="{B3A038AA-6E54-4E68-ABD3-72EF7FCDAFC5}" presName="ThreeConn_1-2" presStyleLbl="fgAccFollowNode1" presStyleIdx="0" presStyleCnt="2">
        <dgm:presLayoutVars>
          <dgm:bulletEnabled val="1"/>
        </dgm:presLayoutVars>
      </dgm:prSet>
      <dgm:spPr/>
    </dgm:pt>
    <dgm:pt modelId="{3B6F535D-4F4D-4855-AD46-032F71DADE8D}" type="pres">
      <dgm:prSet presAssocID="{B3A038AA-6E54-4E68-ABD3-72EF7FCDAFC5}" presName="ThreeConn_2-3" presStyleLbl="fgAccFollowNode1" presStyleIdx="1" presStyleCnt="2">
        <dgm:presLayoutVars>
          <dgm:bulletEnabled val="1"/>
        </dgm:presLayoutVars>
      </dgm:prSet>
      <dgm:spPr/>
    </dgm:pt>
    <dgm:pt modelId="{6EA65708-18B7-483F-9831-9DC7EA7C7C66}" type="pres">
      <dgm:prSet presAssocID="{B3A038AA-6E54-4E68-ABD3-72EF7FCDAFC5}" presName="ThreeNodes_1_text" presStyleLbl="node1" presStyleIdx="2" presStyleCnt="3">
        <dgm:presLayoutVars>
          <dgm:bulletEnabled val="1"/>
        </dgm:presLayoutVars>
      </dgm:prSet>
      <dgm:spPr/>
    </dgm:pt>
    <dgm:pt modelId="{089819DD-5A8B-4475-BF96-58B9F1362F3F}" type="pres">
      <dgm:prSet presAssocID="{B3A038AA-6E54-4E68-ABD3-72EF7FCDAFC5}" presName="ThreeNodes_2_text" presStyleLbl="node1" presStyleIdx="2" presStyleCnt="3">
        <dgm:presLayoutVars>
          <dgm:bulletEnabled val="1"/>
        </dgm:presLayoutVars>
      </dgm:prSet>
      <dgm:spPr/>
    </dgm:pt>
    <dgm:pt modelId="{23478251-74B1-4092-B232-BB73FDD7DB66}" type="pres">
      <dgm:prSet presAssocID="{B3A038AA-6E54-4E68-ABD3-72EF7FCDAFC5}" presName="ThreeNodes_3_text" presStyleLbl="node1" presStyleIdx="2" presStyleCnt="3">
        <dgm:presLayoutVars>
          <dgm:bulletEnabled val="1"/>
        </dgm:presLayoutVars>
      </dgm:prSet>
      <dgm:spPr/>
    </dgm:pt>
  </dgm:ptLst>
  <dgm:cxnLst>
    <dgm:cxn modelId="{A12DCD0A-168B-4390-B022-849BF5E6148C}" type="presOf" srcId="{EB951092-1985-4530-9753-6D67CA8A0BD9}" destId="{23478251-74B1-4092-B232-BB73FDD7DB66}" srcOrd="1" destOrd="0" presId="urn:microsoft.com/office/officeart/2005/8/layout/vProcess5"/>
    <dgm:cxn modelId="{48CAB718-ADA2-4EFD-863F-9F8B3966AACC}" srcId="{B3A038AA-6E54-4E68-ABD3-72EF7FCDAFC5}" destId="{8D292EAD-D49A-45CE-AE80-86AEA443F4B9}" srcOrd="1" destOrd="0" parTransId="{87616E3D-0BC8-4439-B144-6142557839AB}" sibTransId="{384F7752-413B-472C-A151-5CC937E5E91A}"/>
    <dgm:cxn modelId="{317A8B38-E792-40A3-8C3F-1E2C321BB168}" type="presOf" srcId="{A5890450-B31B-4E5A-800C-5D2043DCFB27}" destId="{6EA65708-18B7-483F-9831-9DC7EA7C7C66}" srcOrd="1" destOrd="0" presId="urn:microsoft.com/office/officeart/2005/8/layout/vProcess5"/>
    <dgm:cxn modelId="{01A84B3B-A030-428F-AA41-206CE30039C2}" type="presOf" srcId="{8D292EAD-D49A-45CE-AE80-86AEA443F4B9}" destId="{089819DD-5A8B-4475-BF96-58B9F1362F3F}" srcOrd="1" destOrd="0" presId="urn:microsoft.com/office/officeart/2005/8/layout/vProcess5"/>
    <dgm:cxn modelId="{B909EB73-279B-43C0-A8AB-9692E9043958}" srcId="{B3A038AA-6E54-4E68-ABD3-72EF7FCDAFC5}" destId="{EB951092-1985-4530-9753-6D67CA8A0BD9}" srcOrd="2" destOrd="0" parTransId="{AC63D999-C956-4885-B6C9-54EF2AC7BA92}" sibTransId="{67A0D298-69F8-442E-A0A3-3BB5EF9870D7}"/>
    <dgm:cxn modelId="{B22BC37C-C1C7-4853-BE97-A34AD585E7E8}" type="presOf" srcId="{EB951092-1985-4530-9753-6D67CA8A0BD9}" destId="{61FCDB97-52B9-4463-9A7C-CEB4289FD5BF}" srcOrd="0" destOrd="0" presId="urn:microsoft.com/office/officeart/2005/8/layout/vProcess5"/>
    <dgm:cxn modelId="{9ED0167F-E256-4FDD-85CF-176E5380D028}" type="presOf" srcId="{B3A038AA-6E54-4E68-ABD3-72EF7FCDAFC5}" destId="{B8B3D6E3-A191-4734-92F2-0063F1973C7C}" srcOrd="0" destOrd="0" presId="urn:microsoft.com/office/officeart/2005/8/layout/vProcess5"/>
    <dgm:cxn modelId="{0AD98E83-1EDB-4924-AA41-75120B223E82}" type="presOf" srcId="{8D292EAD-D49A-45CE-AE80-86AEA443F4B9}" destId="{78FE6774-085C-4BA6-89A0-1039FF8B3125}" srcOrd="0" destOrd="0" presId="urn:microsoft.com/office/officeart/2005/8/layout/vProcess5"/>
    <dgm:cxn modelId="{0151AD8B-FAC0-4FC8-859D-1203553A211C}" type="presOf" srcId="{384F7752-413B-472C-A151-5CC937E5E91A}" destId="{3B6F535D-4F4D-4855-AD46-032F71DADE8D}" srcOrd="0" destOrd="0" presId="urn:microsoft.com/office/officeart/2005/8/layout/vProcess5"/>
    <dgm:cxn modelId="{D92479BB-95C0-4DF7-A2AF-29FA37A1D34D}" type="presOf" srcId="{5E6D2C00-BF39-41D7-A51C-0D0043BD61FA}" destId="{DB55A078-DAA7-45E8-8324-139E3441854A}" srcOrd="0" destOrd="0" presId="urn:microsoft.com/office/officeart/2005/8/layout/vProcess5"/>
    <dgm:cxn modelId="{372459ED-8CB8-4BE0-8B12-0FAF738E3B9F}" type="presOf" srcId="{A5890450-B31B-4E5A-800C-5D2043DCFB27}" destId="{599F0A02-D9EF-4425-9BAE-11E69A3B7298}" srcOrd="0" destOrd="0" presId="urn:microsoft.com/office/officeart/2005/8/layout/vProcess5"/>
    <dgm:cxn modelId="{9B0C80FA-D0EC-4B94-B32B-4950CD22FE02}" srcId="{B3A038AA-6E54-4E68-ABD3-72EF7FCDAFC5}" destId="{A5890450-B31B-4E5A-800C-5D2043DCFB27}" srcOrd="0" destOrd="0" parTransId="{4D9AF39D-A79E-4EFA-86F6-659433F507E7}" sibTransId="{5E6D2C00-BF39-41D7-A51C-0D0043BD61FA}"/>
    <dgm:cxn modelId="{41ECF0FF-CC43-49B9-98F8-B7637BE16AB9}" type="presParOf" srcId="{B8B3D6E3-A191-4734-92F2-0063F1973C7C}" destId="{F8161525-702C-478D-8DE9-ADCCC64D72FC}" srcOrd="0" destOrd="0" presId="urn:microsoft.com/office/officeart/2005/8/layout/vProcess5"/>
    <dgm:cxn modelId="{77394AA1-C70D-498B-8D5B-9D5F267E45EC}" type="presParOf" srcId="{B8B3D6E3-A191-4734-92F2-0063F1973C7C}" destId="{599F0A02-D9EF-4425-9BAE-11E69A3B7298}" srcOrd="1" destOrd="0" presId="urn:microsoft.com/office/officeart/2005/8/layout/vProcess5"/>
    <dgm:cxn modelId="{F71DB88A-6E04-4611-96F2-FF340B76D4C9}" type="presParOf" srcId="{B8B3D6E3-A191-4734-92F2-0063F1973C7C}" destId="{78FE6774-085C-4BA6-89A0-1039FF8B3125}" srcOrd="2" destOrd="0" presId="urn:microsoft.com/office/officeart/2005/8/layout/vProcess5"/>
    <dgm:cxn modelId="{ECA548DA-4959-43DD-A02F-F39EB135DE3B}" type="presParOf" srcId="{B8B3D6E3-A191-4734-92F2-0063F1973C7C}" destId="{61FCDB97-52B9-4463-9A7C-CEB4289FD5BF}" srcOrd="3" destOrd="0" presId="urn:microsoft.com/office/officeart/2005/8/layout/vProcess5"/>
    <dgm:cxn modelId="{64D0F705-89E1-4E1D-8576-7C27A5195AAC}" type="presParOf" srcId="{B8B3D6E3-A191-4734-92F2-0063F1973C7C}" destId="{DB55A078-DAA7-45E8-8324-139E3441854A}" srcOrd="4" destOrd="0" presId="urn:microsoft.com/office/officeart/2005/8/layout/vProcess5"/>
    <dgm:cxn modelId="{92EF8504-0997-4E19-AB6A-545E77054A76}" type="presParOf" srcId="{B8B3D6E3-A191-4734-92F2-0063F1973C7C}" destId="{3B6F535D-4F4D-4855-AD46-032F71DADE8D}" srcOrd="5" destOrd="0" presId="urn:microsoft.com/office/officeart/2005/8/layout/vProcess5"/>
    <dgm:cxn modelId="{DDF5A784-B305-46F3-90C7-644194322515}" type="presParOf" srcId="{B8B3D6E3-A191-4734-92F2-0063F1973C7C}" destId="{6EA65708-18B7-483F-9831-9DC7EA7C7C66}" srcOrd="6" destOrd="0" presId="urn:microsoft.com/office/officeart/2005/8/layout/vProcess5"/>
    <dgm:cxn modelId="{F8814E93-F108-4C0A-817A-62D1243DF711}" type="presParOf" srcId="{B8B3D6E3-A191-4734-92F2-0063F1973C7C}" destId="{089819DD-5A8B-4475-BF96-58B9F1362F3F}" srcOrd="7" destOrd="0" presId="urn:microsoft.com/office/officeart/2005/8/layout/vProcess5"/>
    <dgm:cxn modelId="{9D452A39-A5DE-4431-974B-764D354A28DE}" type="presParOf" srcId="{B8B3D6E3-A191-4734-92F2-0063F1973C7C}" destId="{23478251-74B1-4092-B232-BB73FDD7DB6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75DA4-B895-4051-AFCF-A3A8A732EEE2}">
      <dsp:nvSpPr>
        <dsp:cNvPr id="0" name=""/>
        <dsp:cNvSpPr/>
      </dsp:nvSpPr>
      <dsp:spPr>
        <a:xfrm>
          <a:off x="0" y="0"/>
          <a:ext cx="7993699" cy="121401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Pursuant to s 31 of the TA 1925, trustees have the power to use income to pay for the maintenance, education and benefit of a beneficiary under the age of 18 years (an ‘infant beneficiary’ or a minor) so long as the following conditions are satisfied: </a:t>
          </a:r>
          <a:endParaRPr lang="en-US" sz="1600" kern="1200"/>
        </a:p>
      </dsp:txBody>
      <dsp:txXfrm>
        <a:off x="35557" y="35557"/>
        <a:ext cx="6683686" cy="1142897"/>
      </dsp:txXfrm>
    </dsp:sp>
    <dsp:sp modelId="{056FA65A-5923-4733-A47E-0B181708986D}">
      <dsp:nvSpPr>
        <dsp:cNvPr id="0" name=""/>
        <dsp:cNvSpPr/>
      </dsp:nvSpPr>
      <dsp:spPr>
        <a:xfrm>
          <a:off x="705326" y="1416347"/>
          <a:ext cx="7993699" cy="121401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(a) there is no contrary provision in the declaration of trust; and </a:t>
          </a:r>
          <a:endParaRPr lang="en-US" sz="1600" kern="1200"/>
        </a:p>
      </dsp:txBody>
      <dsp:txXfrm>
        <a:off x="740883" y="1451904"/>
        <a:ext cx="6428151" cy="1142897"/>
      </dsp:txXfrm>
    </dsp:sp>
    <dsp:sp modelId="{1CA9D8E8-7F39-4D1E-AF2E-DA67C43D12F4}">
      <dsp:nvSpPr>
        <dsp:cNvPr id="0" name=""/>
        <dsp:cNvSpPr/>
      </dsp:nvSpPr>
      <dsp:spPr>
        <a:xfrm>
          <a:off x="1410652" y="2832694"/>
          <a:ext cx="7993699" cy="1214011"/>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(b) the trustees can only exercise this power in favour of infant beneficiaries who have some kind of interest in income, whether vested or contingent, but not where there are any ‘prior interests’ to income</a:t>
          </a:r>
          <a:endParaRPr lang="en-US" sz="1600" kern="1200"/>
        </a:p>
      </dsp:txBody>
      <dsp:txXfrm>
        <a:off x="1446209" y="2868251"/>
        <a:ext cx="6428151" cy="1142897"/>
      </dsp:txXfrm>
    </dsp:sp>
    <dsp:sp modelId="{5D7CFB23-D094-4BBB-A891-A864A09BFA2F}">
      <dsp:nvSpPr>
        <dsp:cNvPr id="0" name=""/>
        <dsp:cNvSpPr/>
      </dsp:nvSpPr>
      <dsp:spPr>
        <a:xfrm>
          <a:off x="7204591" y="920625"/>
          <a:ext cx="789107" cy="78910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382140" y="920625"/>
        <a:ext cx="434009" cy="593803"/>
      </dsp:txXfrm>
    </dsp:sp>
    <dsp:sp modelId="{2BCC0080-F248-4A85-B040-FBC0F2C857A7}">
      <dsp:nvSpPr>
        <dsp:cNvPr id="0" name=""/>
        <dsp:cNvSpPr/>
      </dsp:nvSpPr>
      <dsp:spPr>
        <a:xfrm>
          <a:off x="7909917" y="2328879"/>
          <a:ext cx="789107" cy="789107"/>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087466" y="2328879"/>
        <a:ext cx="434009" cy="593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F0A02-D9EF-4425-9BAE-11E69A3B7298}">
      <dsp:nvSpPr>
        <dsp:cNvPr id="0" name=""/>
        <dsp:cNvSpPr/>
      </dsp:nvSpPr>
      <dsp:spPr>
        <a:xfrm>
          <a:off x="0" y="0"/>
          <a:ext cx="7993699" cy="121401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Trustees cannot use s 31 of the TA 1925 to apply income for a beneficiary where someone else is the life tenant. </a:t>
          </a:r>
          <a:endParaRPr lang="en-US" sz="2000" kern="1200"/>
        </a:p>
      </dsp:txBody>
      <dsp:txXfrm>
        <a:off x="35557" y="35557"/>
        <a:ext cx="6683686" cy="1142897"/>
      </dsp:txXfrm>
    </dsp:sp>
    <dsp:sp modelId="{78FE6774-085C-4BA6-89A0-1039FF8B3125}">
      <dsp:nvSpPr>
        <dsp:cNvPr id="0" name=""/>
        <dsp:cNvSpPr/>
      </dsp:nvSpPr>
      <dsp:spPr>
        <a:xfrm>
          <a:off x="705326" y="1416347"/>
          <a:ext cx="7993699" cy="121401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In successive interest trusts – eg a trust for my husband for life, remainder to my son – the trustees must pay income to the life tenant (my husband). </a:t>
          </a:r>
          <a:endParaRPr lang="en-US" sz="2000" kern="1200"/>
        </a:p>
      </dsp:txBody>
      <dsp:txXfrm>
        <a:off x="740883" y="1451904"/>
        <a:ext cx="6428151" cy="1142897"/>
      </dsp:txXfrm>
    </dsp:sp>
    <dsp:sp modelId="{61FCDB97-52B9-4463-9A7C-CEB4289FD5BF}">
      <dsp:nvSpPr>
        <dsp:cNvPr id="0" name=""/>
        <dsp:cNvSpPr/>
      </dsp:nvSpPr>
      <dsp:spPr>
        <a:xfrm>
          <a:off x="1410652" y="2832694"/>
          <a:ext cx="7993699" cy="1214011"/>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During his lifetime, my husband has a prior interest to income, which must be respected.</a:t>
          </a:r>
          <a:endParaRPr lang="en-US" sz="2000" kern="1200"/>
        </a:p>
      </dsp:txBody>
      <dsp:txXfrm>
        <a:off x="1446209" y="2868251"/>
        <a:ext cx="6428151" cy="1142897"/>
      </dsp:txXfrm>
    </dsp:sp>
    <dsp:sp modelId="{DB55A078-DAA7-45E8-8324-139E3441854A}">
      <dsp:nvSpPr>
        <dsp:cNvPr id="0" name=""/>
        <dsp:cNvSpPr/>
      </dsp:nvSpPr>
      <dsp:spPr>
        <a:xfrm>
          <a:off x="7204591" y="920625"/>
          <a:ext cx="789107" cy="78910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382140" y="920625"/>
        <a:ext cx="434009" cy="593803"/>
      </dsp:txXfrm>
    </dsp:sp>
    <dsp:sp modelId="{3B6F535D-4F4D-4855-AD46-032F71DADE8D}">
      <dsp:nvSpPr>
        <dsp:cNvPr id="0" name=""/>
        <dsp:cNvSpPr/>
      </dsp:nvSpPr>
      <dsp:spPr>
        <a:xfrm>
          <a:off x="7909917" y="2328879"/>
          <a:ext cx="789107" cy="789107"/>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087466" y="2328879"/>
        <a:ext cx="434009" cy="59380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29/03/2023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29/03/2023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29/03/2023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29/03/2023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29/03/2023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29/03/2023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2">
            <a:alphaModFix amt="40000"/>
          </a:blip>
          <a:srcRect t="18750" b="18750"/>
          <a:stretch/>
        </p:blipFill>
        <p:spPr>
          <a:xfrm>
            <a:off x="20" y="10"/>
            <a:ext cx="12191980" cy="6857990"/>
          </a:xfrm>
          <a:prstGeom prst="rect">
            <a:avLst/>
          </a:prstGeom>
        </p:spPr>
      </p:pic>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1154955" y="470518"/>
            <a:ext cx="8825658" cy="4306864"/>
          </a:xfrm>
        </p:spPr>
        <p:txBody>
          <a:bodyPr>
            <a:noAutofit/>
          </a:bodyPr>
          <a:lstStyle/>
          <a:p>
            <a:pPr>
              <a:lnSpc>
                <a:spcPct val="90000"/>
              </a:lnSpc>
            </a:pPr>
            <a:r>
              <a:rPr lang="en-US" sz="6000" dirty="0">
                <a:solidFill>
                  <a:schemeClr val="tx1"/>
                </a:solidFill>
              </a:rPr>
              <a:t>Lecture 6 – Administration of Trusts:</a:t>
            </a:r>
            <a:br>
              <a:rPr lang="en-US" sz="6000" dirty="0">
                <a:solidFill>
                  <a:schemeClr val="tx1"/>
                </a:solidFill>
              </a:rPr>
            </a:br>
            <a:r>
              <a:rPr lang="en-GB" sz="6000" dirty="0"/>
              <a:t>Trustee Powers: Maintenance and Advancement </a:t>
            </a:r>
            <a:endParaRPr lang="en-GB" sz="6000" dirty="0">
              <a:solidFill>
                <a:schemeClr val="tx1"/>
              </a:solidFill>
            </a:endParaRPr>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1154955" y="4777380"/>
            <a:ext cx="8825658" cy="861420"/>
          </a:xfrm>
        </p:spPr>
        <p:txBody>
          <a:bodyPr>
            <a:normAutofit/>
          </a:bodyPr>
          <a:lstStyle/>
          <a:p>
            <a:r>
              <a:rPr lang="en-US">
                <a:solidFill>
                  <a:schemeClr val="tx1"/>
                </a:solidFill>
              </a:rPr>
              <a:t>BMLW6007 Equity and trusts</a:t>
            </a:r>
            <a:endParaRPr lang="en-GB">
              <a:solidFill>
                <a:schemeClr val="tx1"/>
              </a:solidFill>
            </a:endParaRPr>
          </a:p>
        </p:txBody>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FA75041-FC99-8442-F505-8D9A7066EB1D}"/>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rPr>
              <a:t>Learning Outcomes</a:t>
            </a:r>
          </a:p>
        </p:txBody>
      </p:sp>
      <p:sp>
        <p:nvSpPr>
          <p:cNvPr id="17" name="Content Placeholder 2">
            <a:extLst>
              <a:ext uri="{FF2B5EF4-FFF2-40B4-BE49-F238E27FC236}">
                <a16:creationId xmlns:a16="http://schemas.microsoft.com/office/drawing/2014/main" id="{E0C44DE8-FBA7-70AB-AB5B-8E8061297CFF}"/>
              </a:ext>
            </a:extLst>
          </p:cNvPr>
          <p:cNvSpPr>
            <a:spLocks noGrp="1"/>
          </p:cNvSpPr>
          <p:nvPr>
            <p:ph idx="1"/>
          </p:nvPr>
        </p:nvSpPr>
        <p:spPr>
          <a:xfrm>
            <a:off x="5204109" y="1645920"/>
            <a:ext cx="5919503" cy="4470821"/>
          </a:xfrm>
        </p:spPr>
        <p:txBody>
          <a:bodyPr>
            <a:normAutofit/>
          </a:bodyPr>
          <a:lstStyle/>
          <a:p>
            <a:pPr>
              <a:spcAft>
                <a:spcPts val="1000"/>
              </a:spcAft>
            </a:pPr>
            <a:r>
              <a:rPr lang="en-GB"/>
              <a:t>By the end of this session you will be able to: </a:t>
            </a:r>
          </a:p>
          <a:p>
            <a:pPr>
              <a:spcAft>
                <a:spcPts val="1000"/>
              </a:spcAft>
            </a:pPr>
            <a:r>
              <a:rPr lang="en-GB"/>
              <a:t>establish when trustees can apply income to maintain beneficiaries who are minors;</a:t>
            </a:r>
          </a:p>
          <a:p>
            <a:pPr>
              <a:spcAft>
                <a:spcPts val="1000"/>
              </a:spcAft>
            </a:pPr>
            <a:r>
              <a:rPr lang="en-GB"/>
              <a:t>establish when trustees must distribute income to adult beneficiaries; and</a:t>
            </a:r>
          </a:p>
          <a:p>
            <a:pPr>
              <a:spcAft>
                <a:spcPts val="1000"/>
              </a:spcAft>
            </a:pPr>
            <a:r>
              <a:rPr lang="en-GB"/>
              <a:t>establish when trustees can advance capital to beneficiaries.</a:t>
            </a:r>
          </a:p>
        </p:txBody>
      </p:sp>
    </p:spTree>
    <p:extLst>
      <p:ext uri="{BB962C8B-B14F-4D97-AF65-F5344CB8AC3E}">
        <p14:creationId xmlns:p14="http://schemas.microsoft.com/office/powerpoint/2010/main" val="99381173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043A4A0F-ED37-8484-25C4-379C651C28FE}"/>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Express powers in the declaration of trust</a:t>
            </a:r>
          </a:p>
        </p:txBody>
      </p:sp>
      <p:sp>
        <p:nvSpPr>
          <p:cNvPr id="3" name="Content Placeholder 2">
            <a:extLst>
              <a:ext uri="{FF2B5EF4-FFF2-40B4-BE49-F238E27FC236}">
                <a16:creationId xmlns:a16="http://schemas.microsoft.com/office/drawing/2014/main" id="{CC8D482F-E2E2-EAA8-E75C-C039E65441C4}"/>
              </a:ext>
            </a:extLst>
          </p:cNvPr>
          <p:cNvSpPr>
            <a:spLocks noGrp="1"/>
          </p:cNvSpPr>
          <p:nvPr>
            <p:ph idx="1"/>
          </p:nvPr>
        </p:nvSpPr>
        <p:spPr>
          <a:xfrm>
            <a:off x="1103312" y="2763520"/>
            <a:ext cx="8946541" cy="3484879"/>
          </a:xfrm>
        </p:spPr>
        <p:txBody>
          <a:bodyPr>
            <a:normAutofit/>
          </a:bodyPr>
          <a:lstStyle/>
          <a:p>
            <a:pPr>
              <a:lnSpc>
                <a:spcPct val="90000"/>
              </a:lnSpc>
            </a:pPr>
            <a:r>
              <a:rPr lang="en-GB" sz="1700"/>
              <a:t>A settlor may expressly provide in the declaration of trust that trustees can, in the future, pay income or capital to beneficiaries before they become strictly entitled to trust property. </a:t>
            </a:r>
          </a:p>
          <a:p>
            <a:pPr>
              <a:lnSpc>
                <a:spcPct val="90000"/>
              </a:lnSpc>
            </a:pPr>
            <a:r>
              <a:rPr lang="en-GB" sz="1700"/>
              <a:t>If they do so, those express provisions must be followed. </a:t>
            </a:r>
          </a:p>
          <a:p>
            <a:pPr>
              <a:lnSpc>
                <a:spcPct val="90000"/>
              </a:lnSpc>
            </a:pPr>
            <a:r>
              <a:rPr lang="en-GB" sz="1700"/>
              <a:t>In the absence of any express provision in the declaration of trust, the TA 1925 gives trustees various powers to pay income or capital early to beneficiaries. </a:t>
            </a:r>
          </a:p>
          <a:p>
            <a:pPr>
              <a:lnSpc>
                <a:spcPct val="90000"/>
              </a:lnSpc>
            </a:pPr>
            <a:r>
              <a:rPr lang="en-GB" sz="1700"/>
              <a:t>The settlor can modify or exclude these statutory powers as much as they wish. </a:t>
            </a:r>
          </a:p>
          <a:p>
            <a:pPr>
              <a:lnSpc>
                <a:spcPct val="90000"/>
              </a:lnSpc>
            </a:pPr>
            <a:r>
              <a:rPr lang="en-GB" sz="1700"/>
              <a:t>For the most part, we will assume that the settlor has not made any express provision for the early payment of income or capital to beneficiaries and has not modified or excluded the statutory powers in any way.</a:t>
            </a:r>
          </a:p>
        </p:txBody>
      </p:sp>
    </p:spTree>
    <p:extLst>
      <p:ext uri="{BB962C8B-B14F-4D97-AF65-F5344CB8AC3E}">
        <p14:creationId xmlns:p14="http://schemas.microsoft.com/office/powerpoint/2010/main" val="350930333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87CC7F34-842D-FA7B-2765-6FD89D607497}"/>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Power to apply income for beneficiaries who are minors</a:t>
            </a:r>
          </a:p>
        </p:txBody>
      </p:sp>
      <p:sp>
        <p:nvSpPr>
          <p:cNvPr id="3" name="Content Placeholder 2">
            <a:extLst>
              <a:ext uri="{FF2B5EF4-FFF2-40B4-BE49-F238E27FC236}">
                <a16:creationId xmlns:a16="http://schemas.microsoft.com/office/drawing/2014/main" id="{C39F06D3-9CF4-9B0C-2E5B-3F86E39C552F}"/>
              </a:ext>
            </a:extLst>
          </p:cNvPr>
          <p:cNvSpPr>
            <a:spLocks noGrp="1"/>
          </p:cNvSpPr>
          <p:nvPr>
            <p:ph idx="1"/>
          </p:nvPr>
        </p:nvSpPr>
        <p:spPr>
          <a:xfrm>
            <a:off x="1103312" y="2763520"/>
            <a:ext cx="8946541" cy="3484879"/>
          </a:xfrm>
        </p:spPr>
        <p:txBody>
          <a:bodyPr>
            <a:normAutofit/>
          </a:bodyPr>
          <a:lstStyle/>
          <a:p>
            <a:r>
              <a:rPr lang="en-GB" dirty="0"/>
              <a:t>Income is a return paid on a regular basis generated from capital. Common examples of income returns include: </a:t>
            </a:r>
          </a:p>
          <a:p>
            <a:r>
              <a:rPr lang="en-GB" dirty="0"/>
              <a:t>(a) dividends paid on shares; </a:t>
            </a:r>
          </a:p>
          <a:p>
            <a:r>
              <a:rPr lang="en-GB" dirty="0"/>
              <a:t>(b) interest paid on bank accounts; and </a:t>
            </a:r>
          </a:p>
          <a:p>
            <a:r>
              <a:rPr lang="en-GB" dirty="0"/>
              <a:t>(c) rent paid for the occupation of land. </a:t>
            </a:r>
          </a:p>
          <a:p>
            <a:r>
              <a:rPr lang="en-GB" dirty="0"/>
              <a:t>It is likely therefore that a trust will include forms of property that are regularly producing income returns</a:t>
            </a:r>
          </a:p>
        </p:txBody>
      </p:sp>
    </p:spTree>
    <p:extLst>
      <p:ext uri="{BB962C8B-B14F-4D97-AF65-F5344CB8AC3E}">
        <p14:creationId xmlns:p14="http://schemas.microsoft.com/office/powerpoint/2010/main" val="43819739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5B38-E876-D398-F7C9-1F8D4FC61A75}"/>
              </a:ext>
            </a:extLst>
          </p:cNvPr>
          <p:cNvSpPr>
            <a:spLocks noGrp="1"/>
          </p:cNvSpPr>
          <p:nvPr>
            <p:ph type="title"/>
          </p:nvPr>
        </p:nvSpPr>
        <p:spPr>
          <a:xfrm>
            <a:off x="646111" y="452718"/>
            <a:ext cx="9404723" cy="1400530"/>
          </a:xfrm>
        </p:spPr>
        <p:txBody>
          <a:bodyPr>
            <a:normAutofit/>
          </a:bodyPr>
          <a:lstStyle/>
          <a:p>
            <a:endParaRPr lang="en-GB"/>
          </a:p>
        </p:txBody>
      </p:sp>
      <p:graphicFrame>
        <p:nvGraphicFramePr>
          <p:cNvPr id="5" name="Content Placeholder 2">
            <a:extLst>
              <a:ext uri="{FF2B5EF4-FFF2-40B4-BE49-F238E27FC236}">
                <a16:creationId xmlns:a16="http://schemas.microsoft.com/office/drawing/2014/main" id="{AD875844-9513-A1C8-D98C-FE89C207FC5C}"/>
              </a:ext>
            </a:extLst>
          </p:cNvPr>
          <p:cNvGraphicFramePr>
            <a:graphicFrameLocks noGrp="1"/>
          </p:cNvGraphicFramePr>
          <p:nvPr>
            <p:ph idx="1"/>
            <p:extLst>
              <p:ext uri="{D42A27DB-BD31-4B8C-83A1-F6EECF244321}">
                <p14:modId xmlns:p14="http://schemas.microsoft.com/office/powerpoint/2010/main" val="3120084556"/>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7574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9D81F-1098-F389-0672-5DA74CB04F08}"/>
              </a:ext>
            </a:extLst>
          </p:cNvPr>
          <p:cNvSpPr>
            <a:spLocks noGrp="1"/>
          </p:cNvSpPr>
          <p:nvPr>
            <p:ph type="title"/>
          </p:nvPr>
        </p:nvSpPr>
        <p:spPr>
          <a:xfrm>
            <a:off x="646111" y="452718"/>
            <a:ext cx="9404723" cy="1400530"/>
          </a:xfrm>
        </p:spPr>
        <p:txBody>
          <a:bodyPr>
            <a:normAutofit/>
          </a:bodyPr>
          <a:lstStyle/>
          <a:p>
            <a:endParaRPr lang="en-GB"/>
          </a:p>
        </p:txBody>
      </p:sp>
      <p:graphicFrame>
        <p:nvGraphicFramePr>
          <p:cNvPr id="5" name="Content Placeholder 2">
            <a:extLst>
              <a:ext uri="{FF2B5EF4-FFF2-40B4-BE49-F238E27FC236}">
                <a16:creationId xmlns:a16="http://schemas.microsoft.com/office/drawing/2014/main" id="{6D4CED70-1620-1B47-F968-8445E26EA788}"/>
              </a:ext>
            </a:extLst>
          </p:cNvPr>
          <p:cNvGraphicFramePr>
            <a:graphicFrameLocks noGrp="1"/>
          </p:cNvGraphicFramePr>
          <p:nvPr>
            <p:ph idx="1"/>
            <p:extLst>
              <p:ext uri="{D42A27DB-BD31-4B8C-83A1-F6EECF244321}">
                <p14:modId xmlns:p14="http://schemas.microsoft.com/office/powerpoint/2010/main" val="3612816731"/>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5883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D640F-DCC8-E486-7BFE-285F67F77863}"/>
              </a:ext>
            </a:extLst>
          </p:cNvPr>
          <p:cNvSpPr>
            <a:spLocks noGrp="1"/>
          </p:cNvSpPr>
          <p:nvPr>
            <p:ph type="title"/>
          </p:nvPr>
        </p:nvSpPr>
        <p:spPr/>
        <p:txBody>
          <a:bodyPr/>
          <a:lstStyle/>
          <a:p>
            <a:r>
              <a:rPr lang="en-GB" dirty="0"/>
              <a:t>Duty to pay income to certain beneficiaries </a:t>
            </a:r>
          </a:p>
        </p:txBody>
      </p:sp>
      <p:sp>
        <p:nvSpPr>
          <p:cNvPr id="3" name="Content Placeholder 2">
            <a:extLst>
              <a:ext uri="{FF2B5EF4-FFF2-40B4-BE49-F238E27FC236}">
                <a16:creationId xmlns:a16="http://schemas.microsoft.com/office/drawing/2014/main" id="{82AD5B06-7AEA-1F2F-F050-BDF3320A2506}"/>
              </a:ext>
            </a:extLst>
          </p:cNvPr>
          <p:cNvSpPr>
            <a:spLocks noGrp="1"/>
          </p:cNvSpPr>
          <p:nvPr>
            <p:ph idx="1"/>
          </p:nvPr>
        </p:nvSpPr>
        <p:spPr/>
        <p:txBody>
          <a:bodyPr/>
          <a:lstStyle/>
          <a:p>
            <a:r>
              <a:rPr lang="en-GB" dirty="0"/>
              <a:t>Section 31 of the TA 1925 contains a slight twist when addressing the position of adult contingent beneficiaries.</a:t>
            </a:r>
          </a:p>
          <a:p>
            <a:r>
              <a:rPr lang="en-GB" dirty="0"/>
              <a:t>Adult contingent beneficiaries are entitled to trust income as it arises and trustees must pay that income to them, pending the vesting of their beneficial interests.</a:t>
            </a:r>
          </a:p>
          <a:p>
            <a:r>
              <a:rPr lang="en-GB" dirty="0"/>
              <a:t>If an adult contingent beneficiary dies before the condition is satisfied, their estate will receive nothing – no capital and no accumulated income. </a:t>
            </a:r>
          </a:p>
          <a:p>
            <a:r>
              <a:rPr lang="en-GB" dirty="0"/>
              <a:t>No-one else will have the right to reclaim any income properly paid to the adult contingent beneficiary before their death</a:t>
            </a:r>
          </a:p>
        </p:txBody>
      </p:sp>
    </p:spTree>
    <p:extLst>
      <p:ext uri="{BB962C8B-B14F-4D97-AF65-F5344CB8AC3E}">
        <p14:creationId xmlns:p14="http://schemas.microsoft.com/office/powerpoint/2010/main" val="3399993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2275F-099A-7C56-FF43-1908371E4274}"/>
              </a:ext>
            </a:extLst>
          </p:cNvPr>
          <p:cNvSpPr>
            <a:spLocks noGrp="1"/>
          </p:cNvSpPr>
          <p:nvPr>
            <p:ph type="title"/>
          </p:nvPr>
        </p:nvSpPr>
        <p:spPr/>
        <p:txBody>
          <a:bodyPr/>
          <a:lstStyle/>
          <a:p>
            <a:r>
              <a:rPr lang="en-GB" dirty="0"/>
              <a:t>Power to pay capital to or for beneficiaries</a:t>
            </a:r>
          </a:p>
        </p:txBody>
      </p:sp>
      <p:sp>
        <p:nvSpPr>
          <p:cNvPr id="3" name="Content Placeholder 2">
            <a:extLst>
              <a:ext uri="{FF2B5EF4-FFF2-40B4-BE49-F238E27FC236}">
                <a16:creationId xmlns:a16="http://schemas.microsoft.com/office/drawing/2014/main" id="{AB1E7C98-4A6E-39D3-45FA-5B6B273D6E5D}"/>
              </a:ext>
            </a:extLst>
          </p:cNvPr>
          <p:cNvSpPr>
            <a:spLocks noGrp="1"/>
          </p:cNvSpPr>
          <p:nvPr>
            <p:ph idx="1"/>
          </p:nvPr>
        </p:nvSpPr>
        <p:spPr/>
        <p:txBody>
          <a:bodyPr>
            <a:normAutofit fontScale="92500" lnSpcReduction="20000"/>
          </a:bodyPr>
          <a:lstStyle/>
          <a:p>
            <a:r>
              <a:rPr lang="en-GB" dirty="0"/>
              <a:t>Capital refers to the underlying trust property itself. </a:t>
            </a:r>
          </a:p>
          <a:p>
            <a:r>
              <a:rPr lang="en-GB" dirty="0"/>
              <a:t>Under s 32 of the TA 1925, trustees have the power to pay or apply trust capital early for a beneficiary’s advancement or benefit. </a:t>
            </a:r>
          </a:p>
          <a:p>
            <a:r>
              <a:rPr lang="en-GB" dirty="0"/>
              <a:t>If the beneficiary seeking trust capital is under the age of 18 years, the trustees should apply that capital for the beneficiary by paying monies directly to the third party who will improve the material situation of the beneficiary. </a:t>
            </a:r>
          </a:p>
          <a:p>
            <a:r>
              <a:rPr lang="en-GB" dirty="0"/>
              <a:t>A trustee would be ill-advised to pay capital direct to a beneficiary under the age of 18 years because that beneficiary cannot give good receipt. </a:t>
            </a:r>
          </a:p>
          <a:p>
            <a:r>
              <a:rPr lang="en-GB" dirty="0"/>
              <a:t>It should be remembered that s 32 of the TA 1925 gives the trustees the power to advance trust capital to a beneficiary (if the statutory conditions are met).</a:t>
            </a:r>
          </a:p>
          <a:p>
            <a:r>
              <a:rPr lang="en-GB" b="1" dirty="0"/>
              <a:t>Task - What are the statutory conditions? </a:t>
            </a:r>
          </a:p>
        </p:txBody>
      </p:sp>
    </p:spTree>
    <p:extLst>
      <p:ext uri="{BB962C8B-B14F-4D97-AF65-F5344CB8AC3E}">
        <p14:creationId xmlns:p14="http://schemas.microsoft.com/office/powerpoint/2010/main" val="3040315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EBDFC-0EBE-02AA-76AE-07D8A31AE694}"/>
              </a:ext>
            </a:extLst>
          </p:cNvPr>
          <p:cNvSpPr>
            <a:spLocks noGrp="1"/>
          </p:cNvSpPr>
          <p:nvPr>
            <p:ph type="title"/>
          </p:nvPr>
        </p:nvSpPr>
        <p:spPr>
          <a:xfrm>
            <a:off x="5411931" y="452718"/>
            <a:ext cx="4638903" cy="1400530"/>
          </a:xfrm>
        </p:spPr>
        <p:txBody>
          <a:bodyPr>
            <a:normAutofit/>
          </a:bodyPr>
          <a:lstStyle/>
          <a:p>
            <a:endParaRPr lang="en-GB"/>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4" name="Picture 4" descr="Front steps and columns of a majestic city building">
            <a:extLst>
              <a:ext uri="{FF2B5EF4-FFF2-40B4-BE49-F238E27FC236}">
                <a16:creationId xmlns:a16="http://schemas.microsoft.com/office/drawing/2014/main" id="{D6CBD4DC-E6F8-C362-F571-D086793E205A}"/>
              </a:ext>
            </a:extLst>
          </p:cNvPr>
          <p:cNvPicPr>
            <a:picLocks noChangeAspect="1"/>
          </p:cNvPicPr>
          <p:nvPr/>
        </p:nvPicPr>
        <p:blipFill rotWithShape="1">
          <a:blip r:embed="rId3"/>
          <a:srcRect l="24623" r="26972"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6074782-5478-760D-8669-035C67FC1403}"/>
              </a:ext>
            </a:extLst>
          </p:cNvPr>
          <p:cNvSpPr>
            <a:spLocks noGrp="1"/>
          </p:cNvSpPr>
          <p:nvPr>
            <p:ph idx="1"/>
          </p:nvPr>
        </p:nvSpPr>
        <p:spPr>
          <a:xfrm>
            <a:off x="5410950" y="2052918"/>
            <a:ext cx="4638903" cy="4195481"/>
          </a:xfrm>
        </p:spPr>
        <p:txBody>
          <a:bodyPr>
            <a:normAutofit/>
          </a:bodyPr>
          <a:lstStyle/>
          <a:p>
            <a:r>
              <a:rPr lang="en-GB" dirty="0"/>
              <a:t>Trustees are not obliged to advance capital. </a:t>
            </a:r>
          </a:p>
          <a:p>
            <a:r>
              <a:rPr lang="en-GB" dirty="0"/>
              <a:t>The trustees cannot be compelled to exercise this power under s 32 of the TA 1925. </a:t>
            </a:r>
          </a:p>
          <a:p>
            <a:r>
              <a:rPr lang="en-GB" dirty="0"/>
              <a:t>Whether or not they exercise the power is a matter for their discretion. </a:t>
            </a:r>
          </a:p>
          <a:p>
            <a:endParaRPr lang="en-GB" dirty="0"/>
          </a:p>
        </p:txBody>
      </p:sp>
    </p:spTree>
    <p:extLst>
      <p:ext uri="{BB962C8B-B14F-4D97-AF65-F5344CB8AC3E}">
        <p14:creationId xmlns:p14="http://schemas.microsoft.com/office/powerpoint/2010/main" val="503822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a:extLst>
              <a:ext uri="{FF2B5EF4-FFF2-40B4-BE49-F238E27FC236}">
                <a16:creationId xmlns:a16="http://schemas.microsoft.com/office/drawing/2014/main" id="{09470B8E-B9AA-18B7-6458-7A25ECD09B62}"/>
              </a:ext>
            </a:extLst>
          </p:cNvPr>
          <p:cNvPicPr>
            <a:picLocks noGrp="1" noChangeAspect="1"/>
          </p:cNvPicPr>
          <p:nvPr>
            <p:ph idx="1"/>
          </p:nvPr>
        </p:nvPicPr>
        <p:blipFill>
          <a:blip r:embed="rId7"/>
          <a:stretch>
            <a:fillRect/>
          </a:stretch>
        </p:blipFill>
        <p:spPr>
          <a:xfrm>
            <a:off x="3742224" y="643467"/>
            <a:ext cx="4707552" cy="5571066"/>
          </a:xfrm>
          <a:prstGeom prst="rect">
            <a:avLst/>
          </a:prstGeom>
        </p:spPr>
      </p:pic>
      <p:sp>
        <p:nvSpPr>
          <p:cNvPr id="23" name="Rectangle 2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3512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3715FC0-A22E-5158-69AF-7040411C4FA3}"/>
              </a:ext>
            </a:extLst>
          </p:cNvPr>
          <p:cNvSpPr>
            <a:spLocks noGrp="1"/>
          </p:cNvSpPr>
          <p:nvPr>
            <p:ph type="title"/>
          </p:nvPr>
        </p:nvSpPr>
        <p:spPr>
          <a:xfrm>
            <a:off x="648930" y="629267"/>
            <a:ext cx="9252154" cy="1016654"/>
          </a:xfrm>
        </p:spPr>
        <p:txBody>
          <a:bodyPr>
            <a:normAutofit/>
          </a:bodyPr>
          <a:lstStyle/>
          <a:p>
            <a:r>
              <a:rPr lang="en-GB">
                <a:solidFill>
                  <a:srgbClr val="EBEBEB"/>
                </a:solidFill>
              </a:rPr>
              <a:t>Activity</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533319E1-231D-D837-F176-8C8054279333}"/>
              </a:ext>
            </a:extLst>
          </p:cNvPr>
          <p:cNvSpPr>
            <a:spLocks noGrp="1"/>
          </p:cNvSpPr>
          <p:nvPr>
            <p:ph idx="1"/>
          </p:nvPr>
        </p:nvSpPr>
        <p:spPr>
          <a:xfrm>
            <a:off x="648931" y="2548281"/>
            <a:ext cx="5122606" cy="3658689"/>
          </a:xfrm>
        </p:spPr>
        <p:txBody>
          <a:bodyPr>
            <a:normAutofit/>
          </a:bodyPr>
          <a:lstStyle/>
          <a:p>
            <a:r>
              <a:rPr lang="en-GB" sz="4000" dirty="0"/>
              <a:t>What are the trustee’s </a:t>
            </a:r>
            <a:r>
              <a:rPr lang="en-GB" sz="4000" b="1" u="sng" dirty="0"/>
              <a:t>duties</a:t>
            </a:r>
            <a:r>
              <a:rPr lang="en-GB" sz="4000" dirty="0"/>
              <a:t> (not powers) when running a trust?</a:t>
            </a:r>
          </a:p>
        </p:txBody>
      </p:sp>
      <p:pic>
        <p:nvPicPr>
          <p:cNvPr id="4" name="Picture 3">
            <a:extLst>
              <a:ext uri="{FF2B5EF4-FFF2-40B4-BE49-F238E27FC236}">
                <a16:creationId xmlns:a16="http://schemas.microsoft.com/office/drawing/2014/main" id="{531027C1-523F-44E1-FC14-034EE7C9535E}"/>
              </a:ext>
            </a:extLst>
          </p:cNvPr>
          <p:cNvPicPr>
            <a:picLocks noChangeAspect="1"/>
          </p:cNvPicPr>
          <p:nvPr/>
        </p:nvPicPr>
        <p:blipFill>
          <a:blip r:embed="rId2"/>
          <a:stretch>
            <a:fillRect/>
          </a:stretch>
        </p:blipFill>
        <p:spPr>
          <a:xfrm>
            <a:off x="6091916" y="3097509"/>
            <a:ext cx="5451627" cy="2563562"/>
          </a:xfrm>
          <a:prstGeom prst="rect">
            <a:avLst/>
          </a:prstGeom>
          <a:effectLst/>
        </p:spPr>
      </p:pic>
    </p:spTree>
    <p:extLst>
      <p:ext uri="{BB962C8B-B14F-4D97-AF65-F5344CB8AC3E}">
        <p14:creationId xmlns:p14="http://schemas.microsoft.com/office/powerpoint/2010/main" val="321081335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764</Words>
  <Application>Microsoft Office PowerPoint</Application>
  <PresentationFormat>Widescreen</PresentationFormat>
  <Paragraphs>43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Lecture 6 – Administration of Trusts: Trustee Powers: Maintenance and Advancement </vt:lpstr>
      <vt:lpstr>Learning Outcomes</vt:lpstr>
      <vt:lpstr>Express powers in the declaration of trust</vt:lpstr>
      <vt:lpstr>Power to apply income for beneficiaries who are minors</vt:lpstr>
      <vt:lpstr>PowerPoint Presentation</vt:lpstr>
      <vt:lpstr>PowerPoint Presentation</vt:lpstr>
      <vt:lpstr>Duty to pay income to certain beneficiaries </vt:lpstr>
      <vt:lpstr>Power to pay capital to or for beneficiaries</vt:lpstr>
      <vt:lpstr>PowerPoint Presentation</vt:lpstr>
      <vt:lpstr>PowerPoint Presentation</vt:lpstr>
      <vt:lpstr>Activity</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9</cp:revision>
  <dcterms:created xsi:type="dcterms:W3CDTF">2020-09-23T12:37:13Z</dcterms:created>
  <dcterms:modified xsi:type="dcterms:W3CDTF">2023-03-29T10:32:01Z</dcterms:modified>
</cp:coreProperties>
</file>