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67" r:id="rId4"/>
    <p:sldId id="266" r:id="rId5"/>
    <p:sldId id="265" r:id="rId6"/>
    <p:sldId id="258" r:id="rId7"/>
    <p:sldId id="259" r:id="rId8"/>
    <p:sldId id="261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698" autoAdjust="0"/>
    <p:restoredTop sz="94660"/>
  </p:normalViewPr>
  <p:slideViewPr>
    <p:cSldViewPr snapToGrid="0">
      <p:cViewPr varScale="1">
        <p:scale>
          <a:sx n="40" d="100"/>
          <a:sy n="40" d="100"/>
        </p:scale>
        <p:origin x="43" y="5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464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991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766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37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365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710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11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08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617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5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826327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782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73762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1098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7681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051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BD491-9F16-4988-998A-7D59F4DF1B51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7E9CC31-77B4-4828-8ACA-3F4D4CF68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755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iasociety.org/blog/asia/chinese-artist-challenges-gender-identities-through-experimental-relationship" TargetMode="External"/><Relationship Id="rId2" Type="http://schemas.openxmlformats.org/officeDocument/2006/relationships/hyperlink" Target="http://www.saatchigallery.com/art/postpop.ph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estminster.ac.uk/events/women-artists-and-feminism-in-contemporary-mainland-china-new-perspectives-and-practices" TargetMode="External"/><Relationship Id="rId4" Type="http://schemas.openxmlformats.org/officeDocument/2006/relationships/hyperlink" Target="http://booksandjournals.brillonline.com/content/books/10.1163/ej.9789004187955.i-446.4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86B17-9E90-4983-B2E1-5DB55D5FEF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Gender and Politics in Contemporary Chinese 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3C66A7-C117-492E-9842-5056F16752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Catherine Hanna</a:t>
            </a:r>
          </a:p>
        </p:txBody>
      </p:sp>
    </p:spTree>
    <p:extLst>
      <p:ext uri="{BB962C8B-B14F-4D97-AF65-F5344CB8AC3E}">
        <p14:creationId xmlns:p14="http://schemas.microsoft.com/office/powerpoint/2010/main" val="2835844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C0AAF-C613-4C24-A0E4-7936B1AFA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The Artists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B29A0-718E-4D92-B92C-56DD7C6C5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Most famous contemporary Chinese artists are male</a:t>
            </a:r>
          </a:p>
          <a:p>
            <a:r>
              <a:rPr lang="en-GB" sz="2000" dirty="0"/>
              <a:t>Influences are political and politics in recent history</a:t>
            </a:r>
          </a:p>
          <a:p>
            <a:r>
              <a:rPr lang="en-GB" sz="2000" dirty="0"/>
              <a:t>Maoist propaganda and some from western pop styles</a:t>
            </a:r>
          </a:p>
          <a:p>
            <a:endParaRPr lang="en-GB" sz="2000" dirty="0"/>
          </a:p>
        </p:txBody>
      </p:sp>
      <p:pic>
        <p:nvPicPr>
          <p:cNvPr id="2050" name="Picture 2" descr="Art Go">
            <a:extLst>
              <a:ext uri="{FF2B5EF4-FFF2-40B4-BE49-F238E27FC236}">
                <a16:creationId xmlns:a16="http://schemas.microsoft.com/office/drawing/2014/main" id="{2EBFA9B8-B82B-49D6-8B04-4907DF76B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50" y="3643313"/>
            <a:ext cx="2381250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2955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C0AAF-C613-4C24-A0E4-7936B1AFA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Wang 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</a:rPr>
              <a:t>Guangyi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ko-KR" altLang="en-US" dirty="0">
                <a:solidFill>
                  <a:schemeClr val="accent3">
                    <a:lumMod val="50000"/>
                  </a:schemeClr>
                </a:solidFill>
              </a:rPr>
              <a:t>王广义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2" descr="Porsche">
            <a:extLst>
              <a:ext uri="{FF2B5EF4-FFF2-40B4-BE49-F238E27FC236}">
                <a16:creationId xmlns:a16="http://schemas.microsoft.com/office/drawing/2014/main" id="{12C2A0B2-CE20-4275-BB66-D947681A13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326" y="3713951"/>
            <a:ext cx="2711849" cy="2711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31E8183-FDC0-4555-9575-C298DBD281F9}"/>
              </a:ext>
            </a:extLst>
          </p:cNvPr>
          <p:cNvSpPr txBox="1">
            <a:spLocks/>
          </p:cNvSpPr>
          <p:nvPr/>
        </p:nvSpPr>
        <p:spPr>
          <a:xfrm>
            <a:off x="2589212" y="2133600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Cultural Revolution</a:t>
            </a:r>
          </a:p>
          <a:p>
            <a:r>
              <a:rPr lang="en-GB" sz="2000" dirty="0"/>
              <a:t>Western Logos</a:t>
            </a:r>
          </a:p>
          <a:p>
            <a:r>
              <a:rPr lang="en-GB" sz="2000" dirty="0"/>
              <a:t>China’s political past</a:t>
            </a:r>
          </a:p>
          <a:p>
            <a:r>
              <a:rPr lang="en-GB" sz="2000" dirty="0"/>
              <a:t>Propaganda</a:t>
            </a:r>
          </a:p>
          <a:p>
            <a:r>
              <a:rPr lang="en-GB" sz="2000" dirty="0"/>
              <a:t>American Pop Art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74518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263AE-F065-4AE2-8820-526D8D548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Yu Hong </a:t>
            </a:r>
            <a:r>
              <a:rPr lang="ko-KR" altLang="en-US" dirty="0">
                <a:solidFill>
                  <a:schemeClr val="accent3">
                    <a:lumMod val="50000"/>
                  </a:schemeClr>
                </a:solidFill>
              </a:rPr>
              <a:t>喻红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CE27A-0AAF-458F-A379-309D65E5F8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Explores the experiences of contemporary Chinese women</a:t>
            </a:r>
          </a:p>
          <a:p>
            <a:r>
              <a:rPr lang="en-GB" sz="2000" dirty="0"/>
              <a:t>Paints a wide range of ages – from traditional to modern</a:t>
            </a:r>
          </a:p>
          <a:p>
            <a:r>
              <a:rPr lang="en-GB" sz="2000" dirty="0"/>
              <a:t>Highlights the shifting position of women in Chinese society across the generations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CBE67C-328A-4994-8974-86B05C8FEB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22" t="16945" r="25391" b="9931"/>
          <a:stretch/>
        </p:blipFill>
        <p:spPr>
          <a:xfrm>
            <a:off x="8782050" y="4001294"/>
            <a:ext cx="3276600" cy="2712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603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C4D95-09BE-475B-8BFE-5C8922A4A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Yue Minjun </a:t>
            </a:r>
            <a:r>
              <a:rPr lang="ko-KR" altLang="en-US" dirty="0">
                <a:solidFill>
                  <a:schemeClr val="accent3">
                    <a:lumMod val="50000"/>
                  </a:schemeClr>
                </a:solidFill>
              </a:rPr>
              <a:t>岳敏君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1582F-42D9-4147-841C-D4DE94ACD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8997" y="1656068"/>
            <a:ext cx="8048625" cy="4351338"/>
          </a:xfrm>
        </p:spPr>
        <p:txBody>
          <a:bodyPr>
            <a:normAutofit/>
          </a:bodyPr>
          <a:lstStyle/>
          <a:p>
            <a:r>
              <a:rPr lang="en-GB" sz="2000" dirty="0"/>
              <a:t>Took the image of the “Laughing Buddha” and put a modern twist on it</a:t>
            </a:r>
          </a:p>
          <a:p>
            <a:r>
              <a:rPr lang="en-GB" sz="2000" dirty="0"/>
              <a:t>Made it more relatable for a modern audience and made it easier to appreciate</a:t>
            </a:r>
          </a:p>
          <a:p>
            <a:r>
              <a:rPr lang="en-GB" sz="2000" dirty="0"/>
              <a:t>Not for any political purpose as so much of China’s art has been </a:t>
            </a:r>
          </a:p>
          <a:p>
            <a:r>
              <a:rPr lang="en-GB" sz="2000" dirty="0"/>
              <a:t>Often bases his paintings on well known European pieces and iconic Chinese art</a:t>
            </a:r>
          </a:p>
          <a:p>
            <a:endParaRPr lang="en-GB" sz="2000" dirty="0"/>
          </a:p>
        </p:txBody>
      </p:sp>
      <p:pic>
        <p:nvPicPr>
          <p:cNvPr id="1026" name="Picture 2" descr="http://06df3c73d0fa516f9153-907965fc79c9900a93c12efeb23103bd.r33.cf1.rackcdn.com/artworks/yue_minjun_untitled.jpg">
            <a:extLst>
              <a:ext uri="{FF2B5EF4-FFF2-40B4-BE49-F238E27FC236}">
                <a16:creationId xmlns:a16="http://schemas.microsoft.com/office/drawing/2014/main" id="{6084FBB6-1C0F-4686-8A6A-2D63AE55BD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4663" y="3767529"/>
            <a:ext cx="2679427" cy="295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975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D1437-D922-4DCB-AE1E-8D5E40CC3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The gender of the subjects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B9BAA-B949-4E40-BCC1-EF6EFB304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With men being the face of the new China</a:t>
            </a:r>
          </a:p>
          <a:p>
            <a:r>
              <a:rPr lang="en-GB" sz="2000" dirty="0"/>
              <a:t>The artists choices and reasons</a:t>
            </a:r>
          </a:p>
          <a:p>
            <a:r>
              <a:rPr lang="en-GB" sz="2000" dirty="0"/>
              <a:t>Statements being made</a:t>
            </a:r>
          </a:p>
          <a:p>
            <a:r>
              <a:rPr lang="en-GB" sz="2000" dirty="0"/>
              <a:t>Politics</a:t>
            </a:r>
          </a:p>
          <a:p>
            <a:endParaRPr lang="en-GB" sz="2000" dirty="0"/>
          </a:p>
        </p:txBody>
      </p:sp>
      <p:pic>
        <p:nvPicPr>
          <p:cNvPr id="3074" name="Picture 2" descr="Materialistâs Art">
            <a:extLst>
              <a:ext uri="{FF2B5EF4-FFF2-40B4-BE49-F238E27FC236}">
                <a16:creationId xmlns:a16="http://schemas.microsoft.com/office/drawing/2014/main" id="{3F3DDC0E-C3E1-4BDD-A89D-6CBE2A161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0" y="4244544"/>
            <a:ext cx="2914650" cy="2180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60283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D1437-D922-4DCB-AE1E-8D5E40CC3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Is it still a man’s world?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B9BAA-B949-4E40-BCC1-EF6EFB304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Ideas of feminism and femininity </a:t>
            </a:r>
          </a:p>
          <a:p>
            <a:r>
              <a:rPr lang="en-GB" sz="2000" dirty="0"/>
              <a:t>Masculinity and misogyny – is it recognised</a:t>
            </a:r>
          </a:p>
          <a:p>
            <a:r>
              <a:rPr lang="en-GB" sz="2000" dirty="0"/>
              <a:t>Rise of popular and famous female artists – not till the 1990’s 30 years after the feminist revolutions of the West</a:t>
            </a:r>
          </a:p>
          <a:p>
            <a:r>
              <a:rPr lang="en-GB" sz="2000" dirty="0"/>
              <a:t>The new cultural revolution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F80F6E-0830-4FC4-AF44-BFA8E029DF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9" t="34306" r="53906" b="27778"/>
          <a:stretch/>
        </p:blipFill>
        <p:spPr>
          <a:xfrm>
            <a:off x="7221537" y="4247550"/>
            <a:ext cx="4762501" cy="233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287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D1437-D922-4DCB-AE1E-8D5E40CC3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The art and the public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B9BAA-B949-4E40-BCC1-EF6EFB304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Government – what is allowed </a:t>
            </a:r>
          </a:p>
          <a:p>
            <a:r>
              <a:rPr lang="en-GB" sz="2000" dirty="0"/>
              <a:t>Restrictive regulations</a:t>
            </a:r>
          </a:p>
          <a:p>
            <a:r>
              <a:rPr lang="en-GB" sz="2000" dirty="0"/>
              <a:t>Different generations</a:t>
            </a:r>
          </a:p>
          <a:p>
            <a:r>
              <a:rPr lang="en-GB" sz="2000" dirty="0"/>
              <a:t>Much more than simply propaganda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122" name="Picture 2" descr="http://06df3c73d0fa516f9153-907965fc79c9900a93c12efeb23103bd.r33.cf1.rackcdn.com/artworks/thumbnails/yue_minjun_backyard.jpg">
            <a:extLst>
              <a:ext uri="{FF2B5EF4-FFF2-40B4-BE49-F238E27FC236}">
                <a16:creationId xmlns:a16="http://schemas.microsoft.com/office/drawing/2014/main" id="{EBB260F6-61E4-4391-AFD0-78B893E721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949" y="4695825"/>
            <a:ext cx="2868976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5985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A693F-F5E7-4334-BDA4-9686EE5AC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7F7D8-ADFD-4527-B69A-90BEDFFA8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China avant-garde</a:t>
            </a:r>
          </a:p>
          <a:p>
            <a:r>
              <a:rPr lang="en-GB" dirty="0"/>
              <a:t>Saatchi Gallery – Post pop: East meets West – freedom of expression like never before </a:t>
            </a:r>
            <a:r>
              <a:rPr lang="en-GB" dirty="0">
                <a:hlinkClick r:id="rId2"/>
              </a:rPr>
              <a:t>http://www.saatchigallery.com/art/postpop.php</a:t>
            </a:r>
            <a:r>
              <a:rPr lang="en-GB" dirty="0"/>
              <a:t> 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https://asiasociety.org/blog/asia/chinese-artist-challenges-gender-identities-through-experimental-relationship</a:t>
            </a:r>
            <a:endParaRPr lang="en-GB" dirty="0"/>
          </a:p>
          <a:p>
            <a:r>
              <a:rPr lang="en-GB" dirty="0">
                <a:hlinkClick r:id="rId4"/>
              </a:rPr>
              <a:t>http://booksandjournals.brillonline.com/content/books/10.1163/ej.9789004187955.i-446.43</a:t>
            </a:r>
            <a:endParaRPr lang="en-GB" dirty="0"/>
          </a:p>
          <a:p>
            <a:r>
              <a:rPr lang="en-GB" dirty="0">
                <a:hlinkClick r:id="rId5"/>
              </a:rPr>
              <a:t>https://www.westminster.ac.uk/events/women-artists-and-feminism-in-contemporary-mainland-china-new-perspectives-and-practices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39296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10526</TotalTime>
  <Words>300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HY중고딕</vt:lpstr>
      <vt:lpstr>Arial</vt:lpstr>
      <vt:lpstr>Century Gothic</vt:lpstr>
      <vt:lpstr>Wingdings 3</vt:lpstr>
      <vt:lpstr>Wisp</vt:lpstr>
      <vt:lpstr>Gender and Politics in Contemporary Chinese Art</vt:lpstr>
      <vt:lpstr>The Artists</vt:lpstr>
      <vt:lpstr>Wang Guangyi 王广义</vt:lpstr>
      <vt:lpstr>Yu Hong 喻红</vt:lpstr>
      <vt:lpstr>Yue Minjun 岳敏君</vt:lpstr>
      <vt:lpstr>The gender of the subjects</vt:lpstr>
      <vt:lpstr>Is it still a man’s world?</vt:lpstr>
      <vt:lpstr>The art and the public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in modern China</dc:title>
  <dc:creator>Catherine Hanna (1701163)</dc:creator>
  <cp:lastModifiedBy>Catherine Hanna (1701163)</cp:lastModifiedBy>
  <cp:revision>66</cp:revision>
  <dcterms:created xsi:type="dcterms:W3CDTF">2018-04-18T13:20:42Z</dcterms:created>
  <dcterms:modified xsi:type="dcterms:W3CDTF">2018-04-25T20:53:13Z</dcterms:modified>
</cp:coreProperties>
</file>