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8"/>
  </p:notesMasterIdLst>
  <p:handoutMasterIdLst>
    <p:handoutMasterId r:id="rId9"/>
  </p:handoutMasterIdLst>
  <p:sldIdLst>
    <p:sldId id="256" r:id="rId5"/>
    <p:sldId id="257" r:id="rId6"/>
    <p:sldId id="258" r:id="rId7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FA5DB7-AB3E-BFEA-9813-E732739AB675}" v="336" dt="2023-10-03T16:12:05.757"/>
    <p1510:client id="{6F495554-A9C0-4EC6-BA3F-07CD0083507E}" v="23" dt="2023-10-03T14:22:11.8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1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04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e Roberts (2307128)" userId="S::2307128@student.uwtsd.ac.uk::d7929e35-00ee-4a38-9679-e891a3d7c3a1" providerId="AD" clId="Web-{6F495554-A9C0-4EC6-BA3F-07CD0083507E}"/>
    <pc:docChg chg="addSld modSld">
      <pc:chgData name="Shane Roberts (2307128)" userId="S::2307128@student.uwtsd.ac.uk::d7929e35-00ee-4a38-9679-e891a3d7c3a1" providerId="AD" clId="Web-{6F495554-A9C0-4EC6-BA3F-07CD0083507E}" dt="2023-10-03T14:22:10.499" v="20" actId="20577"/>
      <pc:docMkLst>
        <pc:docMk/>
      </pc:docMkLst>
      <pc:sldChg chg="modSp">
        <pc:chgData name="Shane Roberts (2307128)" userId="S::2307128@student.uwtsd.ac.uk::d7929e35-00ee-4a38-9679-e891a3d7c3a1" providerId="AD" clId="Web-{6F495554-A9C0-4EC6-BA3F-07CD0083507E}" dt="2023-10-03T14:21:48.497" v="12" actId="20577"/>
        <pc:sldMkLst>
          <pc:docMk/>
          <pc:sldMk cId="4262868419" sldId="256"/>
        </pc:sldMkLst>
        <pc:spChg chg="mod">
          <ac:chgData name="Shane Roberts (2307128)" userId="S::2307128@student.uwtsd.ac.uk::d7929e35-00ee-4a38-9679-e891a3d7c3a1" providerId="AD" clId="Web-{6F495554-A9C0-4EC6-BA3F-07CD0083507E}" dt="2023-10-03T14:21:48.497" v="12" actId="20577"/>
          <ac:spMkLst>
            <pc:docMk/>
            <pc:sldMk cId="4262868419" sldId="256"/>
            <ac:spMk id="2" creationId="{70752FD7-76EF-4EBF-8807-5A08A9C8EA09}"/>
          </ac:spMkLst>
        </pc:spChg>
      </pc:sldChg>
      <pc:sldChg chg="modSp new">
        <pc:chgData name="Shane Roberts (2307128)" userId="S::2307128@student.uwtsd.ac.uk::d7929e35-00ee-4a38-9679-e891a3d7c3a1" providerId="AD" clId="Web-{6F495554-A9C0-4EC6-BA3F-07CD0083507E}" dt="2023-10-03T14:22:10.499" v="20" actId="20577"/>
        <pc:sldMkLst>
          <pc:docMk/>
          <pc:sldMk cId="293221081" sldId="257"/>
        </pc:sldMkLst>
        <pc:spChg chg="mod">
          <ac:chgData name="Shane Roberts (2307128)" userId="S::2307128@student.uwtsd.ac.uk::d7929e35-00ee-4a38-9679-e891a3d7c3a1" providerId="AD" clId="Web-{6F495554-A9C0-4EC6-BA3F-07CD0083507E}" dt="2023-10-03T14:22:10.499" v="20" actId="20577"/>
          <ac:spMkLst>
            <pc:docMk/>
            <pc:sldMk cId="293221081" sldId="257"/>
            <ac:spMk id="2" creationId="{543684FD-E7BE-CADA-8F83-D134D3D9C31D}"/>
          </ac:spMkLst>
        </pc:spChg>
      </pc:sldChg>
    </pc:docChg>
  </pc:docChgLst>
  <pc:docChgLst>
    <pc:chgData name="Shane Roberts (2307128)" userId="S::2307128@student.uwtsd.ac.uk::d7929e35-00ee-4a38-9679-e891a3d7c3a1" providerId="AD" clId="Web-{2EFA5DB7-AB3E-BFEA-9813-E732739AB675}"/>
    <pc:docChg chg="addSld modSld">
      <pc:chgData name="Shane Roberts (2307128)" userId="S::2307128@student.uwtsd.ac.uk::d7929e35-00ee-4a38-9679-e891a3d7c3a1" providerId="AD" clId="Web-{2EFA5DB7-AB3E-BFEA-9813-E732739AB675}" dt="2023-10-03T16:12:05.757" v="334" actId="20577"/>
      <pc:docMkLst>
        <pc:docMk/>
      </pc:docMkLst>
      <pc:sldChg chg="addAnim">
        <pc:chgData name="Shane Roberts (2307128)" userId="S::2307128@student.uwtsd.ac.uk::d7929e35-00ee-4a38-9679-e891a3d7c3a1" providerId="AD" clId="Web-{2EFA5DB7-AB3E-BFEA-9813-E732739AB675}" dt="2023-10-03T16:05:46.076" v="184"/>
        <pc:sldMkLst>
          <pc:docMk/>
          <pc:sldMk cId="4262868419" sldId="256"/>
        </pc:sldMkLst>
      </pc:sldChg>
      <pc:sldChg chg="modSp">
        <pc:chgData name="Shane Roberts (2307128)" userId="S::2307128@student.uwtsd.ac.uk::d7929e35-00ee-4a38-9679-e891a3d7c3a1" providerId="AD" clId="Web-{2EFA5DB7-AB3E-BFEA-9813-E732739AB675}" dt="2023-10-03T16:02:41.525" v="141" actId="20577"/>
        <pc:sldMkLst>
          <pc:docMk/>
          <pc:sldMk cId="293221081" sldId="257"/>
        </pc:sldMkLst>
        <pc:spChg chg="mod">
          <ac:chgData name="Shane Roberts (2307128)" userId="S::2307128@student.uwtsd.ac.uk::d7929e35-00ee-4a38-9679-e891a3d7c3a1" providerId="AD" clId="Web-{2EFA5DB7-AB3E-BFEA-9813-E732739AB675}" dt="2023-10-03T16:02:41.525" v="141" actId="20577"/>
          <ac:spMkLst>
            <pc:docMk/>
            <pc:sldMk cId="293221081" sldId="257"/>
            <ac:spMk id="3" creationId="{5BB1BC26-5C55-AFE6-69D9-A7CABD406855}"/>
          </ac:spMkLst>
        </pc:spChg>
      </pc:sldChg>
      <pc:sldChg chg="addSp modSp new mod setBg addAnim">
        <pc:chgData name="Shane Roberts (2307128)" userId="S::2307128@student.uwtsd.ac.uk::d7929e35-00ee-4a38-9679-e891a3d7c3a1" providerId="AD" clId="Web-{2EFA5DB7-AB3E-BFEA-9813-E732739AB675}" dt="2023-10-03T16:12:05.757" v="334" actId="20577"/>
        <pc:sldMkLst>
          <pc:docMk/>
          <pc:sldMk cId="1627382259" sldId="258"/>
        </pc:sldMkLst>
        <pc:spChg chg="mod">
          <ac:chgData name="Shane Roberts (2307128)" userId="S::2307128@student.uwtsd.ac.uk::d7929e35-00ee-4a38-9679-e891a3d7c3a1" providerId="AD" clId="Web-{2EFA5DB7-AB3E-BFEA-9813-E732739AB675}" dt="2023-10-03T16:05:18.404" v="182"/>
          <ac:spMkLst>
            <pc:docMk/>
            <pc:sldMk cId="1627382259" sldId="258"/>
            <ac:spMk id="2" creationId="{17F696E5-1953-E3A8-334A-D933D9979FD0}"/>
          </ac:spMkLst>
        </pc:spChg>
        <pc:spChg chg="mod ord">
          <ac:chgData name="Shane Roberts (2307128)" userId="S::2307128@student.uwtsd.ac.uk::d7929e35-00ee-4a38-9679-e891a3d7c3a1" providerId="AD" clId="Web-{2EFA5DB7-AB3E-BFEA-9813-E732739AB675}" dt="2023-10-03T16:12:05.757" v="334" actId="20577"/>
          <ac:spMkLst>
            <pc:docMk/>
            <pc:sldMk cId="1627382259" sldId="258"/>
            <ac:spMk id="3" creationId="{924ADE0D-D234-5861-B54C-42F710B218B8}"/>
          </ac:spMkLst>
        </pc:spChg>
        <pc:spChg chg="add mod">
          <ac:chgData name="Shane Roberts (2307128)" userId="S::2307128@student.uwtsd.ac.uk::d7929e35-00ee-4a38-9679-e891a3d7c3a1" providerId="AD" clId="Web-{2EFA5DB7-AB3E-BFEA-9813-E732739AB675}" dt="2023-10-03T16:05:18.404" v="182"/>
          <ac:spMkLst>
            <pc:docMk/>
            <pc:sldMk cId="1627382259" sldId="258"/>
            <ac:spMk id="5" creationId="{06A2C2F5-3AB7-D527-A501-C2AE59F7BA35}"/>
          </ac:spMkLst>
        </pc:spChg>
        <pc:spChg chg="add">
          <ac:chgData name="Shane Roberts (2307128)" userId="S::2307128@student.uwtsd.ac.uk::d7929e35-00ee-4a38-9679-e891a3d7c3a1" providerId="AD" clId="Web-{2EFA5DB7-AB3E-BFEA-9813-E732739AB675}" dt="2023-10-03T16:05:18.404" v="182"/>
          <ac:spMkLst>
            <pc:docMk/>
            <pc:sldMk cId="1627382259" sldId="258"/>
            <ac:spMk id="10" creationId="{975EFB90-94AC-4C14-9376-D01F2C1A15D8}"/>
          </ac:spMkLst>
        </pc:spChg>
        <pc:spChg chg="add">
          <ac:chgData name="Shane Roberts (2307128)" userId="S::2307128@student.uwtsd.ac.uk::d7929e35-00ee-4a38-9679-e891a3d7c3a1" providerId="AD" clId="Web-{2EFA5DB7-AB3E-BFEA-9813-E732739AB675}" dt="2023-10-03T16:05:18.404" v="182"/>
          <ac:spMkLst>
            <pc:docMk/>
            <pc:sldMk cId="1627382259" sldId="258"/>
            <ac:spMk id="40" creationId="{C582C1C4-F4D7-44A9-B571-03BE2D6C211A}"/>
          </ac:spMkLst>
        </pc:spChg>
        <pc:grpChg chg="add">
          <ac:chgData name="Shane Roberts (2307128)" userId="S::2307128@student.uwtsd.ac.uk::d7929e35-00ee-4a38-9679-e891a3d7c3a1" providerId="AD" clId="Web-{2EFA5DB7-AB3E-BFEA-9813-E732739AB675}" dt="2023-10-03T16:05:18.404" v="182"/>
          <ac:grpSpMkLst>
            <pc:docMk/>
            <pc:sldMk cId="1627382259" sldId="258"/>
            <ac:grpSpMk id="12" creationId="{91B1573E-AF3F-4D80-BF80-44A28E1C6409}"/>
          </ac:grpSpMkLst>
        </pc:grpChg>
        <pc:grpChg chg="add">
          <ac:chgData name="Shane Roberts (2307128)" userId="S::2307128@student.uwtsd.ac.uk::d7929e35-00ee-4a38-9679-e891a3d7c3a1" providerId="AD" clId="Web-{2EFA5DB7-AB3E-BFEA-9813-E732739AB675}" dt="2023-10-03T16:05:18.404" v="182"/>
          <ac:grpSpMkLst>
            <pc:docMk/>
            <pc:sldMk cId="1627382259" sldId="258"/>
            <ac:grpSpMk id="35" creationId="{52BF226F-1E3A-4B66-9054-4A5A2E3B4D18}"/>
          </ac:grpSpMkLst>
        </pc:grpChg>
        <pc:picChg chg="add mod">
          <ac:chgData name="Shane Roberts (2307128)" userId="S::2307128@student.uwtsd.ac.uk::d7929e35-00ee-4a38-9679-e891a3d7c3a1" providerId="AD" clId="Web-{2EFA5DB7-AB3E-BFEA-9813-E732739AB675}" dt="2023-10-03T16:05:18.404" v="182"/>
          <ac:picMkLst>
            <pc:docMk/>
            <pc:sldMk cId="1627382259" sldId="258"/>
            <ac:picMk id="4" creationId="{EC45D7FF-9DBE-6B3A-0B85-0E086B0F948F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A76F12D-2985-47C3-A07C-9F03DD159D5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F83A19-1DC2-46DB-B3A1-ECF7C417E9E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1B4FCDD-1390-4072-819F-1859A28414FA}" type="datetime1">
              <a:rPr lang="en-GB" smtClean="0"/>
              <a:t>03/10/2023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3D6289-F1C3-4041-A186-E428808BD1C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17ECA2-D3CC-4290-9914-977FED6D365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0D98A85-43CB-4CDC-8FF1-647F52B29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09136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9FA184E-823A-41A9-9B5A-BE7C0380E3FD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F3B4569-3B6E-468D-B981-DA515F47BC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3820887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F3B4569-3B6E-468D-B981-DA515F47BCE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569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34071"/>
            <a:chOff x="-329674" y="-51881"/>
            <a:chExt cx="12515851" cy="6934071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15853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rtlCol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pPr rtl="0"/>
            <a:fld id="{E492DA28-93E8-4F11-AF01-9F0FDD09A0CE}" type="datetime1">
              <a:rPr lang="en-GB" noProof="0" smtClean="0"/>
              <a:t>03/10/2023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 rtlCol="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rtlCol="0" anchor="ctr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6085FB1-F19B-4BF2-880F-756BE9AB4A94}" type="datetime1">
              <a:rPr lang="en-GB" noProof="0" smtClean="0"/>
              <a:t>03/10/2023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rtlCol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 rtlCol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B8EE63B0-9776-4B75-A391-FD37279CC1F5}" type="datetime1">
              <a:rPr lang="en-GB" noProof="0" smtClean="0"/>
              <a:t>03/10/2023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 rtlCol="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173BDBEF-F622-47A3-890E-B87793C09DE7}" type="datetime1">
              <a:rPr lang="en-GB" noProof="0" smtClean="0"/>
              <a:t>03/10/2023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 rtlCol="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rtlCol="0"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rtlCol="0"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E575FE41-3998-4D7F-B3A9-DA241E3C9664}" type="datetime1">
              <a:rPr lang="en-GB" noProof="0" smtClean="0"/>
              <a:t>03/10/2023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 rtlCol="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0BA709E-B980-4E9F-8C28-97431E87AE3B}" type="datetime1">
              <a:rPr lang="en-GB" noProof="0" smtClean="0"/>
              <a:t>03/10/2023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6E13746D-4D08-435C-BB68-13B5EE57D512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rtlCol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rtlCol="0" anchor="ctr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 rtlCol="0"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A2419FD-35B9-472C-B6F6-2D1E92BF6724}" type="datetime1">
              <a:rPr lang="en-GB" noProof="0" smtClean="0"/>
              <a:t>03/10/2023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 dirty="0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rtlCol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 rtlCol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7A40B15D-9506-4248-8345-F25C3F834076}" type="datetime1">
              <a:rPr lang="en-GB" noProof="0" smtClean="0"/>
              <a:t>03/10/2023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 rtlCol="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7A0CFFC-7601-413B-91BE-CA7BD87CE65C}" type="datetime1">
              <a:rPr lang="en-GB" noProof="0" smtClean="0"/>
              <a:t>03/10/2023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 rtlCol="0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03963F6C-C80A-4289-BA46-D52461043F5F}" type="datetime1">
              <a:rPr lang="en-GB" noProof="0" smtClean="0"/>
              <a:t>03/10/2023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  <a:p>
            <a:pPr lvl="5" rtl="0"/>
            <a:r>
              <a:rPr lang="en-GB" noProof="0"/>
              <a:t>6</a:t>
            </a:r>
          </a:p>
          <a:p>
            <a:pPr lvl="6" rtl="0"/>
            <a:r>
              <a:rPr lang="en-GB" noProof="0"/>
              <a:t>7</a:t>
            </a:r>
          </a:p>
          <a:p>
            <a:pPr lvl="7" rtl="0"/>
            <a:r>
              <a:rPr lang="en-GB" noProof="0"/>
              <a:t>8</a:t>
            </a:r>
          </a:p>
          <a:p>
            <a:pPr lvl="8" rtl="0"/>
            <a:r>
              <a:rPr lang="en-GB" noProof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0E0C27EC-7EC5-4654-A87E-B5B8923BD091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euschoolequity.org/WebProject/partners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r>
              <a:rPr lang="en-GB" dirty="0">
                <a:ea typeface="Calibri Light"/>
                <a:cs typeface="Calibri Light"/>
              </a:rPr>
              <a:t>Shane's Uni Journey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868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684FD-E7BE-CADA-8F83-D134D3D9C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Why I Came Too Uni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1BC26-5C55-AFE6-69D9-A7CABD4068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 came to university in the hopes of achieving a degree in policing. My dream in life is to sit down when I'm old and grey, and to reflect back on my life. To be able to say that I achieved something in life. In the hopes of being able to give the best possible life to me and a potential family. </a:t>
            </a:r>
          </a:p>
        </p:txBody>
      </p:sp>
    </p:spTree>
    <p:extLst>
      <p:ext uri="{BB962C8B-B14F-4D97-AF65-F5344CB8AC3E}">
        <p14:creationId xmlns:p14="http://schemas.microsoft.com/office/powerpoint/2010/main" val="2932210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75EFB90-94AC-4C14-9376-D01F2C1A1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1B1573E-AF3F-4D80-BF80-44A28E1C6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012CC16F-199C-4F7A-9665-8F5A5037B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E115EAA9-2E03-4B48-BA5A-41B735145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82A3268-EA3C-42C5-A323-27460DF47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BA9A2EB6-0771-416F-AA3A-77EECB4C4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7320687E-2A38-4ACE-8617-233415CE2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6A72BEEB-8797-40D3-9BF2-A58CD4B113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BA189C38-ED65-4A0E-9F13-2A81411AB3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8EE14D65-BD28-4853-843F-C79B8276E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3185A424-B602-4904-B256-717E0EFFB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08D5A4B9-D619-4F6F-9A2F-22844DA3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28E37611-9AF8-4059-8D90-CDEFDD8CD1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83E5D5D5-5F10-4D29-BA6D-303DC1385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3F2DA92D-22E5-4F16-A1CB-DB9AD916E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6B617A27-498C-48C0-B57E-B83A56CE3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A3CCF4A8-7100-4BEA-8EB6-3ED411A71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EB3489FC-0F07-470E-BB68-E2C2340281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F1478D9D-E4E7-4B5A-B2E7-1AD82AD69A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6B7E574B-7E50-433F-8F39-35426B346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9F2C599A-2B31-442F-8F5B-AC7ACAA34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65150F6E-C336-401D-AE3C-D46159CD4B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5DA00AF6-8B63-4C8B-B744-3CB114C3F2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52BF226F-1E3A-4B66-9054-4A5A2E3B4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B76A9B10-9777-4715-9168-BE68E4131F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Isosceles Triangle 22">
              <a:extLst>
                <a:ext uri="{FF2B5EF4-FFF2-40B4-BE49-F238E27FC236}">
                  <a16:creationId xmlns:a16="http://schemas.microsoft.com/office/drawing/2014/main" id="{3F054FCA-BF19-4B4C-8DC7-9C278E2D4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1D19E144-3B1C-479C-B8B5-32D4D77A1E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F696E5-1953-E3A8-334A-D933D9979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58391"/>
            <a:ext cx="3498979" cy="2453676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Benefits of a Degree</a:t>
            </a:r>
            <a:endParaRPr lang="en-US" dirty="0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C582C1C4-F4D7-44A9-B571-03BE2D6C2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264" y="803187"/>
            <a:ext cx="6269015" cy="2381030"/>
          </a:xfrm>
          <a:prstGeom prst="rect">
            <a:avLst/>
          </a:prstGeom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45D7FF-9DBE-6B3A-0B85-0E086B0F94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79739" y="1007055"/>
            <a:ext cx="5946700" cy="1975581"/>
          </a:xfrm>
          <a:prstGeom prst="rect">
            <a:avLst/>
          </a:prstGeom>
          <a:ln w="9525"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ADE0D-D234-5861-B54C-42F710B21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5881" y="3672402"/>
            <a:ext cx="6986363" cy="23794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 myself see this degree as a benefit. Because it is a qualification regardless of </a:t>
            </a:r>
            <a:r>
              <a:rPr lang="en-US" dirty="0" err="1"/>
              <a:t>wether</a:t>
            </a:r>
            <a:r>
              <a:rPr lang="en-US" dirty="0"/>
              <a:t> or not I get accepted into the police force, it gives me a chance too enhance my skills and knowledge and use them in any other line of work and or life.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A2C2F5-3AB7-D527-A501-C2AE59F7BA35}"/>
              </a:ext>
            </a:extLst>
          </p:cNvPr>
          <p:cNvSpPr txBox="1"/>
          <p:nvPr/>
        </p:nvSpPr>
        <p:spPr>
          <a:xfrm>
            <a:off x="8430481" y="2782581"/>
            <a:ext cx="279595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2738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A7C683C-DA35-4A0E-ADD0-CC297892D8C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C239BB0-53B8-40A5-8BB9-15D2ED1AEBC9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1E480F86-A978-4060-BF60-56AAB322FD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0</TotalTime>
  <Words>1</Words>
  <Application>Microsoft Office PowerPoint</Application>
  <PresentationFormat>Widescreen</PresentationFormat>
  <Paragraphs>1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Atlas</vt:lpstr>
      <vt:lpstr>Shane's Uni Journey</vt:lpstr>
      <vt:lpstr>Why I Came Too Uni</vt:lpstr>
      <vt:lpstr>Benefits of a Degree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77</cp:revision>
  <dcterms:created xsi:type="dcterms:W3CDTF">2023-10-03T14:20:27Z</dcterms:created>
  <dcterms:modified xsi:type="dcterms:W3CDTF">2023-10-03T16:12:06Z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