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9"/>
  </p:notesMasterIdLst>
  <p:sldIdLst>
    <p:sldId id="256" r:id="rId2"/>
    <p:sldId id="257" r:id="rId3"/>
    <p:sldId id="258" r:id="rId4"/>
    <p:sldId id="263" r:id="rId5"/>
    <p:sldId id="260" r:id="rId6"/>
    <p:sldId id="261"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00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8" d="100"/>
          <a:sy n="68" d="100"/>
        </p:scale>
        <p:origin x="792"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A918C23-D978-419C-87B8-343B86DD851C}" type="doc">
      <dgm:prSet loTypeId="urn:microsoft.com/office/officeart/2005/8/layout/bProcess4" loCatId="process" qsTypeId="urn:microsoft.com/office/officeart/2005/8/quickstyle/simple1" qsCatId="simple" csTypeId="urn:microsoft.com/office/officeart/2005/8/colors/colorful1" csCatId="colorful" phldr="1"/>
      <dgm:spPr/>
      <dgm:t>
        <a:bodyPr/>
        <a:lstStyle/>
        <a:p>
          <a:endParaRPr lang="en-GB"/>
        </a:p>
      </dgm:t>
    </dgm:pt>
    <dgm:pt modelId="{C548DEAC-F34D-479F-949D-A80A51BD63FE}">
      <dgm:prSet phldrT="[Text]"/>
      <dgm:spPr/>
      <dgm:t>
        <a:bodyPr/>
        <a:lstStyle/>
        <a:p>
          <a:r>
            <a:rPr lang="en-GB" dirty="0"/>
            <a:t>Risk assessment </a:t>
          </a:r>
        </a:p>
      </dgm:t>
    </dgm:pt>
    <dgm:pt modelId="{2B6E75B6-01FF-4357-9304-1D70C6637690}" type="parTrans" cxnId="{24C5D9FE-B948-4C13-8325-C9A1C4DDAB89}">
      <dgm:prSet/>
      <dgm:spPr/>
      <dgm:t>
        <a:bodyPr/>
        <a:lstStyle/>
        <a:p>
          <a:endParaRPr lang="en-GB"/>
        </a:p>
      </dgm:t>
    </dgm:pt>
    <dgm:pt modelId="{028348E2-FFBD-4ABC-A125-076132583E55}" type="sibTrans" cxnId="{24C5D9FE-B948-4C13-8325-C9A1C4DDAB89}">
      <dgm:prSet/>
      <dgm:spPr/>
      <dgm:t>
        <a:bodyPr/>
        <a:lstStyle/>
        <a:p>
          <a:endParaRPr lang="en-GB"/>
        </a:p>
      </dgm:t>
    </dgm:pt>
    <dgm:pt modelId="{65A237C7-7139-4365-AC33-8159B5A9B7E7}">
      <dgm:prSet phldrT="[Text]"/>
      <dgm:spPr/>
      <dgm:t>
        <a:bodyPr/>
        <a:lstStyle/>
        <a:p>
          <a:r>
            <a:rPr lang="en-GB" dirty="0"/>
            <a:t>Identify hazard </a:t>
          </a:r>
        </a:p>
      </dgm:t>
    </dgm:pt>
    <dgm:pt modelId="{5E5B2925-EB8F-4B68-B15E-6D40C06C1418}" type="parTrans" cxnId="{B8FF6486-F792-4434-80A4-6E859595B93A}">
      <dgm:prSet/>
      <dgm:spPr/>
      <dgm:t>
        <a:bodyPr/>
        <a:lstStyle/>
        <a:p>
          <a:endParaRPr lang="en-GB"/>
        </a:p>
      </dgm:t>
    </dgm:pt>
    <dgm:pt modelId="{230AFC93-CC07-437B-9BC0-BCF99D602D87}" type="sibTrans" cxnId="{B8FF6486-F792-4434-80A4-6E859595B93A}">
      <dgm:prSet/>
      <dgm:spPr/>
      <dgm:t>
        <a:bodyPr/>
        <a:lstStyle/>
        <a:p>
          <a:endParaRPr lang="en-GB"/>
        </a:p>
      </dgm:t>
    </dgm:pt>
    <dgm:pt modelId="{8207FB9D-5479-4048-A5F5-A7D5BABB2EEE}">
      <dgm:prSet phldrT="[Text]"/>
      <dgm:spPr/>
      <dgm:t>
        <a:bodyPr/>
        <a:lstStyle/>
        <a:p>
          <a:r>
            <a:rPr lang="en-GB" dirty="0"/>
            <a:t>Evaluate the risks</a:t>
          </a:r>
        </a:p>
      </dgm:t>
    </dgm:pt>
    <dgm:pt modelId="{D6F303CE-D6E6-4F46-9DF4-BA7F546C222E}" type="parTrans" cxnId="{D9AC1C75-71B0-4972-A8DA-BA5C3A6211D8}">
      <dgm:prSet/>
      <dgm:spPr/>
      <dgm:t>
        <a:bodyPr/>
        <a:lstStyle/>
        <a:p>
          <a:endParaRPr lang="en-GB"/>
        </a:p>
      </dgm:t>
    </dgm:pt>
    <dgm:pt modelId="{C7E91664-11FF-4AD5-B770-9AD2D0F96ACD}" type="sibTrans" cxnId="{D9AC1C75-71B0-4972-A8DA-BA5C3A6211D8}">
      <dgm:prSet/>
      <dgm:spPr/>
      <dgm:t>
        <a:bodyPr/>
        <a:lstStyle/>
        <a:p>
          <a:endParaRPr lang="en-GB"/>
        </a:p>
      </dgm:t>
    </dgm:pt>
    <dgm:pt modelId="{8FDEA5C5-F2C1-4542-B0AA-41CE8EBD218F}">
      <dgm:prSet phldrT="[Text]"/>
      <dgm:spPr/>
      <dgm:t>
        <a:bodyPr/>
        <a:lstStyle/>
        <a:p>
          <a:r>
            <a:rPr lang="en-GB" dirty="0"/>
            <a:t>Record the findings</a:t>
          </a:r>
        </a:p>
      </dgm:t>
    </dgm:pt>
    <dgm:pt modelId="{53F631F2-2407-4750-8992-580A120CD1C2}" type="parTrans" cxnId="{8397859D-A46E-4429-AE55-51518CC00FD0}">
      <dgm:prSet/>
      <dgm:spPr/>
      <dgm:t>
        <a:bodyPr/>
        <a:lstStyle/>
        <a:p>
          <a:endParaRPr lang="en-GB"/>
        </a:p>
      </dgm:t>
    </dgm:pt>
    <dgm:pt modelId="{10C2A946-C950-4C98-95B3-7D4490F8758A}" type="sibTrans" cxnId="{8397859D-A46E-4429-AE55-51518CC00FD0}">
      <dgm:prSet/>
      <dgm:spPr/>
      <dgm:t>
        <a:bodyPr/>
        <a:lstStyle/>
        <a:p>
          <a:endParaRPr lang="en-GB"/>
        </a:p>
      </dgm:t>
    </dgm:pt>
    <dgm:pt modelId="{27D11356-190E-4A95-BCA6-4C458BF99426}">
      <dgm:prSet phldrT="[Text]"/>
      <dgm:spPr/>
      <dgm:t>
        <a:bodyPr/>
        <a:lstStyle/>
        <a:p>
          <a:r>
            <a:rPr lang="en-GB" dirty="0"/>
            <a:t>Review the findings and make necessary changes </a:t>
          </a:r>
        </a:p>
      </dgm:t>
    </dgm:pt>
    <dgm:pt modelId="{B43D2FF0-559E-4869-AA27-1F7BF1C00195}" type="parTrans" cxnId="{69D5786E-52C5-4DD9-A410-A6A2AB057907}">
      <dgm:prSet/>
      <dgm:spPr/>
      <dgm:t>
        <a:bodyPr/>
        <a:lstStyle/>
        <a:p>
          <a:endParaRPr lang="en-GB"/>
        </a:p>
      </dgm:t>
    </dgm:pt>
    <dgm:pt modelId="{B29FFB3E-9B89-472F-85D2-51222AA9C3FF}" type="sibTrans" cxnId="{69D5786E-52C5-4DD9-A410-A6A2AB057907}">
      <dgm:prSet/>
      <dgm:spPr/>
      <dgm:t>
        <a:bodyPr/>
        <a:lstStyle/>
        <a:p>
          <a:endParaRPr lang="en-GB"/>
        </a:p>
      </dgm:t>
    </dgm:pt>
    <dgm:pt modelId="{70F0E64E-DE31-472C-98FA-0EF4FDDDBD60}" type="pres">
      <dgm:prSet presAssocID="{EA918C23-D978-419C-87B8-343B86DD851C}" presName="Name0" presStyleCnt="0">
        <dgm:presLayoutVars>
          <dgm:dir/>
          <dgm:resizeHandles/>
        </dgm:presLayoutVars>
      </dgm:prSet>
      <dgm:spPr/>
    </dgm:pt>
    <dgm:pt modelId="{B3BCC77F-FA41-420C-A776-522BC469F174}" type="pres">
      <dgm:prSet presAssocID="{C548DEAC-F34D-479F-949D-A80A51BD63FE}" presName="compNode" presStyleCnt="0"/>
      <dgm:spPr/>
    </dgm:pt>
    <dgm:pt modelId="{49B64225-43B7-4D3E-91B4-C4A3BD071149}" type="pres">
      <dgm:prSet presAssocID="{C548DEAC-F34D-479F-949D-A80A51BD63FE}" presName="dummyConnPt" presStyleCnt="0"/>
      <dgm:spPr/>
    </dgm:pt>
    <dgm:pt modelId="{306FD5EF-AF7C-42D3-B43F-24B654A5A3A7}" type="pres">
      <dgm:prSet presAssocID="{C548DEAC-F34D-479F-949D-A80A51BD63FE}" presName="node" presStyleLbl="node1" presStyleIdx="0" presStyleCnt="5">
        <dgm:presLayoutVars>
          <dgm:bulletEnabled val="1"/>
        </dgm:presLayoutVars>
      </dgm:prSet>
      <dgm:spPr/>
    </dgm:pt>
    <dgm:pt modelId="{B5E84F0E-B96E-4E2F-A118-4F98AB91AC35}" type="pres">
      <dgm:prSet presAssocID="{028348E2-FFBD-4ABC-A125-076132583E55}" presName="sibTrans" presStyleLbl="bgSibTrans2D1" presStyleIdx="0" presStyleCnt="4"/>
      <dgm:spPr/>
    </dgm:pt>
    <dgm:pt modelId="{91C2DFB3-1E9A-49F8-92D6-14D3A24D2C03}" type="pres">
      <dgm:prSet presAssocID="{65A237C7-7139-4365-AC33-8159B5A9B7E7}" presName="compNode" presStyleCnt="0"/>
      <dgm:spPr/>
    </dgm:pt>
    <dgm:pt modelId="{52235401-6560-40EE-A94D-0F180B3B3F9F}" type="pres">
      <dgm:prSet presAssocID="{65A237C7-7139-4365-AC33-8159B5A9B7E7}" presName="dummyConnPt" presStyleCnt="0"/>
      <dgm:spPr/>
    </dgm:pt>
    <dgm:pt modelId="{59CE3C17-1202-40EF-89B7-F9A247FE1A07}" type="pres">
      <dgm:prSet presAssocID="{65A237C7-7139-4365-AC33-8159B5A9B7E7}" presName="node" presStyleLbl="node1" presStyleIdx="1" presStyleCnt="5">
        <dgm:presLayoutVars>
          <dgm:bulletEnabled val="1"/>
        </dgm:presLayoutVars>
      </dgm:prSet>
      <dgm:spPr/>
    </dgm:pt>
    <dgm:pt modelId="{0F023752-0573-4EA4-BC75-02C8A38074DC}" type="pres">
      <dgm:prSet presAssocID="{230AFC93-CC07-437B-9BC0-BCF99D602D87}" presName="sibTrans" presStyleLbl="bgSibTrans2D1" presStyleIdx="1" presStyleCnt="4"/>
      <dgm:spPr/>
    </dgm:pt>
    <dgm:pt modelId="{75AA99EE-D6A1-40AA-98AD-0E689AEB7420}" type="pres">
      <dgm:prSet presAssocID="{8207FB9D-5479-4048-A5F5-A7D5BABB2EEE}" presName="compNode" presStyleCnt="0"/>
      <dgm:spPr/>
    </dgm:pt>
    <dgm:pt modelId="{A36ABF4C-532D-4378-BF87-B75C64612E8C}" type="pres">
      <dgm:prSet presAssocID="{8207FB9D-5479-4048-A5F5-A7D5BABB2EEE}" presName="dummyConnPt" presStyleCnt="0"/>
      <dgm:spPr/>
    </dgm:pt>
    <dgm:pt modelId="{22573AFB-FC65-4A13-9BEB-B0573D963C17}" type="pres">
      <dgm:prSet presAssocID="{8207FB9D-5479-4048-A5F5-A7D5BABB2EEE}" presName="node" presStyleLbl="node1" presStyleIdx="2" presStyleCnt="5">
        <dgm:presLayoutVars>
          <dgm:bulletEnabled val="1"/>
        </dgm:presLayoutVars>
      </dgm:prSet>
      <dgm:spPr/>
    </dgm:pt>
    <dgm:pt modelId="{54943E7A-05DC-45A8-B78C-85CFF941C10F}" type="pres">
      <dgm:prSet presAssocID="{C7E91664-11FF-4AD5-B770-9AD2D0F96ACD}" presName="sibTrans" presStyleLbl="bgSibTrans2D1" presStyleIdx="2" presStyleCnt="4"/>
      <dgm:spPr/>
    </dgm:pt>
    <dgm:pt modelId="{51F579C5-BA39-4C5E-A2BB-EAAA5DAF5ADB}" type="pres">
      <dgm:prSet presAssocID="{8FDEA5C5-F2C1-4542-B0AA-41CE8EBD218F}" presName="compNode" presStyleCnt="0"/>
      <dgm:spPr/>
    </dgm:pt>
    <dgm:pt modelId="{C740E06E-5AEF-4F26-8F31-F72CCDCBCE3C}" type="pres">
      <dgm:prSet presAssocID="{8FDEA5C5-F2C1-4542-B0AA-41CE8EBD218F}" presName="dummyConnPt" presStyleCnt="0"/>
      <dgm:spPr/>
    </dgm:pt>
    <dgm:pt modelId="{9D4A1EDB-E7B4-4179-85BC-7AF0F9A59E75}" type="pres">
      <dgm:prSet presAssocID="{8FDEA5C5-F2C1-4542-B0AA-41CE8EBD218F}" presName="node" presStyleLbl="node1" presStyleIdx="3" presStyleCnt="5">
        <dgm:presLayoutVars>
          <dgm:bulletEnabled val="1"/>
        </dgm:presLayoutVars>
      </dgm:prSet>
      <dgm:spPr/>
    </dgm:pt>
    <dgm:pt modelId="{8FBB6991-182C-456B-B9E9-042E18BED164}" type="pres">
      <dgm:prSet presAssocID="{10C2A946-C950-4C98-95B3-7D4490F8758A}" presName="sibTrans" presStyleLbl="bgSibTrans2D1" presStyleIdx="3" presStyleCnt="4"/>
      <dgm:spPr/>
    </dgm:pt>
    <dgm:pt modelId="{EB96BB05-8429-4D64-937C-585FBC13DEEA}" type="pres">
      <dgm:prSet presAssocID="{27D11356-190E-4A95-BCA6-4C458BF99426}" presName="compNode" presStyleCnt="0"/>
      <dgm:spPr/>
    </dgm:pt>
    <dgm:pt modelId="{B24CA176-EB5D-4BCE-A8C4-6BA2C07FC0FC}" type="pres">
      <dgm:prSet presAssocID="{27D11356-190E-4A95-BCA6-4C458BF99426}" presName="dummyConnPt" presStyleCnt="0"/>
      <dgm:spPr/>
    </dgm:pt>
    <dgm:pt modelId="{FC2312AE-2540-40F5-B3CB-44AC4FDF7046}" type="pres">
      <dgm:prSet presAssocID="{27D11356-190E-4A95-BCA6-4C458BF99426}" presName="node" presStyleLbl="node1" presStyleIdx="4" presStyleCnt="5">
        <dgm:presLayoutVars>
          <dgm:bulletEnabled val="1"/>
        </dgm:presLayoutVars>
      </dgm:prSet>
      <dgm:spPr/>
    </dgm:pt>
  </dgm:ptLst>
  <dgm:cxnLst>
    <dgm:cxn modelId="{6DF8F400-EE88-4B1E-85E5-27E88A5541E5}" type="presOf" srcId="{C548DEAC-F34D-479F-949D-A80A51BD63FE}" destId="{306FD5EF-AF7C-42D3-B43F-24B654A5A3A7}" srcOrd="0" destOrd="0" presId="urn:microsoft.com/office/officeart/2005/8/layout/bProcess4"/>
    <dgm:cxn modelId="{CCCFDC01-F861-4E14-B8F7-71B021E00864}" type="presOf" srcId="{C7E91664-11FF-4AD5-B770-9AD2D0F96ACD}" destId="{54943E7A-05DC-45A8-B78C-85CFF941C10F}" srcOrd="0" destOrd="0" presId="urn:microsoft.com/office/officeart/2005/8/layout/bProcess4"/>
    <dgm:cxn modelId="{CECA4C11-51C4-4085-97B6-7DF6AD633A03}" type="presOf" srcId="{65A237C7-7139-4365-AC33-8159B5A9B7E7}" destId="{59CE3C17-1202-40EF-89B7-F9A247FE1A07}" srcOrd="0" destOrd="0" presId="urn:microsoft.com/office/officeart/2005/8/layout/bProcess4"/>
    <dgm:cxn modelId="{A7D6DE61-0093-4FCF-BB4A-EE7A6AD0746B}" type="presOf" srcId="{27D11356-190E-4A95-BCA6-4C458BF99426}" destId="{FC2312AE-2540-40F5-B3CB-44AC4FDF7046}" srcOrd="0" destOrd="0" presId="urn:microsoft.com/office/officeart/2005/8/layout/bProcess4"/>
    <dgm:cxn modelId="{69D5786E-52C5-4DD9-A410-A6A2AB057907}" srcId="{EA918C23-D978-419C-87B8-343B86DD851C}" destId="{27D11356-190E-4A95-BCA6-4C458BF99426}" srcOrd="4" destOrd="0" parTransId="{B43D2FF0-559E-4869-AA27-1F7BF1C00195}" sibTransId="{B29FFB3E-9B89-472F-85D2-51222AA9C3FF}"/>
    <dgm:cxn modelId="{B61BFC4F-4604-41C3-B99E-4A00ED8C1741}" type="presOf" srcId="{028348E2-FFBD-4ABC-A125-076132583E55}" destId="{B5E84F0E-B96E-4E2F-A118-4F98AB91AC35}" srcOrd="0" destOrd="0" presId="urn:microsoft.com/office/officeart/2005/8/layout/bProcess4"/>
    <dgm:cxn modelId="{94035270-7321-4DB6-8E6E-75B66CC1D8EC}" type="presOf" srcId="{10C2A946-C950-4C98-95B3-7D4490F8758A}" destId="{8FBB6991-182C-456B-B9E9-042E18BED164}" srcOrd="0" destOrd="0" presId="urn:microsoft.com/office/officeart/2005/8/layout/bProcess4"/>
    <dgm:cxn modelId="{D9AC1C75-71B0-4972-A8DA-BA5C3A6211D8}" srcId="{EA918C23-D978-419C-87B8-343B86DD851C}" destId="{8207FB9D-5479-4048-A5F5-A7D5BABB2EEE}" srcOrd="2" destOrd="0" parTransId="{D6F303CE-D6E6-4F46-9DF4-BA7F546C222E}" sibTransId="{C7E91664-11FF-4AD5-B770-9AD2D0F96ACD}"/>
    <dgm:cxn modelId="{B8FF6486-F792-4434-80A4-6E859595B93A}" srcId="{EA918C23-D978-419C-87B8-343B86DD851C}" destId="{65A237C7-7139-4365-AC33-8159B5A9B7E7}" srcOrd="1" destOrd="0" parTransId="{5E5B2925-EB8F-4B68-B15E-6D40C06C1418}" sibTransId="{230AFC93-CC07-437B-9BC0-BCF99D602D87}"/>
    <dgm:cxn modelId="{8397859D-A46E-4429-AE55-51518CC00FD0}" srcId="{EA918C23-D978-419C-87B8-343B86DD851C}" destId="{8FDEA5C5-F2C1-4542-B0AA-41CE8EBD218F}" srcOrd="3" destOrd="0" parTransId="{53F631F2-2407-4750-8992-580A120CD1C2}" sibTransId="{10C2A946-C950-4C98-95B3-7D4490F8758A}"/>
    <dgm:cxn modelId="{01B220F1-9FC8-41D1-8EC8-BD543E92F8DB}" type="presOf" srcId="{EA918C23-D978-419C-87B8-343B86DD851C}" destId="{70F0E64E-DE31-472C-98FA-0EF4FDDDBD60}" srcOrd="0" destOrd="0" presId="urn:microsoft.com/office/officeart/2005/8/layout/bProcess4"/>
    <dgm:cxn modelId="{86DB9FF4-2DFF-4CBE-9AF5-D8569EF8B97E}" type="presOf" srcId="{8FDEA5C5-F2C1-4542-B0AA-41CE8EBD218F}" destId="{9D4A1EDB-E7B4-4179-85BC-7AF0F9A59E75}" srcOrd="0" destOrd="0" presId="urn:microsoft.com/office/officeart/2005/8/layout/bProcess4"/>
    <dgm:cxn modelId="{987FFAF7-7688-4D9C-93ED-4D7E392BD5BE}" type="presOf" srcId="{8207FB9D-5479-4048-A5F5-A7D5BABB2EEE}" destId="{22573AFB-FC65-4A13-9BEB-B0573D963C17}" srcOrd="0" destOrd="0" presId="urn:microsoft.com/office/officeart/2005/8/layout/bProcess4"/>
    <dgm:cxn modelId="{CD2C15FB-2806-4070-A0C6-A060209083B5}" type="presOf" srcId="{230AFC93-CC07-437B-9BC0-BCF99D602D87}" destId="{0F023752-0573-4EA4-BC75-02C8A38074DC}" srcOrd="0" destOrd="0" presId="urn:microsoft.com/office/officeart/2005/8/layout/bProcess4"/>
    <dgm:cxn modelId="{24C5D9FE-B948-4C13-8325-C9A1C4DDAB89}" srcId="{EA918C23-D978-419C-87B8-343B86DD851C}" destId="{C548DEAC-F34D-479F-949D-A80A51BD63FE}" srcOrd="0" destOrd="0" parTransId="{2B6E75B6-01FF-4357-9304-1D70C6637690}" sibTransId="{028348E2-FFBD-4ABC-A125-076132583E55}"/>
    <dgm:cxn modelId="{AA5F7AC4-3BE4-4A78-99EA-0E11055B4E82}" type="presParOf" srcId="{70F0E64E-DE31-472C-98FA-0EF4FDDDBD60}" destId="{B3BCC77F-FA41-420C-A776-522BC469F174}" srcOrd="0" destOrd="0" presId="urn:microsoft.com/office/officeart/2005/8/layout/bProcess4"/>
    <dgm:cxn modelId="{FB0A3820-8CC0-4909-8487-FBD8696C96BD}" type="presParOf" srcId="{B3BCC77F-FA41-420C-A776-522BC469F174}" destId="{49B64225-43B7-4D3E-91B4-C4A3BD071149}" srcOrd="0" destOrd="0" presId="urn:microsoft.com/office/officeart/2005/8/layout/bProcess4"/>
    <dgm:cxn modelId="{B075569B-908B-4447-A7B1-975DBD786932}" type="presParOf" srcId="{B3BCC77F-FA41-420C-A776-522BC469F174}" destId="{306FD5EF-AF7C-42D3-B43F-24B654A5A3A7}" srcOrd="1" destOrd="0" presId="urn:microsoft.com/office/officeart/2005/8/layout/bProcess4"/>
    <dgm:cxn modelId="{3CFEFB41-EC48-483E-AD37-51E3DBA1AF29}" type="presParOf" srcId="{70F0E64E-DE31-472C-98FA-0EF4FDDDBD60}" destId="{B5E84F0E-B96E-4E2F-A118-4F98AB91AC35}" srcOrd="1" destOrd="0" presId="urn:microsoft.com/office/officeart/2005/8/layout/bProcess4"/>
    <dgm:cxn modelId="{064AA020-C946-4DC9-9655-27C4CA6C2241}" type="presParOf" srcId="{70F0E64E-DE31-472C-98FA-0EF4FDDDBD60}" destId="{91C2DFB3-1E9A-49F8-92D6-14D3A24D2C03}" srcOrd="2" destOrd="0" presId="urn:microsoft.com/office/officeart/2005/8/layout/bProcess4"/>
    <dgm:cxn modelId="{DF72B04E-6599-4319-AC9D-9672909DB9B1}" type="presParOf" srcId="{91C2DFB3-1E9A-49F8-92D6-14D3A24D2C03}" destId="{52235401-6560-40EE-A94D-0F180B3B3F9F}" srcOrd="0" destOrd="0" presId="urn:microsoft.com/office/officeart/2005/8/layout/bProcess4"/>
    <dgm:cxn modelId="{62F9B71E-BDBE-44D5-BE4C-E214FAA9D71C}" type="presParOf" srcId="{91C2DFB3-1E9A-49F8-92D6-14D3A24D2C03}" destId="{59CE3C17-1202-40EF-89B7-F9A247FE1A07}" srcOrd="1" destOrd="0" presId="urn:microsoft.com/office/officeart/2005/8/layout/bProcess4"/>
    <dgm:cxn modelId="{BBD634C9-79F5-4617-876A-A1C6F71433F2}" type="presParOf" srcId="{70F0E64E-DE31-472C-98FA-0EF4FDDDBD60}" destId="{0F023752-0573-4EA4-BC75-02C8A38074DC}" srcOrd="3" destOrd="0" presId="urn:microsoft.com/office/officeart/2005/8/layout/bProcess4"/>
    <dgm:cxn modelId="{1C2A4ECD-0FE4-43EB-9AC2-91548C267AD5}" type="presParOf" srcId="{70F0E64E-DE31-472C-98FA-0EF4FDDDBD60}" destId="{75AA99EE-D6A1-40AA-98AD-0E689AEB7420}" srcOrd="4" destOrd="0" presId="urn:microsoft.com/office/officeart/2005/8/layout/bProcess4"/>
    <dgm:cxn modelId="{946A4498-AA6D-45BD-B4F1-5FCE6ABC90BD}" type="presParOf" srcId="{75AA99EE-D6A1-40AA-98AD-0E689AEB7420}" destId="{A36ABF4C-532D-4378-BF87-B75C64612E8C}" srcOrd="0" destOrd="0" presId="urn:microsoft.com/office/officeart/2005/8/layout/bProcess4"/>
    <dgm:cxn modelId="{5E948B76-B3C3-4E3F-80D6-CCA0389E25E9}" type="presParOf" srcId="{75AA99EE-D6A1-40AA-98AD-0E689AEB7420}" destId="{22573AFB-FC65-4A13-9BEB-B0573D963C17}" srcOrd="1" destOrd="0" presId="urn:microsoft.com/office/officeart/2005/8/layout/bProcess4"/>
    <dgm:cxn modelId="{439A42C8-89B1-4FF0-9B39-067F33038A29}" type="presParOf" srcId="{70F0E64E-DE31-472C-98FA-0EF4FDDDBD60}" destId="{54943E7A-05DC-45A8-B78C-85CFF941C10F}" srcOrd="5" destOrd="0" presId="urn:microsoft.com/office/officeart/2005/8/layout/bProcess4"/>
    <dgm:cxn modelId="{9822D435-A845-40F7-82C3-69C1B033D0C1}" type="presParOf" srcId="{70F0E64E-DE31-472C-98FA-0EF4FDDDBD60}" destId="{51F579C5-BA39-4C5E-A2BB-EAAA5DAF5ADB}" srcOrd="6" destOrd="0" presId="urn:microsoft.com/office/officeart/2005/8/layout/bProcess4"/>
    <dgm:cxn modelId="{50064DAC-0554-4053-98BC-10EAE8010345}" type="presParOf" srcId="{51F579C5-BA39-4C5E-A2BB-EAAA5DAF5ADB}" destId="{C740E06E-5AEF-4F26-8F31-F72CCDCBCE3C}" srcOrd="0" destOrd="0" presId="urn:microsoft.com/office/officeart/2005/8/layout/bProcess4"/>
    <dgm:cxn modelId="{792F61C6-1F92-4A2B-8219-35813862A964}" type="presParOf" srcId="{51F579C5-BA39-4C5E-A2BB-EAAA5DAF5ADB}" destId="{9D4A1EDB-E7B4-4179-85BC-7AF0F9A59E75}" srcOrd="1" destOrd="0" presId="urn:microsoft.com/office/officeart/2005/8/layout/bProcess4"/>
    <dgm:cxn modelId="{6EB1FB18-2E0D-4475-9A91-36160595186D}" type="presParOf" srcId="{70F0E64E-DE31-472C-98FA-0EF4FDDDBD60}" destId="{8FBB6991-182C-456B-B9E9-042E18BED164}" srcOrd="7" destOrd="0" presId="urn:microsoft.com/office/officeart/2005/8/layout/bProcess4"/>
    <dgm:cxn modelId="{17DF9D0C-E545-4B5E-8A8D-6BDFDF9924F1}" type="presParOf" srcId="{70F0E64E-DE31-472C-98FA-0EF4FDDDBD60}" destId="{EB96BB05-8429-4D64-937C-585FBC13DEEA}" srcOrd="8" destOrd="0" presId="urn:microsoft.com/office/officeart/2005/8/layout/bProcess4"/>
    <dgm:cxn modelId="{9EBC2B3D-F956-4CB5-850C-2F1F130E8BFB}" type="presParOf" srcId="{EB96BB05-8429-4D64-937C-585FBC13DEEA}" destId="{B24CA176-EB5D-4BCE-A8C4-6BA2C07FC0FC}" srcOrd="0" destOrd="0" presId="urn:microsoft.com/office/officeart/2005/8/layout/bProcess4"/>
    <dgm:cxn modelId="{2ED0F762-329A-4A99-8F75-9586D6E138BE}" type="presParOf" srcId="{EB96BB05-8429-4D64-937C-585FBC13DEEA}" destId="{FC2312AE-2540-40F5-B3CB-44AC4FDF7046}" srcOrd="1" destOrd="0" presId="urn:microsoft.com/office/officeart/2005/8/layout/b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28F2106-10C3-4F56-B531-60864957D527}" type="doc">
      <dgm:prSet loTypeId="urn:microsoft.com/office/officeart/2005/8/layout/hierarchy4" loCatId="list" qsTypeId="urn:microsoft.com/office/officeart/2005/8/quickstyle/simple1" qsCatId="simple" csTypeId="urn:microsoft.com/office/officeart/2005/8/colors/colorful5" csCatId="colorful" phldr="1"/>
      <dgm:spPr/>
      <dgm:t>
        <a:bodyPr/>
        <a:lstStyle/>
        <a:p>
          <a:endParaRPr lang="en-GB"/>
        </a:p>
      </dgm:t>
    </dgm:pt>
    <dgm:pt modelId="{953BD317-0BDF-4FA5-9F1C-14F6B27BC1AB}">
      <dgm:prSet phldrT="[Text]"/>
      <dgm:spPr/>
      <dgm:t>
        <a:bodyPr/>
        <a:lstStyle/>
        <a:p>
          <a:r>
            <a:rPr lang="en-GB" dirty="0"/>
            <a:t>Legislation </a:t>
          </a:r>
        </a:p>
      </dgm:t>
    </dgm:pt>
    <dgm:pt modelId="{626B71CB-F6E2-4BD5-96DA-04DF1565447A}" type="parTrans" cxnId="{30ACC82E-CCCB-43DB-A112-7C713606716D}">
      <dgm:prSet/>
      <dgm:spPr/>
      <dgm:t>
        <a:bodyPr/>
        <a:lstStyle/>
        <a:p>
          <a:endParaRPr lang="en-GB"/>
        </a:p>
      </dgm:t>
    </dgm:pt>
    <dgm:pt modelId="{BE32F781-E6F6-4F68-81BA-3B1278C60A17}" type="sibTrans" cxnId="{30ACC82E-CCCB-43DB-A112-7C713606716D}">
      <dgm:prSet/>
      <dgm:spPr/>
      <dgm:t>
        <a:bodyPr/>
        <a:lstStyle/>
        <a:p>
          <a:endParaRPr lang="en-GB"/>
        </a:p>
      </dgm:t>
    </dgm:pt>
    <dgm:pt modelId="{3BF6D789-6718-4115-9E1E-1CC91B97404A}">
      <dgm:prSet phldrT="[Text]"/>
      <dgm:spPr/>
      <dgm:t>
        <a:bodyPr/>
        <a:lstStyle/>
        <a:p>
          <a:r>
            <a:rPr lang="en-GB" dirty="0"/>
            <a:t>Food safety act</a:t>
          </a:r>
        </a:p>
        <a:p>
          <a:endParaRPr lang="en-GB" dirty="0"/>
        </a:p>
      </dgm:t>
    </dgm:pt>
    <dgm:pt modelId="{1FB27027-BA54-4C6D-9398-E2BB7D9F3E69}" type="parTrans" cxnId="{04396F46-8499-49EE-ADFE-4A281DB95E43}">
      <dgm:prSet/>
      <dgm:spPr/>
      <dgm:t>
        <a:bodyPr/>
        <a:lstStyle/>
        <a:p>
          <a:endParaRPr lang="en-GB"/>
        </a:p>
      </dgm:t>
    </dgm:pt>
    <dgm:pt modelId="{7EC8C640-4CFC-4C4A-A7CE-7C0EFC3B6476}" type="sibTrans" cxnId="{04396F46-8499-49EE-ADFE-4A281DB95E43}">
      <dgm:prSet/>
      <dgm:spPr/>
      <dgm:t>
        <a:bodyPr/>
        <a:lstStyle/>
        <a:p>
          <a:endParaRPr lang="en-GB"/>
        </a:p>
      </dgm:t>
    </dgm:pt>
    <dgm:pt modelId="{FA136F58-1E1A-4EB7-B4F7-EA99362187C9}">
      <dgm:prSet phldrT="[Text]"/>
      <dgm:spPr/>
      <dgm:t>
        <a:bodyPr/>
        <a:lstStyle/>
        <a:p>
          <a:r>
            <a:rPr lang="en-GB" dirty="0"/>
            <a:t>Manual handling</a:t>
          </a:r>
        </a:p>
      </dgm:t>
    </dgm:pt>
    <dgm:pt modelId="{25058FF3-65AE-46D9-A862-238C81646EB3}" type="parTrans" cxnId="{992F2B17-E2EB-4E85-92FF-629336AF964B}">
      <dgm:prSet/>
      <dgm:spPr/>
      <dgm:t>
        <a:bodyPr/>
        <a:lstStyle/>
        <a:p>
          <a:endParaRPr lang="en-GB"/>
        </a:p>
      </dgm:t>
    </dgm:pt>
    <dgm:pt modelId="{B16A6931-A475-4BA4-A5A6-93797B44293F}" type="sibTrans" cxnId="{992F2B17-E2EB-4E85-92FF-629336AF964B}">
      <dgm:prSet/>
      <dgm:spPr/>
      <dgm:t>
        <a:bodyPr/>
        <a:lstStyle/>
        <a:p>
          <a:endParaRPr lang="en-GB"/>
        </a:p>
      </dgm:t>
    </dgm:pt>
    <dgm:pt modelId="{DD41F946-94E2-464C-A191-4D1F826F6247}">
      <dgm:prSet phldrT="[Text]"/>
      <dgm:spPr/>
      <dgm:t>
        <a:bodyPr/>
        <a:lstStyle/>
        <a:p>
          <a:r>
            <a:rPr lang="en-GB" dirty="0"/>
            <a:t>Control of substances </a:t>
          </a:r>
        </a:p>
      </dgm:t>
    </dgm:pt>
    <dgm:pt modelId="{24AFD8FA-13A1-436B-906C-49C0FB3B072B}" type="parTrans" cxnId="{8BB105FE-4846-4C0B-A25A-A0AB3034C4F5}">
      <dgm:prSet/>
      <dgm:spPr/>
      <dgm:t>
        <a:bodyPr/>
        <a:lstStyle/>
        <a:p>
          <a:endParaRPr lang="en-GB"/>
        </a:p>
      </dgm:t>
    </dgm:pt>
    <dgm:pt modelId="{112F04B6-3DEA-45E2-ABC7-DADD1227A17A}" type="sibTrans" cxnId="{8BB105FE-4846-4C0B-A25A-A0AB3034C4F5}">
      <dgm:prSet/>
      <dgm:spPr/>
      <dgm:t>
        <a:bodyPr/>
        <a:lstStyle/>
        <a:p>
          <a:endParaRPr lang="en-GB"/>
        </a:p>
      </dgm:t>
    </dgm:pt>
    <dgm:pt modelId="{AF3A02D2-F69A-484A-A7F6-1BA4EAB96CF0}">
      <dgm:prSet phldrT="[Text]"/>
      <dgm:spPr/>
      <dgm:t>
        <a:bodyPr/>
        <a:lstStyle/>
        <a:p>
          <a:r>
            <a:rPr lang="en-GB" dirty="0"/>
            <a:t>Food Safety Regulation </a:t>
          </a:r>
        </a:p>
      </dgm:t>
    </dgm:pt>
    <dgm:pt modelId="{62904073-FA4A-4E41-A6A5-0BC63DE7DBE8}" type="parTrans" cxnId="{5DBD3789-8B38-4131-A8BF-7EE99FA1CD11}">
      <dgm:prSet/>
      <dgm:spPr/>
      <dgm:t>
        <a:bodyPr/>
        <a:lstStyle/>
        <a:p>
          <a:endParaRPr lang="en-GB"/>
        </a:p>
      </dgm:t>
    </dgm:pt>
    <dgm:pt modelId="{881E501E-8685-443D-A717-8B5EEEA64566}" type="sibTrans" cxnId="{5DBD3789-8B38-4131-A8BF-7EE99FA1CD11}">
      <dgm:prSet/>
      <dgm:spPr/>
      <dgm:t>
        <a:bodyPr/>
        <a:lstStyle/>
        <a:p>
          <a:endParaRPr lang="en-GB"/>
        </a:p>
      </dgm:t>
    </dgm:pt>
    <dgm:pt modelId="{A433425E-1670-4C50-9683-ED4402F05998}">
      <dgm:prSet phldrT="[Text]"/>
      <dgm:spPr/>
      <dgm:t>
        <a:bodyPr/>
        <a:lstStyle/>
        <a:p>
          <a:r>
            <a:rPr lang="en-GB" dirty="0"/>
            <a:t>Reporting of Injuries</a:t>
          </a:r>
        </a:p>
      </dgm:t>
    </dgm:pt>
    <dgm:pt modelId="{022BA1FD-E1E5-4377-B23D-2B76C9C8833B}" type="parTrans" cxnId="{BE2A5CE9-E968-4B1A-A25C-C371EF2779ED}">
      <dgm:prSet/>
      <dgm:spPr/>
      <dgm:t>
        <a:bodyPr/>
        <a:lstStyle/>
        <a:p>
          <a:endParaRPr lang="en-GB"/>
        </a:p>
      </dgm:t>
    </dgm:pt>
    <dgm:pt modelId="{894C8D99-97C8-44EC-B16B-06BC24F6ED30}" type="sibTrans" cxnId="{BE2A5CE9-E968-4B1A-A25C-C371EF2779ED}">
      <dgm:prSet/>
      <dgm:spPr/>
      <dgm:t>
        <a:bodyPr/>
        <a:lstStyle/>
        <a:p>
          <a:endParaRPr lang="en-GB"/>
        </a:p>
      </dgm:t>
    </dgm:pt>
    <dgm:pt modelId="{E1BDACE1-CCFE-49E2-A263-9A55F3C3384C}" type="pres">
      <dgm:prSet presAssocID="{328F2106-10C3-4F56-B531-60864957D527}" presName="Name0" presStyleCnt="0">
        <dgm:presLayoutVars>
          <dgm:chPref val="1"/>
          <dgm:dir/>
          <dgm:animOne val="branch"/>
          <dgm:animLvl val="lvl"/>
          <dgm:resizeHandles/>
        </dgm:presLayoutVars>
      </dgm:prSet>
      <dgm:spPr/>
    </dgm:pt>
    <dgm:pt modelId="{4E429960-063D-4C00-B696-4CC861E66F82}" type="pres">
      <dgm:prSet presAssocID="{953BD317-0BDF-4FA5-9F1C-14F6B27BC1AB}" presName="vertOne" presStyleCnt="0"/>
      <dgm:spPr/>
    </dgm:pt>
    <dgm:pt modelId="{5ED53DC5-3D51-48BD-813E-DE652EEC9D13}" type="pres">
      <dgm:prSet presAssocID="{953BD317-0BDF-4FA5-9F1C-14F6B27BC1AB}" presName="txOne" presStyleLbl="node0" presStyleIdx="0" presStyleCnt="1">
        <dgm:presLayoutVars>
          <dgm:chPref val="3"/>
        </dgm:presLayoutVars>
      </dgm:prSet>
      <dgm:spPr/>
    </dgm:pt>
    <dgm:pt modelId="{89BCC783-2111-4411-88C7-722CF0691556}" type="pres">
      <dgm:prSet presAssocID="{953BD317-0BDF-4FA5-9F1C-14F6B27BC1AB}" presName="parTransOne" presStyleCnt="0"/>
      <dgm:spPr/>
    </dgm:pt>
    <dgm:pt modelId="{CAC41A5C-FDF2-4BF5-B42C-51DBF1788F96}" type="pres">
      <dgm:prSet presAssocID="{953BD317-0BDF-4FA5-9F1C-14F6B27BC1AB}" presName="horzOne" presStyleCnt="0"/>
      <dgm:spPr/>
    </dgm:pt>
    <dgm:pt modelId="{DDA69D14-DC51-4409-949F-A0D4863C6CF6}" type="pres">
      <dgm:prSet presAssocID="{3BF6D789-6718-4115-9E1E-1CC91B97404A}" presName="vertTwo" presStyleCnt="0"/>
      <dgm:spPr/>
    </dgm:pt>
    <dgm:pt modelId="{3542A365-3544-4CD9-9940-CE0D8C7151E0}" type="pres">
      <dgm:prSet presAssocID="{3BF6D789-6718-4115-9E1E-1CC91B97404A}" presName="txTwo" presStyleLbl="node2" presStyleIdx="0" presStyleCnt="2">
        <dgm:presLayoutVars>
          <dgm:chPref val="3"/>
        </dgm:presLayoutVars>
      </dgm:prSet>
      <dgm:spPr/>
    </dgm:pt>
    <dgm:pt modelId="{C7DB5643-E129-4314-8037-5D016B8B031F}" type="pres">
      <dgm:prSet presAssocID="{3BF6D789-6718-4115-9E1E-1CC91B97404A}" presName="parTransTwo" presStyleCnt="0"/>
      <dgm:spPr/>
    </dgm:pt>
    <dgm:pt modelId="{CDA2C35F-2F37-4584-86A3-4FBF92844A5D}" type="pres">
      <dgm:prSet presAssocID="{3BF6D789-6718-4115-9E1E-1CC91B97404A}" presName="horzTwo" presStyleCnt="0"/>
      <dgm:spPr/>
    </dgm:pt>
    <dgm:pt modelId="{F5502955-C882-415E-B220-38EDB7A463D4}" type="pres">
      <dgm:prSet presAssocID="{FA136F58-1E1A-4EB7-B4F7-EA99362187C9}" presName="vertThree" presStyleCnt="0"/>
      <dgm:spPr/>
    </dgm:pt>
    <dgm:pt modelId="{76234E3A-B444-442C-AAA7-A059DA036398}" type="pres">
      <dgm:prSet presAssocID="{FA136F58-1E1A-4EB7-B4F7-EA99362187C9}" presName="txThree" presStyleLbl="node3" presStyleIdx="0" presStyleCnt="3">
        <dgm:presLayoutVars>
          <dgm:chPref val="3"/>
        </dgm:presLayoutVars>
      </dgm:prSet>
      <dgm:spPr/>
    </dgm:pt>
    <dgm:pt modelId="{C25C573A-52C7-46AC-B373-272E1C43F53E}" type="pres">
      <dgm:prSet presAssocID="{FA136F58-1E1A-4EB7-B4F7-EA99362187C9}" presName="horzThree" presStyleCnt="0"/>
      <dgm:spPr/>
    </dgm:pt>
    <dgm:pt modelId="{1EB99429-302C-4ACB-8FA0-E564A263B4E4}" type="pres">
      <dgm:prSet presAssocID="{B16A6931-A475-4BA4-A5A6-93797B44293F}" presName="sibSpaceThree" presStyleCnt="0"/>
      <dgm:spPr/>
    </dgm:pt>
    <dgm:pt modelId="{1754A3CD-F417-4E42-8697-31D37F310027}" type="pres">
      <dgm:prSet presAssocID="{DD41F946-94E2-464C-A191-4D1F826F6247}" presName="vertThree" presStyleCnt="0"/>
      <dgm:spPr/>
    </dgm:pt>
    <dgm:pt modelId="{52633B44-578A-40AD-9ED7-CB46313820BB}" type="pres">
      <dgm:prSet presAssocID="{DD41F946-94E2-464C-A191-4D1F826F6247}" presName="txThree" presStyleLbl="node3" presStyleIdx="1" presStyleCnt="3">
        <dgm:presLayoutVars>
          <dgm:chPref val="3"/>
        </dgm:presLayoutVars>
      </dgm:prSet>
      <dgm:spPr/>
    </dgm:pt>
    <dgm:pt modelId="{38B6370A-4C65-4C0A-ADDF-F44D8A15E00B}" type="pres">
      <dgm:prSet presAssocID="{DD41F946-94E2-464C-A191-4D1F826F6247}" presName="horzThree" presStyleCnt="0"/>
      <dgm:spPr/>
    </dgm:pt>
    <dgm:pt modelId="{4074E133-FCCB-491A-AB52-3D1AA0E6EE01}" type="pres">
      <dgm:prSet presAssocID="{7EC8C640-4CFC-4C4A-A7CE-7C0EFC3B6476}" presName="sibSpaceTwo" presStyleCnt="0"/>
      <dgm:spPr/>
    </dgm:pt>
    <dgm:pt modelId="{406EFFC1-D0CC-4687-9B23-8BFC09D8C326}" type="pres">
      <dgm:prSet presAssocID="{AF3A02D2-F69A-484A-A7F6-1BA4EAB96CF0}" presName="vertTwo" presStyleCnt="0"/>
      <dgm:spPr/>
    </dgm:pt>
    <dgm:pt modelId="{DB42B637-C1A5-4677-B09E-3DA959650449}" type="pres">
      <dgm:prSet presAssocID="{AF3A02D2-F69A-484A-A7F6-1BA4EAB96CF0}" presName="txTwo" presStyleLbl="node2" presStyleIdx="1" presStyleCnt="2">
        <dgm:presLayoutVars>
          <dgm:chPref val="3"/>
        </dgm:presLayoutVars>
      </dgm:prSet>
      <dgm:spPr/>
    </dgm:pt>
    <dgm:pt modelId="{2A2B05AB-CCFF-4A76-A167-DE1DE2F90AFB}" type="pres">
      <dgm:prSet presAssocID="{AF3A02D2-F69A-484A-A7F6-1BA4EAB96CF0}" presName="parTransTwo" presStyleCnt="0"/>
      <dgm:spPr/>
    </dgm:pt>
    <dgm:pt modelId="{F870AE08-F5CB-4360-A22E-BB2F2DDAAFD2}" type="pres">
      <dgm:prSet presAssocID="{AF3A02D2-F69A-484A-A7F6-1BA4EAB96CF0}" presName="horzTwo" presStyleCnt="0"/>
      <dgm:spPr/>
    </dgm:pt>
    <dgm:pt modelId="{8B2C81D9-58E4-4C94-A276-D8BD30C3364D}" type="pres">
      <dgm:prSet presAssocID="{A433425E-1670-4C50-9683-ED4402F05998}" presName="vertThree" presStyleCnt="0"/>
      <dgm:spPr/>
    </dgm:pt>
    <dgm:pt modelId="{337B6827-6E48-44A3-A2F1-9B9DC7E57BAE}" type="pres">
      <dgm:prSet presAssocID="{A433425E-1670-4C50-9683-ED4402F05998}" presName="txThree" presStyleLbl="node3" presStyleIdx="2" presStyleCnt="3">
        <dgm:presLayoutVars>
          <dgm:chPref val="3"/>
        </dgm:presLayoutVars>
      </dgm:prSet>
      <dgm:spPr/>
    </dgm:pt>
    <dgm:pt modelId="{5D0B506F-CFE8-4F18-AD5A-98F9588C17F7}" type="pres">
      <dgm:prSet presAssocID="{A433425E-1670-4C50-9683-ED4402F05998}" presName="horzThree" presStyleCnt="0"/>
      <dgm:spPr/>
    </dgm:pt>
  </dgm:ptLst>
  <dgm:cxnLst>
    <dgm:cxn modelId="{90DB4514-2C34-4907-BCC7-9D04348A2649}" type="presOf" srcId="{AF3A02D2-F69A-484A-A7F6-1BA4EAB96CF0}" destId="{DB42B637-C1A5-4677-B09E-3DA959650449}" srcOrd="0" destOrd="0" presId="urn:microsoft.com/office/officeart/2005/8/layout/hierarchy4"/>
    <dgm:cxn modelId="{992F2B17-E2EB-4E85-92FF-629336AF964B}" srcId="{3BF6D789-6718-4115-9E1E-1CC91B97404A}" destId="{FA136F58-1E1A-4EB7-B4F7-EA99362187C9}" srcOrd="0" destOrd="0" parTransId="{25058FF3-65AE-46D9-A862-238C81646EB3}" sibTransId="{B16A6931-A475-4BA4-A5A6-93797B44293F}"/>
    <dgm:cxn modelId="{30ACC82E-CCCB-43DB-A112-7C713606716D}" srcId="{328F2106-10C3-4F56-B531-60864957D527}" destId="{953BD317-0BDF-4FA5-9F1C-14F6B27BC1AB}" srcOrd="0" destOrd="0" parTransId="{626B71CB-F6E2-4BD5-96DA-04DF1565447A}" sibTransId="{BE32F781-E6F6-4F68-81BA-3B1278C60A17}"/>
    <dgm:cxn modelId="{FEEB9F3E-E3FA-4838-9A77-70B53286499F}" type="presOf" srcId="{FA136F58-1E1A-4EB7-B4F7-EA99362187C9}" destId="{76234E3A-B444-442C-AAA7-A059DA036398}" srcOrd="0" destOrd="0" presId="urn:microsoft.com/office/officeart/2005/8/layout/hierarchy4"/>
    <dgm:cxn modelId="{04396F46-8499-49EE-ADFE-4A281DB95E43}" srcId="{953BD317-0BDF-4FA5-9F1C-14F6B27BC1AB}" destId="{3BF6D789-6718-4115-9E1E-1CC91B97404A}" srcOrd="0" destOrd="0" parTransId="{1FB27027-BA54-4C6D-9398-E2BB7D9F3E69}" sibTransId="{7EC8C640-4CFC-4C4A-A7CE-7C0EFC3B6476}"/>
    <dgm:cxn modelId="{A254EC7D-9B37-4943-84AB-3D087C36BCB0}" type="presOf" srcId="{A433425E-1670-4C50-9683-ED4402F05998}" destId="{337B6827-6E48-44A3-A2F1-9B9DC7E57BAE}" srcOrd="0" destOrd="0" presId="urn:microsoft.com/office/officeart/2005/8/layout/hierarchy4"/>
    <dgm:cxn modelId="{D0B46085-F436-4D2B-80C9-45894035F53A}" type="presOf" srcId="{DD41F946-94E2-464C-A191-4D1F826F6247}" destId="{52633B44-578A-40AD-9ED7-CB46313820BB}" srcOrd="0" destOrd="0" presId="urn:microsoft.com/office/officeart/2005/8/layout/hierarchy4"/>
    <dgm:cxn modelId="{5DBD3789-8B38-4131-A8BF-7EE99FA1CD11}" srcId="{953BD317-0BDF-4FA5-9F1C-14F6B27BC1AB}" destId="{AF3A02D2-F69A-484A-A7F6-1BA4EAB96CF0}" srcOrd="1" destOrd="0" parTransId="{62904073-FA4A-4E41-A6A5-0BC63DE7DBE8}" sibTransId="{881E501E-8685-443D-A717-8B5EEEA64566}"/>
    <dgm:cxn modelId="{2E863197-30E7-4481-9AA0-D0FF7CE9CBE6}" type="presOf" srcId="{3BF6D789-6718-4115-9E1E-1CC91B97404A}" destId="{3542A365-3544-4CD9-9940-CE0D8C7151E0}" srcOrd="0" destOrd="0" presId="urn:microsoft.com/office/officeart/2005/8/layout/hierarchy4"/>
    <dgm:cxn modelId="{318435E0-A489-454C-B33C-B77247CD0797}" type="presOf" srcId="{328F2106-10C3-4F56-B531-60864957D527}" destId="{E1BDACE1-CCFE-49E2-A263-9A55F3C3384C}" srcOrd="0" destOrd="0" presId="urn:microsoft.com/office/officeart/2005/8/layout/hierarchy4"/>
    <dgm:cxn modelId="{2CB6DBE6-564B-49B1-86C4-014EA1AC7C70}" type="presOf" srcId="{953BD317-0BDF-4FA5-9F1C-14F6B27BC1AB}" destId="{5ED53DC5-3D51-48BD-813E-DE652EEC9D13}" srcOrd="0" destOrd="0" presId="urn:microsoft.com/office/officeart/2005/8/layout/hierarchy4"/>
    <dgm:cxn modelId="{BE2A5CE9-E968-4B1A-A25C-C371EF2779ED}" srcId="{AF3A02D2-F69A-484A-A7F6-1BA4EAB96CF0}" destId="{A433425E-1670-4C50-9683-ED4402F05998}" srcOrd="0" destOrd="0" parTransId="{022BA1FD-E1E5-4377-B23D-2B76C9C8833B}" sibTransId="{894C8D99-97C8-44EC-B16B-06BC24F6ED30}"/>
    <dgm:cxn modelId="{8BB105FE-4846-4C0B-A25A-A0AB3034C4F5}" srcId="{3BF6D789-6718-4115-9E1E-1CC91B97404A}" destId="{DD41F946-94E2-464C-A191-4D1F826F6247}" srcOrd="1" destOrd="0" parTransId="{24AFD8FA-13A1-436B-906C-49C0FB3B072B}" sibTransId="{112F04B6-3DEA-45E2-ABC7-DADD1227A17A}"/>
    <dgm:cxn modelId="{909EEF49-F3DE-4477-BA57-D66AC7EB7DE7}" type="presParOf" srcId="{E1BDACE1-CCFE-49E2-A263-9A55F3C3384C}" destId="{4E429960-063D-4C00-B696-4CC861E66F82}" srcOrd="0" destOrd="0" presId="urn:microsoft.com/office/officeart/2005/8/layout/hierarchy4"/>
    <dgm:cxn modelId="{B54247AA-2194-43E5-A1A6-7B731679DCAE}" type="presParOf" srcId="{4E429960-063D-4C00-B696-4CC861E66F82}" destId="{5ED53DC5-3D51-48BD-813E-DE652EEC9D13}" srcOrd="0" destOrd="0" presId="urn:microsoft.com/office/officeart/2005/8/layout/hierarchy4"/>
    <dgm:cxn modelId="{5000789A-16DB-4456-9DFE-FB6B369F8A95}" type="presParOf" srcId="{4E429960-063D-4C00-B696-4CC861E66F82}" destId="{89BCC783-2111-4411-88C7-722CF0691556}" srcOrd="1" destOrd="0" presId="urn:microsoft.com/office/officeart/2005/8/layout/hierarchy4"/>
    <dgm:cxn modelId="{14EAEB89-0A32-40A7-AAFE-D5CD0B7BE0CE}" type="presParOf" srcId="{4E429960-063D-4C00-B696-4CC861E66F82}" destId="{CAC41A5C-FDF2-4BF5-B42C-51DBF1788F96}" srcOrd="2" destOrd="0" presId="urn:microsoft.com/office/officeart/2005/8/layout/hierarchy4"/>
    <dgm:cxn modelId="{94A74007-9DC9-4A17-B7FF-2508D2417764}" type="presParOf" srcId="{CAC41A5C-FDF2-4BF5-B42C-51DBF1788F96}" destId="{DDA69D14-DC51-4409-949F-A0D4863C6CF6}" srcOrd="0" destOrd="0" presId="urn:microsoft.com/office/officeart/2005/8/layout/hierarchy4"/>
    <dgm:cxn modelId="{765714C7-E77A-4854-896D-9FD1AABC08D1}" type="presParOf" srcId="{DDA69D14-DC51-4409-949F-A0D4863C6CF6}" destId="{3542A365-3544-4CD9-9940-CE0D8C7151E0}" srcOrd="0" destOrd="0" presId="urn:microsoft.com/office/officeart/2005/8/layout/hierarchy4"/>
    <dgm:cxn modelId="{7892DF26-EDB7-4406-9EBD-6D4C0D468976}" type="presParOf" srcId="{DDA69D14-DC51-4409-949F-A0D4863C6CF6}" destId="{C7DB5643-E129-4314-8037-5D016B8B031F}" srcOrd="1" destOrd="0" presId="urn:microsoft.com/office/officeart/2005/8/layout/hierarchy4"/>
    <dgm:cxn modelId="{B66DD613-C724-43DB-8506-B7AF1FC73B43}" type="presParOf" srcId="{DDA69D14-DC51-4409-949F-A0D4863C6CF6}" destId="{CDA2C35F-2F37-4584-86A3-4FBF92844A5D}" srcOrd="2" destOrd="0" presId="urn:microsoft.com/office/officeart/2005/8/layout/hierarchy4"/>
    <dgm:cxn modelId="{53B8F22A-6C6F-4FE4-98CB-1762E5A23A1D}" type="presParOf" srcId="{CDA2C35F-2F37-4584-86A3-4FBF92844A5D}" destId="{F5502955-C882-415E-B220-38EDB7A463D4}" srcOrd="0" destOrd="0" presId="urn:microsoft.com/office/officeart/2005/8/layout/hierarchy4"/>
    <dgm:cxn modelId="{DDAA8D06-005B-47B7-B673-94361422B792}" type="presParOf" srcId="{F5502955-C882-415E-B220-38EDB7A463D4}" destId="{76234E3A-B444-442C-AAA7-A059DA036398}" srcOrd="0" destOrd="0" presId="urn:microsoft.com/office/officeart/2005/8/layout/hierarchy4"/>
    <dgm:cxn modelId="{E04D96BC-1D4A-4452-A726-E2708CCFBF96}" type="presParOf" srcId="{F5502955-C882-415E-B220-38EDB7A463D4}" destId="{C25C573A-52C7-46AC-B373-272E1C43F53E}" srcOrd="1" destOrd="0" presId="urn:microsoft.com/office/officeart/2005/8/layout/hierarchy4"/>
    <dgm:cxn modelId="{9E8AC51D-A181-4865-80CB-9ACBB2F83C9E}" type="presParOf" srcId="{CDA2C35F-2F37-4584-86A3-4FBF92844A5D}" destId="{1EB99429-302C-4ACB-8FA0-E564A263B4E4}" srcOrd="1" destOrd="0" presId="urn:microsoft.com/office/officeart/2005/8/layout/hierarchy4"/>
    <dgm:cxn modelId="{3A5E1BF9-AD83-4DAC-9AB6-778D3EA7CBAF}" type="presParOf" srcId="{CDA2C35F-2F37-4584-86A3-4FBF92844A5D}" destId="{1754A3CD-F417-4E42-8697-31D37F310027}" srcOrd="2" destOrd="0" presId="urn:microsoft.com/office/officeart/2005/8/layout/hierarchy4"/>
    <dgm:cxn modelId="{75C78FF3-4027-4623-ABE8-926DD24CF469}" type="presParOf" srcId="{1754A3CD-F417-4E42-8697-31D37F310027}" destId="{52633B44-578A-40AD-9ED7-CB46313820BB}" srcOrd="0" destOrd="0" presId="urn:microsoft.com/office/officeart/2005/8/layout/hierarchy4"/>
    <dgm:cxn modelId="{4C82E625-BF43-4F56-8BC1-18965DCAAED3}" type="presParOf" srcId="{1754A3CD-F417-4E42-8697-31D37F310027}" destId="{38B6370A-4C65-4C0A-ADDF-F44D8A15E00B}" srcOrd="1" destOrd="0" presId="urn:microsoft.com/office/officeart/2005/8/layout/hierarchy4"/>
    <dgm:cxn modelId="{A5EBC4BB-FD6D-477E-BDE6-302BF90F2205}" type="presParOf" srcId="{CAC41A5C-FDF2-4BF5-B42C-51DBF1788F96}" destId="{4074E133-FCCB-491A-AB52-3D1AA0E6EE01}" srcOrd="1" destOrd="0" presId="urn:microsoft.com/office/officeart/2005/8/layout/hierarchy4"/>
    <dgm:cxn modelId="{FEB05B18-6AD8-4B7A-AB80-DE9407AAAEA5}" type="presParOf" srcId="{CAC41A5C-FDF2-4BF5-B42C-51DBF1788F96}" destId="{406EFFC1-D0CC-4687-9B23-8BFC09D8C326}" srcOrd="2" destOrd="0" presId="urn:microsoft.com/office/officeart/2005/8/layout/hierarchy4"/>
    <dgm:cxn modelId="{9AE3BCAC-3716-4778-9685-B7F4F9981E51}" type="presParOf" srcId="{406EFFC1-D0CC-4687-9B23-8BFC09D8C326}" destId="{DB42B637-C1A5-4677-B09E-3DA959650449}" srcOrd="0" destOrd="0" presId="urn:microsoft.com/office/officeart/2005/8/layout/hierarchy4"/>
    <dgm:cxn modelId="{BA5AD0A3-1C10-453D-A29F-F3C33BE39C00}" type="presParOf" srcId="{406EFFC1-D0CC-4687-9B23-8BFC09D8C326}" destId="{2A2B05AB-CCFF-4A76-A167-DE1DE2F90AFB}" srcOrd="1" destOrd="0" presId="urn:microsoft.com/office/officeart/2005/8/layout/hierarchy4"/>
    <dgm:cxn modelId="{6626261F-D9C3-45CA-8FD8-56A14AFFD1A2}" type="presParOf" srcId="{406EFFC1-D0CC-4687-9B23-8BFC09D8C326}" destId="{F870AE08-F5CB-4360-A22E-BB2F2DDAAFD2}" srcOrd="2" destOrd="0" presId="urn:microsoft.com/office/officeart/2005/8/layout/hierarchy4"/>
    <dgm:cxn modelId="{A582EE92-4AAC-4BC7-8396-6403CB1A14CB}" type="presParOf" srcId="{F870AE08-F5CB-4360-A22E-BB2F2DDAAFD2}" destId="{8B2C81D9-58E4-4C94-A276-D8BD30C3364D}" srcOrd="0" destOrd="0" presId="urn:microsoft.com/office/officeart/2005/8/layout/hierarchy4"/>
    <dgm:cxn modelId="{D4320BE1-0D93-4D0B-A871-0B3BEBE34A2E}" type="presParOf" srcId="{8B2C81D9-58E4-4C94-A276-D8BD30C3364D}" destId="{337B6827-6E48-44A3-A2F1-9B9DC7E57BAE}" srcOrd="0" destOrd="0" presId="urn:microsoft.com/office/officeart/2005/8/layout/hierarchy4"/>
    <dgm:cxn modelId="{5D81523F-7D53-43DF-A065-EC2E506E0D2D}" type="presParOf" srcId="{8B2C81D9-58E4-4C94-A276-D8BD30C3364D}" destId="{5D0B506F-CFE8-4F18-AD5A-98F9588C17F7}" srcOrd="1" destOrd="0" presId="urn:microsoft.com/office/officeart/2005/8/layout/hierarchy4"/>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A7AE2DD-FF56-4280-A005-8BCFA874E08F}" type="doc">
      <dgm:prSet loTypeId="urn:microsoft.com/office/officeart/2005/8/layout/radial6" loCatId="cycle" qsTypeId="urn:microsoft.com/office/officeart/2005/8/quickstyle/simple1" qsCatId="simple" csTypeId="urn:microsoft.com/office/officeart/2005/8/colors/colorful4" csCatId="colorful" phldr="1"/>
      <dgm:spPr/>
      <dgm:t>
        <a:bodyPr/>
        <a:lstStyle/>
        <a:p>
          <a:endParaRPr lang="en-GB"/>
        </a:p>
      </dgm:t>
    </dgm:pt>
    <dgm:pt modelId="{55BECA2F-3375-424E-8BA4-9C0EE7F23CE1}">
      <dgm:prSet phldrT="[Text]"/>
      <dgm:spPr/>
      <dgm:t>
        <a:bodyPr/>
        <a:lstStyle/>
        <a:p>
          <a:r>
            <a:rPr lang="en-GB" dirty="0"/>
            <a:t>Health and Safety</a:t>
          </a:r>
        </a:p>
      </dgm:t>
    </dgm:pt>
    <dgm:pt modelId="{794F4EFF-C70E-4ACA-8F6F-D9C8845A3752}" type="parTrans" cxnId="{0019D663-9056-418D-B6DC-45A18419674C}">
      <dgm:prSet/>
      <dgm:spPr/>
      <dgm:t>
        <a:bodyPr/>
        <a:lstStyle/>
        <a:p>
          <a:endParaRPr lang="en-GB"/>
        </a:p>
      </dgm:t>
    </dgm:pt>
    <dgm:pt modelId="{E0C00805-CA6C-49A6-BECD-EC6B96DC4C81}" type="sibTrans" cxnId="{0019D663-9056-418D-B6DC-45A18419674C}">
      <dgm:prSet/>
      <dgm:spPr/>
      <dgm:t>
        <a:bodyPr/>
        <a:lstStyle/>
        <a:p>
          <a:endParaRPr lang="en-GB"/>
        </a:p>
      </dgm:t>
    </dgm:pt>
    <dgm:pt modelId="{4ACB1F28-40C3-41B2-9354-C172E3500229}">
      <dgm:prSet phldrT="[Text]"/>
      <dgm:spPr/>
      <dgm:t>
        <a:bodyPr/>
        <a:lstStyle/>
        <a:p>
          <a:r>
            <a:rPr lang="en-GB" dirty="0"/>
            <a:t>Caution </a:t>
          </a:r>
        </a:p>
      </dgm:t>
    </dgm:pt>
    <dgm:pt modelId="{451EE725-55AD-43F6-A2F4-F3FE3A0C1096}" type="parTrans" cxnId="{9DCB9E75-E798-4BBE-8400-80E8F7CB583D}">
      <dgm:prSet/>
      <dgm:spPr/>
      <dgm:t>
        <a:bodyPr/>
        <a:lstStyle/>
        <a:p>
          <a:endParaRPr lang="en-GB"/>
        </a:p>
      </dgm:t>
    </dgm:pt>
    <dgm:pt modelId="{2B19AE54-540D-43D1-999F-F0212ECFF682}" type="sibTrans" cxnId="{9DCB9E75-E798-4BBE-8400-80E8F7CB583D}">
      <dgm:prSet/>
      <dgm:spPr/>
      <dgm:t>
        <a:bodyPr/>
        <a:lstStyle/>
        <a:p>
          <a:endParaRPr lang="en-GB"/>
        </a:p>
      </dgm:t>
    </dgm:pt>
    <dgm:pt modelId="{0EF5F5A8-1592-447E-8D52-DE3D8028322C}">
      <dgm:prSet phldrT="[Text]"/>
      <dgm:spPr/>
      <dgm:t>
        <a:bodyPr/>
        <a:lstStyle/>
        <a:p>
          <a:r>
            <a:rPr lang="en-GB" dirty="0"/>
            <a:t>Be sensible</a:t>
          </a:r>
        </a:p>
      </dgm:t>
    </dgm:pt>
    <dgm:pt modelId="{18B3EE70-7B41-4E0C-9A1B-6669FFE518B9}" type="parTrans" cxnId="{011C37B2-DF1D-4903-9EBE-E9E8D8F330B9}">
      <dgm:prSet/>
      <dgm:spPr/>
      <dgm:t>
        <a:bodyPr/>
        <a:lstStyle/>
        <a:p>
          <a:endParaRPr lang="en-GB"/>
        </a:p>
      </dgm:t>
    </dgm:pt>
    <dgm:pt modelId="{63D6D341-8B62-4C83-9BC0-ABA40863BE2D}" type="sibTrans" cxnId="{011C37B2-DF1D-4903-9EBE-E9E8D8F330B9}">
      <dgm:prSet/>
      <dgm:spPr/>
      <dgm:t>
        <a:bodyPr/>
        <a:lstStyle/>
        <a:p>
          <a:endParaRPr lang="en-GB"/>
        </a:p>
      </dgm:t>
    </dgm:pt>
    <dgm:pt modelId="{2C5DB2E8-A9BE-46C1-B4C2-65B2F923DF2E}">
      <dgm:prSet phldrT="[Text]"/>
      <dgm:spPr/>
      <dgm:t>
        <a:bodyPr/>
        <a:lstStyle/>
        <a:p>
          <a:r>
            <a:rPr lang="en-GB" dirty="0"/>
            <a:t>Careful </a:t>
          </a:r>
        </a:p>
      </dgm:t>
    </dgm:pt>
    <dgm:pt modelId="{0F062CCA-4E68-4CB3-BB38-74C67052D94B}" type="parTrans" cxnId="{0E5B29D1-3F65-43EB-8CAC-7D49C0EFE18A}">
      <dgm:prSet/>
      <dgm:spPr/>
      <dgm:t>
        <a:bodyPr/>
        <a:lstStyle/>
        <a:p>
          <a:endParaRPr lang="en-GB"/>
        </a:p>
      </dgm:t>
    </dgm:pt>
    <dgm:pt modelId="{56533450-5B02-412C-A061-34A6B1FE554D}" type="sibTrans" cxnId="{0E5B29D1-3F65-43EB-8CAC-7D49C0EFE18A}">
      <dgm:prSet/>
      <dgm:spPr/>
      <dgm:t>
        <a:bodyPr/>
        <a:lstStyle/>
        <a:p>
          <a:endParaRPr lang="en-GB"/>
        </a:p>
      </dgm:t>
    </dgm:pt>
    <dgm:pt modelId="{AF685778-04EE-44EF-BD60-DE860ED61E8E}">
      <dgm:prSet phldrT="[Text]"/>
      <dgm:spPr/>
      <dgm:t>
        <a:bodyPr/>
        <a:lstStyle/>
        <a:p>
          <a:r>
            <a:rPr lang="en-GB" dirty="0"/>
            <a:t>Take care </a:t>
          </a:r>
        </a:p>
      </dgm:t>
    </dgm:pt>
    <dgm:pt modelId="{530B9A1F-ED1E-4407-9E3A-F870013564DA}" type="parTrans" cxnId="{8B93D7C9-F6DC-4BA0-BDFD-F0ABBBADF09B}">
      <dgm:prSet/>
      <dgm:spPr/>
      <dgm:t>
        <a:bodyPr/>
        <a:lstStyle/>
        <a:p>
          <a:endParaRPr lang="en-GB"/>
        </a:p>
      </dgm:t>
    </dgm:pt>
    <dgm:pt modelId="{20CA3570-1B3B-4040-8348-2180196FBFF3}" type="sibTrans" cxnId="{8B93D7C9-F6DC-4BA0-BDFD-F0ABBBADF09B}">
      <dgm:prSet/>
      <dgm:spPr/>
      <dgm:t>
        <a:bodyPr/>
        <a:lstStyle/>
        <a:p>
          <a:endParaRPr lang="en-GB"/>
        </a:p>
      </dgm:t>
    </dgm:pt>
    <dgm:pt modelId="{1FF49F4B-22B7-4570-AF89-1B1EE1E8A7F8}">
      <dgm:prSet phldrT="[Text]"/>
      <dgm:spPr/>
      <dgm:t>
        <a:bodyPr/>
        <a:lstStyle/>
        <a:p>
          <a:r>
            <a:rPr lang="en-GB" dirty="0"/>
            <a:t>Be alert</a:t>
          </a:r>
        </a:p>
      </dgm:t>
    </dgm:pt>
    <dgm:pt modelId="{8D422D08-22ED-46CF-A2F1-E8AE065FDFE2}" type="parTrans" cxnId="{2718A529-949B-4767-9B1B-0AC2D86CDC52}">
      <dgm:prSet/>
      <dgm:spPr/>
      <dgm:t>
        <a:bodyPr/>
        <a:lstStyle/>
        <a:p>
          <a:endParaRPr lang="en-GB"/>
        </a:p>
      </dgm:t>
    </dgm:pt>
    <dgm:pt modelId="{E23D132C-3123-4DBC-821E-90D675E22F59}" type="sibTrans" cxnId="{2718A529-949B-4767-9B1B-0AC2D86CDC52}">
      <dgm:prSet/>
      <dgm:spPr/>
      <dgm:t>
        <a:bodyPr/>
        <a:lstStyle/>
        <a:p>
          <a:endParaRPr lang="en-GB"/>
        </a:p>
      </dgm:t>
    </dgm:pt>
    <dgm:pt modelId="{6604608A-2EE1-4521-87B7-A5775389E399}">
      <dgm:prSet phldrT="[Text]"/>
      <dgm:spPr/>
      <dgm:t>
        <a:bodyPr/>
        <a:lstStyle/>
        <a:p>
          <a:r>
            <a:rPr lang="en-GB" dirty="0"/>
            <a:t>Mind how you go</a:t>
          </a:r>
        </a:p>
      </dgm:t>
    </dgm:pt>
    <dgm:pt modelId="{2C0E6458-77B8-4C41-9C08-2C1E5FCF6976}" type="parTrans" cxnId="{A4A7B751-B678-4F47-B9D3-AECFFC4A0210}">
      <dgm:prSet/>
      <dgm:spPr/>
      <dgm:t>
        <a:bodyPr/>
        <a:lstStyle/>
        <a:p>
          <a:endParaRPr lang="en-GB"/>
        </a:p>
      </dgm:t>
    </dgm:pt>
    <dgm:pt modelId="{19253391-790D-42A5-8B29-E6D0B7B9F974}" type="sibTrans" cxnId="{A4A7B751-B678-4F47-B9D3-AECFFC4A0210}">
      <dgm:prSet/>
      <dgm:spPr/>
      <dgm:t>
        <a:bodyPr/>
        <a:lstStyle/>
        <a:p>
          <a:endParaRPr lang="en-GB"/>
        </a:p>
      </dgm:t>
    </dgm:pt>
    <dgm:pt modelId="{A6926AAC-6CC4-4F85-9F15-DF713AB97BF0}" type="pres">
      <dgm:prSet presAssocID="{BA7AE2DD-FF56-4280-A005-8BCFA874E08F}" presName="Name0" presStyleCnt="0">
        <dgm:presLayoutVars>
          <dgm:chMax val="1"/>
          <dgm:dir/>
          <dgm:animLvl val="ctr"/>
          <dgm:resizeHandles val="exact"/>
        </dgm:presLayoutVars>
      </dgm:prSet>
      <dgm:spPr/>
    </dgm:pt>
    <dgm:pt modelId="{AF98158B-6B3C-42C5-9175-A61E63AA8390}" type="pres">
      <dgm:prSet presAssocID="{55BECA2F-3375-424E-8BA4-9C0EE7F23CE1}" presName="centerShape" presStyleLbl="node0" presStyleIdx="0" presStyleCnt="1"/>
      <dgm:spPr/>
    </dgm:pt>
    <dgm:pt modelId="{159E41DF-0D2A-4D12-80A1-EF82B5CBAF1A}" type="pres">
      <dgm:prSet presAssocID="{4ACB1F28-40C3-41B2-9354-C172E3500229}" presName="node" presStyleLbl="node1" presStyleIdx="0" presStyleCnt="6">
        <dgm:presLayoutVars>
          <dgm:bulletEnabled val="1"/>
        </dgm:presLayoutVars>
      </dgm:prSet>
      <dgm:spPr/>
    </dgm:pt>
    <dgm:pt modelId="{539251DE-4F35-4521-849D-C8449CAE1981}" type="pres">
      <dgm:prSet presAssocID="{4ACB1F28-40C3-41B2-9354-C172E3500229}" presName="dummy" presStyleCnt="0"/>
      <dgm:spPr/>
    </dgm:pt>
    <dgm:pt modelId="{132758E9-55CF-4544-BA89-30E2BFB6C6E3}" type="pres">
      <dgm:prSet presAssocID="{2B19AE54-540D-43D1-999F-F0212ECFF682}" presName="sibTrans" presStyleLbl="sibTrans2D1" presStyleIdx="0" presStyleCnt="6"/>
      <dgm:spPr/>
    </dgm:pt>
    <dgm:pt modelId="{A61BBCFE-3839-40D4-B2B1-76B7898C262E}" type="pres">
      <dgm:prSet presAssocID="{1FF49F4B-22B7-4570-AF89-1B1EE1E8A7F8}" presName="node" presStyleLbl="node1" presStyleIdx="1" presStyleCnt="6">
        <dgm:presLayoutVars>
          <dgm:bulletEnabled val="1"/>
        </dgm:presLayoutVars>
      </dgm:prSet>
      <dgm:spPr/>
    </dgm:pt>
    <dgm:pt modelId="{2DDC9A08-E18D-43AC-8425-AA86D375ACAA}" type="pres">
      <dgm:prSet presAssocID="{1FF49F4B-22B7-4570-AF89-1B1EE1E8A7F8}" presName="dummy" presStyleCnt="0"/>
      <dgm:spPr/>
    </dgm:pt>
    <dgm:pt modelId="{BA7802E2-0528-4CCB-85EA-85779BFC03D4}" type="pres">
      <dgm:prSet presAssocID="{E23D132C-3123-4DBC-821E-90D675E22F59}" presName="sibTrans" presStyleLbl="sibTrans2D1" presStyleIdx="1" presStyleCnt="6"/>
      <dgm:spPr/>
    </dgm:pt>
    <dgm:pt modelId="{12FF113F-2E8B-4B60-A139-92167AC304E6}" type="pres">
      <dgm:prSet presAssocID="{0EF5F5A8-1592-447E-8D52-DE3D8028322C}" presName="node" presStyleLbl="node1" presStyleIdx="2" presStyleCnt="6">
        <dgm:presLayoutVars>
          <dgm:bulletEnabled val="1"/>
        </dgm:presLayoutVars>
      </dgm:prSet>
      <dgm:spPr/>
    </dgm:pt>
    <dgm:pt modelId="{0F8962D3-C564-4D8D-A969-AADC2F9BF4E0}" type="pres">
      <dgm:prSet presAssocID="{0EF5F5A8-1592-447E-8D52-DE3D8028322C}" presName="dummy" presStyleCnt="0"/>
      <dgm:spPr/>
    </dgm:pt>
    <dgm:pt modelId="{208D8D49-3283-43DC-A63A-52276654EE3E}" type="pres">
      <dgm:prSet presAssocID="{63D6D341-8B62-4C83-9BC0-ABA40863BE2D}" presName="sibTrans" presStyleLbl="sibTrans2D1" presStyleIdx="2" presStyleCnt="6"/>
      <dgm:spPr/>
    </dgm:pt>
    <dgm:pt modelId="{279B6AFC-3179-42AF-9F78-6CA312C53F51}" type="pres">
      <dgm:prSet presAssocID="{2C5DB2E8-A9BE-46C1-B4C2-65B2F923DF2E}" presName="node" presStyleLbl="node1" presStyleIdx="3" presStyleCnt="6">
        <dgm:presLayoutVars>
          <dgm:bulletEnabled val="1"/>
        </dgm:presLayoutVars>
      </dgm:prSet>
      <dgm:spPr/>
    </dgm:pt>
    <dgm:pt modelId="{83378785-1EF3-49A9-9812-23EB592F2089}" type="pres">
      <dgm:prSet presAssocID="{2C5DB2E8-A9BE-46C1-B4C2-65B2F923DF2E}" presName="dummy" presStyleCnt="0"/>
      <dgm:spPr/>
    </dgm:pt>
    <dgm:pt modelId="{A7422155-5BB6-4170-B122-E5A68D793BA9}" type="pres">
      <dgm:prSet presAssocID="{56533450-5B02-412C-A061-34A6B1FE554D}" presName="sibTrans" presStyleLbl="sibTrans2D1" presStyleIdx="3" presStyleCnt="6"/>
      <dgm:spPr/>
    </dgm:pt>
    <dgm:pt modelId="{E031D3CB-C9BD-4FBB-A098-B9D2FAAE6D5A}" type="pres">
      <dgm:prSet presAssocID="{AF685778-04EE-44EF-BD60-DE860ED61E8E}" presName="node" presStyleLbl="node1" presStyleIdx="4" presStyleCnt="6">
        <dgm:presLayoutVars>
          <dgm:bulletEnabled val="1"/>
        </dgm:presLayoutVars>
      </dgm:prSet>
      <dgm:spPr/>
    </dgm:pt>
    <dgm:pt modelId="{03CDD47F-8A4B-4379-8EA6-DB998CBAAFFF}" type="pres">
      <dgm:prSet presAssocID="{AF685778-04EE-44EF-BD60-DE860ED61E8E}" presName="dummy" presStyleCnt="0"/>
      <dgm:spPr/>
    </dgm:pt>
    <dgm:pt modelId="{017A764E-4062-4013-BEE0-083FC3569595}" type="pres">
      <dgm:prSet presAssocID="{20CA3570-1B3B-4040-8348-2180196FBFF3}" presName="sibTrans" presStyleLbl="sibTrans2D1" presStyleIdx="4" presStyleCnt="6"/>
      <dgm:spPr/>
    </dgm:pt>
    <dgm:pt modelId="{D7DA04EB-CF0D-47F7-A0D7-04EED6F3B1F2}" type="pres">
      <dgm:prSet presAssocID="{6604608A-2EE1-4521-87B7-A5775389E399}" presName="node" presStyleLbl="node1" presStyleIdx="5" presStyleCnt="6">
        <dgm:presLayoutVars>
          <dgm:bulletEnabled val="1"/>
        </dgm:presLayoutVars>
      </dgm:prSet>
      <dgm:spPr/>
    </dgm:pt>
    <dgm:pt modelId="{56A82D8C-5B54-430D-9606-96D3F9BF4B07}" type="pres">
      <dgm:prSet presAssocID="{6604608A-2EE1-4521-87B7-A5775389E399}" presName="dummy" presStyleCnt="0"/>
      <dgm:spPr/>
    </dgm:pt>
    <dgm:pt modelId="{3BCFBC19-903A-488D-BEEA-3E6D8AC3CBB8}" type="pres">
      <dgm:prSet presAssocID="{19253391-790D-42A5-8B29-E6D0B7B9F974}" presName="sibTrans" presStyleLbl="sibTrans2D1" presStyleIdx="5" presStyleCnt="6"/>
      <dgm:spPr/>
    </dgm:pt>
  </dgm:ptLst>
  <dgm:cxnLst>
    <dgm:cxn modelId="{79D73007-8150-4004-9B9A-E42431D55257}" type="presOf" srcId="{0EF5F5A8-1592-447E-8D52-DE3D8028322C}" destId="{12FF113F-2E8B-4B60-A139-92167AC304E6}" srcOrd="0" destOrd="0" presId="urn:microsoft.com/office/officeart/2005/8/layout/radial6"/>
    <dgm:cxn modelId="{23CA120A-6187-411B-B773-109EC1F062C3}" type="presOf" srcId="{2B19AE54-540D-43D1-999F-F0212ECFF682}" destId="{132758E9-55CF-4544-BA89-30E2BFB6C6E3}" srcOrd="0" destOrd="0" presId="urn:microsoft.com/office/officeart/2005/8/layout/radial6"/>
    <dgm:cxn modelId="{435A490A-FFCB-461C-A633-0DF02E175CF1}" type="presOf" srcId="{AF685778-04EE-44EF-BD60-DE860ED61E8E}" destId="{E031D3CB-C9BD-4FBB-A098-B9D2FAAE6D5A}" srcOrd="0" destOrd="0" presId="urn:microsoft.com/office/officeart/2005/8/layout/radial6"/>
    <dgm:cxn modelId="{AD270C0B-D7A4-4571-9A9C-176884A2EC10}" type="presOf" srcId="{E23D132C-3123-4DBC-821E-90D675E22F59}" destId="{BA7802E2-0528-4CCB-85EA-85779BFC03D4}" srcOrd="0" destOrd="0" presId="urn:microsoft.com/office/officeart/2005/8/layout/radial6"/>
    <dgm:cxn modelId="{D6911813-B8AC-4814-80C5-609721F5CD89}" type="presOf" srcId="{4ACB1F28-40C3-41B2-9354-C172E3500229}" destId="{159E41DF-0D2A-4D12-80A1-EF82B5CBAF1A}" srcOrd="0" destOrd="0" presId="urn:microsoft.com/office/officeart/2005/8/layout/radial6"/>
    <dgm:cxn modelId="{190B9624-D4C0-4DB7-9B0F-5F8886BD58C1}" type="presOf" srcId="{1FF49F4B-22B7-4570-AF89-1B1EE1E8A7F8}" destId="{A61BBCFE-3839-40D4-B2B1-76B7898C262E}" srcOrd="0" destOrd="0" presId="urn:microsoft.com/office/officeart/2005/8/layout/radial6"/>
    <dgm:cxn modelId="{2718A529-949B-4767-9B1B-0AC2D86CDC52}" srcId="{55BECA2F-3375-424E-8BA4-9C0EE7F23CE1}" destId="{1FF49F4B-22B7-4570-AF89-1B1EE1E8A7F8}" srcOrd="1" destOrd="0" parTransId="{8D422D08-22ED-46CF-A2F1-E8AE065FDFE2}" sibTransId="{E23D132C-3123-4DBC-821E-90D675E22F59}"/>
    <dgm:cxn modelId="{FC44EE2B-55F4-438E-BF8D-1D825B3BF058}" type="presOf" srcId="{BA7AE2DD-FF56-4280-A005-8BCFA874E08F}" destId="{A6926AAC-6CC4-4F85-9F15-DF713AB97BF0}" srcOrd="0" destOrd="0" presId="urn:microsoft.com/office/officeart/2005/8/layout/radial6"/>
    <dgm:cxn modelId="{F4E29635-10E0-44DC-A2CD-EDB4087A78D8}" type="presOf" srcId="{55BECA2F-3375-424E-8BA4-9C0EE7F23CE1}" destId="{AF98158B-6B3C-42C5-9175-A61E63AA8390}" srcOrd="0" destOrd="0" presId="urn:microsoft.com/office/officeart/2005/8/layout/radial6"/>
    <dgm:cxn modelId="{645D4461-8A3B-40A8-B49D-2E4FCB84EA80}" type="presOf" srcId="{20CA3570-1B3B-4040-8348-2180196FBFF3}" destId="{017A764E-4062-4013-BEE0-083FC3569595}" srcOrd="0" destOrd="0" presId="urn:microsoft.com/office/officeart/2005/8/layout/radial6"/>
    <dgm:cxn modelId="{0019D663-9056-418D-B6DC-45A18419674C}" srcId="{BA7AE2DD-FF56-4280-A005-8BCFA874E08F}" destId="{55BECA2F-3375-424E-8BA4-9C0EE7F23CE1}" srcOrd="0" destOrd="0" parTransId="{794F4EFF-C70E-4ACA-8F6F-D9C8845A3752}" sibTransId="{E0C00805-CA6C-49A6-BECD-EC6B96DC4C81}"/>
    <dgm:cxn modelId="{06259E69-B51F-4410-9B0F-1E69ABC796B5}" type="presOf" srcId="{63D6D341-8B62-4C83-9BC0-ABA40863BE2D}" destId="{208D8D49-3283-43DC-A63A-52276654EE3E}" srcOrd="0" destOrd="0" presId="urn:microsoft.com/office/officeart/2005/8/layout/radial6"/>
    <dgm:cxn modelId="{A4A7B751-B678-4F47-B9D3-AECFFC4A0210}" srcId="{55BECA2F-3375-424E-8BA4-9C0EE7F23CE1}" destId="{6604608A-2EE1-4521-87B7-A5775389E399}" srcOrd="5" destOrd="0" parTransId="{2C0E6458-77B8-4C41-9C08-2C1E5FCF6976}" sibTransId="{19253391-790D-42A5-8B29-E6D0B7B9F974}"/>
    <dgm:cxn modelId="{9DCB9E75-E798-4BBE-8400-80E8F7CB583D}" srcId="{55BECA2F-3375-424E-8BA4-9C0EE7F23CE1}" destId="{4ACB1F28-40C3-41B2-9354-C172E3500229}" srcOrd="0" destOrd="0" parTransId="{451EE725-55AD-43F6-A2F4-F3FE3A0C1096}" sibTransId="{2B19AE54-540D-43D1-999F-F0212ECFF682}"/>
    <dgm:cxn modelId="{097ED782-367F-4FC0-BFAA-3D1D37E50825}" type="presOf" srcId="{56533450-5B02-412C-A061-34A6B1FE554D}" destId="{A7422155-5BB6-4170-B122-E5A68D793BA9}" srcOrd="0" destOrd="0" presId="urn:microsoft.com/office/officeart/2005/8/layout/radial6"/>
    <dgm:cxn modelId="{122DE28C-E78B-47A2-AA2D-8DE2FC301D78}" type="presOf" srcId="{6604608A-2EE1-4521-87B7-A5775389E399}" destId="{D7DA04EB-CF0D-47F7-A0D7-04EED6F3B1F2}" srcOrd="0" destOrd="0" presId="urn:microsoft.com/office/officeart/2005/8/layout/radial6"/>
    <dgm:cxn modelId="{011C37B2-DF1D-4903-9EBE-E9E8D8F330B9}" srcId="{55BECA2F-3375-424E-8BA4-9C0EE7F23CE1}" destId="{0EF5F5A8-1592-447E-8D52-DE3D8028322C}" srcOrd="2" destOrd="0" parTransId="{18B3EE70-7B41-4E0C-9A1B-6669FFE518B9}" sibTransId="{63D6D341-8B62-4C83-9BC0-ABA40863BE2D}"/>
    <dgm:cxn modelId="{37E9AAC5-0AD0-4A36-91D2-38C5DF0F1227}" type="presOf" srcId="{19253391-790D-42A5-8B29-E6D0B7B9F974}" destId="{3BCFBC19-903A-488D-BEEA-3E6D8AC3CBB8}" srcOrd="0" destOrd="0" presId="urn:microsoft.com/office/officeart/2005/8/layout/radial6"/>
    <dgm:cxn modelId="{8B93D7C9-F6DC-4BA0-BDFD-F0ABBBADF09B}" srcId="{55BECA2F-3375-424E-8BA4-9C0EE7F23CE1}" destId="{AF685778-04EE-44EF-BD60-DE860ED61E8E}" srcOrd="4" destOrd="0" parTransId="{530B9A1F-ED1E-4407-9E3A-F870013564DA}" sibTransId="{20CA3570-1B3B-4040-8348-2180196FBFF3}"/>
    <dgm:cxn modelId="{0E5B29D1-3F65-43EB-8CAC-7D49C0EFE18A}" srcId="{55BECA2F-3375-424E-8BA4-9C0EE7F23CE1}" destId="{2C5DB2E8-A9BE-46C1-B4C2-65B2F923DF2E}" srcOrd="3" destOrd="0" parTransId="{0F062CCA-4E68-4CB3-BB38-74C67052D94B}" sibTransId="{56533450-5B02-412C-A061-34A6B1FE554D}"/>
    <dgm:cxn modelId="{811A83E2-A9BD-42B9-AE76-D74111B2DED9}" type="presOf" srcId="{2C5DB2E8-A9BE-46C1-B4C2-65B2F923DF2E}" destId="{279B6AFC-3179-42AF-9F78-6CA312C53F51}" srcOrd="0" destOrd="0" presId="urn:microsoft.com/office/officeart/2005/8/layout/radial6"/>
    <dgm:cxn modelId="{2B3D7417-D8B8-442D-9E16-BAC794099D9B}" type="presParOf" srcId="{A6926AAC-6CC4-4F85-9F15-DF713AB97BF0}" destId="{AF98158B-6B3C-42C5-9175-A61E63AA8390}" srcOrd="0" destOrd="0" presId="urn:microsoft.com/office/officeart/2005/8/layout/radial6"/>
    <dgm:cxn modelId="{20F3D847-1834-4B47-AA96-E7D0EC9AFC49}" type="presParOf" srcId="{A6926AAC-6CC4-4F85-9F15-DF713AB97BF0}" destId="{159E41DF-0D2A-4D12-80A1-EF82B5CBAF1A}" srcOrd="1" destOrd="0" presId="urn:microsoft.com/office/officeart/2005/8/layout/radial6"/>
    <dgm:cxn modelId="{2A58FDE7-6250-4DB8-A77D-555DCA45DA66}" type="presParOf" srcId="{A6926AAC-6CC4-4F85-9F15-DF713AB97BF0}" destId="{539251DE-4F35-4521-849D-C8449CAE1981}" srcOrd="2" destOrd="0" presId="urn:microsoft.com/office/officeart/2005/8/layout/radial6"/>
    <dgm:cxn modelId="{C012EEFB-925F-4EFE-8EE4-B19EBFDCC47F}" type="presParOf" srcId="{A6926AAC-6CC4-4F85-9F15-DF713AB97BF0}" destId="{132758E9-55CF-4544-BA89-30E2BFB6C6E3}" srcOrd="3" destOrd="0" presId="urn:microsoft.com/office/officeart/2005/8/layout/radial6"/>
    <dgm:cxn modelId="{F2A424CF-2114-4D7C-BCEB-5CA235360C60}" type="presParOf" srcId="{A6926AAC-6CC4-4F85-9F15-DF713AB97BF0}" destId="{A61BBCFE-3839-40D4-B2B1-76B7898C262E}" srcOrd="4" destOrd="0" presId="urn:microsoft.com/office/officeart/2005/8/layout/radial6"/>
    <dgm:cxn modelId="{50C68EB2-E83A-4474-909A-B2A7B949F2CC}" type="presParOf" srcId="{A6926AAC-6CC4-4F85-9F15-DF713AB97BF0}" destId="{2DDC9A08-E18D-43AC-8425-AA86D375ACAA}" srcOrd="5" destOrd="0" presId="urn:microsoft.com/office/officeart/2005/8/layout/radial6"/>
    <dgm:cxn modelId="{4D1489DD-7DB8-4C8F-9A19-B5934E17DA84}" type="presParOf" srcId="{A6926AAC-6CC4-4F85-9F15-DF713AB97BF0}" destId="{BA7802E2-0528-4CCB-85EA-85779BFC03D4}" srcOrd="6" destOrd="0" presId="urn:microsoft.com/office/officeart/2005/8/layout/radial6"/>
    <dgm:cxn modelId="{4990A8C1-A02F-4B3C-858C-3FDE85A8E198}" type="presParOf" srcId="{A6926AAC-6CC4-4F85-9F15-DF713AB97BF0}" destId="{12FF113F-2E8B-4B60-A139-92167AC304E6}" srcOrd="7" destOrd="0" presId="urn:microsoft.com/office/officeart/2005/8/layout/radial6"/>
    <dgm:cxn modelId="{EC1A0030-3685-44BA-A16C-F85940D3F6D5}" type="presParOf" srcId="{A6926AAC-6CC4-4F85-9F15-DF713AB97BF0}" destId="{0F8962D3-C564-4D8D-A969-AADC2F9BF4E0}" srcOrd="8" destOrd="0" presId="urn:microsoft.com/office/officeart/2005/8/layout/radial6"/>
    <dgm:cxn modelId="{8A5A203A-5D40-496B-8980-28EFF145F6E4}" type="presParOf" srcId="{A6926AAC-6CC4-4F85-9F15-DF713AB97BF0}" destId="{208D8D49-3283-43DC-A63A-52276654EE3E}" srcOrd="9" destOrd="0" presId="urn:microsoft.com/office/officeart/2005/8/layout/radial6"/>
    <dgm:cxn modelId="{E778DE06-EBE0-41B3-A423-A6305F37C536}" type="presParOf" srcId="{A6926AAC-6CC4-4F85-9F15-DF713AB97BF0}" destId="{279B6AFC-3179-42AF-9F78-6CA312C53F51}" srcOrd="10" destOrd="0" presId="urn:microsoft.com/office/officeart/2005/8/layout/radial6"/>
    <dgm:cxn modelId="{951BE044-3519-461C-AF4C-1BB0D2A64274}" type="presParOf" srcId="{A6926AAC-6CC4-4F85-9F15-DF713AB97BF0}" destId="{83378785-1EF3-49A9-9812-23EB592F2089}" srcOrd="11" destOrd="0" presId="urn:microsoft.com/office/officeart/2005/8/layout/radial6"/>
    <dgm:cxn modelId="{2B5653D3-DC7C-4D07-9FE4-188C19EA1E1A}" type="presParOf" srcId="{A6926AAC-6CC4-4F85-9F15-DF713AB97BF0}" destId="{A7422155-5BB6-4170-B122-E5A68D793BA9}" srcOrd="12" destOrd="0" presId="urn:microsoft.com/office/officeart/2005/8/layout/radial6"/>
    <dgm:cxn modelId="{58063D7F-0110-4FB7-AFE5-8825C965A8E4}" type="presParOf" srcId="{A6926AAC-6CC4-4F85-9F15-DF713AB97BF0}" destId="{E031D3CB-C9BD-4FBB-A098-B9D2FAAE6D5A}" srcOrd="13" destOrd="0" presId="urn:microsoft.com/office/officeart/2005/8/layout/radial6"/>
    <dgm:cxn modelId="{F062781D-A3B2-4CE1-A1E4-584DA3C0C011}" type="presParOf" srcId="{A6926AAC-6CC4-4F85-9F15-DF713AB97BF0}" destId="{03CDD47F-8A4B-4379-8EA6-DB998CBAAFFF}" srcOrd="14" destOrd="0" presId="urn:microsoft.com/office/officeart/2005/8/layout/radial6"/>
    <dgm:cxn modelId="{086270D1-9385-430F-A241-1A904A056BEC}" type="presParOf" srcId="{A6926AAC-6CC4-4F85-9F15-DF713AB97BF0}" destId="{017A764E-4062-4013-BEE0-083FC3569595}" srcOrd="15" destOrd="0" presId="urn:microsoft.com/office/officeart/2005/8/layout/radial6"/>
    <dgm:cxn modelId="{FBCEC940-AF54-441A-AA11-18FE5FB8E21E}" type="presParOf" srcId="{A6926AAC-6CC4-4F85-9F15-DF713AB97BF0}" destId="{D7DA04EB-CF0D-47F7-A0D7-04EED6F3B1F2}" srcOrd="16" destOrd="0" presId="urn:microsoft.com/office/officeart/2005/8/layout/radial6"/>
    <dgm:cxn modelId="{6C58CCCB-2113-414E-8780-2F790F2AF649}" type="presParOf" srcId="{A6926AAC-6CC4-4F85-9F15-DF713AB97BF0}" destId="{56A82D8C-5B54-430D-9606-96D3F9BF4B07}" srcOrd="17" destOrd="0" presId="urn:microsoft.com/office/officeart/2005/8/layout/radial6"/>
    <dgm:cxn modelId="{3D3B5BC5-3541-4DAE-9C11-7A6605336A7A}" type="presParOf" srcId="{A6926AAC-6CC4-4F85-9F15-DF713AB97BF0}" destId="{3BCFBC19-903A-488D-BEEA-3E6D8AC3CBB8}" srcOrd="18" destOrd="0" presId="urn:microsoft.com/office/officeart/2005/8/layout/radial6"/>
  </dgm:cxnLst>
  <dgm:bg/>
  <dgm:whole/>
  <dgm:extLst>
    <a:ext uri="http://schemas.microsoft.com/office/drawing/2008/diagram">
      <dsp:dataModelExt xmlns:dsp="http://schemas.microsoft.com/office/drawing/2008/diagram" relId="rId1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E84F0E-B96E-4E2F-A118-4F98AB91AC35}">
      <dsp:nvSpPr>
        <dsp:cNvPr id="0" name=""/>
        <dsp:cNvSpPr/>
      </dsp:nvSpPr>
      <dsp:spPr>
        <a:xfrm rot="5400000">
          <a:off x="740054" y="797763"/>
          <a:ext cx="1240388" cy="150061"/>
        </a:xfrm>
        <a:prstGeom prst="rect">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06FD5EF-AF7C-42D3-B43F-24B654A5A3A7}">
      <dsp:nvSpPr>
        <dsp:cNvPr id="0" name=""/>
        <dsp:cNvSpPr/>
      </dsp:nvSpPr>
      <dsp:spPr>
        <a:xfrm>
          <a:off x="1021715" y="709"/>
          <a:ext cx="1667351" cy="1000410"/>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Risk assessment </a:t>
          </a:r>
        </a:p>
      </dsp:txBody>
      <dsp:txXfrm>
        <a:off x="1051016" y="30010"/>
        <a:ext cx="1608749" cy="941808"/>
      </dsp:txXfrm>
    </dsp:sp>
    <dsp:sp modelId="{0F023752-0573-4EA4-BC75-02C8A38074DC}">
      <dsp:nvSpPr>
        <dsp:cNvPr id="0" name=""/>
        <dsp:cNvSpPr/>
      </dsp:nvSpPr>
      <dsp:spPr>
        <a:xfrm rot="5400000">
          <a:off x="740054" y="2048277"/>
          <a:ext cx="1240388" cy="150061"/>
        </a:xfrm>
        <a:prstGeom prst="rect">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59CE3C17-1202-40EF-89B7-F9A247FE1A07}">
      <dsp:nvSpPr>
        <dsp:cNvPr id="0" name=""/>
        <dsp:cNvSpPr/>
      </dsp:nvSpPr>
      <dsp:spPr>
        <a:xfrm>
          <a:off x="1021715" y="1251223"/>
          <a:ext cx="1667351" cy="1000410"/>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Identify hazard </a:t>
          </a:r>
        </a:p>
      </dsp:txBody>
      <dsp:txXfrm>
        <a:off x="1051016" y="1280524"/>
        <a:ext cx="1608749" cy="941808"/>
      </dsp:txXfrm>
    </dsp:sp>
    <dsp:sp modelId="{54943E7A-05DC-45A8-B78C-85CFF941C10F}">
      <dsp:nvSpPr>
        <dsp:cNvPr id="0" name=""/>
        <dsp:cNvSpPr/>
      </dsp:nvSpPr>
      <dsp:spPr>
        <a:xfrm>
          <a:off x="1365311" y="2673534"/>
          <a:ext cx="2207452" cy="150061"/>
        </a:xfrm>
        <a:prstGeom prst="rect">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2573AFB-FC65-4A13-9BEB-B0573D963C17}">
      <dsp:nvSpPr>
        <dsp:cNvPr id="0" name=""/>
        <dsp:cNvSpPr/>
      </dsp:nvSpPr>
      <dsp:spPr>
        <a:xfrm>
          <a:off x="1021715" y="2501736"/>
          <a:ext cx="1667351" cy="1000410"/>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Evaluate the risks</a:t>
          </a:r>
        </a:p>
      </dsp:txBody>
      <dsp:txXfrm>
        <a:off x="1051016" y="2531037"/>
        <a:ext cx="1608749" cy="941808"/>
      </dsp:txXfrm>
    </dsp:sp>
    <dsp:sp modelId="{8FBB6991-182C-456B-B9E9-042E18BED164}">
      <dsp:nvSpPr>
        <dsp:cNvPr id="0" name=""/>
        <dsp:cNvSpPr/>
      </dsp:nvSpPr>
      <dsp:spPr>
        <a:xfrm rot="16200000">
          <a:off x="2957631" y="2048277"/>
          <a:ext cx="1240388" cy="150061"/>
        </a:xfrm>
        <a:prstGeom prst="rect">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D4A1EDB-E7B4-4179-85BC-7AF0F9A59E75}">
      <dsp:nvSpPr>
        <dsp:cNvPr id="0" name=""/>
        <dsp:cNvSpPr/>
      </dsp:nvSpPr>
      <dsp:spPr>
        <a:xfrm>
          <a:off x="3239293" y="2501736"/>
          <a:ext cx="1667351" cy="1000410"/>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Record the findings</a:t>
          </a:r>
        </a:p>
      </dsp:txBody>
      <dsp:txXfrm>
        <a:off x="3268594" y="2531037"/>
        <a:ext cx="1608749" cy="941808"/>
      </dsp:txXfrm>
    </dsp:sp>
    <dsp:sp modelId="{FC2312AE-2540-40F5-B3CB-44AC4FDF7046}">
      <dsp:nvSpPr>
        <dsp:cNvPr id="0" name=""/>
        <dsp:cNvSpPr/>
      </dsp:nvSpPr>
      <dsp:spPr>
        <a:xfrm>
          <a:off x="3239293" y="1251223"/>
          <a:ext cx="1667351" cy="1000410"/>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Review the findings and make necessary changes </a:t>
          </a:r>
        </a:p>
      </dsp:txBody>
      <dsp:txXfrm>
        <a:off x="3268594" y="1280524"/>
        <a:ext cx="1608749" cy="94180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D53DC5-3D51-48BD-813E-DE652EEC9D13}">
      <dsp:nvSpPr>
        <dsp:cNvPr id="0" name=""/>
        <dsp:cNvSpPr/>
      </dsp:nvSpPr>
      <dsp:spPr>
        <a:xfrm>
          <a:off x="615" y="1466"/>
          <a:ext cx="5364420" cy="1065398"/>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ctr" defTabSz="2044700">
            <a:lnSpc>
              <a:spcPct val="90000"/>
            </a:lnSpc>
            <a:spcBef>
              <a:spcPct val="0"/>
            </a:spcBef>
            <a:spcAft>
              <a:spcPct val="35000"/>
            </a:spcAft>
            <a:buNone/>
          </a:pPr>
          <a:r>
            <a:rPr lang="en-GB" sz="4600" kern="1200" dirty="0"/>
            <a:t>Legislation </a:t>
          </a:r>
        </a:p>
      </dsp:txBody>
      <dsp:txXfrm>
        <a:off x="31819" y="32670"/>
        <a:ext cx="5302012" cy="1002990"/>
      </dsp:txXfrm>
    </dsp:sp>
    <dsp:sp modelId="{3542A365-3544-4CD9-9940-CE0D8C7151E0}">
      <dsp:nvSpPr>
        <dsp:cNvPr id="0" name=""/>
        <dsp:cNvSpPr/>
      </dsp:nvSpPr>
      <dsp:spPr>
        <a:xfrm>
          <a:off x="615" y="1161350"/>
          <a:ext cx="3504205" cy="1065398"/>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Food safety act</a:t>
          </a:r>
        </a:p>
        <a:p>
          <a:pPr marL="0" lvl="0" indent="0" algn="ctr" defTabSz="1066800">
            <a:lnSpc>
              <a:spcPct val="90000"/>
            </a:lnSpc>
            <a:spcBef>
              <a:spcPct val="0"/>
            </a:spcBef>
            <a:spcAft>
              <a:spcPct val="35000"/>
            </a:spcAft>
            <a:buNone/>
          </a:pPr>
          <a:endParaRPr lang="en-GB" sz="2400" kern="1200" dirty="0"/>
        </a:p>
      </dsp:txBody>
      <dsp:txXfrm>
        <a:off x="31819" y="1192554"/>
        <a:ext cx="3441797" cy="1002990"/>
      </dsp:txXfrm>
    </dsp:sp>
    <dsp:sp modelId="{76234E3A-B444-442C-AAA7-A059DA036398}">
      <dsp:nvSpPr>
        <dsp:cNvPr id="0" name=""/>
        <dsp:cNvSpPr/>
      </dsp:nvSpPr>
      <dsp:spPr>
        <a:xfrm>
          <a:off x="615" y="2321235"/>
          <a:ext cx="1716065" cy="106539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Manual handling</a:t>
          </a:r>
        </a:p>
      </dsp:txBody>
      <dsp:txXfrm>
        <a:off x="31819" y="2352439"/>
        <a:ext cx="1653657" cy="1002990"/>
      </dsp:txXfrm>
    </dsp:sp>
    <dsp:sp modelId="{52633B44-578A-40AD-9ED7-CB46313820BB}">
      <dsp:nvSpPr>
        <dsp:cNvPr id="0" name=""/>
        <dsp:cNvSpPr/>
      </dsp:nvSpPr>
      <dsp:spPr>
        <a:xfrm>
          <a:off x="1788755" y="2321235"/>
          <a:ext cx="1716065" cy="106539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Control of substances </a:t>
          </a:r>
        </a:p>
      </dsp:txBody>
      <dsp:txXfrm>
        <a:off x="1819959" y="2352439"/>
        <a:ext cx="1653657" cy="1002990"/>
      </dsp:txXfrm>
    </dsp:sp>
    <dsp:sp modelId="{DB42B637-C1A5-4677-B09E-3DA959650449}">
      <dsp:nvSpPr>
        <dsp:cNvPr id="0" name=""/>
        <dsp:cNvSpPr/>
      </dsp:nvSpPr>
      <dsp:spPr>
        <a:xfrm>
          <a:off x="3648970" y="1161350"/>
          <a:ext cx="1716065" cy="1065398"/>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Food Safety Regulation </a:t>
          </a:r>
        </a:p>
      </dsp:txBody>
      <dsp:txXfrm>
        <a:off x="3680174" y="1192554"/>
        <a:ext cx="1653657" cy="1002990"/>
      </dsp:txXfrm>
    </dsp:sp>
    <dsp:sp modelId="{337B6827-6E48-44A3-A2F1-9B9DC7E57BAE}">
      <dsp:nvSpPr>
        <dsp:cNvPr id="0" name=""/>
        <dsp:cNvSpPr/>
      </dsp:nvSpPr>
      <dsp:spPr>
        <a:xfrm>
          <a:off x="3648970" y="2321235"/>
          <a:ext cx="1716065" cy="106539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Reporting of Injuries</a:t>
          </a:r>
        </a:p>
      </dsp:txBody>
      <dsp:txXfrm>
        <a:off x="3680174" y="2352439"/>
        <a:ext cx="1653657" cy="100299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CFBC19-903A-488D-BEEA-3E6D8AC3CBB8}">
      <dsp:nvSpPr>
        <dsp:cNvPr id="0" name=""/>
        <dsp:cNvSpPr/>
      </dsp:nvSpPr>
      <dsp:spPr>
        <a:xfrm>
          <a:off x="684879" y="220649"/>
          <a:ext cx="1525841" cy="1525841"/>
        </a:xfrm>
        <a:prstGeom prst="blockArc">
          <a:avLst>
            <a:gd name="adj1" fmla="val 12600000"/>
            <a:gd name="adj2" fmla="val 16200000"/>
            <a:gd name="adj3" fmla="val 4483"/>
          </a:avLst>
        </a:prstGeom>
        <a:solidFill>
          <a:schemeClr val="accent4">
            <a:hueOff val="9800891"/>
            <a:satOff val="-40777"/>
            <a:lumOff val="9608"/>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17A764E-4062-4013-BEE0-083FC3569595}">
      <dsp:nvSpPr>
        <dsp:cNvPr id="0" name=""/>
        <dsp:cNvSpPr/>
      </dsp:nvSpPr>
      <dsp:spPr>
        <a:xfrm>
          <a:off x="684879" y="220649"/>
          <a:ext cx="1525841" cy="1525841"/>
        </a:xfrm>
        <a:prstGeom prst="blockArc">
          <a:avLst>
            <a:gd name="adj1" fmla="val 9000000"/>
            <a:gd name="adj2" fmla="val 12600000"/>
            <a:gd name="adj3" fmla="val 4483"/>
          </a:avLst>
        </a:prstGeom>
        <a:solidFill>
          <a:schemeClr val="accent4">
            <a:hueOff val="7840713"/>
            <a:satOff val="-32622"/>
            <a:lumOff val="7686"/>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7422155-5BB6-4170-B122-E5A68D793BA9}">
      <dsp:nvSpPr>
        <dsp:cNvPr id="0" name=""/>
        <dsp:cNvSpPr/>
      </dsp:nvSpPr>
      <dsp:spPr>
        <a:xfrm>
          <a:off x="684879" y="220649"/>
          <a:ext cx="1525841" cy="1525841"/>
        </a:xfrm>
        <a:prstGeom prst="blockArc">
          <a:avLst>
            <a:gd name="adj1" fmla="val 5400000"/>
            <a:gd name="adj2" fmla="val 9000000"/>
            <a:gd name="adj3" fmla="val 4483"/>
          </a:avLst>
        </a:prstGeom>
        <a:solidFill>
          <a:schemeClr val="accent4">
            <a:hueOff val="5880535"/>
            <a:satOff val="-24466"/>
            <a:lumOff val="5765"/>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08D8D49-3283-43DC-A63A-52276654EE3E}">
      <dsp:nvSpPr>
        <dsp:cNvPr id="0" name=""/>
        <dsp:cNvSpPr/>
      </dsp:nvSpPr>
      <dsp:spPr>
        <a:xfrm>
          <a:off x="684879" y="220649"/>
          <a:ext cx="1525841" cy="1525841"/>
        </a:xfrm>
        <a:prstGeom prst="blockArc">
          <a:avLst>
            <a:gd name="adj1" fmla="val 1800000"/>
            <a:gd name="adj2" fmla="val 5400000"/>
            <a:gd name="adj3" fmla="val 4483"/>
          </a:avLst>
        </a:prstGeom>
        <a:solidFill>
          <a:schemeClr val="accent4">
            <a:hueOff val="3920356"/>
            <a:satOff val="-16311"/>
            <a:lumOff val="3843"/>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A7802E2-0528-4CCB-85EA-85779BFC03D4}">
      <dsp:nvSpPr>
        <dsp:cNvPr id="0" name=""/>
        <dsp:cNvSpPr/>
      </dsp:nvSpPr>
      <dsp:spPr>
        <a:xfrm>
          <a:off x="684879" y="220649"/>
          <a:ext cx="1525841" cy="1525841"/>
        </a:xfrm>
        <a:prstGeom prst="blockArc">
          <a:avLst>
            <a:gd name="adj1" fmla="val 19800000"/>
            <a:gd name="adj2" fmla="val 1800000"/>
            <a:gd name="adj3" fmla="val 4483"/>
          </a:avLst>
        </a:prstGeom>
        <a:solidFill>
          <a:schemeClr val="accent4">
            <a:hueOff val="1960178"/>
            <a:satOff val="-8155"/>
            <a:lumOff val="1922"/>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32758E9-55CF-4544-BA89-30E2BFB6C6E3}">
      <dsp:nvSpPr>
        <dsp:cNvPr id="0" name=""/>
        <dsp:cNvSpPr/>
      </dsp:nvSpPr>
      <dsp:spPr>
        <a:xfrm>
          <a:off x="684879" y="220649"/>
          <a:ext cx="1525841" cy="1525841"/>
        </a:xfrm>
        <a:prstGeom prst="blockArc">
          <a:avLst>
            <a:gd name="adj1" fmla="val 16200000"/>
            <a:gd name="adj2" fmla="val 19800000"/>
            <a:gd name="adj3" fmla="val 4483"/>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F98158B-6B3C-42C5-9175-A61E63AA8390}">
      <dsp:nvSpPr>
        <dsp:cNvPr id="0" name=""/>
        <dsp:cNvSpPr/>
      </dsp:nvSpPr>
      <dsp:spPr>
        <a:xfrm>
          <a:off x="1108471" y="644242"/>
          <a:ext cx="678656" cy="678656"/>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dirty="0"/>
            <a:t>Health and Safety</a:t>
          </a:r>
        </a:p>
      </dsp:txBody>
      <dsp:txXfrm>
        <a:off x="1207858" y="743629"/>
        <a:ext cx="479882" cy="479882"/>
      </dsp:txXfrm>
    </dsp:sp>
    <dsp:sp modelId="{159E41DF-0D2A-4D12-80A1-EF82B5CBAF1A}">
      <dsp:nvSpPr>
        <dsp:cNvPr id="0" name=""/>
        <dsp:cNvSpPr/>
      </dsp:nvSpPr>
      <dsp:spPr>
        <a:xfrm>
          <a:off x="1210270" y="222"/>
          <a:ext cx="475059" cy="475059"/>
        </a:xfrm>
        <a:prstGeom prst="ellips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311150">
            <a:lnSpc>
              <a:spcPct val="90000"/>
            </a:lnSpc>
            <a:spcBef>
              <a:spcPct val="0"/>
            </a:spcBef>
            <a:spcAft>
              <a:spcPct val="35000"/>
            </a:spcAft>
            <a:buNone/>
          </a:pPr>
          <a:r>
            <a:rPr lang="en-GB" sz="700" kern="1200" dirty="0"/>
            <a:t>Caution </a:t>
          </a:r>
        </a:p>
      </dsp:txBody>
      <dsp:txXfrm>
        <a:off x="1279841" y="69793"/>
        <a:ext cx="335917" cy="335917"/>
      </dsp:txXfrm>
    </dsp:sp>
    <dsp:sp modelId="{A61BBCFE-3839-40D4-B2B1-76B7898C262E}">
      <dsp:nvSpPr>
        <dsp:cNvPr id="0" name=""/>
        <dsp:cNvSpPr/>
      </dsp:nvSpPr>
      <dsp:spPr>
        <a:xfrm>
          <a:off x="1856168" y="373131"/>
          <a:ext cx="475059" cy="475059"/>
        </a:xfrm>
        <a:prstGeom prst="ellipse">
          <a:avLst/>
        </a:prstGeom>
        <a:solidFill>
          <a:schemeClr val="accent4">
            <a:hueOff val="1960178"/>
            <a:satOff val="-8155"/>
            <a:lumOff val="1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311150">
            <a:lnSpc>
              <a:spcPct val="90000"/>
            </a:lnSpc>
            <a:spcBef>
              <a:spcPct val="0"/>
            </a:spcBef>
            <a:spcAft>
              <a:spcPct val="35000"/>
            </a:spcAft>
            <a:buNone/>
          </a:pPr>
          <a:r>
            <a:rPr lang="en-GB" sz="700" kern="1200" dirty="0"/>
            <a:t>Be alert</a:t>
          </a:r>
        </a:p>
      </dsp:txBody>
      <dsp:txXfrm>
        <a:off x="1925739" y="442702"/>
        <a:ext cx="335917" cy="335917"/>
      </dsp:txXfrm>
    </dsp:sp>
    <dsp:sp modelId="{12FF113F-2E8B-4B60-A139-92167AC304E6}">
      <dsp:nvSpPr>
        <dsp:cNvPr id="0" name=""/>
        <dsp:cNvSpPr/>
      </dsp:nvSpPr>
      <dsp:spPr>
        <a:xfrm>
          <a:off x="1856168" y="1118950"/>
          <a:ext cx="475059" cy="475059"/>
        </a:xfrm>
        <a:prstGeom prst="ellipse">
          <a:avLst/>
        </a:prstGeom>
        <a:solidFill>
          <a:schemeClr val="accent4">
            <a:hueOff val="3920356"/>
            <a:satOff val="-16311"/>
            <a:lumOff val="3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311150">
            <a:lnSpc>
              <a:spcPct val="90000"/>
            </a:lnSpc>
            <a:spcBef>
              <a:spcPct val="0"/>
            </a:spcBef>
            <a:spcAft>
              <a:spcPct val="35000"/>
            </a:spcAft>
            <a:buNone/>
          </a:pPr>
          <a:r>
            <a:rPr lang="en-GB" sz="700" kern="1200" dirty="0"/>
            <a:t>Be sensible</a:t>
          </a:r>
        </a:p>
      </dsp:txBody>
      <dsp:txXfrm>
        <a:off x="1925739" y="1188521"/>
        <a:ext cx="335917" cy="335917"/>
      </dsp:txXfrm>
    </dsp:sp>
    <dsp:sp modelId="{279B6AFC-3179-42AF-9F78-6CA312C53F51}">
      <dsp:nvSpPr>
        <dsp:cNvPr id="0" name=""/>
        <dsp:cNvSpPr/>
      </dsp:nvSpPr>
      <dsp:spPr>
        <a:xfrm>
          <a:off x="1210270" y="1491859"/>
          <a:ext cx="475059" cy="475059"/>
        </a:xfrm>
        <a:prstGeom prst="ellipse">
          <a:avLst/>
        </a:prstGeom>
        <a:solidFill>
          <a:schemeClr val="accent4">
            <a:hueOff val="5880535"/>
            <a:satOff val="-24466"/>
            <a:lumOff val="5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311150">
            <a:lnSpc>
              <a:spcPct val="90000"/>
            </a:lnSpc>
            <a:spcBef>
              <a:spcPct val="0"/>
            </a:spcBef>
            <a:spcAft>
              <a:spcPct val="35000"/>
            </a:spcAft>
            <a:buNone/>
          </a:pPr>
          <a:r>
            <a:rPr lang="en-GB" sz="700" kern="1200" dirty="0"/>
            <a:t>Careful </a:t>
          </a:r>
        </a:p>
      </dsp:txBody>
      <dsp:txXfrm>
        <a:off x="1279841" y="1561430"/>
        <a:ext cx="335917" cy="335917"/>
      </dsp:txXfrm>
    </dsp:sp>
    <dsp:sp modelId="{E031D3CB-C9BD-4FBB-A098-B9D2FAAE6D5A}">
      <dsp:nvSpPr>
        <dsp:cNvPr id="0" name=""/>
        <dsp:cNvSpPr/>
      </dsp:nvSpPr>
      <dsp:spPr>
        <a:xfrm>
          <a:off x="564372" y="1118950"/>
          <a:ext cx="475059" cy="475059"/>
        </a:xfrm>
        <a:prstGeom prst="ellipse">
          <a:avLst/>
        </a:prstGeom>
        <a:solidFill>
          <a:schemeClr val="accent4">
            <a:hueOff val="7840713"/>
            <a:satOff val="-32622"/>
            <a:lumOff val="768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311150">
            <a:lnSpc>
              <a:spcPct val="90000"/>
            </a:lnSpc>
            <a:spcBef>
              <a:spcPct val="0"/>
            </a:spcBef>
            <a:spcAft>
              <a:spcPct val="35000"/>
            </a:spcAft>
            <a:buNone/>
          </a:pPr>
          <a:r>
            <a:rPr lang="en-GB" sz="700" kern="1200" dirty="0"/>
            <a:t>Take care </a:t>
          </a:r>
        </a:p>
      </dsp:txBody>
      <dsp:txXfrm>
        <a:off x="633943" y="1188521"/>
        <a:ext cx="335917" cy="335917"/>
      </dsp:txXfrm>
    </dsp:sp>
    <dsp:sp modelId="{D7DA04EB-CF0D-47F7-A0D7-04EED6F3B1F2}">
      <dsp:nvSpPr>
        <dsp:cNvPr id="0" name=""/>
        <dsp:cNvSpPr/>
      </dsp:nvSpPr>
      <dsp:spPr>
        <a:xfrm>
          <a:off x="564372" y="373131"/>
          <a:ext cx="475059" cy="475059"/>
        </a:xfrm>
        <a:prstGeom prst="ellipse">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311150">
            <a:lnSpc>
              <a:spcPct val="90000"/>
            </a:lnSpc>
            <a:spcBef>
              <a:spcPct val="0"/>
            </a:spcBef>
            <a:spcAft>
              <a:spcPct val="35000"/>
            </a:spcAft>
            <a:buNone/>
          </a:pPr>
          <a:r>
            <a:rPr lang="en-GB" sz="700" kern="1200" dirty="0"/>
            <a:t>Mind how you go</a:t>
          </a:r>
        </a:p>
      </dsp:txBody>
      <dsp:txXfrm>
        <a:off x="633943" y="442702"/>
        <a:ext cx="335917" cy="335917"/>
      </dsp:txXfrm>
    </dsp:sp>
  </dsp:spTree>
</dsp:drawing>
</file>

<file path=ppt/diagrams/layout1.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6F8B692-12A1-4DAE-A643-DAA1FF51A44F}" type="datetimeFigureOut">
              <a:rPr lang="en-GB" smtClean="0"/>
              <a:t>03/03/2021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AA3402C-26E2-4347-B6C1-05993DBEC874}" type="slidenum">
              <a:rPr lang="en-GB" smtClean="0"/>
              <a:t>‹#›</a:t>
            </a:fld>
            <a:endParaRPr lang="en-GB"/>
          </a:p>
        </p:txBody>
      </p:sp>
    </p:spTree>
    <p:extLst>
      <p:ext uri="{BB962C8B-B14F-4D97-AF65-F5344CB8AC3E}">
        <p14:creationId xmlns:p14="http://schemas.microsoft.com/office/powerpoint/2010/main" val="14400657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AA3402C-26E2-4347-B6C1-05993DBEC874}" type="slidenum">
              <a:rPr lang="en-GB" smtClean="0"/>
              <a:t>2</a:t>
            </a:fld>
            <a:endParaRPr lang="en-GB"/>
          </a:p>
        </p:txBody>
      </p:sp>
    </p:spTree>
    <p:extLst>
      <p:ext uri="{BB962C8B-B14F-4D97-AF65-F5344CB8AC3E}">
        <p14:creationId xmlns:p14="http://schemas.microsoft.com/office/powerpoint/2010/main" val="25371447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5EC9F2-BFB0-48BE-B0BC-82C365AF39F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67A2B87-615E-487B-8859-A088A01F837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7EA1626-DE72-4986-A491-DBFA587C3F46}"/>
              </a:ext>
            </a:extLst>
          </p:cNvPr>
          <p:cNvSpPr>
            <a:spLocks noGrp="1"/>
          </p:cNvSpPr>
          <p:nvPr>
            <p:ph type="dt" sz="half" idx="10"/>
          </p:nvPr>
        </p:nvSpPr>
        <p:spPr/>
        <p:txBody>
          <a:bodyPr/>
          <a:lstStyle/>
          <a:p>
            <a:fld id="{5C71FC83-B867-4435-A64F-B1D9F5B7E256}" type="datetimeFigureOut">
              <a:rPr lang="en-GB" smtClean="0"/>
              <a:t>03/03/2021</a:t>
            </a:fld>
            <a:endParaRPr lang="en-GB"/>
          </a:p>
        </p:txBody>
      </p:sp>
      <p:sp>
        <p:nvSpPr>
          <p:cNvPr id="5" name="Footer Placeholder 4">
            <a:extLst>
              <a:ext uri="{FF2B5EF4-FFF2-40B4-BE49-F238E27FC236}">
                <a16:creationId xmlns:a16="http://schemas.microsoft.com/office/drawing/2014/main" id="{83E5317C-4654-444B-9D6F-3CD532D2EB6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3467C5F-542D-41CE-BE4D-BDB69FFE6D08}"/>
              </a:ext>
            </a:extLst>
          </p:cNvPr>
          <p:cNvSpPr>
            <a:spLocks noGrp="1"/>
          </p:cNvSpPr>
          <p:nvPr>
            <p:ph type="sldNum" sz="quarter" idx="12"/>
          </p:nvPr>
        </p:nvSpPr>
        <p:spPr/>
        <p:txBody>
          <a:bodyPr/>
          <a:lstStyle/>
          <a:p>
            <a:fld id="{D1E659A2-AB60-4FA9-8948-B824C310C4EF}" type="slidenum">
              <a:rPr lang="en-GB" smtClean="0"/>
              <a:t>‹#›</a:t>
            </a:fld>
            <a:endParaRPr lang="en-GB"/>
          </a:p>
        </p:txBody>
      </p:sp>
    </p:spTree>
    <p:extLst>
      <p:ext uri="{BB962C8B-B14F-4D97-AF65-F5344CB8AC3E}">
        <p14:creationId xmlns:p14="http://schemas.microsoft.com/office/powerpoint/2010/main" val="40458806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58D07E-4557-47BC-B650-110E51977AE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FD7FCFB-F97A-4AF1-B309-80D9D04C5A6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43B63B3-3534-4B54-A614-650A62BF956C}"/>
              </a:ext>
            </a:extLst>
          </p:cNvPr>
          <p:cNvSpPr>
            <a:spLocks noGrp="1"/>
          </p:cNvSpPr>
          <p:nvPr>
            <p:ph type="dt" sz="half" idx="10"/>
          </p:nvPr>
        </p:nvSpPr>
        <p:spPr/>
        <p:txBody>
          <a:bodyPr/>
          <a:lstStyle/>
          <a:p>
            <a:fld id="{5C71FC83-B867-4435-A64F-B1D9F5B7E256}" type="datetimeFigureOut">
              <a:rPr lang="en-GB" smtClean="0"/>
              <a:t>03/03/2021</a:t>
            </a:fld>
            <a:endParaRPr lang="en-GB"/>
          </a:p>
        </p:txBody>
      </p:sp>
      <p:sp>
        <p:nvSpPr>
          <p:cNvPr id="5" name="Footer Placeholder 4">
            <a:extLst>
              <a:ext uri="{FF2B5EF4-FFF2-40B4-BE49-F238E27FC236}">
                <a16:creationId xmlns:a16="http://schemas.microsoft.com/office/drawing/2014/main" id="{076D3491-E921-46D2-AE95-F8C62949F96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06FA856-A3FB-4B0F-89AF-F5E98FA3E35D}"/>
              </a:ext>
            </a:extLst>
          </p:cNvPr>
          <p:cNvSpPr>
            <a:spLocks noGrp="1"/>
          </p:cNvSpPr>
          <p:nvPr>
            <p:ph type="sldNum" sz="quarter" idx="12"/>
          </p:nvPr>
        </p:nvSpPr>
        <p:spPr/>
        <p:txBody>
          <a:bodyPr/>
          <a:lstStyle/>
          <a:p>
            <a:fld id="{D1E659A2-AB60-4FA9-8948-B824C310C4EF}" type="slidenum">
              <a:rPr lang="en-GB" smtClean="0"/>
              <a:t>‹#›</a:t>
            </a:fld>
            <a:endParaRPr lang="en-GB"/>
          </a:p>
        </p:txBody>
      </p:sp>
    </p:spTree>
    <p:extLst>
      <p:ext uri="{BB962C8B-B14F-4D97-AF65-F5344CB8AC3E}">
        <p14:creationId xmlns:p14="http://schemas.microsoft.com/office/powerpoint/2010/main" val="22200205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50BDFB-0313-4A29-A383-5458C65ADE3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21F64CB-94F8-4088-8C07-D5376F20B7A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4338B45-032F-4953-A795-C94E5F3CEBB9}"/>
              </a:ext>
            </a:extLst>
          </p:cNvPr>
          <p:cNvSpPr>
            <a:spLocks noGrp="1"/>
          </p:cNvSpPr>
          <p:nvPr>
            <p:ph type="dt" sz="half" idx="10"/>
          </p:nvPr>
        </p:nvSpPr>
        <p:spPr/>
        <p:txBody>
          <a:bodyPr/>
          <a:lstStyle/>
          <a:p>
            <a:fld id="{5C71FC83-B867-4435-A64F-B1D9F5B7E256}" type="datetimeFigureOut">
              <a:rPr lang="en-GB" smtClean="0"/>
              <a:t>03/03/2021</a:t>
            </a:fld>
            <a:endParaRPr lang="en-GB"/>
          </a:p>
        </p:txBody>
      </p:sp>
      <p:sp>
        <p:nvSpPr>
          <p:cNvPr id="5" name="Footer Placeholder 4">
            <a:extLst>
              <a:ext uri="{FF2B5EF4-FFF2-40B4-BE49-F238E27FC236}">
                <a16:creationId xmlns:a16="http://schemas.microsoft.com/office/drawing/2014/main" id="{D96CE128-4E37-4336-8311-6EB6AB69299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F605D02-05E7-4AA5-B564-8C6E2E8E4985}"/>
              </a:ext>
            </a:extLst>
          </p:cNvPr>
          <p:cNvSpPr>
            <a:spLocks noGrp="1"/>
          </p:cNvSpPr>
          <p:nvPr>
            <p:ph type="sldNum" sz="quarter" idx="12"/>
          </p:nvPr>
        </p:nvSpPr>
        <p:spPr/>
        <p:txBody>
          <a:bodyPr/>
          <a:lstStyle/>
          <a:p>
            <a:fld id="{D1E659A2-AB60-4FA9-8948-B824C310C4EF}" type="slidenum">
              <a:rPr lang="en-GB" smtClean="0"/>
              <a:t>‹#›</a:t>
            </a:fld>
            <a:endParaRPr lang="en-GB"/>
          </a:p>
        </p:txBody>
      </p:sp>
    </p:spTree>
    <p:extLst>
      <p:ext uri="{BB962C8B-B14F-4D97-AF65-F5344CB8AC3E}">
        <p14:creationId xmlns:p14="http://schemas.microsoft.com/office/powerpoint/2010/main" val="31940528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15771F-C111-4766-9927-C95795B67C0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9375664-F79A-460C-B523-A936FB5E5D3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33B6593-DEED-497C-9A54-570E2D173CA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8368AEA-D1D1-4B57-8041-8375F86B09A4}"/>
              </a:ext>
            </a:extLst>
          </p:cNvPr>
          <p:cNvSpPr>
            <a:spLocks noGrp="1"/>
          </p:cNvSpPr>
          <p:nvPr>
            <p:ph type="dt" sz="half" idx="10"/>
          </p:nvPr>
        </p:nvSpPr>
        <p:spPr/>
        <p:txBody>
          <a:bodyPr/>
          <a:lstStyle/>
          <a:p>
            <a:fld id="{5C71FC83-B867-4435-A64F-B1D9F5B7E256}" type="datetimeFigureOut">
              <a:rPr lang="en-GB" smtClean="0"/>
              <a:t>03/03/2021</a:t>
            </a:fld>
            <a:endParaRPr lang="en-GB"/>
          </a:p>
        </p:txBody>
      </p:sp>
      <p:sp>
        <p:nvSpPr>
          <p:cNvPr id="6" name="Footer Placeholder 5">
            <a:extLst>
              <a:ext uri="{FF2B5EF4-FFF2-40B4-BE49-F238E27FC236}">
                <a16:creationId xmlns:a16="http://schemas.microsoft.com/office/drawing/2014/main" id="{03CCE760-FF7E-43B7-896A-E4151B80E14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AD4D407-B441-4206-9A6A-4281A7101511}"/>
              </a:ext>
            </a:extLst>
          </p:cNvPr>
          <p:cNvSpPr>
            <a:spLocks noGrp="1"/>
          </p:cNvSpPr>
          <p:nvPr>
            <p:ph type="sldNum" sz="quarter" idx="12"/>
          </p:nvPr>
        </p:nvSpPr>
        <p:spPr/>
        <p:txBody>
          <a:bodyPr/>
          <a:lstStyle/>
          <a:p>
            <a:fld id="{D1E659A2-AB60-4FA9-8948-B824C310C4EF}" type="slidenum">
              <a:rPr lang="en-GB" smtClean="0"/>
              <a:t>‹#›</a:t>
            </a:fld>
            <a:endParaRPr lang="en-GB"/>
          </a:p>
        </p:txBody>
      </p:sp>
    </p:spTree>
    <p:extLst>
      <p:ext uri="{BB962C8B-B14F-4D97-AF65-F5344CB8AC3E}">
        <p14:creationId xmlns:p14="http://schemas.microsoft.com/office/powerpoint/2010/main" val="29278746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66E63A-C48D-4C75-B95C-6EF20F2EBB0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7C874D4-0C27-4372-AFB3-4CFBB9F7E1B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6CFDE36-B30B-4CC8-9B00-F708BBF117A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FFF6D5E-3DB3-4A6D-823B-6FF256F9C0F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50894C6-527E-4BE5-A581-9D8438933AD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9741C8B-F425-4F04-AA71-4275641482A3}"/>
              </a:ext>
            </a:extLst>
          </p:cNvPr>
          <p:cNvSpPr>
            <a:spLocks noGrp="1"/>
          </p:cNvSpPr>
          <p:nvPr>
            <p:ph type="dt" sz="half" idx="10"/>
          </p:nvPr>
        </p:nvSpPr>
        <p:spPr/>
        <p:txBody>
          <a:bodyPr/>
          <a:lstStyle/>
          <a:p>
            <a:fld id="{5C71FC83-B867-4435-A64F-B1D9F5B7E256}" type="datetimeFigureOut">
              <a:rPr lang="en-GB" smtClean="0"/>
              <a:t>03/03/2021</a:t>
            </a:fld>
            <a:endParaRPr lang="en-GB"/>
          </a:p>
        </p:txBody>
      </p:sp>
      <p:sp>
        <p:nvSpPr>
          <p:cNvPr id="8" name="Footer Placeholder 7">
            <a:extLst>
              <a:ext uri="{FF2B5EF4-FFF2-40B4-BE49-F238E27FC236}">
                <a16:creationId xmlns:a16="http://schemas.microsoft.com/office/drawing/2014/main" id="{15C02B91-5D76-4C1A-BA0F-AEDE92FBFB7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7A1D751-D9FE-4667-B403-C45AFB01B70D}"/>
              </a:ext>
            </a:extLst>
          </p:cNvPr>
          <p:cNvSpPr>
            <a:spLocks noGrp="1"/>
          </p:cNvSpPr>
          <p:nvPr>
            <p:ph type="sldNum" sz="quarter" idx="12"/>
          </p:nvPr>
        </p:nvSpPr>
        <p:spPr/>
        <p:txBody>
          <a:bodyPr/>
          <a:lstStyle/>
          <a:p>
            <a:fld id="{D1E659A2-AB60-4FA9-8948-B824C310C4EF}" type="slidenum">
              <a:rPr lang="en-GB" smtClean="0"/>
              <a:t>‹#›</a:t>
            </a:fld>
            <a:endParaRPr lang="en-GB"/>
          </a:p>
        </p:txBody>
      </p:sp>
    </p:spTree>
    <p:extLst>
      <p:ext uri="{BB962C8B-B14F-4D97-AF65-F5344CB8AC3E}">
        <p14:creationId xmlns:p14="http://schemas.microsoft.com/office/powerpoint/2010/main" val="22275766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B80E19-71A9-4B4B-BD09-CF193625531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6ECCFF5-DF69-486D-8935-EA8F23E25E5F}"/>
              </a:ext>
            </a:extLst>
          </p:cNvPr>
          <p:cNvSpPr>
            <a:spLocks noGrp="1"/>
          </p:cNvSpPr>
          <p:nvPr>
            <p:ph type="dt" sz="half" idx="10"/>
          </p:nvPr>
        </p:nvSpPr>
        <p:spPr/>
        <p:txBody>
          <a:bodyPr/>
          <a:lstStyle/>
          <a:p>
            <a:fld id="{5C71FC83-B867-4435-A64F-B1D9F5B7E256}" type="datetimeFigureOut">
              <a:rPr lang="en-GB" smtClean="0"/>
              <a:t>03/03/2021</a:t>
            </a:fld>
            <a:endParaRPr lang="en-GB"/>
          </a:p>
        </p:txBody>
      </p:sp>
      <p:sp>
        <p:nvSpPr>
          <p:cNvPr id="4" name="Footer Placeholder 3">
            <a:extLst>
              <a:ext uri="{FF2B5EF4-FFF2-40B4-BE49-F238E27FC236}">
                <a16:creationId xmlns:a16="http://schemas.microsoft.com/office/drawing/2014/main" id="{4C6BEC3B-8A84-4247-8C04-C15BC0373CD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685C228-1915-4CA6-AF94-71534646F30C}"/>
              </a:ext>
            </a:extLst>
          </p:cNvPr>
          <p:cNvSpPr>
            <a:spLocks noGrp="1"/>
          </p:cNvSpPr>
          <p:nvPr>
            <p:ph type="sldNum" sz="quarter" idx="12"/>
          </p:nvPr>
        </p:nvSpPr>
        <p:spPr/>
        <p:txBody>
          <a:bodyPr/>
          <a:lstStyle/>
          <a:p>
            <a:fld id="{D1E659A2-AB60-4FA9-8948-B824C310C4EF}" type="slidenum">
              <a:rPr lang="en-GB" smtClean="0"/>
              <a:t>‹#›</a:t>
            </a:fld>
            <a:endParaRPr lang="en-GB"/>
          </a:p>
        </p:txBody>
      </p:sp>
    </p:spTree>
    <p:extLst>
      <p:ext uri="{BB962C8B-B14F-4D97-AF65-F5344CB8AC3E}">
        <p14:creationId xmlns:p14="http://schemas.microsoft.com/office/powerpoint/2010/main" val="5527123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91B5D4B-24DE-42AA-B768-AEB5A24DC790}"/>
              </a:ext>
            </a:extLst>
          </p:cNvPr>
          <p:cNvSpPr>
            <a:spLocks noGrp="1"/>
          </p:cNvSpPr>
          <p:nvPr>
            <p:ph type="dt" sz="half" idx="10"/>
          </p:nvPr>
        </p:nvSpPr>
        <p:spPr/>
        <p:txBody>
          <a:bodyPr/>
          <a:lstStyle/>
          <a:p>
            <a:fld id="{5C71FC83-B867-4435-A64F-B1D9F5B7E256}" type="datetimeFigureOut">
              <a:rPr lang="en-GB" smtClean="0"/>
              <a:t>03/03/2021</a:t>
            </a:fld>
            <a:endParaRPr lang="en-GB"/>
          </a:p>
        </p:txBody>
      </p:sp>
      <p:sp>
        <p:nvSpPr>
          <p:cNvPr id="3" name="Footer Placeholder 2">
            <a:extLst>
              <a:ext uri="{FF2B5EF4-FFF2-40B4-BE49-F238E27FC236}">
                <a16:creationId xmlns:a16="http://schemas.microsoft.com/office/drawing/2014/main" id="{5D3D6830-9FFD-4A3D-8EFC-C9CD098BF65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D91CE47-8208-4590-8CA6-07928590705F}"/>
              </a:ext>
            </a:extLst>
          </p:cNvPr>
          <p:cNvSpPr>
            <a:spLocks noGrp="1"/>
          </p:cNvSpPr>
          <p:nvPr>
            <p:ph type="sldNum" sz="quarter" idx="12"/>
          </p:nvPr>
        </p:nvSpPr>
        <p:spPr/>
        <p:txBody>
          <a:bodyPr/>
          <a:lstStyle/>
          <a:p>
            <a:fld id="{D1E659A2-AB60-4FA9-8948-B824C310C4EF}" type="slidenum">
              <a:rPr lang="en-GB" smtClean="0"/>
              <a:t>‹#›</a:t>
            </a:fld>
            <a:endParaRPr lang="en-GB"/>
          </a:p>
        </p:txBody>
      </p:sp>
    </p:spTree>
    <p:extLst>
      <p:ext uri="{BB962C8B-B14F-4D97-AF65-F5344CB8AC3E}">
        <p14:creationId xmlns:p14="http://schemas.microsoft.com/office/powerpoint/2010/main" val="21373794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28B12E-F063-4280-AFD3-76A409DE83B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3835AF9-D5E0-4E2F-B2F5-0225566FE11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8BAF000-AD36-402B-8FEE-C68D4F31657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622DA88-67EE-4F60-8F5C-7E0D60138F43}"/>
              </a:ext>
            </a:extLst>
          </p:cNvPr>
          <p:cNvSpPr>
            <a:spLocks noGrp="1"/>
          </p:cNvSpPr>
          <p:nvPr>
            <p:ph type="dt" sz="half" idx="10"/>
          </p:nvPr>
        </p:nvSpPr>
        <p:spPr/>
        <p:txBody>
          <a:bodyPr/>
          <a:lstStyle/>
          <a:p>
            <a:fld id="{5C71FC83-B867-4435-A64F-B1D9F5B7E256}" type="datetimeFigureOut">
              <a:rPr lang="en-GB" smtClean="0"/>
              <a:t>03/03/2021</a:t>
            </a:fld>
            <a:endParaRPr lang="en-GB"/>
          </a:p>
        </p:txBody>
      </p:sp>
      <p:sp>
        <p:nvSpPr>
          <p:cNvPr id="6" name="Footer Placeholder 5">
            <a:extLst>
              <a:ext uri="{FF2B5EF4-FFF2-40B4-BE49-F238E27FC236}">
                <a16:creationId xmlns:a16="http://schemas.microsoft.com/office/drawing/2014/main" id="{ED225E14-2B66-4BDA-865F-907D87C0A83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CCF020-10D7-4986-9E31-8CA61978778A}"/>
              </a:ext>
            </a:extLst>
          </p:cNvPr>
          <p:cNvSpPr>
            <a:spLocks noGrp="1"/>
          </p:cNvSpPr>
          <p:nvPr>
            <p:ph type="sldNum" sz="quarter" idx="12"/>
          </p:nvPr>
        </p:nvSpPr>
        <p:spPr/>
        <p:txBody>
          <a:bodyPr/>
          <a:lstStyle/>
          <a:p>
            <a:fld id="{D1E659A2-AB60-4FA9-8948-B824C310C4EF}" type="slidenum">
              <a:rPr lang="en-GB" smtClean="0"/>
              <a:t>‹#›</a:t>
            </a:fld>
            <a:endParaRPr lang="en-GB"/>
          </a:p>
        </p:txBody>
      </p:sp>
    </p:spTree>
    <p:extLst>
      <p:ext uri="{BB962C8B-B14F-4D97-AF65-F5344CB8AC3E}">
        <p14:creationId xmlns:p14="http://schemas.microsoft.com/office/powerpoint/2010/main" val="32605087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03C0CB-9E78-4DD3-9A2E-F9C05F1DFDC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93AFA75-9D84-4479-979F-6F4DD7C207B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C30EB50-E0D9-46DF-A2D7-CE5BC274888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C2F04E4-A8BD-4B63-B2CB-4E98274CA819}"/>
              </a:ext>
            </a:extLst>
          </p:cNvPr>
          <p:cNvSpPr>
            <a:spLocks noGrp="1"/>
          </p:cNvSpPr>
          <p:nvPr>
            <p:ph type="dt" sz="half" idx="10"/>
          </p:nvPr>
        </p:nvSpPr>
        <p:spPr/>
        <p:txBody>
          <a:bodyPr/>
          <a:lstStyle/>
          <a:p>
            <a:fld id="{5C71FC83-B867-4435-A64F-B1D9F5B7E256}" type="datetimeFigureOut">
              <a:rPr lang="en-GB" smtClean="0"/>
              <a:t>03/03/2021</a:t>
            </a:fld>
            <a:endParaRPr lang="en-GB"/>
          </a:p>
        </p:txBody>
      </p:sp>
      <p:sp>
        <p:nvSpPr>
          <p:cNvPr id="6" name="Footer Placeholder 5">
            <a:extLst>
              <a:ext uri="{FF2B5EF4-FFF2-40B4-BE49-F238E27FC236}">
                <a16:creationId xmlns:a16="http://schemas.microsoft.com/office/drawing/2014/main" id="{BD8A171F-7217-4C17-B83C-45805D37C74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5D20F21-0FFF-436F-B39C-1962F3552F23}"/>
              </a:ext>
            </a:extLst>
          </p:cNvPr>
          <p:cNvSpPr>
            <a:spLocks noGrp="1"/>
          </p:cNvSpPr>
          <p:nvPr>
            <p:ph type="sldNum" sz="quarter" idx="12"/>
          </p:nvPr>
        </p:nvSpPr>
        <p:spPr/>
        <p:txBody>
          <a:bodyPr/>
          <a:lstStyle/>
          <a:p>
            <a:fld id="{D1E659A2-AB60-4FA9-8948-B824C310C4EF}" type="slidenum">
              <a:rPr lang="en-GB" smtClean="0"/>
              <a:t>‹#›</a:t>
            </a:fld>
            <a:endParaRPr lang="en-GB"/>
          </a:p>
        </p:txBody>
      </p:sp>
    </p:spTree>
    <p:extLst>
      <p:ext uri="{BB962C8B-B14F-4D97-AF65-F5344CB8AC3E}">
        <p14:creationId xmlns:p14="http://schemas.microsoft.com/office/powerpoint/2010/main" val="38743225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08E16-0116-4003-A7B8-62EE6C118DD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B85E166-F2CB-44B9-9B36-DD0DEC7D654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094958-17E1-47FA-A4D2-67E7671301AA}"/>
              </a:ext>
            </a:extLst>
          </p:cNvPr>
          <p:cNvSpPr>
            <a:spLocks noGrp="1"/>
          </p:cNvSpPr>
          <p:nvPr>
            <p:ph type="dt" sz="half" idx="10"/>
          </p:nvPr>
        </p:nvSpPr>
        <p:spPr/>
        <p:txBody>
          <a:bodyPr/>
          <a:lstStyle/>
          <a:p>
            <a:fld id="{5C71FC83-B867-4435-A64F-B1D9F5B7E256}" type="datetimeFigureOut">
              <a:rPr lang="en-GB" smtClean="0"/>
              <a:t>03/03/2021</a:t>
            </a:fld>
            <a:endParaRPr lang="en-GB"/>
          </a:p>
        </p:txBody>
      </p:sp>
      <p:sp>
        <p:nvSpPr>
          <p:cNvPr id="5" name="Footer Placeholder 4">
            <a:extLst>
              <a:ext uri="{FF2B5EF4-FFF2-40B4-BE49-F238E27FC236}">
                <a16:creationId xmlns:a16="http://schemas.microsoft.com/office/drawing/2014/main" id="{79F1CA15-9182-4EB4-A361-04BF88DE8D5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A4701D2-304C-40F2-9420-DED6A7F74EDD}"/>
              </a:ext>
            </a:extLst>
          </p:cNvPr>
          <p:cNvSpPr>
            <a:spLocks noGrp="1"/>
          </p:cNvSpPr>
          <p:nvPr>
            <p:ph type="sldNum" sz="quarter" idx="12"/>
          </p:nvPr>
        </p:nvSpPr>
        <p:spPr/>
        <p:txBody>
          <a:bodyPr/>
          <a:lstStyle/>
          <a:p>
            <a:fld id="{D1E659A2-AB60-4FA9-8948-B824C310C4EF}" type="slidenum">
              <a:rPr lang="en-GB" smtClean="0"/>
              <a:t>‹#›</a:t>
            </a:fld>
            <a:endParaRPr lang="en-GB"/>
          </a:p>
        </p:txBody>
      </p:sp>
    </p:spTree>
    <p:extLst>
      <p:ext uri="{BB962C8B-B14F-4D97-AF65-F5344CB8AC3E}">
        <p14:creationId xmlns:p14="http://schemas.microsoft.com/office/powerpoint/2010/main" val="32164461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AA02E1F-758E-4009-BD9C-C6245EF60EE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40FD9F3-000F-46A2-AA27-40E939405EE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70D05D8-BC45-4237-B13F-943C3E45231A}"/>
              </a:ext>
            </a:extLst>
          </p:cNvPr>
          <p:cNvSpPr>
            <a:spLocks noGrp="1"/>
          </p:cNvSpPr>
          <p:nvPr>
            <p:ph type="dt" sz="half" idx="10"/>
          </p:nvPr>
        </p:nvSpPr>
        <p:spPr/>
        <p:txBody>
          <a:bodyPr/>
          <a:lstStyle/>
          <a:p>
            <a:fld id="{5C71FC83-B867-4435-A64F-B1D9F5B7E256}" type="datetimeFigureOut">
              <a:rPr lang="en-GB" smtClean="0"/>
              <a:t>03/03/2021</a:t>
            </a:fld>
            <a:endParaRPr lang="en-GB"/>
          </a:p>
        </p:txBody>
      </p:sp>
      <p:sp>
        <p:nvSpPr>
          <p:cNvPr id="5" name="Footer Placeholder 4">
            <a:extLst>
              <a:ext uri="{FF2B5EF4-FFF2-40B4-BE49-F238E27FC236}">
                <a16:creationId xmlns:a16="http://schemas.microsoft.com/office/drawing/2014/main" id="{970980B7-EA90-409D-8E59-4A12EC6D485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7B75D00-9BBB-4611-96E4-E29D52EF5542}"/>
              </a:ext>
            </a:extLst>
          </p:cNvPr>
          <p:cNvSpPr>
            <a:spLocks noGrp="1"/>
          </p:cNvSpPr>
          <p:nvPr>
            <p:ph type="sldNum" sz="quarter" idx="12"/>
          </p:nvPr>
        </p:nvSpPr>
        <p:spPr/>
        <p:txBody>
          <a:bodyPr/>
          <a:lstStyle/>
          <a:p>
            <a:fld id="{D1E659A2-AB60-4FA9-8948-B824C310C4EF}" type="slidenum">
              <a:rPr lang="en-GB" smtClean="0"/>
              <a:t>‹#›</a:t>
            </a:fld>
            <a:endParaRPr lang="en-GB"/>
          </a:p>
        </p:txBody>
      </p:sp>
    </p:spTree>
    <p:extLst>
      <p:ext uri="{BB962C8B-B14F-4D97-AF65-F5344CB8AC3E}">
        <p14:creationId xmlns:p14="http://schemas.microsoft.com/office/powerpoint/2010/main" val="33662304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9A4F711-1760-45DF-BA2C-2D5BF55594C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275409D-AE83-4775-A87A-13C0709DBED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D93210E-A314-4F31-B187-AED2674602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71FC83-B867-4435-A64F-B1D9F5B7E256}" type="datetimeFigureOut">
              <a:rPr lang="en-GB" smtClean="0"/>
              <a:t>03/03/2021</a:t>
            </a:fld>
            <a:endParaRPr lang="en-GB"/>
          </a:p>
        </p:txBody>
      </p:sp>
      <p:sp>
        <p:nvSpPr>
          <p:cNvPr id="5" name="Footer Placeholder 4">
            <a:extLst>
              <a:ext uri="{FF2B5EF4-FFF2-40B4-BE49-F238E27FC236}">
                <a16:creationId xmlns:a16="http://schemas.microsoft.com/office/drawing/2014/main" id="{EAD65119-C0E8-448A-8BF2-A2025954A8A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50C7B87-DB19-4028-8788-687C074E406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1E659A2-AB60-4FA9-8948-B824C310C4EF}" type="slidenum">
              <a:rPr lang="en-GB" smtClean="0"/>
              <a:t>‹#›</a:t>
            </a:fld>
            <a:endParaRPr lang="en-GB"/>
          </a:p>
        </p:txBody>
      </p:sp>
    </p:spTree>
    <p:extLst>
      <p:ext uri="{BB962C8B-B14F-4D97-AF65-F5344CB8AC3E}">
        <p14:creationId xmlns:p14="http://schemas.microsoft.com/office/powerpoint/2010/main" val="408541843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diagramLayout" Target="../diagrams/layout2.xml"/><Relationship Id="rId13" Type="http://schemas.openxmlformats.org/officeDocument/2006/relationships/image" Target="../media/image5.png"/><Relationship Id="rId18" Type="http://schemas.microsoft.com/office/2007/relationships/diagramDrawing" Target="../diagrams/drawing3.xml"/><Relationship Id="rId3" Type="http://schemas.openxmlformats.org/officeDocument/2006/relationships/diagramLayout" Target="../diagrams/layout1.xml"/><Relationship Id="rId7" Type="http://schemas.openxmlformats.org/officeDocument/2006/relationships/diagramData" Target="../diagrams/data2.xml"/><Relationship Id="rId12" Type="http://schemas.openxmlformats.org/officeDocument/2006/relationships/image" Target="../media/image4.png"/><Relationship Id="rId17" Type="http://schemas.openxmlformats.org/officeDocument/2006/relationships/diagramColors" Target="../diagrams/colors3.xml"/><Relationship Id="rId2" Type="http://schemas.openxmlformats.org/officeDocument/2006/relationships/diagramData" Target="../diagrams/data1.xml"/><Relationship Id="rId16" Type="http://schemas.openxmlformats.org/officeDocument/2006/relationships/diagramQuickStyle" Target="../diagrams/quickStyle3.xml"/><Relationship Id="rId1" Type="http://schemas.openxmlformats.org/officeDocument/2006/relationships/slideLayout" Target="../slideLayouts/slideLayout2.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5" Type="http://schemas.openxmlformats.org/officeDocument/2006/relationships/diagramLayout" Target="../diagrams/layout3.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 Id="rId14" Type="http://schemas.openxmlformats.org/officeDocument/2006/relationships/diagramData" Target="../diagrams/data3.xml"/></Relationships>
</file>

<file path=ppt/slides/_rels/slide7.xml.rels><?xml version="1.0" encoding="UTF-8" standalone="yes"?>
<Relationships xmlns="http://schemas.openxmlformats.org/package/2006/relationships"><Relationship Id="rId3" Type="http://schemas.openxmlformats.org/officeDocument/2006/relationships/hyperlink" Target="https://th.bing.com/th/id/OIP.aKK4lDQkzB7AZo0uEmATPwHaCO?w=315&amp;h=105&amp;c=7&amp;o=5&amp;pid=1.7" TargetMode="External"/><Relationship Id="rId2" Type="http://schemas.openxmlformats.org/officeDocument/2006/relationships/hyperlink" Target="https://th.bing.com/th/id/OIP.dZMeo6cxQzbBuoWiN1PZPQHaC9?w=304&amp;h=139&amp;c=7&amp;o=5&amp;pid=1.7"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D415A1-46F5-4741-B42E-5A3B6486D30C}"/>
              </a:ext>
            </a:extLst>
          </p:cNvPr>
          <p:cNvSpPr>
            <a:spLocks noGrp="1"/>
          </p:cNvSpPr>
          <p:nvPr>
            <p:ph type="ctrTitle"/>
          </p:nvPr>
        </p:nvSpPr>
        <p:spPr>
          <a:xfrm>
            <a:off x="1524000" y="3527938"/>
            <a:ext cx="9144000" cy="2387600"/>
          </a:xfrm>
        </p:spPr>
        <p:txBody>
          <a:bodyPr>
            <a:normAutofit fontScale="90000"/>
          </a:bodyPr>
          <a:lstStyle/>
          <a:p>
            <a:r>
              <a:rPr lang="en-GB" sz="3600" b="1" dirty="0">
                <a:latin typeface="Arial" panose="020B0604020202020204" pitchFamily="34" charset="0"/>
                <a:cs typeface="Arial" panose="020B0604020202020204" pitchFamily="34" charset="0"/>
              </a:rPr>
              <a:t>Student name: Ionut Alin Sacalus</a:t>
            </a:r>
            <a:br>
              <a:rPr lang="en-GB" sz="3600" b="1" dirty="0">
                <a:latin typeface="Arial" panose="020B0604020202020204" pitchFamily="34" charset="0"/>
                <a:cs typeface="Arial" panose="020B0604020202020204" pitchFamily="34" charset="0"/>
              </a:rPr>
            </a:br>
            <a:r>
              <a:rPr lang="en-GB" sz="3600" b="1" dirty="0">
                <a:latin typeface="Arial" panose="020B0604020202020204" pitchFamily="34" charset="0"/>
                <a:cs typeface="Arial" panose="020B0604020202020204" pitchFamily="34" charset="0"/>
              </a:rPr>
              <a:t>Student number: 1907523</a:t>
            </a:r>
            <a:br>
              <a:rPr lang="en-GB" sz="3600" b="1" dirty="0">
                <a:latin typeface="Arial" panose="020B0604020202020204" pitchFamily="34" charset="0"/>
                <a:cs typeface="Arial" panose="020B0604020202020204" pitchFamily="34" charset="0"/>
              </a:rPr>
            </a:br>
            <a:br>
              <a:rPr lang="en-GB" sz="3600" b="1" dirty="0">
                <a:latin typeface="Arial" panose="020B0604020202020204" pitchFamily="34" charset="0"/>
                <a:cs typeface="Arial" panose="020B0604020202020204" pitchFamily="34" charset="0"/>
              </a:rPr>
            </a:br>
            <a:r>
              <a:rPr lang="en-GB" sz="3600" b="1" dirty="0">
                <a:latin typeface="Arial" panose="020B0604020202020204" pitchFamily="34" charset="0"/>
                <a:cs typeface="Arial" panose="020B0604020202020204" pitchFamily="34" charset="0"/>
              </a:rPr>
              <a:t>Module code: BMHP5014</a:t>
            </a:r>
            <a:br>
              <a:rPr lang="en-GB" sz="3600" b="1" dirty="0">
                <a:latin typeface="Arial" panose="020B0604020202020204" pitchFamily="34" charset="0"/>
                <a:cs typeface="Arial" panose="020B0604020202020204" pitchFamily="34" charset="0"/>
              </a:rPr>
            </a:br>
            <a:r>
              <a:rPr lang="en-GB" sz="3600" b="1" dirty="0">
                <a:latin typeface="Arial" panose="020B0604020202020204" pitchFamily="34" charset="0"/>
                <a:cs typeface="Arial" panose="020B0604020202020204" pitchFamily="34" charset="0"/>
              </a:rPr>
              <a:t>Module title: Changemaker: Creativity and Value Creation</a:t>
            </a:r>
            <a:br>
              <a:rPr lang="en-GB" sz="3600" b="1" dirty="0">
                <a:latin typeface="Arial" panose="020B0604020202020204" pitchFamily="34" charset="0"/>
                <a:cs typeface="Arial" panose="020B0604020202020204" pitchFamily="34" charset="0"/>
              </a:rPr>
            </a:br>
            <a:br>
              <a:rPr lang="en-GB" sz="3600" b="1" dirty="0">
                <a:latin typeface="Arial" panose="020B0604020202020204" pitchFamily="34" charset="0"/>
                <a:cs typeface="Arial" panose="020B0604020202020204" pitchFamily="34" charset="0"/>
              </a:rPr>
            </a:br>
            <a:r>
              <a:rPr lang="en-GB" sz="3600" b="1" dirty="0">
                <a:latin typeface="Arial" panose="020B0604020202020204" pitchFamily="34" charset="0"/>
                <a:cs typeface="Arial" panose="020B0604020202020204" pitchFamily="34" charset="0"/>
              </a:rPr>
              <a:t>Lecturer name: Azora Hurd</a:t>
            </a:r>
            <a:br>
              <a:rPr lang="en-GB" sz="3600" b="1" dirty="0">
                <a:latin typeface="Arial" panose="020B0604020202020204" pitchFamily="34" charset="0"/>
                <a:cs typeface="Arial" panose="020B0604020202020204" pitchFamily="34" charset="0"/>
              </a:rPr>
            </a:br>
            <a:br>
              <a:rPr lang="en-GB" sz="3600" b="1" dirty="0">
                <a:latin typeface="Arial" panose="020B0604020202020204" pitchFamily="34" charset="0"/>
                <a:cs typeface="Arial" panose="020B0604020202020204" pitchFamily="34" charset="0"/>
              </a:rPr>
            </a:br>
            <a:r>
              <a:rPr lang="en-GB" sz="3600" b="1" dirty="0">
                <a:latin typeface="Arial" panose="020B0604020202020204" pitchFamily="34" charset="0"/>
                <a:cs typeface="Arial" panose="020B0604020202020204" pitchFamily="34" charset="0"/>
              </a:rPr>
              <a:t>Assignment title: E- Portfolio Evidence of Learning</a:t>
            </a:r>
          </a:p>
        </p:txBody>
      </p:sp>
    </p:spTree>
    <p:extLst>
      <p:ext uri="{BB962C8B-B14F-4D97-AF65-F5344CB8AC3E}">
        <p14:creationId xmlns:p14="http://schemas.microsoft.com/office/powerpoint/2010/main" val="10243674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2A61A9-E803-4AC0-9469-26571FDC0C83}"/>
              </a:ext>
            </a:extLst>
          </p:cNvPr>
          <p:cNvSpPr>
            <a:spLocks noGrp="1"/>
          </p:cNvSpPr>
          <p:nvPr>
            <p:ph type="title"/>
          </p:nvPr>
        </p:nvSpPr>
        <p:spPr>
          <a:xfrm>
            <a:off x="168811" y="-127245"/>
            <a:ext cx="10515600" cy="1325563"/>
          </a:xfrm>
        </p:spPr>
        <p:txBody>
          <a:bodyPr/>
          <a:lstStyle/>
          <a:p>
            <a:r>
              <a:rPr lang="en-GB" b="1" dirty="0">
                <a:highlight>
                  <a:srgbClr val="00FF00"/>
                </a:highlight>
                <a:latin typeface="Arial" panose="020B0604020202020204" pitchFamily="34" charset="0"/>
                <a:cs typeface="Arial" panose="020B0604020202020204" pitchFamily="34" charset="0"/>
              </a:rPr>
              <a:t>Task three</a:t>
            </a:r>
          </a:p>
        </p:txBody>
      </p:sp>
      <p:sp>
        <p:nvSpPr>
          <p:cNvPr id="3" name="Content Placeholder 2">
            <a:extLst>
              <a:ext uri="{FF2B5EF4-FFF2-40B4-BE49-F238E27FC236}">
                <a16:creationId xmlns:a16="http://schemas.microsoft.com/office/drawing/2014/main" id="{A34AC783-BE8D-4692-AB76-5200A5D98DBF}"/>
              </a:ext>
            </a:extLst>
          </p:cNvPr>
          <p:cNvSpPr>
            <a:spLocks noGrp="1"/>
          </p:cNvSpPr>
          <p:nvPr>
            <p:ph idx="1"/>
          </p:nvPr>
        </p:nvSpPr>
        <p:spPr>
          <a:xfrm>
            <a:off x="168811" y="1322363"/>
            <a:ext cx="11873133" cy="5401994"/>
          </a:xfrm>
        </p:spPr>
        <p:txBody>
          <a:bodyPr numCol="2">
            <a:normAutofit/>
          </a:bodyPr>
          <a:lstStyle/>
          <a:p>
            <a:pPr marL="0" indent="0" algn="just">
              <a:lnSpc>
                <a:spcPct val="150000"/>
              </a:lnSpc>
              <a:buNone/>
            </a:pPr>
            <a:r>
              <a:rPr lang="en-GB" sz="1200" dirty="0">
                <a:latin typeface="Arial" panose="020B0604020202020204" pitchFamily="34" charset="0"/>
                <a:cs typeface="Arial" panose="020B0604020202020204" pitchFamily="34" charset="0"/>
              </a:rPr>
              <a:t>What is autism?</a:t>
            </a:r>
          </a:p>
          <a:p>
            <a:pPr marL="0" indent="0" algn="just">
              <a:lnSpc>
                <a:spcPct val="150000"/>
              </a:lnSpc>
              <a:buNone/>
            </a:pPr>
            <a:r>
              <a:rPr lang="en-GB" sz="1200" dirty="0">
                <a:latin typeface="Arial" panose="020B0604020202020204" pitchFamily="34" charset="0"/>
                <a:cs typeface="Arial" panose="020B0604020202020204" pitchFamily="34" charset="0"/>
              </a:rPr>
              <a:t>Autism is a lifelong developmental disability that affects how people communicate, behave and interact with the world. One in 100 people suffer from autism and there are around 700,000 autistic adults and children in the UK. </a:t>
            </a:r>
          </a:p>
          <a:p>
            <a:pPr marL="0" indent="0" algn="just">
              <a:lnSpc>
                <a:spcPct val="150000"/>
              </a:lnSpc>
              <a:buNone/>
            </a:pPr>
            <a:r>
              <a:rPr lang="en-GB" sz="1200" dirty="0">
                <a:latin typeface="Arial" panose="020B0604020202020204" pitchFamily="34" charset="0"/>
                <a:cs typeface="Arial" panose="020B0604020202020204" pitchFamily="34" charset="0"/>
              </a:rPr>
              <a:t>People with autism have difficulty interpreting verbal and non-verbal language, such as gestures or tone of voice. Some people with autism are unable to speak or have limited speeches while others with autism have very good language skills, but have difficulty understanding sarcasm or tone of voice. Other challenges include:</a:t>
            </a:r>
          </a:p>
          <a:p>
            <a:pPr algn="just">
              <a:lnSpc>
                <a:spcPct val="150000"/>
              </a:lnSpc>
            </a:pPr>
            <a:r>
              <a:rPr lang="en-GB" sz="1200" dirty="0">
                <a:latin typeface="Arial" panose="020B0604020202020204" pitchFamily="34" charset="0"/>
                <a:cs typeface="Arial" panose="020B0604020202020204" pitchFamily="34" charset="0"/>
              </a:rPr>
              <a:t>Take things literally and don't understand abstract concepts</a:t>
            </a:r>
          </a:p>
          <a:p>
            <a:pPr algn="just">
              <a:lnSpc>
                <a:spcPct val="150000"/>
              </a:lnSpc>
            </a:pPr>
            <a:r>
              <a:rPr lang="en-GB" sz="1200" dirty="0">
                <a:latin typeface="Arial" panose="020B0604020202020204" pitchFamily="34" charset="0"/>
                <a:cs typeface="Arial" panose="020B0604020202020204" pitchFamily="34" charset="0"/>
              </a:rPr>
              <a:t>Need more time to process information or answer questions</a:t>
            </a:r>
          </a:p>
          <a:p>
            <a:pPr algn="just">
              <a:lnSpc>
                <a:spcPct val="150000"/>
              </a:lnSpc>
            </a:pPr>
            <a:r>
              <a:rPr lang="en-GB" sz="1200" dirty="0">
                <a:latin typeface="Arial" panose="020B0604020202020204" pitchFamily="34" charset="0"/>
                <a:cs typeface="Arial" panose="020B0604020202020204" pitchFamily="34" charset="0"/>
              </a:rPr>
              <a:t>Repeat what others tell them (this is called echolalia)</a:t>
            </a:r>
          </a:p>
          <a:p>
            <a:pPr algn="just">
              <a:lnSpc>
                <a:spcPct val="150000"/>
              </a:lnSpc>
            </a:pPr>
            <a:r>
              <a:rPr lang="en-GB" sz="1200" dirty="0">
                <a:latin typeface="Arial" panose="020B0604020202020204" pitchFamily="34" charset="0"/>
                <a:cs typeface="Arial" panose="020B0604020202020204" pitchFamily="34" charset="0"/>
              </a:rPr>
              <a:t>Social interaction</a:t>
            </a:r>
          </a:p>
          <a:p>
            <a:pPr marL="0" indent="0" algn="just">
              <a:lnSpc>
                <a:spcPct val="150000"/>
              </a:lnSpc>
              <a:buNone/>
            </a:pPr>
            <a:r>
              <a:rPr lang="en-GB" sz="1200" dirty="0">
                <a:latin typeface="Arial" panose="020B0604020202020204" pitchFamily="34" charset="0"/>
                <a:cs typeface="Arial" panose="020B0604020202020204" pitchFamily="34" charset="0"/>
              </a:rPr>
              <a:t>People with autism often have difficulty "reading" other people - recognizing or understanding the feelings and intentions of others - and expressing their own emotions. This can make it very difficult to navigate the social world. People with autism can:</a:t>
            </a:r>
          </a:p>
          <a:p>
            <a:pPr algn="just">
              <a:lnSpc>
                <a:spcPct val="150000"/>
              </a:lnSpc>
              <a:buFont typeface="Wingdings" panose="05000000000000000000" pitchFamily="2" charset="2"/>
              <a:buChar char="§"/>
            </a:pPr>
            <a:r>
              <a:rPr lang="en-GB" sz="1200" dirty="0">
                <a:latin typeface="Arial" panose="020B0604020202020204" pitchFamily="34" charset="0"/>
                <a:cs typeface="Arial" panose="020B0604020202020204" pitchFamily="34" charset="0"/>
              </a:rPr>
              <a:t>Seem insensitive</a:t>
            </a:r>
          </a:p>
          <a:p>
            <a:pPr algn="just">
              <a:lnSpc>
                <a:spcPct val="150000"/>
              </a:lnSpc>
              <a:buFont typeface="Wingdings" panose="05000000000000000000" pitchFamily="2" charset="2"/>
              <a:buChar char="§"/>
            </a:pPr>
            <a:r>
              <a:rPr lang="en-GB" sz="1200" dirty="0">
                <a:latin typeface="Arial" panose="020B0604020202020204" pitchFamily="34" charset="0"/>
                <a:cs typeface="Arial" panose="020B0604020202020204" pitchFamily="34" charset="0"/>
              </a:rPr>
              <a:t>Looking for time alone when overloaded by other people</a:t>
            </a:r>
          </a:p>
          <a:p>
            <a:pPr algn="just">
              <a:lnSpc>
                <a:spcPct val="150000"/>
              </a:lnSpc>
              <a:buFont typeface="Wingdings" panose="05000000000000000000" pitchFamily="2" charset="2"/>
              <a:buChar char="§"/>
            </a:pPr>
            <a:r>
              <a:rPr lang="en-GB" sz="1200" dirty="0">
                <a:latin typeface="Arial" panose="020B0604020202020204" pitchFamily="34" charset="0"/>
                <a:cs typeface="Arial" panose="020B0604020202020204" pitchFamily="34" charset="0"/>
              </a:rPr>
              <a:t>Don't look for the comfort of others</a:t>
            </a:r>
          </a:p>
          <a:p>
            <a:pPr algn="just">
              <a:lnSpc>
                <a:spcPct val="150000"/>
              </a:lnSpc>
              <a:buFont typeface="Wingdings" panose="05000000000000000000" pitchFamily="2" charset="2"/>
              <a:buChar char="§"/>
            </a:pPr>
            <a:r>
              <a:rPr lang="en-GB" sz="1200" dirty="0">
                <a:latin typeface="Arial" panose="020B0604020202020204" pitchFamily="34" charset="0"/>
                <a:cs typeface="Arial" panose="020B0604020202020204" pitchFamily="34" charset="0"/>
              </a:rPr>
              <a:t>Appear to be behaving "weirdly" or in a way that is considered socially inappropriate</a:t>
            </a:r>
          </a:p>
          <a:p>
            <a:pPr algn="just">
              <a:lnSpc>
                <a:spcPct val="150000"/>
              </a:lnSpc>
              <a:buFont typeface="Wingdings" panose="05000000000000000000" pitchFamily="2" charset="2"/>
              <a:buChar char="§"/>
            </a:pPr>
            <a:r>
              <a:rPr lang="en-GB" sz="1200" dirty="0">
                <a:latin typeface="Arial" panose="020B0604020202020204" pitchFamily="34" charset="0"/>
                <a:cs typeface="Arial" panose="020B0604020202020204" pitchFamily="34" charset="0"/>
              </a:rPr>
              <a:t>It's hard to make friends. (Gardner, 2021)</a:t>
            </a:r>
          </a:p>
          <a:p>
            <a:pPr marL="0" indent="0" algn="just">
              <a:lnSpc>
                <a:spcPct val="150000"/>
              </a:lnSpc>
              <a:buNone/>
            </a:pPr>
            <a:r>
              <a:rPr lang="en-GB" sz="1200" dirty="0">
                <a:latin typeface="Arial" panose="020B0604020202020204" pitchFamily="34" charset="0"/>
                <a:cs typeface="Arial" panose="020B0604020202020204" pitchFamily="34" charset="0"/>
              </a:rPr>
              <a:t>The people with autism can be:</a:t>
            </a:r>
          </a:p>
          <a:p>
            <a:pPr algn="just">
              <a:lnSpc>
                <a:spcPct val="150000"/>
              </a:lnSpc>
              <a:buFont typeface="Wingdings" panose="05000000000000000000" pitchFamily="2" charset="2"/>
              <a:buChar char="q"/>
            </a:pPr>
            <a:r>
              <a:rPr lang="en-GB" sz="1200" dirty="0">
                <a:latin typeface="Arial" panose="020B0604020202020204" pitchFamily="34" charset="0"/>
                <a:cs typeface="Arial" panose="020B0604020202020204" pitchFamily="34" charset="0"/>
              </a:rPr>
              <a:t>Difficulty speaking and communicating with other people. </a:t>
            </a:r>
          </a:p>
          <a:p>
            <a:pPr algn="just">
              <a:lnSpc>
                <a:spcPct val="150000"/>
              </a:lnSpc>
              <a:buFont typeface="Wingdings" panose="05000000000000000000" pitchFamily="2" charset="2"/>
              <a:buChar char="q"/>
            </a:pPr>
            <a:r>
              <a:rPr lang="en-GB" sz="1200" dirty="0">
                <a:latin typeface="Arial" panose="020B0604020202020204" pitchFamily="34" charset="0"/>
                <a:cs typeface="Arial" panose="020B0604020202020204" pitchFamily="34" charset="0"/>
              </a:rPr>
              <a:t>The difficulty of understanding others. </a:t>
            </a:r>
          </a:p>
          <a:p>
            <a:pPr algn="just">
              <a:lnSpc>
                <a:spcPct val="150000"/>
              </a:lnSpc>
              <a:buFont typeface="Wingdings" panose="05000000000000000000" pitchFamily="2" charset="2"/>
              <a:buChar char="q"/>
            </a:pPr>
            <a:r>
              <a:rPr lang="en-GB" sz="1200" dirty="0">
                <a:latin typeface="Arial" panose="020B0604020202020204" pitchFamily="34" charset="0"/>
                <a:cs typeface="Arial" panose="020B0604020202020204" pitchFamily="34" charset="0"/>
              </a:rPr>
              <a:t>Toys seem strange, uncomfortable to them. </a:t>
            </a:r>
          </a:p>
          <a:p>
            <a:pPr algn="just">
              <a:lnSpc>
                <a:spcPct val="150000"/>
              </a:lnSpc>
              <a:buFont typeface="Wingdings" panose="05000000000000000000" pitchFamily="2" charset="2"/>
              <a:buChar char="q"/>
            </a:pPr>
            <a:r>
              <a:rPr lang="en-GB" sz="1200" dirty="0">
                <a:latin typeface="Arial" panose="020B0604020202020204" pitchFamily="34" charset="0"/>
                <a:cs typeface="Arial" panose="020B0604020202020204" pitchFamily="34" charset="0"/>
              </a:rPr>
              <a:t>They can be scared of noises.</a:t>
            </a:r>
          </a:p>
          <a:p>
            <a:pPr algn="just">
              <a:lnSpc>
                <a:spcPct val="150000"/>
              </a:lnSpc>
              <a:buFont typeface="Wingdings" panose="05000000000000000000" pitchFamily="2" charset="2"/>
              <a:buChar char="q"/>
            </a:pPr>
            <a:r>
              <a:rPr lang="en-GB" sz="1200" dirty="0">
                <a:latin typeface="Arial" panose="020B0604020202020204" pitchFamily="34" charset="0"/>
                <a:cs typeface="Arial" panose="020B0604020202020204" pitchFamily="34" charset="0"/>
              </a:rPr>
              <a:t>It takes them longer to understand a situation. </a:t>
            </a:r>
          </a:p>
          <a:p>
            <a:pPr algn="just">
              <a:lnSpc>
                <a:spcPct val="150000"/>
              </a:lnSpc>
              <a:buFont typeface="Wingdings" panose="05000000000000000000" pitchFamily="2" charset="2"/>
              <a:buChar char="q"/>
            </a:pPr>
            <a:r>
              <a:rPr lang="en-GB" sz="1200" dirty="0">
                <a:latin typeface="Arial" panose="020B0604020202020204" pitchFamily="34" charset="0"/>
                <a:cs typeface="Arial" panose="020B0604020202020204" pitchFamily="34" charset="0"/>
              </a:rPr>
              <a:t>I don't understand and I can't think like the others.</a:t>
            </a:r>
          </a:p>
        </p:txBody>
      </p:sp>
    </p:spTree>
    <p:extLst>
      <p:ext uri="{BB962C8B-B14F-4D97-AF65-F5344CB8AC3E}">
        <p14:creationId xmlns:p14="http://schemas.microsoft.com/office/powerpoint/2010/main" val="13921877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9939FD0-E3AF-447E-835D-A836931F5108}"/>
              </a:ext>
            </a:extLst>
          </p:cNvPr>
          <p:cNvSpPr>
            <a:spLocks noGrp="1"/>
          </p:cNvSpPr>
          <p:nvPr>
            <p:ph type="title"/>
          </p:nvPr>
        </p:nvSpPr>
        <p:spPr>
          <a:xfrm>
            <a:off x="1121141" y="355600"/>
            <a:ext cx="10515600" cy="1325563"/>
          </a:xfrm>
          <a:solidFill>
            <a:srgbClr val="92D050"/>
          </a:solidFill>
        </p:spPr>
        <p:txBody>
          <a:bodyPr>
            <a:normAutofit/>
          </a:bodyPr>
          <a:lstStyle/>
          <a:p>
            <a:r>
              <a:rPr lang="en-GB" sz="6000" b="1" dirty="0">
                <a:solidFill>
                  <a:srgbClr val="FF0000"/>
                </a:solidFill>
                <a:highlight>
                  <a:srgbClr val="00FF00"/>
                </a:highlight>
                <a:latin typeface="Algerian" panose="04020705040A02060702" pitchFamily="82" charset="0"/>
              </a:rPr>
              <a:t>Autism community Group </a:t>
            </a:r>
          </a:p>
        </p:txBody>
      </p:sp>
      <p:sp>
        <p:nvSpPr>
          <p:cNvPr id="6" name="Content Placeholder 5">
            <a:extLst>
              <a:ext uri="{FF2B5EF4-FFF2-40B4-BE49-F238E27FC236}">
                <a16:creationId xmlns:a16="http://schemas.microsoft.com/office/drawing/2014/main" id="{08B31A9B-6B3E-46C7-BADD-C79620ACF57F}"/>
              </a:ext>
            </a:extLst>
          </p:cNvPr>
          <p:cNvSpPr>
            <a:spLocks noGrp="1"/>
          </p:cNvSpPr>
          <p:nvPr>
            <p:ph sz="half" idx="2"/>
          </p:nvPr>
        </p:nvSpPr>
        <p:spPr>
          <a:xfrm>
            <a:off x="154745" y="1575582"/>
            <a:ext cx="5565340" cy="5162843"/>
          </a:xfrm>
        </p:spPr>
        <p:txBody>
          <a:bodyPr>
            <a:normAutofit fontScale="47500" lnSpcReduction="20000"/>
          </a:bodyPr>
          <a:lstStyle/>
          <a:p>
            <a:pPr marL="0" indent="0">
              <a:lnSpc>
                <a:spcPct val="120000"/>
              </a:lnSpc>
              <a:buNone/>
            </a:pPr>
            <a:r>
              <a:rPr lang="en-GB" sz="2900" dirty="0">
                <a:solidFill>
                  <a:srgbClr val="C00000"/>
                </a:solidFill>
                <a:latin typeface="Algerian" panose="04020705040A02060702" pitchFamily="82" charset="0"/>
                <a:cs typeface="Arial" panose="020B0604020202020204" pitchFamily="34" charset="0"/>
              </a:rPr>
              <a:t>We would like to invite parents, families and carers of children and adults with autism to come and join with us.</a:t>
            </a:r>
          </a:p>
          <a:p>
            <a:pPr>
              <a:lnSpc>
                <a:spcPct val="120000"/>
              </a:lnSpc>
              <a:buFont typeface="Wingdings" panose="05000000000000000000" pitchFamily="2" charset="2"/>
              <a:buChar char="Ø"/>
            </a:pPr>
            <a:r>
              <a:rPr lang="en-GB" sz="2900" dirty="0">
                <a:solidFill>
                  <a:srgbClr val="C00000"/>
                </a:solidFill>
                <a:latin typeface="Algerian" panose="04020705040A02060702" pitchFamily="82" charset="0"/>
                <a:cs typeface="Arial" panose="020B0604020202020204" pitchFamily="34" charset="0"/>
              </a:rPr>
              <a:t>Activities and games which include- sensory play, arts and craft, pool table, football, PlayStation and more...</a:t>
            </a:r>
          </a:p>
          <a:p>
            <a:pPr>
              <a:lnSpc>
                <a:spcPct val="120000"/>
              </a:lnSpc>
              <a:buFont typeface="Wingdings" panose="05000000000000000000" pitchFamily="2" charset="2"/>
              <a:buChar char="Ø"/>
            </a:pPr>
            <a:r>
              <a:rPr lang="en-GB" sz="2900" dirty="0">
                <a:solidFill>
                  <a:srgbClr val="C00000"/>
                </a:solidFill>
                <a:latin typeface="Algerian" panose="04020705040A02060702" pitchFamily="82" charset="0"/>
                <a:cs typeface="Arial" panose="020B0604020202020204" pitchFamily="34" charset="0"/>
              </a:rPr>
              <a:t>Questions and answers </a:t>
            </a:r>
          </a:p>
          <a:p>
            <a:pPr>
              <a:lnSpc>
                <a:spcPct val="120000"/>
              </a:lnSpc>
              <a:buFont typeface="Wingdings" panose="05000000000000000000" pitchFamily="2" charset="2"/>
              <a:buChar char="Ø"/>
            </a:pPr>
            <a:r>
              <a:rPr lang="en-GB" sz="2900" dirty="0">
                <a:solidFill>
                  <a:srgbClr val="C00000"/>
                </a:solidFill>
                <a:latin typeface="Algerian" panose="04020705040A02060702" pitchFamily="82" charset="0"/>
                <a:cs typeface="Arial" panose="020B0604020202020204" pitchFamily="34" charset="0"/>
              </a:rPr>
              <a:t>Healthy eating workshop </a:t>
            </a:r>
          </a:p>
          <a:p>
            <a:pPr>
              <a:lnSpc>
                <a:spcPct val="120000"/>
              </a:lnSpc>
              <a:buFont typeface="Wingdings" panose="05000000000000000000" pitchFamily="2" charset="2"/>
              <a:buChar char="Ø"/>
            </a:pPr>
            <a:r>
              <a:rPr lang="en-GB" sz="2900" dirty="0">
                <a:solidFill>
                  <a:srgbClr val="C00000"/>
                </a:solidFill>
                <a:latin typeface="Algerian" panose="04020705040A02060702" pitchFamily="82" charset="0"/>
                <a:cs typeface="Arial" panose="020B0604020202020204" pitchFamily="34" charset="0"/>
              </a:rPr>
              <a:t>A chance to talk, network and offer mutual support to others.</a:t>
            </a:r>
          </a:p>
          <a:p>
            <a:pPr marL="0" indent="0">
              <a:lnSpc>
                <a:spcPct val="120000"/>
              </a:lnSpc>
              <a:buNone/>
            </a:pPr>
            <a:r>
              <a:rPr lang="en-GB" sz="2900" dirty="0">
                <a:solidFill>
                  <a:srgbClr val="C00000"/>
                </a:solidFill>
                <a:latin typeface="Algerian" panose="04020705040A02060702" pitchFamily="82" charset="0"/>
                <a:cs typeface="Arial" panose="020B0604020202020204" pitchFamily="34" charset="0"/>
              </a:rPr>
              <a:t>When???</a:t>
            </a:r>
          </a:p>
          <a:p>
            <a:pPr marL="0" indent="0">
              <a:lnSpc>
                <a:spcPct val="120000"/>
              </a:lnSpc>
              <a:buNone/>
            </a:pPr>
            <a:r>
              <a:rPr lang="en-GB" sz="2900" dirty="0">
                <a:solidFill>
                  <a:srgbClr val="C00000"/>
                </a:solidFill>
                <a:latin typeface="Algerian" panose="04020705040A02060702" pitchFamily="82" charset="0"/>
                <a:cs typeface="Arial" panose="020B0604020202020204" pitchFamily="34" charset="0"/>
              </a:rPr>
              <a:t>Sunday 7 March </a:t>
            </a:r>
          </a:p>
          <a:p>
            <a:pPr marL="0" indent="0">
              <a:lnSpc>
                <a:spcPct val="120000"/>
              </a:lnSpc>
              <a:buNone/>
            </a:pPr>
            <a:r>
              <a:rPr lang="en-GB" sz="2900" dirty="0">
                <a:solidFill>
                  <a:srgbClr val="C00000"/>
                </a:solidFill>
                <a:latin typeface="Algerian" panose="04020705040A02060702" pitchFamily="82" charset="0"/>
                <a:cs typeface="Arial" panose="020B0604020202020204" pitchFamily="34" charset="0"/>
              </a:rPr>
              <a:t>What time???</a:t>
            </a:r>
          </a:p>
          <a:p>
            <a:pPr marL="0" indent="0">
              <a:lnSpc>
                <a:spcPct val="120000"/>
              </a:lnSpc>
              <a:buNone/>
            </a:pPr>
            <a:r>
              <a:rPr lang="en-GB" sz="2900" dirty="0">
                <a:solidFill>
                  <a:srgbClr val="C00000"/>
                </a:solidFill>
                <a:latin typeface="Algerian" panose="04020705040A02060702" pitchFamily="82" charset="0"/>
                <a:cs typeface="Arial" panose="020B0604020202020204" pitchFamily="34" charset="0"/>
              </a:rPr>
              <a:t>10:30-14:00</a:t>
            </a:r>
          </a:p>
          <a:p>
            <a:pPr marL="0" indent="0">
              <a:lnSpc>
                <a:spcPct val="120000"/>
              </a:lnSpc>
              <a:buNone/>
            </a:pPr>
            <a:r>
              <a:rPr lang="en-GB" sz="2900" dirty="0">
                <a:solidFill>
                  <a:srgbClr val="C00000"/>
                </a:solidFill>
                <a:latin typeface="Algerian" panose="04020705040A02060702" pitchFamily="82" charset="0"/>
                <a:cs typeface="Arial" panose="020B0604020202020204" pitchFamily="34" charset="0"/>
              </a:rPr>
              <a:t>Where???</a:t>
            </a:r>
          </a:p>
          <a:p>
            <a:pPr marL="0" indent="0">
              <a:lnSpc>
                <a:spcPct val="120000"/>
              </a:lnSpc>
              <a:buNone/>
            </a:pPr>
            <a:r>
              <a:rPr lang="en-GB" sz="2900" dirty="0">
                <a:solidFill>
                  <a:srgbClr val="C00000"/>
                </a:solidFill>
                <a:latin typeface="Algerian" panose="04020705040A02060702" pitchFamily="82" charset="0"/>
                <a:cs typeface="Arial" panose="020B0604020202020204" pitchFamily="34" charset="0"/>
              </a:rPr>
              <a:t>Birmingham City Centre B5</a:t>
            </a:r>
          </a:p>
          <a:p>
            <a:pPr marL="0" indent="0">
              <a:buNone/>
            </a:pPr>
            <a:endParaRPr lang="en-GB" sz="1800" dirty="0">
              <a:solidFill>
                <a:schemeClr val="accent2">
                  <a:lumMod val="50000"/>
                </a:schemeClr>
              </a:solidFill>
              <a:latin typeface="Arial" panose="020B0604020202020204" pitchFamily="34" charset="0"/>
              <a:cs typeface="Arial" panose="020B0604020202020204" pitchFamily="34" charset="0"/>
            </a:endParaRPr>
          </a:p>
        </p:txBody>
      </p:sp>
      <p:sp>
        <p:nvSpPr>
          <p:cNvPr id="8" name="Content Placeholder 7">
            <a:extLst>
              <a:ext uri="{FF2B5EF4-FFF2-40B4-BE49-F238E27FC236}">
                <a16:creationId xmlns:a16="http://schemas.microsoft.com/office/drawing/2014/main" id="{68727A85-9B9E-48FC-A0F6-3436A25ECF1D}"/>
              </a:ext>
            </a:extLst>
          </p:cNvPr>
          <p:cNvSpPr>
            <a:spLocks noGrp="1"/>
          </p:cNvSpPr>
          <p:nvPr>
            <p:ph sz="quarter" idx="4"/>
          </p:nvPr>
        </p:nvSpPr>
        <p:spPr>
          <a:xfrm>
            <a:off x="6096000" y="1575582"/>
            <a:ext cx="5164826" cy="4614081"/>
          </a:xfrm>
        </p:spPr>
        <p:txBody>
          <a:bodyPr>
            <a:normAutofit fontScale="47500" lnSpcReduction="20000"/>
          </a:bodyPr>
          <a:lstStyle/>
          <a:p>
            <a:r>
              <a:rPr lang="en-GB" dirty="0">
                <a:solidFill>
                  <a:srgbClr val="C00000"/>
                </a:solidFill>
                <a:latin typeface="Algerian" panose="04020705040A02060702" pitchFamily="82" charset="0"/>
              </a:rPr>
              <a:t>Our intention is to run this club on a regular basis.</a:t>
            </a:r>
          </a:p>
          <a:p>
            <a:r>
              <a:rPr lang="en-GB" dirty="0">
                <a:solidFill>
                  <a:srgbClr val="C00000"/>
                </a:solidFill>
                <a:latin typeface="Algerian" panose="04020705040A02060702" pitchFamily="82" charset="0"/>
              </a:rPr>
              <a:t>We will be looking to invite professionals.</a:t>
            </a:r>
          </a:p>
          <a:p>
            <a:r>
              <a:rPr lang="en-GB" dirty="0">
                <a:solidFill>
                  <a:srgbClr val="C00000"/>
                </a:solidFill>
                <a:latin typeface="Algerian" panose="04020705040A02060702" pitchFamily="82" charset="0"/>
              </a:rPr>
              <a:t>Professional training. </a:t>
            </a:r>
          </a:p>
          <a:p>
            <a:r>
              <a:rPr lang="en-GB" dirty="0">
                <a:solidFill>
                  <a:srgbClr val="C00000"/>
                </a:solidFill>
                <a:latin typeface="Algerian" panose="04020705040A02060702" pitchFamily="82" charset="0"/>
              </a:rPr>
              <a:t>Workshop and advice.</a:t>
            </a:r>
          </a:p>
          <a:p>
            <a:pPr marL="0" indent="0" algn="r">
              <a:buNone/>
            </a:pPr>
            <a:endParaRPr lang="en-GB" sz="3900" dirty="0">
              <a:solidFill>
                <a:srgbClr val="0070C0"/>
              </a:solidFill>
              <a:latin typeface="AR BLANCA" panose="02000000000000000000" pitchFamily="2" charset="0"/>
            </a:endParaRPr>
          </a:p>
          <a:p>
            <a:pPr marL="0" indent="0" algn="r">
              <a:buNone/>
            </a:pPr>
            <a:endParaRPr lang="en-GB" sz="3900" dirty="0">
              <a:solidFill>
                <a:srgbClr val="0070C0"/>
              </a:solidFill>
              <a:latin typeface="AR BLANCA" panose="02000000000000000000" pitchFamily="2" charset="0"/>
            </a:endParaRPr>
          </a:p>
          <a:p>
            <a:pPr marL="0" indent="0" algn="r">
              <a:buNone/>
            </a:pPr>
            <a:r>
              <a:rPr lang="en-GB" sz="3900" dirty="0">
                <a:solidFill>
                  <a:srgbClr val="0070C0"/>
                </a:solidFill>
                <a:latin typeface="AR BLANCA" panose="02000000000000000000" pitchFamily="2" charset="0"/>
              </a:rPr>
              <a:t>Always</a:t>
            </a:r>
          </a:p>
          <a:p>
            <a:pPr marL="0" indent="0" algn="r">
              <a:buNone/>
            </a:pPr>
            <a:r>
              <a:rPr lang="en-GB" sz="3900" dirty="0">
                <a:solidFill>
                  <a:srgbClr val="FF0066"/>
                </a:solidFill>
                <a:latin typeface="AR BLANCA" panose="02000000000000000000" pitchFamily="2" charset="0"/>
              </a:rPr>
              <a:t>Unique</a:t>
            </a:r>
          </a:p>
          <a:p>
            <a:pPr marL="0" indent="0" algn="r">
              <a:buNone/>
            </a:pPr>
            <a:r>
              <a:rPr lang="en-GB" sz="3900" dirty="0">
                <a:solidFill>
                  <a:srgbClr val="FF0000"/>
                </a:solidFill>
                <a:latin typeface="AR BLANCA" panose="02000000000000000000" pitchFamily="2" charset="0"/>
              </a:rPr>
              <a:t>Totally</a:t>
            </a:r>
          </a:p>
          <a:p>
            <a:pPr marL="0" indent="0" algn="r">
              <a:buNone/>
            </a:pPr>
            <a:r>
              <a:rPr lang="en-GB" sz="3900" dirty="0">
                <a:solidFill>
                  <a:srgbClr val="00B050"/>
                </a:solidFill>
                <a:latin typeface="AR BLANCA" panose="02000000000000000000" pitchFamily="2" charset="0"/>
              </a:rPr>
              <a:t>Interesting</a:t>
            </a:r>
          </a:p>
          <a:p>
            <a:pPr marL="0" indent="0" algn="r">
              <a:buNone/>
            </a:pPr>
            <a:r>
              <a:rPr lang="en-GB" sz="3900" dirty="0">
                <a:solidFill>
                  <a:srgbClr val="FFFF00"/>
                </a:solidFill>
                <a:latin typeface="AR BLANCA" panose="02000000000000000000" pitchFamily="2" charset="0"/>
              </a:rPr>
              <a:t>Sometimes</a:t>
            </a:r>
          </a:p>
          <a:p>
            <a:pPr marL="0" indent="0" algn="r">
              <a:buNone/>
            </a:pPr>
            <a:r>
              <a:rPr lang="en-GB" sz="3900" dirty="0">
                <a:solidFill>
                  <a:srgbClr val="002060"/>
                </a:solidFill>
                <a:latin typeface="AR BLANCA" panose="02000000000000000000" pitchFamily="2" charset="0"/>
              </a:rPr>
              <a:t>Mysterious</a:t>
            </a:r>
          </a:p>
          <a:p>
            <a:pPr marL="0" indent="0">
              <a:buNone/>
            </a:pPr>
            <a:endParaRPr lang="en-GB" dirty="0"/>
          </a:p>
        </p:txBody>
      </p:sp>
      <p:pic>
        <p:nvPicPr>
          <p:cNvPr id="9" name="Picture 8">
            <a:extLst>
              <a:ext uri="{FF2B5EF4-FFF2-40B4-BE49-F238E27FC236}">
                <a16:creationId xmlns:a16="http://schemas.microsoft.com/office/drawing/2014/main" id="{2F948FDD-6FAA-4B3C-8411-7F4961348806}"/>
              </a:ext>
            </a:extLst>
          </p:cNvPr>
          <p:cNvPicPr>
            <a:picLocks noChangeAspect="1"/>
          </p:cNvPicPr>
          <p:nvPr/>
        </p:nvPicPr>
        <p:blipFill>
          <a:blip r:embed="rId2"/>
          <a:stretch>
            <a:fillRect/>
          </a:stretch>
        </p:blipFill>
        <p:spPr>
          <a:xfrm>
            <a:off x="6095999" y="4082831"/>
            <a:ext cx="2869809" cy="956603"/>
          </a:xfrm>
          <a:prstGeom prst="rect">
            <a:avLst/>
          </a:prstGeom>
        </p:spPr>
      </p:pic>
      <p:sp>
        <p:nvSpPr>
          <p:cNvPr id="11" name="Rectangle: Beveled 10">
            <a:extLst>
              <a:ext uri="{FF2B5EF4-FFF2-40B4-BE49-F238E27FC236}">
                <a16:creationId xmlns:a16="http://schemas.microsoft.com/office/drawing/2014/main" id="{9FAC2276-80FD-453C-9AB9-3CA9D6B8D75A}"/>
              </a:ext>
            </a:extLst>
          </p:cNvPr>
          <p:cNvSpPr/>
          <p:nvPr/>
        </p:nvSpPr>
        <p:spPr>
          <a:xfrm>
            <a:off x="6096000" y="2901145"/>
            <a:ext cx="2869809" cy="1181686"/>
          </a:xfrm>
          <a:prstGeom prst="bevel">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latin typeface="Berlin Sans FB Demi" panose="020E0802020502020306" pitchFamily="34" charset="0"/>
              </a:rPr>
              <a:t>It is ok to be different!</a:t>
            </a:r>
          </a:p>
        </p:txBody>
      </p:sp>
      <p:sp>
        <p:nvSpPr>
          <p:cNvPr id="12" name="Rectangle: Beveled 11">
            <a:extLst>
              <a:ext uri="{FF2B5EF4-FFF2-40B4-BE49-F238E27FC236}">
                <a16:creationId xmlns:a16="http://schemas.microsoft.com/office/drawing/2014/main" id="{367E39EE-C087-4277-896C-61A44603EEB2}"/>
              </a:ext>
            </a:extLst>
          </p:cNvPr>
          <p:cNvSpPr/>
          <p:nvPr/>
        </p:nvSpPr>
        <p:spPr>
          <a:xfrm>
            <a:off x="6095999" y="5039434"/>
            <a:ext cx="2869809" cy="931594"/>
          </a:xfrm>
          <a:prstGeom prst="bevel">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latin typeface="Berlin Sans FB Demi" panose="020E0802020502020306" pitchFamily="34" charset="0"/>
              </a:rPr>
              <a:t>Voice for autism!!!</a:t>
            </a:r>
          </a:p>
        </p:txBody>
      </p:sp>
      <p:pic>
        <p:nvPicPr>
          <p:cNvPr id="13" name="Picture 12">
            <a:extLst>
              <a:ext uri="{FF2B5EF4-FFF2-40B4-BE49-F238E27FC236}">
                <a16:creationId xmlns:a16="http://schemas.microsoft.com/office/drawing/2014/main" id="{7C8E2FAD-F600-4A61-AF47-CA05575D210E}"/>
              </a:ext>
            </a:extLst>
          </p:cNvPr>
          <p:cNvPicPr>
            <a:picLocks noChangeAspect="1"/>
          </p:cNvPicPr>
          <p:nvPr/>
        </p:nvPicPr>
        <p:blipFill>
          <a:blip r:embed="rId3"/>
          <a:stretch>
            <a:fillRect/>
          </a:stretch>
        </p:blipFill>
        <p:spPr>
          <a:xfrm>
            <a:off x="3618768" y="3980303"/>
            <a:ext cx="2000250" cy="1990725"/>
          </a:xfrm>
          <a:prstGeom prst="rect">
            <a:avLst/>
          </a:prstGeom>
          <a:solidFill>
            <a:schemeClr val="accent6"/>
          </a:solidFill>
          <a:ln>
            <a:solidFill>
              <a:schemeClr val="accent6"/>
            </a:solidFill>
          </a:ln>
        </p:spPr>
      </p:pic>
    </p:spTree>
    <p:extLst>
      <p:ext uri="{BB962C8B-B14F-4D97-AF65-F5344CB8AC3E}">
        <p14:creationId xmlns:p14="http://schemas.microsoft.com/office/powerpoint/2010/main" val="27708741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6">
                <a:lumMod val="67000"/>
              </a:schemeClr>
            </a:gs>
            <a:gs pos="56000">
              <a:schemeClr val="accent6">
                <a:lumMod val="97000"/>
                <a:lumOff val="3000"/>
              </a:schemeClr>
            </a:gs>
            <a:gs pos="100000">
              <a:schemeClr val="accent6">
                <a:lumMod val="60000"/>
                <a:lumOff val="40000"/>
              </a:schemeClr>
            </a:gs>
          </a:gsLst>
          <a:lin ang="16200000" scaled="1"/>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3C7981-EF50-42D6-9841-E077C8296ADB}"/>
              </a:ext>
            </a:extLst>
          </p:cNvPr>
          <p:cNvSpPr>
            <a:spLocks noGrp="1"/>
          </p:cNvSpPr>
          <p:nvPr>
            <p:ph type="title"/>
          </p:nvPr>
        </p:nvSpPr>
        <p:spPr>
          <a:xfrm>
            <a:off x="838199" y="365125"/>
            <a:ext cx="11091203" cy="1325563"/>
          </a:xfrm>
        </p:spPr>
        <p:txBody>
          <a:bodyPr/>
          <a:lstStyle/>
          <a:p>
            <a:r>
              <a:rPr lang="en-GB" b="1" dirty="0">
                <a:solidFill>
                  <a:srgbClr val="00B050"/>
                </a:solidFill>
                <a:latin typeface="AR BLANCA" panose="02000000000000000000" pitchFamily="2" charset="0"/>
              </a:rPr>
              <a:t>Autism is not a disability, it is a special ability!</a:t>
            </a:r>
          </a:p>
        </p:txBody>
      </p:sp>
      <p:sp>
        <p:nvSpPr>
          <p:cNvPr id="3" name="Content Placeholder 2">
            <a:extLst>
              <a:ext uri="{FF2B5EF4-FFF2-40B4-BE49-F238E27FC236}">
                <a16:creationId xmlns:a16="http://schemas.microsoft.com/office/drawing/2014/main" id="{A3AC4904-7ED6-45AA-866B-6EE6C0794DFD}"/>
              </a:ext>
            </a:extLst>
          </p:cNvPr>
          <p:cNvSpPr>
            <a:spLocks noGrp="1"/>
          </p:cNvSpPr>
          <p:nvPr>
            <p:ph sz="half" idx="1"/>
          </p:nvPr>
        </p:nvSpPr>
        <p:spPr>
          <a:xfrm>
            <a:off x="262598" y="1690688"/>
            <a:ext cx="4103450" cy="3476624"/>
          </a:xfrm>
        </p:spPr>
        <p:txBody>
          <a:bodyPr numCol="1"/>
          <a:lstStyle/>
          <a:p>
            <a:pPr marL="0" indent="0">
              <a:buNone/>
            </a:pPr>
            <a:r>
              <a:rPr lang="en-GB" b="1" dirty="0">
                <a:solidFill>
                  <a:schemeClr val="bg1"/>
                </a:solidFill>
                <a:latin typeface="Algerian" panose="04020705040A02060702" pitchFamily="82" charset="0"/>
              </a:rPr>
              <a:t>Ask question</a:t>
            </a:r>
          </a:p>
          <a:p>
            <a:pPr marL="0" indent="0">
              <a:buNone/>
            </a:pPr>
            <a:r>
              <a:rPr lang="en-GB" b="1" dirty="0">
                <a:solidFill>
                  <a:schemeClr val="bg1"/>
                </a:solidFill>
                <a:latin typeface="Algerian" panose="04020705040A02060702" pitchFamily="82" charset="0"/>
              </a:rPr>
              <a:t>Understand</a:t>
            </a:r>
          </a:p>
          <a:p>
            <a:pPr marL="0" indent="0">
              <a:buNone/>
            </a:pPr>
            <a:r>
              <a:rPr lang="en-GB" b="1" dirty="0">
                <a:solidFill>
                  <a:schemeClr val="bg1"/>
                </a:solidFill>
                <a:latin typeface="Algerian" panose="04020705040A02060702" pitchFamily="82" charset="0"/>
              </a:rPr>
              <a:t>Tell a friend</a:t>
            </a:r>
          </a:p>
          <a:p>
            <a:pPr marL="0" indent="0">
              <a:buNone/>
            </a:pPr>
            <a:r>
              <a:rPr lang="en-GB" b="1" dirty="0">
                <a:solidFill>
                  <a:schemeClr val="bg1"/>
                </a:solidFill>
                <a:latin typeface="Algerian" panose="04020705040A02060702" pitchFamily="82" charset="0"/>
              </a:rPr>
              <a:t>Include</a:t>
            </a:r>
          </a:p>
          <a:p>
            <a:pPr marL="0" indent="0">
              <a:buNone/>
            </a:pPr>
            <a:r>
              <a:rPr lang="en-GB" b="1" dirty="0">
                <a:solidFill>
                  <a:schemeClr val="bg1"/>
                </a:solidFill>
                <a:latin typeface="Algerian" panose="04020705040A02060702" pitchFamily="82" charset="0"/>
              </a:rPr>
              <a:t>Show your support</a:t>
            </a:r>
          </a:p>
          <a:p>
            <a:pPr marL="0" indent="0">
              <a:buNone/>
            </a:pPr>
            <a:r>
              <a:rPr lang="en-GB" b="1" dirty="0">
                <a:solidFill>
                  <a:schemeClr val="bg1"/>
                </a:solidFill>
                <a:latin typeface="Algerian" panose="04020705040A02060702" pitchFamily="82" charset="0"/>
              </a:rPr>
              <a:t>Make a difference </a:t>
            </a:r>
          </a:p>
          <a:p>
            <a:pPr marL="0" indent="0">
              <a:buNone/>
            </a:pPr>
            <a:endParaRPr lang="en-GB" dirty="0"/>
          </a:p>
        </p:txBody>
      </p:sp>
      <p:pic>
        <p:nvPicPr>
          <p:cNvPr id="5" name="Content Placeholder 4">
            <a:extLst>
              <a:ext uri="{FF2B5EF4-FFF2-40B4-BE49-F238E27FC236}">
                <a16:creationId xmlns:a16="http://schemas.microsoft.com/office/drawing/2014/main" id="{1120A396-6706-46DD-9EF2-C3E024C2B3D4}"/>
              </a:ext>
            </a:extLst>
          </p:cNvPr>
          <p:cNvPicPr>
            <a:picLocks noGrp="1" noChangeAspect="1"/>
          </p:cNvPicPr>
          <p:nvPr>
            <p:ph sz="half" idx="2"/>
          </p:nvPr>
        </p:nvPicPr>
        <p:blipFill>
          <a:blip r:embed="rId2"/>
          <a:stretch>
            <a:fillRect/>
          </a:stretch>
        </p:blipFill>
        <p:spPr>
          <a:xfrm>
            <a:off x="4366048" y="1690688"/>
            <a:ext cx="2017752" cy="3193311"/>
          </a:xfrm>
          <a:prstGeom prst="rect">
            <a:avLst/>
          </a:prstGeom>
        </p:spPr>
      </p:pic>
      <p:sp>
        <p:nvSpPr>
          <p:cNvPr id="6" name="Rectangle: Beveled 5">
            <a:extLst>
              <a:ext uri="{FF2B5EF4-FFF2-40B4-BE49-F238E27FC236}">
                <a16:creationId xmlns:a16="http://schemas.microsoft.com/office/drawing/2014/main" id="{FC501243-496D-44E5-9566-B3DEFEEF5209}"/>
              </a:ext>
            </a:extLst>
          </p:cNvPr>
          <p:cNvSpPr/>
          <p:nvPr/>
        </p:nvSpPr>
        <p:spPr>
          <a:xfrm>
            <a:off x="407964" y="5964701"/>
            <a:ext cx="10231899" cy="739190"/>
          </a:xfrm>
          <a:prstGeom prst="bevel">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6000" dirty="0">
                <a:solidFill>
                  <a:srgbClr val="00B050"/>
                </a:solidFill>
                <a:latin typeface="AR BLANCA" panose="02000000000000000000" pitchFamily="2" charset="0"/>
              </a:rPr>
              <a:t>Autism Awareness Month</a:t>
            </a:r>
          </a:p>
        </p:txBody>
      </p:sp>
      <p:sp>
        <p:nvSpPr>
          <p:cNvPr id="7" name="Rectangle 6">
            <a:extLst>
              <a:ext uri="{FF2B5EF4-FFF2-40B4-BE49-F238E27FC236}">
                <a16:creationId xmlns:a16="http://schemas.microsoft.com/office/drawing/2014/main" id="{66649919-A3B7-457B-8D03-D10022A1AA11}"/>
              </a:ext>
            </a:extLst>
          </p:cNvPr>
          <p:cNvSpPr/>
          <p:nvPr/>
        </p:nvSpPr>
        <p:spPr>
          <a:xfrm>
            <a:off x="3120851" y="4883946"/>
            <a:ext cx="4806124" cy="1200329"/>
          </a:xfrm>
          <a:prstGeom prst="rect">
            <a:avLst/>
          </a:prstGeom>
          <a:noFill/>
        </p:spPr>
        <p:txBody>
          <a:bodyPr wrap="none" lIns="91440" tIns="45720" rIns="91440" bIns="45720">
            <a:spAutoFit/>
          </a:bodyPr>
          <a:lstStyle/>
          <a:p>
            <a:pPr algn="ctr"/>
            <a:r>
              <a:rPr lang="en-US" sz="3600" b="1" cap="none" spc="0" dirty="0">
                <a:ln w="9525">
                  <a:solidFill>
                    <a:schemeClr val="bg1"/>
                  </a:solidFill>
                  <a:prstDash val="solid"/>
                </a:ln>
                <a:solidFill>
                  <a:srgbClr val="002060"/>
                </a:solidFill>
                <a:effectLst>
                  <a:outerShdw blurRad="12700" dist="38100" dir="2700000" algn="tl" rotWithShape="0">
                    <a:schemeClr val="bg1">
                      <a:lumMod val="50000"/>
                    </a:schemeClr>
                  </a:outerShdw>
                </a:effectLst>
                <a:latin typeface="AR BLANCA" panose="02000000000000000000" pitchFamily="2" charset="0"/>
              </a:rPr>
              <a:t>Fun/food/dancing/games </a:t>
            </a:r>
          </a:p>
          <a:p>
            <a:pPr algn="ctr"/>
            <a:r>
              <a:rPr lang="en-US" sz="3600" b="1" dirty="0">
                <a:ln w="9525">
                  <a:solidFill>
                    <a:schemeClr val="bg1"/>
                  </a:solidFill>
                  <a:prstDash val="solid"/>
                </a:ln>
                <a:solidFill>
                  <a:srgbClr val="002060"/>
                </a:solidFill>
                <a:effectLst>
                  <a:outerShdw blurRad="12700" dist="38100" dir="2700000" algn="tl" rotWithShape="0">
                    <a:schemeClr val="bg1">
                      <a:lumMod val="50000"/>
                    </a:schemeClr>
                  </a:outerShdw>
                </a:effectLst>
                <a:latin typeface="AR BLANCA" panose="02000000000000000000" pitchFamily="2" charset="0"/>
              </a:rPr>
              <a:t>Come join us</a:t>
            </a:r>
            <a:endParaRPr lang="en-US" sz="3600" b="1" cap="none" spc="0" dirty="0">
              <a:ln w="9525">
                <a:solidFill>
                  <a:schemeClr val="bg1"/>
                </a:solidFill>
                <a:prstDash val="solid"/>
              </a:ln>
              <a:solidFill>
                <a:srgbClr val="002060"/>
              </a:solidFill>
              <a:effectLst>
                <a:outerShdw blurRad="12700" dist="38100" dir="2700000" algn="tl" rotWithShape="0">
                  <a:schemeClr val="bg1">
                    <a:lumMod val="50000"/>
                  </a:schemeClr>
                </a:outerShdw>
              </a:effectLst>
              <a:latin typeface="AR BLANCA" panose="02000000000000000000" pitchFamily="2" charset="0"/>
            </a:endParaRPr>
          </a:p>
        </p:txBody>
      </p:sp>
      <p:sp>
        <p:nvSpPr>
          <p:cNvPr id="8" name="Rectangle 7">
            <a:extLst>
              <a:ext uri="{FF2B5EF4-FFF2-40B4-BE49-F238E27FC236}">
                <a16:creationId xmlns:a16="http://schemas.microsoft.com/office/drawing/2014/main" id="{C1A7F068-4E62-4760-98DC-224C503949A0}"/>
              </a:ext>
            </a:extLst>
          </p:cNvPr>
          <p:cNvSpPr/>
          <p:nvPr/>
        </p:nvSpPr>
        <p:spPr>
          <a:xfrm>
            <a:off x="7146388" y="1814732"/>
            <a:ext cx="3826412" cy="2926080"/>
          </a:xfrm>
          <a:prstGeom prst="rect">
            <a:avLst/>
          </a:prstGeom>
          <a:solidFill>
            <a:schemeClr val="accent6"/>
          </a:solid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lgn="just">
              <a:buFont typeface="Wingdings" panose="05000000000000000000" pitchFamily="2" charset="2"/>
              <a:buChar char="ü"/>
            </a:pPr>
            <a:r>
              <a:rPr lang="en-GB" sz="2400" dirty="0">
                <a:latin typeface="Algerian" panose="04020705040A02060702" pitchFamily="82" charset="0"/>
              </a:rPr>
              <a:t>Every hour someone is diagnosticated with autism</a:t>
            </a:r>
          </a:p>
          <a:p>
            <a:pPr marL="342900" indent="-342900" algn="just">
              <a:buFont typeface="Wingdings" panose="05000000000000000000" pitchFamily="2" charset="2"/>
              <a:buChar char="ü"/>
            </a:pPr>
            <a:r>
              <a:rPr lang="en-GB" sz="2400" dirty="0">
                <a:latin typeface="Algerian" panose="04020705040A02060702" pitchFamily="82" charset="0"/>
              </a:rPr>
              <a:t>Autistic individuals may use a variety ways to communicate </a:t>
            </a:r>
          </a:p>
          <a:p>
            <a:pPr marL="342900" indent="-342900" algn="just">
              <a:buFont typeface="Wingdings" panose="05000000000000000000" pitchFamily="2" charset="2"/>
              <a:buChar char="ü"/>
            </a:pPr>
            <a:r>
              <a:rPr lang="en-GB" sz="2400" dirty="0">
                <a:latin typeface="Algerian" panose="04020705040A02060702" pitchFamily="82" charset="0"/>
              </a:rPr>
              <a:t>People with autism have very special gifts and talents</a:t>
            </a:r>
          </a:p>
        </p:txBody>
      </p:sp>
    </p:spTree>
    <p:extLst>
      <p:ext uri="{BB962C8B-B14F-4D97-AF65-F5344CB8AC3E}">
        <p14:creationId xmlns:p14="http://schemas.microsoft.com/office/powerpoint/2010/main" val="10239200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65000">
              <a:schemeClr val="accent6">
                <a:lumMod val="0"/>
                <a:lumOff val="100000"/>
              </a:schemeClr>
            </a:gs>
            <a:gs pos="24000">
              <a:schemeClr val="accent6">
                <a:lumMod val="0"/>
                <a:lumOff val="100000"/>
              </a:schemeClr>
            </a:gs>
            <a:gs pos="36000">
              <a:schemeClr val="accent6">
                <a:lumMod val="100000"/>
              </a:schemeClr>
            </a:gs>
          </a:gsLst>
          <a:path path="circle">
            <a:fillToRect l="50000" t="-80000" r="50000" b="18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A354E3-C280-4796-B708-E17A45E23B03}"/>
              </a:ext>
            </a:extLst>
          </p:cNvPr>
          <p:cNvSpPr>
            <a:spLocks noGrp="1"/>
          </p:cNvSpPr>
          <p:nvPr>
            <p:ph type="title"/>
          </p:nvPr>
        </p:nvSpPr>
        <p:spPr/>
        <p:txBody>
          <a:bodyPr/>
          <a:lstStyle/>
          <a:p>
            <a:r>
              <a:rPr lang="en-GB" b="1" dirty="0">
                <a:highlight>
                  <a:srgbClr val="00FF00"/>
                </a:highlight>
                <a:latin typeface="Arial" panose="020B0604020202020204" pitchFamily="34" charset="0"/>
                <a:cs typeface="Arial" panose="020B0604020202020204" pitchFamily="34" charset="0"/>
              </a:rPr>
              <a:t>Task four</a:t>
            </a:r>
          </a:p>
        </p:txBody>
      </p:sp>
      <p:sp>
        <p:nvSpPr>
          <p:cNvPr id="4" name="Content Placeholder 3">
            <a:extLst>
              <a:ext uri="{FF2B5EF4-FFF2-40B4-BE49-F238E27FC236}">
                <a16:creationId xmlns:a16="http://schemas.microsoft.com/office/drawing/2014/main" id="{F67499B7-27F9-4C69-9145-671B29DAB724}"/>
              </a:ext>
            </a:extLst>
          </p:cNvPr>
          <p:cNvSpPr>
            <a:spLocks noGrp="1"/>
          </p:cNvSpPr>
          <p:nvPr>
            <p:ph idx="1"/>
          </p:nvPr>
        </p:nvSpPr>
        <p:spPr/>
        <p:txBody>
          <a:bodyPr>
            <a:normAutofit/>
          </a:bodyPr>
          <a:lstStyle/>
          <a:p>
            <a:pPr marL="0" indent="0" algn="just">
              <a:lnSpc>
                <a:spcPct val="150000"/>
              </a:lnSpc>
              <a:buNone/>
            </a:pPr>
            <a:r>
              <a:rPr lang="en-GB" sz="1600" dirty="0">
                <a:latin typeface="Arial" panose="020B0604020202020204" pitchFamily="34" charset="0"/>
                <a:cs typeface="Arial" panose="020B0604020202020204" pitchFamily="34" charset="0"/>
              </a:rPr>
              <a:t>The aim of this poster is to develop people to understand about health and safety in health and social care workplace. Health and safety is an essential  consideration for all practitioners in health and social care. Also, this poster will enable people to understand the importance of monitoring the implementation of health and safety legislation and policy in care setting. </a:t>
            </a:r>
          </a:p>
        </p:txBody>
      </p:sp>
    </p:spTree>
    <p:extLst>
      <p:ext uri="{BB962C8B-B14F-4D97-AF65-F5344CB8AC3E}">
        <p14:creationId xmlns:p14="http://schemas.microsoft.com/office/powerpoint/2010/main" val="42939751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15000">
              <a:schemeClr val="accent1">
                <a:lumMod val="67000"/>
              </a:schemeClr>
            </a:gs>
            <a:gs pos="46000">
              <a:schemeClr val="accent1">
                <a:lumMod val="97000"/>
                <a:lumOff val="3000"/>
              </a:schemeClr>
            </a:gs>
            <a:gs pos="100000">
              <a:schemeClr val="accent1">
                <a:lumMod val="60000"/>
                <a:lumOff val="40000"/>
              </a:schemeClr>
            </a:gs>
          </a:gsLst>
          <a:lin ang="162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40FB2F-5CBB-428C-8A07-944E2D641452}"/>
              </a:ext>
            </a:extLst>
          </p:cNvPr>
          <p:cNvSpPr>
            <a:spLocks noGrp="1"/>
          </p:cNvSpPr>
          <p:nvPr>
            <p:ph type="title"/>
          </p:nvPr>
        </p:nvSpPr>
        <p:spPr/>
        <p:txBody>
          <a:bodyPr/>
          <a:lstStyle/>
          <a:p>
            <a:pPr algn="ctr"/>
            <a:r>
              <a:rPr lang="en-GB" dirty="0">
                <a:solidFill>
                  <a:schemeClr val="accent2">
                    <a:lumMod val="75000"/>
                  </a:schemeClr>
                </a:solidFill>
                <a:latin typeface="Algerian" panose="04020705040A02060702" pitchFamily="82" charset="0"/>
              </a:rPr>
              <a:t>HEALTH AND SAFETY IN HEALTH AND SOCIAL CARE</a:t>
            </a:r>
          </a:p>
        </p:txBody>
      </p:sp>
      <p:graphicFrame>
        <p:nvGraphicFramePr>
          <p:cNvPr id="4" name="Content Placeholder 3">
            <a:extLst>
              <a:ext uri="{FF2B5EF4-FFF2-40B4-BE49-F238E27FC236}">
                <a16:creationId xmlns:a16="http://schemas.microsoft.com/office/drawing/2014/main" id="{B2FE0975-9172-4C21-B20D-5A3C4E38B2DE}"/>
              </a:ext>
            </a:extLst>
          </p:cNvPr>
          <p:cNvGraphicFramePr>
            <a:graphicFrameLocks noGrp="1"/>
          </p:cNvGraphicFramePr>
          <p:nvPr>
            <p:ph idx="1"/>
            <p:extLst>
              <p:ext uri="{D42A27DB-BD31-4B8C-83A1-F6EECF244321}">
                <p14:modId xmlns:p14="http://schemas.microsoft.com/office/powerpoint/2010/main" val="2769021811"/>
              </p:ext>
            </p:extLst>
          </p:nvPr>
        </p:nvGraphicFramePr>
        <p:xfrm>
          <a:off x="-1046873" y="3314243"/>
          <a:ext cx="5928361" cy="350285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7" name="Diagram 6">
            <a:extLst>
              <a:ext uri="{FF2B5EF4-FFF2-40B4-BE49-F238E27FC236}">
                <a16:creationId xmlns:a16="http://schemas.microsoft.com/office/drawing/2014/main" id="{0EE051EA-B136-48FC-BA2D-2BEB0AF236BB}"/>
              </a:ext>
            </a:extLst>
          </p:cNvPr>
          <p:cNvGraphicFramePr/>
          <p:nvPr>
            <p:extLst>
              <p:ext uri="{D42A27DB-BD31-4B8C-83A1-F6EECF244321}">
                <p14:modId xmlns:p14="http://schemas.microsoft.com/office/powerpoint/2010/main" val="1522275812"/>
              </p:ext>
            </p:extLst>
          </p:nvPr>
        </p:nvGraphicFramePr>
        <p:xfrm>
          <a:off x="6826348" y="3429000"/>
          <a:ext cx="5365652" cy="338810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8" name="Picture 7">
            <a:extLst>
              <a:ext uri="{FF2B5EF4-FFF2-40B4-BE49-F238E27FC236}">
                <a16:creationId xmlns:a16="http://schemas.microsoft.com/office/drawing/2014/main" id="{0D08CE7B-E804-497D-B363-80AF3E22751E}"/>
              </a:ext>
            </a:extLst>
          </p:cNvPr>
          <p:cNvPicPr>
            <a:picLocks noChangeAspect="1"/>
          </p:cNvPicPr>
          <p:nvPr/>
        </p:nvPicPr>
        <p:blipFill>
          <a:blip r:embed="rId12"/>
          <a:stretch>
            <a:fillRect/>
          </a:stretch>
        </p:blipFill>
        <p:spPr>
          <a:xfrm>
            <a:off x="3930748" y="5534025"/>
            <a:ext cx="2895600" cy="1323975"/>
          </a:xfrm>
          <a:prstGeom prst="rect">
            <a:avLst/>
          </a:prstGeom>
        </p:spPr>
      </p:pic>
      <p:pic>
        <p:nvPicPr>
          <p:cNvPr id="9" name="Picture 8">
            <a:extLst>
              <a:ext uri="{FF2B5EF4-FFF2-40B4-BE49-F238E27FC236}">
                <a16:creationId xmlns:a16="http://schemas.microsoft.com/office/drawing/2014/main" id="{42B0DB92-061B-4C83-88C7-171FEA3F7993}"/>
              </a:ext>
            </a:extLst>
          </p:cNvPr>
          <p:cNvPicPr>
            <a:picLocks noChangeAspect="1"/>
          </p:cNvPicPr>
          <p:nvPr/>
        </p:nvPicPr>
        <p:blipFill>
          <a:blip r:embed="rId13"/>
          <a:stretch>
            <a:fillRect/>
          </a:stretch>
        </p:blipFill>
        <p:spPr>
          <a:xfrm>
            <a:off x="4505472" y="1645215"/>
            <a:ext cx="1856935" cy="1856935"/>
          </a:xfrm>
          <a:prstGeom prst="rect">
            <a:avLst/>
          </a:prstGeom>
        </p:spPr>
      </p:pic>
      <p:sp>
        <p:nvSpPr>
          <p:cNvPr id="10" name="Rectangle: Folded Corner 9">
            <a:extLst>
              <a:ext uri="{FF2B5EF4-FFF2-40B4-BE49-F238E27FC236}">
                <a16:creationId xmlns:a16="http://schemas.microsoft.com/office/drawing/2014/main" id="{7F549768-AF0B-4F13-A24D-ECAF09213440}"/>
              </a:ext>
            </a:extLst>
          </p:cNvPr>
          <p:cNvSpPr/>
          <p:nvPr/>
        </p:nvSpPr>
        <p:spPr>
          <a:xfrm>
            <a:off x="4505472" y="3815653"/>
            <a:ext cx="1856935" cy="1167618"/>
          </a:xfrm>
          <a:prstGeom prst="foldedCorner">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latin typeface="Berlin Sans FB Demi" panose="020E0802020502020306" pitchFamily="34" charset="0"/>
              </a:rPr>
              <a:t>Safety first!!!</a:t>
            </a:r>
          </a:p>
        </p:txBody>
      </p:sp>
      <p:sp>
        <p:nvSpPr>
          <p:cNvPr id="11" name="Rectangle: Beveled 10">
            <a:extLst>
              <a:ext uri="{FF2B5EF4-FFF2-40B4-BE49-F238E27FC236}">
                <a16:creationId xmlns:a16="http://schemas.microsoft.com/office/drawing/2014/main" id="{74734FA6-DEB4-4425-AF6E-6572A42D3E3C}"/>
              </a:ext>
            </a:extLst>
          </p:cNvPr>
          <p:cNvSpPr/>
          <p:nvPr/>
        </p:nvSpPr>
        <p:spPr>
          <a:xfrm>
            <a:off x="5861" y="1645215"/>
            <a:ext cx="4270717" cy="1628128"/>
          </a:xfrm>
          <a:prstGeom prst="bevel">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dirty="0">
                <a:solidFill>
                  <a:srgbClr val="002060"/>
                </a:solidFill>
                <a:latin typeface="Arial" panose="020B0604020202020204" pitchFamily="34" charset="0"/>
                <a:cs typeface="Arial" panose="020B0604020202020204" pitchFamily="34" charset="0"/>
              </a:rPr>
              <a:t>It is important to know how health and safety legislation, policies and procedures promote the safety of individuals in health or social care settings.</a:t>
            </a:r>
          </a:p>
        </p:txBody>
      </p:sp>
      <p:graphicFrame>
        <p:nvGraphicFramePr>
          <p:cNvPr id="12" name="Diagram 11">
            <a:extLst>
              <a:ext uri="{FF2B5EF4-FFF2-40B4-BE49-F238E27FC236}">
                <a16:creationId xmlns:a16="http://schemas.microsoft.com/office/drawing/2014/main" id="{8BDB243C-B849-486E-BB9B-4F080E778B39}"/>
              </a:ext>
            </a:extLst>
          </p:cNvPr>
          <p:cNvGraphicFramePr/>
          <p:nvPr>
            <p:extLst>
              <p:ext uri="{D42A27DB-BD31-4B8C-83A1-F6EECF244321}">
                <p14:modId xmlns:p14="http://schemas.microsoft.com/office/powerpoint/2010/main" val="1444904239"/>
              </p:ext>
            </p:extLst>
          </p:nvPr>
        </p:nvGraphicFramePr>
        <p:xfrm>
          <a:off x="7755205" y="1306202"/>
          <a:ext cx="2895600" cy="1967141"/>
        </p:xfrm>
        <a:graphic>
          <a:graphicData uri="http://schemas.openxmlformats.org/drawingml/2006/diagram">
            <dgm:relIds xmlns:dgm="http://schemas.openxmlformats.org/drawingml/2006/diagram" xmlns:r="http://schemas.openxmlformats.org/officeDocument/2006/relationships" r:dm="rId14" r:lo="rId15" r:qs="rId16" r:cs="rId17"/>
          </a:graphicData>
        </a:graphic>
      </p:graphicFrame>
    </p:spTree>
    <p:extLst>
      <p:ext uri="{BB962C8B-B14F-4D97-AF65-F5344CB8AC3E}">
        <p14:creationId xmlns:p14="http://schemas.microsoft.com/office/powerpoint/2010/main" val="20466501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4ED02-709E-497C-92DA-4FCC7C540026}"/>
              </a:ext>
            </a:extLst>
          </p:cNvPr>
          <p:cNvSpPr>
            <a:spLocks noGrp="1"/>
          </p:cNvSpPr>
          <p:nvPr>
            <p:ph type="title"/>
          </p:nvPr>
        </p:nvSpPr>
        <p:spPr/>
        <p:txBody>
          <a:bodyPr/>
          <a:lstStyle/>
          <a:p>
            <a:r>
              <a:rPr lang="en-GB" b="1" dirty="0">
                <a:highlight>
                  <a:srgbClr val="00FF00"/>
                </a:highlight>
                <a:latin typeface="Arial" panose="020B0604020202020204" pitchFamily="34" charset="0"/>
                <a:cs typeface="Arial" panose="020B0604020202020204" pitchFamily="34" charset="0"/>
              </a:rPr>
              <a:t>References</a:t>
            </a:r>
            <a:r>
              <a:rPr lang="en-GB" dirty="0"/>
              <a:t> </a:t>
            </a:r>
          </a:p>
        </p:txBody>
      </p:sp>
      <p:sp>
        <p:nvSpPr>
          <p:cNvPr id="3" name="Content Placeholder 2">
            <a:extLst>
              <a:ext uri="{FF2B5EF4-FFF2-40B4-BE49-F238E27FC236}">
                <a16:creationId xmlns:a16="http://schemas.microsoft.com/office/drawing/2014/main" id="{6E3FDC05-CC7E-4E27-B9C5-7101532272C6}"/>
              </a:ext>
            </a:extLst>
          </p:cNvPr>
          <p:cNvSpPr>
            <a:spLocks noGrp="1"/>
          </p:cNvSpPr>
          <p:nvPr>
            <p:ph idx="1"/>
          </p:nvPr>
        </p:nvSpPr>
        <p:spPr/>
        <p:txBody>
          <a:bodyPr>
            <a:normAutofit lnSpcReduction="10000"/>
          </a:bodyPr>
          <a:lstStyle/>
          <a:p>
            <a:r>
              <a:rPr lang="en-GB" sz="13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2021. [image] Available at: &lt;https://th.bing.com/th/id/OIP.A5kKktKVi1qrbbtnYHWTPQHaF0?w=207&amp;h=180&amp;c=7&amp;o=5&amp;pid=1.7&gt; [Accessed 3 March 2021].</a:t>
            </a:r>
          </a:p>
          <a:p>
            <a:r>
              <a:rPr lang="en-GB" sz="13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2021. [image] Available at: &lt;https://s-media-cache-ak0.pinimg.com/736x/68/74/44/68744442918c3187325aff5469bcbe60.jpg&gt; [Accessed 3 March 2021].</a:t>
            </a:r>
          </a:p>
          <a:p>
            <a:r>
              <a:rPr lang="en-GB" sz="13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2021. [image] Available at: &lt;https://www.bing.com/images/search?view=detailV2&amp;ccid=IKhwvN03&amp;id=92F3DB89BBC3BFAA771C0F18DFB2C849B183F710&amp;thid=OIP.IKhwvN033N84W8-gZD3SKAAAAA&amp;mediaurl=https%3a%2f%2fth.bing.com%2fth%2fid%2fR20a870bcdd37dcdf385bcfa0643dd228%3frik%3dEPeDsUnIst8YDw%26riu%3dhttp%253a%252f%252fi3.cpcache.com%252fproduct%252f573745798%252fautism_embrace_differences.jpg%253fheight%253d400%2526width%253d400%2526qv%253d90%2526AttributeValue%253dPoster%2526Size%253d16x12%26ehk%3dzqtUWn5OZhWrZi5cpz3LppDYmumMtqs%252fDfjPVxMN4oc%253d%26risl%3d%26pid%3dImgRaw&amp;exph=400&amp;expw=400&amp;q=autism+poster+ideas&amp;simid=607994531811363567&amp;ck=E97CA0F89E3A34076CD24B448DA16EA7&amp;selectedIndex=27&amp;FORM=IRPRST&gt; [Accessed 3 March 2021].</a:t>
            </a:r>
          </a:p>
          <a:p>
            <a:r>
              <a:rPr lang="en-GB" sz="13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 Gardner, A., 2021. What is autism. [online] Autism.org.uk. Available at: &lt;https://www.autism.org.uk/advice-and-guidance/what-is-autism&gt; [Accessed 3 March 2021].</a:t>
            </a:r>
          </a:p>
          <a:p>
            <a:r>
              <a:rPr lang="en-GB" sz="13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https://th.bing.com/th/id/OIP.dZMeo6cxQzbBuoWiN1PZPQHaC9?w=304&amp;h=139&amp;c=7&amp;o=5&amp;pid=1.7</a:t>
            </a:r>
            <a:r>
              <a:rPr lang="en-GB" sz="1300" dirty="0">
                <a:latin typeface="Arial" panose="020B0604020202020204" pitchFamily="34" charset="0"/>
                <a:cs typeface="Arial" panose="020B0604020202020204" pitchFamily="34" charset="0"/>
              </a:rPr>
              <a:t>.</a:t>
            </a:r>
          </a:p>
          <a:p>
            <a:r>
              <a:rPr lang="en-GB" sz="1300"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https://th.bing.com/th/id/OIP.aKK4lDQkzB7AZo0uEmATPwHaCO?w=315&amp;h=105&amp;c=7&amp;o=5&amp;pid=1.7</a:t>
            </a:r>
            <a:endParaRPr lang="en-GB" sz="1300" dirty="0">
              <a:latin typeface="Arial" panose="020B0604020202020204" pitchFamily="34" charset="0"/>
              <a:cs typeface="Arial" panose="020B0604020202020204" pitchFamily="34" charset="0"/>
            </a:endParaRPr>
          </a:p>
          <a:p>
            <a:r>
              <a:rPr lang="en-GB" sz="1300" dirty="0">
                <a:latin typeface="Arial" panose="020B0604020202020204" pitchFamily="34" charset="0"/>
                <a:cs typeface="Arial" panose="020B0604020202020204" pitchFamily="34" charset="0"/>
              </a:rPr>
              <a:t>nhs.uk. 2021. What is autism</a:t>
            </a:r>
            <a:r>
              <a:rPr lang="en-GB" sz="1300" dirty="0"/>
              <a:t>?. [online] Available at: &lt;https://www.nhs.uk/conditions/autism/what-is-autism/&gt; [Accessed 3 March 2021].</a:t>
            </a:r>
          </a:p>
          <a:p>
            <a:r>
              <a:rPr lang="en-GB" sz="1300" dirty="0"/>
              <a:t>UKEssays. (November 2018). Health and Safety in Health and Social Care Workplace. Retrieved from https://www.ukessays.com/essays/health-and-social-care/health-and-safety-in-a-health-and-social-care.php?vref=1</a:t>
            </a:r>
          </a:p>
          <a:p>
            <a:endParaRPr lang="en-GB" dirty="0"/>
          </a:p>
        </p:txBody>
      </p:sp>
    </p:spTree>
    <p:extLst>
      <p:ext uri="{BB962C8B-B14F-4D97-AF65-F5344CB8AC3E}">
        <p14:creationId xmlns:p14="http://schemas.microsoft.com/office/powerpoint/2010/main" val="65417641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25</TotalTime>
  <Words>1080</Words>
  <Application>Microsoft Office PowerPoint</Application>
  <PresentationFormat>Widescreen</PresentationFormat>
  <Paragraphs>94</Paragraphs>
  <Slides>7</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7</vt:i4>
      </vt:variant>
    </vt:vector>
  </HeadingPairs>
  <TitlesOfParts>
    <vt:vector size="15" baseType="lpstr">
      <vt:lpstr>Algerian</vt:lpstr>
      <vt:lpstr>AR BLANCA</vt:lpstr>
      <vt:lpstr>Arial</vt:lpstr>
      <vt:lpstr>Berlin Sans FB Demi</vt:lpstr>
      <vt:lpstr>Calibri</vt:lpstr>
      <vt:lpstr>Calibri Light</vt:lpstr>
      <vt:lpstr>Wingdings</vt:lpstr>
      <vt:lpstr>Office Theme</vt:lpstr>
      <vt:lpstr>Student name: Ionut Alin Sacalus Student number: 1907523  Module code: BMHP5014 Module title: Changemaker: Creativity and Value Creation  Lecturer name: Azora Hurd  Assignment title: E- Portfolio Evidence of Learning</vt:lpstr>
      <vt:lpstr>Task three</vt:lpstr>
      <vt:lpstr>Autism community Group </vt:lpstr>
      <vt:lpstr>Autism is not a disability, it is a special ability!</vt:lpstr>
      <vt:lpstr>Task four</vt:lpstr>
      <vt:lpstr>HEALTH AND SAFETY IN HEALTH AND SOCIAL CARE</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 name: Ionut Alin Sacalus Student number: 1907523  Module code: BMHP5014 Module title: Changemaker: Creativity and Value Creation  Lecturer name: Azora Hurd  Assignment title: E- Portfolio Evidence of Learning</dc:title>
  <dc:creator>Ionut Alin Sacalus (1907523)</dc:creator>
  <cp:lastModifiedBy>Ionut Alin Sacalus (1907523)</cp:lastModifiedBy>
  <cp:revision>4</cp:revision>
  <dcterms:created xsi:type="dcterms:W3CDTF">2021-03-03T17:21:28Z</dcterms:created>
  <dcterms:modified xsi:type="dcterms:W3CDTF">2021-03-03T17:46:38Z</dcterms:modified>
</cp:coreProperties>
</file>