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3" r:id="rId1"/>
  </p:sldMasterIdLst>
  <p:notesMasterIdLst>
    <p:notesMasterId r:id="rId21"/>
  </p:notesMasterIdLst>
  <p:sldIdLst>
    <p:sldId id="256" r:id="rId2"/>
    <p:sldId id="257" r:id="rId3"/>
    <p:sldId id="258" r:id="rId4"/>
    <p:sldId id="271" r:id="rId5"/>
    <p:sldId id="259" r:id="rId6"/>
    <p:sldId id="261" r:id="rId7"/>
    <p:sldId id="262" r:id="rId8"/>
    <p:sldId id="263" r:id="rId9"/>
    <p:sldId id="264" r:id="rId10"/>
    <p:sldId id="268" r:id="rId11"/>
    <p:sldId id="278" r:id="rId12"/>
    <p:sldId id="298" r:id="rId13"/>
    <p:sldId id="299" r:id="rId14"/>
    <p:sldId id="300" r:id="rId15"/>
    <p:sldId id="267" r:id="rId16"/>
    <p:sldId id="302" r:id="rId17"/>
    <p:sldId id="272" r:id="rId18"/>
    <p:sldId id="273" r:id="rId19"/>
    <p:sldId id="277" r:id="rId20"/>
  </p:sldIdLst>
  <p:sldSz cx="9144000" cy="5143500" type="screen16x9"/>
  <p:notesSz cx="6858000" cy="9144000"/>
  <p:embeddedFontLst>
    <p:embeddedFont>
      <p:font typeface="Hanken Grotesk" panose="020B0604020202020204" charset="0"/>
      <p:regular r:id="rId22"/>
      <p:bold r:id="rId23"/>
      <p:italic r:id="rId24"/>
      <p:boldItalic r:id="rId25"/>
    </p:embeddedFont>
    <p:embeddedFont>
      <p:font typeface="Nunito Light" pitchFamily="2" charset="0"/>
      <p:regular r:id="rId26"/>
      <p:italic r:id="rId27"/>
    </p:embeddedFont>
    <p:embeddedFont>
      <p:font typeface="Source Sans Pro" panose="020B0503030403020204" pitchFamily="34" charset="0"/>
      <p:regular r:id="rId28"/>
      <p:bold r:id="rId29"/>
      <p:italic r:id="rId30"/>
      <p:boldItalic r:id="rId31"/>
    </p:embeddedFont>
    <p:embeddedFont>
      <p:font typeface="Syne" panose="020B0604020202020204" charset="0"/>
      <p:regular r:id="rId32"/>
      <p:bold r:id="rId3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848E62-9217-4B17-8655-CA49F3F84C4A}" v="40" dt="2026-03-16T00:38:33.955"/>
  </p1510:revLst>
</p1510:revInfo>
</file>

<file path=ppt/tableStyles.xml><?xml version="1.0" encoding="utf-8"?>
<a:tblStyleLst xmlns:a="http://schemas.openxmlformats.org/drawingml/2006/main" def="{973CE198-1D97-4142-A21F-A99A38D21E68}">
  <a:tblStyle styleId="{973CE198-1D97-4142-A21F-A99A38D21E68}"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5C7A152F-0396-4864-967D-7BC8B909C1B2}"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04" autoAdjust="0"/>
    <p:restoredTop sz="94660"/>
  </p:normalViewPr>
  <p:slideViewPr>
    <p:cSldViewPr snapToGrid="0">
      <p:cViewPr varScale="1">
        <p:scale>
          <a:sx n="116" d="100"/>
          <a:sy n="116" d="100"/>
        </p:scale>
        <p:origin x="95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5.fntdata"/><Relationship Id="rId39" Type="http://schemas.microsoft.com/office/2015/10/relationships/revisionInfo" Target="revisionInfo.xml"/><Relationship Id="rId21" Type="http://schemas.openxmlformats.org/officeDocument/2006/relationships/notesMaster" Target="notesMasters/notesMaster1.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33" Type="http://schemas.openxmlformats.org/officeDocument/2006/relationships/font" Target="fonts/font12.fntdata"/><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32" Type="http://schemas.openxmlformats.org/officeDocument/2006/relationships/font" Target="fonts/font11.fntdata"/><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font" Target="fonts/font7.fntdata"/><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10.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font" Target="fonts/font6.fntdata"/><Relationship Id="rId30" Type="http://schemas.openxmlformats.org/officeDocument/2006/relationships/font" Target="fonts/font9.fntdata"/><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Ioana" userId="7978baa29e602372" providerId="LiveId" clId="{A8DCC0A9-7646-48BF-8C44-AA479A2F367E}"/>
    <pc:docChg chg="undo custSel addSld delSld modSld sldOrd">
      <pc:chgData name="Maria Ioana" userId="7978baa29e602372" providerId="LiveId" clId="{A8DCC0A9-7646-48BF-8C44-AA479A2F367E}" dt="2026-03-16T00:40:02.585" v="651" actId="20577"/>
      <pc:docMkLst>
        <pc:docMk/>
      </pc:docMkLst>
      <pc:sldChg chg="modSp mod">
        <pc:chgData name="Maria Ioana" userId="7978baa29e602372" providerId="LiveId" clId="{A8DCC0A9-7646-48BF-8C44-AA479A2F367E}" dt="2026-03-16T00:22:49.090" v="570" actId="20577"/>
        <pc:sldMkLst>
          <pc:docMk/>
          <pc:sldMk cId="0" sldId="257"/>
        </pc:sldMkLst>
        <pc:spChg chg="mod">
          <ac:chgData name="Maria Ioana" userId="7978baa29e602372" providerId="LiveId" clId="{A8DCC0A9-7646-48BF-8C44-AA479A2F367E}" dt="2026-03-16T00:22:49.090" v="570" actId="20577"/>
          <ac:spMkLst>
            <pc:docMk/>
            <pc:sldMk cId="0" sldId="257"/>
            <ac:spMk id="3" creationId="{6191DC1E-D697-2ABA-B30D-E08728E0D130}"/>
          </ac:spMkLst>
        </pc:spChg>
      </pc:sldChg>
      <pc:sldChg chg="modSp mod">
        <pc:chgData name="Maria Ioana" userId="7978baa29e602372" providerId="LiveId" clId="{A8DCC0A9-7646-48BF-8C44-AA479A2F367E}" dt="2026-03-16T00:40:02.585" v="651" actId="20577"/>
        <pc:sldMkLst>
          <pc:docMk/>
          <pc:sldMk cId="0" sldId="262"/>
        </pc:sldMkLst>
        <pc:spChg chg="mod">
          <ac:chgData name="Maria Ioana" userId="7978baa29e602372" providerId="LiveId" clId="{A8DCC0A9-7646-48BF-8C44-AA479A2F367E}" dt="2026-03-16T00:40:02.585" v="651" actId="20577"/>
          <ac:spMkLst>
            <pc:docMk/>
            <pc:sldMk cId="0" sldId="262"/>
            <ac:spMk id="14" creationId="{742CAE13-511E-1234-BE73-6E2B481D3447}"/>
          </ac:spMkLst>
        </pc:spChg>
      </pc:sldChg>
      <pc:sldChg chg="addSp delSp modSp mod modClrScheme chgLayout">
        <pc:chgData name="Maria Ioana" userId="7978baa29e602372" providerId="LiveId" clId="{A8DCC0A9-7646-48BF-8C44-AA479A2F367E}" dt="2026-03-15T23:14:46.850" v="121" actId="404"/>
        <pc:sldMkLst>
          <pc:docMk/>
          <pc:sldMk cId="0" sldId="263"/>
        </pc:sldMkLst>
        <pc:spChg chg="mod">
          <ac:chgData name="Maria Ioana" userId="7978baa29e602372" providerId="LiveId" clId="{A8DCC0A9-7646-48BF-8C44-AA479A2F367E}" dt="2026-03-15T23:14:38.558" v="117" actId="1076"/>
          <ac:spMkLst>
            <pc:docMk/>
            <pc:sldMk cId="0" sldId="263"/>
            <ac:spMk id="434" creationId="{00000000-0000-0000-0000-000000000000}"/>
          </ac:spMkLst>
        </pc:spChg>
        <pc:spChg chg="add del mod">
          <ac:chgData name="Maria Ioana" userId="7978baa29e602372" providerId="LiveId" clId="{A8DCC0A9-7646-48BF-8C44-AA479A2F367E}" dt="2026-03-15T23:14:09.758" v="115" actId="26606"/>
          <ac:spMkLst>
            <pc:docMk/>
            <pc:sldMk cId="0" sldId="263"/>
            <ac:spMk id="436" creationId="{00000000-0000-0000-0000-000000000000}"/>
          </ac:spMkLst>
        </pc:spChg>
        <pc:graphicFrameChg chg="add del">
          <ac:chgData name="Maria Ioana" userId="7978baa29e602372" providerId="LiveId" clId="{A8DCC0A9-7646-48BF-8C44-AA479A2F367E}" dt="2026-03-15T23:13:45.743" v="108" actId="26606"/>
          <ac:graphicFrameMkLst>
            <pc:docMk/>
            <pc:sldMk cId="0" sldId="263"/>
            <ac:graphicFrameMk id="438" creationId="{BB21DDC4-B71D-ED41-6BC7-C1271A6FDDE7}"/>
          </ac:graphicFrameMkLst>
        </pc:graphicFrameChg>
        <pc:graphicFrameChg chg="add del">
          <ac:chgData name="Maria Ioana" userId="7978baa29e602372" providerId="LiveId" clId="{A8DCC0A9-7646-48BF-8C44-AA479A2F367E}" dt="2026-03-15T23:13:57.250" v="110" actId="26606"/>
          <ac:graphicFrameMkLst>
            <pc:docMk/>
            <pc:sldMk cId="0" sldId="263"/>
            <ac:graphicFrameMk id="440" creationId="{602D768B-B98D-9EEB-B683-53FB70E6DD5F}"/>
          </ac:graphicFrameMkLst>
        </pc:graphicFrameChg>
        <pc:graphicFrameChg chg="add del">
          <ac:chgData name="Maria Ioana" userId="7978baa29e602372" providerId="LiveId" clId="{A8DCC0A9-7646-48BF-8C44-AA479A2F367E}" dt="2026-03-15T23:14:05.735" v="112" actId="26606"/>
          <ac:graphicFrameMkLst>
            <pc:docMk/>
            <pc:sldMk cId="0" sldId="263"/>
            <ac:graphicFrameMk id="442" creationId="{F0A8150D-B2F9-DF35-59FA-D704AEC2B928}"/>
          </ac:graphicFrameMkLst>
        </pc:graphicFrameChg>
        <pc:graphicFrameChg chg="add del">
          <ac:chgData name="Maria Ioana" userId="7978baa29e602372" providerId="LiveId" clId="{A8DCC0A9-7646-48BF-8C44-AA479A2F367E}" dt="2026-03-15T23:14:09.709" v="114" actId="26606"/>
          <ac:graphicFrameMkLst>
            <pc:docMk/>
            <pc:sldMk cId="0" sldId="263"/>
            <ac:graphicFrameMk id="444" creationId="{8F8FFFDB-D29F-FB09-F51A-858E1D9E6C26}"/>
          </ac:graphicFrameMkLst>
        </pc:graphicFrameChg>
        <pc:graphicFrameChg chg="add modGraphic">
          <ac:chgData name="Maria Ioana" userId="7978baa29e602372" providerId="LiveId" clId="{A8DCC0A9-7646-48BF-8C44-AA479A2F367E}" dt="2026-03-15T23:14:46.850" v="121" actId="404"/>
          <ac:graphicFrameMkLst>
            <pc:docMk/>
            <pc:sldMk cId="0" sldId="263"/>
            <ac:graphicFrameMk id="446" creationId="{F0A8150D-B2F9-DF35-59FA-D704AEC2B928}"/>
          </ac:graphicFrameMkLst>
        </pc:graphicFrameChg>
      </pc:sldChg>
      <pc:sldChg chg="del">
        <pc:chgData name="Maria Ioana" userId="7978baa29e602372" providerId="LiveId" clId="{A8DCC0A9-7646-48BF-8C44-AA479A2F367E}" dt="2026-03-15T18:59:06.533" v="3" actId="2696"/>
        <pc:sldMkLst>
          <pc:docMk/>
          <pc:sldMk cId="0" sldId="265"/>
        </pc:sldMkLst>
      </pc:sldChg>
      <pc:sldChg chg="del">
        <pc:chgData name="Maria Ioana" userId="7978baa29e602372" providerId="LiveId" clId="{A8DCC0A9-7646-48BF-8C44-AA479A2F367E}" dt="2026-03-15T18:59:11.391" v="4" actId="2696"/>
        <pc:sldMkLst>
          <pc:docMk/>
          <pc:sldMk cId="0" sldId="266"/>
        </pc:sldMkLst>
      </pc:sldChg>
      <pc:sldChg chg="addSp modSp mod">
        <pc:chgData name="Maria Ioana" userId="7978baa29e602372" providerId="LiveId" clId="{A8DCC0A9-7646-48BF-8C44-AA479A2F367E}" dt="2026-03-16T00:17:45.092" v="445" actId="1076"/>
        <pc:sldMkLst>
          <pc:docMk/>
          <pc:sldMk cId="0" sldId="267"/>
        </pc:sldMkLst>
        <pc:spChg chg="mod">
          <ac:chgData name="Maria Ioana" userId="7978baa29e602372" providerId="LiveId" clId="{A8DCC0A9-7646-48BF-8C44-AA479A2F367E}" dt="2026-03-16T00:17:45.092" v="445" actId="1076"/>
          <ac:spMkLst>
            <pc:docMk/>
            <pc:sldMk cId="0" sldId="267"/>
            <ac:spMk id="604" creationId="{00000000-0000-0000-0000-000000000000}"/>
          </ac:spMkLst>
        </pc:spChg>
        <pc:picChg chg="add mod">
          <ac:chgData name="Maria Ioana" userId="7978baa29e602372" providerId="LiveId" clId="{A8DCC0A9-7646-48BF-8C44-AA479A2F367E}" dt="2026-03-15T23:51:16.847" v="316" actId="1076"/>
          <ac:picMkLst>
            <pc:docMk/>
            <pc:sldMk cId="0" sldId="267"/>
            <ac:picMk id="3" creationId="{BE9F4763-B68E-E744-0C54-073445ADE348}"/>
          </ac:picMkLst>
        </pc:picChg>
        <pc:picChg chg="add mod">
          <ac:chgData name="Maria Ioana" userId="7978baa29e602372" providerId="LiveId" clId="{A8DCC0A9-7646-48BF-8C44-AA479A2F367E}" dt="2026-03-15T23:51:15.091" v="315" actId="1076"/>
          <ac:picMkLst>
            <pc:docMk/>
            <pc:sldMk cId="0" sldId="267"/>
            <ac:picMk id="5" creationId="{29D7AAE7-93ED-B35E-01C3-0E0E0B9D628C}"/>
          </ac:picMkLst>
        </pc:picChg>
      </pc:sldChg>
      <pc:sldChg chg="addSp delSp modSp mod ord">
        <pc:chgData name="Maria Ioana" userId="7978baa29e602372" providerId="LiveId" clId="{A8DCC0A9-7646-48BF-8C44-AA479A2F367E}" dt="2026-03-15T23:09:53.676" v="87" actId="113"/>
        <pc:sldMkLst>
          <pc:docMk/>
          <pc:sldMk cId="0" sldId="268"/>
        </pc:sldMkLst>
        <pc:spChg chg="add mod">
          <ac:chgData name="Maria Ioana" userId="7978baa29e602372" providerId="LiveId" clId="{A8DCC0A9-7646-48BF-8C44-AA479A2F367E}" dt="2026-03-15T23:08:57.335" v="81" actId="404"/>
          <ac:spMkLst>
            <pc:docMk/>
            <pc:sldMk cId="0" sldId="268"/>
            <ac:spMk id="3" creationId="{627867CF-F40A-F4CD-906F-A3D56CB215F1}"/>
          </ac:spMkLst>
        </pc:spChg>
        <pc:spChg chg="mod">
          <ac:chgData name="Maria Ioana" userId="7978baa29e602372" providerId="LiveId" clId="{A8DCC0A9-7646-48BF-8C44-AA479A2F367E}" dt="2026-03-15T23:07:50.559" v="45" actId="1076"/>
          <ac:spMkLst>
            <pc:docMk/>
            <pc:sldMk cId="0" sldId="268"/>
            <ac:spMk id="614" creationId="{00000000-0000-0000-0000-000000000000}"/>
          </ac:spMkLst>
        </pc:spChg>
        <pc:graphicFrameChg chg="add mod modGraphic">
          <ac:chgData name="Maria Ioana" userId="7978baa29e602372" providerId="LiveId" clId="{A8DCC0A9-7646-48BF-8C44-AA479A2F367E}" dt="2026-03-15T23:09:53.676" v="87" actId="113"/>
          <ac:graphicFrameMkLst>
            <pc:docMk/>
            <pc:sldMk cId="0" sldId="268"/>
            <ac:graphicFrameMk id="2" creationId="{5AED729B-435B-7C57-BE50-A4D689FB8056}"/>
          </ac:graphicFrameMkLst>
        </pc:graphicFrameChg>
        <pc:graphicFrameChg chg="del">
          <ac:chgData name="Maria Ioana" userId="7978baa29e602372" providerId="LiveId" clId="{A8DCC0A9-7646-48BF-8C44-AA479A2F367E}" dt="2026-03-15T18:59:22.086" v="5" actId="21"/>
          <ac:graphicFrameMkLst>
            <pc:docMk/>
            <pc:sldMk cId="0" sldId="268"/>
            <ac:graphicFrameMk id="615" creationId="{00000000-0000-0000-0000-000000000000}"/>
          </ac:graphicFrameMkLst>
        </pc:graphicFrameChg>
      </pc:sldChg>
      <pc:sldChg chg="del ord">
        <pc:chgData name="Maria Ioana" userId="7978baa29e602372" providerId="LiveId" clId="{A8DCC0A9-7646-48BF-8C44-AA479A2F367E}" dt="2026-03-16T00:02:54.964" v="352" actId="2696"/>
        <pc:sldMkLst>
          <pc:docMk/>
          <pc:sldMk cId="0" sldId="269"/>
        </pc:sldMkLst>
      </pc:sldChg>
      <pc:sldChg chg="del ord">
        <pc:chgData name="Maria Ioana" userId="7978baa29e602372" providerId="LiveId" clId="{A8DCC0A9-7646-48BF-8C44-AA479A2F367E}" dt="2026-03-16T00:02:51.980" v="351" actId="2696"/>
        <pc:sldMkLst>
          <pc:docMk/>
          <pc:sldMk cId="0" sldId="270"/>
        </pc:sldMkLst>
      </pc:sldChg>
      <pc:sldChg chg="ord">
        <pc:chgData name="Maria Ioana" userId="7978baa29e602372" providerId="LiveId" clId="{A8DCC0A9-7646-48BF-8C44-AA479A2F367E}" dt="2026-03-15T23:58:03.513" v="349"/>
        <pc:sldMkLst>
          <pc:docMk/>
          <pc:sldMk cId="0" sldId="271"/>
        </pc:sldMkLst>
      </pc:sldChg>
      <pc:sldChg chg="modSp mod">
        <pc:chgData name="Maria Ioana" userId="7978baa29e602372" providerId="LiveId" clId="{A8DCC0A9-7646-48BF-8C44-AA479A2F367E}" dt="2026-03-16T00:25:30.585" v="580" actId="20577"/>
        <pc:sldMkLst>
          <pc:docMk/>
          <pc:sldMk cId="0" sldId="272"/>
        </pc:sldMkLst>
        <pc:spChg chg="mod">
          <ac:chgData name="Maria Ioana" userId="7978baa29e602372" providerId="LiveId" clId="{A8DCC0A9-7646-48BF-8C44-AA479A2F367E}" dt="2026-03-16T00:25:30.585" v="580" actId="20577"/>
          <ac:spMkLst>
            <pc:docMk/>
            <pc:sldMk cId="0" sldId="272"/>
            <ac:spMk id="791" creationId="{00000000-0000-0000-0000-000000000000}"/>
          </ac:spMkLst>
        </pc:spChg>
      </pc:sldChg>
      <pc:sldChg chg="addSp modSp mod ord">
        <pc:chgData name="Maria Ioana" userId="7978baa29e602372" providerId="LiveId" clId="{A8DCC0A9-7646-48BF-8C44-AA479A2F367E}" dt="2026-03-16T00:38:48.799" v="649" actId="20577"/>
        <pc:sldMkLst>
          <pc:docMk/>
          <pc:sldMk cId="0" sldId="273"/>
        </pc:sldMkLst>
        <pc:spChg chg="add mod">
          <ac:chgData name="Maria Ioana" userId="7978baa29e602372" providerId="LiveId" clId="{A8DCC0A9-7646-48BF-8C44-AA479A2F367E}" dt="2026-03-16T00:38:48.799" v="649" actId="20577"/>
          <ac:spMkLst>
            <pc:docMk/>
            <pc:sldMk cId="0" sldId="273"/>
            <ac:spMk id="2" creationId="{B4740B26-C2E2-4E69-1EAA-A8020D9747D3}"/>
          </ac:spMkLst>
        </pc:spChg>
      </pc:sldChg>
      <pc:sldChg chg="del">
        <pc:chgData name="Maria Ioana" userId="7978baa29e602372" providerId="LiveId" clId="{A8DCC0A9-7646-48BF-8C44-AA479A2F367E}" dt="2026-03-15T18:59:34.624" v="6" actId="2696"/>
        <pc:sldMkLst>
          <pc:docMk/>
          <pc:sldMk cId="0" sldId="274"/>
        </pc:sldMkLst>
      </pc:sldChg>
      <pc:sldChg chg="del">
        <pc:chgData name="Maria Ioana" userId="7978baa29e602372" providerId="LiveId" clId="{A8DCC0A9-7646-48BF-8C44-AA479A2F367E}" dt="2026-03-15T23:57:39.984" v="345" actId="2696"/>
        <pc:sldMkLst>
          <pc:docMk/>
          <pc:sldMk cId="0" sldId="276"/>
        </pc:sldMkLst>
      </pc:sldChg>
      <pc:sldChg chg="ord">
        <pc:chgData name="Maria Ioana" userId="7978baa29e602372" providerId="LiveId" clId="{A8DCC0A9-7646-48BF-8C44-AA479A2F367E}" dt="2026-03-15T23:57:34.075" v="344"/>
        <pc:sldMkLst>
          <pc:docMk/>
          <pc:sldMk cId="0" sldId="277"/>
        </pc:sldMkLst>
      </pc:sldChg>
      <pc:sldChg chg="addSp delSp modSp mod ord modClrScheme chgLayout">
        <pc:chgData name="Maria Ioana" userId="7978baa29e602372" providerId="LiveId" clId="{A8DCC0A9-7646-48BF-8C44-AA479A2F367E}" dt="2026-03-16T00:21:00.636" v="470" actId="1076"/>
        <pc:sldMkLst>
          <pc:docMk/>
          <pc:sldMk cId="0" sldId="278"/>
        </pc:sldMkLst>
        <pc:spChg chg="mod">
          <ac:chgData name="Maria Ioana" userId="7978baa29e602372" providerId="LiveId" clId="{A8DCC0A9-7646-48BF-8C44-AA479A2F367E}" dt="2026-03-16T00:21:00.636" v="470" actId="1076"/>
          <ac:spMkLst>
            <pc:docMk/>
            <pc:sldMk cId="0" sldId="278"/>
            <ac:spMk id="1456" creationId="{00000000-0000-0000-0000-000000000000}"/>
          </ac:spMkLst>
        </pc:spChg>
        <pc:spChg chg="add del mod">
          <ac:chgData name="Maria Ioana" userId="7978baa29e602372" providerId="LiveId" clId="{A8DCC0A9-7646-48BF-8C44-AA479A2F367E}" dt="2026-03-15T23:19:07.100" v="189" actId="26606"/>
          <ac:spMkLst>
            <pc:docMk/>
            <pc:sldMk cId="0" sldId="278"/>
            <ac:spMk id="1457" creationId="{00000000-0000-0000-0000-000000000000}"/>
          </ac:spMkLst>
        </pc:spChg>
        <pc:spChg chg="add del">
          <ac:chgData name="Maria Ioana" userId="7978baa29e602372" providerId="LiveId" clId="{A8DCC0A9-7646-48BF-8C44-AA479A2F367E}" dt="2026-03-15T23:18:01.618" v="174" actId="26606"/>
          <ac:spMkLst>
            <pc:docMk/>
            <pc:sldMk cId="0" sldId="278"/>
            <ac:spMk id="1461" creationId="{00000000-0000-0000-0000-000000000000}"/>
          </ac:spMkLst>
        </pc:spChg>
        <pc:spChg chg="add del">
          <ac:chgData name="Maria Ioana" userId="7978baa29e602372" providerId="LiveId" clId="{A8DCC0A9-7646-48BF-8C44-AA479A2F367E}" dt="2026-03-15T23:18:42.262" v="184" actId="26606"/>
          <ac:spMkLst>
            <pc:docMk/>
            <pc:sldMk cId="0" sldId="278"/>
            <ac:spMk id="1471" creationId="{00000000-0000-0000-0000-000000000000}"/>
          </ac:spMkLst>
        </pc:spChg>
        <pc:spChg chg="add mod">
          <ac:chgData name="Maria Ioana" userId="7978baa29e602372" providerId="LiveId" clId="{A8DCC0A9-7646-48BF-8C44-AA479A2F367E}" dt="2026-03-15T23:19:14.162" v="191" actId="27636"/>
          <ac:spMkLst>
            <pc:docMk/>
            <pc:sldMk cId="0" sldId="278"/>
            <ac:spMk id="1477" creationId="{00000000-0000-0000-0000-000000000000}"/>
          </ac:spMkLst>
        </pc:spChg>
        <pc:graphicFrameChg chg="add del">
          <ac:chgData name="Maria Ioana" userId="7978baa29e602372" providerId="LiveId" clId="{A8DCC0A9-7646-48BF-8C44-AA479A2F367E}" dt="2026-03-15T23:17:56.216" v="172" actId="26606"/>
          <ac:graphicFrameMkLst>
            <pc:docMk/>
            <pc:sldMk cId="0" sldId="278"/>
            <ac:graphicFrameMk id="1459" creationId="{C77B2D8E-980C-D482-8286-C0024C13A94F}"/>
          </ac:graphicFrameMkLst>
        </pc:graphicFrameChg>
        <pc:graphicFrameChg chg="add del">
          <ac:chgData name="Maria Ioana" userId="7978baa29e602372" providerId="LiveId" clId="{A8DCC0A9-7646-48BF-8C44-AA479A2F367E}" dt="2026-03-15T23:18:09.268" v="176" actId="26606"/>
          <ac:graphicFrameMkLst>
            <pc:docMk/>
            <pc:sldMk cId="0" sldId="278"/>
            <ac:graphicFrameMk id="1463" creationId="{71BBEA29-FD2E-071B-CE0A-36167CFC145F}"/>
          </ac:graphicFrameMkLst>
        </pc:graphicFrameChg>
        <pc:graphicFrameChg chg="add del">
          <ac:chgData name="Maria Ioana" userId="7978baa29e602372" providerId="LiveId" clId="{A8DCC0A9-7646-48BF-8C44-AA479A2F367E}" dt="2026-03-15T23:18:11.936" v="178" actId="26606"/>
          <ac:graphicFrameMkLst>
            <pc:docMk/>
            <pc:sldMk cId="0" sldId="278"/>
            <ac:graphicFrameMk id="1465" creationId="{DF4BB5D0-322B-FD71-7E99-8415E81C3292}"/>
          </ac:graphicFrameMkLst>
        </pc:graphicFrameChg>
        <pc:graphicFrameChg chg="add del">
          <ac:chgData name="Maria Ioana" userId="7978baa29e602372" providerId="LiveId" clId="{A8DCC0A9-7646-48BF-8C44-AA479A2F367E}" dt="2026-03-15T23:18:18.189" v="180" actId="26606"/>
          <ac:graphicFrameMkLst>
            <pc:docMk/>
            <pc:sldMk cId="0" sldId="278"/>
            <ac:graphicFrameMk id="1467" creationId="{7429923E-9A91-A9EB-6D0B-6B18B6999204}"/>
          </ac:graphicFrameMkLst>
        </pc:graphicFrameChg>
        <pc:graphicFrameChg chg="add del">
          <ac:chgData name="Maria Ioana" userId="7978baa29e602372" providerId="LiveId" clId="{A8DCC0A9-7646-48BF-8C44-AA479A2F367E}" dt="2026-03-15T23:18:28.084" v="182" actId="26606"/>
          <ac:graphicFrameMkLst>
            <pc:docMk/>
            <pc:sldMk cId="0" sldId="278"/>
            <ac:graphicFrameMk id="1469" creationId="{F453C11B-C21C-74ED-35CF-5160AF5BD750}"/>
          </ac:graphicFrameMkLst>
        </pc:graphicFrameChg>
        <pc:graphicFrameChg chg="add del">
          <ac:chgData name="Maria Ioana" userId="7978baa29e602372" providerId="LiveId" clId="{A8DCC0A9-7646-48BF-8C44-AA479A2F367E}" dt="2026-03-15T23:18:53.029" v="186" actId="26606"/>
          <ac:graphicFrameMkLst>
            <pc:docMk/>
            <pc:sldMk cId="0" sldId="278"/>
            <ac:graphicFrameMk id="1473" creationId="{71BBEA29-FD2E-071B-CE0A-36167CFC145F}"/>
          </ac:graphicFrameMkLst>
        </pc:graphicFrameChg>
        <pc:graphicFrameChg chg="add del">
          <ac:chgData name="Maria Ioana" userId="7978baa29e602372" providerId="LiveId" clId="{A8DCC0A9-7646-48BF-8C44-AA479A2F367E}" dt="2026-03-15T23:19:07.087" v="188" actId="26606"/>
          <ac:graphicFrameMkLst>
            <pc:docMk/>
            <pc:sldMk cId="0" sldId="278"/>
            <ac:graphicFrameMk id="1475" creationId="{7429923E-9A91-A9EB-6D0B-6B18B6999204}"/>
          </ac:graphicFrameMkLst>
        </pc:graphicFrameChg>
      </pc:sldChg>
      <pc:sldChg chg="del">
        <pc:chgData name="Maria Ioana" userId="7978baa29e602372" providerId="LiveId" clId="{A8DCC0A9-7646-48BF-8C44-AA479A2F367E}" dt="2026-03-16T00:19:51.202" v="446" actId="2696"/>
        <pc:sldMkLst>
          <pc:docMk/>
          <pc:sldMk cId="3070608519" sldId="297"/>
        </pc:sldMkLst>
      </pc:sldChg>
      <pc:sldChg chg="addSp modSp new mod ord">
        <pc:chgData name="Maria Ioana" userId="7978baa29e602372" providerId="LiveId" clId="{A8DCC0A9-7646-48BF-8C44-AA479A2F367E}" dt="2026-03-16T00:00:51.895" v="350" actId="1076"/>
        <pc:sldMkLst>
          <pc:docMk/>
          <pc:sldMk cId="4257880939" sldId="298"/>
        </pc:sldMkLst>
        <pc:spChg chg="mod">
          <ac:chgData name="Maria Ioana" userId="7978baa29e602372" providerId="LiveId" clId="{A8DCC0A9-7646-48BF-8C44-AA479A2F367E}" dt="2026-03-15T23:24:59.465" v="196" actId="1076"/>
          <ac:spMkLst>
            <pc:docMk/>
            <pc:sldMk cId="4257880939" sldId="298"/>
            <ac:spMk id="2" creationId="{5D2C66DE-D9E9-74D7-E987-408A5958F674}"/>
          </ac:spMkLst>
        </pc:spChg>
        <pc:spChg chg="add mod">
          <ac:chgData name="Maria Ioana" userId="7978baa29e602372" providerId="LiveId" clId="{A8DCC0A9-7646-48BF-8C44-AA479A2F367E}" dt="2026-03-16T00:00:51.895" v="350" actId="1076"/>
          <ac:spMkLst>
            <pc:docMk/>
            <pc:sldMk cId="4257880939" sldId="298"/>
            <ac:spMk id="5" creationId="{F8BA71B0-D0B5-88BC-C4A4-9CB982C2D8C5}"/>
          </ac:spMkLst>
        </pc:spChg>
        <pc:picChg chg="add mod">
          <ac:chgData name="Maria Ioana" userId="7978baa29e602372" providerId="LiveId" clId="{A8DCC0A9-7646-48BF-8C44-AA479A2F367E}" dt="2026-03-15T23:37:52.809" v="210" actId="1076"/>
          <ac:picMkLst>
            <pc:docMk/>
            <pc:sldMk cId="4257880939" sldId="298"/>
            <ac:picMk id="4" creationId="{4CA5D41B-A086-9BDF-ABDF-206BA9252445}"/>
          </ac:picMkLst>
        </pc:picChg>
        <pc:picChg chg="add mod">
          <ac:chgData name="Maria Ioana" userId="7978baa29e602372" providerId="LiveId" clId="{A8DCC0A9-7646-48BF-8C44-AA479A2F367E}" dt="2026-03-15T23:53:28.770" v="323" actId="14100"/>
          <ac:picMkLst>
            <pc:docMk/>
            <pc:sldMk cId="4257880939" sldId="298"/>
            <ac:picMk id="7" creationId="{F569F3E7-0129-4418-E73F-9C0B423E722E}"/>
          </ac:picMkLst>
        </pc:picChg>
      </pc:sldChg>
      <pc:sldChg chg="addSp modSp new mod">
        <pc:chgData name="Maria Ioana" userId="7978baa29e602372" providerId="LiveId" clId="{A8DCC0A9-7646-48BF-8C44-AA479A2F367E}" dt="2026-03-15T23:54:29.722" v="333" actId="14100"/>
        <pc:sldMkLst>
          <pc:docMk/>
          <pc:sldMk cId="1669653374" sldId="299"/>
        </pc:sldMkLst>
        <pc:spChg chg="mod">
          <ac:chgData name="Maria Ioana" userId="7978baa29e602372" providerId="LiveId" clId="{A8DCC0A9-7646-48BF-8C44-AA479A2F367E}" dt="2026-03-15T23:38:40.585" v="239" actId="1076"/>
          <ac:spMkLst>
            <pc:docMk/>
            <pc:sldMk cId="1669653374" sldId="299"/>
            <ac:spMk id="2" creationId="{28C72E4F-B449-3087-C540-8C83E0201C9C}"/>
          </ac:spMkLst>
        </pc:spChg>
        <pc:spChg chg="add mod">
          <ac:chgData name="Maria Ioana" userId="7978baa29e602372" providerId="LiveId" clId="{A8DCC0A9-7646-48BF-8C44-AA479A2F367E}" dt="2026-03-15T23:41:41.068" v="285" actId="404"/>
          <ac:spMkLst>
            <pc:docMk/>
            <pc:sldMk cId="1669653374" sldId="299"/>
            <ac:spMk id="5" creationId="{9E3D89E1-4D5D-040D-5A46-DD0848933761}"/>
          </ac:spMkLst>
        </pc:spChg>
        <pc:picChg chg="add mod">
          <ac:chgData name="Maria Ioana" userId="7978baa29e602372" providerId="LiveId" clId="{A8DCC0A9-7646-48BF-8C44-AA479A2F367E}" dt="2026-03-15T23:54:18.145" v="329" actId="1076"/>
          <ac:picMkLst>
            <pc:docMk/>
            <pc:sldMk cId="1669653374" sldId="299"/>
            <ac:picMk id="4" creationId="{6BD2EE0A-8F35-2949-561F-4F52AE96C625}"/>
          </ac:picMkLst>
        </pc:picChg>
        <pc:picChg chg="add mod">
          <ac:chgData name="Maria Ioana" userId="7978baa29e602372" providerId="LiveId" clId="{A8DCC0A9-7646-48BF-8C44-AA479A2F367E}" dt="2026-03-15T23:54:29.722" v="333" actId="14100"/>
          <ac:picMkLst>
            <pc:docMk/>
            <pc:sldMk cId="1669653374" sldId="299"/>
            <ac:picMk id="7" creationId="{43F7D256-9A8E-ABEE-3D26-3D9E2CA9237E}"/>
          </ac:picMkLst>
        </pc:picChg>
      </pc:sldChg>
      <pc:sldChg chg="addSp modSp new mod">
        <pc:chgData name="Maria Ioana" userId="7978baa29e602372" providerId="LiveId" clId="{A8DCC0A9-7646-48BF-8C44-AA479A2F367E}" dt="2026-03-15T23:55:25.029" v="340" actId="1076"/>
        <pc:sldMkLst>
          <pc:docMk/>
          <pc:sldMk cId="2783869505" sldId="300"/>
        </pc:sldMkLst>
        <pc:spChg chg="mod">
          <ac:chgData name="Maria Ioana" userId="7978baa29e602372" providerId="LiveId" clId="{A8DCC0A9-7646-48BF-8C44-AA479A2F367E}" dt="2026-03-15T23:39:26.689" v="273" actId="1076"/>
          <ac:spMkLst>
            <pc:docMk/>
            <pc:sldMk cId="2783869505" sldId="300"/>
            <ac:spMk id="2" creationId="{D7B4E7B8-264D-88CA-1F80-D896381B4772}"/>
          </ac:spMkLst>
        </pc:spChg>
        <pc:spChg chg="add mod">
          <ac:chgData name="Maria Ioana" userId="7978baa29e602372" providerId="LiveId" clId="{A8DCC0A9-7646-48BF-8C44-AA479A2F367E}" dt="2026-03-15T23:43:50.519" v="299" actId="404"/>
          <ac:spMkLst>
            <pc:docMk/>
            <pc:sldMk cId="2783869505" sldId="300"/>
            <ac:spMk id="5" creationId="{F87501E6-D9EA-91B4-CE9E-CCD6E4E79ECF}"/>
          </ac:spMkLst>
        </pc:spChg>
        <pc:picChg chg="add mod">
          <ac:chgData name="Maria Ioana" userId="7978baa29e602372" providerId="LiveId" clId="{A8DCC0A9-7646-48BF-8C44-AA479A2F367E}" dt="2026-03-15T23:55:25.029" v="340" actId="1076"/>
          <ac:picMkLst>
            <pc:docMk/>
            <pc:sldMk cId="2783869505" sldId="300"/>
            <ac:picMk id="4" creationId="{24E89933-5DBF-A60E-0E36-DAB0E208E19E}"/>
          </ac:picMkLst>
        </pc:picChg>
        <pc:picChg chg="add mod">
          <ac:chgData name="Maria Ioana" userId="7978baa29e602372" providerId="LiveId" clId="{A8DCC0A9-7646-48BF-8C44-AA479A2F367E}" dt="2026-03-15T23:55:23.778" v="339" actId="14100"/>
          <ac:picMkLst>
            <pc:docMk/>
            <pc:sldMk cId="2783869505" sldId="300"/>
            <ac:picMk id="7" creationId="{CC8D8EBB-8E7B-1FCC-DF4F-BE4820D1E7C9}"/>
          </ac:picMkLst>
        </pc:picChg>
      </pc:sldChg>
      <pc:sldChg chg="addSp delSp modSp new del mod ord modClrScheme chgLayout">
        <pc:chgData name="Maria Ioana" userId="7978baa29e602372" providerId="LiveId" clId="{A8DCC0A9-7646-48BF-8C44-AA479A2F367E}" dt="2026-03-16T00:07:42.186" v="435" actId="2696"/>
        <pc:sldMkLst>
          <pc:docMk/>
          <pc:sldMk cId="3012708806" sldId="301"/>
        </pc:sldMkLst>
        <pc:spChg chg="mod">
          <ac:chgData name="Maria Ioana" userId="7978baa29e602372" providerId="LiveId" clId="{A8DCC0A9-7646-48BF-8C44-AA479A2F367E}" dt="2026-03-16T00:04:54.374" v="407" actId="26606"/>
          <ac:spMkLst>
            <pc:docMk/>
            <pc:sldMk cId="3012708806" sldId="301"/>
            <ac:spMk id="2" creationId="{DB17E512-B048-AA09-EBFA-8C84DAB8B5A9}"/>
          </ac:spMkLst>
        </pc:spChg>
        <pc:spChg chg="add del mod">
          <ac:chgData name="Maria Ioana" userId="7978baa29e602372" providerId="LiveId" clId="{A8DCC0A9-7646-48BF-8C44-AA479A2F367E}" dt="2026-03-16T00:04:54.374" v="407" actId="26606"/>
          <ac:spMkLst>
            <pc:docMk/>
            <pc:sldMk cId="3012708806" sldId="301"/>
            <ac:spMk id="3" creationId="{7C755D21-7753-6736-DFEA-BEFA846ED96F}"/>
          </ac:spMkLst>
        </pc:spChg>
        <pc:spChg chg="add del">
          <ac:chgData name="Maria Ioana" userId="7978baa29e602372" providerId="LiveId" clId="{A8DCC0A9-7646-48BF-8C44-AA479A2F367E}" dt="2026-03-16T00:04:52.834" v="404" actId="26606"/>
          <ac:spMkLst>
            <pc:docMk/>
            <pc:sldMk cId="3012708806" sldId="301"/>
            <ac:spMk id="11" creationId="{7C755D21-7753-6736-DFEA-BEFA846ED96F}"/>
          </ac:spMkLst>
        </pc:spChg>
        <pc:spChg chg="add del">
          <ac:chgData name="Maria Ioana" userId="7978baa29e602372" providerId="LiveId" clId="{A8DCC0A9-7646-48BF-8C44-AA479A2F367E}" dt="2026-03-16T00:04:54.372" v="406" actId="26606"/>
          <ac:spMkLst>
            <pc:docMk/>
            <pc:sldMk cId="3012708806" sldId="301"/>
            <ac:spMk id="13" creationId="{7C755D21-7753-6736-DFEA-BEFA846ED96F}"/>
          </ac:spMkLst>
        </pc:spChg>
        <pc:spChg chg="add mod">
          <ac:chgData name="Maria Ioana" userId="7978baa29e602372" providerId="LiveId" clId="{A8DCC0A9-7646-48BF-8C44-AA479A2F367E}" dt="2026-03-16T00:06:45.877" v="425" actId="1076"/>
          <ac:spMkLst>
            <pc:docMk/>
            <pc:sldMk cId="3012708806" sldId="301"/>
            <ac:spMk id="15" creationId="{7C755D21-7753-6736-DFEA-BEFA846ED96F}"/>
          </ac:spMkLst>
        </pc:spChg>
        <pc:graphicFrameChg chg="add del">
          <ac:chgData name="Maria Ioana" userId="7978baa29e602372" providerId="LiveId" clId="{A8DCC0A9-7646-48BF-8C44-AA479A2F367E}" dt="2026-03-16T00:04:43.047" v="398" actId="26606"/>
          <ac:graphicFrameMkLst>
            <pc:docMk/>
            <pc:sldMk cId="3012708806" sldId="301"/>
            <ac:graphicFrameMk id="5" creationId="{28510458-E680-84B9-CE83-32B379E843D9}"/>
          </ac:graphicFrameMkLst>
        </pc:graphicFrameChg>
        <pc:graphicFrameChg chg="add del">
          <ac:chgData name="Maria Ioana" userId="7978baa29e602372" providerId="LiveId" clId="{A8DCC0A9-7646-48BF-8C44-AA479A2F367E}" dt="2026-03-16T00:04:44.062" v="400" actId="26606"/>
          <ac:graphicFrameMkLst>
            <pc:docMk/>
            <pc:sldMk cId="3012708806" sldId="301"/>
            <ac:graphicFrameMk id="7" creationId="{3D23E3F1-DDD7-B69B-D35C-B9E17B4665EB}"/>
          </ac:graphicFrameMkLst>
        </pc:graphicFrameChg>
        <pc:graphicFrameChg chg="add del">
          <ac:chgData name="Maria Ioana" userId="7978baa29e602372" providerId="LiveId" clId="{A8DCC0A9-7646-48BF-8C44-AA479A2F367E}" dt="2026-03-16T00:04:49.647" v="402" actId="26606"/>
          <ac:graphicFrameMkLst>
            <pc:docMk/>
            <pc:sldMk cId="3012708806" sldId="301"/>
            <ac:graphicFrameMk id="9" creationId="{44484471-9256-8FB5-46F1-88F80A00808C}"/>
          </ac:graphicFrameMkLst>
        </pc:graphicFrameChg>
      </pc:sldChg>
      <pc:sldChg chg="addSp modSp new mod ord">
        <pc:chgData name="Maria Ioana" userId="7978baa29e602372" providerId="LiveId" clId="{A8DCC0A9-7646-48BF-8C44-AA479A2F367E}" dt="2026-03-16T00:14:33.094" v="437"/>
        <pc:sldMkLst>
          <pc:docMk/>
          <pc:sldMk cId="1662601090" sldId="302"/>
        </pc:sldMkLst>
        <pc:spChg chg="mod">
          <ac:chgData name="Maria Ioana" userId="7978baa29e602372" providerId="LiveId" clId="{A8DCC0A9-7646-48BF-8C44-AA479A2F367E}" dt="2026-03-16T00:07:11.924" v="429" actId="1076"/>
          <ac:spMkLst>
            <pc:docMk/>
            <pc:sldMk cId="1662601090" sldId="302"/>
            <ac:spMk id="2" creationId="{F964F458-C149-E6B5-2710-D1646F1235BD}"/>
          </ac:spMkLst>
        </pc:spChg>
        <pc:spChg chg="add mod">
          <ac:chgData name="Maria Ioana" userId="7978baa29e602372" providerId="LiveId" clId="{A8DCC0A9-7646-48BF-8C44-AA479A2F367E}" dt="2026-03-16T00:14:33.094" v="437"/>
          <ac:spMkLst>
            <pc:docMk/>
            <pc:sldMk cId="1662601090" sldId="302"/>
            <ac:spMk id="4" creationId="{5936E932-1BDD-37E0-4A32-5B4EFD4FDEB0}"/>
          </ac:spMkLst>
        </pc:spChg>
      </pc:sldChg>
      <pc:sldMasterChg chg="delSldLayout">
        <pc:chgData name="Maria Ioana" userId="7978baa29e602372" providerId="LiveId" clId="{A8DCC0A9-7646-48BF-8C44-AA479A2F367E}" dt="2026-03-16T00:19:51.202" v="446" actId="2696"/>
        <pc:sldMasterMkLst>
          <pc:docMk/>
          <pc:sldMasterMk cId="0" sldId="2147483673"/>
        </pc:sldMasterMkLst>
        <pc:sldLayoutChg chg="del">
          <pc:chgData name="Maria Ioana" userId="7978baa29e602372" providerId="LiveId" clId="{A8DCC0A9-7646-48BF-8C44-AA479A2F367E}" dt="2026-03-15T18:59:11.391" v="4" actId="2696"/>
          <pc:sldLayoutMkLst>
            <pc:docMk/>
            <pc:sldMasterMk cId="0" sldId="2147483673"/>
            <pc:sldLayoutMk cId="0" sldId="2147483657"/>
          </pc:sldLayoutMkLst>
        </pc:sldLayoutChg>
        <pc:sldLayoutChg chg="del">
          <pc:chgData name="Maria Ioana" userId="7978baa29e602372" providerId="LiveId" clId="{A8DCC0A9-7646-48BF-8C44-AA479A2F367E}" dt="2026-03-16T00:19:51.202" v="446" actId="2696"/>
          <pc:sldLayoutMkLst>
            <pc:docMk/>
            <pc:sldMasterMk cId="0" sldId="2147483673"/>
            <pc:sldLayoutMk cId="0" sldId="2147483661"/>
          </pc:sldLayoutMkLst>
        </pc:sldLayoutChg>
        <pc:sldLayoutChg chg="del">
          <pc:chgData name="Maria Ioana" userId="7978baa29e602372" providerId="LiveId" clId="{A8DCC0A9-7646-48BF-8C44-AA479A2F367E}" dt="2026-03-15T18:59:06.533" v="3" actId="2696"/>
          <pc:sldLayoutMkLst>
            <pc:docMk/>
            <pc:sldMasterMk cId="0" sldId="2147483673"/>
            <pc:sldLayoutMk cId="0" sldId="2147483665"/>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23C49F-F2A1-4CF8-A551-D755879100F6}" type="doc">
      <dgm:prSet loTypeId="urn:microsoft.com/office/officeart/2005/8/layout/default" loCatId="list" qsTypeId="urn:microsoft.com/office/officeart/2005/8/quickstyle/simple5" qsCatId="simple" csTypeId="urn:microsoft.com/office/officeart/2005/8/colors/accent3_2" csCatId="accent3" phldr="1"/>
      <dgm:spPr/>
      <dgm:t>
        <a:bodyPr/>
        <a:lstStyle/>
        <a:p>
          <a:endParaRPr lang="en-US"/>
        </a:p>
      </dgm:t>
    </dgm:pt>
    <dgm:pt modelId="{C3A198C1-8D22-4934-A267-7028F0A05976}">
      <dgm:prSet/>
      <dgm:spPr/>
      <dgm:t>
        <a:bodyPr/>
        <a:lstStyle/>
        <a:p>
          <a:pPr>
            <a:lnSpc>
              <a:spcPct val="100000"/>
            </a:lnSpc>
          </a:pPr>
          <a:r>
            <a:rPr lang="en-US" b="0" i="0" baseline="0" dirty="0">
              <a:latin typeface="Arial" panose="020B0604020202020204" pitchFamily="34" charset="0"/>
              <a:cs typeface="Arial" panose="020B0604020202020204" pitchFamily="34" charset="0"/>
            </a:rPr>
            <a:t>Strong personal interest in cybersecurity and data protection</a:t>
          </a:r>
          <a:endParaRPr lang="en-US" dirty="0">
            <a:latin typeface="Arial" panose="020B0604020202020204" pitchFamily="34" charset="0"/>
            <a:cs typeface="Arial" panose="020B0604020202020204" pitchFamily="34" charset="0"/>
          </a:endParaRPr>
        </a:p>
      </dgm:t>
    </dgm:pt>
    <dgm:pt modelId="{ED6D9A0C-E208-48C7-AA0B-F1FCFF2548DD}" type="parTrans" cxnId="{C6F32F1B-5C04-473D-A934-ED506B8D41A8}">
      <dgm:prSet/>
      <dgm:spPr/>
      <dgm:t>
        <a:bodyPr/>
        <a:lstStyle/>
        <a:p>
          <a:endParaRPr lang="en-US"/>
        </a:p>
      </dgm:t>
    </dgm:pt>
    <dgm:pt modelId="{93F9D9B8-B8BD-4286-A7DB-FF1DBD7C98A1}" type="sibTrans" cxnId="{C6F32F1B-5C04-473D-A934-ED506B8D41A8}">
      <dgm:prSet/>
      <dgm:spPr/>
      <dgm:t>
        <a:bodyPr/>
        <a:lstStyle/>
        <a:p>
          <a:endParaRPr lang="en-US"/>
        </a:p>
      </dgm:t>
    </dgm:pt>
    <dgm:pt modelId="{D41EA0CF-4AFD-4004-98A3-7DB2D018FDFC}">
      <dgm:prSet/>
      <dgm:spPr/>
      <dgm:t>
        <a:bodyPr/>
        <a:lstStyle/>
        <a:p>
          <a:pPr>
            <a:lnSpc>
              <a:spcPct val="100000"/>
            </a:lnSpc>
          </a:pPr>
          <a:r>
            <a:rPr lang="en-US" b="0" i="0" baseline="0" dirty="0">
              <a:latin typeface="Arial" panose="020B0604020202020204" pitchFamily="34" charset="0"/>
              <a:cs typeface="Arial" panose="020B0604020202020204" pitchFamily="34" charset="0"/>
            </a:rPr>
            <a:t>Relevant to BSc Applied Computing studies</a:t>
          </a:r>
          <a:endParaRPr lang="en-US" dirty="0">
            <a:latin typeface="Arial" panose="020B0604020202020204" pitchFamily="34" charset="0"/>
            <a:cs typeface="Arial" panose="020B0604020202020204" pitchFamily="34" charset="0"/>
          </a:endParaRPr>
        </a:p>
      </dgm:t>
    </dgm:pt>
    <dgm:pt modelId="{4C9EFF0A-F412-4023-8E2F-6C3DD59905BF}" type="parTrans" cxnId="{431639ED-56B0-41D7-B8B6-E31F1F51778E}">
      <dgm:prSet/>
      <dgm:spPr/>
      <dgm:t>
        <a:bodyPr/>
        <a:lstStyle/>
        <a:p>
          <a:endParaRPr lang="en-US"/>
        </a:p>
      </dgm:t>
    </dgm:pt>
    <dgm:pt modelId="{697C97F1-6E9D-4B76-AFA3-72253B3BC88C}" type="sibTrans" cxnId="{431639ED-56B0-41D7-B8B6-E31F1F51778E}">
      <dgm:prSet/>
      <dgm:spPr/>
      <dgm:t>
        <a:bodyPr/>
        <a:lstStyle/>
        <a:p>
          <a:endParaRPr lang="en-US"/>
        </a:p>
      </dgm:t>
    </dgm:pt>
    <dgm:pt modelId="{9EA0B90D-74B0-4685-AE1D-D3FBEF84E519}">
      <dgm:prSet/>
      <dgm:spPr/>
      <dgm:t>
        <a:bodyPr/>
        <a:lstStyle/>
        <a:p>
          <a:pPr>
            <a:lnSpc>
              <a:spcPct val="100000"/>
            </a:lnSpc>
          </a:pPr>
          <a:r>
            <a:rPr lang="en-US" b="0" i="0" baseline="0" dirty="0">
              <a:latin typeface="Arial" panose="020B0604020202020204" pitchFamily="34" charset="0"/>
              <a:cs typeface="Arial" panose="020B0604020202020204" pitchFamily="34" charset="0"/>
            </a:rPr>
            <a:t>Supports future career goals in IT security and data analytics</a:t>
          </a:r>
          <a:endParaRPr lang="en-US" dirty="0">
            <a:latin typeface="Arial" panose="020B0604020202020204" pitchFamily="34" charset="0"/>
            <a:cs typeface="Arial" panose="020B0604020202020204" pitchFamily="34" charset="0"/>
          </a:endParaRPr>
        </a:p>
      </dgm:t>
    </dgm:pt>
    <dgm:pt modelId="{3136F608-B5F6-4577-A46F-9B818369A17B}" type="parTrans" cxnId="{AA0E3670-C3FD-4424-93FA-F079B56366A5}">
      <dgm:prSet/>
      <dgm:spPr/>
      <dgm:t>
        <a:bodyPr/>
        <a:lstStyle/>
        <a:p>
          <a:endParaRPr lang="en-US"/>
        </a:p>
      </dgm:t>
    </dgm:pt>
    <dgm:pt modelId="{52428301-9523-41A0-8659-E484ADF9E2B4}" type="sibTrans" cxnId="{AA0E3670-C3FD-4424-93FA-F079B56366A5}">
      <dgm:prSet/>
      <dgm:spPr/>
      <dgm:t>
        <a:bodyPr/>
        <a:lstStyle/>
        <a:p>
          <a:endParaRPr lang="en-US"/>
        </a:p>
      </dgm:t>
    </dgm:pt>
    <dgm:pt modelId="{AA3FA4A7-47D2-4AE5-B7C8-130965218CA7}">
      <dgm:prSet/>
      <dgm:spPr/>
      <dgm:t>
        <a:bodyPr/>
        <a:lstStyle/>
        <a:p>
          <a:pPr>
            <a:lnSpc>
              <a:spcPct val="100000"/>
            </a:lnSpc>
          </a:pPr>
          <a:r>
            <a:rPr lang="en-US" b="0" i="0" baseline="0" dirty="0">
              <a:latin typeface="Arial" panose="020B0604020202020204" pitchFamily="34" charset="0"/>
              <a:cs typeface="Arial" panose="020B0604020202020204" pitchFamily="34" charset="0"/>
            </a:rPr>
            <a:t>Addresses a real-world problem affecting UK taxpayers</a:t>
          </a:r>
          <a:endParaRPr lang="en-US" dirty="0">
            <a:latin typeface="Arial" panose="020B0604020202020204" pitchFamily="34" charset="0"/>
            <a:cs typeface="Arial" panose="020B0604020202020204" pitchFamily="34" charset="0"/>
          </a:endParaRPr>
        </a:p>
      </dgm:t>
    </dgm:pt>
    <dgm:pt modelId="{0920C3E8-FFDA-48F2-BDE4-2034C8D05ADD}" type="parTrans" cxnId="{1C10DC20-06B5-48AF-92B0-4340A6CEECF2}">
      <dgm:prSet/>
      <dgm:spPr/>
      <dgm:t>
        <a:bodyPr/>
        <a:lstStyle/>
        <a:p>
          <a:endParaRPr lang="en-US"/>
        </a:p>
      </dgm:t>
    </dgm:pt>
    <dgm:pt modelId="{57CAED29-DE55-41B1-9DE7-9C2DF77FD2E5}" type="sibTrans" cxnId="{1C10DC20-06B5-48AF-92B0-4340A6CEECF2}">
      <dgm:prSet/>
      <dgm:spPr/>
      <dgm:t>
        <a:bodyPr/>
        <a:lstStyle/>
        <a:p>
          <a:endParaRPr lang="en-US"/>
        </a:p>
      </dgm:t>
    </dgm:pt>
    <dgm:pt modelId="{B8E5DF76-10A1-47BC-A55A-9FBAB43F81A6}">
      <dgm:prSet/>
      <dgm:spPr/>
      <dgm:t>
        <a:bodyPr/>
        <a:lstStyle/>
        <a:p>
          <a:pPr>
            <a:lnSpc>
              <a:spcPct val="100000"/>
            </a:lnSpc>
          </a:pPr>
          <a:r>
            <a:rPr lang="en-US" b="0" i="0" baseline="0" dirty="0">
              <a:latin typeface="Arial" panose="020B0604020202020204" pitchFamily="34" charset="0"/>
              <a:cs typeface="Arial" panose="020B0604020202020204" pitchFamily="34" charset="0"/>
            </a:rPr>
            <a:t>Improves awareness of digital fraud</a:t>
          </a:r>
          <a:endParaRPr lang="en-US" dirty="0">
            <a:latin typeface="Arial" panose="020B0604020202020204" pitchFamily="34" charset="0"/>
            <a:cs typeface="Arial" panose="020B0604020202020204" pitchFamily="34" charset="0"/>
          </a:endParaRPr>
        </a:p>
      </dgm:t>
    </dgm:pt>
    <dgm:pt modelId="{5A0A4362-1121-49E4-B705-24BF3B1CA5AA}" type="parTrans" cxnId="{FCE23BC8-DCC6-4F12-8556-25EE7B68AC9E}">
      <dgm:prSet/>
      <dgm:spPr/>
      <dgm:t>
        <a:bodyPr/>
        <a:lstStyle/>
        <a:p>
          <a:endParaRPr lang="en-US"/>
        </a:p>
      </dgm:t>
    </dgm:pt>
    <dgm:pt modelId="{93846BD4-85B9-47E1-8BA2-6926114715E8}" type="sibTrans" cxnId="{FCE23BC8-DCC6-4F12-8556-25EE7B68AC9E}">
      <dgm:prSet/>
      <dgm:spPr/>
      <dgm:t>
        <a:bodyPr/>
        <a:lstStyle/>
        <a:p>
          <a:endParaRPr lang="en-US"/>
        </a:p>
      </dgm:t>
    </dgm:pt>
    <dgm:pt modelId="{7F9B566E-DBBA-4643-ABAB-7EC0EDF3D517}" type="pres">
      <dgm:prSet presAssocID="{0B23C49F-F2A1-4CF8-A551-D755879100F6}" presName="diagram" presStyleCnt="0">
        <dgm:presLayoutVars>
          <dgm:dir/>
          <dgm:resizeHandles val="exact"/>
        </dgm:presLayoutVars>
      </dgm:prSet>
      <dgm:spPr/>
    </dgm:pt>
    <dgm:pt modelId="{61CC5A68-F0B3-417C-B6AD-4C821493D42C}" type="pres">
      <dgm:prSet presAssocID="{C3A198C1-8D22-4934-A267-7028F0A05976}" presName="node" presStyleLbl="node1" presStyleIdx="0" presStyleCnt="5">
        <dgm:presLayoutVars>
          <dgm:bulletEnabled val="1"/>
        </dgm:presLayoutVars>
      </dgm:prSet>
      <dgm:spPr/>
    </dgm:pt>
    <dgm:pt modelId="{C056F599-D02B-4E0A-AB03-E594D7CF2E0F}" type="pres">
      <dgm:prSet presAssocID="{93F9D9B8-B8BD-4286-A7DB-FF1DBD7C98A1}" presName="sibTrans" presStyleCnt="0"/>
      <dgm:spPr/>
    </dgm:pt>
    <dgm:pt modelId="{484DD6B0-538E-44FE-92F2-63F9E8EC0BCB}" type="pres">
      <dgm:prSet presAssocID="{D41EA0CF-4AFD-4004-98A3-7DB2D018FDFC}" presName="node" presStyleLbl="node1" presStyleIdx="1" presStyleCnt="5" custScaleX="115768" custScaleY="91460">
        <dgm:presLayoutVars>
          <dgm:bulletEnabled val="1"/>
        </dgm:presLayoutVars>
      </dgm:prSet>
      <dgm:spPr/>
    </dgm:pt>
    <dgm:pt modelId="{2DF352FC-8BE2-4D15-9AEE-E637F29F0C03}" type="pres">
      <dgm:prSet presAssocID="{697C97F1-6E9D-4B76-AFA3-72253B3BC88C}" presName="sibTrans" presStyleCnt="0"/>
      <dgm:spPr/>
    </dgm:pt>
    <dgm:pt modelId="{4B1CF131-2CA7-4096-BC7C-E42614430613}" type="pres">
      <dgm:prSet presAssocID="{9EA0B90D-74B0-4685-AE1D-D3FBEF84E519}" presName="node" presStyleLbl="node1" presStyleIdx="2" presStyleCnt="5">
        <dgm:presLayoutVars>
          <dgm:bulletEnabled val="1"/>
        </dgm:presLayoutVars>
      </dgm:prSet>
      <dgm:spPr/>
    </dgm:pt>
    <dgm:pt modelId="{98187B84-CE92-4181-87AD-FCA668F97128}" type="pres">
      <dgm:prSet presAssocID="{52428301-9523-41A0-8659-E484ADF9E2B4}" presName="sibTrans" presStyleCnt="0"/>
      <dgm:spPr/>
    </dgm:pt>
    <dgm:pt modelId="{476150DA-BBE1-4A27-83BE-047BBADD1C2E}" type="pres">
      <dgm:prSet presAssocID="{AA3FA4A7-47D2-4AE5-B7C8-130965218CA7}" presName="node" presStyleLbl="node1" presStyleIdx="3" presStyleCnt="5">
        <dgm:presLayoutVars>
          <dgm:bulletEnabled val="1"/>
        </dgm:presLayoutVars>
      </dgm:prSet>
      <dgm:spPr/>
    </dgm:pt>
    <dgm:pt modelId="{2DD063A0-A34B-458F-9F76-1B5DFA211017}" type="pres">
      <dgm:prSet presAssocID="{57CAED29-DE55-41B1-9DE7-9C2DF77FD2E5}" presName="sibTrans" presStyleCnt="0"/>
      <dgm:spPr/>
    </dgm:pt>
    <dgm:pt modelId="{314C29FC-CFA6-4A8D-86D9-B50DE5FBD373}" type="pres">
      <dgm:prSet presAssocID="{B8E5DF76-10A1-47BC-A55A-9FBAB43F81A6}" presName="node" presStyleLbl="node1" presStyleIdx="4" presStyleCnt="5">
        <dgm:presLayoutVars>
          <dgm:bulletEnabled val="1"/>
        </dgm:presLayoutVars>
      </dgm:prSet>
      <dgm:spPr/>
    </dgm:pt>
  </dgm:ptLst>
  <dgm:cxnLst>
    <dgm:cxn modelId="{C6F32F1B-5C04-473D-A934-ED506B8D41A8}" srcId="{0B23C49F-F2A1-4CF8-A551-D755879100F6}" destId="{C3A198C1-8D22-4934-A267-7028F0A05976}" srcOrd="0" destOrd="0" parTransId="{ED6D9A0C-E208-48C7-AA0B-F1FCFF2548DD}" sibTransId="{93F9D9B8-B8BD-4286-A7DB-FF1DBD7C98A1}"/>
    <dgm:cxn modelId="{1C10DC20-06B5-48AF-92B0-4340A6CEECF2}" srcId="{0B23C49F-F2A1-4CF8-A551-D755879100F6}" destId="{AA3FA4A7-47D2-4AE5-B7C8-130965218CA7}" srcOrd="3" destOrd="0" parTransId="{0920C3E8-FFDA-48F2-BDE4-2034C8D05ADD}" sibTransId="{57CAED29-DE55-41B1-9DE7-9C2DF77FD2E5}"/>
    <dgm:cxn modelId="{4A93A621-69D0-4D00-B743-901148AA8BF4}" type="presOf" srcId="{C3A198C1-8D22-4934-A267-7028F0A05976}" destId="{61CC5A68-F0B3-417C-B6AD-4C821493D42C}" srcOrd="0" destOrd="0" presId="urn:microsoft.com/office/officeart/2005/8/layout/default"/>
    <dgm:cxn modelId="{A59C703C-C6B1-4B9A-A46C-2BCD606B8F4F}" type="presOf" srcId="{D41EA0CF-4AFD-4004-98A3-7DB2D018FDFC}" destId="{484DD6B0-538E-44FE-92F2-63F9E8EC0BCB}" srcOrd="0" destOrd="0" presId="urn:microsoft.com/office/officeart/2005/8/layout/default"/>
    <dgm:cxn modelId="{3DCBAC47-5F73-47DE-8C52-E0E27B5F3398}" type="presOf" srcId="{9EA0B90D-74B0-4685-AE1D-D3FBEF84E519}" destId="{4B1CF131-2CA7-4096-BC7C-E42614430613}" srcOrd="0" destOrd="0" presId="urn:microsoft.com/office/officeart/2005/8/layout/default"/>
    <dgm:cxn modelId="{AA0E3670-C3FD-4424-93FA-F079B56366A5}" srcId="{0B23C49F-F2A1-4CF8-A551-D755879100F6}" destId="{9EA0B90D-74B0-4685-AE1D-D3FBEF84E519}" srcOrd="2" destOrd="0" parTransId="{3136F608-B5F6-4577-A46F-9B818369A17B}" sibTransId="{52428301-9523-41A0-8659-E484ADF9E2B4}"/>
    <dgm:cxn modelId="{E8DFC29A-4399-4869-B71B-E4F15B51F73D}" type="presOf" srcId="{B8E5DF76-10A1-47BC-A55A-9FBAB43F81A6}" destId="{314C29FC-CFA6-4A8D-86D9-B50DE5FBD373}" srcOrd="0" destOrd="0" presId="urn:microsoft.com/office/officeart/2005/8/layout/default"/>
    <dgm:cxn modelId="{7EC80C9D-1075-46BE-984E-09911E8EBD5C}" type="presOf" srcId="{0B23C49F-F2A1-4CF8-A551-D755879100F6}" destId="{7F9B566E-DBBA-4643-ABAB-7EC0EDF3D517}" srcOrd="0" destOrd="0" presId="urn:microsoft.com/office/officeart/2005/8/layout/default"/>
    <dgm:cxn modelId="{FCE23BC8-DCC6-4F12-8556-25EE7B68AC9E}" srcId="{0B23C49F-F2A1-4CF8-A551-D755879100F6}" destId="{B8E5DF76-10A1-47BC-A55A-9FBAB43F81A6}" srcOrd="4" destOrd="0" parTransId="{5A0A4362-1121-49E4-B705-24BF3B1CA5AA}" sibTransId="{93846BD4-85B9-47E1-8BA2-6926114715E8}"/>
    <dgm:cxn modelId="{431639ED-56B0-41D7-B8B6-E31F1F51778E}" srcId="{0B23C49F-F2A1-4CF8-A551-D755879100F6}" destId="{D41EA0CF-4AFD-4004-98A3-7DB2D018FDFC}" srcOrd="1" destOrd="0" parTransId="{4C9EFF0A-F412-4023-8E2F-6C3DD59905BF}" sibTransId="{697C97F1-6E9D-4B76-AFA3-72253B3BC88C}"/>
    <dgm:cxn modelId="{8A80B1F6-EA18-46EC-9DB3-63AC03D222C7}" type="presOf" srcId="{AA3FA4A7-47D2-4AE5-B7C8-130965218CA7}" destId="{476150DA-BBE1-4A27-83BE-047BBADD1C2E}" srcOrd="0" destOrd="0" presId="urn:microsoft.com/office/officeart/2005/8/layout/default"/>
    <dgm:cxn modelId="{C873D1E5-E82D-4008-AA83-E0A0B6604F59}" type="presParOf" srcId="{7F9B566E-DBBA-4643-ABAB-7EC0EDF3D517}" destId="{61CC5A68-F0B3-417C-B6AD-4C821493D42C}" srcOrd="0" destOrd="0" presId="urn:microsoft.com/office/officeart/2005/8/layout/default"/>
    <dgm:cxn modelId="{5998BDAF-6B2F-4E6D-B8A8-0220D71BC58D}" type="presParOf" srcId="{7F9B566E-DBBA-4643-ABAB-7EC0EDF3D517}" destId="{C056F599-D02B-4E0A-AB03-E594D7CF2E0F}" srcOrd="1" destOrd="0" presId="urn:microsoft.com/office/officeart/2005/8/layout/default"/>
    <dgm:cxn modelId="{6D725398-D320-48BC-A2EC-0FB63F3265EE}" type="presParOf" srcId="{7F9B566E-DBBA-4643-ABAB-7EC0EDF3D517}" destId="{484DD6B0-538E-44FE-92F2-63F9E8EC0BCB}" srcOrd="2" destOrd="0" presId="urn:microsoft.com/office/officeart/2005/8/layout/default"/>
    <dgm:cxn modelId="{FC55B1F8-CA46-4787-BF5F-8CA5F0295217}" type="presParOf" srcId="{7F9B566E-DBBA-4643-ABAB-7EC0EDF3D517}" destId="{2DF352FC-8BE2-4D15-9AEE-E637F29F0C03}" srcOrd="3" destOrd="0" presId="urn:microsoft.com/office/officeart/2005/8/layout/default"/>
    <dgm:cxn modelId="{212BF7B5-372F-4619-A569-037D67026DB3}" type="presParOf" srcId="{7F9B566E-DBBA-4643-ABAB-7EC0EDF3D517}" destId="{4B1CF131-2CA7-4096-BC7C-E42614430613}" srcOrd="4" destOrd="0" presId="urn:microsoft.com/office/officeart/2005/8/layout/default"/>
    <dgm:cxn modelId="{DD22CDBE-4419-4FA2-96F0-FA171AA75638}" type="presParOf" srcId="{7F9B566E-DBBA-4643-ABAB-7EC0EDF3D517}" destId="{98187B84-CE92-4181-87AD-FCA668F97128}" srcOrd="5" destOrd="0" presId="urn:microsoft.com/office/officeart/2005/8/layout/default"/>
    <dgm:cxn modelId="{A6CB129B-2D27-42F7-A605-2021F190A1D8}" type="presParOf" srcId="{7F9B566E-DBBA-4643-ABAB-7EC0EDF3D517}" destId="{476150DA-BBE1-4A27-83BE-047BBADD1C2E}" srcOrd="6" destOrd="0" presId="urn:microsoft.com/office/officeart/2005/8/layout/default"/>
    <dgm:cxn modelId="{C138FEC2-721A-466B-BABB-39775229367E}" type="presParOf" srcId="{7F9B566E-DBBA-4643-ABAB-7EC0EDF3D517}" destId="{2DD063A0-A34B-458F-9F76-1B5DFA211017}" srcOrd="7" destOrd="0" presId="urn:microsoft.com/office/officeart/2005/8/layout/default"/>
    <dgm:cxn modelId="{D4FBAA43-2358-4B70-82A7-C478CA35CA51}" type="presParOf" srcId="{7F9B566E-DBBA-4643-ABAB-7EC0EDF3D517}" destId="{314C29FC-CFA6-4A8D-86D9-B50DE5FBD373}"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00D0DF1-CC9F-4520-877E-53818AE697B9}" type="doc">
      <dgm:prSet loTypeId="urn:microsoft.com/office/officeart/2005/8/layout/vList2" loCatId="list" qsTypeId="urn:microsoft.com/office/officeart/2005/8/quickstyle/simple2" qsCatId="simple" csTypeId="urn:microsoft.com/office/officeart/2005/8/colors/accent2_2" csCatId="accent2"/>
      <dgm:spPr/>
      <dgm:t>
        <a:bodyPr/>
        <a:lstStyle/>
        <a:p>
          <a:endParaRPr lang="en-US"/>
        </a:p>
      </dgm:t>
    </dgm:pt>
    <dgm:pt modelId="{74FFE906-9DB5-47E3-A574-0DB007E3F883}">
      <dgm:prSet custT="1"/>
      <dgm:spPr/>
      <dgm:t>
        <a:bodyPr/>
        <a:lstStyle/>
        <a:p>
          <a:r>
            <a:rPr lang="en-GB" sz="1200" b="1" dirty="0"/>
            <a:t>Preprocessing</a:t>
          </a:r>
          <a:endParaRPr lang="en-US" sz="1200" dirty="0"/>
        </a:p>
      </dgm:t>
    </dgm:pt>
    <dgm:pt modelId="{939BDFAE-C557-44F7-85E6-6B9CC2E1EEBD}" type="parTrans" cxnId="{36A98A84-6AD9-49BB-B49F-D52387C84475}">
      <dgm:prSet/>
      <dgm:spPr/>
      <dgm:t>
        <a:bodyPr/>
        <a:lstStyle/>
        <a:p>
          <a:endParaRPr lang="en-US"/>
        </a:p>
      </dgm:t>
    </dgm:pt>
    <dgm:pt modelId="{0CCC3331-8077-40A5-B432-0090EC01CE50}" type="sibTrans" cxnId="{36A98A84-6AD9-49BB-B49F-D52387C84475}">
      <dgm:prSet/>
      <dgm:spPr/>
      <dgm:t>
        <a:bodyPr/>
        <a:lstStyle/>
        <a:p>
          <a:endParaRPr lang="en-US"/>
        </a:p>
      </dgm:t>
    </dgm:pt>
    <dgm:pt modelId="{3A8C50F7-14FA-4239-B51C-7DCA1C51A41E}">
      <dgm:prSet/>
      <dgm:spPr/>
      <dgm:t>
        <a:bodyPr/>
        <a:lstStyle/>
        <a:p>
          <a:r>
            <a:rPr lang="en-GB"/>
            <a:t>Text cleaning</a:t>
          </a:r>
          <a:endParaRPr lang="en-US"/>
        </a:p>
      </dgm:t>
    </dgm:pt>
    <dgm:pt modelId="{2F8D9F2D-46E0-40CE-92F9-300128F9D4EF}" type="parTrans" cxnId="{24844D93-347C-4EA4-92FD-5F3EEB549C7F}">
      <dgm:prSet/>
      <dgm:spPr/>
      <dgm:t>
        <a:bodyPr/>
        <a:lstStyle/>
        <a:p>
          <a:endParaRPr lang="en-US"/>
        </a:p>
      </dgm:t>
    </dgm:pt>
    <dgm:pt modelId="{538B99C0-3B1C-4C60-8C0E-7E09852F1E71}" type="sibTrans" cxnId="{24844D93-347C-4EA4-92FD-5F3EEB549C7F}">
      <dgm:prSet/>
      <dgm:spPr/>
      <dgm:t>
        <a:bodyPr/>
        <a:lstStyle/>
        <a:p>
          <a:endParaRPr lang="en-US"/>
        </a:p>
      </dgm:t>
    </dgm:pt>
    <dgm:pt modelId="{94E3E456-1697-4B3B-ABD6-659B3DD4C070}">
      <dgm:prSet/>
      <dgm:spPr/>
      <dgm:t>
        <a:bodyPr/>
        <a:lstStyle/>
        <a:p>
          <a:r>
            <a:rPr lang="en-GB"/>
            <a:t>TF-IDF vectorisation</a:t>
          </a:r>
          <a:endParaRPr lang="en-US"/>
        </a:p>
      </dgm:t>
    </dgm:pt>
    <dgm:pt modelId="{897EE8E1-8FAD-4BA6-A4CA-288D3D43E1D9}" type="parTrans" cxnId="{5C6386D2-116A-497D-B104-359153FE279D}">
      <dgm:prSet/>
      <dgm:spPr/>
      <dgm:t>
        <a:bodyPr/>
        <a:lstStyle/>
        <a:p>
          <a:endParaRPr lang="en-US"/>
        </a:p>
      </dgm:t>
    </dgm:pt>
    <dgm:pt modelId="{33F8C727-C457-454B-B2DB-D87380528BA0}" type="sibTrans" cxnId="{5C6386D2-116A-497D-B104-359153FE279D}">
      <dgm:prSet/>
      <dgm:spPr/>
      <dgm:t>
        <a:bodyPr/>
        <a:lstStyle/>
        <a:p>
          <a:endParaRPr lang="en-US"/>
        </a:p>
      </dgm:t>
    </dgm:pt>
    <dgm:pt modelId="{62D04453-53CD-4805-AB5F-028EEE6C58EF}">
      <dgm:prSet/>
      <dgm:spPr/>
      <dgm:t>
        <a:bodyPr/>
        <a:lstStyle/>
        <a:p>
          <a:r>
            <a:rPr lang="en-GB"/>
            <a:t>Unigrams and bigrams</a:t>
          </a:r>
          <a:endParaRPr lang="en-US"/>
        </a:p>
      </dgm:t>
    </dgm:pt>
    <dgm:pt modelId="{46DC42B8-5175-4CEF-AC8A-32E660B8B729}" type="parTrans" cxnId="{573AE7A7-2200-4A89-B4FE-B62BC6D7C99A}">
      <dgm:prSet/>
      <dgm:spPr/>
      <dgm:t>
        <a:bodyPr/>
        <a:lstStyle/>
        <a:p>
          <a:endParaRPr lang="en-US"/>
        </a:p>
      </dgm:t>
    </dgm:pt>
    <dgm:pt modelId="{85CEC96E-FD60-4DAA-B296-4A72822C1C93}" type="sibTrans" cxnId="{573AE7A7-2200-4A89-B4FE-B62BC6D7C99A}">
      <dgm:prSet/>
      <dgm:spPr/>
      <dgm:t>
        <a:bodyPr/>
        <a:lstStyle/>
        <a:p>
          <a:endParaRPr lang="en-US"/>
        </a:p>
      </dgm:t>
    </dgm:pt>
    <dgm:pt modelId="{A0C1D772-F52E-4349-9FEF-B2345AA848FB}">
      <dgm:prSet/>
      <dgm:spPr/>
      <dgm:t>
        <a:bodyPr/>
        <a:lstStyle/>
        <a:p>
          <a:r>
            <a:rPr lang="en-GB"/>
            <a:t>Stop-word removal</a:t>
          </a:r>
          <a:endParaRPr lang="en-US"/>
        </a:p>
      </dgm:t>
    </dgm:pt>
    <dgm:pt modelId="{4C1FD2D4-A2C8-4CBE-8B65-D77DAB54C716}" type="parTrans" cxnId="{14C14BEE-07EE-4E53-B4E2-2D10BF009222}">
      <dgm:prSet/>
      <dgm:spPr/>
      <dgm:t>
        <a:bodyPr/>
        <a:lstStyle/>
        <a:p>
          <a:endParaRPr lang="en-US"/>
        </a:p>
      </dgm:t>
    </dgm:pt>
    <dgm:pt modelId="{2DED0B8B-C6F9-4EC1-9A64-C6248973F03C}" type="sibTrans" cxnId="{14C14BEE-07EE-4E53-B4E2-2D10BF009222}">
      <dgm:prSet/>
      <dgm:spPr/>
      <dgm:t>
        <a:bodyPr/>
        <a:lstStyle/>
        <a:p>
          <a:endParaRPr lang="en-US"/>
        </a:p>
      </dgm:t>
    </dgm:pt>
    <dgm:pt modelId="{95325111-6D72-47C0-9217-72E307605904}">
      <dgm:prSet/>
      <dgm:spPr/>
      <dgm:t>
        <a:bodyPr/>
        <a:lstStyle/>
        <a:p>
          <a:r>
            <a:rPr lang="en-GB" b="1"/>
            <a:t>Model Training</a:t>
          </a:r>
          <a:endParaRPr lang="en-US"/>
        </a:p>
      </dgm:t>
    </dgm:pt>
    <dgm:pt modelId="{97580491-146B-4AAE-A397-2104F69C413F}" type="parTrans" cxnId="{18708ABB-3D5E-459C-B0E7-BCE664975C5B}">
      <dgm:prSet/>
      <dgm:spPr/>
      <dgm:t>
        <a:bodyPr/>
        <a:lstStyle/>
        <a:p>
          <a:endParaRPr lang="en-US"/>
        </a:p>
      </dgm:t>
    </dgm:pt>
    <dgm:pt modelId="{87DB682A-5CDF-41BB-A6C7-3FBABA22BD57}" type="sibTrans" cxnId="{18708ABB-3D5E-459C-B0E7-BCE664975C5B}">
      <dgm:prSet/>
      <dgm:spPr/>
      <dgm:t>
        <a:bodyPr/>
        <a:lstStyle/>
        <a:p>
          <a:endParaRPr lang="en-US"/>
        </a:p>
      </dgm:t>
    </dgm:pt>
    <dgm:pt modelId="{A1B21D65-14B5-4BC0-A458-E7CF72A0F889}">
      <dgm:prSet/>
      <dgm:spPr/>
      <dgm:t>
        <a:bodyPr/>
        <a:lstStyle/>
        <a:p>
          <a:r>
            <a:rPr lang="en-GB"/>
            <a:t>80% training</a:t>
          </a:r>
          <a:endParaRPr lang="en-US"/>
        </a:p>
      </dgm:t>
    </dgm:pt>
    <dgm:pt modelId="{19E37918-4003-49E2-AE67-C238A7B74985}" type="parTrans" cxnId="{8D25A420-63A9-44BF-8C04-B86BD34243AD}">
      <dgm:prSet/>
      <dgm:spPr/>
      <dgm:t>
        <a:bodyPr/>
        <a:lstStyle/>
        <a:p>
          <a:endParaRPr lang="en-US"/>
        </a:p>
      </dgm:t>
    </dgm:pt>
    <dgm:pt modelId="{2D3C3AD6-4A8D-4586-92EF-F0970006D637}" type="sibTrans" cxnId="{8D25A420-63A9-44BF-8C04-B86BD34243AD}">
      <dgm:prSet/>
      <dgm:spPr/>
      <dgm:t>
        <a:bodyPr/>
        <a:lstStyle/>
        <a:p>
          <a:endParaRPr lang="en-US"/>
        </a:p>
      </dgm:t>
    </dgm:pt>
    <dgm:pt modelId="{B612736D-CAD9-4110-9FDD-4B99BB69F7A5}">
      <dgm:prSet/>
      <dgm:spPr/>
      <dgm:t>
        <a:bodyPr/>
        <a:lstStyle/>
        <a:p>
          <a:r>
            <a:rPr lang="en-GB"/>
            <a:t>20% testing</a:t>
          </a:r>
          <a:endParaRPr lang="en-US"/>
        </a:p>
      </dgm:t>
    </dgm:pt>
    <dgm:pt modelId="{27956F0B-2C4B-4DF7-83CF-E738CE46DD10}" type="parTrans" cxnId="{065E9BC1-5735-40CD-AAE5-C077BF11C5E1}">
      <dgm:prSet/>
      <dgm:spPr/>
      <dgm:t>
        <a:bodyPr/>
        <a:lstStyle/>
        <a:p>
          <a:endParaRPr lang="en-US"/>
        </a:p>
      </dgm:t>
    </dgm:pt>
    <dgm:pt modelId="{B6C8C217-B78B-49E3-B43D-BEBC5F41D4AF}" type="sibTrans" cxnId="{065E9BC1-5735-40CD-AAE5-C077BF11C5E1}">
      <dgm:prSet/>
      <dgm:spPr/>
      <dgm:t>
        <a:bodyPr/>
        <a:lstStyle/>
        <a:p>
          <a:endParaRPr lang="en-US"/>
        </a:p>
      </dgm:t>
    </dgm:pt>
    <dgm:pt modelId="{5143B02A-A352-477E-841B-5E7AE4F58D3A}">
      <dgm:prSet/>
      <dgm:spPr/>
      <dgm:t>
        <a:bodyPr/>
        <a:lstStyle/>
        <a:p>
          <a:r>
            <a:rPr lang="en-GB"/>
            <a:t>Stratified split</a:t>
          </a:r>
          <a:endParaRPr lang="en-US"/>
        </a:p>
      </dgm:t>
    </dgm:pt>
    <dgm:pt modelId="{F4D26BAC-6AC2-4D65-8F53-EA35F52A5CB2}" type="parTrans" cxnId="{37FBBE36-B0B5-45BD-BCE3-54A194A8B885}">
      <dgm:prSet/>
      <dgm:spPr/>
      <dgm:t>
        <a:bodyPr/>
        <a:lstStyle/>
        <a:p>
          <a:endParaRPr lang="en-US"/>
        </a:p>
      </dgm:t>
    </dgm:pt>
    <dgm:pt modelId="{28F91587-8B8C-424A-B821-719A2CEA7579}" type="sibTrans" cxnId="{37FBBE36-B0B5-45BD-BCE3-54A194A8B885}">
      <dgm:prSet/>
      <dgm:spPr/>
      <dgm:t>
        <a:bodyPr/>
        <a:lstStyle/>
        <a:p>
          <a:endParaRPr lang="en-US"/>
        </a:p>
      </dgm:t>
    </dgm:pt>
    <dgm:pt modelId="{98F9DC0E-C4C2-45A7-9060-A68B63537A9F}">
      <dgm:prSet/>
      <dgm:spPr/>
      <dgm:t>
        <a:bodyPr/>
        <a:lstStyle/>
        <a:p>
          <a:r>
            <a:rPr lang="en-GB"/>
            <a:t>5-fold cross-validation</a:t>
          </a:r>
          <a:endParaRPr lang="en-US"/>
        </a:p>
      </dgm:t>
    </dgm:pt>
    <dgm:pt modelId="{C3EE679F-1427-4F37-8200-2B5382C1200E}" type="parTrans" cxnId="{A9E38FA4-4069-4F01-986D-D7E5035BE36F}">
      <dgm:prSet/>
      <dgm:spPr/>
      <dgm:t>
        <a:bodyPr/>
        <a:lstStyle/>
        <a:p>
          <a:endParaRPr lang="en-US"/>
        </a:p>
      </dgm:t>
    </dgm:pt>
    <dgm:pt modelId="{2F07C2BC-9C31-4AE7-A357-279F38AEE567}" type="sibTrans" cxnId="{A9E38FA4-4069-4F01-986D-D7E5035BE36F}">
      <dgm:prSet/>
      <dgm:spPr/>
      <dgm:t>
        <a:bodyPr/>
        <a:lstStyle/>
        <a:p>
          <a:endParaRPr lang="en-US"/>
        </a:p>
      </dgm:t>
    </dgm:pt>
    <dgm:pt modelId="{611AD779-384B-4CC6-AD6F-FC660D5C8CFB}" type="pres">
      <dgm:prSet presAssocID="{700D0DF1-CC9F-4520-877E-53818AE697B9}" presName="linear" presStyleCnt="0">
        <dgm:presLayoutVars>
          <dgm:animLvl val="lvl"/>
          <dgm:resizeHandles val="exact"/>
        </dgm:presLayoutVars>
      </dgm:prSet>
      <dgm:spPr/>
    </dgm:pt>
    <dgm:pt modelId="{C8385A42-FDF4-4393-96E7-5E923F905BB0}" type="pres">
      <dgm:prSet presAssocID="{74FFE906-9DB5-47E3-A574-0DB007E3F883}" presName="parentText" presStyleLbl="node1" presStyleIdx="0" presStyleCnt="10">
        <dgm:presLayoutVars>
          <dgm:chMax val="0"/>
          <dgm:bulletEnabled val="1"/>
        </dgm:presLayoutVars>
      </dgm:prSet>
      <dgm:spPr/>
    </dgm:pt>
    <dgm:pt modelId="{6608E213-5800-44FE-A255-F87C1F3F0268}" type="pres">
      <dgm:prSet presAssocID="{0CCC3331-8077-40A5-B432-0090EC01CE50}" presName="spacer" presStyleCnt="0"/>
      <dgm:spPr/>
    </dgm:pt>
    <dgm:pt modelId="{697D1BC4-C37E-4AFE-A231-EBDB2AB0675D}" type="pres">
      <dgm:prSet presAssocID="{3A8C50F7-14FA-4239-B51C-7DCA1C51A41E}" presName="parentText" presStyleLbl="node1" presStyleIdx="1" presStyleCnt="10">
        <dgm:presLayoutVars>
          <dgm:chMax val="0"/>
          <dgm:bulletEnabled val="1"/>
        </dgm:presLayoutVars>
      </dgm:prSet>
      <dgm:spPr/>
    </dgm:pt>
    <dgm:pt modelId="{9422C1D9-3532-4063-8E6B-47A53D9C5734}" type="pres">
      <dgm:prSet presAssocID="{538B99C0-3B1C-4C60-8C0E-7E09852F1E71}" presName="spacer" presStyleCnt="0"/>
      <dgm:spPr/>
    </dgm:pt>
    <dgm:pt modelId="{CD64EF62-E9E0-406F-92FF-E5C0F0D3B972}" type="pres">
      <dgm:prSet presAssocID="{94E3E456-1697-4B3B-ABD6-659B3DD4C070}" presName="parentText" presStyleLbl="node1" presStyleIdx="2" presStyleCnt="10">
        <dgm:presLayoutVars>
          <dgm:chMax val="0"/>
          <dgm:bulletEnabled val="1"/>
        </dgm:presLayoutVars>
      </dgm:prSet>
      <dgm:spPr/>
    </dgm:pt>
    <dgm:pt modelId="{6F8059C5-4ED4-4271-BE82-CA38CE193CC8}" type="pres">
      <dgm:prSet presAssocID="{33F8C727-C457-454B-B2DB-D87380528BA0}" presName="spacer" presStyleCnt="0"/>
      <dgm:spPr/>
    </dgm:pt>
    <dgm:pt modelId="{74B5CE70-D363-412C-9B85-299D46D1DD2E}" type="pres">
      <dgm:prSet presAssocID="{62D04453-53CD-4805-AB5F-028EEE6C58EF}" presName="parentText" presStyleLbl="node1" presStyleIdx="3" presStyleCnt="10">
        <dgm:presLayoutVars>
          <dgm:chMax val="0"/>
          <dgm:bulletEnabled val="1"/>
        </dgm:presLayoutVars>
      </dgm:prSet>
      <dgm:spPr/>
    </dgm:pt>
    <dgm:pt modelId="{A4C23972-3174-47BD-85D9-643BAB35E53C}" type="pres">
      <dgm:prSet presAssocID="{85CEC96E-FD60-4DAA-B296-4A72822C1C93}" presName="spacer" presStyleCnt="0"/>
      <dgm:spPr/>
    </dgm:pt>
    <dgm:pt modelId="{27FC3D8E-B920-4C93-B59E-AA232A7D80C5}" type="pres">
      <dgm:prSet presAssocID="{A0C1D772-F52E-4349-9FEF-B2345AA848FB}" presName="parentText" presStyleLbl="node1" presStyleIdx="4" presStyleCnt="10">
        <dgm:presLayoutVars>
          <dgm:chMax val="0"/>
          <dgm:bulletEnabled val="1"/>
        </dgm:presLayoutVars>
      </dgm:prSet>
      <dgm:spPr/>
    </dgm:pt>
    <dgm:pt modelId="{8B9B2E95-4E3C-4CE1-B313-E8E6F311C821}" type="pres">
      <dgm:prSet presAssocID="{2DED0B8B-C6F9-4EC1-9A64-C6248973F03C}" presName="spacer" presStyleCnt="0"/>
      <dgm:spPr/>
    </dgm:pt>
    <dgm:pt modelId="{C3ED73E3-831E-4A44-A343-0C4A88FC7843}" type="pres">
      <dgm:prSet presAssocID="{95325111-6D72-47C0-9217-72E307605904}" presName="parentText" presStyleLbl="node1" presStyleIdx="5" presStyleCnt="10">
        <dgm:presLayoutVars>
          <dgm:chMax val="0"/>
          <dgm:bulletEnabled val="1"/>
        </dgm:presLayoutVars>
      </dgm:prSet>
      <dgm:spPr/>
    </dgm:pt>
    <dgm:pt modelId="{037EEEF6-DDAC-4A60-A44C-1DB2E176D4B4}" type="pres">
      <dgm:prSet presAssocID="{87DB682A-5CDF-41BB-A6C7-3FBABA22BD57}" presName="spacer" presStyleCnt="0"/>
      <dgm:spPr/>
    </dgm:pt>
    <dgm:pt modelId="{CDB997C7-83E2-488D-9433-E4AC78EA9804}" type="pres">
      <dgm:prSet presAssocID="{A1B21D65-14B5-4BC0-A458-E7CF72A0F889}" presName="parentText" presStyleLbl="node1" presStyleIdx="6" presStyleCnt="10">
        <dgm:presLayoutVars>
          <dgm:chMax val="0"/>
          <dgm:bulletEnabled val="1"/>
        </dgm:presLayoutVars>
      </dgm:prSet>
      <dgm:spPr/>
    </dgm:pt>
    <dgm:pt modelId="{968DAB82-F05E-410F-BE2F-8A29E17EC75B}" type="pres">
      <dgm:prSet presAssocID="{2D3C3AD6-4A8D-4586-92EF-F0970006D637}" presName="spacer" presStyleCnt="0"/>
      <dgm:spPr/>
    </dgm:pt>
    <dgm:pt modelId="{0B2B7F09-E177-48BA-9282-620E0A31531B}" type="pres">
      <dgm:prSet presAssocID="{B612736D-CAD9-4110-9FDD-4B99BB69F7A5}" presName="parentText" presStyleLbl="node1" presStyleIdx="7" presStyleCnt="10">
        <dgm:presLayoutVars>
          <dgm:chMax val="0"/>
          <dgm:bulletEnabled val="1"/>
        </dgm:presLayoutVars>
      </dgm:prSet>
      <dgm:spPr/>
    </dgm:pt>
    <dgm:pt modelId="{3E75E4A5-F7AB-48D4-8275-95E386DE48DD}" type="pres">
      <dgm:prSet presAssocID="{B6C8C217-B78B-49E3-B43D-BEBC5F41D4AF}" presName="spacer" presStyleCnt="0"/>
      <dgm:spPr/>
    </dgm:pt>
    <dgm:pt modelId="{DE576B1A-3339-4DC9-9F15-60A8ADE267C5}" type="pres">
      <dgm:prSet presAssocID="{5143B02A-A352-477E-841B-5E7AE4F58D3A}" presName="parentText" presStyleLbl="node1" presStyleIdx="8" presStyleCnt="10">
        <dgm:presLayoutVars>
          <dgm:chMax val="0"/>
          <dgm:bulletEnabled val="1"/>
        </dgm:presLayoutVars>
      </dgm:prSet>
      <dgm:spPr/>
    </dgm:pt>
    <dgm:pt modelId="{0D956590-74A4-47F3-9B11-6FD5D0EA3EBF}" type="pres">
      <dgm:prSet presAssocID="{28F91587-8B8C-424A-B821-719A2CEA7579}" presName="spacer" presStyleCnt="0"/>
      <dgm:spPr/>
    </dgm:pt>
    <dgm:pt modelId="{8ACA075F-2A16-42DD-A977-88EE35494F18}" type="pres">
      <dgm:prSet presAssocID="{98F9DC0E-C4C2-45A7-9060-A68B63537A9F}" presName="parentText" presStyleLbl="node1" presStyleIdx="9" presStyleCnt="10">
        <dgm:presLayoutVars>
          <dgm:chMax val="0"/>
          <dgm:bulletEnabled val="1"/>
        </dgm:presLayoutVars>
      </dgm:prSet>
      <dgm:spPr/>
    </dgm:pt>
  </dgm:ptLst>
  <dgm:cxnLst>
    <dgm:cxn modelId="{F0052F08-AC41-4BF5-84C7-2CD4D48BCE5B}" type="presOf" srcId="{94E3E456-1697-4B3B-ABD6-659B3DD4C070}" destId="{CD64EF62-E9E0-406F-92FF-E5C0F0D3B972}" srcOrd="0" destOrd="0" presId="urn:microsoft.com/office/officeart/2005/8/layout/vList2"/>
    <dgm:cxn modelId="{16646A1D-7174-4744-8038-07118395A75A}" type="presOf" srcId="{5143B02A-A352-477E-841B-5E7AE4F58D3A}" destId="{DE576B1A-3339-4DC9-9F15-60A8ADE267C5}" srcOrd="0" destOrd="0" presId="urn:microsoft.com/office/officeart/2005/8/layout/vList2"/>
    <dgm:cxn modelId="{8D25A420-63A9-44BF-8C04-B86BD34243AD}" srcId="{700D0DF1-CC9F-4520-877E-53818AE697B9}" destId="{A1B21D65-14B5-4BC0-A458-E7CF72A0F889}" srcOrd="6" destOrd="0" parTransId="{19E37918-4003-49E2-AE67-C238A7B74985}" sibTransId="{2D3C3AD6-4A8D-4586-92EF-F0970006D637}"/>
    <dgm:cxn modelId="{37FBBE36-B0B5-45BD-BCE3-54A194A8B885}" srcId="{700D0DF1-CC9F-4520-877E-53818AE697B9}" destId="{5143B02A-A352-477E-841B-5E7AE4F58D3A}" srcOrd="8" destOrd="0" parTransId="{F4D26BAC-6AC2-4D65-8F53-EA35F52A5CB2}" sibTransId="{28F91587-8B8C-424A-B821-719A2CEA7579}"/>
    <dgm:cxn modelId="{B0D6965E-AC84-48A0-9CE8-9972A7B8BE5B}" type="presOf" srcId="{A0C1D772-F52E-4349-9FEF-B2345AA848FB}" destId="{27FC3D8E-B920-4C93-B59E-AA232A7D80C5}" srcOrd="0" destOrd="0" presId="urn:microsoft.com/office/officeart/2005/8/layout/vList2"/>
    <dgm:cxn modelId="{902DA773-4083-4483-A147-384ED6337DD2}" type="presOf" srcId="{74FFE906-9DB5-47E3-A574-0DB007E3F883}" destId="{C8385A42-FDF4-4393-96E7-5E923F905BB0}" srcOrd="0" destOrd="0" presId="urn:microsoft.com/office/officeart/2005/8/layout/vList2"/>
    <dgm:cxn modelId="{A5F28A75-1462-4960-8901-3A827A43821A}" type="presOf" srcId="{62D04453-53CD-4805-AB5F-028EEE6C58EF}" destId="{74B5CE70-D363-412C-9B85-299D46D1DD2E}" srcOrd="0" destOrd="0" presId="urn:microsoft.com/office/officeart/2005/8/layout/vList2"/>
    <dgm:cxn modelId="{36A98A84-6AD9-49BB-B49F-D52387C84475}" srcId="{700D0DF1-CC9F-4520-877E-53818AE697B9}" destId="{74FFE906-9DB5-47E3-A574-0DB007E3F883}" srcOrd="0" destOrd="0" parTransId="{939BDFAE-C557-44F7-85E6-6B9CC2E1EEBD}" sibTransId="{0CCC3331-8077-40A5-B432-0090EC01CE50}"/>
    <dgm:cxn modelId="{24844D93-347C-4EA4-92FD-5F3EEB549C7F}" srcId="{700D0DF1-CC9F-4520-877E-53818AE697B9}" destId="{3A8C50F7-14FA-4239-B51C-7DCA1C51A41E}" srcOrd="1" destOrd="0" parTransId="{2F8D9F2D-46E0-40CE-92F9-300128F9D4EF}" sibTransId="{538B99C0-3B1C-4C60-8C0E-7E09852F1E71}"/>
    <dgm:cxn modelId="{A9E38FA4-4069-4F01-986D-D7E5035BE36F}" srcId="{700D0DF1-CC9F-4520-877E-53818AE697B9}" destId="{98F9DC0E-C4C2-45A7-9060-A68B63537A9F}" srcOrd="9" destOrd="0" parTransId="{C3EE679F-1427-4F37-8200-2B5382C1200E}" sibTransId="{2F07C2BC-9C31-4AE7-A357-279F38AEE567}"/>
    <dgm:cxn modelId="{573AE7A7-2200-4A89-B4FE-B62BC6D7C99A}" srcId="{700D0DF1-CC9F-4520-877E-53818AE697B9}" destId="{62D04453-53CD-4805-AB5F-028EEE6C58EF}" srcOrd="3" destOrd="0" parTransId="{46DC42B8-5175-4CEF-AC8A-32E660B8B729}" sibTransId="{85CEC96E-FD60-4DAA-B296-4A72822C1C93}"/>
    <dgm:cxn modelId="{18708ABB-3D5E-459C-B0E7-BCE664975C5B}" srcId="{700D0DF1-CC9F-4520-877E-53818AE697B9}" destId="{95325111-6D72-47C0-9217-72E307605904}" srcOrd="5" destOrd="0" parTransId="{97580491-146B-4AAE-A397-2104F69C413F}" sibTransId="{87DB682A-5CDF-41BB-A6C7-3FBABA22BD57}"/>
    <dgm:cxn modelId="{4EBB3BBC-BF32-4578-9C69-3BE68331396B}" type="presOf" srcId="{B612736D-CAD9-4110-9FDD-4B99BB69F7A5}" destId="{0B2B7F09-E177-48BA-9282-620E0A31531B}" srcOrd="0" destOrd="0" presId="urn:microsoft.com/office/officeart/2005/8/layout/vList2"/>
    <dgm:cxn modelId="{065E9BC1-5735-40CD-AAE5-C077BF11C5E1}" srcId="{700D0DF1-CC9F-4520-877E-53818AE697B9}" destId="{B612736D-CAD9-4110-9FDD-4B99BB69F7A5}" srcOrd="7" destOrd="0" parTransId="{27956F0B-2C4B-4DF7-83CF-E738CE46DD10}" sibTransId="{B6C8C217-B78B-49E3-B43D-BEBC5F41D4AF}"/>
    <dgm:cxn modelId="{D0B307CB-AC0F-482A-8A91-14377506CFC8}" type="presOf" srcId="{95325111-6D72-47C0-9217-72E307605904}" destId="{C3ED73E3-831E-4A44-A343-0C4A88FC7843}" srcOrd="0" destOrd="0" presId="urn:microsoft.com/office/officeart/2005/8/layout/vList2"/>
    <dgm:cxn modelId="{5C6386D2-116A-497D-B104-359153FE279D}" srcId="{700D0DF1-CC9F-4520-877E-53818AE697B9}" destId="{94E3E456-1697-4B3B-ABD6-659B3DD4C070}" srcOrd="2" destOrd="0" parTransId="{897EE8E1-8FAD-4BA6-A4CA-288D3D43E1D9}" sibTransId="{33F8C727-C457-454B-B2DB-D87380528BA0}"/>
    <dgm:cxn modelId="{4E4D25D9-5161-4761-A2B1-115E763517B6}" type="presOf" srcId="{3A8C50F7-14FA-4239-B51C-7DCA1C51A41E}" destId="{697D1BC4-C37E-4AFE-A231-EBDB2AB0675D}" srcOrd="0" destOrd="0" presId="urn:microsoft.com/office/officeart/2005/8/layout/vList2"/>
    <dgm:cxn modelId="{D67503DE-22CC-4D8C-B982-BEE6573AF206}" type="presOf" srcId="{A1B21D65-14B5-4BC0-A458-E7CF72A0F889}" destId="{CDB997C7-83E2-488D-9433-E4AC78EA9804}" srcOrd="0" destOrd="0" presId="urn:microsoft.com/office/officeart/2005/8/layout/vList2"/>
    <dgm:cxn modelId="{14C14BEE-07EE-4E53-B4E2-2D10BF009222}" srcId="{700D0DF1-CC9F-4520-877E-53818AE697B9}" destId="{A0C1D772-F52E-4349-9FEF-B2345AA848FB}" srcOrd="4" destOrd="0" parTransId="{4C1FD2D4-A2C8-4CBE-8B65-D77DAB54C716}" sibTransId="{2DED0B8B-C6F9-4EC1-9A64-C6248973F03C}"/>
    <dgm:cxn modelId="{097A98EF-F136-4FA8-8964-CF4C29777422}" type="presOf" srcId="{98F9DC0E-C4C2-45A7-9060-A68B63537A9F}" destId="{8ACA075F-2A16-42DD-A977-88EE35494F18}" srcOrd="0" destOrd="0" presId="urn:microsoft.com/office/officeart/2005/8/layout/vList2"/>
    <dgm:cxn modelId="{DE49A6F7-689A-4469-B198-D4404349B044}" type="presOf" srcId="{700D0DF1-CC9F-4520-877E-53818AE697B9}" destId="{611AD779-384B-4CC6-AD6F-FC660D5C8CFB}" srcOrd="0" destOrd="0" presId="urn:microsoft.com/office/officeart/2005/8/layout/vList2"/>
    <dgm:cxn modelId="{BE87020C-2862-4A4E-841D-42AD6C5695BA}" type="presParOf" srcId="{611AD779-384B-4CC6-AD6F-FC660D5C8CFB}" destId="{C8385A42-FDF4-4393-96E7-5E923F905BB0}" srcOrd="0" destOrd="0" presId="urn:microsoft.com/office/officeart/2005/8/layout/vList2"/>
    <dgm:cxn modelId="{8A4DC345-1496-4142-831B-30AA2AA88848}" type="presParOf" srcId="{611AD779-384B-4CC6-AD6F-FC660D5C8CFB}" destId="{6608E213-5800-44FE-A255-F87C1F3F0268}" srcOrd="1" destOrd="0" presId="urn:microsoft.com/office/officeart/2005/8/layout/vList2"/>
    <dgm:cxn modelId="{F467C0CF-299B-4031-BDC2-AD4F0B02165E}" type="presParOf" srcId="{611AD779-384B-4CC6-AD6F-FC660D5C8CFB}" destId="{697D1BC4-C37E-4AFE-A231-EBDB2AB0675D}" srcOrd="2" destOrd="0" presId="urn:microsoft.com/office/officeart/2005/8/layout/vList2"/>
    <dgm:cxn modelId="{BA4F7070-E8E1-42B6-A1E2-3A88077F4B68}" type="presParOf" srcId="{611AD779-384B-4CC6-AD6F-FC660D5C8CFB}" destId="{9422C1D9-3532-4063-8E6B-47A53D9C5734}" srcOrd="3" destOrd="0" presId="urn:microsoft.com/office/officeart/2005/8/layout/vList2"/>
    <dgm:cxn modelId="{E24A4AFB-1F17-4710-BF23-974A84A47FC5}" type="presParOf" srcId="{611AD779-384B-4CC6-AD6F-FC660D5C8CFB}" destId="{CD64EF62-E9E0-406F-92FF-E5C0F0D3B972}" srcOrd="4" destOrd="0" presId="urn:microsoft.com/office/officeart/2005/8/layout/vList2"/>
    <dgm:cxn modelId="{60E056CA-D07A-4E70-8EEC-13E8A1C26C68}" type="presParOf" srcId="{611AD779-384B-4CC6-AD6F-FC660D5C8CFB}" destId="{6F8059C5-4ED4-4271-BE82-CA38CE193CC8}" srcOrd="5" destOrd="0" presId="urn:microsoft.com/office/officeart/2005/8/layout/vList2"/>
    <dgm:cxn modelId="{EA93B507-8C4F-4667-9C09-4E4BCE18AED9}" type="presParOf" srcId="{611AD779-384B-4CC6-AD6F-FC660D5C8CFB}" destId="{74B5CE70-D363-412C-9B85-299D46D1DD2E}" srcOrd="6" destOrd="0" presId="urn:microsoft.com/office/officeart/2005/8/layout/vList2"/>
    <dgm:cxn modelId="{838AF06A-1A04-48BE-8AEB-63D44499DD4F}" type="presParOf" srcId="{611AD779-384B-4CC6-AD6F-FC660D5C8CFB}" destId="{A4C23972-3174-47BD-85D9-643BAB35E53C}" srcOrd="7" destOrd="0" presId="urn:microsoft.com/office/officeart/2005/8/layout/vList2"/>
    <dgm:cxn modelId="{B933FDBF-9C98-4C1E-9FC7-61633EADD70E}" type="presParOf" srcId="{611AD779-384B-4CC6-AD6F-FC660D5C8CFB}" destId="{27FC3D8E-B920-4C93-B59E-AA232A7D80C5}" srcOrd="8" destOrd="0" presId="urn:microsoft.com/office/officeart/2005/8/layout/vList2"/>
    <dgm:cxn modelId="{058C82D4-3780-4A73-A505-6EB826FEE578}" type="presParOf" srcId="{611AD779-384B-4CC6-AD6F-FC660D5C8CFB}" destId="{8B9B2E95-4E3C-4CE1-B313-E8E6F311C821}" srcOrd="9" destOrd="0" presId="urn:microsoft.com/office/officeart/2005/8/layout/vList2"/>
    <dgm:cxn modelId="{F473B2A6-46D5-4AF1-B1F6-5C3363D6E1E4}" type="presParOf" srcId="{611AD779-384B-4CC6-AD6F-FC660D5C8CFB}" destId="{C3ED73E3-831E-4A44-A343-0C4A88FC7843}" srcOrd="10" destOrd="0" presId="urn:microsoft.com/office/officeart/2005/8/layout/vList2"/>
    <dgm:cxn modelId="{10E254D5-495E-4B94-9AAC-491FBC6372D3}" type="presParOf" srcId="{611AD779-384B-4CC6-AD6F-FC660D5C8CFB}" destId="{037EEEF6-DDAC-4A60-A44C-1DB2E176D4B4}" srcOrd="11" destOrd="0" presId="urn:microsoft.com/office/officeart/2005/8/layout/vList2"/>
    <dgm:cxn modelId="{651B2130-9580-432C-AF92-6FE937C8B35E}" type="presParOf" srcId="{611AD779-384B-4CC6-AD6F-FC660D5C8CFB}" destId="{CDB997C7-83E2-488D-9433-E4AC78EA9804}" srcOrd="12" destOrd="0" presId="urn:microsoft.com/office/officeart/2005/8/layout/vList2"/>
    <dgm:cxn modelId="{C4E74EF6-63EB-44D4-85E8-FF219DA1BDF0}" type="presParOf" srcId="{611AD779-384B-4CC6-AD6F-FC660D5C8CFB}" destId="{968DAB82-F05E-410F-BE2F-8A29E17EC75B}" srcOrd="13" destOrd="0" presId="urn:microsoft.com/office/officeart/2005/8/layout/vList2"/>
    <dgm:cxn modelId="{E3E247BA-1B4E-4ADF-A5CD-9C1B96C03D39}" type="presParOf" srcId="{611AD779-384B-4CC6-AD6F-FC660D5C8CFB}" destId="{0B2B7F09-E177-48BA-9282-620E0A31531B}" srcOrd="14" destOrd="0" presId="urn:microsoft.com/office/officeart/2005/8/layout/vList2"/>
    <dgm:cxn modelId="{FE71390B-822B-4450-978C-F62B1B1EC9E6}" type="presParOf" srcId="{611AD779-384B-4CC6-AD6F-FC660D5C8CFB}" destId="{3E75E4A5-F7AB-48D4-8275-95E386DE48DD}" srcOrd="15" destOrd="0" presId="urn:microsoft.com/office/officeart/2005/8/layout/vList2"/>
    <dgm:cxn modelId="{423AE30A-7CF0-4F5F-A410-E1E213352008}" type="presParOf" srcId="{611AD779-384B-4CC6-AD6F-FC660D5C8CFB}" destId="{DE576B1A-3339-4DC9-9F15-60A8ADE267C5}" srcOrd="16" destOrd="0" presId="urn:microsoft.com/office/officeart/2005/8/layout/vList2"/>
    <dgm:cxn modelId="{1FFB82DA-FE02-458A-84D8-70F0C87A4C37}" type="presParOf" srcId="{611AD779-384B-4CC6-AD6F-FC660D5C8CFB}" destId="{0D956590-74A4-47F3-9B11-6FD5D0EA3EBF}" srcOrd="17" destOrd="0" presId="urn:microsoft.com/office/officeart/2005/8/layout/vList2"/>
    <dgm:cxn modelId="{50C95058-7F16-445B-8832-81111880E285}" type="presParOf" srcId="{611AD779-384B-4CC6-AD6F-FC660D5C8CFB}" destId="{8ACA075F-2A16-42DD-A977-88EE35494F18}" srcOrd="1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CC5A68-F0B3-417C-B6AD-4C821493D42C}">
      <dsp:nvSpPr>
        <dsp:cNvPr id="0" name=""/>
        <dsp:cNvSpPr/>
      </dsp:nvSpPr>
      <dsp:spPr>
        <a:xfrm>
          <a:off x="760466" y="517581"/>
          <a:ext cx="1614029" cy="968417"/>
        </a:xfrm>
        <a:prstGeom prst="rect">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100000"/>
            </a:lnSpc>
            <a:spcBef>
              <a:spcPct val="0"/>
            </a:spcBef>
            <a:spcAft>
              <a:spcPct val="35000"/>
            </a:spcAft>
            <a:buNone/>
          </a:pPr>
          <a:r>
            <a:rPr lang="en-US" sz="1400" b="0" i="0" kern="1200" baseline="0" dirty="0">
              <a:latin typeface="Arial" panose="020B0604020202020204" pitchFamily="34" charset="0"/>
              <a:cs typeface="Arial" panose="020B0604020202020204" pitchFamily="34" charset="0"/>
            </a:rPr>
            <a:t>Strong personal interest in cybersecurity and data protection</a:t>
          </a:r>
          <a:endParaRPr lang="en-US" sz="1400" kern="1200" dirty="0">
            <a:latin typeface="Arial" panose="020B0604020202020204" pitchFamily="34" charset="0"/>
            <a:cs typeface="Arial" panose="020B0604020202020204" pitchFamily="34" charset="0"/>
          </a:endParaRPr>
        </a:p>
      </dsp:txBody>
      <dsp:txXfrm>
        <a:off x="760466" y="517581"/>
        <a:ext cx="1614029" cy="968417"/>
      </dsp:txXfrm>
    </dsp:sp>
    <dsp:sp modelId="{484DD6B0-538E-44FE-92F2-63F9E8EC0BCB}">
      <dsp:nvSpPr>
        <dsp:cNvPr id="0" name=""/>
        <dsp:cNvSpPr/>
      </dsp:nvSpPr>
      <dsp:spPr>
        <a:xfrm>
          <a:off x="2535898" y="558933"/>
          <a:ext cx="1868529" cy="885714"/>
        </a:xfrm>
        <a:prstGeom prst="rect">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100000"/>
            </a:lnSpc>
            <a:spcBef>
              <a:spcPct val="0"/>
            </a:spcBef>
            <a:spcAft>
              <a:spcPct val="35000"/>
            </a:spcAft>
            <a:buNone/>
          </a:pPr>
          <a:r>
            <a:rPr lang="en-US" sz="1400" b="0" i="0" kern="1200" baseline="0" dirty="0">
              <a:latin typeface="Arial" panose="020B0604020202020204" pitchFamily="34" charset="0"/>
              <a:cs typeface="Arial" panose="020B0604020202020204" pitchFamily="34" charset="0"/>
            </a:rPr>
            <a:t>Relevant to BSc Applied Computing studies</a:t>
          </a:r>
          <a:endParaRPr lang="en-US" sz="1400" kern="1200" dirty="0">
            <a:latin typeface="Arial" panose="020B0604020202020204" pitchFamily="34" charset="0"/>
            <a:cs typeface="Arial" panose="020B0604020202020204" pitchFamily="34" charset="0"/>
          </a:endParaRPr>
        </a:p>
      </dsp:txBody>
      <dsp:txXfrm>
        <a:off x="2535898" y="558933"/>
        <a:ext cx="1868529" cy="885714"/>
      </dsp:txXfrm>
    </dsp:sp>
    <dsp:sp modelId="{4B1CF131-2CA7-4096-BC7C-E42614430613}">
      <dsp:nvSpPr>
        <dsp:cNvPr id="0" name=""/>
        <dsp:cNvSpPr/>
      </dsp:nvSpPr>
      <dsp:spPr>
        <a:xfrm>
          <a:off x="0" y="1647402"/>
          <a:ext cx="1614029" cy="968417"/>
        </a:xfrm>
        <a:prstGeom prst="rect">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100000"/>
            </a:lnSpc>
            <a:spcBef>
              <a:spcPct val="0"/>
            </a:spcBef>
            <a:spcAft>
              <a:spcPct val="35000"/>
            </a:spcAft>
            <a:buNone/>
          </a:pPr>
          <a:r>
            <a:rPr lang="en-US" sz="1400" b="0" i="0" kern="1200" baseline="0" dirty="0">
              <a:latin typeface="Arial" panose="020B0604020202020204" pitchFamily="34" charset="0"/>
              <a:cs typeface="Arial" panose="020B0604020202020204" pitchFamily="34" charset="0"/>
            </a:rPr>
            <a:t>Supports future career goals in IT security and data analytics</a:t>
          </a:r>
          <a:endParaRPr lang="en-US" sz="1400" kern="1200" dirty="0">
            <a:latin typeface="Arial" panose="020B0604020202020204" pitchFamily="34" charset="0"/>
            <a:cs typeface="Arial" panose="020B0604020202020204" pitchFamily="34" charset="0"/>
          </a:endParaRPr>
        </a:p>
      </dsp:txBody>
      <dsp:txXfrm>
        <a:off x="0" y="1647402"/>
        <a:ext cx="1614029" cy="968417"/>
      </dsp:txXfrm>
    </dsp:sp>
    <dsp:sp modelId="{476150DA-BBE1-4A27-83BE-047BBADD1C2E}">
      <dsp:nvSpPr>
        <dsp:cNvPr id="0" name=""/>
        <dsp:cNvSpPr/>
      </dsp:nvSpPr>
      <dsp:spPr>
        <a:xfrm>
          <a:off x="1775432" y="1647402"/>
          <a:ext cx="1614029" cy="968417"/>
        </a:xfrm>
        <a:prstGeom prst="rect">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100000"/>
            </a:lnSpc>
            <a:spcBef>
              <a:spcPct val="0"/>
            </a:spcBef>
            <a:spcAft>
              <a:spcPct val="35000"/>
            </a:spcAft>
            <a:buNone/>
          </a:pPr>
          <a:r>
            <a:rPr lang="en-US" sz="1400" b="0" i="0" kern="1200" baseline="0" dirty="0">
              <a:latin typeface="Arial" panose="020B0604020202020204" pitchFamily="34" charset="0"/>
              <a:cs typeface="Arial" panose="020B0604020202020204" pitchFamily="34" charset="0"/>
            </a:rPr>
            <a:t>Addresses a real-world problem affecting UK taxpayers</a:t>
          </a:r>
          <a:endParaRPr lang="en-US" sz="1400" kern="1200" dirty="0">
            <a:latin typeface="Arial" panose="020B0604020202020204" pitchFamily="34" charset="0"/>
            <a:cs typeface="Arial" panose="020B0604020202020204" pitchFamily="34" charset="0"/>
          </a:endParaRPr>
        </a:p>
      </dsp:txBody>
      <dsp:txXfrm>
        <a:off x="1775432" y="1647402"/>
        <a:ext cx="1614029" cy="968417"/>
      </dsp:txXfrm>
    </dsp:sp>
    <dsp:sp modelId="{314C29FC-CFA6-4A8D-86D9-B50DE5FBD373}">
      <dsp:nvSpPr>
        <dsp:cNvPr id="0" name=""/>
        <dsp:cNvSpPr/>
      </dsp:nvSpPr>
      <dsp:spPr>
        <a:xfrm>
          <a:off x="3550865" y="1647402"/>
          <a:ext cx="1614029" cy="968417"/>
        </a:xfrm>
        <a:prstGeom prst="rect">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100000"/>
            </a:lnSpc>
            <a:spcBef>
              <a:spcPct val="0"/>
            </a:spcBef>
            <a:spcAft>
              <a:spcPct val="35000"/>
            </a:spcAft>
            <a:buNone/>
          </a:pPr>
          <a:r>
            <a:rPr lang="en-US" sz="1400" b="0" i="0" kern="1200" baseline="0" dirty="0">
              <a:latin typeface="Arial" panose="020B0604020202020204" pitchFamily="34" charset="0"/>
              <a:cs typeface="Arial" panose="020B0604020202020204" pitchFamily="34" charset="0"/>
            </a:rPr>
            <a:t>Improves awareness of digital fraud</a:t>
          </a:r>
          <a:endParaRPr lang="en-US" sz="1400" kern="1200" dirty="0">
            <a:latin typeface="Arial" panose="020B0604020202020204" pitchFamily="34" charset="0"/>
            <a:cs typeface="Arial" panose="020B0604020202020204" pitchFamily="34" charset="0"/>
          </a:endParaRPr>
        </a:p>
      </dsp:txBody>
      <dsp:txXfrm>
        <a:off x="3550865" y="1647402"/>
        <a:ext cx="1614029" cy="9684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385A42-FDF4-4393-96E7-5E923F905BB0}">
      <dsp:nvSpPr>
        <dsp:cNvPr id="0" name=""/>
        <dsp:cNvSpPr/>
      </dsp:nvSpPr>
      <dsp:spPr>
        <a:xfrm>
          <a:off x="0" y="72684"/>
          <a:ext cx="7717500" cy="280799"/>
        </a:xfrm>
        <a:prstGeom prst="roundRect">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dirty="0"/>
            <a:t>Preprocessing</a:t>
          </a:r>
          <a:endParaRPr lang="en-US" sz="1200" kern="1200" dirty="0"/>
        </a:p>
      </dsp:txBody>
      <dsp:txXfrm>
        <a:off x="13707" y="86391"/>
        <a:ext cx="7690086" cy="253385"/>
      </dsp:txXfrm>
    </dsp:sp>
    <dsp:sp modelId="{697D1BC4-C37E-4AFE-A231-EBDB2AB0675D}">
      <dsp:nvSpPr>
        <dsp:cNvPr id="0" name=""/>
        <dsp:cNvSpPr/>
      </dsp:nvSpPr>
      <dsp:spPr>
        <a:xfrm>
          <a:off x="0" y="388044"/>
          <a:ext cx="7717500" cy="280799"/>
        </a:xfrm>
        <a:prstGeom prst="roundRect">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Text cleaning</a:t>
          </a:r>
          <a:endParaRPr lang="en-US" sz="1200" kern="1200"/>
        </a:p>
      </dsp:txBody>
      <dsp:txXfrm>
        <a:off x="13707" y="401751"/>
        <a:ext cx="7690086" cy="253385"/>
      </dsp:txXfrm>
    </dsp:sp>
    <dsp:sp modelId="{CD64EF62-E9E0-406F-92FF-E5C0F0D3B972}">
      <dsp:nvSpPr>
        <dsp:cNvPr id="0" name=""/>
        <dsp:cNvSpPr/>
      </dsp:nvSpPr>
      <dsp:spPr>
        <a:xfrm>
          <a:off x="0" y="703404"/>
          <a:ext cx="7717500" cy="280799"/>
        </a:xfrm>
        <a:prstGeom prst="roundRect">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TF-IDF vectorisation</a:t>
          </a:r>
          <a:endParaRPr lang="en-US" sz="1200" kern="1200"/>
        </a:p>
      </dsp:txBody>
      <dsp:txXfrm>
        <a:off x="13707" y="717111"/>
        <a:ext cx="7690086" cy="253385"/>
      </dsp:txXfrm>
    </dsp:sp>
    <dsp:sp modelId="{74B5CE70-D363-412C-9B85-299D46D1DD2E}">
      <dsp:nvSpPr>
        <dsp:cNvPr id="0" name=""/>
        <dsp:cNvSpPr/>
      </dsp:nvSpPr>
      <dsp:spPr>
        <a:xfrm>
          <a:off x="0" y="1018764"/>
          <a:ext cx="7717500" cy="280799"/>
        </a:xfrm>
        <a:prstGeom prst="roundRect">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Unigrams and bigrams</a:t>
          </a:r>
          <a:endParaRPr lang="en-US" sz="1200" kern="1200"/>
        </a:p>
      </dsp:txBody>
      <dsp:txXfrm>
        <a:off x="13707" y="1032471"/>
        <a:ext cx="7690086" cy="253385"/>
      </dsp:txXfrm>
    </dsp:sp>
    <dsp:sp modelId="{27FC3D8E-B920-4C93-B59E-AA232A7D80C5}">
      <dsp:nvSpPr>
        <dsp:cNvPr id="0" name=""/>
        <dsp:cNvSpPr/>
      </dsp:nvSpPr>
      <dsp:spPr>
        <a:xfrm>
          <a:off x="0" y="1334124"/>
          <a:ext cx="7717500" cy="280799"/>
        </a:xfrm>
        <a:prstGeom prst="roundRect">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Stop-word removal</a:t>
          </a:r>
          <a:endParaRPr lang="en-US" sz="1200" kern="1200"/>
        </a:p>
      </dsp:txBody>
      <dsp:txXfrm>
        <a:off x="13707" y="1347831"/>
        <a:ext cx="7690086" cy="253385"/>
      </dsp:txXfrm>
    </dsp:sp>
    <dsp:sp modelId="{C3ED73E3-831E-4A44-A343-0C4A88FC7843}">
      <dsp:nvSpPr>
        <dsp:cNvPr id="0" name=""/>
        <dsp:cNvSpPr/>
      </dsp:nvSpPr>
      <dsp:spPr>
        <a:xfrm>
          <a:off x="0" y="1649484"/>
          <a:ext cx="7717500" cy="280799"/>
        </a:xfrm>
        <a:prstGeom prst="roundRect">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t>Model Training</a:t>
          </a:r>
          <a:endParaRPr lang="en-US" sz="1200" kern="1200"/>
        </a:p>
      </dsp:txBody>
      <dsp:txXfrm>
        <a:off x="13707" y="1663191"/>
        <a:ext cx="7690086" cy="253385"/>
      </dsp:txXfrm>
    </dsp:sp>
    <dsp:sp modelId="{CDB997C7-83E2-488D-9433-E4AC78EA9804}">
      <dsp:nvSpPr>
        <dsp:cNvPr id="0" name=""/>
        <dsp:cNvSpPr/>
      </dsp:nvSpPr>
      <dsp:spPr>
        <a:xfrm>
          <a:off x="0" y="1964844"/>
          <a:ext cx="7717500" cy="280799"/>
        </a:xfrm>
        <a:prstGeom prst="roundRect">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80% training</a:t>
          </a:r>
          <a:endParaRPr lang="en-US" sz="1200" kern="1200"/>
        </a:p>
      </dsp:txBody>
      <dsp:txXfrm>
        <a:off x="13707" y="1978551"/>
        <a:ext cx="7690086" cy="253385"/>
      </dsp:txXfrm>
    </dsp:sp>
    <dsp:sp modelId="{0B2B7F09-E177-48BA-9282-620E0A31531B}">
      <dsp:nvSpPr>
        <dsp:cNvPr id="0" name=""/>
        <dsp:cNvSpPr/>
      </dsp:nvSpPr>
      <dsp:spPr>
        <a:xfrm>
          <a:off x="0" y="2280204"/>
          <a:ext cx="7717500" cy="280799"/>
        </a:xfrm>
        <a:prstGeom prst="roundRect">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20% testing</a:t>
          </a:r>
          <a:endParaRPr lang="en-US" sz="1200" kern="1200"/>
        </a:p>
      </dsp:txBody>
      <dsp:txXfrm>
        <a:off x="13707" y="2293911"/>
        <a:ext cx="7690086" cy="253385"/>
      </dsp:txXfrm>
    </dsp:sp>
    <dsp:sp modelId="{DE576B1A-3339-4DC9-9F15-60A8ADE267C5}">
      <dsp:nvSpPr>
        <dsp:cNvPr id="0" name=""/>
        <dsp:cNvSpPr/>
      </dsp:nvSpPr>
      <dsp:spPr>
        <a:xfrm>
          <a:off x="0" y="2595563"/>
          <a:ext cx="7717500" cy="280799"/>
        </a:xfrm>
        <a:prstGeom prst="roundRect">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Stratified split</a:t>
          </a:r>
          <a:endParaRPr lang="en-US" sz="1200" kern="1200"/>
        </a:p>
      </dsp:txBody>
      <dsp:txXfrm>
        <a:off x="13707" y="2609270"/>
        <a:ext cx="7690086" cy="253385"/>
      </dsp:txXfrm>
    </dsp:sp>
    <dsp:sp modelId="{8ACA075F-2A16-42DD-A977-88EE35494F18}">
      <dsp:nvSpPr>
        <dsp:cNvPr id="0" name=""/>
        <dsp:cNvSpPr/>
      </dsp:nvSpPr>
      <dsp:spPr>
        <a:xfrm>
          <a:off x="0" y="2910923"/>
          <a:ext cx="7717500" cy="280799"/>
        </a:xfrm>
        <a:prstGeom prst="roundRect">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5-fold cross-validation</a:t>
          </a:r>
          <a:endParaRPr lang="en-US" sz="1200" kern="1200"/>
        </a:p>
      </dsp:txBody>
      <dsp:txXfrm>
        <a:off x="13707" y="2924630"/>
        <a:ext cx="7690086" cy="25338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4"/>
        <p:cNvGrpSpPr/>
        <p:nvPr/>
      </p:nvGrpSpPr>
      <p:grpSpPr>
        <a:xfrm>
          <a:off x="0" y="0"/>
          <a:ext cx="0" cy="0"/>
          <a:chOff x="0" y="0"/>
          <a:chExt cx="0" cy="0"/>
        </a:xfrm>
      </p:grpSpPr>
      <p:sp>
        <p:nvSpPr>
          <p:cNvPr id="265" name="Google Shape;265;g4dfce81f19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6" name="Google Shape;266;g4dfce81f19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
        <p:cNvGrpSpPr/>
        <p:nvPr/>
      </p:nvGrpSpPr>
      <p:grpSpPr>
        <a:xfrm>
          <a:off x="0" y="0"/>
          <a:ext cx="0" cy="0"/>
          <a:chOff x="0" y="0"/>
          <a:chExt cx="0" cy="0"/>
        </a:xfrm>
      </p:grpSpPr>
      <p:sp>
        <p:nvSpPr>
          <p:cNvPr id="287" name="Google Shape;287;gd431007ba2_0_2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8" name="Google Shape;288;gd431007ba2_0_2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5"/>
        <p:cNvGrpSpPr/>
        <p:nvPr/>
      </p:nvGrpSpPr>
      <p:grpSpPr>
        <a:xfrm>
          <a:off x="0" y="0"/>
          <a:ext cx="0" cy="0"/>
          <a:chOff x="0" y="0"/>
          <a:chExt cx="0" cy="0"/>
        </a:xfrm>
      </p:grpSpPr>
      <p:sp>
        <p:nvSpPr>
          <p:cNvPr id="296" name="Google Shape;296;gd431007ba2_0_2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7" name="Google Shape;297;gd431007ba2_0_2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1"/>
        <p:cNvGrpSpPr/>
        <p:nvPr/>
      </p:nvGrpSpPr>
      <p:grpSpPr>
        <a:xfrm>
          <a:off x="0" y="0"/>
          <a:ext cx="0" cy="0"/>
          <a:chOff x="0" y="0"/>
          <a:chExt cx="0" cy="0"/>
        </a:xfrm>
      </p:grpSpPr>
      <p:sp>
        <p:nvSpPr>
          <p:cNvPr id="752" name="Google Shape;752;g172b1845856_1_19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3" name="Google Shape;753;g172b1845856_1_1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9"/>
        <p:cNvGrpSpPr/>
        <p:nvPr/>
      </p:nvGrpSpPr>
      <p:grpSpPr>
        <a:xfrm>
          <a:off x="0" y="0"/>
          <a:ext cx="0" cy="0"/>
          <a:chOff x="0" y="0"/>
          <a:chExt cx="0" cy="0"/>
        </a:xfrm>
      </p:grpSpPr>
      <p:sp>
        <p:nvSpPr>
          <p:cNvPr id="320" name="Google Shape;320;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1" name="Google Shape;321;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4"/>
        <p:cNvGrpSpPr/>
        <p:nvPr/>
      </p:nvGrpSpPr>
      <p:grpSpPr>
        <a:xfrm>
          <a:off x="0" y="0"/>
          <a:ext cx="0" cy="0"/>
          <a:chOff x="0" y="0"/>
          <a:chExt cx="0" cy="0"/>
        </a:xfrm>
      </p:grpSpPr>
      <p:sp>
        <p:nvSpPr>
          <p:cNvPr id="335" name="Google Shape;335;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6" name="Google Shape;336;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1"/>
        <p:cNvGrpSpPr/>
        <p:nvPr/>
      </p:nvGrpSpPr>
      <p:grpSpPr>
        <a:xfrm>
          <a:off x="0" y="0"/>
          <a:ext cx="0" cy="0"/>
          <a:chOff x="0" y="0"/>
          <a:chExt cx="0" cy="0"/>
        </a:xfrm>
      </p:grpSpPr>
      <p:sp>
        <p:nvSpPr>
          <p:cNvPr id="382" name="Google Shape;382;g184d99d1a72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3" name="Google Shape;383;g184d99d1a72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9"/>
        <p:cNvGrpSpPr/>
        <p:nvPr/>
      </p:nvGrpSpPr>
      <p:grpSpPr>
        <a:xfrm>
          <a:off x="0" y="0"/>
          <a:ext cx="0" cy="0"/>
          <a:chOff x="0" y="0"/>
          <a:chExt cx="0" cy="0"/>
        </a:xfrm>
      </p:grpSpPr>
      <p:sp>
        <p:nvSpPr>
          <p:cNvPr id="430" name="Google Shape;430;g184d99d1a72_0_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1" name="Google Shape;431;g184d99d1a72_0_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6"/>
        <p:cNvGrpSpPr/>
        <p:nvPr/>
      </p:nvGrpSpPr>
      <p:grpSpPr>
        <a:xfrm>
          <a:off x="0" y="0"/>
          <a:ext cx="0" cy="0"/>
          <a:chOff x="0" y="0"/>
          <a:chExt cx="0" cy="0"/>
        </a:xfrm>
      </p:grpSpPr>
      <p:sp>
        <p:nvSpPr>
          <p:cNvPr id="487" name="Google Shape;487;g184d99d1a72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8" name="Google Shape;488;g184d99d1a72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0"/>
        <p:cNvGrpSpPr/>
        <p:nvPr/>
      </p:nvGrpSpPr>
      <p:grpSpPr>
        <a:xfrm>
          <a:off x="0" y="0"/>
          <a:ext cx="0" cy="0"/>
          <a:chOff x="0" y="0"/>
          <a:chExt cx="0" cy="0"/>
        </a:xfrm>
      </p:grpSpPr>
      <p:sp>
        <p:nvSpPr>
          <p:cNvPr id="611" name="Google Shape;611;g54dda1946d_4_27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2" name="Google Shape;612;g54dda1946d_4_27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2"/>
        <p:cNvGrpSpPr/>
        <p:nvPr/>
      </p:nvGrpSpPr>
      <p:grpSpPr>
        <a:xfrm>
          <a:off x="0" y="0"/>
          <a:ext cx="0" cy="0"/>
          <a:chOff x="0" y="0"/>
          <a:chExt cx="0" cy="0"/>
        </a:xfrm>
      </p:grpSpPr>
      <p:sp>
        <p:nvSpPr>
          <p:cNvPr id="1453" name="Google Shape;1453;g1ea8cb36d65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4" name="Google Shape;1454;g1ea8cb36d65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1"/>
        <p:cNvGrpSpPr/>
        <p:nvPr/>
      </p:nvGrpSpPr>
      <p:grpSpPr>
        <a:xfrm>
          <a:off x="0" y="0"/>
          <a:ext cx="0" cy="0"/>
          <a:chOff x="0" y="0"/>
          <a:chExt cx="0" cy="0"/>
        </a:xfrm>
      </p:grpSpPr>
      <p:sp>
        <p:nvSpPr>
          <p:cNvPr id="592" name="Google Shape;592;g216241d4a31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3" name="Google Shape;593;g216241d4a3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9"/>
        <p:cNvGrpSpPr/>
        <p:nvPr/>
      </p:nvGrpSpPr>
      <p:grpSpPr>
        <a:xfrm>
          <a:off x="0" y="0"/>
          <a:ext cx="0" cy="0"/>
          <a:chOff x="0" y="0"/>
          <a:chExt cx="0" cy="0"/>
        </a:xfrm>
      </p:grpSpPr>
      <p:sp>
        <p:nvSpPr>
          <p:cNvPr id="780" name="Google Shape;780;g216241d4a31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1" name="Google Shape;781;g216241d4a31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9"/>
        <p:cNvGrpSpPr/>
        <p:nvPr/>
      </p:nvGrpSpPr>
      <p:grpSpPr>
        <a:xfrm>
          <a:off x="0" y="0"/>
          <a:ext cx="0" cy="0"/>
          <a:chOff x="0" y="0"/>
          <a:chExt cx="0" cy="0"/>
        </a:xfrm>
      </p:grpSpPr>
      <p:sp>
        <p:nvSpPr>
          <p:cNvPr id="800" name="Google Shape;800;g1869d044d76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1" name="Google Shape;801;g1869d044d76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2"/>
        <p:cNvGrpSpPr/>
        <p:nvPr/>
      </p:nvGrpSpPr>
      <p:grpSpPr>
        <a:xfrm>
          <a:off x="0" y="0"/>
          <a:ext cx="0" cy="0"/>
          <a:chOff x="0" y="0"/>
          <a:chExt cx="0" cy="0"/>
        </a:xfrm>
      </p:grpSpPr>
      <p:sp>
        <p:nvSpPr>
          <p:cNvPr id="1443" name="Google Shape;1443;g1ea8cb36d65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44" name="Google Shape;1444;g1ea8cb36d65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8.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png"/><Relationship Id="rId1" Type="http://schemas.openxmlformats.org/officeDocument/2006/relationships/slideMaster" Target="../slideMasters/slideMaster1.xml"/><Relationship Id="rId5" Type="http://schemas.openxmlformats.org/officeDocument/2006/relationships/image" Target="../media/image2.png"/><Relationship Id="rId4" Type="http://schemas.openxmlformats.org/officeDocument/2006/relationships/image" Target="../media/image1.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0.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11.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12.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11.png"/></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11.png"/></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grpSp>
        <p:nvGrpSpPr>
          <p:cNvPr id="9" name="Google Shape;9;p2"/>
          <p:cNvGrpSpPr/>
          <p:nvPr/>
        </p:nvGrpSpPr>
        <p:grpSpPr>
          <a:xfrm>
            <a:off x="102000" y="148750"/>
            <a:ext cx="8835576" cy="4455225"/>
            <a:chOff x="102000" y="148750"/>
            <a:chExt cx="8835576" cy="4455225"/>
          </a:xfrm>
        </p:grpSpPr>
        <p:pic>
          <p:nvPicPr>
            <p:cNvPr id="10" name="Google Shape;10;p2"/>
            <p:cNvPicPr preferRelativeResize="0"/>
            <p:nvPr/>
          </p:nvPicPr>
          <p:blipFill rotWithShape="1">
            <a:blip r:embed="rId2">
              <a:alphaModFix/>
            </a:blip>
            <a:srcRect l="14124" t="12913" r="14473" b="13886"/>
            <a:stretch/>
          </p:blipFill>
          <p:spPr>
            <a:xfrm>
              <a:off x="102000" y="3341825"/>
              <a:ext cx="973750" cy="998325"/>
            </a:xfrm>
            <a:prstGeom prst="rect">
              <a:avLst/>
            </a:prstGeom>
            <a:noFill/>
            <a:ln>
              <a:noFill/>
            </a:ln>
          </p:spPr>
        </p:pic>
        <p:pic>
          <p:nvPicPr>
            <p:cNvPr id="11" name="Google Shape;11;p2"/>
            <p:cNvPicPr preferRelativeResize="0"/>
            <p:nvPr/>
          </p:nvPicPr>
          <p:blipFill rotWithShape="1">
            <a:blip r:embed="rId3">
              <a:alphaModFix/>
            </a:blip>
            <a:srcRect l="14302" t="13396" r="14295" b="13403"/>
            <a:stretch/>
          </p:blipFill>
          <p:spPr>
            <a:xfrm>
              <a:off x="1207950" y="148750"/>
              <a:ext cx="600426" cy="615576"/>
            </a:xfrm>
            <a:prstGeom prst="rect">
              <a:avLst/>
            </a:prstGeom>
            <a:noFill/>
            <a:ln>
              <a:noFill/>
            </a:ln>
          </p:spPr>
        </p:pic>
        <p:pic>
          <p:nvPicPr>
            <p:cNvPr id="12" name="Google Shape;12;p2"/>
            <p:cNvPicPr preferRelativeResize="0"/>
            <p:nvPr/>
          </p:nvPicPr>
          <p:blipFill rotWithShape="1">
            <a:blip r:embed="rId2">
              <a:alphaModFix/>
            </a:blip>
            <a:srcRect l="14124" t="12913" r="14473" b="13886"/>
            <a:stretch/>
          </p:blipFill>
          <p:spPr>
            <a:xfrm>
              <a:off x="8337150" y="3174900"/>
              <a:ext cx="600426" cy="615578"/>
            </a:xfrm>
            <a:prstGeom prst="rect">
              <a:avLst/>
            </a:prstGeom>
            <a:noFill/>
            <a:ln>
              <a:noFill/>
            </a:ln>
          </p:spPr>
        </p:pic>
        <p:pic>
          <p:nvPicPr>
            <p:cNvPr id="13" name="Google Shape;13;p2"/>
            <p:cNvPicPr preferRelativeResize="0"/>
            <p:nvPr/>
          </p:nvPicPr>
          <p:blipFill rotWithShape="1">
            <a:blip r:embed="rId3">
              <a:alphaModFix/>
            </a:blip>
            <a:srcRect l="14302" t="13396" r="14295" b="13403"/>
            <a:stretch/>
          </p:blipFill>
          <p:spPr>
            <a:xfrm>
              <a:off x="4724750" y="4340150"/>
              <a:ext cx="257326" cy="263825"/>
            </a:xfrm>
            <a:prstGeom prst="rect">
              <a:avLst/>
            </a:prstGeom>
            <a:noFill/>
            <a:ln>
              <a:noFill/>
            </a:ln>
          </p:spPr>
        </p:pic>
      </p:grpSp>
      <p:sp>
        <p:nvSpPr>
          <p:cNvPr id="14" name="Google Shape;14;p2"/>
          <p:cNvSpPr txBox="1">
            <a:spLocks noGrp="1"/>
          </p:cNvSpPr>
          <p:nvPr>
            <p:ph type="ctrTitle"/>
          </p:nvPr>
        </p:nvSpPr>
        <p:spPr>
          <a:xfrm>
            <a:off x="926100" y="1409700"/>
            <a:ext cx="7291800" cy="1421700"/>
          </a:xfrm>
          <a:prstGeom prst="rect">
            <a:avLst/>
          </a:prstGeom>
        </p:spPr>
        <p:txBody>
          <a:bodyPr spcFirstLastPara="1" wrap="square" lIns="91425" tIns="91425" rIns="91425" bIns="91425" anchor="b" anchorCtr="0">
            <a:noAutofit/>
          </a:bodyPr>
          <a:lstStyle>
            <a:lvl1pPr lvl="0" algn="ctr">
              <a:spcBef>
                <a:spcPts val="0"/>
              </a:spcBef>
              <a:spcAft>
                <a:spcPts val="0"/>
              </a:spcAft>
              <a:buClr>
                <a:srgbClr val="191919"/>
              </a:buClr>
              <a:buSzPts val="4500"/>
              <a:buNone/>
              <a:defRPr sz="4000"/>
            </a:lvl1pPr>
            <a:lvl2pPr lvl="1" algn="ctr">
              <a:spcBef>
                <a:spcPts val="0"/>
              </a:spcBef>
              <a:spcAft>
                <a:spcPts val="0"/>
              </a:spcAft>
              <a:buClr>
                <a:srgbClr val="191919"/>
              </a:buClr>
              <a:buSzPts val="4500"/>
              <a:buFont typeface="Syne"/>
              <a:buNone/>
              <a:defRPr sz="4500">
                <a:solidFill>
                  <a:srgbClr val="191919"/>
                </a:solidFill>
                <a:latin typeface="Syne"/>
                <a:ea typeface="Syne"/>
                <a:cs typeface="Syne"/>
                <a:sym typeface="Syne"/>
              </a:defRPr>
            </a:lvl2pPr>
            <a:lvl3pPr lvl="2" algn="ctr">
              <a:spcBef>
                <a:spcPts val="0"/>
              </a:spcBef>
              <a:spcAft>
                <a:spcPts val="0"/>
              </a:spcAft>
              <a:buClr>
                <a:srgbClr val="191919"/>
              </a:buClr>
              <a:buSzPts val="4500"/>
              <a:buFont typeface="Syne"/>
              <a:buNone/>
              <a:defRPr sz="4500">
                <a:solidFill>
                  <a:srgbClr val="191919"/>
                </a:solidFill>
                <a:latin typeface="Syne"/>
                <a:ea typeface="Syne"/>
                <a:cs typeface="Syne"/>
                <a:sym typeface="Syne"/>
              </a:defRPr>
            </a:lvl3pPr>
            <a:lvl4pPr lvl="3" algn="ctr">
              <a:spcBef>
                <a:spcPts val="0"/>
              </a:spcBef>
              <a:spcAft>
                <a:spcPts val="0"/>
              </a:spcAft>
              <a:buClr>
                <a:srgbClr val="191919"/>
              </a:buClr>
              <a:buSzPts val="4500"/>
              <a:buFont typeface="Syne"/>
              <a:buNone/>
              <a:defRPr sz="4500">
                <a:solidFill>
                  <a:srgbClr val="191919"/>
                </a:solidFill>
                <a:latin typeface="Syne"/>
                <a:ea typeface="Syne"/>
                <a:cs typeface="Syne"/>
                <a:sym typeface="Syne"/>
              </a:defRPr>
            </a:lvl4pPr>
            <a:lvl5pPr lvl="4" algn="ctr">
              <a:spcBef>
                <a:spcPts val="0"/>
              </a:spcBef>
              <a:spcAft>
                <a:spcPts val="0"/>
              </a:spcAft>
              <a:buClr>
                <a:srgbClr val="191919"/>
              </a:buClr>
              <a:buSzPts val="4500"/>
              <a:buFont typeface="Syne"/>
              <a:buNone/>
              <a:defRPr sz="4500">
                <a:solidFill>
                  <a:srgbClr val="191919"/>
                </a:solidFill>
                <a:latin typeface="Syne"/>
                <a:ea typeface="Syne"/>
                <a:cs typeface="Syne"/>
                <a:sym typeface="Syne"/>
              </a:defRPr>
            </a:lvl5pPr>
            <a:lvl6pPr lvl="5" algn="ctr">
              <a:spcBef>
                <a:spcPts val="0"/>
              </a:spcBef>
              <a:spcAft>
                <a:spcPts val="0"/>
              </a:spcAft>
              <a:buClr>
                <a:srgbClr val="191919"/>
              </a:buClr>
              <a:buSzPts val="4500"/>
              <a:buFont typeface="Syne"/>
              <a:buNone/>
              <a:defRPr sz="4500">
                <a:solidFill>
                  <a:srgbClr val="191919"/>
                </a:solidFill>
                <a:latin typeface="Syne"/>
                <a:ea typeface="Syne"/>
                <a:cs typeface="Syne"/>
                <a:sym typeface="Syne"/>
              </a:defRPr>
            </a:lvl6pPr>
            <a:lvl7pPr lvl="6" algn="ctr">
              <a:spcBef>
                <a:spcPts val="0"/>
              </a:spcBef>
              <a:spcAft>
                <a:spcPts val="0"/>
              </a:spcAft>
              <a:buClr>
                <a:srgbClr val="191919"/>
              </a:buClr>
              <a:buSzPts val="4500"/>
              <a:buFont typeface="Syne"/>
              <a:buNone/>
              <a:defRPr sz="4500">
                <a:solidFill>
                  <a:srgbClr val="191919"/>
                </a:solidFill>
                <a:latin typeface="Syne"/>
                <a:ea typeface="Syne"/>
                <a:cs typeface="Syne"/>
                <a:sym typeface="Syne"/>
              </a:defRPr>
            </a:lvl7pPr>
            <a:lvl8pPr lvl="7" algn="ctr">
              <a:spcBef>
                <a:spcPts val="0"/>
              </a:spcBef>
              <a:spcAft>
                <a:spcPts val="0"/>
              </a:spcAft>
              <a:buClr>
                <a:srgbClr val="191919"/>
              </a:buClr>
              <a:buSzPts val="4500"/>
              <a:buFont typeface="Syne"/>
              <a:buNone/>
              <a:defRPr sz="4500">
                <a:solidFill>
                  <a:srgbClr val="191919"/>
                </a:solidFill>
                <a:latin typeface="Syne"/>
                <a:ea typeface="Syne"/>
                <a:cs typeface="Syne"/>
                <a:sym typeface="Syne"/>
              </a:defRPr>
            </a:lvl8pPr>
            <a:lvl9pPr lvl="8" algn="ctr">
              <a:spcBef>
                <a:spcPts val="0"/>
              </a:spcBef>
              <a:spcAft>
                <a:spcPts val="0"/>
              </a:spcAft>
              <a:buClr>
                <a:srgbClr val="191919"/>
              </a:buClr>
              <a:buSzPts val="4500"/>
              <a:buFont typeface="Syne"/>
              <a:buNone/>
              <a:defRPr sz="4500">
                <a:solidFill>
                  <a:srgbClr val="191919"/>
                </a:solidFill>
                <a:latin typeface="Syne"/>
                <a:ea typeface="Syne"/>
                <a:cs typeface="Syne"/>
                <a:sym typeface="Syne"/>
              </a:defRPr>
            </a:lvl9pPr>
          </a:lstStyle>
          <a:p>
            <a:endParaRPr/>
          </a:p>
        </p:txBody>
      </p:sp>
      <p:sp>
        <p:nvSpPr>
          <p:cNvPr id="15" name="Google Shape;15;p2"/>
          <p:cNvSpPr txBox="1">
            <a:spLocks noGrp="1"/>
          </p:cNvSpPr>
          <p:nvPr>
            <p:ph type="subTitle" idx="1"/>
          </p:nvPr>
        </p:nvSpPr>
        <p:spPr>
          <a:xfrm>
            <a:off x="926100" y="3135500"/>
            <a:ext cx="7291800" cy="4116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600"/>
              <a:buNone/>
              <a:defRPr sz="1600"/>
            </a:lvl1pPr>
            <a:lvl2pPr lvl="1" algn="ctr">
              <a:lnSpc>
                <a:spcPct val="100000"/>
              </a:lnSpc>
              <a:spcBef>
                <a:spcPts val="0"/>
              </a:spcBef>
              <a:spcAft>
                <a:spcPts val="0"/>
              </a:spcAft>
              <a:buSzPts val="1600"/>
              <a:buNone/>
              <a:defRPr sz="1600"/>
            </a:lvl2pPr>
            <a:lvl3pPr lvl="2" algn="ctr">
              <a:lnSpc>
                <a:spcPct val="100000"/>
              </a:lnSpc>
              <a:spcBef>
                <a:spcPts val="0"/>
              </a:spcBef>
              <a:spcAft>
                <a:spcPts val="0"/>
              </a:spcAft>
              <a:buSzPts val="1600"/>
              <a:buNone/>
              <a:defRPr sz="1600"/>
            </a:lvl3pPr>
            <a:lvl4pPr lvl="3" algn="ctr">
              <a:lnSpc>
                <a:spcPct val="100000"/>
              </a:lnSpc>
              <a:spcBef>
                <a:spcPts val="0"/>
              </a:spcBef>
              <a:spcAft>
                <a:spcPts val="0"/>
              </a:spcAft>
              <a:buSzPts val="1600"/>
              <a:buNone/>
              <a:defRPr sz="1600"/>
            </a:lvl4pPr>
            <a:lvl5pPr lvl="4" algn="ctr">
              <a:lnSpc>
                <a:spcPct val="100000"/>
              </a:lnSpc>
              <a:spcBef>
                <a:spcPts val="0"/>
              </a:spcBef>
              <a:spcAft>
                <a:spcPts val="0"/>
              </a:spcAft>
              <a:buSzPts val="1600"/>
              <a:buNone/>
              <a:defRPr sz="1600"/>
            </a:lvl5pPr>
            <a:lvl6pPr lvl="5" algn="ctr">
              <a:lnSpc>
                <a:spcPct val="100000"/>
              </a:lnSpc>
              <a:spcBef>
                <a:spcPts val="0"/>
              </a:spcBef>
              <a:spcAft>
                <a:spcPts val="0"/>
              </a:spcAft>
              <a:buSzPts val="1600"/>
              <a:buNone/>
              <a:defRPr sz="1600"/>
            </a:lvl6pPr>
            <a:lvl7pPr lvl="6" algn="ctr">
              <a:lnSpc>
                <a:spcPct val="100000"/>
              </a:lnSpc>
              <a:spcBef>
                <a:spcPts val="0"/>
              </a:spcBef>
              <a:spcAft>
                <a:spcPts val="0"/>
              </a:spcAft>
              <a:buSzPts val="1600"/>
              <a:buNone/>
              <a:defRPr sz="1600"/>
            </a:lvl7pPr>
            <a:lvl8pPr lvl="7" algn="ctr">
              <a:lnSpc>
                <a:spcPct val="100000"/>
              </a:lnSpc>
              <a:spcBef>
                <a:spcPts val="0"/>
              </a:spcBef>
              <a:spcAft>
                <a:spcPts val="0"/>
              </a:spcAft>
              <a:buSzPts val="1600"/>
              <a:buNone/>
              <a:defRPr sz="1600"/>
            </a:lvl8pPr>
            <a:lvl9pPr lvl="8" algn="ctr">
              <a:lnSpc>
                <a:spcPct val="100000"/>
              </a:lnSpc>
              <a:spcBef>
                <a:spcPts val="0"/>
              </a:spcBef>
              <a:spcAft>
                <a:spcPts val="0"/>
              </a:spcAft>
              <a:buSzPts val="1600"/>
              <a:buNone/>
              <a:defRPr sz="1600"/>
            </a:lvl9pPr>
          </a:lstStyle>
          <a:p>
            <a:endParaRPr/>
          </a:p>
        </p:txBody>
      </p:sp>
      <p:pic>
        <p:nvPicPr>
          <p:cNvPr id="16" name="Google Shape;16;p2"/>
          <p:cNvPicPr preferRelativeResize="0"/>
          <p:nvPr/>
        </p:nvPicPr>
        <p:blipFill>
          <a:blip r:embed="rId4">
            <a:alphaModFix amt="70000"/>
          </a:blip>
          <a:stretch>
            <a:fillRect/>
          </a:stretch>
        </p:blipFill>
        <p:spPr>
          <a:xfrm>
            <a:off x="0" y="3604256"/>
            <a:ext cx="9144000" cy="2433638"/>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30"/>
        <p:cNvGrpSpPr/>
        <p:nvPr/>
      </p:nvGrpSpPr>
      <p:grpSpPr>
        <a:xfrm>
          <a:off x="0" y="0"/>
          <a:ext cx="0" cy="0"/>
          <a:chOff x="0" y="0"/>
          <a:chExt cx="0" cy="0"/>
        </a:xfrm>
      </p:grpSpPr>
      <p:grpSp>
        <p:nvGrpSpPr>
          <p:cNvPr id="31" name="Google Shape;31;p4"/>
          <p:cNvGrpSpPr/>
          <p:nvPr/>
        </p:nvGrpSpPr>
        <p:grpSpPr>
          <a:xfrm>
            <a:off x="294825" y="51450"/>
            <a:ext cx="8693164" cy="4853150"/>
            <a:chOff x="294825" y="51450"/>
            <a:chExt cx="8693164" cy="4853150"/>
          </a:xfrm>
        </p:grpSpPr>
        <p:pic>
          <p:nvPicPr>
            <p:cNvPr id="32" name="Google Shape;32;p4"/>
            <p:cNvPicPr preferRelativeResize="0"/>
            <p:nvPr/>
          </p:nvPicPr>
          <p:blipFill rotWithShape="1">
            <a:blip r:embed="rId2">
              <a:alphaModFix/>
            </a:blip>
            <a:srcRect l="14124" t="12913" r="14473" b="13886"/>
            <a:stretch/>
          </p:blipFill>
          <p:spPr>
            <a:xfrm>
              <a:off x="1502075" y="51450"/>
              <a:ext cx="375049" cy="384499"/>
            </a:xfrm>
            <a:prstGeom prst="rect">
              <a:avLst/>
            </a:prstGeom>
            <a:noFill/>
            <a:ln>
              <a:noFill/>
            </a:ln>
          </p:spPr>
        </p:pic>
        <p:pic>
          <p:nvPicPr>
            <p:cNvPr id="33" name="Google Shape;33;p4"/>
            <p:cNvPicPr preferRelativeResize="0"/>
            <p:nvPr/>
          </p:nvPicPr>
          <p:blipFill rotWithShape="1">
            <a:blip r:embed="rId3">
              <a:alphaModFix/>
            </a:blip>
            <a:srcRect l="14302" t="13396" r="14295" b="13403"/>
            <a:stretch/>
          </p:blipFill>
          <p:spPr>
            <a:xfrm>
              <a:off x="8582325" y="2948462"/>
              <a:ext cx="375049" cy="384512"/>
            </a:xfrm>
            <a:prstGeom prst="rect">
              <a:avLst/>
            </a:prstGeom>
            <a:noFill/>
            <a:ln>
              <a:noFill/>
            </a:ln>
          </p:spPr>
        </p:pic>
        <p:pic>
          <p:nvPicPr>
            <p:cNvPr id="34" name="Google Shape;34;p4"/>
            <p:cNvPicPr preferRelativeResize="0"/>
            <p:nvPr/>
          </p:nvPicPr>
          <p:blipFill rotWithShape="1">
            <a:blip r:embed="rId2">
              <a:alphaModFix/>
            </a:blip>
            <a:srcRect l="14124" t="12913" r="14473" b="13886"/>
            <a:stretch/>
          </p:blipFill>
          <p:spPr>
            <a:xfrm>
              <a:off x="8673425" y="148752"/>
              <a:ext cx="314563" cy="322499"/>
            </a:xfrm>
            <a:prstGeom prst="rect">
              <a:avLst/>
            </a:prstGeom>
            <a:noFill/>
            <a:ln>
              <a:noFill/>
            </a:ln>
          </p:spPr>
        </p:pic>
        <p:pic>
          <p:nvPicPr>
            <p:cNvPr id="35" name="Google Shape;35;p4"/>
            <p:cNvPicPr preferRelativeResize="0"/>
            <p:nvPr/>
          </p:nvPicPr>
          <p:blipFill rotWithShape="1">
            <a:blip r:embed="rId3">
              <a:alphaModFix/>
            </a:blip>
            <a:srcRect l="14302" t="13396" r="14295" b="13403"/>
            <a:stretch/>
          </p:blipFill>
          <p:spPr>
            <a:xfrm>
              <a:off x="294825" y="4640775"/>
              <a:ext cx="257326" cy="263825"/>
            </a:xfrm>
            <a:prstGeom prst="rect">
              <a:avLst/>
            </a:prstGeom>
            <a:noFill/>
            <a:ln>
              <a:noFill/>
            </a:ln>
          </p:spPr>
        </p:pic>
      </p:grpSp>
      <p:sp>
        <p:nvSpPr>
          <p:cNvPr id="36" name="Google Shape;36;p4"/>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700"/>
              <a:buNone/>
              <a:defRPr/>
            </a:lvl1pPr>
            <a:lvl2pPr lvl="1" rtl="0">
              <a:spcBef>
                <a:spcPts val="0"/>
              </a:spcBef>
              <a:spcAft>
                <a:spcPts val="0"/>
              </a:spcAft>
              <a:buSzPts val="2700"/>
              <a:buNone/>
              <a:defRPr/>
            </a:lvl2pPr>
            <a:lvl3pPr lvl="2" rtl="0">
              <a:spcBef>
                <a:spcPts val="0"/>
              </a:spcBef>
              <a:spcAft>
                <a:spcPts val="0"/>
              </a:spcAft>
              <a:buSzPts val="2700"/>
              <a:buNone/>
              <a:defRPr/>
            </a:lvl3pPr>
            <a:lvl4pPr lvl="3" rtl="0">
              <a:spcBef>
                <a:spcPts val="0"/>
              </a:spcBef>
              <a:spcAft>
                <a:spcPts val="0"/>
              </a:spcAft>
              <a:buSzPts val="2700"/>
              <a:buNone/>
              <a:defRPr/>
            </a:lvl4pPr>
            <a:lvl5pPr lvl="4" rtl="0">
              <a:spcBef>
                <a:spcPts val="0"/>
              </a:spcBef>
              <a:spcAft>
                <a:spcPts val="0"/>
              </a:spcAft>
              <a:buSzPts val="2700"/>
              <a:buNone/>
              <a:defRPr/>
            </a:lvl5pPr>
            <a:lvl6pPr lvl="5" rtl="0">
              <a:spcBef>
                <a:spcPts val="0"/>
              </a:spcBef>
              <a:spcAft>
                <a:spcPts val="0"/>
              </a:spcAft>
              <a:buSzPts val="2700"/>
              <a:buNone/>
              <a:defRPr/>
            </a:lvl6pPr>
            <a:lvl7pPr lvl="6" rtl="0">
              <a:spcBef>
                <a:spcPts val="0"/>
              </a:spcBef>
              <a:spcAft>
                <a:spcPts val="0"/>
              </a:spcAft>
              <a:buSzPts val="2700"/>
              <a:buNone/>
              <a:defRPr/>
            </a:lvl7pPr>
            <a:lvl8pPr lvl="7" rtl="0">
              <a:spcBef>
                <a:spcPts val="0"/>
              </a:spcBef>
              <a:spcAft>
                <a:spcPts val="0"/>
              </a:spcAft>
              <a:buSzPts val="2700"/>
              <a:buNone/>
              <a:defRPr/>
            </a:lvl8pPr>
            <a:lvl9pPr lvl="8" rtl="0">
              <a:spcBef>
                <a:spcPts val="0"/>
              </a:spcBef>
              <a:spcAft>
                <a:spcPts val="0"/>
              </a:spcAft>
              <a:buSzPts val="2700"/>
              <a:buNone/>
              <a:defRPr/>
            </a:lvl9pPr>
          </a:lstStyle>
          <a:p>
            <a:endParaRPr/>
          </a:p>
        </p:txBody>
      </p:sp>
      <p:sp>
        <p:nvSpPr>
          <p:cNvPr id="37" name="Google Shape;37;p4"/>
          <p:cNvSpPr txBox="1">
            <a:spLocks noGrp="1"/>
          </p:cNvSpPr>
          <p:nvPr>
            <p:ph type="body" idx="1"/>
          </p:nvPr>
        </p:nvSpPr>
        <p:spPr>
          <a:xfrm>
            <a:off x="720000" y="1215751"/>
            <a:ext cx="7704000" cy="322500"/>
          </a:xfrm>
          <a:prstGeom prst="rect">
            <a:avLst/>
          </a:prstGeom>
        </p:spPr>
        <p:txBody>
          <a:bodyPr spcFirstLastPara="1" wrap="square" lIns="91425" tIns="91425" rIns="91425" bIns="91425" anchor="t" anchorCtr="0">
            <a:noAutofit/>
          </a:bodyPr>
          <a:lstStyle>
            <a:lvl1pPr marL="457200" lvl="0" indent="-304800" algn="ctr" rtl="0">
              <a:lnSpc>
                <a:spcPct val="100000"/>
              </a:lnSpc>
              <a:spcBef>
                <a:spcPts val="0"/>
              </a:spcBef>
              <a:spcAft>
                <a:spcPts val="0"/>
              </a:spcAft>
              <a:buSzPts val="1200"/>
              <a:buFont typeface="Nunito Light"/>
              <a:buChar char="●"/>
              <a:defRPr/>
            </a:lvl1pPr>
            <a:lvl2pPr marL="914400" lvl="1" indent="-304800" rtl="0">
              <a:lnSpc>
                <a:spcPct val="100000"/>
              </a:lnSpc>
              <a:spcBef>
                <a:spcPts val="0"/>
              </a:spcBef>
              <a:spcAft>
                <a:spcPts val="0"/>
              </a:spcAft>
              <a:buSzPts val="1200"/>
              <a:buFont typeface="Nunito Light"/>
              <a:buChar char="○"/>
              <a:defRPr/>
            </a:lvl2pPr>
            <a:lvl3pPr marL="1371600" lvl="2" indent="-304800" rtl="0">
              <a:lnSpc>
                <a:spcPct val="100000"/>
              </a:lnSpc>
              <a:spcBef>
                <a:spcPts val="0"/>
              </a:spcBef>
              <a:spcAft>
                <a:spcPts val="0"/>
              </a:spcAft>
              <a:buSzPts val="1200"/>
              <a:buFont typeface="Nunito Light"/>
              <a:buChar char="■"/>
              <a:defRPr/>
            </a:lvl3pPr>
            <a:lvl4pPr marL="1828800" lvl="3" indent="-304800" rtl="0">
              <a:lnSpc>
                <a:spcPct val="100000"/>
              </a:lnSpc>
              <a:spcBef>
                <a:spcPts val="0"/>
              </a:spcBef>
              <a:spcAft>
                <a:spcPts val="0"/>
              </a:spcAft>
              <a:buSzPts val="1200"/>
              <a:buFont typeface="Nunito Light"/>
              <a:buChar char="●"/>
              <a:defRPr/>
            </a:lvl4pPr>
            <a:lvl5pPr marL="2286000" lvl="4" indent="-304800" rtl="0">
              <a:lnSpc>
                <a:spcPct val="100000"/>
              </a:lnSpc>
              <a:spcBef>
                <a:spcPts val="0"/>
              </a:spcBef>
              <a:spcAft>
                <a:spcPts val="0"/>
              </a:spcAft>
              <a:buSzPts val="1200"/>
              <a:buFont typeface="Nunito Light"/>
              <a:buChar char="○"/>
              <a:defRPr/>
            </a:lvl5pPr>
            <a:lvl6pPr marL="2743200" lvl="5" indent="-304800" rtl="0">
              <a:lnSpc>
                <a:spcPct val="100000"/>
              </a:lnSpc>
              <a:spcBef>
                <a:spcPts val="0"/>
              </a:spcBef>
              <a:spcAft>
                <a:spcPts val="0"/>
              </a:spcAft>
              <a:buSzPts val="1200"/>
              <a:buFont typeface="Nunito Light"/>
              <a:buChar char="■"/>
              <a:defRPr/>
            </a:lvl6pPr>
            <a:lvl7pPr marL="3200400" lvl="6" indent="-304800" rtl="0">
              <a:lnSpc>
                <a:spcPct val="100000"/>
              </a:lnSpc>
              <a:spcBef>
                <a:spcPts val="0"/>
              </a:spcBef>
              <a:spcAft>
                <a:spcPts val="0"/>
              </a:spcAft>
              <a:buSzPts val="1200"/>
              <a:buFont typeface="Nunito Light"/>
              <a:buChar char="●"/>
              <a:defRPr/>
            </a:lvl7pPr>
            <a:lvl8pPr marL="3657600" lvl="7" indent="-304800" rtl="0">
              <a:lnSpc>
                <a:spcPct val="100000"/>
              </a:lnSpc>
              <a:spcBef>
                <a:spcPts val="0"/>
              </a:spcBef>
              <a:spcAft>
                <a:spcPts val="0"/>
              </a:spcAft>
              <a:buSzPts val="1200"/>
              <a:buFont typeface="Nunito Light"/>
              <a:buChar char="○"/>
              <a:defRPr/>
            </a:lvl8pPr>
            <a:lvl9pPr marL="4114800" lvl="8" indent="-304800" rtl="0">
              <a:lnSpc>
                <a:spcPct val="100000"/>
              </a:lnSpc>
              <a:spcBef>
                <a:spcPts val="0"/>
              </a:spcBef>
              <a:spcAft>
                <a:spcPts val="0"/>
              </a:spcAft>
              <a:buSzPts val="1200"/>
              <a:buFont typeface="Nunito Light"/>
              <a:buChar char="■"/>
              <a:defRPr/>
            </a:lvl9pPr>
          </a:lstStyle>
          <a:p>
            <a:endParaRPr/>
          </a:p>
        </p:txBody>
      </p:sp>
      <p:pic>
        <p:nvPicPr>
          <p:cNvPr id="38" name="Google Shape;38;p4"/>
          <p:cNvPicPr preferRelativeResize="0"/>
          <p:nvPr/>
        </p:nvPicPr>
        <p:blipFill rotWithShape="1">
          <a:blip r:embed="rId4">
            <a:alphaModFix amt="70000"/>
          </a:blip>
          <a:srcRect l="59445" t="64444"/>
          <a:stretch/>
        </p:blipFill>
        <p:spPr>
          <a:xfrm>
            <a:off x="7733321" y="3920550"/>
            <a:ext cx="1394917" cy="1222949"/>
          </a:xfrm>
          <a:prstGeom prst="rect">
            <a:avLst/>
          </a:prstGeom>
          <a:noFill/>
          <a:ln>
            <a:noFill/>
          </a:ln>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9"/>
        <p:cNvGrpSpPr/>
        <p:nvPr/>
      </p:nvGrpSpPr>
      <p:grpSpPr>
        <a:xfrm>
          <a:off x="0" y="0"/>
          <a:ext cx="0" cy="0"/>
          <a:chOff x="0" y="0"/>
          <a:chExt cx="0" cy="0"/>
        </a:xfrm>
      </p:grpSpPr>
      <p:grpSp>
        <p:nvGrpSpPr>
          <p:cNvPr id="40" name="Google Shape;40;p5"/>
          <p:cNvGrpSpPr/>
          <p:nvPr/>
        </p:nvGrpSpPr>
        <p:grpSpPr>
          <a:xfrm>
            <a:off x="162175" y="130921"/>
            <a:ext cx="8923751" cy="4904928"/>
            <a:chOff x="162175" y="130921"/>
            <a:chExt cx="8923751" cy="4904928"/>
          </a:xfrm>
        </p:grpSpPr>
        <p:pic>
          <p:nvPicPr>
            <p:cNvPr id="41" name="Google Shape;41;p5"/>
            <p:cNvPicPr preferRelativeResize="0"/>
            <p:nvPr/>
          </p:nvPicPr>
          <p:blipFill rotWithShape="1">
            <a:blip r:embed="rId2">
              <a:alphaModFix/>
            </a:blip>
            <a:srcRect l="14124" t="12913" r="14473" b="13886"/>
            <a:stretch/>
          </p:blipFill>
          <p:spPr>
            <a:xfrm>
              <a:off x="162175" y="4604011"/>
              <a:ext cx="421200" cy="431838"/>
            </a:xfrm>
            <a:prstGeom prst="rect">
              <a:avLst/>
            </a:prstGeom>
            <a:noFill/>
            <a:ln>
              <a:noFill/>
            </a:ln>
          </p:spPr>
        </p:pic>
        <p:pic>
          <p:nvPicPr>
            <p:cNvPr id="42" name="Google Shape;42;p5"/>
            <p:cNvPicPr preferRelativeResize="0"/>
            <p:nvPr/>
          </p:nvPicPr>
          <p:blipFill rotWithShape="1">
            <a:blip r:embed="rId3">
              <a:alphaModFix/>
            </a:blip>
            <a:srcRect l="14302" t="13396" r="14295" b="13403"/>
            <a:stretch/>
          </p:blipFill>
          <p:spPr>
            <a:xfrm>
              <a:off x="8485500" y="4409925"/>
              <a:ext cx="600426" cy="615576"/>
            </a:xfrm>
            <a:prstGeom prst="rect">
              <a:avLst/>
            </a:prstGeom>
            <a:noFill/>
            <a:ln>
              <a:noFill/>
            </a:ln>
          </p:spPr>
        </p:pic>
        <p:pic>
          <p:nvPicPr>
            <p:cNvPr id="43" name="Google Shape;43;p5"/>
            <p:cNvPicPr preferRelativeResize="0"/>
            <p:nvPr/>
          </p:nvPicPr>
          <p:blipFill rotWithShape="1">
            <a:blip r:embed="rId2">
              <a:alphaModFix/>
            </a:blip>
            <a:srcRect l="14124" t="12913" r="14473" b="13886"/>
            <a:stretch/>
          </p:blipFill>
          <p:spPr>
            <a:xfrm>
              <a:off x="7492850" y="130921"/>
              <a:ext cx="331825" cy="340200"/>
            </a:xfrm>
            <a:prstGeom prst="rect">
              <a:avLst/>
            </a:prstGeom>
            <a:noFill/>
            <a:ln>
              <a:noFill/>
            </a:ln>
          </p:spPr>
        </p:pic>
        <p:pic>
          <p:nvPicPr>
            <p:cNvPr id="44" name="Google Shape;44;p5"/>
            <p:cNvPicPr preferRelativeResize="0"/>
            <p:nvPr/>
          </p:nvPicPr>
          <p:blipFill rotWithShape="1">
            <a:blip r:embed="rId3">
              <a:alphaModFix/>
            </a:blip>
            <a:srcRect l="14302" t="13396" r="14295" b="13403"/>
            <a:stretch/>
          </p:blipFill>
          <p:spPr>
            <a:xfrm>
              <a:off x="199375" y="2816375"/>
              <a:ext cx="257326" cy="263825"/>
            </a:xfrm>
            <a:prstGeom prst="rect">
              <a:avLst/>
            </a:prstGeom>
            <a:noFill/>
            <a:ln>
              <a:noFill/>
            </a:ln>
          </p:spPr>
        </p:pic>
      </p:grpSp>
      <p:sp>
        <p:nvSpPr>
          <p:cNvPr id="45" name="Google Shape;45;p5"/>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700"/>
              <a:buNone/>
              <a:defRPr/>
            </a:lvl1pPr>
            <a:lvl2pPr lvl="1" rtl="0">
              <a:spcBef>
                <a:spcPts val="0"/>
              </a:spcBef>
              <a:spcAft>
                <a:spcPts val="0"/>
              </a:spcAft>
              <a:buSzPts val="2700"/>
              <a:buNone/>
              <a:defRPr/>
            </a:lvl2pPr>
            <a:lvl3pPr lvl="2" rtl="0">
              <a:spcBef>
                <a:spcPts val="0"/>
              </a:spcBef>
              <a:spcAft>
                <a:spcPts val="0"/>
              </a:spcAft>
              <a:buSzPts val="2700"/>
              <a:buNone/>
              <a:defRPr/>
            </a:lvl3pPr>
            <a:lvl4pPr lvl="3" rtl="0">
              <a:spcBef>
                <a:spcPts val="0"/>
              </a:spcBef>
              <a:spcAft>
                <a:spcPts val="0"/>
              </a:spcAft>
              <a:buSzPts val="2700"/>
              <a:buNone/>
              <a:defRPr/>
            </a:lvl4pPr>
            <a:lvl5pPr lvl="4" rtl="0">
              <a:spcBef>
                <a:spcPts val="0"/>
              </a:spcBef>
              <a:spcAft>
                <a:spcPts val="0"/>
              </a:spcAft>
              <a:buSzPts val="2700"/>
              <a:buNone/>
              <a:defRPr/>
            </a:lvl5pPr>
            <a:lvl6pPr lvl="5" rtl="0">
              <a:spcBef>
                <a:spcPts val="0"/>
              </a:spcBef>
              <a:spcAft>
                <a:spcPts val="0"/>
              </a:spcAft>
              <a:buSzPts val="2700"/>
              <a:buNone/>
              <a:defRPr/>
            </a:lvl6pPr>
            <a:lvl7pPr lvl="6" rtl="0">
              <a:spcBef>
                <a:spcPts val="0"/>
              </a:spcBef>
              <a:spcAft>
                <a:spcPts val="0"/>
              </a:spcAft>
              <a:buSzPts val="2700"/>
              <a:buNone/>
              <a:defRPr/>
            </a:lvl7pPr>
            <a:lvl8pPr lvl="7" rtl="0">
              <a:spcBef>
                <a:spcPts val="0"/>
              </a:spcBef>
              <a:spcAft>
                <a:spcPts val="0"/>
              </a:spcAft>
              <a:buSzPts val="2700"/>
              <a:buNone/>
              <a:defRPr/>
            </a:lvl8pPr>
            <a:lvl9pPr lvl="8" rtl="0">
              <a:spcBef>
                <a:spcPts val="0"/>
              </a:spcBef>
              <a:spcAft>
                <a:spcPts val="0"/>
              </a:spcAft>
              <a:buSzPts val="2700"/>
              <a:buNone/>
              <a:defRPr/>
            </a:lvl9pPr>
          </a:lstStyle>
          <a:p>
            <a:endParaRPr/>
          </a:p>
        </p:txBody>
      </p:sp>
      <p:sp>
        <p:nvSpPr>
          <p:cNvPr id="46" name="Google Shape;46;p5"/>
          <p:cNvSpPr txBox="1">
            <a:spLocks noGrp="1"/>
          </p:cNvSpPr>
          <p:nvPr>
            <p:ph type="subTitle" idx="1"/>
          </p:nvPr>
        </p:nvSpPr>
        <p:spPr>
          <a:xfrm>
            <a:off x="5221365" y="2343178"/>
            <a:ext cx="2689800" cy="1473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47" name="Google Shape;47;p5"/>
          <p:cNvSpPr txBox="1">
            <a:spLocks noGrp="1"/>
          </p:cNvSpPr>
          <p:nvPr>
            <p:ph type="subTitle" idx="2"/>
          </p:nvPr>
        </p:nvSpPr>
        <p:spPr>
          <a:xfrm>
            <a:off x="1777838" y="2343178"/>
            <a:ext cx="2689800" cy="1473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48" name="Google Shape;48;p5"/>
          <p:cNvSpPr txBox="1">
            <a:spLocks noGrp="1"/>
          </p:cNvSpPr>
          <p:nvPr>
            <p:ph type="subTitle" idx="3"/>
          </p:nvPr>
        </p:nvSpPr>
        <p:spPr>
          <a:xfrm>
            <a:off x="1777838" y="1955025"/>
            <a:ext cx="2689800" cy="4572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800"/>
              <a:buFont typeface="Syne"/>
              <a:buNone/>
              <a:defRPr sz="1800" b="1">
                <a:solidFill>
                  <a:schemeClr val="dk2"/>
                </a:solidFill>
                <a:latin typeface="Syne"/>
                <a:ea typeface="Syne"/>
                <a:cs typeface="Syne"/>
                <a:sym typeface="Syne"/>
              </a:defRPr>
            </a:lvl1pPr>
            <a:lvl2pPr lvl="1" algn="ctr" rtl="0">
              <a:lnSpc>
                <a:spcPct val="100000"/>
              </a:lnSpc>
              <a:spcBef>
                <a:spcPts val="0"/>
              </a:spcBef>
              <a:spcAft>
                <a:spcPts val="0"/>
              </a:spcAft>
              <a:buSzPts val="1800"/>
              <a:buFont typeface="Syne"/>
              <a:buNone/>
              <a:defRPr sz="1800" b="1">
                <a:latin typeface="Syne"/>
                <a:ea typeface="Syne"/>
                <a:cs typeface="Syne"/>
                <a:sym typeface="Syne"/>
              </a:defRPr>
            </a:lvl2pPr>
            <a:lvl3pPr lvl="2" algn="ctr" rtl="0">
              <a:lnSpc>
                <a:spcPct val="100000"/>
              </a:lnSpc>
              <a:spcBef>
                <a:spcPts val="0"/>
              </a:spcBef>
              <a:spcAft>
                <a:spcPts val="0"/>
              </a:spcAft>
              <a:buSzPts val="1800"/>
              <a:buFont typeface="Syne"/>
              <a:buNone/>
              <a:defRPr sz="1800" b="1">
                <a:latin typeface="Syne"/>
                <a:ea typeface="Syne"/>
                <a:cs typeface="Syne"/>
                <a:sym typeface="Syne"/>
              </a:defRPr>
            </a:lvl3pPr>
            <a:lvl4pPr lvl="3" algn="ctr" rtl="0">
              <a:lnSpc>
                <a:spcPct val="100000"/>
              </a:lnSpc>
              <a:spcBef>
                <a:spcPts val="0"/>
              </a:spcBef>
              <a:spcAft>
                <a:spcPts val="0"/>
              </a:spcAft>
              <a:buSzPts val="1800"/>
              <a:buFont typeface="Syne"/>
              <a:buNone/>
              <a:defRPr sz="1800" b="1">
                <a:latin typeface="Syne"/>
                <a:ea typeface="Syne"/>
                <a:cs typeface="Syne"/>
                <a:sym typeface="Syne"/>
              </a:defRPr>
            </a:lvl4pPr>
            <a:lvl5pPr lvl="4" algn="ctr" rtl="0">
              <a:lnSpc>
                <a:spcPct val="100000"/>
              </a:lnSpc>
              <a:spcBef>
                <a:spcPts val="0"/>
              </a:spcBef>
              <a:spcAft>
                <a:spcPts val="0"/>
              </a:spcAft>
              <a:buSzPts val="1800"/>
              <a:buFont typeface="Syne"/>
              <a:buNone/>
              <a:defRPr sz="1800" b="1">
                <a:latin typeface="Syne"/>
                <a:ea typeface="Syne"/>
                <a:cs typeface="Syne"/>
                <a:sym typeface="Syne"/>
              </a:defRPr>
            </a:lvl5pPr>
            <a:lvl6pPr lvl="5" algn="ctr" rtl="0">
              <a:lnSpc>
                <a:spcPct val="100000"/>
              </a:lnSpc>
              <a:spcBef>
                <a:spcPts val="0"/>
              </a:spcBef>
              <a:spcAft>
                <a:spcPts val="0"/>
              </a:spcAft>
              <a:buSzPts val="1800"/>
              <a:buFont typeface="Syne"/>
              <a:buNone/>
              <a:defRPr sz="1800" b="1">
                <a:latin typeface="Syne"/>
                <a:ea typeface="Syne"/>
                <a:cs typeface="Syne"/>
                <a:sym typeface="Syne"/>
              </a:defRPr>
            </a:lvl6pPr>
            <a:lvl7pPr lvl="6" algn="ctr" rtl="0">
              <a:lnSpc>
                <a:spcPct val="100000"/>
              </a:lnSpc>
              <a:spcBef>
                <a:spcPts val="0"/>
              </a:spcBef>
              <a:spcAft>
                <a:spcPts val="0"/>
              </a:spcAft>
              <a:buSzPts val="1800"/>
              <a:buFont typeface="Syne"/>
              <a:buNone/>
              <a:defRPr sz="1800" b="1">
                <a:latin typeface="Syne"/>
                <a:ea typeface="Syne"/>
                <a:cs typeface="Syne"/>
                <a:sym typeface="Syne"/>
              </a:defRPr>
            </a:lvl7pPr>
            <a:lvl8pPr lvl="7" algn="ctr" rtl="0">
              <a:lnSpc>
                <a:spcPct val="100000"/>
              </a:lnSpc>
              <a:spcBef>
                <a:spcPts val="0"/>
              </a:spcBef>
              <a:spcAft>
                <a:spcPts val="0"/>
              </a:spcAft>
              <a:buSzPts val="1800"/>
              <a:buFont typeface="Syne"/>
              <a:buNone/>
              <a:defRPr sz="1800" b="1">
                <a:latin typeface="Syne"/>
                <a:ea typeface="Syne"/>
                <a:cs typeface="Syne"/>
                <a:sym typeface="Syne"/>
              </a:defRPr>
            </a:lvl8pPr>
            <a:lvl9pPr lvl="8" algn="ctr" rtl="0">
              <a:lnSpc>
                <a:spcPct val="100000"/>
              </a:lnSpc>
              <a:spcBef>
                <a:spcPts val="0"/>
              </a:spcBef>
              <a:spcAft>
                <a:spcPts val="0"/>
              </a:spcAft>
              <a:buSzPts val="1800"/>
              <a:buFont typeface="Syne"/>
              <a:buNone/>
              <a:defRPr sz="1800" b="1">
                <a:latin typeface="Syne"/>
                <a:ea typeface="Syne"/>
                <a:cs typeface="Syne"/>
                <a:sym typeface="Syne"/>
              </a:defRPr>
            </a:lvl9pPr>
          </a:lstStyle>
          <a:p>
            <a:endParaRPr/>
          </a:p>
        </p:txBody>
      </p:sp>
      <p:sp>
        <p:nvSpPr>
          <p:cNvPr id="49" name="Google Shape;49;p5"/>
          <p:cNvSpPr txBox="1">
            <a:spLocks noGrp="1"/>
          </p:cNvSpPr>
          <p:nvPr>
            <p:ph type="subTitle" idx="4"/>
          </p:nvPr>
        </p:nvSpPr>
        <p:spPr>
          <a:xfrm>
            <a:off x="5221366" y="1955025"/>
            <a:ext cx="2689800" cy="4572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800"/>
              <a:buFont typeface="Syne"/>
              <a:buNone/>
              <a:defRPr sz="1800" b="1">
                <a:solidFill>
                  <a:schemeClr val="dk2"/>
                </a:solidFill>
                <a:latin typeface="Syne"/>
                <a:ea typeface="Syne"/>
                <a:cs typeface="Syne"/>
                <a:sym typeface="Syne"/>
              </a:defRPr>
            </a:lvl1pPr>
            <a:lvl2pPr lvl="1" algn="ctr" rtl="0">
              <a:lnSpc>
                <a:spcPct val="100000"/>
              </a:lnSpc>
              <a:spcBef>
                <a:spcPts val="0"/>
              </a:spcBef>
              <a:spcAft>
                <a:spcPts val="0"/>
              </a:spcAft>
              <a:buSzPts val="1800"/>
              <a:buFont typeface="Syne"/>
              <a:buNone/>
              <a:defRPr sz="1800" b="1">
                <a:latin typeface="Syne"/>
                <a:ea typeface="Syne"/>
                <a:cs typeface="Syne"/>
                <a:sym typeface="Syne"/>
              </a:defRPr>
            </a:lvl2pPr>
            <a:lvl3pPr lvl="2" algn="ctr" rtl="0">
              <a:lnSpc>
                <a:spcPct val="100000"/>
              </a:lnSpc>
              <a:spcBef>
                <a:spcPts val="0"/>
              </a:spcBef>
              <a:spcAft>
                <a:spcPts val="0"/>
              </a:spcAft>
              <a:buSzPts val="1800"/>
              <a:buFont typeface="Syne"/>
              <a:buNone/>
              <a:defRPr sz="1800" b="1">
                <a:latin typeface="Syne"/>
                <a:ea typeface="Syne"/>
                <a:cs typeface="Syne"/>
                <a:sym typeface="Syne"/>
              </a:defRPr>
            </a:lvl3pPr>
            <a:lvl4pPr lvl="3" algn="ctr" rtl="0">
              <a:lnSpc>
                <a:spcPct val="100000"/>
              </a:lnSpc>
              <a:spcBef>
                <a:spcPts val="0"/>
              </a:spcBef>
              <a:spcAft>
                <a:spcPts val="0"/>
              </a:spcAft>
              <a:buSzPts val="1800"/>
              <a:buFont typeface="Syne"/>
              <a:buNone/>
              <a:defRPr sz="1800" b="1">
                <a:latin typeface="Syne"/>
                <a:ea typeface="Syne"/>
                <a:cs typeface="Syne"/>
                <a:sym typeface="Syne"/>
              </a:defRPr>
            </a:lvl4pPr>
            <a:lvl5pPr lvl="4" algn="ctr" rtl="0">
              <a:lnSpc>
                <a:spcPct val="100000"/>
              </a:lnSpc>
              <a:spcBef>
                <a:spcPts val="0"/>
              </a:spcBef>
              <a:spcAft>
                <a:spcPts val="0"/>
              </a:spcAft>
              <a:buSzPts val="1800"/>
              <a:buFont typeface="Syne"/>
              <a:buNone/>
              <a:defRPr sz="1800" b="1">
                <a:latin typeface="Syne"/>
                <a:ea typeface="Syne"/>
                <a:cs typeface="Syne"/>
                <a:sym typeface="Syne"/>
              </a:defRPr>
            </a:lvl5pPr>
            <a:lvl6pPr lvl="5" algn="ctr" rtl="0">
              <a:lnSpc>
                <a:spcPct val="100000"/>
              </a:lnSpc>
              <a:spcBef>
                <a:spcPts val="0"/>
              </a:spcBef>
              <a:spcAft>
                <a:spcPts val="0"/>
              </a:spcAft>
              <a:buSzPts val="1800"/>
              <a:buFont typeface="Syne"/>
              <a:buNone/>
              <a:defRPr sz="1800" b="1">
                <a:latin typeface="Syne"/>
                <a:ea typeface="Syne"/>
                <a:cs typeface="Syne"/>
                <a:sym typeface="Syne"/>
              </a:defRPr>
            </a:lvl6pPr>
            <a:lvl7pPr lvl="6" algn="ctr" rtl="0">
              <a:lnSpc>
                <a:spcPct val="100000"/>
              </a:lnSpc>
              <a:spcBef>
                <a:spcPts val="0"/>
              </a:spcBef>
              <a:spcAft>
                <a:spcPts val="0"/>
              </a:spcAft>
              <a:buSzPts val="1800"/>
              <a:buFont typeface="Syne"/>
              <a:buNone/>
              <a:defRPr sz="1800" b="1">
                <a:latin typeface="Syne"/>
                <a:ea typeface="Syne"/>
                <a:cs typeface="Syne"/>
                <a:sym typeface="Syne"/>
              </a:defRPr>
            </a:lvl7pPr>
            <a:lvl8pPr lvl="7" algn="ctr" rtl="0">
              <a:lnSpc>
                <a:spcPct val="100000"/>
              </a:lnSpc>
              <a:spcBef>
                <a:spcPts val="0"/>
              </a:spcBef>
              <a:spcAft>
                <a:spcPts val="0"/>
              </a:spcAft>
              <a:buSzPts val="1800"/>
              <a:buFont typeface="Syne"/>
              <a:buNone/>
              <a:defRPr sz="1800" b="1">
                <a:latin typeface="Syne"/>
                <a:ea typeface="Syne"/>
                <a:cs typeface="Syne"/>
                <a:sym typeface="Syne"/>
              </a:defRPr>
            </a:lvl8pPr>
            <a:lvl9pPr lvl="8" algn="ctr" rtl="0">
              <a:lnSpc>
                <a:spcPct val="100000"/>
              </a:lnSpc>
              <a:spcBef>
                <a:spcPts val="0"/>
              </a:spcBef>
              <a:spcAft>
                <a:spcPts val="0"/>
              </a:spcAft>
              <a:buSzPts val="1800"/>
              <a:buFont typeface="Syne"/>
              <a:buNone/>
              <a:defRPr sz="1800" b="1">
                <a:latin typeface="Syne"/>
                <a:ea typeface="Syne"/>
                <a:cs typeface="Syne"/>
                <a:sym typeface="Syne"/>
              </a:defRPr>
            </a:lvl9pPr>
          </a:lstStyle>
          <a:p>
            <a:endParaRPr/>
          </a:p>
        </p:txBody>
      </p:sp>
      <p:pic>
        <p:nvPicPr>
          <p:cNvPr id="50" name="Google Shape;50;p5"/>
          <p:cNvPicPr preferRelativeResize="0"/>
          <p:nvPr/>
        </p:nvPicPr>
        <p:blipFill rotWithShape="1">
          <a:blip r:embed="rId4">
            <a:alphaModFix amt="70000"/>
          </a:blip>
          <a:srcRect t="49388"/>
          <a:stretch/>
        </p:blipFill>
        <p:spPr>
          <a:xfrm>
            <a:off x="-1365600" y="-1093824"/>
            <a:ext cx="2893201" cy="2603251"/>
          </a:xfrm>
          <a:prstGeom prst="rect">
            <a:avLst/>
          </a:prstGeom>
          <a:noFill/>
          <a:ln>
            <a:noFill/>
          </a:ln>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1"/>
        <p:cNvGrpSpPr/>
        <p:nvPr/>
      </p:nvGrpSpPr>
      <p:grpSpPr>
        <a:xfrm>
          <a:off x="0" y="0"/>
          <a:ext cx="0" cy="0"/>
          <a:chOff x="0" y="0"/>
          <a:chExt cx="0" cy="0"/>
        </a:xfrm>
      </p:grpSpPr>
      <p:grpSp>
        <p:nvGrpSpPr>
          <p:cNvPr id="52" name="Google Shape;52;p6"/>
          <p:cNvGrpSpPr/>
          <p:nvPr/>
        </p:nvGrpSpPr>
        <p:grpSpPr>
          <a:xfrm rot="10800000" flipH="1">
            <a:off x="154625" y="88065"/>
            <a:ext cx="8889538" cy="4311860"/>
            <a:chOff x="154625" y="654136"/>
            <a:chExt cx="8889538" cy="4311860"/>
          </a:xfrm>
        </p:grpSpPr>
        <p:pic>
          <p:nvPicPr>
            <p:cNvPr id="53" name="Google Shape;53;p6"/>
            <p:cNvPicPr preferRelativeResize="0"/>
            <p:nvPr/>
          </p:nvPicPr>
          <p:blipFill rotWithShape="1">
            <a:blip r:embed="rId2">
              <a:alphaModFix/>
            </a:blip>
            <a:srcRect l="14124" t="12913" r="14473" b="13886"/>
            <a:stretch/>
          </p:blipFill>
          <p:spPr>
            <a:xfrm flipH="1">
              <a:off x="8622963" y="654136"/>
              <a:ext cx="421200" cy="431838"/>
            </a:xfrm>
            <a:prstGeom prst="rect">
              <a:avLst/>
            </a:prstGeom>
            <a:noFill/>
            <a:ln>
              <a:noFill/>
            </a:ln>
          </p:spPr>
        </p:pic>
        <p:pic>
          <p:nvPicPr>
            <p:cNvPr id="54" name="Google Shape;54;p6"/>
            <p:cNvPicPr preferRelativeResize="0"/>
            <p:nvPr/>
          </p:nvPicPr>
          <p:blipFill rotWithShape="1">
            <a:blip r:embed="rId3">
              <a:alphaModFix/>
            </a:blip>
            <a:srcRect l="14302" t="13396" r="14295" b="13403"/>
            <a:stretch/>
          </p:blipFill>
          <p:spPr>
            <a:xfrm flipH="1">
              <a:off x="224058" y="2432729"/>
              <a:ext cx="213025" cy="218376"/>
            </a:xfrm>
            <a:prstGeom prst="rect">
              <a:avLst/>
            </a:prstGeom>
            <a:noFill/>
            <a:ln>
              <a:noFill/>
            </a:ln>
          </p:spPr>
        </p:pic>
        <p:pic>
          <p:nvPicPr>
            <p:cNvPr id="55" name="Google Shape;55;p6"/>
            <p:cNvPicPr preferRelativeResize="0"/>
            <p:nvPr/>
          </p:nvPicPr>
          <p:blipFill rotWithShape="1">
            <a:blip r:embed="rId2">
              <a:alphaModFix/>
            </a:blip>
            <a:srcRect l="14124" t="12913" r="14473" b="13886"/>
            <a:stretch/>
          </p:blipFill>
          <p:spPr>
            <a:xfrm flipH="1">
              <a:off x="4848526" y="4625796"/>
              <a:ext cx="331825" cy="340200"/>
            </a:xfrm>
            <a:prstGeom prst="rect">
              <a:avLst/>
            </a:prstGeom>
            <a:noFill/>
            <a:ln>
              <a:noFill/>
            </a:ln>
          </p:spPr>
        </p:pic>
        <p:pic>
          <p:nvPicPr>
            <p:cNvPr id="56" name="Google Shape;56;p6"/>
            <p:cNvPicPr preferRelativeResize="0"/>
            <p:nvPr/>
          </p:nvPicPr>
          <p:blipFill rotWithShape="1">
            <a:blip r:embed="rId3">
              <a:alphaModFix/>
            </a:blip>
            <a:srcRect l="14302" t="13396" r="14295" b="13403"/>
            <a:stretch/>
          </p:blipFill>
          <p:spPr>
            <a:xfrm flipH="1">
              <a:off x="8576174" y="1298600"/>
              <a:ext cx="257326" cy="263825"/>
            </a:xfrm>
            <a:prstGeom prst="rect">
              <a:avLst/>
            </a:prstGeom>
            <a:noFill/>
            <a:ln>
              <a:noFill/>
            </a:ln>
          </p:spPr>
        </p:pic>
        <p:pic>
          <p:nvPicPr>
            <p:cNvPr id="57" name="Google Shape;57;p6"/>
            <p:cNvPicPr preferRelativeResize="0"/>
            <p:nvPr/>
          </p:nvPicPr>
          <p:blipFill rotWithShape="1">
            <a:blip r:embed="rId2">
              <a:alphaModFix/>
            </a:blip>
            <a:srcRect l="14124" t="12913" r="14473" b="13886"/>
            <a:stretch/>
          </p:blipFill>
          <p:spPr>
            <a:xfrm flipH="1">
              <a:off x="154625" y="1267603"/>
              <a:ext cx="558600" cy="572700"/>
            </a:xfrm>
            <a:prstGeom prst="rect">
              <a:avLst/>
            </a:prstGeom>
            <a:noFill/>
            <a:ln>
              <a:noFill/>
            </a:ln>
          </p:spPr>
        </p:pic>
      </p:grpSp>
      <p:pic>
        <p:nvPicPr>
          <p:cNvPr id="58" name="Google Shape;58;p6"/>
          <p:cNvPicPr preferRelativeResize="0"/>
          <p:nvPr/>
        </p:nvPicPr>
        <p:blipFill rotWithShape="1">
          <a:blip r:embed="rId4">
            <a:alphaModFix amt="70000"/>
          </a:blip>
          <a:srcRect l="39427" t="55317"/>
          <a:stretch/>
        </p:blipFill>
        <p:spPr>
          <a:xfrm flipH="1">
            <a:off x="-1748175" y="3975775"/>
            <a:ext cx="2826325" cy="2084951"/>
          </a:xfrm>
          <a:prstGeom prst="rect">
            <a:avLst/>
          </a:prstGeom>
          <a:noFill/>
          <a:ln>
            <a:noFill/>
          </a:ln>
        </p:spPr>
      </p:pic>
      <p:sp>
        <p:nvSpPr>
          <p:cNvPr id="59" name="Google Shape;59;p6"/>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700"/>
              <a:buNone/>
              <a:defRPr/>
            </a:lvl1pPr>
            <a:lvl2pPr lvl="1" rtl="0">
              <a:spcBef>
                <a:spcPts val="0"/>
              </a:spcBef>
              <a:spcAft>
                <a:spcPts val="0"/>
              </a:spcAft>
              <a:buSzPts val="2700"/>
              <a:buNone/>
              <a:defRPr/>
            </a:lvl2pPr>
            <a:lvl3pPr lvl="2" rtl="0">
              <a:spcBef>
                <a:spcPts val="0"/>
              </a:spcBef>
              <a:spcAft>
                <a:spcPts val="0"/>
              </a:spcAft>
              <a:buSzPts val="2700"/>
              <a:buNone/>
              <a:defRPr/>
            </a:lvl3pPr>
            <a:lvl4pPr lvl="3" rtl="0">
              <a:spcBef>
                <a:spcPts val="0"/>
              </a:spcBef>
              <a:spcAft>
                <a:spcPts val="0"/>
              </a:spcAft>
              <a:buSzPts val="2700"/>
              <a:buNone/>
              <a:defRPr/>
            </a:lvl4pPr>
            <a:lvl5pPr lvl="4" rtl="0">
              <a:spcBef>
                <a:spcPts val="0"/>
              </a:spcBef>
              <a:spcAft>
                <a:spcPts val="0"/>
              </a:spcAft>
              <a:buSzPts val="2700"/>
              <a:buNone/>
              <a:defRPr/>
            </a:lvl5pPr>
            <a:lvl6pPr lvl="5" rtl="0">
              <a:spcBef>
                <a:spcPts val="0"/>
              </a:spcBef>
              <a:spcAft>
                <a:spcPts val="0"/>
              </a:spcAft>
              <a:buSzPts val="2700"/>
              <a:buNone/>
              <a:defRPr/>
            </a:lvl6pPr>
            <a:lvl7pPr lvl="6" rtl="0">
              <a:spcBef>
                <a:spcPts val="0"/>
              </a:spcBef>
              <a:spcAft>
                <a:spcPts val="0"/>
              </a:spcAft>
              <a:buSzPts val="2700"/>
              <a:buNone/>
              <a:defRPr/>
            </a:lvl7pPr>
            <a:lvl8pPr lvl="7" rtl="0">
              <a:spcBef>
                <a:spcPts val="0"/>
              </a:spcBef>
              <a:spcAft>
                <a:spcPts val="0"/>
              </a:spcAft>
              <a:buSzPts val="2700"/>
              <a:buNone/>
              <a:defRPr/>
            </a:lvl8pPr>
            <a:lvl9pPr lvl="8" rtl="0">
              <a:spcBef>
                <a:spcPts val="0"/>
              </a:spcBef>
              <a:spcAft>
                <a:spcPts val="0"/>
              </a:spcAft>
              <a:buSzPts val="27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60"/>
        <p:cNvGrpSpPr/>
        <p:nvPr/>
      </p:nvGrpSpPr>
      <p:grpSpPr>
        <a:xfrm>
          <a:off x="0" y="0"/>
          <a:ext cx="0" cy="0"/>
          <a:chOff x="0" y="0"/>
          <a:chExt cx="0" cy="0"/>
        </a:xfrm>
      </p:grpSpPr>
      <p:grpSp>
        <p:nvGrpSpPr>
          <p:cNvPr id="61" name="Google Shape;61;p7"/>
          <p:cNvGrpSpPr/>
          <p:nvPr/>
        </p:nvGrpSpPr>
        <p:grpSpPr>
          <a:xfrm>
            <a:off x="-330238" y="-553625"/>
            <a:ext cx="10002200" cy="5697076"/>
            <a:chOff x="-330238" y="-553625"/>
            <a:chExt cx="10002200" cy="5697076"/>
          </a:xfrm>
        </p:grpSpPr>
        <p:pic>
          <p:nvPicPr>
            <p:cNvPr id="62" name="Google Shape;62;p7"/>
            <p:cNvPicPr preferRelativeResize="0"/>
            <p:nvPr/>
          </p:nvPicPr>
          <p:blipFill rotWithShape="1">
            <a:blip r:embed="rId2">
              <a:alphaModFix amt="70000"/>
            </a:blip>
            <a:srcRect l="39610" t="55317"/>
            <a:stretch/>
          </p:blipFill>
          <p:spPr>
            <a:xfrm flipH="1">
              <a:off x="-330238" y="3599275"/>
              <a:ext cx="2086925" cy="1544176"/>
            </a:xfrm>
            <a:prstGeom prst="rect">
              <a:avLst/>
            </a:prstGeom>
            <a:noFill/>
            <a:ln>
              <a:noFill/>
            </a:ln>
          </p:spPr>
        </p:pic>
        <p:pic>
          <p:nvPicPr>
            <p:cNvPr id="63" name="Google Shape;63;p7"/>
            <p:cNvPicPr preferRelativeResize="0"/>
            <p:nvPr/>
          </p:nvPicPr>
          <p:blipFill rotWithShape="1">
            <a:blip r:embed="rId2">
              <a:alphaModFix amt="70000"/>
            </a:blip>
            <a:srcRect l="39610" t="55317"/>
            <a:stretch/>
          </p:blipFill>
          <p:spPr>
            <a:xfrm rot="10800000" flipH="1">
              <a:off x="7585037" y="-553625"/>
              <a:ext cx="2086924" cy="1544176"/>
            </a:xfrm>
            <a:prstGeom prst="rect">
              <a:avLst/>
            </a:prstGeom>
            <a:noFill/>
            <a:ln>
              <a:noFill/>
            </a:ln>
          </p:spPr>
        </p:pic>
      </p:grpSp>
      <p:grpSp>
        <p:nvGrpSpPr>
          <p:cNvPr id="64" name="Google Shape;64;p7"/>
          <p:cNvGrpSpPr/>
          <p:nvPr/>
        </p:nvGrpSpPr>
        <p:grpSpPr>
          <a:xfrm flipH="1">
            <a:off x="220575" y="0"/>
            <a:ext cx="8742851" cy="5011966"/>
            <a:chOff x="194725" y="0"/>
            <a:chExt cx="8742851" cy="5011966"/>
          </a:xfrm>
        </p:grpSpPr>
        <p:pic>
          <p:nvPicPr>
            <p:cNvPr id="65" name="Google Shape;65;p7"/>
            <p:cNvPicPr preferRelativeResize="0"/>
            <p:nvPr/>
          </p:nvPicPr>
          <p:blipFill rotWithShape="1">
            <a:blip r:embed="rId3">
              <a:alphaModFix/>
            </a:blip>
            <a:srcRect l="14124" t="12913" r="14473" b="13886"/>
            <a:stretch/>
          </p:blipFill>
          <p:spPr>
            <a:xfrm>
              <a:off x="194725" y="3732883"/>
              <a:ext cx="257326" cy="263817"/>
            </a:xfrm>
            <a:prstGeom prst="rect">
              <a:avLst/>
            </a:prstGeom>
            <a:noFill/>
            <a:ln>
              <a:noFill/>
            </a:ln>
          </p:spPr>
        </p:pic>
        <p:pic>
          <p:nvPicPr>
            <p:cNvPr id="66" name="Google Shape;66;p7"/>
            <p:cNvPicPr preferRelativeResize="0"/>
            <p:nvPr/>
          </p:nvPicPr>
          <p:blipFill rotWithShape="1">
            <a:blip r:embed="rId4">
              <a:alphaModFix/>
            </a:blip>
            <a:srcRect l="14302" t="13396" r="14295" b="13403"/>
            <a:stretch/>
          </p:blipFill>
          <p:spPr>
            <a:xfrm>
              <a:off x="2960900" y="0"/>
              <a:ext cx="381132" cy="390749"/>
            </a:xfrm>
            <a:prstGeom prst="rect">
              <a:avLst/>
            </a:prstGeom>
            <a:noFill/>
            <a:ln>
              <a:noFill/>
            </a:ln>
          </p:spPr>
        </p:pic>
        <p:pic>
          <p:nvPicPr>
            <p:cNvPr id="67" name="Google Shape;67;p7"/>
            <p:cNvPicPr preferRelativeResize="0"/>
            <p:nvPr/>
          </p:nvPicPr>
          <p:blipFill rotWithShape="1">
            <a:blip r:embed="rId3">
              <a:alphaModFix/>
            </a:blip>
            <a:srcRect l="14124" t="12913" r="14473" b="13886"/>
            <a:stretch/>
          </p:blipFill>
          <p:spPr>
            <a:xfrm>
              <a:off x="3614925" y="4396388"/>
              <a:ext cx="600426" cy="615578"/>
            </a:xfrm>
            <a:prstGeom prst="rect">
              <a:avLst/>
            </a:prstGeom>
            <a:noFill/>
            <a:ln>
              <a:noFill/>
            </a:ln>
          </p:spPr>
        </p:pic>
        <p:pic>
          <p:nvPicPr>
            <p:cNvPr id="68" name="Google Shape;68;p7"/>
            <p:cNvPicPr preferRelativeResize="0"/>
            <p:nvPr/>
          </p:nvPicPr>
          <p:blipFill rotWithShape="1">
            <a:blip r:embed="rId4">
              <a:alphaModFix/>
            </a:blip>
            <a:srcRect l="14302" t="13396" r="14295" b="13403"/>
            <a:stretch/>
          </p:blipFill>
          <p:spPr>
            <a:xfrm>
              <a:off x="8680250" y="2323988"/>
              <a:ext cx="257326" cy="263825"/>
            </a:xfrm>
            <a:prstGeom prst="rect">
              <a:avLst/>
            </a:prstGeom>
            <a:noFill/>
            <a:ln>
              <a:noFill/>
            </a:ln>
          </p:spPr>
        </p:pic>
      </p:grpSp>
      <p:sp>
        <p:nvSpPr>
          <p:cNvPr id="69" name="Google Shape;69;p7"/>
          <p:cNvSpPr txBox="1">
            <a:spLocks noGrp="1"/>
          </p:cNvSpPr>
          <p:nvPr>
            <p:ph type="title"/>
          </p:nvPr>
        </p:nvSpPr>
        <p:spPr>
          <a:xfrm>
            <a:off x="4364000" y="771925"/>
            <a:ext cx="3781500" cy="1094100"/>
          </a:xfrm>
          <a:prstGeom prst="rect">
            <a:avLst/>
          </a:prstGeom>
        </p:spPr>
        <p:txBody>
          <a:bodyPr spcFirstLastPara="1" wrap="square" lIns="91425" tIns="91425" rIns="91425" bIns="91425" anchor="b" anchorCtr="0">
            <a:noAutofit/>
          </a:bodyPr>
          <a:lstStyle>
            <a:lvl1pPr lvl="0" rtl="0">
              <a:spcBef>
                <a:spcPts val="0"/>
              </a:spcBef>
              <a:spcAft>
                <a:spcPts val="0"/>
              </a:spcAft>
              <a:buSzPts val="2700"/>
              <a:buNone/>
              <a:defRPr/>
            </a:lvl1pPr>
            <a:lvl2pPr lvl="1" rtl="0">
              <a:spcBef>
                <a:spcPts val="0"/>
              </a:spcBef>
              <a:spcAft>
                <a:spcPts val="0"/>
              </a:spcAft>
              <a:buSzPts val="2700"/>
              <a:buNone/>
              <a:defRPr/>
            </a:lvl2pPr>
            <a:lvl3pPr lvl="2" rtl="0">
              <a:spcBef>
                <a:spcPts val="0"/>
              </a:spcBef>
              <a:spcAft>
                <a:spcPts val="0"/>
              </a:spcAft>
              <a:buSzPts val="2700"/>
              <a:buNone/>
              <a:defRPr/>
            </a:lvl3pPr>
            <a:lvl4pPr lvl="3" rtl="0">
              <a:spcBef>
                <a:spcPts val="0"/>
              </a:spcBef>
              <a:spcAft>
                <a:spcPts val="0"/>
              </a:spcAft>
              <a:buSzPts val="2700"/>
              <a:buNone/>
              <a:defRPr/>
            </a:lvl4pPr>
            <a:lvl5pPr lvl="4" rtl="0">
              <a:spcBef>
                <a:spcPts val="0"/>
              </a:spcBef>
              <a:spcAft>
                <a:spcPts val="0"/>
              </a:spcAft>
              <a:buSzPts val="2700"/>
              <a:buNone/>
              <a:defRPr/>
            </a:lvl5pPr>
            <a:lvl6pPr lvl="5" rtl="0">
              <a:spcBef>
                <a:spcPts val="0"/>
              </a:spcBef>
              <a:spcAft>
                <a:spcPts val="0"/>
              </a:spcAft>
              <a:buSzPts val="2700"/>
              <a:buNone/>
              <a:defRPr/>
            </a:lvl6pPr>
            <a:lvl7pPr lvl="6" rtl="0">
              <a:spcBef>
                <a:spcPts val="0"/>
              </a:spcBef>
              <a:spcAft>
                <a:spcPts val="0"/>
              </a:spcAft>
              <a:buSzPts val="2700"/>
              <a:buNone/>
              <a:defRPr/>
            </a:lvl7pPr>
            <a:lvl8pPr lvl="7" rtl="0">
              <a:spcBef>
                <a:spcPts val="0"/>
              </a:spcBef>
              <a:spcAft>
                <a:spcPts val="0"/>
              </a:spcAft>
              <a:buSzPts val="2700"/>
              <a:buNone/>
              <a:defRPr/>
            </a:lvl8pPr>
            <a:lvl9pPr lvl="8" rtl="0">
              <a:spcBef>
                <a:spcPts val="0"/>
              </a:spcBef>
              <a:spcAft>
                <a:spcPts val="0"/>
              </a:spcAft>
              <a:buSzPts val="2700"/>
              <a:buNone/>
              <a:defRPr/>
            </a:lvl9pPr>
          </a:lstStyle>
          <a:p>
            <a:endParaRPr/>
          </a:p>
        </p:txBody>
      </p:sp>
      <p:sp>
        <p:nvSpPr>
          <p:cNvPr id="70" name="Google Shape;70;p7"/>
          <p:cNvSpPr txBox="1">
            <a:spLocks noGrp="1"/>
          </p:cNvSpPr>
          <p:nvPr>
            <p:ph type="subTitle" idx="1"/>
          </p:nvPr>
        </p:nvSpPr>
        <p:spPr>
          <a:xfrm>
            <a:off x="4364000" y="1866025"/>
            <a:ext cx="3781500" cy="2298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Font typeface="Hanken Grotesk Light"/>
              <a:buChar char="●"/>
              <a:defRPr/>
            </a:lvl1pPr>
            <a:lvl2pPr lvl="1" algn="ctr" rtl="0">
              <a:lnSpc>
                <a:spcPct val="100000"/>
              </a:lnSpc>
              <a:spcBef>
                <a:spcPts val="0"/>
              </a:spcBef>
              <a:spcAft>
                <a:spcPts val="0"/>
              </a:spcAft>
              <a:buClr>
                <a:srgbClr val="E76A28"/>
              </a:buClr>
              <a:buSzPts val="1200"/>
              <a:buFont typeface="Nunito Light"/>
              <a:buChar char="○"/>
              <a:defRPr/>
            </a:lvl2pPr>
            <a:lvl3pPr lvl="2" algn="ctr" rtl="0">
              <a:lnSpc>
                <a:spcPct val="100000"/>
              </a:lnSpc>
              <a:spcBef>
                <a:spcPts val="0"/>
              </a:spcBef>
              <a:spcAft>
                <a:spcPts val="0"/>
              </a:spcAft>
              <a:buClr>
                <a:srgbClr val="E76A28"/>
              </a:buClr>
              <a:buSzPts val="1200"/>
              <a:buFont typeface="Nunito Light"/>
              <a:buChar char="■"/>
              <a:defRPr/>
            </a:lvl3pPr>
            <a:lvl4pPr lvl="3" algn="ctr" rtl="0">
              <a:lnSpc>
                <a:spcPct val="100000"/>
              </a:lnSpc>
              <a:spcBef>
                <a:spcPts val="0"/>
              </a:spcBef>
              <a:spcAft>
                <a:spcPts val="0"/>
              </a:spcAft>
              <a:buClr>
                <a:srgbClr val="E76A28"/>
              </a:buClr>
              <a:buSzPts val="1200"/>
              <a:buFont typeface="Nunito Light"/>
              <a:buChar char="●"/>
              <a:defRPr/>
            </a:lvl4pPr>
            <a:lvl5pPr lvl="4" algn="ctr" rtl="0">
              <a:lnSpc>
                <a:spcPct val="100000"/>
              </a:lnSpc>
              <a:spcBef>
                <a:spcPts val="0"/>
              </a:spcBef>
              <a:spcAft>
                <a:spcPts val="0"/>
              </a:spcAft>
              <a:buClr>
                <a:srgbClr val="E76A28"/>
              </a:buClr>
              <a:buSzPts val="1200"/>
              <a:buFont typeface="Nunito Light"/>
              <a:buChar char="○"/>
              <a:defRPr/>
            </a:lvl5pPr>
            <a:lvl6pPr lvl="5" algn="ctr" rtl="0">
              <a:lnSpc>
                <a:spcPct val="100000"/>
              </a:lnSpc>
              <a:spcBef>
                <a:spcPts val="0"/>
              </a:spcBef>
              <a:spcAft>
                <a:spcPts val="0"/>
              </a:spcAft>
              <a:buClr>
                <a:srgbClr val="999999"/>
              </a:buClr>
              <a:buSzPts val="1200"/>
              <a:buFont typeface="Nunito Light"/>
              <a:buChar char="■"/>
              <a:defRPr/>
            </a:lvl6pPr>
            <a:lvl7pPr lvl="6" algn="ctr" rtl="0">
              <a:lnSpc>
                <a:spcPct val="100000"/>
              </a:lnSpc>
              <a:spcBef>
                <a:spcPts val="0"/>
              </a:spcBef>
              <a:spcAft>
                <a:spcPts val="0"/>
              </a:spcAft>
              <a:buClr>
                <a:srgbClr val="999999"/>
              </a:buClr>
              <a:buSzPts val="1200"/>
              <a:buFont typeface="Nunito Light"/>
              <a:buChar char="●"/>
              <a:defRPr/>
            </a:lvl7pPr>
            <a:lvl8pPr lvl="7" algn="ctr" rtl="0">
              <a:lnSpc>
                <a:spcPct val="100000"/>
              </a:lnSpc>
              <a:spcBef>
                <a:spcPts val="0"/>
              </a:spcBef>
              <a:spcAft>
                <a:spcPts val="0"/>
              </a:spcAft>
              <a:buClr>
                <a:srgbClr val="999999"/>
              </a:buClr>
              <a:buSzPts val="1200"/>
              <a:buFont typeface="Nunito Light"/>
              <a:buChar char="○"/>
              <a:defRPr/>
            </a:lvl8pPr>
            <a:lvl9pPr lvl="8" algn="ctr" rtl="0">
              <a:lnSpc>
                <a:spcPct val="100000"/>
              </a:lnSpc>
              <a:spcBef>
                <a:spcPts val="0"/>
              </a:spcBef>
              <a:spcAft>
                <a:spcPts val="0"/>
              </a:spcAft>
              <a:buClr>
                <a:srgbClr val="999999"/>
              </a:buClr>
              <a:buSzPts val="1200"/>
              <a:buFont typeface="Nunito Light"/>
              <a:buChar char="■"/>
              <a:defRPr/>
            </a:lvl9pPr>
          </a:lstStyle>
          <a:p>
            <a:endParaRPr/>
          </a:p>
        </p:txBody>
      </p:sp>
      <p:sp>
        <p:nvSpPr>
          <p:cNvPr id="71" name="Google Shape;71;p7"/>
          <p:cNvSpPr>
            <a:spLocks noGrp="1"/>
          </p:cNvSpPr>
          <p:nvPr>
            <p:ph type="pic" idx="2"/>
          </p:nvPr>
        </p:nvSpPr>
        <p:spPr>
          <a:xfrm>
            <a:off x="998500" y="539500"/>
            <a:ext cx="2760600" cy="4064400"/>
          </a:xfrm>
          <a:prstGeom prst="roundRect">
            <a:avLst>
              <a:gd name="adj" fmla="val 16667"/>
            </a:avLst>
          </a:prstGeom>
          <a:noFill/>
          <a:ln>
            <a:noFill/>
          </a:ln>
          <a:effectLst>
            <a:outerShdw blurRad="57150" dist="19050" dir="5400000" algn="bl" rotWithShape="0">
              <a:schemeClr val="dk2">
                <a:alpha val="50000"/>
              </a:schemeClr>
            </a:outerShdw>
          </a:effectLst>
        </p:spPr>
        <p:txBody>
          <a:bodyPr/>
          <a:lstStyle/>
          <a:p>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72"/>
        <p:cNvGrpSpPr/>
        <p:nvPr/>
      </p:nvGrpSpPr>
      <p:grpSpPr>
        <a:xfrm>
          <a:off x="0" y="0"/>
          <a:ext cx="0" cy="0"/>
          <a:chOff x="0" y="0"/>
          <a:chExt cx="0" cy="0"/>
        </a:xfrm>
      </p:grpSpPr>
      <p:grpSp>
        <p:nvGrpSpPr>
          <p:cNvPr id="73" name="Google Shape;73;p8"/>
          <p:cNvGrpSpPr/>
          <p:nvPr/>
        </p:nvGrpSpPr>
        <p:grpSpPr>
          <a:xfrm>
            <a:off x="133806" y="0"/>
            <a:ext cx="8876413" cy="5143500"/>
            <a:chOff x="133806" y="0"/>
            <a:chExt cx="8876413" cy="5143500"/>
          </a:xfrm>
        </p:grpSpPr>
        <p:pic>
          <p:nvPicPr>
            <p:cNvPr id="74" name="Google Shape;74;p8"/>
            <p:cNvPicPr preferRelativeResize="0"/>
            <p:nvPr/>
          </p:nvPicPr>
          <p:blipFill>
            <a:blip r:embed="rId2">
              <a:alphaModFix amt="70000"/>
            </a:blip>
            <a:stretch>
              <a:fillRect/>
            </a:stretch>
          </p:blipFill>
          <p:spPr>
            <a:xfrm>
              <a:off x="133806" y="0"/>
              <a:ext cx="1814513" cy="5143500"/>
            </a:xfrm>
            <a:prstGeom prst="rect">
              <a:avLst/>
            </a:prstGeom>
            <a:noFill/>
            <a:ln>
              <a:noFill/>
            </a:ln>
          </p:spPr>
        </p:pic>
        <p:pic>
          <p:nvPicPr>
            <p:cNvPr id="75" name="Google Shape;75;p8"/>
            <p:cNvPicPr preferRelativeResize="0"/>
            <p:nvPr/>
          </p:nvPicPr>
          <p:blipFill>
            <a:blip r:embed="rId2">
              <a:alphaModFix amt="70000"/>
            </a:blip>
            <a:stretch>
              <a:fillRect/>
            </a:stretch>
          </p:blipFill>
          <p:spPr>
            <a:xfrm flipH="1">
              <a:off x="7195706" y="0"/>
              <a:ext cx="1814513" cy="5143500"/>
            </a:xfrm>
            <a:prstGeom prst="rect">
              <a:avLst/>
            </a:prstGeom>
            <a:noFill/>
            <a:ln>
              <a:noFill/>
            </a:ln>
          </p:spPr>
        </p:pic>
      </p:grpSp>
      <p:grpSp>
        <p:nvGrpSpPr>
          <p:cNvPr id="76" name="Google Shape;76;p8"/>
          <p:cNvGrpSpPr/>
          <p:nvPr/>
        </p:nvGrpSpPr>
        <p:grpSpPr>
          <a:xfrm rot="10800000" flipH="1">
            <a:off x="154638" y="56931"/>
            <a:ext cx="8989361" cy="4833417"/>
            <a:chOff x="154638" y="52133"/>
            <a:chExt cx="8989361" cy="4833417"/>
          </a:xfrm>
        </p:grpSpPr>
        <p:pic>
          <p:nvPicPr>
            <p:cNvPr id="77" name="Google Shape;77;p8"/>
            <p:cNvPicPr preferRelativeResize="0"/>
            <p:nvPr/>
          </p:nvPicPr>
          <p:blipFill rotWithShape="1">
            <a:blip r:embed="rId3">
              <a:alphaModFix/>
            </a:blip>
            <a:srcRect l="14124" t="12913" r="14473" b="13886"/>
            <a:stretch/>
          </p:blipFill>
          <p:spPr>
            <a:xfrm rot="10800000">
              <a:off x="7173938" y="4453712"/>
              <a:ext cx="421200" cy="431838"/>
            </a:xfrm>
            <a:prstGeom prst="rect">
              <a:avLst/>
            </a:prstGeom>
            <a:noFill/>
            <a:ln>
              <a:noFill/>
            </a:ln>
          </p:spPr>
        </p:pic>
        <p:pic>
          <p:nvPicPr>
            <p:cNvPr id="78" name="Google Shape;78;p8"/>
            <p:cNvPicPr preferRelativeResize="0"/>
            <p:nvPr/>
          </p:nvPicPr>
          <p:blipFill rotWithShape="1">
            <a:blip r:embed="rId4">
              <a:alphaModFix/>
            </a:blip>
            <a:srcRect l="14302" t="13396" r="14295" b="13403"/>
            <a:stretch/>
          </p:blipFill>
          <p:spPr>
            <a:xfrm rot="10800000">
              <a:off x="327446" y="2831656"/>
              <a:ext cx="213025" cy="218376"/>
            </a:xfrm>
            <a:prstGeom prst="rect">
              <a:avLst/>
            </a:prstGeom>
            <a:noFill/>
            <a:ln>
              <a:noFill/>
            </a:ln>
          </p:spPr>
        </p:pic>
        <p:pic>
          <p:nvPicPr>
            <p:cNvPr id="79" name="Google Shape;79;p8"/>
            <p:cNvPicPr preferRelativeResize="0"/>
            <p:nvPr/>
          </p:nvPicPr>
          <p:blipFill rotWithShape="1">
            <a:blip r:embed="rId3">
              <a:alphaModFix/>
            </a:blip>
            <a:srcRect l="14124" t="12913" r="14473" b="13886"/>
            <a:stretch/>
          </p:blipFill>
          <p:spPr>
            <a:xfrm rot="10800000">
              <a:off x="268013" y="3631065"/>
              <a:ext cx="331825" cy="340200"/>
            </a:xfrm>
            <a:prstGeom prst="rect">
              <a:avLst/>
            </a:prstGeom>
            <a:noFill/>
            <a:ln>
              <a:noFill/>
            </a:ln>
          </p:spPr>
        </p:pic>
        <p:pic>
          <p:nvPicPr>
            <p:cNvPr id="80" name="Google Shape;80;p8"/>
            <p:cNvPicPr preferRelativeResize="0"/>
            <p:nvPr/>
          </p:nvPicPr>
          <p:blipFill rotWithShape="1">
            <a:blip r:embed="rId4">
              <a:alphaModFix/>
            </a:blip>
            <a:srcRect l="14302" t="13396" r="14295" b="13403"/>
            <a:stretch/>
          </p:blipFill>
          <p:spPr>
            <a:xfrm rot="10800000">
              <a:off x="8340449" y="2007801"/>
              <a:ext cx="803550" cy="823851"/>
            </a:xfrm>
            <a:prstGeom prst="rect">
              <a:avLst/>
            </a:prstGeom>
            <a:noFill/>
            <a:ln>
              <a:noFill/>
            </a:ln>
          </p:spPr>
        </p:pic>
        <p:pic>
          <p:nvPicPr>
            <p:cNvPr id="81" name="Google Shape;81;p8"/>
            <p:cNvPicPr preferRelativeResize="0"/>
            <p:nvPr/>
          </p:nvPicPr>
          <p:blipFill rotWithShape="1">
            <a:blip r:embed="rId3">
              <a:alphaModFix/>
            </a:blip>
            <a:srcRect l="14124" t="12913" r="14473" b="13886"/>
            <a:stretch/>
          </p:blipFill>
          <p:spPr>
            <a:xfrm rot="10800000">
              <a:off x="154638" y="52133"/>
              <a:ext cx="558600" cy="572700"/>
            </a:xfrm>
            <a:prstGeom prst="rect">
              <a:avLst/>
            </a:prstGeom>
            <a:noFill/>
            <a:ln>
              <a:noFill/>
            </a:ln>
          </p:spPr>
        </p:pic>
        <p:pic>
          <p:nvPicPr>
            <p:cNvPr id="82" name="Google Shape;82;p8"/>
            <p:cNvPicPr preferRelativeResize="0"/>
            <p:nvPr/>
          </p:nvPicPr>
          <p:blipFill rotWithShape="1">
            <a:blip r:embed="rId4">
              <a:alphaModFix/>
            </a:blip>
            <a:srcRect l="14302" t="13396" r="14295" b="13403"/>
            <a:stretch/>
          </p:blipFill>
          <p:spPr>
            <a:xfrm rot="10800000">
              <a:off x="5237608" y="56931"/>
              <a:ext cx="213025" cy="218376"/>
            </a:xfrm>
            <a:prstGeom prst="rect">
              <a:avLst/>
            </a:prstGeom>
            <a:noFill/>
            <a:ln>
              <a:noFill/>
            </a:ln>
          </p:spPr>
        </p:pic>
      </p:grpSp>
      <p:sp>
        <p:nvSpPr>
          <p:cNvPr id="83" name="Google Shape;83;p8"/>
          <p:cNvSpPr txBox="1">
            <a:spLocks noGrp="1"/>
          </p:cNvSpPr>
          <p:nvPr>
            <p:ph type="title"/>
          </p:nvPr>
        </p:nvSpPr>
        <p:spPr>
          <a:xfrm>
            <a:off x="2317950" y="1307100"/>
            <a:ext cx="4508100" cy="25293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6000"/>
              <a:buNone/>
              <a:defRPr sz="6000"/>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84"/>
        <p:cNvGrpSpPr/>
        <p:nvPr/>
      </p:nvGrpSpPr>
      <p:grpSpPr>
        <a:xfrm>
          <a:off x="0" y="0"/>
          <a:ext cx="0" cy="0"/>
          <a:chOff x="0" y="0"/>
          <a:chExt cx="0" cy="0"/>
        </a:xfrm>
      </p:grpSpPr>
      <p:grpSp>
        <p:nvGrpSpPr>
          <p:cNvPr id="85" name="Google Shape;85;p9"/>
          <p:cNvGrpSpPr/>
          <p:nvPr/>
        </p:nvGrpSpPr>
        <p:grpSpPr>
          <a:xfrm>
            <a:off x="-365475" y="-65124"/>
            <a:ext cx="9957351" cy="5368312"/>
            <a:chOff x="-365475" y="-65124"/>
            <a:chExt cx="9957351" cy="5368312"/>
          </a:xfrm>
        </p:grpSpPr>
        <p:pic>
          <p:nvPicPr>
            <p:cNvPr id="86" name="Google Shape;86;p9"/>
            <p:cNvPicPr preferRelativeResize="0"/>
            <p:nvPr/>
          </p:nvPicPr>
          <p:blipFill rotWithShape="1">
            <a:blip r:embed="rId2">
              <a:alphaModFix amt="70000"/>
            </a:blip>
            <a:srcRect l="53783" t="64460"/>
            <a:stretch/>
          </p:blipFill>
          <p:spPr>
            <a:xfrm>
              <a:off x="7773375" y="3904812"/>
              <a:ext cx="1818501" cy="1398376"/>
            </a:xfrm>
            <a:prstGeom prst="rect">
              <a:avLst/>
            </a:prstGeom>
            <a:noFill/>
            <a:ln>
              <a:noFill/>
            </a:ln>
          </p:spPr>
        </p:pic>
        <p:pic>
          <p:nvPicPr>
            <p:cNvPr id="87" name="Google Shape;87;p9"/>
            <p:cNvPicPr preferRelativeResize="0"/>
            <p:nvPr/>
          </p:nvPicPr>
          <p:blipFill rotWithShape="1">
            <a:blip r:embed="rId3">
              <a:alphaModFix/>
            </a:blip>
            <a:srcRect t="49388"/>
            <a:stretch/>
          </p:blipFill>
          <p:spPr>
            <a:xfrm>
              <a:off x="-365475" y="-65124"/>
              <a:ext cx="2893201" cy="2603251"/>
            </a:xfrm>
            <a:prstGeom prst="rect">
              <a:avLst/>
            </a:prstGeom>
            <a:noFill/>
            <a:ln>
              <a:noFill/>
            </a:ln>
          </p:spPr>
        </p:pic>
      </p:grpSp>
      <p:grpSp>
        <p:nvGrpSpPr>
          <p:cNvPr id="88" name="Google Shape;88;p9"/>
          <p:cNvGrpSpPr/>
          <p:nvPr/>
        </p:nvGrpSpPr>
        <p:grpSpPr>
          <a:xfrm>
            <a:off x="268013" y="56931"/>
            <a:ext cx="8721362" cy="4828619"/>
            <a:chOff x="268013" y="56931"/>
            <a:chExt cx="8721362" cy="4828619"/>
          </a:xfrm>
        </p:grpSpPr>
        <p:pic>
          <p:nvPicPr>
            <p:cNvPr id="89" name="Google Shape;89;p9"/>
            <p:cNvPicPr preferRelativeResize="0"/>
            <p:nvPr/>
          </p:nvPicPr>
          <p:blipFill rotWithShape="1">
            <a:blip r:embed="rId4">
              <a:alphaModFix/>
            </a:blip>
            <a:srcRect l="14124" t="12913" r="14473" b="13886"/>
            <a:stretch/>
          </p:blipFill>
          <p:spPr>
            <a:xfrm rot="10800000">
              <a:off x="7685913" y="4453712"/>
              <a:ext cx="421200" cy="431838"/>
            </a:xfrm>
            <a:prstGeom prst="rect">
              <a:avLst/>
            </a:prstGeom>
            <a:noFill/>
            <a:ln>
              <a:noFill/>
            </a:ln>
          </p:spPr>
        </p:pic>
        <p:pic>
          <p:nvPicPr>
            <p:cNvPr id="90" name="Google Shape;90;p9"/>
            <p:cNvPicPr preferRelativeResize="0"/>
            <p:nvPr/>
          </p:nvPicPr>
          <p:blipFill rotWithShape="1">
            <a:blip r:embed="rId5">
              <a:alphaModFix/>
            </a:blip>
            <a:srcRect l="14302" t="13396" r="14295" b="13403"/>
            <a:stretch/>
          </p:blipFill>
          <p:spPr>
            <a:xfrm rot="10800000">
              <a:off x="552383" y="2977506"/>
              <a:ext cx="213025" cy="218376"/>
            </a:xfrm>
            <a:prstGeom prst="rect">
              <a:avLst/>
            </a:prstGeom>
            <a:noFill/>
            <a:ln>
              <a:noFill/>
            </a:ln>
          </p:spPr>
        </p:pic>
        <p:pic>
          <p:nvPicPr>
            <p:cNvPr id="91" name="Google Shape;91;p9"/>
            <p:cNvPicPr preferRelativeResize="0"/>
            <p:nvPr/>
          </p:nvPicPr>
          <p:blipFill rotWithShape="1">
            <a:blip r:embed="rId4">
              <a:alphaModFix/>
            </a:blip>
            <a:srcRect l="14124" t="12913" r="14473" b="13886"/>
            <a:stretch/>
          </p:blipFill>
          <p:spPr>
            <a:xfrm rot="10800000">
              <a:off x="268013" y="3631065"/>
              <a:ext cx="331825" cy="340200"/>
            </a:xfrm>
            <a:prstGeom prst="rect">
              <a:avLst/>
            </a:prstGeom>
            <a:noFill/>
            <a:ln>
              <a:noFill/>
            </a:ln>
          </p:spPr>
        </p:pic>
        <p:pic>
          <p:nvPicPr>
            <p:cNvPr id="92" name="Google Shape;92;p9"/>
            <p:cNvPicPr preferRelativeResize="0"/>
            <p:nvPr/>
          </p:nvPicPr>
          <p:blipFill rotWithShape="1">
            <a:blip r:embed="rId5">
              <a:alphaModFix/>
            </a:blip>
            <a:srcRect l="14302" t="13396" r="14295" b="13403"/>
            <a:stretch/>
          </p:blipFill>
          <p:spPr>
            <a:xfrm rot="10800000">
              <a:off x="8028999" y="1262251"/>
              <a:ext cx="803550" cy="823851"/>
            </a:xfrm>
            <a:prstGeom prst="rect">
              <a:avLst/>
            </a:prstGeom>
            <a:noFill/>
            <a:ln>
              <a:noFill/>
            </a:ln>
          </p:spPr>
        </p:pic>
        <p:pic>
          <p:nvPicPr>
            <p:cNvPr id="93" name="Google Shape;93;p9"/>
            <p:cNvPicPr preferRelativeResize="0"/>
            <p:nvPr/>
          </p:nvPicPr>
          <p:blipFill rotWithShape="1">
            <a:blip r:embed="rId4">
              <a:alphaModFix/>
            </a:blip>
            <a:srcRect l="14124" t="12913" r="14473" b="13886"/>
            <a:stretch/>
          </p:blipFill>
          <p:spPr>
            <a:xfrm rot="10800000">
              <a:off x="8430775" y="2683733"/>
              <a:ext cx="558600" cy="572700"/>
            </a:xfrm>
            <a:prstGeom prst="rect">
              <a:avLst/>
            </a:prstGeom>
            <a:noFill/>
            <a:ln>
              <a:noFill/>
            </a:ln>
          </p:spPr>
        </p:pic>
        <p:pic>
          <p:nvPicPr>
            <p:cNvPr id="94" name="Google Shape;94;p9"/>
            <p:cNvPicPr preferRelativeResize="0"/>
            <p:nvPr/>
          </p:nvPicPr>
          <p:blipFill rotWithShape="1">
            <a:blip r:embed="rId5">
              <a:alphaModFix/>
            </a:blip>
            <a:srcRect l="14302" t="13396" r="14295" b="13403"/>
            <a:stretch/>
          </p:blipFill>
          <p:spPr>
            <a:xfrm rot="10800000">
              <a:off x="5237608" y="56931"/>
              <a:ext cx="213025" cy="218376"/>
            </a:xfrm>
            <a:prstGeom prst="rect">
              <a:avLst/>
            </a:prstGeom>
            <a:noFill/>
            <a:ln>
              <a:noFill/>
            </a:ln>
          </p:spPr>
        </p:pic>
      </p:grpSp>
      <p:sp>
        <p:nvSpPr>
          <p:cNvPr id="95" name="Google Shape;95;p9"/>
          <p:cNvSpPr txBox="1">
            <a:spLocks noGrp="1"/>
          </p:cNvSpPr>
          <p:nvPr>
            <p:ph type="title"/>
          </p:nvPr>
        </p:nvSpPr>
        <p:spPr>
          <a:xfrm>
            <a:off x="2135550" y="1189100"/>
            <a:ext cx="4872900" cy="1964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6000"/>
              <a:buNone/>
              <a:defRPr sz="60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endParaRPr/>
          </a:p>
        </p:txBody>
      </p:sp>
      <p:sp>
        <p:nvSpPr>
          <p:cNvPr id="96" name="Google Shape;96;p9"/>
          <p:cNvSpPr txBox="1">
            <a:spLocks noGrp="1"/>
          </p:cNvSpPr>
          <p:nvPr>
            <p:ph type="subTitle" idx="1"/>
          </p:nvPr>
        </p:nvSpPr>
        <p:spPr>
          <a:xfrm>
            <a:off x="2135550" y="3153500"/>
            <a:ext cx="4872900" cy="671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97"/>
        <p:cNvGrpSpPr/>
        <p:nvPr/>
      </p:nvGrpSpPr>
      <p:grpSpPr>
        <a:xfrm>
          <a:off x="0" y="0"/>
          <a:ext cx="0" cy="0"/>
          <a:chOff x="0" y="0"/>
          <a:chExt cx="0" cy="0"/>
        </a:xfrm>
      </p:grpSpPr>
      <p:sp>
        <p:nvSpPr>
          <p:cNvPr id="98" name="Google Shape;98;p10"/>
          <p:cNvSpPr>
            <a:spLocks noGrp="1"/>
          </p:cNvSpPr>
          <p:nvPr>
            <p:ph type="pic" idx="2"/>
          </p:nvPr>
        </p:nvSpPr>
        <p:spPr>
          <a:xfrm>
            <a:off x="-7650" y="-7650"/>
            <a:ext cx="9159300" cy="5158800"/>
          </a:xfrm>
          <a:prstGeom prst="rect">
            <a:avLst/>
          </a:prstGeom>
          <a:noFill/>
          <a:ln>
            <a:noFill/>
          </a:ln>
        </p:spPr>
      </p:sp>
      <p:sp>
        <p:nvSpPr>
          <p:cNvPr id="99" name="Google Shape;99;p10"/>
          <p:cNvSpPr txBox="1">
            <a:spLocks noGrp="1"/>
          </p:cNvSpPr>
          <p:nvPr>
            <p:ph type="title"/>
          </p:nvPr>
        </p:nvSpPr>
        <p:spPr>
          <a:xfrm>
            <a:off x="720000" y="4014450"/>
            <a:ext cx="7704000" cy="572700"/>
          </a:xfrm>
          <a:prstGeom prst="rect">
            <a:avLst/>
          </a:prstGeom>
          <a:solidFill>
            <a:schemeClr val="dk2"/>
          </a:solidFill>
        </p:spPr>
        <p:txBody>
          <a:bodyPr spcFirstLastPara="1" wrap="square" lIns="91425" tIns="91425" rIns="91425" bIns="91425" anchor="ctr" anchorCtr="0">
            <a:noAutofit/>
          </a:bodyPr>
          <a:lstStyle>
            <a:lvl1pPr lvl="0" algn="ctr" rtl="0">
              <a:spcBef>
                <a:spcPts val="0"/>
              </a:spcBef>
              <a:spcAft>
                <a:spcPts val="0"/>
              </a:spcAft>
              <a:buSzPts val="2700"/>
              <a:buNone/>
              <a:defRPr/>
            </a:lvl1pPr>
            <a:lvl2pPr lvl="1" algn="ctr" rtl="0">
              <a:spcBef>
                <a:spcPts val="0"/>
              </a:spcBef>
              <a:spcAft>
                <a:spcPts val="0"/>
              </a:spcAft>
              <a:buSzPts val="2700"/>
              <a:buNone/>
              <a:defRPr/>
            </a:lvl2pPr>
            <a:lvl3pPr lvl="2" algn="ctr" rtl="0">
              <a:spcBef>
                <a:spcPts val="0"/>
              </a:spcBef>
              <a:spcAft>
                <a:spcPts val="0"/>
              </a:spcAft>
              <a:buSzPts val="2700"/>
              <a:buNone/>
              <a:defRPr/>
            </a:lvl3pPr>
            <a:lvl4pPr lvl="3" algn="ctr" rtl="0">
              <a:spcBef>
                <a:spcPts val="0"/>
              </a:spcBef>
              <a:spcAft>
                <a:spcPts val="0"/>
              </a:spcAft>
              <a:buSzPts val="2700"/>
              <a:buNone/>
              <a:defRPr/>
            </a:lvl4pPr>
            <a:lvl5pPr lvl="4" algn="ctr" rtl="0">
              <a:spcBef>
                <a:spcPts val="0"/>
              </a:spcBef>
              <a:spcAft>
                <a:spcPts val="0"/>
              </a:spcAft>
              <a:buSzPts val="2700"/>
              <a:buNone/>
              <a:defRPr/>
            </a:lvl5pPr>
            <a:lvl6pPr lvl="5" algn="ctr" rtl="0">
              <a:spcBef>
                <a:spcPts val="0"/>
              </a:spcBef>
              <a:spcAft>
                <a:spcPts val="0"/>
              </a:spcAft>
              <a:buSzPts val="2700"/>
              <a:buNone/>
              <a:defRPr/>
            </a:lvl6pPr>
            <a:lvl7pPr lvl="6" algn="ctr" rtl="0">
              <a:spcBef>
                <a:spcPts val="0"/>
              </a:spcBef>
              <a:spcAft>
                <a:spcPts val="0"/>
              </a:spcAft>
              <a:buSzPts val="2700"/>
              <a:buNone/>
              <a:defRPr/>
            </a:lvl7pPr>
            <a:lvl8pPr lvl="7" algn="ctr" rtl="0">
              <a:spcBef>
                <a:spcPts val="0"/>
              </a:spcBef>
              <a:spcAft>
                <a:spcPts val="0"/>
              </a:spcAft>
              <a:buSzPts val="2700"/>
              <a:buNone/>
              <a:defRPr/>
            </a:lvl8pPr>
            <a:lvl9pPr lvl="8" algn="ctr" rtl="0">
              <a:spcBef>
                <a:spcPts val="0"/>
              </a:spcBef>
              <a:spcAft>
                <a:spcPts val="0"/>
              </a:spcAft>
              <a:buSzPts val="27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112"/>
        <p:cNvGrpSpPr/>
        <p:nvPr/>
      </p:nvGrpSpPr>
      <p:grpSpPr>
        <a:xfrm>
          <a:off x="0" y="0"/>
          <a:ext cx="0" cy="0"/>
          <a:chOff x="0" y="0"/>
          <a:chExt cx="0" cy="0"/>
        </a:xfrm>
      </p:grpSpPr>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able of contents">
  <p:cSld name="BLANK_1_1_1_1_1_1">
    <p:spTree>
      <p:nvGrpSpPr>
        <p:cNvPr id="1" name="Shape 113"/>
        <p:cNvGrpSpPr/>
        <p:nvPr/>
      </p:nvGrpSpPr>
      <p:grpSpPr>
        <a:xfrm>
          <a:off x="0" y="0"/>
          <a:ext cx="0" cy="0"/>
          <a:chOff x="0" y="0"/>
          <a:chExt cx="0" cy="0"/>
        </a:xfrm>
      </p:grpSpPr>
      <p:pic>
        <p:nvPicPr>
          <p:cNvPr id="114" name="Google Shape;114;p13"/>
          <p:cNvPicPr preferRelativeResize="0"/>
          <p:nvPr/>
        </p:nvPicPr>
        <p:blipFill rotWithShape="1">
          <a:blip r:embed="rId2">
            <a:alphaModFix amt="70000"/>
          </a:blip>
          <a:srcRect l="24796" r="25081"/>
          <a:stretch/>
        </p:blipFill>
        <p:spPr>
          <a:xfrm>
            <a:off x="162125" y="-48700"/>
            <a:ext cx="1479924" cy="5249251"/>
          </a:xfrm>
          <a:prstGeom prst="rect">
            <a:avLst/>
          </a:prstGeom>
          <a:noFill/>
          <a:ln>
            <a:noFill/>
          </a:ln>
        </p:spPr>
      </p:pic>
      <p:grpSp>
        <p:nvGrpSpPr>
          <p:cNvPr id="115" name="Google Shape;115;p13"/>
          <p:cNvGrpSpPr/>
          <p:nvPr/>
        </p:nvGrpSpPr>
        <p:grpSpPr>
          <a:xfrm>
            <a:off x="1207950" y="148750"/>
            <a:ext cx="7729626" cy="4813875"/>
            <a:chOff x="1207950" y="148750"/>
            <a:chExt cx="7729626" cy="4813875"/>
          </a:xfrm>
        </p:grpSpPr>
        <p:pic>
          <p:nvPicPr>
            <p:cNvPr id="116" name="Google Shape;116;p13"/>
            <p:cNvPicPr preferRelativeResize="0"/>
            <p:nvPr/>
          </p:nvPicPr>
          <p:blipFill rotWithShape="1">
            <a:blip r:embed="rId3">
              <a:alphaModFix/>
            </a:blip>
            <a:srcRect l="14124" t="12913" r="14473" b="13886"/>
            <a:stretch/>
          </p:blipFill>
          <p:spPr>
            <a:xfrm>
              <a:off x="1468300" y="4698808"/>
              <a:ext cx="257326" cy="263817"/>
            </a:xfrm>
            <a:prstGeom prst="rect">
              <a:avLst/>
            </a:prstGeom>
            <a:noFill/>
            <a:ln>
              <a:noFill/>
            </a:ln>
          </p:spPr>
        </p:pic>
        <p:pic>
          <p:nvPicPr>
            <p:cNvPr id="117" name="Google Shape;117;p13"/>
            <p:cNvPicPr preferRelativeResize="0"/>
            <p:nvPr/>
          </p:nvPicPr>
          <p:blipFill rotWithShape="1">
            <a:blip r:embed="rId4">
              <a:alphaModFix/>
            </a:blip>
            <a:srcRect l="14302" t="13396" r="14295" b="13403"/>
            <a:stretch/>
          </p:blipFill>
          <p:spPr>
            <a:xfrm>
              <a:off x="1207950" y="148750"/>
              <a:ext cx="381132" cy="390749"/>
            </a:xfrm>
            <a:prstGeom prst="rect">
              <a:avLst/>
            </a:prstGeom>
            <a:noFill/>
            <a:ln>
              <a:noFill/>
            </a:ln>
          </p:spPr>
        </p:pic>
        <p:pic>
          <p:nvPicPr>
            <p:cNvPr id="118" name="Google Shape;118;p13"/>
            <p:cNvPicPr preferRelativeResize="0"/>
            <p:nvPr/>
          </p:nvPicPr>
          <p:blipFill rotWithShape="1">
            <a:blip r:embed="rId3">
              <a:alphaModFix/>
            </a:blip>
            <a:srcRect l="14124" t="12913" r="14473" b="13886"/>
            <a:stretch/>
          </p:blipFill>
          <p:spPr>
            <a:xfrm>
              <a:off x="8337150" y="4296213"/>
              <a:ext cx="600426" cy="615578"/>
            </a:xfrm>
            <a:prstGeom prst="rect">
              <a:avLst/>
            </a:prstGeom>
            <a:noFill/>
            <a:ln>
              <a:noFill/>
            </a:ln>
          </p:spPr>
        </p:pic>
        <p:pic>
          <p:nvPicPr>
            <p:cNvPr id="119" name="Google Shape;119;p13"/>
            <p:cNvPicPr preferRelativeResize="0"/>
            <p:nvPr/>
          </p:nvPicPr>
          <p:blipFill rotWithShape="1">
            <a:blip r:embed="rId4">
              <a:alphaModFix/>
            </a:blip>
            <a:srcRect l="14302" t="13396" r="14295" b="13403"/>
            <a:stretch/>
          </p:blipFill>
          <p:spPr>
            <a:xfrm>
              <a:off x="8680250" y="1158625"/>
              <a:ext cx="257326" cy="263825"/>
            </a:xfrm>
            <a:prstGeom prst="rect">
              <a:avLst/>
            </a:prstGeom>
            <a:noFill/>
            <a:ln>
              <a:noFill/>
            </a:ln>
          </p:spPr>
        </p:pic>
      </p:grpSp>
      <p:sp>
        <p:nvSpPr>
          <p:cNvPr id="120" name="Google Shape;120;p13"/>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700"/>
              <a:buNone/>
              <a:defRPr/>
            </a:lvl1pPr>
            <a:lvl2pPr lvl="1" rtl="0">
              <a:spcBef>
                <a:spcPts val="0"/>
              </a:spcBef>
              <a:spcAft>
                <a:spcPts val="0"/>
              </a:spcAft>
              <a:buSzPts val="2700"/>
              <a:buNone/>
              <a:defRPr/>
            </a:lvl2pPr>
            <a:lvl3pPr lvl="2" rtl="0">
              <a:spcBef>
                <a:spcPts val="0"/>
              </a:spcBef>
              <a:spcAft>
                <a:spcPts val="0"/>
              </a:spcAft>
              <a:buSzPts val="2700"/>
              <a:buNone/>
              <a:defRPr/>
            </a:lvl3pPr>
            <a:lvl4pPr lvl="3" rtl="0">
              <a:spcBef>
                <a:spcPts val="0"/>
              </a:spcBef>
              <a:spcAft>
                <a:spcPts val="0"/>
              </a:spcAft>
              <a:buSzPts val="2700"/>
              <a:buNone/>
              <a:defRPr/>
            </a:lvl4pPr>
            <a:lvl5pPr lvl="4" rtl="0">
              <a:spcBef>
                <a:spcPts val="0"/>
              </a:spcBef>
              <a:spcAft>
                <a:spcPts val="0"/>
              </a:spcAft>
              <a:buSzPts val="2700"/>
              <a:buNone/>
              <a:defRPr/>
            </a:lvl5pPr>
            <a:lvl6pPr lvl="5" rtl="0">
              <a:spcBef>
                <a:spcPts val="0"/>
              </a:spcBef>
              <a:spcAft>
                <a:spcPts val="0"/>
              </a:spcAft>
              <a:buSzPts val="2700"/>
              <a:buNone/>
              <a:defRPr/>
            </a:lvl6pPr>
            <a:lvl7pPr lvl="6" rtl="0">
              <a:spcBef>
                <a:spcPts val="0"/>
              </a:spcBef>
              <a:spcAft>
                <a:spcPts val="0"/>
              </a:spcAft>
              <a:buSzPts val="2700"/>
              <a:buNone/>
              <a:defRPr/>
            </a:lvl7pPr>
            <a:lvl8pPr lvl="7" rtl="0">
              <a:spcBef>
                <a:spcPts val="0"/>
              </a:spcBef>
              <a:spcAft>
                <a:spcPts val="0"/>
              </a:spcAft>
              <a:buSzPts val="2700"/>
              <a:buNone/>
              <a:defRPr/>
            </a:lvl8pPr>
            <a:lvl9pPr lvl="8" rtl="0">
              <a:spcBef>
                <a:spcPts val="0"/>
              </a:spcBef>
              <a:spcAft>
                <a:spcPts val="0"/>
              </a:spcAft>
              <a:buSzPts val="2700"/>
              <a:buNone/>
              <a:defRPr/>
            </a:lvl9pPr>
          </a:lstStyle>
          <a:p>
            <a:endParaRPr/>
          </a:p>
        </p:txBody>
      </p:sp>
      <p:sp>
        <p:nvSpPr>
          <p:cNvPr id="121" name="Google Shape;121;p13"/>
          <p:cNvSpPr txBox="1">
            <a:spLocks noGrp="1"/>
          </p:cNvSpPr>
          <p:nvPr>
            <p:ph type="title" idx="2" hasCustomPrompt="1"/>
          </p:nvPr>
        </p:nvSpPr>
        <p:spPr>
          <a:xfrm>
            <a:off x="2217025" y="1422450"/>
            <a:ext cx="824100" cy="457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600"/>
              <a:buNone/>
              <a:defRPr sz="2600"/>
            </a:lvl1pPr>
            <a:lvl2pPr lvl="1" rtl="0">
              <a:spcBef>
                <a:spcPts val="0"/>
              </a:spcBef>
              <a:spcAft>
                <a:spcPts val="0"/>
              </a:spcAft>
              <a:buSzPts val="2600"/>
              <a:buFont typeface="Syne"/>
              <a:buNone/>
              <a:defRPr sz="2600">
                <a:latin typeface="Syne"/>
                <a:ea typeface="Syne"/>
                <a:cs typeface="Syne"/>
                <a:sym typeface="Syne"/>
              </a:defRPr>
            </a:lvl2pPr>
            <a:lvl3pPr lvl="2" rtl="0">
              <a:spcBef>
                <a:spcPts val="0"/>
              </a:spcBef>
              <a:spcAft>
                <a:spcPts val="0"/>
              </a:spcAft>
              <a:buSzPts val="2600"/>
              <a:buFont typeface="Syne"/>
              <a:buNone/>
              <a:defRPr sz="2600">
                <a:latin typeface="Syne"/>
                <a:ea typeface="Syne"/>
                <a:cs typeface="Syne"/>
                <a:sym typeface="Syne"/>
              </a:defRPr>
            </a:lvl3pPr>
            <a:lvl4pPr lvl="3" rtl="0">
              <a:spcBef>
                <a:spcPts val="0"/>
              </a:spcBef>
              <a:spcAft>
                <a:spcPts val="0"/>
              </a:spcAft>
              <a:buSzPts val="2600"/>
              <a:buFont typeface="Syne"/>
              <a:buNone/>
              <a:defRPr sz="2600">
                <a:latin typeface="Syne"/>
                <a:ea typeface="Syne"/>
                <a:cs typeface="Syne"/>
                <a:sym typeface="Syne"/>
              </a:defRPr>
            </a:lvl4pPr>
            <a:lvl5pPr lvl="4" rtl="0">
              <a:spcBef>
                <a:spcPts val="0"/>
              </a:spcBef>
              <a:spcAft>
                <a:spcPts val="0"/>
              </a:spcAft>
              <a:buSzPts val="2600"/>
              <a:buFont typeface="Syne"/>
              <a:buNone/>
              <a:defRPr sz="2600">
                <a:latin typeface="Syne"/>
                <a:ea typeface="Syne"/>
                <a:cs typeface="Syne"/>
                <a:sym typeface="Syne"/>
              </a:defRPr>
            </a:lvl5pPr>
            <a:lvl6pPr lvl="5" rtl="0">
              <a:spcBef>
                <a:spcPts val="0"/>
              </a:spcBef>
              <a:spcAft>
                <a:spcPts val="0"/>
              </a:spcAft>
              <a:buSzPts val="2600"/>
              <a:buFont typeface="Syne"/>
              <a:buNone/>
              <a:defRPr sz="2600">
                <a:latin typeface="Syne"/>
                <a:ea typeface="Syne"/>
                <a:cs typeface="Syne"/>
                <a:sym typeface="Syne"/>
              </a:defRPr>
            </a:lvl6pPr>
            <a:lvl7pPr lvl="6" rtl="0">
              <a:spcBef>
                <a:spcPts val="0"/>
              </a:spcBef>
              <a:spcAft>
                <a:spcPts val="0"/>
              </a:spcAft>
              <a:buSzPts val="2600"/>
              <a:buFont typeface="Syne"/>
              <a:buNone/>
              <a:defRPr sz="2600">
                <a:latin typeface="Syne"/>
                <a:ea typeface="Syne"/>
                <a:cs typeface="Syne"/>
                <a:sym typeface="Syne"/>
              </a:defRPr>
            </a:lvl7pPr>
            <a:lvl8pPr lvl="7" rtl="0">
              <a:spcBef>
                <a:spcPts val="0"/>
              </a:spcBef>
              <a:spcAft>
                <a:spcPts val="0"/>
              </a:spcAft>
              <a:buSzPts val="2600"/>
              <a:buFont typeface="Syne"/>
              <a:buNone/>
              <a:defRPr sz="2600">
                <a:latin typeface="Syne"/>
                <a:ea typeface="Syne"/>
                <a:cs typeface="Syne"/>
                <a:sym typeface="Syne"/>
              </a:defRPr>
            </a:lvl8pPr>
            <a:lvl9pPr lvl="8" rtl="0">
              <a:spcBef>
                <a:spcPts val="0"/>
              </a:spcBef>
              <a:spcAft>
                <a:spcPts val="0"/>
              </a:spcAft>
              <a:buSzPts val="2600"/>
              <a:buFont typeface="Syne"/>
              <a:buNone/>
              <a:defRPr sz="2600">
                <a:latin typeface="Syne"/>
                <a:ea typeface="Syne"/>
                <a:cs typeface="Syne"/>
                <a:sym typeface="Syne"/>
              </a:defRPr>
            </a:lvl9pPr>
          </a:lstStyle>
          <a:p>
            <a:r>
              <a:t>xx%</a:t>
            </a:r>
          </a:p>
        </p:txBody>
      </p:sp>
      <p:sp>
        <p:nvSpPr>
          <p:cNvPr id="122" name="Google Shape;122;p13"/>
          <p:cNvSpPr txBox="1">
            <a:spLocks noGrp="1"/>
          </p:cNvSpPr>
          <p:nvPr>
            <p:ph type="title" idx="3" hasCustomPrompt="1"/>
          </p:nvPr>
        </p:nvSpPr>
        <p:spPr>
          <a:xfrm>
            <a:off x="2217025" y="3057060"/>
            <a:ext cx="824100" cy="457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600"/>
              <a:buNone/>
              <a:defRPr sz="2600"/>
            </a:lvl1pPr>
            <a:lvl2pPr lvl="1" rtl="0">
              <a:spcBef>
                <a:spcPts val="0"/>
              </a:spcBef>
              <a:spcAft>
                <a:spcPts val="0"/>
              </a:spcAft>
              <a:buSzPts val="2600"/>
              <a:buFont typeface="Syne"/>
              <a:buNone/>
              <a:defRPr sz="2600">
                <a:latin typeface="Syne"/>
                <a:ea typeface="Syne"/>
                <a:cs typeface="Syne"/>
                <a:sym typeface="Syne"/>
              </a:defRPr>
            </a:lvl2pPr>
            <a:lvl3pPr lvl="2" rtl="0">
              <a:spcBef>
                <a:spcPts val="0"/>
              </a:spcBef>
              <a:spcAft>
                <a:spcPts val="0"/>
              </a:spcAft>
              <a:buSzPts val="2600"/>
              <a:buFont typeface="Syne"/>
              <a:buNone/>
              <a:defRPr sz="2600">
                <a:latin typeface="Syne"/>
                <a:ea typeface="Syne"/>
                <a:cs typeface="Syne"/>
                <a:sym typeface="Syne"/>
              </a:defRPr>
            </a:lvl3pPr>
            <a:lvl4pPr lvl="3" rtl="0">
              <a:spcBef>
                <a:spcPts val="0"/>
              </a:spcBef>
              <a:spcAft>
                <a:spcPts val="0"/>
              </a:spcAft>
              <a:buSzPts val="2600"/>
              <a:buFont typeface="Syne"/>
              <a:buNone/>
              <a:defRPr sz="2600">
                <a:latin typeface="Syne"/>
                <a:ea typeface="Syne"/>
                <a:cs typeface="Syne"/>
                <a:sym typeface="Syne"/>
              </a:defRPr>
            </a:lvl4pPr>
            <a:lvl5pPr lvl="4" rtl="0">
              <a:spcBef>
                <a:spcPts val="0"/>
              </a:spcBef>
              <a:spcAft>
                <a:spcPts val="0"/>
              </a:spcAft>
              <a:buSzPts val="2600"/>
              <a:buFont typeface="Syne"/>
              <a:buNone/>
              <a:defRPr sz="2600">
                <a:latin typeface="Syne"/>
                <a:ea typeface="Syne"/>
                <a:cs typeface="Syne"/>
                <a:sym typeface="Syne"/>
              </a:defRPr>
            </a:lvl5pPr>
            <a:lvl6pPr lvl="5" rtl="0">
              <a:spcBef>
                <a:spcPts val="0"/>
              </a:spcBef>
              <a:spcAft>
                <a:spcPts val="0"/>
              </a:spcAft>
              <a:buSzPts val="2600"/>
              <a:buFont typeface="Syne"/>
              <a:buNone/>
              <a:defRPr sz="2600">
                <a:latin typeface="Syne"/>
                <a:ea typeface="Syne"/>
                <a:cs typeface="Syne"/>
                <a:sym typeface="Syne"/>
              </a:defRPr>
            </a:lvl6pPr>
            <a:lvl7pPr lvl="6" rtl="0">
              <a:spcBef>
                <a:spcPts val="0"/>
              </a:spcBef>
              <a:spcAft>
                <a:spcPts val="0"/>
              </a:spcAft>
              <a:buSzPts val="2600"/>
              <a:buFont typeface="Syne"/>
              <a:buNone/>
              <a:defRPr sz="2600">
                <a:latin typeface="Syne"/>
                <a:ea typeface="Syne"/>
                <a:cs typeface="Syne"/>
                <a:sym typeface="Syne"/>
              </a:defRPr>
            </a:lvl7pPr>
            <a:lvl8pPr lvl="7" rtl="0">
              <a:spcBef>
                <a:spcPts val="0"/>
              </a:spcBef>
              <a:spcAft>
                <a:spcPts val="0"/>
              </a:spcAft>
              <a:buSzPts val="2600"/>
              <a:buFont typeface="Syne"/>
              <a:buNone/>
              <a:defRPr sz="2600">
                <a:latin typeface="Syne"/>
                <a:ea typeface="Syne"/>
                <a:cs typeface="Syne"/>
                <a:sym typeface="Syne"/>
              </a:defRPr>
            </a:lvl8pPr>
            <a:lvl9pPr lvl="8" rtl="0">
              <a:spcBef>
                <a:spcPts val="0"/>
              </a:spcBef>
              <a:spcAft>
                <a:spcPts val="0"/>
              </a:spcAft>
              <a:buSzPts val="2600"/>
              <a:buFont typeface="Syne"/>
              <a:buNone/>
              <a:defRPr sz="2600">
                <a:latin typeface="Syne"/>
                <a:ea typeface="Syne"/>
                <a:cs typeface="Syne"/>
                <a:sym typeface="Syne"/>
              </a:defRPr>
            </a:lvl9pPr>
          </a:lstStyle>
          <a:p>
            <a:r>
              <a:t>xx%</a:t>
            </a:r>
          </a:p>
        </p:txBody>
      </p:sp>
      <p:sp>
        <p:nvSpPr>
          <p:cNvPr id="123" name="Google Shape;123;p13"/>
          <p:cNvSpPr txBox="1">
            <a:spLocks noGrp="1"/>
          </p:cNvSpPr>
          <p:nvPr>
            <p:ph type="title" idx="4" hasCustomPrompt="1"/>
          </p:nvPr>
        </p:nvSpPr>
        <p:spPr>
          <a:xfrm>
            <a:off x="2217025" y="1967320"/>
            <a:ext cx="824100" cy="457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600"/>
              <a:buNone/>
              <a:defRPr sz="2600"/>
            </a:lvl1pPr>
            <a:lvl2pPr lvl="1" rtl="0">
              <a:spcBef>
                <a:spcPts val="0"/>
              </a:spcBef>
              <a:spcAft>
                <a:spcPts val="0"/>
              </a:spcAft>
              <a:buSzPts val="2600"/>
              <a:buFont typeface="Syne"/>
              <a:buNone/>
              <a:defRPr sz="2600">
                <a:latin typeface="Syne"/>
                <a:ea typeface="Syne"/>
                <a:cs typeface="Syne"/>
                <a:sym typeface="Syne"/>
              </a:defRPr>
            </a:lvl2pPr>
            <a:lvl3pPr lvl="2" rtl="0">
              <a:spcBef>
                <a:spcPts val="0"/>
              </a:spcBef>
              <a:spcAft>
                <a:spcPts val="0"/>
              </a:spcAft>
              <a:buSzPts val="2600"/>
              <a:buFont typeface="Syne"/>
              <a:buNone/>
              <a:defRPr sz="2600">
                <a:latin typeface="Syne"/>
                <a:ea typeface="Syne"/>
                <a:cs typeface="Syne"/>
                <a:sym typeface="Syne"/>
              </a:defRPr>
            </a:lvl3pPr>
            <a:lvl4pPr lvl="3" rtl="0">
              <a:spcBef>
                <a:spcPts val="0"/>
              </a:spcBef>
              <a:spcAft>
                <a:spcPts val="0"/>
              </a:spcAft>
              <a:buSzPts val="2600"/>
              <a:buFont typeface="Syne"/>
              <a:buNone/>
              <a:defRPr sz="2600">
                <a:latin typeface="Syne"/>
                <a:ea typeface="Syne"/>
                <a:cs typeface="Syne"/>
                <a:sym typeface="Syne"/>
              </a:defRPr>
            </a:lvl4pPr>
            <a:lvl5pPr lvl="4" rtl="0">
              <a:spcBef>
                <a:spcPts val="0"/>
              </a:spcBef>
              <a:spcAft>
                <a:spcPts val="0"/>
              </a:spcAft>
              <a:buSzPts val="2600"/>
              <a:buFont typeface="Syne"/>
              <a:buNone/>
              <a:defRPr sz="2600">
                <a:latin typeface="Syne"/>
                <a:ea typeface="Syne"/>
                <a:cs typeface="Syne"/>
                <a:sym typeface="Syne"/>
              </a:defRPr>
            </a:lvl5pPr>
            <a:lvl6pPr lvl="5" rtl="0">
              <a:spcBef>
                <a:spcPts val="0"/>
              </a:spcBef>
              <a:spcAft>
                <a:spcPts val="0"/>
              </a:spcAft>
              <a:buSzPts val="2600"/>
              <a:buFont typeface="Syne"/>
              <a:buNone/>
              <a:defRPr sz="2600">
                <a:latin typeface="Syne"/>
                <a:ea typeface="Syne"/>
                <a:cs typeface="Syne"/>
                <a:sym typeface="Syne"/>
              </a:defRPr>
            </a:lvl6pPr>
            <a:lvl7pPr lvl="6" rtl="0">
              <a:spcBef>
                <a:spcPts val="0"/>
              </a:spcBef>
              <a:spcAft>
                <a:spcPts val="0"/>
              </a:spcAft>
              <a:buSzPts val="2600"/>
              <a:buFont typeface="Syne"/>
              <a:buNone/>
              <a:defRPr sz="2600">
                <a:latin typeface="Syne"/>
                <a:ea typeface="Syne"/>
                <a:cs typeface="Syne"/>
                <a:sym typeface="Syne"/>
              </a:defRPr>
            </a:lvl7pPr>
            <a:lvl8pPr lvl="7" rtl="0">
              <a:spcBef>
                <a:spcPts val="0"/>
              </a:spcBef>
              <a:spcAft>
                <a:spcPts val="0"/>
              </a:spcAft>
              <a:buSzPts val="2600"/>
              <a:buFont typeface="Syne"/>
              <a:buNone/>
              <a:defRPr sz="2600">
                <a:latin typeface="Syne"/>
                <a:ea typeface="Syne"/>
                <a:cs typeface="Syne"/>
                <a:sym typeface="Syne"/>
              </a:defRPr>
            </a:lvl8pPr>
            <a:lvl9pPr lvl="8" rtl="0">
              <a:spcBef>
                <a:spcPts val="0"/>
              </a:spcBef>
              <a:spcAft>
                <a:spcPts val="0"/>
              </a:spcAft>
              <a:buSzPts val="2600"/>
              <a:buFont typeface="Syne"/>
              <a:buNone/>
              <a:defRPr sz="2600">
                <a:latin typeface="Syne"/>
                <a:ea typeface="Syne"/>
                <a:cs typeface="Syne"/>
                <a:sym typeface="Syne"/>
              </a:defRPr>
            </a:lvl9pPr>
          </a:lstStyle>
          <a:p>
            <a:r>
              <a:t>xx%</a:t>
            </a:r>
          </a:p>
        </p:txBody>
      </p:sp>
      <p:sp>
        <p:nvSpPr>
          <p:cNvPr id="124" name="Google Shape;124;p13"/>
          <p:cNvSpPr txBox="1">
            <a:spLocks noGrp="1"/>
          </p:cNvSpPr>
          <p:nvPr>
            <p:ph type="title" idx="5" hasCustomPrompt="1"/>
          </p:nvPr>
        </p:nvSpPr>
        <p:spPr>
          <a:xfrm>
            <a:off x="2217025" y="3601930"/>
            <a:ext cx="824100" cy="457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600"/>
              <a:buNone/>
              <a:defRPr sz="2600"/>
            </a:lvl1pPr>
            <a:lvl2pPr lvl="1" rtl="0">
              <a:spcBef>
                <a:spcPts val="0"/>
              </a:spcBef>
              <a:spcAft>
                <a:spcPts val="0"/>
              </a:spcAft>
              <a:buSzPts val="2600"/>
              <a:buFont typeface="Syne"/>
              <a:buNone/>
              <a:defRPr sz="2600">
                <a:latin typeface="Syne"/>
                <a:ea typeface="Syne"/>
                <a:cs typeface="Syne"/>
                <a:sym typeface="Syne"/>
              </a:defRPr>
            </a:lvl2pPr>
            <a:lvl3pPr lvl="2" rtl="0">
              <a:spcBef>
                <a:spcPts val="0"/>
              </a:spcBef>
              <a:spcAft>
                <a:spcPts val="0"/>
              </a:spcAft>
              <a:buSzPts val="2600"/>
              <a:buFont typeface="Syne"/>
              <a:buNone/>
              <a:defRPr sz="2600">
                <a:latin typeface="Syne"/>
                <a:ea typeface="Syne"/>
                <a:cs typeface="Syne"/>
                <a:sym typeface="Syne"/>
              </a:defRPr>
            </a:lvl3pPr>
            <a:lvl4pPr lvl="3" rtl="0">
              <a:spcBef>
                <a:spcPts val="0"/>
              </a:spcBef>
              <a:spcAft>
                <a:spcPts val="0"/>
              </a:spcAft>
              <a:buSzPts val="2600"/>
              <a:buFont typeface="Syne"/>
              <a:buNone/>
              <a:defRPr sz="2600">
                <a:latin typeface="Syne"/>
                <a:ea typeface="Syne"/>
                <a:cs typeface="Syne"/>
                <a:sym typeface="Syne"/>
              </a:defRPr>
            </a:lvl4pPr>
            <a:lvl5pPr lvl="4" rtl="0">
              <a:spcBef>
                <a:spcPts val="0"/>
              </a:spcBef>
              <a:spcAft>
                <a:spcPts val="0"/>
              </a:spcAft>
              <a:buSzPts val="2600"/>
              <a:buFont typeface="Syne"/>
              <a:buNone/>
              <a:defRPr sz="2600">
                <a:latin typeface="Syne"/>
                <a:ea typeface="Syne"/>
                <a:cs typeface="Syne"/>
                <a:sym typeface="Syne"/>
              </a:defRPr>
            </a:lvl5pPr>
            <a:lvl6pPr lvl="5" rtl="0">
              <a:spcBef>
                <a:spcPts val="0"/>
              </a:spcBef>
              <a:spcAft>
                <a:spcPts val="0"/>
              </a:spcAft>
              <a:buSzPts val="2600"/>
              <a:buFont typeface="Syne"/>
              <a:buNone/>
              <a:defRPr sz="2600">
                <a:latin typeface="Syne"/>
                <a:ea typeface="Syne"/>
                <a:cs typeface="Syne"/>
                <a:sym typeface="Syne"/>
              </a:defRPr>
            </a:lvl6pPr>
            <a:lvl7pPr lvl="6" rtl="0">
              <a:spcBef>
                <a:spcPts val="0"/>
              </a:spcBef>
              <a:spcAft>
                <a:spcPts val="0"/>
              </a:spcAft>
              <a:buSzPts val="2600"/>
              <a:buFont typeface="Syne"/>
              <a:buNone/>
              <a:defRPr sz="2600">
                <a:latin typeface="Syne"/>
                <a:ea typeface="Syne"/>
                <a:cs typeface="Syne"/>
                <a:sym typeface="Syne"/>
              </a:defRPr>
            </a:lvl7pPr>
            <a:lvl8pPr lvl="7" rtl="0">
              <a:spcBef>
                <a:spcPts val="0"/>
              </a:spcBef>
              <a:spcAft>
                <a:spcPts val="0"/>
              </a:spcAft>
              <a:buSzPts val="2600"/>
              <a:buFont typeface="Syne"/>
              <a:buNone/>
              <a:defRPr sz="2600">
                <a:latin typeface="Syne"/>
                <a:ea typeface="Syne"/>
                <a:cs typeface="Syne"/>
                <a:sym typeface="Syne"/>
              </a:defRPr>
            </a:lvl8pPr>
            <a:lvl9pPr lvl="8" rtl="0">
              <a:spcBef>
                <a:spcPts val="0"/>
              </a:spcBef>
              <a:spcAft>
                <a:spcPts val="0"/>
              </a:spcAft>
              <a:buSzPts val="2600"/>
              <a:buFont typeface="Syne"/>
              <a:buNone/>
              <a:defRPr sz="2600">
                <a:latin typeface="Syne"/>
                <a:ea typeface="Syne"/>
                <a:cs typeface="Syne"/>
                <a:sym typeface="Syne"/>
              </a:defRPr>
            </a:lvl9pPr>
          </a:lstStyle>
          <a:p>
            <a:r>
              <a:t>xx%</a:t>
            </a:r>
          </a:p>
        </p:txBody>
      </p:sp>
      <p:sp>
        <p:nvSpPr>
          <p:cNvPr id="125" name="Google Shape;125;p13"/>
          <p:cNvSpPr txBox="1">
            <a:spLocks noGrp="1"/>
          </p:cNvSpPr>
          <p:nvPr>
            <p:ph type="title" idx="6" hasCustomPrompt="1"/>
          </p:nvPr>
        </p:nvSpPr>
        <p:spPr>
          <a:xfrm>
            <a:off x="2217025" y="2512190"/>
            <a:ext cx="824100" cy="457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600"/>
              <a:buNone/>
              <a:defRPr sz="2600"/>
            </a:lvl1pPr>
            <a:lvl2pPr lvl="1" rtl="0">
              <a:spcBef>
                <a:spcPts val="0"/>
              </a:spcBef>
              <a:spcAft>
                <a:spcPts val="0"/>
              </a:spcAft>
              <a:buSzPts val="2600"/>
              <a:buFont typeface="Syne"/>
              <a:buNone/>
              <a:defRPr sz="2600">
                <a:latin typeface="Syne"/>
                <a:ea typeface="Syne"/>
                <a:cs typeface="Syne"/>
                <a:sym typeface="Syne"/>
              </a:defRPr>
            </a:lvl2pPr>
            <a:lvl3pPr lvl="2" rtl="0">
              <a:spcBef>
                <a:spcPts val="0"/>
              </a:spcBef>
              <a:spcAft>
                <a:spcPts val="0"/>
              </a:spcAft>
              <a:buSzPts val="2600"/>
              <a:buFont typeface="Syne"/>
              <a:buNone/>
              <a:defRPr sz="2600">
                <a:latin typeface="Syne"/>
                <a:ea typeface="Syne"/>
                <a:cs typeface="Syne"/>
                <a:sym typeface="Syne"/>
              </a:defRPr>
            </a:lvl3pPr>
            <a:lvl4pPr lvl="3" rtl="0">
              <a:spcBef>
                <a:spcPts val="0"/>
              </a:spcBef>
              <a:spcAft>
                <a:spcPts val="0"/>
              </a:spcAft>
              <a:buSzPts val="2600"/>
              <a:buFont typeface="Syne"/>
              <a:buNone/>
              <a:defRPr sz="2600">
                <a:latin typeface="Syne"/>
                <a:ea typeface="Syne"/>
                <a:cs typeface="Syne"/>
                <a:sym typeface="Syne"/>
              </a:defRPr>
            </a:lvl4pPr>
            <a:lvl5pPr lvl="4" rtl="0">
              <a:spcBef>
                <a:spcPts val="0"/>
              </a:spcBef>
              <a:spcAft>
                <a:spcPts val="0"/>
              </a:spcAft>
              <a:buSzPts val="2600"/>
              <a:buFont typeface="Syne"/>
              <a:buNone/>
              <a:defRPr sz="2600">
                <a:latin typeface="Syne"/>
                <a:ea typeface="Syne"/>
                <a:cs typeface="Syne"/>
                <a:sym typeface="Syne"/>
              </a:defRPr>
            </a:lvl5pPr>
            <a:lvl6pPr lvl="5" rtl="0">
              <a:spcBef>
                <a:spcPts val="0"/>
              </a:spcBef>
              <a:spcAft>
                <a:spcPts val="0"/>
              </a:spcAft>
              <a:buSzPts val="2600"/>
              <a:buFont typeface="Syne"/>
              <a:buNone/>
              <a:defRPr sz="2600">
                <a:latin typeface="Syne"/>
                <a:ea typeface="Syne"/>
                <a:cs typeface="Syne"/>
                <a:sym typeface="Syne"/>
              </a:defRPr>
            </a:lvl6pPr>
            <a:lvl7pPr lvl="6" rtl="0">
              <a:spcBef>
                <a:spcPts val="0"/>
              </a:spcBef>
              <a:spcAft>
                <a:spcPts val="0"/>
              </a:spcAft>
              <a:buSzPts val="2600"/>
              <a:buFont typeface="Syne"/>
              <a:buNone/>
              <a:defRPr sz="2600">
                <a:latin typeface="Syne"/>
                <a:ea typeface="Syne"/>
                <a:cs typeface="Syne"/>
                <a:sym typeface="Syne"/>
              </a:defRPr>
            </a:lvl7pPr>
            <a:lvl8pPr lvl="7" rtl="0">
              <a:spcBef>
                <a:spcPts val="0"/>
              </a:spcBef>
              <a:spcAft>
                <a:spcPts val="0"/>
              </a:spcAft>
              <a:buSzPts val="2600"/>
              <a:buFont typeface="Syne"/>
              <a:buNone/>
              <a:defRPr sz="2600">
                <a:latin typeface="Syne"/>
                <a:ea typeface="Syne"/>
                <a:cs typeface="Syne"/>
                <a:sym typeface="Syne"/>
              </a:defRPr>
            </a:lvl8pPr>
            <a:lvl9pPr lvl="8" rtl="0">
              <a:spcBef>
                <a:spcPts val="0"/>
              </a:spcBef>
              <a:spcAft>
                <a:spcPts val="0"/>
              </a:spcAft>
              <a:buSzPts val="2600"/>
              <a:buFont typeface="Syne"/>
              <a:buNone/>
              <a:defRPr sz="2600">
                <a:latin typeface="Syne"/>
                <a:ea typeface="Syne"/>
                <a:cs typeface="Syne"/>
                <a:sym typeface="Syne"/>
              </a:defRPr>
            </a:lvl9pPr>
          </a:lstStyle>
          <a:p>
            <a:r>
              <a:t>xx%</a:t>
            </a:r>
          </a:p>
        </p:txBody>
      </p:sp>
      <p:sp>
        <p:nvSpPr>
          <p:cNvPr id="126" name="Google Shape;126;p13"/>
          <p:cNvSpPr txBox="1">
            <a:spLocks noGrp="1"/>
          </p:cNvSpPr>
          <p:nvPr>
            <p:ph type="title" idx="7" hasCustomPrompt="1"/>
          </p:nvPr>
        </p:nvSpPr>
        <p:spPr>
          <a:xfrm>
            <a:off x="2217025" y="4146800"/>
            <a:ext cx="824100" cy="457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600"/>
              <a:buNone/>
              <a:defRPr sz="2600"/>
            </a:lvl1pPr>
            <a:lvl2pPr lvl="1" rtl="0">
              <a:spcBef>
                <a:spcPts val="0"/>
              </a:spcBef>
              <a:spcAft>
                <a:spcPts val="0"/>
              </a:spcAft>
              <a:buSzPts val="2600"/>
              <a:buFont typeface="Syne"/>
              <a:buNone/>
              <a:defRPr sz="2600">
                <a:latin typeface="Syne"/>
                <a:ea typeface="Syne"/>
                <a:cs typeface="Syne"/>
                <a:sym typeface="Syne"/>
              </a:defRPr>
            </a:lvl2pPr>
            <a:lvl3pPr lvl="2" rtl="0">
              <a:spcBef>
                <a:spcPts val="0"/>
              </a:spcBef>
              <a:spcAft>
                <a:spcPts val="0"/>
              </a:spcAft>
              <a:buSzPts val="2600"/>
              <a:buFont typeface="Syne"/>
              <a:buNone/>
              <a:defRPr sz="2600">
                <a:latin typeface="Syne"/>
                <a:ea typeface="Syne"/>
                <a:cs typeface="Syne"/>
                <a:sym typeface="Syne"/>
              </a:defRPr>
            </a:lvl3pPr>
            <a:lvl4pPr lvl="3" rtl="0">
              <a:spcBef>
                <a:spcPts val="0"/>
              </a:spcBef>
              <a:spcAft>
                <a:spcPts val="0"/>
              </a:spcAft>
              <a:buSzPts val="2600"/>
              <a:buFont typeface="Syne"/>
              <a:buNone/>
              <a:defRPr sz="2600">
                <a:latin typeface="Syne"/>
                <a:ea typeface="Syne"/>
                <a:cs typeface="Syne"/>
                <a:sym typeface="Syne"/>
              </a:defRPr>
            </a:lvl4pPr>
            <a:lvl5pPr lvl="4" rtl="0">
              <a:spcBef>
                <a:spcPts val="0"/>
              </a:spcBef>
              <a:spcAft>
                <a:spcPts val="0"/>
              </a:spcAft>
              <a:buSzPts val="2600"/>
              <a:buFont typeface="Syne"/>
              <a:buNone/>
              <a:defRPr sz="2600">
                <a:latin typeface="Syne"/>
                <a:ea typeface="Syne"/>
                <a:cs typeface="Syne"/>
                <a:sym typeface="Syne"/>
              </a:defRPr>
            </a:lvl5pPr>
            <a:lvl6pPr lvl="5" rtl="0">
              <a:spcBef>
                <a:spcPts val="0"/>
              </a:spcBef>
              <a:spcAft>
                <a:spcPts val="0"/>
              </a:spcAft>
              <a:buSzPts val="2600"/>
              <a:buFont typeface="Syne"/>
              <a:buNone/>
              <a:defRPr sz="2600">
                <a:latin typeface="Syne"/>
                <a:ea typeface="Syne"/>
                <a:cs typeface="Syne"/>
                <a:sym typeface="Syne"/>
              </a:defRPr>
            </a:lvl6pPr>
            <a:lvl7pPr lvl="6" rtl="0">
              <a:spcBef>
                <a:spcPts val="0"/>
              </a:spcBef>
              <a:spcAft>
                <a:spcPts val="0"/>
              </a:spcAft>
              <a:buSzPts val="2600"/>
              <a:buFont typeface="Syne"/>
              <a:buNone/>
              <a:defRPr sz="2600">
                <a:latin typeface="Syne"/>
                <a:ea typeface="Syne"/>
                <a:cs typeface="Syne"/>
                <a:sym typeface="Syne"/>
              </a:defRPr>
            </a:lvl7pPr>
            <a:lvl8pPr lvl="7" rtl="0">
              <a:spcBef>
                <a:spcPts val="0"/>
              </a:spcBef>
              <a:spcAft>
                <a:spcPts val="0"/>
              </a:spcAft>
              <a:buSzPts val="2600"/>
              <a:buFont typeface="Syne"/>
              <a:buNone/>
              <a:defRPr sz="2600">
                <a:latin typeface="Syne"/>
                <a:ea typeface="Syne"/>
                <a:cs typeface="Syne"/>
                <a:sym typeface="Syne"/>
              </a:defRPr>
            </a:lvl8pPr>
            <a:lvl9pPr lvl="8" rtl="0">
              <a:spcBef>
                <a:spcPts val="0"/>
              </a:spcBef>
              <a:spcAft>
                <a:spcPts val="0"/>
              </a:spcAft>
              <a:buSzPts val="2600"/>
              <a:buFont typeface="Syne"/>
              <a:buNone/>
              <a:defRPr sz="2600">
                <a:latin typeface="Syne"/>
                <a:ea typeface="Syne"/>
                <a:cs typeface="Syne"/>
                <a:sym typeface="Syne"/>
              </a:defRPr>
            </a:lvl9pPr>
          </a:lstStyle>
          <a:p>
            <a:r>
              <a:t>xx%</a:t>
            </a:r>
          </a:p>
        </p:txBody>
      </p:sp>
      <p:sp>
        <p:nvSpPr>
          <p:cNvPr id="127" name="Google Shape;127;p13"/>
          <p:cNvSpPr txBox="1">
            <a:spLocks noGrp="1"/>
          </p:cNvSpPr>
          <p:nvPr>
            <p:ph type="subTitle" idx="1"/>
          </p:nvPr>
        </p:nvSpPr>
        <p:spPr>
          <a:xfrm>
            <a:off x="3284650" y="1422450"/>
            <a:ext cx="3642300" cy="457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800"/>
              <a:buFont typeface="Syne"/>
              <a:buNone/>
              <a:defRPr sz="1800" b="1">
                <a:solidFill>
                  <a:schemeClr val="dk2"/>
                </a:solidFill>
                <a:latin typeface="Syne"/>
                <a:ea typeface="Syne"/>
                <a:cs typeface="Syne"/>
                <a:sym typeface="Syne"/>
              </a:defRPr>
            </a:lvl1pPr>
            <a:lvl2pPr lvl="1" rtl="0">
              <a:lnSpc>
                <a:spcPct val="100000"/>
              </a:lnSpc>
              <a:spcBef>
                <a:spcPts val="0"/>
              </a:spcBef>
              <a:spcAft>
                <a:spcPts val="0"/>
              </a:spcAft>
              <a:buSzPts val="1800"/>
              <a:buFont typeface="Syne"/>
              <a:buNone/>
              <a:defRPr sz="1800" b="1">
                <a:latin typeface="Syne"/>
                <a:ea typeface="Syne"/>
                <a:cs typeface="Syne"/>
                <a:sym typeface="Syne"/>
              </a:defRPr>
            </a:lvl2pPr>
            <a:lvl3pPr lvl="2" rtl="0">
              <a:lnSpc>
                <a:spcPct val="100000"/>
              </a:lnSpc>
              <a:spcBef>
                <a:spcPts val="0"/>
              </a:spcBef>
              <a:spcAft>
                <a:spcPts val="0"/>
              </a:spcAft>
              <a:buSzPts val="1800"/>
              <a:buFont typeface="Syne"/>
              <a:buNone/>
              <a:defRPr sz="1800" b="1">
                <a:latin typeface="Syne"/>
                <a:ea typeface="Syne"/>
                <a:cs typeface="Syne"/>
                <a:sym typeface="Syne"/>
              </a:defRPr>
            </a:lvl3pPr>
            <a:lvl4pPr lvl="3" rtl="0">
              <a:lnSpc>
                <a:spcPct val="100000"/>
              </a:lnSpc>
              <a:spcBef>
                <a:spcPts val="0"/>
              </a:spcBef>
              <a:spcAft>
                <a:spcPts val="0"/>
              </a:spcAft>
              <a:buSzPts val="1800"/>
              <a:buFont typeface="Syne"/>
              <a:buNone/>
              <a:defRPr sz="1800" b="1">
                <a:latin typeface="Syne"/>
                <a:ea typeface="Syne"/>
                <a:cs typeface="Syne"/>
                <a:sym typeface="Syne"/>
              </a:defRPr>
            </a:lvl4pPr>
            <a:lvl5pPr lvl="4" rtl="0">
              <a:lnSpc>
                <a:spcPct val="100000"/>
              </a:lnSpc>
              <a:spcBef>
                <a:spcPts val="0"/>
              </a:spcBef>
              <a:spcAft>
                <a:spcPts val="0"/>
              </a:spcAft>
              <a:buSzPts val="1800"/>
              <a:buFont typeface="Syne"/>
              <a:buNone/>
              <a:defRPr sz="1800" b="1">
                <a:latin typeface="Syne"/>
                <a:ea typeface="Syne"/>
                <a:cs typeface="Syne"/>
                <a:sym typeface="Syne"/>
              </a:defRPr>
            </a:lvl5pPr>
            <a:lvl6pPr lvl="5" rtl="0">
              <a:lnSpc>
                <a:spcPct val="100000"/>
              </a:lnSpc>
              <a:spcBef>
                <a:spcPts val="0"/>
              </a:spcBef>
              <a:spcAft>
                <a:spcPts val="0"/>
              </a:spcAft>
              <a:buSzPts val="1800"/>
              <a:buFont typeface="Syne"/>
              <a:buNone/>
              <a:defRPr sz="1800" b="1">
                <a:latin typeface="Syne"/>
                <a:ea typeface="Syne"/>
                <a:cs typeface="Syne"/>
                <a:sym typeface="Syne"/>
              </a:defRPr>
            </a:lvl6pPr>
            <a:lvl7pPr lvl="6" rtl="0">
              <a:lnSpc>
                <a:spcPct val="100000"/>
              </a:lnSpc>
              <a:spcBef>
                <a:spcPts val="0"/>
              </a:spcBef>
              <a:spcAft>
                <a:spcPts val="0"/>
              </a:spcAft>
              <a:buSzPts val="1800"/>
              <a:buFont typeface="Syne"/>
              <a:buNone/>
              <a:defRPr sz="1800" b="1">
                <a:latin typeface="Syne"/>
                <a:ea typeface="Syne"/>
                <a:cs typeface="Syne"/>
                <a:sym typeface="Syne"/>
              </a:defRPr>
            </a:lvl7pPr>
            <a:lvl8pPr lvl="7" rtl="0">
              <a:lnSpc>
                <a:spcPct val="100000"/>
              </a:lnSpc>
              <a:spcBef>
                <a:spcPts val="0"/>
              </a:spcBef>
              <a:spcAft>
                <a:spcPts val="0"/>
              </a:spcAft>
              <a:buSzPts val="1800"/>
              <a:buFont typeface="Syne"/>
              <a:buNone/>
              <a:defRPr sz="1800" b="1">
                <a:latin typeface="Syne"/>
                <a:ea typeface="Syne"/>
                <a:cs typeface="Syne"/>
                <a:sym typeface="Syne"/>
              </a:defRPr>
            </a:lvl8pPr>
            <a:lvl9pPr lvl="8" rtl="0">
              <a:lnSpc>
                <a:spcPct val="100000"/>
              </a:lnSpc>
              <a:spcBef>
                <a:spcPts val="0"/>
              </a:spcBef>
              <a:spcAft>
                <a:spcPts val="0"/>
              </a:spcAft>
              <a:buSzPts val="1800"/>
              <a:buFont typeface="Syne"/>
              <a:buNone/>
              <a:defRPr sz="1800" b="1">
                <a:latin typeface="Syne"/>
                <a:ea typeface="Syne"/>
                <a:cs typeface="Syne"/>
                <a:sym typeface="Syne"/>
              </a:defRPr>
            </a:lvl9pPr>
          </a:lstStyle>
          <a:p>
            <a:endParaRPr/>
          </a:p>
        </p:txBody>
      </p:sp>
      <p:sp>
        <p:nvSpPr>
          <p:cNvPr id="128" name="Google Shape;128;p13"/>
          <p:cNvSpPr txBox="1">
            <a:spLocks noGrp="1"/>
          </p:cNvSpPr>
          <p:nvPr>
            <p:ph type="subTitle" idx="8"/>
          </p:nvPr>
        </p:nvSpPr>
        <p:spPr>
          <a:xfrm>
            <a:off x="3284650" y="1967320"/>
            <a:ext cx="3642300" cy="457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800"/>
              <a:buFont typeface="Syne"/>
              <a:buNone/>
              <a:defRPr sz="1800" b="1">
                <a:solidFill>
                  <a:schemeClr val="dk2"/>
                </a:solidFill>
                <a:latin typeface="Syne"/>
                <a:ea typeface="Syne"/>
                <a:cs typeface="Syne"/>
                <a:sym typeface="Syne"/>
              </a:defRPr>
            </a:lvl1pPr>
            <a:lvl2pPr lvl="1" rtl="0">
              <a:lnSpc>
                <a:spcPct val="100000"/>
              </a:lnSpc>
              <a:spcBef>
                <a:spcPts val="0"/>
              </a:spcBef>
              <a:spcAft>
                <a:spcPts val="0"/>
              </a:spcAft>
              <a:buSzPts val="1800"/>
              <a:buFont typeface="Syne"/>
              <a:buNone/>
              <a:defRPr sz="1800" b="1">
                <a:latin typeface="Syne"/>
                <a:ea typeface="Syne"/>
                <a:cs typeface="Syne"/>
                <a:sym typeface="Syne"/>
              </a:defRPr>
            </a:lvl2pPr>
            <a:lvl3pPr lvl="2" rtl="0">
              <a:lnSpc>
                <a:spcPct val="100000"/>
              </a:lnSpc>
              <a:spcBef>
                <a:spcPts val="0"/>
              </a:spcBef>
              <a:spcAft>
                <a:spcPts val="0"/>
              </a:spcAft>
              <a:buSzPts val="1800"/>
              <a:buFont typeface="Syne"/>
              <a:buNone/>
              <a:defRPr sz="1800" b="1">
                <a:latin typeface="Syne"/>
                <a:ea typeface="Syne"/>
                <a:cs typeface="Syne"/>
                <a:sym typeface="Syne"/>
              </a:defRPr>
            </a:lvl3pPr>
            <a:lvl4pPr lvl="3" rtl="0">
              <a:lnSpc>
                <a:spcPct val="100000"/>
              </a:lnSpc>
              <a:spcBef>
                <a:spcPts val="0"/>
              </a:spcBef>
              <a:spcAft>
                <a:spcPts val="0"/>
              </a:spcAft>
              <a:buSzPts val="1800"/>
              <a:buFont typeface="Syne"/>
              <a:buNone/>
              <a:defRPr sz="1800" b="1">
                <a:latin typeface="Syne"/>
                <a:ea typeface="Syne"/>
                <a:cs typeface="Syne"/>
                <a:sym typeface="Syne"/>
              </a:defRPr>
            </a:lvl4pPr>
            <a:lvl5pPr lvl="4" rtl="0">
              <a:lnSpc>
                <a:spcPct val="100000"/>
              </a:lnSpc>
              <a:spcBef>
                <a:spcPts val="0"/>
              </a:spcBef>
              <a:spcAft>
                <a:spcPts val="0"/>
              </a:spcAft>
              <a:buSzPts val="1800"/>
              <a:buFont typeface="Syne"/>
              <a:buNone/>
              <a:defRPr sz="1800" b="1">
                <a:latin typeface="Syne"/>
                <a:ea typeface="Syne"/>
                <a:cs typeface="Syne"/>
                <a:sym typeface="Syne"/>
              </a:defRPr>
            </a:lvl5pPr>
            <a:lvl6pPr lvl="5" rtl="0">
              <a:lnSpc>
                <a:spcPct val="100000"/>
              </a:lnSpc>
              <a:spcBef>
                <a:spcPts val="0"/>
              </a:spcBef>
              <a:spcAft>
                <a:spcPts val="0"/>
              </a:spcAft>
              <a:buSzPts val="1800"/>
              <a:buFont typeface="Syne"/>
              <a:buNone/>
              <a:defRPr sz="1800" b="1">
                <a:latin typeface="Syne"/>
                <a:ea typeface="Syne"/>
                <a:cs typeface="Syne"/>
                <a:sym typeface="Syne"/>
              </a:defRPr>
            </a:lvl6pPr>
            <a:lvl7pPr lvl="6" rtl="0">
              <a:lnSpc>
                <a:spcPct val="100000"/>
              </a:lnSpc>
              <a:spcBef>
                <a:spcPts val="0"/>
              </a:spcBef>
              <a:spcAft>
                <a:spcPts val="0"/>
              </a:spcAft>
              <a:buSzPts val="1800"/>
              <a:buFont typeface="Syne"/>
              <a:buNone/>
              <a:defRPr sz="1800" b="1">
                <a:latin typeface="Syne"/>
                <a:ea typeface="Syne"/>
                <a:cs typeface="Syne"/>
                <a:sym typeface="Syne"/>
              </a:defRPr>
            </a:lvl7pPr>
            <a:lvl8pPr lvl="7" rtl="0">
              <a:lnSpc>
                <a:spcPct val="100000"/>
              </a:lnSpc>
              <a:spcBef>
                <a:spcPts val="0"/>
              </a:spcBef>
              <a:spcAft>
                <a:spcPts val="0"/>
              </a:spcAft>
              <a:buSzPts val="1800"/>
              <a:buFont typeface="Syne"/>
              <a:buNone/>
              <a:defRPr sz="1800" b="1">
                <a:latin typeface="Syne"/>
                <a:ea typeface="Syne"/>
                <a:cs typeface="Syne"/>
                <a:sym typeface="Syne"/>
              </a:defRPr>
            </a:lvl8pPr>
            <a:lvl9pPr lvl="8" rtl="0">
              <a:lnSpc>
                <a:spcPct val="100000"/>
              </a:lnSpc>
              <a:spcBef>
                <a:spcPts val="0"/>
              </a:spcBef>
              <a:spcAft>
                <a:spcPts val="0"/>
              </a:spcAft>
              <a:buSzPts val="1800"/>
              <a:buFont typeface="Syne"/>
              <a:buNone/>
              <a:defRPr sz="1800" b="1">
                <a:latin typeface="Syne"/>
                <a:ea typeface="Syne"/>
                <a:cs typeface="Syne"/>
                <a:sym typeface="Syne"/>
              </a:defRPr>
            </a:lvl9pPr>
          </a:lstStyle>
          <a:p>
            <a:endParaRPr/>
          </a:p>
        </p:txBody>
      </p:sp>
      <p:sp>
        <p:nvSpPr>
          <p:cNvPr id="129" name="Google Shape;129;p13"/>
          <p:cNvSpPr txBox="1">
            <a:spLocks noGrp="1"/>
          </p:cNvSpPr>
          <p:nvPr>
            <p:ph type="subTitle" idx="9"/>
          </p:nvPr>
        </p:nvSpPr>
        <p:spPr>
          <a:xfrm>
            <a:off x="3284650" y="2512190"/>
            <a:ext cx="3642300" cy="457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800"/>
              <a:buFont typeface="Syne"/>
              <a:buNone/>
              <a:defRPr sz="1800" b="1">
                <a:solidFill>
                  <a:schemeClr val="dk2"/>
                </a:solidFill>
                <a:latin typeface="Syne"/>
                <a:ea typeface="Syne"/>
                <a:cs typeface="Syne"/>
                <a:sym typeface="Syne"/>
              </a:defRPr>
            </a:lvl1pPr>
            <a:lvl2pPr lvl="1" rtl="0">
              <a:lnSpc>
                <a:spcPct val="100000"/>
              </a:lnSpc>
              <a:spcBef>
                <a:spcPts val="0"/>
              </a:spcBef>
              <a:spcAft>
                <a:spcPts val="0"/>
              </a:spcAft>
              <a:buSzPts val="1800"/>
              <a:buFont typeface="Syne"/>
              <a:buNone/>
              <a:defRPr sz="1800" b="1">
                <a:latin typeface="Syne"/>
                <a:ea typeface="Syne"/>
                <a:cs typeface="Syne"/>
                <a:sym typeface="Syne"/>
              </a:defRPr>
            </a:lvl2pPr>
            <a:lvl3pPr lvl="2" rtl="0">
              <a:lnSpc>
                <a:spcPct val="100000"/>
              </a:lnSpc>
              <a:spcBef>
                <a:spcPts val="0"/>
              </a:spcBef>
              <a:spcAft>
                <a:spcPts val="0"/>
              </a:spcAft>
              <a:buSzPts val="1800"/>
              <a:buFont typeface="Syne"/>
              <a:buNone/>
              <a:defRPr sz="1800" b="1">
                <a:latin typeface="Syne"/>
                <a:ea typeface="Syne"/>
                <a:cs typeface="Syne"/>
                <a:sym typeface="Syne"/>
              </a:defRPr>
            </a:lvl3pPr>
            <a:lvl4pPr lvl="3" rtl="0">
              <a:lnSpc>
                <a:spcPct val="100000"/>
              </a:lnSpc>
              <a:spcBef>
                <a:spcPts val="0"/>
              </a:spcBef>
              <a:spcAft>
                <a:spcPts val="0"/>
              </a:spcAft>
              <a:buSzPts val="1800"/>
              <a:buFont typeface="Syne"/>
              <a:buNone/>
              <a:defRPr sz="1800" b="1">
                <a:latin typeface="Syne"/>
                <a:ea typeface="Syne"/>
                <a:cs typeface="Syne"/>
                <a:sym typeface="Syne"/>
              </a:defRPr>
            </a:lvl4pPr>
            <a:lvl5pPr lvl="4" rtl="0">
              <a:lnSpc>
                <a:spcPct val="100000"/>
              </a:lnSpc>
              <a:spcBef>
                <a:spcPts val="0"/>
              </a:spcBef>
              <a:spcAft>
                <a:spcPts val="0"/>
              </a:spcAft>
              <a:buSzPts val="1800"/>
              <a:buFont typeface="Syne"/>
              <a:buNone/>
              <a:defRPr sz="1800" b="1">
                <a:latin typeface="Syne"/>
                <a:ea typeface="Syne"/>
                <a:cs typeface="Syne"/>
                <a:sym typeface="Syne"/>
              </a:defRPr>
            </a:lvl5pPr>
            <a:lvl6pPr lvl="5" rtl="0">
              <a:lnSpc>
                <a:spcPct val="100000"/>
              </a:lnSpc>
              <a:spcBef>
                <a:spcPts val="0"/>
              </a:spcBef>
              <a:spcAft>
                <a:spcPts val="0"/>
              </a:spcAft>
              <a:buSzPts val="1800"/>
              <a:buFont typeface="Syne"/>
              <a:buNone/>
              <a:defRPr sz="1800" b="1">
                <a:latin typeface="Syne"/>
                <a:ea typeface="Syne"/>
                <a:cs typeface="Syne"/>
                <a:sym typeface="Syne"/>
              </a:defRPr>
            </a:lvl6pPr>
            <a:lvl7pPr lvl="6" rtl="0">
              <a:lnSpc>
                <a:spcPct val="100000"/>
              </a:lnSpc>
              <a:spcBef>
                <a:spcPts val="0"/>
              </a:spcBef>
              <a:spcAft>
                <a:spcPts val="0"/>
              </a:spcAft>
              <a:buSzPts val="1800"/>
              <a:buFont typeface="Syne"/>
              <a:buNone/>
              <a:defRPr sz="1800" b="1">
                <a:latin typeface="Syne"/>
                <a:ea typeface="Syne"/>
                <a:cs typeface="Syne"/>
                <a:sym typeface="Syne"/>
              </a:defRPr>
            </a:lvl7pPr>
            <a:lvl8pPr lvl="7" rtl="0">
              <a:lnSpc>
                <a:spcPct val="100000"/>
              </a:lnSpc>
              <a:spcBef>
                <a:spcPts val="0"/>
              </a:spcBef>
              <a:spcAft>
                <a:spcPts val="0"/>
              </a:spcAft>
              <a:buSzPts val="1800"/>
              <a:buFont typeface="Syne"/>
              <a:buNone/>
              <a:defRPr sz="1800" b="1">
                <a:latin typeface="Syne"/>
                <a:ea typeface="Syne"/>
                <a:cs typeface="Syne"/>
                <a:sym typeface="Syne"/>
              </a:defRPr>
            </a:lvl8pPr>
            <a:lvl9pPr lvl="8" rtl="0">
              <a:lnSpc>
                <a:spcPct val="100000"/>
              </a:lnSpc>
              <a:spcBef>
                <a:spcPts val="0"/>
              </a:spcBef>
              <a:spcAft>
                <a:spcPts val="0"/>
              </a:spcAft>
              <a:buSzPts val="1800"/>
              <a:buFont typeface="Syne"/>
              <a:buNone/>
              <a:defRPr sz="1800" b="1">
                <a:latin typeface="Syne"/>
                <a:ea typeface="Syne"/>
                <a:cs typeface="Syne"/>
                <a:sym typeface="Syne"/>
              </a:defRPr>
            </a:lvl9pPr>
          </a:lstStyle>
          <a:p>
            <a:endParaRPr/>
          </a:p>
        </p:txBody>
      </p:sp>
      <p:sp>
        <p:nvSpPr>
          <p:cNvPr id="130" name="Google Shape;130;p13"/>
          <p:cNvSpPr txBox="1">
            <a:spLocks noGrp="1"/>
          </p:cNvSpPr>
          <p:nvPr>
            <p:ph type="subTitle" idx="13"/>
          </p:nvPr>
        </p:nvSpPr>
        <p:spPr>
          <a:xfrm>
            <a:off x="3284650" y="3057060"/>
            <a:ext cx="3642300" cy="457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800"/>
              <a:buFont typeface="Syne"/>
              <a:buNone/>
              <a:defRPr sz="1800" b="1">
                <a:solidFill>
                  <a:schemeClr val="dk2"/>
                </a:solidFill>
                <a:latin typeface="Syne"/>
                <a:ea typeface="Syne"/>
                <a:cs typeface="Syne"/>
                <a:sym typeface="Syne"/>
              </a:defRPr>
            </a:lvl1pPr>
            <a:lvl2pPr lvl="1" rtl="0">
              <a:lnSpc>
                <a:spcPct val="100000"/>
              </a:lnSpc>
              <a:spcBef>
                <a:spcPts val="0"/>
              </a:spcBef>
              <a:spcAft>
                <a:spcPts val="0"/>
              </a:spcAft>
              <a:buSzPts val="1800"/>
              <a:buFont typeface="Syne"/>
              <a:buNone/>
              <a:defRPr sz="1800" b="1">
                <a:latin typeface="Syne"/>
                <a:ea typeface="Syne"/>
                <a:cs typeface="Syne"/>
                <a:sym typeface="Syne"/>
              </a:defRPr>
            </a:lvl2pPr>
            <a:lvl3pPr lvl="2" rtl="0">
              <a:lnSpc>
                <a:spcPct val="100000"/>
              </a:lnSpc>
              <a:spcBef>
                <a:spcPts val="0"/>
              </a:spcBef>
              <a:spcAft>
                <a:spcPts val="0"/>
              </a:spcAft>
              <a:buSzPts val="1800"/>
              <a:buFont typeface="Syne"/>
              <a:buNone/>
              <a:defRPr sz="1800" b="1">
                <a:latin typeface="Syne"/>
                <a:ea typeface="Syne"/>
                <a:cs typeface="Syne"/>
                <a:sym typeface="Syne"/>
              </a:defRPr>
            </a:lvl3pPr>
            <a:lvl4pPr lvl="3" rtl="0">
              <a:lnSpc>
                <a:spcPct val="100000"/>
              </a:lnSpc>
              <a:spcBef>
                <a:spcPts val="0"/>
              </a:spcBef>
              <a:spcAft>
                <a:spcPts val="0"/>
              </a:spcAft>
              <a:buSzPts val="1800"/>
              <a:buFont typeface="Syne"/>
              <a:buNone/>
              <a:defRPr sz="1800" b="1">
                <a:latin typeface="Syne"/>
                <a:ea typeface="Syne"/>
                <a:cs typeface="Syne"/>
                <a:sym typeface="Syne"/>
              </a:defRPr>
            </a:lvl4pPr>
            <a:lvl5pPr lvl="4" rtl="0">
              <a:lnSpc>
                <a:spcPct val="100000"/>
              </a:lnSpc>
              <a:spcBef>
                <a:spcPts val="0"/>
              </a:spcBef>
              <a:spcAft>
                <a:spcPts val="0"/>
              </a:spcAft>
              <a:buSzPts val="1800"/>
              <a:buFont typeface="Syne"/>
              <a:buNone/>
              <a:defRPr sz="1800" b="1">
                <a:latin typeface="Syne"/>
                <a:ea typeface="Syne"/>
                <a:cs typeface="Syne"/>
                <a:sym typeface="Syne"/>
              </a:defRPr>
            </a:lvl5pPr>
            <a:lvl6pPr lvl="5" rtl="0">
              <a:lnSpc>
                <a:spcPct val="100000"/>
              </a:lnSpc>
              <a:spcBef>
                <a:spcPts val="0"/>
              </a:spcBef>
              <a:spcAft>
                <a:spcPts val="0"/>
              </a:spcAft>
              <a:buSzPts val="1800"/>
              <a:buFont typeface="Syne"/>
              <a:buNone/>
              <a:defRPr sz="1800" b="1">
                <a:latin typeface="Syne"/>
                <a:ea typeface="Syne"/>
                <a:cs typeface="Syne"/>
                <a:sym typeface="Syne"/>
              </a:defRPr>
            </a:lvl6pPr>
            <a:lvl7pPr lvl="6" rtl="0">
              <a:lnSpc>
                <a:spcPct val="100000"/>
              </a:lnSpc>
              <a:spcBef>
                <a:spcPts val="0"/>
              </a:spcBef>
              <a:spcAft>
                <a:spcPts val="0"/>
              </a:spcAft>
              <a:buSzPts val="1800"/>
              <a:buFont typeface="Syne"/>
              <a:buNone/>
              <a:defRPr sz="1800" b="1">
                <a:latin typeface="Syne"/>
                <a:ea typeface="Syne"/>
                <a:cs typeface="Syne"/>
                <a:sym typeface="Syne"/>
              </a:defRPr>
            </a:lvl7pPr>
            <a:lvl8pPr lvl="7" rtl="0">
              <a:lnSpc>
                <a:spcPct val="100000"/>
              </a:lnSpc>
              <a:spcBef>
                <a:spcPts val="0"/>
              </a:spcBef>
              <a:spcAft>
                <a:spcPts val="0"/>
              </a:spcAft>
              <a:buSzPts val="1800"/>
              <a:buFont typeface="Syne"/>
              <a:buNone/>
              <a:defRPr sz="1800" b="1">
                <a:latin typeface="Syne"/>
                <a:ea typeface="Syne"/>
                <a:cs typeface="Syne"/>
                <a:sym typeface="Syne"/>
              </a:defRPr>
            </a:lvl8pPr>
            <a:lvl9pPr lvl="8" rtl="0">
              <a:lnSpc>
                <a:spcPct val="100000"/>
              </a:lnSpc>
              <a:spcBef>
                <a:spcPts val="0"/>
              </a:spcBef>
              <a:spcAft>
                <a:spcPts val="0"/>
              </a:spcAft>
              <a:buSzPts val="1800"/>
              <a:buFont typeface="Syne"/>
              <a:buNone/>
              <a:defRPr sz="1800" b="1">
                <a:latin typeface="Syne"/>
                <a:ea typeface="Syne"/>
                <a:cs typeface="Syne"/>
                <a:sym typeface="Syne"/>
              </a:defRPr>
            </a:lvl9pPr>
          </a:lstStyle>
          <a:p>
            <a:endParaRPr/>
          </a:p>
        </p:txBody>
      </p:sp>
      <p:sp>
        <p:nvSpPr>
          <p:cNvPr id="131" name="Google Shape;131;p13"/>
          <p:cNvSpPr txBox="1">
            <a:spLocks noGrp="1"/>
          </p:cNvSpPr>
          <p:nvPr>
            <p:ph type="subTitle" idx="14"/>
          </p:nvPr>
        </p:nvSpPr>
        <p:spPr>
          <a:xfrm>
            <a:off x="3284650" y="3601930"/>
            <a:ext cx="3642300" cy="457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800"/>
              <a:buFont typeface="Syne"/>
              <a:buNone/>
              <a:defRPr sz="1800" b="1">
                <a:solidFill>
                  <a:schemeClr val="dk2"/>
                </a:solidFill>
                <a:latin typeface="Syne"/>
                <a:ea typeface="Syne"/>
                <a:cs typeface="Syne"/>
                <a:sym typeface="Syne"/>
              </a:defRPr>
            </a:lvl1pPr>
            <a:lvl2pPr lvl="1" rtl="0">
              <a:lnSpc>
                <a:spcPct val="100000"/>
              </a:lnSpc>
              <a:spcBef>
                <a:spcPts val="0"/>
              </a:spcBef>
              <a:spcAft>
                <a:spcPts val="0"/>
              </a:spcAft>
              <a:buSzPts val="1800"/>
              <a:buFont typeface="Syne"/>
              <a:buNone/>
              <a:defRPr sz="1800" b="1">
                <a:latin typeface="Syne"/>
                <a:ea typeface="Syne"/>
                <a:cs typeface="Syne"/>
                <a:sym typeface="Syne"/>
              </a:defRPr>
            </a:lvl2pPr>
            <a:lvl3pPr lvl="2" rtl="0">
              <a:lnSpc>
                <a:spcPct val="100000"/>
              </a:lnSpc>
              <a:spcBef>
                <a:spcPts val="0"/>
              </a:spcBef>
              <a:spcAft>
                <a:spcPts val="0"/>
              </a:spcAft>
              <a:buSzPts val="1800"/>
              <a:buFont typeface="Syne"/>
              <a:buNone/>
              <a:defRPr sz="1800" b="1">
                <a:latin typeface="Syne"/>
                <a:ea typeface="Syne"/>
                <a:cs typeface="Syne"/>
                <a:sym typeface="Syne"/>
              </a:defRPr>
            </a:lvl3pPr>
            <a:lvl4pPr lvl="3" rtl="0">
              <a:lnSpc>
                <a:spcPct val="100000"/>
              </a:lnSpc>
              <a:spcBef>
                <a:spcPts val="0"/>
              </a:spcBef>
              <a:spcAft>
                <a:spcPts val="0"/>
              </a:spcAft>
              <a:buSzPts val="1800"/>
              <a:buFont typeface="Syne"/>
              <a:buNone/>
              <a:defRPr sz="1800" b="1">
                <a:latin typeface="Syne"/>
                <a:ea typeface="Syne"/>
                <a:cs typeface="Syne"/>
                <a:sym typeface="Syne"/>
              </a:defRPr>
            </a:lvl4pPr>
            <a:lvl5pPr lvl="4" rtl="0">
              <a:lnSpc>
                <a:spcPct val="100000"/>
              </a:lnSpc>
              <a:spcBef>
                <a:spcPts val="0"/>
              </a:spcBef>
              <a:spcAft>
                <a:spcPts val="0"/>
              </a:spcAft>
              <a:buSzPts val="1800"/>
              <a:buFont typeface="Syne"/>
              <a:buNone/>
              <a:defRPr sz="1800" b="1">
                <a:latin typeface="Syne"/>
                <a:ea typeface="Syne"/>
                <a:cs typeface="Syne"/>
                <a:sym typeface="Syne"/>
              </a:defRPr>
            </a:lvl5pPr>
            <a:lvl6pPr lvl="5" rtl="0">
              <a:lnSpc>
                <a:spcPct val="100000"/>
              </a:lnSpc>
              <a:spcBef>
                <a:spcPts val="0"/>
              </a:spcBef>
              <a:spcAft>
                <a:spcPts val="0"/>
              </a:spcAft>
              <a:buSzPts val="1800"/>
              <a:buFont typeface="Syne"/>
              <a:buNone/>
              <a:defRPr sz="1800" b="1">
                <a:latin typeface="Syne"/>
                <a:ea typeface="Syne"/>
                <a:cs typeface="Syne"/>
                <a:sym typeface="Syne"/>
              </a:defRPr>
            </a:lvl6pPr>
            <a:lvl7pPr lvl="6" rtl="0">
              <a:lnSpc>
                <a:spcPct val="100000"/>
              </a:lnSpc>
              <a:spcBef>
                <a:spcPts val="0"/>
              </a:spcBef>
              <a:spcAft>
                <a:spcPts val="0"/>
              </a:spcAft>
              <a:buSzPts val="1800"/>
              <a:buFont typeface="Syne"/>
              <a:buNone/>
              <a:defRPr sz="1800" b="1">
                <a:latin typeface="Syne"/>
                <a:ea typeface="Syne"/>
                <a:cs typeface="Syne"/>
                <a:sym typeface="Syne"/>
              </a:defRPr>
            </a:lvl7pPr>
            <a:lvl8pPr lvl="7" rtl="0">
              <a:lnSpc>
                <a:spcPct val="100000"/>
              </a:lnSpc>
              <a:spcBef>
                <a:spcPts val="0"/>
              </a:spcBef>
              <a:spcAft>
                <a:spcPts val="0"/>
              </a:spcAft>
              <a:buSzPts val="1800"/>
              <a:buFont typeface="Syne"/>
              <a:buNone/>
              <a:defRPr sz="1800" b="1">
                <a:latin typeface="Syne"/>
                <a:ea typeface="Syne"/>
                <a:cs typeface="Syne"/>
                <a:sym typeface="Syne"/>
              </a:defRPr>
            </a:lvl8pPr>
            <a:lvl9pPr lvl="8" rtl="0">
              <a:lnSpc>
                <a:spcPct val="100000"/>
              </a:lnSpc>
              <a:spcBef>
                <a:spcPts val="0"/>
              </a:spcBef>
              <a:spcAft>
                <a:spcPts val="0"/>
              </a:spcAft>
              <a:buSzPts val="1800"/>
              <a:buFont typeface="Syne"/>
              <a:buNone/>
              <a:defRPr sz="1800" b="1">
                <a:latin typeface="Syne"/>
                <a:ea typeface="Syne"/>
                <a:cs typeface="Syne"/>
                <a:sym typeface="Syne"/>
              </a:defRPr>
            </a:lvl9pPr>
          </a:lstStyle>
          <a:p>
            <a:endParaRPr/>
          </a:p>
        </p:txBody>
      </p:sp>
      <p:sp>
        <p:nvSpPr>
          <p:cNvPr id="132" name="Google Shape;132;p13"/>
          <p:cNvSpPr txBox="1">
            <a:spLocks noGrp="1"/>
          </p:cNvSpPr>
          <p:nvPr>
            <p:ph type="subTitle" idx="15"/>
          </p:nvPr>
        </p:nvSpPr>
        <p:spPr>
          <a:xfrm>
            <a:off x="3284650" y="4146800"/>
            <a:ext cx="3642300" cy="457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800"/>
              <a:buFont typeface="Syne"/>
              <a:buNone/>
              <a:defRPr sz="1800" b="1">
                <a:solidFill>
                  <a:schemeClr val="dk2"/>
                </a:solidFill>
                <a:latin typeface="Syne"/>
                <a:ea typeface="Syne"/>
                <a:cs typeface="Syne"/>
                <a:sym typeface="Syne"/>
              </a:defRPr>
            </a:lvl1pPr>
            <a:lvl2pPr lvl="1" rtl="0">
              <a:lnSpc>
                <a:spcPct val="100000"/>
              </a:lnSpc>
              <a:spcBef>
                <a:spcPts val="0"/>
              </a:spcBef>
              <a:spcAft>
                <a:spcPts val="0"/>
              </a:spcAft>
              <a:buSzPts val="1800"/>
              <a:buFont typeface="Syne"/>
              <a:buNone/>
              <a:defRPr sz="1800" b="1">
                <a:latin typeface="Syne"/>
                <a:ea typeface="Syne"/>
                <a:cs typeface="Syne"/>
                <a:sym typeface="Syne"/>
              </a:defRPr>
            </a:lvl2pPr>
            <a:lvl3pPr lvl="2" rtl="0">
              <a:lnSpc>
                <a:spcPct val="100000"/>
              </a:lnSpc>
              <a:spcBef>
                <a:spcPts val="0"/>
              </a:spcBef>
              <a:spcAft>
                <a:spcPts val="0"/>
              </a:spcAft>
              <a:buSzPts val="1800"/>
              <a:buFont typeface="Syne"/>
              <a:buNone/>
              <a:defRPr sz="1800" b="1">
                <a:latin typeface="Syne"/>
                <a:ea typeface="Syne"/>
                <a:cs typeface="Syne"/>
                <a:sym typeface="Syne"/>
              </a:defRPr>
            </a:lvl3pPr>
            <a:lvl4pPr lvl="3" rtl="0">
              <a:lnSpc>
                <a:spcPct val="100000"/>
              </a:lnSpc>
              <a:spcBef>
                <a:spcPts val="0"/>
              </a:spcBef>
              <a:spcAft>
                <a:spcPts val="0"/>
              </a:spcAft>
              <a:buSzPts val="1800"/>
              <a:buFont typeface="Syne"/>
              <a:buNone/>
              <a:defRPr sz="1800" b="1">
                <a:latin typeface="Syne"/>
                <a:ea typeface="Syne"/>
                <a:cs typeface="Syne"/>
                <a:sym typeface="Syne"/>
              </a:defRPr>
            </a:lvl4pPr>
            <a:lvl5pPr lvl="4" rtl="0">
              <a:lnSpc>
                <a:spcPct val="100000"/>
              </a:lnSpc>
              <a:spcBef>
                <a:spcPts val="0"/>
              </a:spcBef>
              <a:spcAft>
                <a:spcPts val="0"/>
              </a:spcAft>
              <a:buSzPts val="1800"/>
              <a:buFont typeface="Syne"/>
              <a:buNone/>
              <a:defRPr sz="1800" b="1">
                <a:latin typeface="Syne"/>
                <a:ea typeface="Syne"/>
                <a:cs typeface="Syne"/>
                <a:sym typeface="Syne"/>
              </a:defRPr>
            </a:lvl5pPr>
            <a:lvl6pPr lvl="5" rtl="0">
              <a:lnSpc>
                <a:spcPct val="100000"/>
              </a:lnSpc>
              <a:spcBef>
                <a:spcPts val="0"/>
              </a:spcBef>
              <a:spcAft>
                <a:spcPts val="0"/>
              </a:spcAft>
              <a:buSzPts val="1800"/>
              <a:buFont typeface="Syne"/>
              <a:buNone/>
              <a:defRPr sz="1800" b="1">
                <a:latin typeface="Syne"/>
                <a:ea typeface="Syne"/>
                <a:cs typeface="Syne"/>
                <a:sym typeface="Syne"/>
              </a:defRPr>
            </a:lvl6pPr>
            <a:lvl7pPr lvl="6" rtl="0">
              <a:lnSpc>
                <a:spcPct val="100000"/>
              </a:lnSpc>
              <a:spcBef>
                <a:spcPts val="0"/>
              </a:spcBef>
              <a:spcAft>
                <a:spcPts val="0"/>
              </a:spcAft>
              <a:buSzPts val="1800"/>
              <a:buFont typeface="Syne"/>
              <a:buNone/>
              <a:defRPr sz="1800" b="1">
                <a:latin typeface="Syne"/>
                <a:ea typeface="Syne"/>
                <a:cs typeface="Syne"/>
                <a:sym typeface="Syne"/>
              </a:defRPr>
            </a:lvl7pPr>
            <a:lvl8pPr lvl="7" rtl="0">
              <a:lnSpc>
                <a:spcPct val="100000"/>
              </a:lnSpc>
              <a:spcBef>
                <a:spcPts val="0"/>
              </a:spcBef>
              <a:spcAft>
                <a:spcPts val="0"/>
              </a:spcAft>
              <a:buSzPts val="1800"/>
              <a:buFont typeface="Syne"/>
              <a:buNone/>
              <a:defRPr sz="1800" b="1">
                <a:latin typeface="Syne"/>
                <a:ea typeface="Syne"/>
                <a:cs typeface="Syne"/>
                <a:sym typeface="Syne"/>
              </a:defRPr>
            </a:lvl8pPr>
            <a:lvl9pPr lvl="8" rtl="0">
              <a:lnSpc>
                <a:spcPct val="100000"/>
              </a:lnSpc>
              <a:spcBef>
                <a:spcPts val="0"/>
              </a:spcBef>
              <a:spcAft>
                <a:spcPts val="0"/>
              </a:spcAft>
              <a:buSzPts val="1800"/>
              <a:buFont typeface="Syne"/>
              <a:buNone/>
              <a:defRPr sz="1800" b="1">
                <a:latin typeface="Syne"/>
                <a:ea typeface="Syne"/>
                <a:cs typeface="Syne"/>
                <a:sym typeface="Syne"/>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hree columns">
  <p:cSld name="CUSTOM_6">
    <p:spTree>
      <p:nvGrpSpPr>
        <p:cNvPr id="1" name="Shape 133"/>
        <p:cNvGrpSpPr/>
        <p:nvPr/>
      </p:nvGrpSpPr>
      <p:grpSpPr>
        <a:xfrm>
          <a:off x="0" y="0"/>
          <a:ext cx="0" cy="0"/>
          <a:chOff x="0" y="0"/>
          <a:chExt cx="0" cy="0"/>
        </a:xfrm>
      </p:grpSpPr>
      <p:grpSp>
        <p:nvGrpSpPr>
          <p:cNvPr id="134" name="Google Shape;134;p14"/>
          <p:cNvGrpSpPr/>
          <p:nvPr/>
        </p:nvGrpSpPr>
        <p:grpSpPr>
          <a:xfrm flipH="1">
            <a:off x="162175" y="130921"/>
            <a:ext cx="8923751" cy="4904928"/>
            <a:chOff x="162175" y="130921"/>
            <a:chExt cx="8923751" cy="4904928"/>
          </a:xfrm>
        </p:grpSpPr>
        <p:pic>
          <p:nvPicPr>
            <p:cNvPr id="135" name="Google Shape;135;p14"/>
            <p:cNvPicPr preferRelativeResize="0"/>
            <p:nvPr/>
          </p:nvPicPr>
          <p:blipFill rotWithShape="1">
            <a:blip r:embed="rId2">
              <a:alphaModFix/>
            </a:blip>
            <a:srcRect l="14124" t="12913" r="14473" b="13886"/>
            <a:stretch/>
          </p:blipFill>
          <p:spPr>
            <a:xfrm>
              <a:off x="162175" y="4604011"/>
              <a:ext cx="421200" cy="431838"/>
            </a:xfrm>
            <a:prstGeom prst="rect">
              <a:avLst/>
            </a:prstGeom>
            <a:noFill/>
            <a:ln>
              <a:noFill/>
            </a:ln>
          </p:spPr>
        </p:pic>
        <p:pic>
          <p:nvPicPr>
            <p:cNvPr id="136" name="Google Shape;136;p14"/>
            <p:cNvPicPr preferRelativeResize="0"/>
            <p:nvPr/>
          </p:nvPicPr>
          <p:blipFill rotWithShape="1">
            <a:blip r:embed="rId3">
              <a:alphaModFix/>
            </a:blip>
            <a:srcRect l="14302" t="13396" r="14295" b="13403"/>
            <a:stretch/>
          </p:blipFill>
          <p:spPr>
            <a:xfrm>
              <a:off x="8485500" y="4409925"/>
              <a:ext cx="600426" cy="615576"/>
            </a:xfrm>
            <a:prstGeom prst="rect">
              <a:avLst/>
            </a:prstGeom>
            <a:noFill/>
            <a:ln>
              <a:noFill/>
            </a:ln>
          </p:spPr>
        </p:pic>
        <p:pic>
          <p:nvPicPr>
            <p:cNvPr id="137" name="Google Shape;137;p14"/>
            <p:cNvPicPr preferRelativeResize="0"/>
            <p:nvPr/>
          </p:nvPicPr>
          <p:blipFill rotWithShape="1">
            <a:blip r:embed="rId2">
              <a:alphaModFix/>
            </a:blip>
            <a:srcRect l="14124" t="12913" r="14473" b="13886"/>
            <a:stretch/>
          </p:blipFill>
          <p:spPr>
            <a:xfrm>
              <a:off x="7492850" y="130921"/>
              <a:ext cx="331825" cy="340200"/>
            </a:xfrm>
            <a:prstGeom prst="rect">
              <a:avLst/>
            </a:prstGeom>
            <a:noFill/>
            <a:ln>
              <a:noFill/>
            </a:ln>
          </p:spPr>
        </p:pic>
        <p:pic>
          <p:nvPicPr>
            <p:cNvPr id="138" name="Google Shape;138;p14"/>
            <p:cNvPicPr preferRelativeResize="0"/>
            <p:nvPr/>
          </p:nvPicPr>
          <p:blipFill rotWithShape="1">
            <a:blip r:embed="rId3">
              <a:alphaModFix/>
            </a:blip>
            <a:srcRect l="14302" t="13396" r="14295" b="13403"/>
            <a:stretch/>
          </p:blipFill>
          <p:spPr>
            <a:xfrm>
              <a:off x="199375" y="2816375"/>
              <a:ext cx="257326" cy="263825"/>
            </a:xfrm>
            <a:prstGeom prst="rect">
              <a:avLst/>
            </a:prstGeom>
            <a:noFill/>
            <a:ln>
              <a:noFill/>
            </a:ln>
          </p:spPr>
        </p:pic>
      </p:grpSp>
      <p:sp>
        <p:nvSpPr>
          <p:cNvPr id="139" name="Google Shape;139;p14"/>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700"/>
              <a:buNone/>
              <a:defRPr/>
            </a:lvl1pPr>
            <a:lvl2pPr lvl="1" algn="ctr" rtl="0">
              <a:spcBef>
                <a:spcPts val="0"/>
              </a:spcBef>
              <a:spcAft>
                <a:spcPts val="0"/>
              </a:spcAft>
              <a:buSzPts val="2700"/>
              <a:buNone/>
              <a:defRPr/>
            </a:lvl2pPr>
            <a:lvl3pPr lvl="2" algn="ctr" rtl="0">
              <a:spcBef>
                <a:spcPts val="0"/>
              </a:spcBef>
              <a:spcAft>
                <a:spcPts val="0"/>
              </a:spcAft>
              <a:buSzPts val="2700"/>
              <a:buNone/>
              <a:defRPr/>
            </a:lvl3pPr>
            <a:lvl4pPr lvl="3" algn="ctr" rtl="0">
              <a:spcBef>
                <a:spcPts val="0"/>
              </a:spcBef>
              <a:spcAft>
                <a:spcPts val="0"/>
              </a:spcAft>
              <a:buSzPts val="2700"/>
              <a:buNone/>
              <a:defRPr/>
            </a:lvl4pPr>
            <a:lvl5pPr lvl="4" algn="ctr" rtl="0">
              <a:spcBef>
                <a:spcPts val="0"/>
              </a:spcBef>
              <a:spcAft>
                <a:spcPts val="0"/>
              </a:spcAft>
              <a:buSzPts val="2700"/>
              <a:buNone/>
              <a:defRPr/>
            </a:lvl5pPr>
            <a:lvl6pPr lvl="5" algn="ctr" rtl="0">
              <a:spcBef>
                <a:spcPts val="0"/>
              </a:spcBef>
              <a:spcAft>
                <a:spcPts val="0"/>
              </a:spcAft>
              <a:buSzPts val="2700"/>
              <a:buNone/>
              <a:defRPr/>
            </a:lvl6pPr>
            <a:lvl7pPr lvl="6" algn="ctr" rtl="0">
              <a:spcBef>
                <a:spcPts val="0"/>
              </a:spcBef>
              <a:spcAft>
                <a:spcPts val="0"/>
              </a:spcAft>
              <a:buSzPts val="2700"/>
              <a:buNone/>
              <a:defRPr/>
            </a:lvl7pPr>
            <a:lvl8pPr lvl="7" algn="ctr" rtl="0">
              <a:spcBef>
                <a:spcPts val="0"/>
              </a:spcBef>
              <a:spcAft>
                <a:spcPts val="0"/>
              </a:spcAft>
              <a:buSzPts val="2700"/>
              <a:buNone/>
              <a:defRPr/>
            </a:lvl8pPr>
            <a:lvl9pPr lvl="8" algn="ctr" rtl="0">
              <a:spcBef>
                <a:spcPts val="0"/>
              </a:spcBef>
              <a:spcAft>
                <a:spcPts val="0"/>
              </a:spcAft>
              <a:buSzPts val="2700"/>
              <a:buNone/>
              <a:defRPr/>
            </a:lvl9pPr>
          </a:lstStyle>
          <a:p>
            <a:endParaRPr/>
          </a:p>
        </p:txBody>
      </p:sp>
      <p:sp>
        <p:nvSpPr>
          <p:cNvPr id="140" name="Google Shape;140;p14"/>
          <p:cNvSpPr txBox="1">
            <a:spLocks noGrp="1"/>
          </p:cNvSpPr>
          <p:nvPr>
            <p:ph type="subTitle" idx="1"/>
          </p:nvPr>
        </p:nvSpPr>
        <p:spPr>
          <a:xfrm>
            <a:off x="719950" y="2649815"/>
            <a:ext cx="2412600" cy="1501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41" name="Google Shape;141;p14"/>
          <p:cNvSpPr txBox="1">
            <a:spLocks noGrp="1"/>
          </p:cNvSpPr>
          <p:nvPr>
            <p:ph type="subTitle" idx="2"/>
          </p:nvPr>
        </p:nvSpPr>
        <p:spPr>
          <a:xfrm>
            <a:off x="3365675" y="2649815"/>
            <a:ext cx="2412600" cy="1501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42" name="Google Shape;142;p14"/>
          <p:cNvSpPr txBox="1">
            <a:spLocks noGrp="1"/>
          </p:cNvSpPr>
          <p:nvPr>
            <p:ph type="subTitle" idx="3"/>
          </p:nvPr>
        </p:nvSpPr>
        <p:spPr>
          <a:xfrm>
            <a:off x="6011400" y="2649815"/>
            <a:ext cx="2412600" cy="1501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43" name="Google Shape;143;p14"/>
          <p:cNvSpPr txBox="1">
            <a:spLocks noGrp="1"/>
          </p:cNvSpPr>
          <p:nvPr>
            <p:ph type="subTitle" idx="4"/>
          </p:nvPr>
        </p:nvSpPr>
        <p:spPr>
          <a:xfrm>
            <a:off x="719950" y="2254506"/>
            <a:ext cx="2412600" cy="457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1pPr>
            <a:lvl2pPr lvl="1"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2pPr>
            <a:lvl3pPr lvl="2"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3pPr>
            <a:lvl4pPr lvl="3"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4pPr>
            <a:lvl5pPr lvl="4"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5pPr>
            <a:lvl6pPr lvl="5"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6pPr>
            <a:lvl7pPr lvl="6"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7pPr>
            <a:lvl8pPr lvl="7"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8pPr>
            <a:lvl9pPr lvl="8"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9pPr>
          </a:lstStyle>
          <a:p>
            <a:endParaRPr/>
          </a:p>
        </p:txBody>
      </p:sp>
      <p:sp>
        <p:nvSpPr>
          <p:cNvPr id="144" name="Google Shape;144;p14"/>
          <p:cNvSpPr txBox="1">
            <a:spLocks noGrp="1"/>
          </p:cNvSpPr>
          <p:nvPr>
            <p:ph type="subTitle" idx="5"/>
          </p:nvPr>
        </p:nvSpPr>
        <p:spPr>
          <a:xfrm>
            <a:off x="3365675" y="2254506"/>
            <a:ext cx="2412600" cy="457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1pPr>
            <a:lvl2pPr lvl="1"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2pPr>
            <a:lvl3pPr lvl="2"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3pPr>
            <a:lvl4pPr lvl="3"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4pPr>
            <a:lvl5pPr lvl="4"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5pPr>
            <a:lvl6pPr lvl="5"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6pPr>
            <a:lvl7pPr lvl="6"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7pPr>
            <a:lvl8pPr lvl="7"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8pPr>
            <a:lvl9pPr lvl="8"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9pPr>
          </a:lstStyle>
          <a:p>
            <a:endParaRPr/>
          </a:p>
        </p:txBody>
      </p:sp>
      <p:sp>
        <p:nvSpPr>
          <p:cNvPr id="145" name="Google Shape;145;p14"/>
          <p:cNvSpPr txBox="1">
            <a:spLocks noGrp="1"/>
          </p:cNvSpPr>
          <p:nvPr>
            <p:ph type="subTitle" idx="6"/>
          </p:nvPr>
        </p:nvSpPr>
        <p:spPr>
          <a:xfrm>
            <a:off x="6011401" y="2254506"/>
            <a:ext cx="2412600" cy="457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1pPr>
            <a:lvl2pPr lvl="1"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2pPr>
            <a:lvl3pPr lvl="2"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3pPr>
            <a:lvl4pPr lvl="3"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4pPr>
            <a:lvl5pPr lvl="4"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5pPr>
            <a:lvl6pPr lvl="5"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6pPr>
            <a:lvl7pPr lvl="6"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7pPr>
            <a:lvl8pPr lvl="7"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8pPr>
            <a:lvl9pPr lvl="8"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9pPr>
          </a:lstStyle>
          <a:p>
            <a:endParaRPr/>
          </a:p>
        </p:txBody>
      </p:sp>
      <p:pic>
        <p:nvPicPr>
          <p:cNvPr id="146" name="Google Shape;146;p14"/>
          <p:cNvPicPr preferRelativeResize="0"/>
          <p:nvPr/>
        </p:nvPicPr>
        <p:blipFill rotWithShape="1">
          <a:blip r:embed="rId4">
            <a:alphaModFix/>
          </a:blip>
          <a:srcRect t="25155" b="40869"/>
          <a:stretch/>
        </p:blipFill>
        <p:spPr>
          <a:xfrm rot="3047689">
            <a:off x="-1380860" y="-535940"/>
            <a:ext cx="2893218" cy="1747606"/>
          </a:xfrm>
          <a:prstGeom prst="rect">
            <a:avLst/>
          </a:prstGeom>
          <a:noFill/>
          <a:ln>
            <a:noFill/>
          </a:ln>
        </p:spPr>
      </p:pic>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six columns">
  <p:cSld name="CUSTOM_7">
    <p:spTree>
      <p:nvGrpSpPr>
        <p:cNvPr id="1" name="Shape 163"/>
        <p:cNvGrpSpPr/>
        <p:nvPr/>
      </p:nvGrpSpPr>
      <p:grpSpPr>
        <a:xfrm>
          <a:off x="0" y="0"/>
          <a:ext cx="0" cy="0"/>
          <a:chOff x="0" y="0"/>
          <a:chExt cx="0" cy="0"/>
        </a:xfrm>
      </p:grpSpPr>
      <p:grpSp>
        <p:nvGrpSpPr>
          <p:cNvPr id="164" name="Google Shape;164;p16"/>
          <p:cNvGrpSpPr/>
          <p:nvPr/>
        </p:nvGrpSpPr>
        <p:grpSpPr>
          <a:xfrm rot="10800000" flipH="1">
            <a:off x="74000" y="133415"/>
            <a:ext cx="8957200" cy="4812985"/>
            <a:chOff x="74000" y="107661"/>
            <a:chExt cx="8957200" cy="4812985"/>
          </a:xfrm>
        </p:grpSpPr>
        <p:pic>
          <p:nvPicPr>
            <p:cNvPr id="165" name="Google Shape;165;p16"/>
            <p:cNvPicPr preferRelativeResize="0"/>
            <p:nvPr/>
          </p:nvPicPr>
          <p:blipFill rotWithShape="1">
            <a:blip r:embed="rId2">
              <a:alphaModFix/>
            </a:blip>
            <a:srcRect l="14124" t="12913" r="14473" b="13886"/>
            <a:stretch/>
          </p:blipFill>
          <p:spPr>
            <a:xfrm flipH="1">
              <a:off x="8138076" y="107661"/>
              <a:ext cx="421200" cy="431838"/>
            </a:xfrm>
            <a:prstGeom prst="rect">
              <a:avLst/>
            </a:prstGeom>
            <a:noFill/>
            <a:ln>
              <a:noFill/>
            </a:ln>
          </p:spPr>
        </p:pic>
        <p:pic>
          <p:nvPicPr>
            <p:cNvPr id="166" name="Google Shape;166;p16"/>
            <p:cNvPicPr preferRelativeResize="0"/>
            <p:nvPr/>
          </p:nvPicPr>
          <p:blipFill rotWithShape="1">
            <a:blip r:embed="rId3">
              <a:alphaModFix/>
            </a:blip>
            <a:srcRect l="14302" t="13396" r="14295" b="13403"/>
            <a:stretch/>
          </p:blipFill>
          <p:spPr>
            <a:xfrm flipH="1">
              <a:off x="8430775" y="2166950"/>
              <a:ext cx="600426" cy="615576"/>
            </a:xfrm>
            <a:prstGeom prst="rect">
              <a:avLst/>
            </a:prstGeom>
            <a:noFill/>
            <a:ln>
              <a:noFill/>
            </a:ln>
          </p:spPr>
        </p:pic>
        <p:pic>
          <p:nvPicPr>
            <p:cNvPr id="167" name="Google Shape;167;p16"/>
            <p:cNvPicPr preferRelativeResize="0"/>
            <p:nvPr/>
          </p:nvPicPr>
          <p:blipFill rotWithShape="1">
            <a:blip r:embed="rId2">
              <a:alphaModFix/>
            </a:blip>
            <a:srcRect l="14124" t="12913" r="14473" b="13886"/>
            <a:stretch/>
          </p:blipFill>
          <p:spPr>
            <a:xfrm flipH="1">
              <a:off x="5078401" y="4580446"/>
              <a:ext cx="331825" cy="340200"/>
            </a:xfrm>
            <a:prstGeom prst="rect">
              <a:avLst/>
            </a:prstGeom>
            <a:noFill/>
            <a:ln>
              <a:noFill/>
            </a:ln>
          </p:spPr>
        </p:pic>
        <p:pic>
          <p:nvPicPr>
            <p:cNvPr id="168" name="Google Shape;168;p16"/>
            <p:cNvPicPr preferRelativeResize="0"/>
            <p:nvPr/>
          </p:nvPicPr>
          <p:blipFill rotWithShape="1">
            <a:blip r:embed="rId3">
              <a:alphaModFix/>
            </a:blip>
            <a:srcRect l="14302" t="13396" r="14295" b="13403"/>
            <a:stretch/>
          </p:blipFill>
          <p:spPr>
            <a:xfrm flipH="1">
              <a:off x="299349" y="1246250"/>
              <a:ext cx="257326" cy="263825"/>
            </a:xfrm>
            <a:prstGeom prst="rect">
              <a:avLst/>
            </a:prstGeom>
            <a:noFill/>
            <a:ln>
              <a:noFill/>
            </a:ln>
          </p:spPr>
        </p:pic>
        <p:pic>
          <p:nvPicPr>
            <p:cNvPr id="169" name="Google Shape;169;p16"/>
            <p:cNvPicPr preferRelativeResize="0"/>
            <p:nvPr/>
          </p:nvPicPr>
          <p:blipFill rotWithShape="1">
            <a:blip r:embed="rId2">
              <a:alphaModFix/>
            </a:blip>
            <a:srcRect l="14124" t="12913" r="14473" b="13886"/>
            <a:stretch/>
          </p:blipFill>
          <p:spPr>
            <a:xfrm flipH="1">
              <a:off x="74000" y="2588353"/>
              <a:ext cx="558600" cy="572700"/>
            </a:xfrm>
            <a:prstGeom prst="rect">
              <a:avLst/>
            </a:prstGeom>
            <a:noFill/>
            <a:ln>
              <a:noFill/>
            </a:ln>
          </p:spPr>
        </p:pic>
      </p:grpSp>
      <p:sp>
        <p:nvSpPr>
          <p:cNvPr id="170" name="Google Shape;170;p16"/>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700"/>
              <a:buNone/>
              <a:defRPr/>
            </a:lvl1pPr>
            <a:lvl2pPr lvl="1" rtl="0">
              <a:spcBef>
                <a:spcPts val="0"/>
              </a:spcBef>
              <a:spcAft>
                <a:spcPts val="0"/>
              </a:spcAft>
              <a:buSzPts val="2700"/>
              <a:buNone/>
              <a:defRPr/>
            </a:lvl2pPr>
            <a:lvl3pPr lvl="2" rtl="0">
              <a:spcBef>
                <a:spcPts val="0"/>
              </a:spcBef>
              <a:spcAft>
                <a:spcPts val="0"/>
              </a:spcAft>
              <a:buSzPts val="2700"/>
              <a:buNone/>
              <a:defRPr/>
            </a:lvl3pPr>
            <a:lvl4pPr lvl="3" rtl="0">
              <a:spcBef>
                <a:spcPts val="0"/>
              </a:spcBef>
              <a:spcAft>
                <a:spcPts val="0"/>
              </a:spcAft>
              <a:buSzPts val="2700"/>
              <a:buNone/>
              <a:defRPr/>
            </a:lvl4pPr>
            <a:lvl5pPr lvl="4" rtl="0">
              <a:spcBef>
                <a:spcPts val="0"/>
              </a:spcBef>
              <a:spcAft>
                <a:spcPts val="0"/>
              </a:spcAft>
              <a:buSzPts val="2700"/>
              <a:buNone/>
              <a:defRPr/>
            </a:lvl5pPr>
            <a:lvl6pPr lvl="5" rtl="0">
              <a:spcBef>
                <a:spcPts val="0"/>
              </a:spcBef>
              <a:spcAft>
                <a:spcPts val="0"/>
              </a:spcAft>
              <a:buSzPts val="2700"/>
              <a:buNone/>
              <a:defRPr/>
            </a:lvl6pPr>
            <a:lvl7pPr lvl="6" rtl="0">
              <a:spcBef>
                <a:spcPts val="0"/>
              </a:spcBef>
              <a:spcAft>
                <a:spcPts val="0"/>
              </a:spcAft>
              <a:buSzPts val="2700"/>
              <a:buNone/>
              <a:defRPr/>
            </a:lvl7pPr>
            <a:lvl8pPr lvl="7" rtl="0">
              <a:spcBef>
                <a:spcPts val="0"/>
              </a:spcBef>
              <a:spcAft>
                <a:spcPts val="0"/>
              </a:spcAft>
              <a:buSzPts val="2700"/>
              <a:buNone/>
              <a:defRPr/>
            </a:lvl8pPr>
            <a:lvl9pPr lvl="8" rtl="0">
              <a:spcBef>
                <a:spcPts val="0"/>
              </a:spcBef>
              <a:spcAft>
                <a:spcPts val="0"/>
              </a:spcAft>
              <a:buSzPts val="2700"/>
              <a:buNone/>
              <a:defRPr/>
            </a:lvl9pPr>
          </a:lstStyle>
          <a:p>
            <a:endParaRPr/>
          </a:p>
        </p:txBody>
      </p:sp>
      <p:sp>
        <p:nvSpPr>
          <p:cNvPr id="171" name="Google Shape;171;p16"/>
          <p:cNvSpPr txBox="1">
            <a:spLocks noGrp="1"/>
          </p:cNvSpPr>
          <p:nvPr>
            <p:ph type="subTitle" idx="1"/>
          </p:nvPr>
        </p:nvSpPr>
        <p:spPr>
          <a:xfrm>
            <a:off x="713225" y="1567725"/>
            <a:ext cx="3141000" cy="6717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72" name="Google Shape;172;p16"/>
          <p:cNvSpPr txBox="1">
            <a:spLocks noGrp="1"/>
          </p:cNvSpPr>
          <p:nvPr>
            <p:ph type="subTitle" idx="2"/>
          </p:nvPr>
        </p:nvSpPr>
        <p:spPr>
          <a:xfrm>
            <a:off x="713225" y="2750013"/>
            <a:ext cx="3141000" cy="6717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73" name="Google Shape;173;p16"/>
          <p:cNvSpPr txBox="1">
            <a:spLocks noGrp="1"/>
          </p:cNvSpPr>
          <p:nvPr>
            <p:ph type="subTitle" idx="3"/>
          </p:nvPr>
        </p:nvSpPr>
        <p:spPr>
          <a:xfrm>
            <a:off x="5289775" y="1567725"/>
            <a:ext cx="3141000" cy="671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74" name="Google Shape;174;p16"/>
          <p:cNvSpPr txBox="1">
            <a:spLocks noGrp="1"/>
          </p:cNvSpPr>
          <p:nvPr>
            <p:ph type="subTitle" idx="4"/>
          </p:nvPr>
        </p:nvSpPr>
        <p:spPr>
          <a:xfrm>
            <a:off x="5289775" y="2750013"/>
            <a:ext cx="3141000" cy="671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75" name="Google Shape;175;p16"/>
          <p:cNvSpPr txBox="1">
            <a:spLocks noGrp="1"/>
          </p:cNvSpPr>
          <p:nvPr>
            <p:ph type="subTitle" idx="5"/>
          </p:nvPr>
        </p:nvSpPr>
        <p:spPr>
          <a:xfrm>
            <a:off x="713225" y="3932300"/>
            <a:ext cx="3141000" cy="6717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76" name="Google Shape;176;p16"/>
          <p:cNvSpPr txBox="1">
            <a:spLocks noGrp="1"/>
          </p:cNvSpPr>
          <p:nvPr>
            <p:ph type="subTitle" idx="6"/>
          </p:nvPr>
        </p:nvSpPr>
        <p:spPr>
          <a:xfrm>
            <a:off x="5289775" y="3932300"/>
            <a:ext cx="3141000" cy="671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77" name="Google Shape;177;p16"/>
          <p:cNvSpPr txBox="1">
            <a:spLocks noGrp="1"/>
          </p:cNvSpPr>
          <p:nvPr>
            <p:ph type="subTitle" idx="7"/>
          </p:nvPr>
        </p:nvSpPr>
        <p:spPr>
          <a:xfrm>
            <a:off x="713225" y="1178075"/>
            <a:ext cx="3141000" cy="457200"/>
          </a:xfrm>
          <a:prstGeom prst="rect">
            <a:avLst/>
          </a:prstGeom>
        </p:spPr>
        <p:txBody>
          <a:bodyPr spcFirstLastPara="1" wrap="square" lIns="91425" tIns="91425" rIns="91425" bIns="91425" anchor="b" anchorCtr="0">
            <a:noAutofit/>
          </a:bodyPr>
          <a:lstStyle>
            <a:lvl1pPr lvl="0" algn="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1pPr>
            <a:lvl2pPr lvl="1"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2pPr>
            <a:lvl3pPr lvl="2"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3pPr>
            <a:lvl4pPr lvl="3"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4pPr>
            <a:lvl5pPr lvl="4"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5pPr>
            <a:lvl6pPr lvl="5"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6pPr>
            <a:lvl7pPr lvl="6"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7pPr>
            <a:lvl8pPr lvl="7"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8pPr>
            <a:lvl9pPr lvl="8"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9pPr>
          </a:lstStyle>
          <a:p>
            <a:endParaRPr/>
          </a:p>
        </p:txBody>
      </p:sp>
      <p:sp>
        <p:nvSpPr>
          <p:cNvPr id="178" name="Google Shape;178;p16"/>
          <p:cNvSpPr txBox="1">
            <a:spLocks noGrp="1"/>
          </p:cNvSpPr>
          <p:nvPr>
            <p:ph type="subTitle" idx="8"/>
          </p:nvPr>
        </p:nvSpPr>
        <p:spPr>
          <a:xfrm>
            <a:off x="713225" y="2361030"/>
            <a:ext cx="3141000" cy="457200"/>
          </a:xfrm>
          <a:prstGeom prst="rect">
            <a:avLst/>
          </a:prstGeom>
        </p:spPr>
        <p:txBody>
          <a:bodyPr spcFirstLastPara="1" wrap="square" lIns="91425" tIns="91425" rIns="91425" bIns="91425" anchor="b" anchorCtr="0">
            <a:noAutofit/>
          </a:bodyPr>
          <a:lstStyle>
            <a:lvl1pPr lvl="0" algn="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1pPr>
            <a:lvl2pPr lvl="1"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2pPr>
            <a:lvl3pPr lvl="2"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3pPr>
            <a:lvl4pPr lvl="3"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4pPr>
            <a:lvl5pPr lvl="4"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5pPr>
            <a:lvl6pPr lvl="5"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6pPr>
            <a:lvl7pPr lvl="6"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7pPr>
            <a:lvl8pPr lvl="7"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8pPr>
            <a:lvl9pPr lvl="8"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9pPr>
          </a:lstStyle>
          <a:p>
            <a:endParaRPr/>
          </a:p>
        </p:txBody>
      </p:sp>
      <p:sp>
        <p:nvSpPr>
          <p:cNvPr id="179" name="Google Shape;179;p16"/>
          <p:cNvSpPr txBox="1">
            <a:spLocks noGrp="1"/>
          </p:cNvSpPr>
          <p:nvPr>
            <p:ph type="subTitle" idx="9"/>
          </p:nvPr>
        </p:nvSpPr>
        <p:spPr>
          <a:xfrm>
            <a:off x="713225" y="3543985"/>
            <a:ext cx="3141000" cy="457200"/>
          </a:xfrm>
          <a:prstGeom prst="rect">
            <a:avLst/>
          </a:prstGeom>
        </p:spPr>
        <p:txBody>
          <a:bodyPr spcFirstLastPara="1" wrap="square" lIns="91425" tIns="91425" rIns="91425" bIns="91425" anchor="b" anchorCtr="0">
            <a:noAutofit/>
          </a:bodyPr>
          <a:lstStyle>
            <a:lvl1pPr lvl="0" algn="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1pPr>
            <a:lvl2pPr lvl="1"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2pPr>
            <a:lvl3pPr lvl="2"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3pPr>
            <a:lvl4pPr lvl="3"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4pPr>
            <a:lvl5pPr lvl="4"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5pPr>
            <a:lvl6pPr lvl="5"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6pPr>
            <a:lvl7pPr lvl="6"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7pPr>
            <a:lvl8pPr lvl="7"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8pPr>
            <a:lvl9pPr lvl="8"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9pPr>
          </a:lstStyle>
          <a:p>
            <a:endParaRPr/>
          </a:p>
        </p:txBody>
      </p:sp>
      <p:sp>
        <p:nvSpPr>
          <p:cNvPr id="180" name="Google Shape;180;p16"/>
          <p:cNvSpPr txBox="1">
            <a:spLocks noGrp="1"/>
          </p:cNvSpPr>
          <p:nvPr>
            <p:ph type="subTitle" idx="13"/>
          </p:nvPr>
        </p:nvSpPr>
        <p:spPr>
          <a:xfrm>
            <a:off x="5289775" y="1178075"/>
            <a:ext cx="3141000" cy="457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1pPr>
            <a:lvl2pPr lvl="1"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2pPr>
            <a:lvl3pPr lvl="2"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3pPr>
            <a:lvl4pPr lvl="3"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4pPr>
            <a:lvl5pPr lvl="4"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5pPr>
            <a:lvl6pPr lvl="5"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6pPr>
            <a:lvl7pPr lvl="6"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7pPr>
            <a:lvl8pPr lvl="7"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8pPr>
            <a:lvl9pPr lvl="8"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9pPr>
          </a:lstStyle>
          <a:p>
            <a:endParaRPr/>
          </a:p>
        </p:txBody>
      </p:sp>
      <p:sp>
        <p:nvSpPr>
          <p:cNvPr id="181" name="Google Shape;181;p16"/>
          <p:cNvSpPr txBox="1">
            <a:spLocks noGrp="1"/>
          </p:cNvSpPr>
          <p:nvPr>
            <p:ph type="subTitle" idx="14"/>
          </p:nvPr>
        </p:nvSpPr>
        <p:spPr>
          <a:xfrm>
            <a:off x="5289775" y="2361030"/>
            <a:ext cx="3141000" cy="457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1pPr>
            <a:lvl2pPr lvl="1"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2pPr>
            <a:lvl3pPr lvl="2"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3pPr>
            <a:lvl4pPr lvl="3"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4pPr>
            <a:lvl5pPr lvl="4"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5pPr>
            <a:lvl6pPr lvl="5"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6pPr>
            <a:lvl7pPr lvl="6"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7pPr>
            <a:lvl8pPr lvl="7"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8pPr>
            <a:lvl9pPr lvl="8"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9pPr>
          </a:lstStyle>
          <a:p>
            <a:endParaRPr/>
          </a:p>
        </p:txBody>
      </p:sp>
      <p:sp>
        <p:nvSpPr>
          <p:cNvPr id="182" name="Google Shape;182;p16"/>
          <p:cNvSpPr txBox="1">
            <a:spLocks noGrp="1"/>
          </p:cNvSpPr>
          <p:nvPr>
            <p:ph type="subTitle" idx="15"/>
          </p:nvPr>
        </p:nvSpPr>
        <p:spPr>
          <a:xfrm>
            <a:off x="5289775" y="3543985"/>
            <a:ext cx="3141000" cy="457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1pPr>
            <a:lvl2pPr lvl="1"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2pPr>
            <a:lvl3pPr lvl="2"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3pPr>
            <a:lvl4pPr lvl="3"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4pPr>
            <a:lvl5pPr lvl="4"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5pPr>
            <a:lvl6pPr lvl="5"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6pPr>
            <a:lvl7pPr lvl="6"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7pPr>
            <a:lvl8pPr lvl="7"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8pPr>
            <a:lvl9pPr lvl="8" algn="ctr" rtl="0">
              <a:lnSpc>
                <a:spcPct val="100000"/>
              </a:lnSpc>
              <a:spcBef>
                <a:spcPts val="0"/>
              </a:spcBef>
              <a:spcAft>
                <a:spcPts val="0"/>
              </a:spcAft>
              <a:buClr>
                <a:schemeClr val="dk2"/>
              </a:buClr>
              <a:buSzPts val="1800"/>
              <a:buFont typeface="Syne"/>
              <a:buNone/>
              <a:defRPr sz="1800" b="1">
                <a:solidFill>
                  <a:schemeClr val="dk2"/>
                </a:solidFill>
                <a:latin typeface="Syne"/>
                <a:ea typeface="Syne"/>
                <a:cs typeface="Syne"/>
                <a:sym typeface="Syne"/>
              </a:defRPr>
            </a:lvl9pPr>
          </a:lstStyle>
          <a:p>
            <a:endParaRPr/>
          </a:p>
        </p:txBody>
      </p:sp>
      <p:pic>
        <p:nvPicPr>
          <p:cNvPr id="183" name="Google Shape;183;p16"/>
          <p:cNvPicPr preferRelativeResize="0"/>
          <p:nvPr/>
        </p:nvPicPr>
        <p:blipFill rotWithShape="1">
          <a:blip r:embed="rId4">
            <a:alphaModFix amt="70000"/>
          </a:blip>
          <a:srcRect l="39284" t="55317"/>
          <a:stretch/>
        </p:blipFill>
        <p:spPr>
          <a:xfrm rot="10800000">
            <a:off x="-1237225" y="-1031725"/>
            <a:ext cx="2521074" cy="1855351"/>
          </a:xfrm>
          <a:prstGeom prst="rect">
            <a:avLst/>
          </a:prstGeom>
          <a:noFill/>
          <a:ln>
            <a:noFill/>
          </a:ln>
        </p:spPr>
      </p:pic>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only 1">
  <p:cSld name="CUSTOM_10">
    <p:spTree>
      <p:nvGrpSpPr>
        <p:cNvPr id="1" name="Shape 184"/>
        <p:cNvGrpSpPr/>
        <p:nvPr/>
      </p:nvGrpSpPr>
      <p:grpSpPr>
        <a:xfrm>
          <a:off x="0" y="0"/>
          <a:ext cx="0" cy="0"/>
          <a:chOff x="0" y="0"/>
          <a:chExt cx="0" cy="0"/>
        </a:xfrm>
      </p:grpSpPr>
      <p:grpSp>
        <p:nvGrpSpPr>
          <p:cNvPr id="185" name="Google Shape;185;p17"/>
          <p:cNvGrpSpPr/>
          <p:nvPr/>
        </p:nvGrpSpPr>
        <p:grpSpPr>
          <a:xfrm>
            <a:off x="93375" y="152386"/>
            <a:ext cx="8957200" cy="4838740"/>
            <a:chOff x="74000" y="107661"/>
            <a:chExt cx="8957200" cy="4838740"/>
          </a:xfrm>
        </p:grpSpPr>
        <p:pic>
          <p:nvPicPr>
            <p:cNvPr id="186" name="Google Shape;186;p17"/>
            <p:cNvPicPr preferRelativeResize="0"/>
            <p:nvPr/>
          </p:nvPicPr>
          <p:blipFill rotWithShape="1">
            <a:blip r:embed="rId2">
              <a:alphaModFix/>
            </a:blip>
            <a:srcRect l="14124" t="12913" r="14473" b="13886"/>
            <a:stretch/>
          </p:blipFill>
          <p:spPr>
            <a:xfrm flipH="1">
              <a:off x="8138076" y="107661"/>
              <a:ext cx="421200" cy="431838"/>
            </a:xfrm>
            <a:prstGeom prst="rect">
              <a:avLst/>
            </a:prstGeom>
            <a:noFill/>
            <a:ln>
              <a:noFill/>
            </a:ln>
          </p:spPr>
        </p:pic>
        <p:pic>
          <p:nvPicPr>
            <p:cNvPr id="187" name="Google Shape;187;p17"/>
            <p:cNvPicPr preferRelativeResize="0"/>
            <p:nvPr/>
          </p:nvPicPr>
          <p:blipFill rotWithShape="1">
            <a:blip r:embed="rId3">
              <a:alphaModFix/>
            </a:blip>
            <a:srcRect l="14302" t="13396" r="14295" b="13403"/>
            <a:stretch/>
          </p:blipFill>
          <p:spPr>
            <a:xfrm flipH="1">
              <a:off x="8430775" y="2166950"/>
              <a:ext cx="600426" cy="615576"/>
            </a:xfrm>
            <a:prstGeom prst="rect">
              <a:avLst/>
            </a:prstGeom>
            <a:noFill/>
            <a:ln>
              <a:noFill/>
            </a:ln>
          </p:spPr>
        </p:pic>
        <p:pic>
          <p:nvPicPr>
            <p:cNvPr id="188" name="Google Shape;188;p17"/>
            <p:cNvPicPr preferRelativeResize="0"/>
            <p:nvPr/>
          </p:nvPicPr>
          <p:blipFill rotWithShape="1">
            <a:blip r:embed="rId2">
              <a:alphaModFix/>
            </a:blip>
            <a:srcRect l="14124" t="12913" r="14473" b="13886"/>
            <a:stretch/>
          </p:blipFill>
          <p:spPr>
            <a:xfrm flipH="1">
              <a:off x="8507401" y="4487846"/>
              <a:ext cx="331825" cy="340200"/>
            </a:xfrm>
            <a:prstGeom prst="rect">
              <a:avLst/>
            </a:prstGeom>
            <a:noFill/>
            <a:ln>
              <a:noFill/>
            </a:ln>
          </p:spPr>
        </p:pic>
        <p:pic>
          <p:nvPicPr>
            <p:cNvPr id="189" name="Google Shape;189;p17"/>
            <p:cNvPicPr preferRelativeResize="0"/>
            <p:nvPr/>
          </p:nvPicPr>
          <p:blipFill rotWithShape="1">
            <a:blip r:embed="rId3">
              <a:alphaModFix/>
            </a:blip>
            <a:srcRect l="14302" t="13396" r="14295" b="13403"/>
            <a:stretch/>
          </p:blipFill>
          <p:spPr>
            <a:xfrm flipH="1">
              <a:off x="337449" y="4682575"/>
              <a:ext cx="257326" cy="263825"/>
            </a:xfrm>
            <a:prstGeom prst="rect">
              <a:avLst/>
            </a:prstGeom>
            <a:noFill/>
            <a:ln>
              <a:noFill/>
            </a:ln>
          </p:spPr>
        </p:pic>
        <p:pic>
          <p:nvPicPr>
            <p:cNvPr id="190" name="Google Shape;190;p17"/>
            <p:cNvPicPr preferRelativeResize="0"/>
            <p:nvPr/>
          </p:nvPicPr>
          <p:blipFill rotWithShape="1">
            <a:blip r:embed="rId2">
              <a:alphaModFix/>
            </a:blip>
            <a:srcRect l="14124" t="12913" r="14473" b="13886"/>
            <a:stretch/>
          </p:blipFill>
          <p:spPr>
            <a:xfrm flipH="1">
              <a:off x="74000" y="3455128"/>
              <a:ext cx="558600" cy="572700"/>
            </a:xfrm>
            <a:prstGeom prst="rect">
              <a:avLst/>
            </a:prstGeom>
            <a:noFill/>
            <a:ln>
              <a:noFill/>
            </a:ln>
          </p:spPr>
        </p:pic>
      </p:grpSp>
      <p:grpSp>
        <p:nvGrpSpPr>
          <p:cNvPr id="191" name="Google Shape;191;p17"/>
          <p:cNvGrpSpPr/>
          <p:nvPr/>
        </p:nvGrpSpPr>
        <p:grpSpPr>
          <a:xfrm>
            <a:off x="-1395527" y="-1623800"/>
            <a:ext cx="9216602" cy="7042475"/>
            <a:chOff x="-1395527" y="-1623800"/>
            <a:chExt cx="9216602" cy="7042475"/>
          </a:xfrm>
        </p:grpSpPr>
        <p:pic>
          <p:nvPicPr>
            <p:cNvPr id="192" name="Google Shape;192;p17"/>
            <p:cNvPicPr preferRelativeResize="0"/>
            <p:nvPr/>
          </p:nvPicPr>
          <p:blipFill rotWithShape="1">
            <a:blip r:embed="rId4">
              <a:alphaModFix/>
            </a:blip>
            <a:srcRect t="25155" b="40869"/>
            <a:stretch/>
          </p:blipFill>
          <p:spPr>
            <a:xfrm rot="3047689">
              <a:off x="-1250635" y="-824315"/>
              <a:ext cx="2893218" cy="1747606"/>
            </a:xfrm>
            <a:prstGeom prst="rect">
              <a:avLst/>
            </a:prstGeom>
            <a:noFill/>
            <a:ln>
              <a:noFill/>
            </a:ln>
          </p:spPr>
        </p:pic>
        <p:pic>
          <p:nvPicPr>
            <p:cNvPr id="193" name="Google Shape;193;p17"/>
            <p:cNvPicPr preferRelativeResize="0"/>
            <p:nvPr/>
          </p:nvPicPr>
          <p:blipFill rotWithShape="1">
            <a:blip r:embed="rId4">
              <a:alphaModFix/>
            </a:blip>
            <a:srcRect l="22180" r="45856"/>
            <a:stretch/>
          </p:blipFill>
          <p:spPr>
            <a:xfrm rot="5399990">
              <a:off x="4786913" y="2384513"/>
              <a:ext cx="924826" cy="5143498"/>
            </a:xfrm>
            <a:prstGeom prst="rect">
              <a:avLst/>
            </a:prstGeom>
            <a:noFill/>
            <a:ln>
              <a:noFill/>
            </a:ln>
          </p:spPr>
        </p:pic>
      </p:grpSp>
      <p:sp>
        <p:nvSpPr>
          <p:cNvPr id="194" name="Google Shape;194;p17"/>
          <p:cNvSpPr txBox="1">
            <a:spLocks noGrp="1"/>
          </p:cNvSpPr>
          <p:nvPr>
            <p:ph type="title"/>
          </p:nvPr>
        </p:nvSpPr>
        <p:spPr>
          <a:xfrm>
            <a:off x="713225" y="539500"/>
            <a:ext cx="7717500" cy="572700"/>
          </a:xfrm>
          <a:prstGeom prst="rect">
            <a:avLst/>
          </a:prstGeom>
        </p:spPr>
        <p:txBody>
          <a:bodyPr spcFirstLastPara="1" wrap="square" lIns="91425" tIns="91425" rIns="91425" bIns="91425" anchor="t" anchorCtr="0">
            <a:noAutofit/>
          </a:bodyPr>
          <a:lstStyle>
            <a:lvl1pPr lvl="0" algn="ctr">
              <a:spcBef>
                <a:spcPts val="0"/>
              </a:spcBef>
              <a:spcAft>
                <a:spcPts val="0"/>
              </a:spcAft>
              <a:buSzPts val="2700"/>
              <a:buNone/>
              <a:defRPr/>
            </a:lvl1pPr>
            <a:lvl2pPr lvl="1">
              <a:spcBef>
                <a:spcPts val="0"/>
              </a:spcBef>
              <a:spcAft>
                <a:spcPts val="0"/>
              </a:spcAft>
              <a:buSzPts val="2700"/>
              <a:buNone/>
              <a:defRPr/>
            </a:lvl2pPr>
            <a:lvl3pPr lvl="2">
              <a:spcBef>
                <a:spcPts val="0"/>
              </a:spcBef>
              <a:spcAft>
                <a:spcPts val="0"/>
              </a:spcAft>
              <a:buSzPts val="2700"/>
              <a:buNone/>
              <a:defRPr/>
            </a:lvl3pPr>
            <a:lvl4pPr lvl="3">
              <a:spcBef>
                <a:spcPts val="0"/>
              </a:spcBef>
              <a:spcAft>
                <a:spcPts val="0"/>
              </a:spcAft>
              <a:buSzPts val="2700"/>
              <a:buNone/>
              <a:defRPr/>
            </a:lvl4pPr>
            <a:lvl5pPr lvl="4">
              <a:spcBef>
                <a:spcPts val="0"/>
              </a:spcBef>
              <a:spcAft>
                <a:spcPts val="0"/>
              </a:spcAft>
              <a:buSzPts val="2700"/>
              <a:buNone/>
              <a:defRPr/>
            </a:lvl5pPr>
            <a:lvl6pPr lvl="5">
              <a:spcBef>
                <a:spcPts val="0"/>
              </a:spcBef>
              <a:spcAft>
                <a:spcPts val="0"/>
              </a:spcAft>
              <a:buSzPts val="2700"/>
              <a:buNone/>
              <a:defRPr/>
            </a:lvl6pPr>
            <a:lvl7pPr lvl="6">
              <a:spcBef>
                <a:spcPts val="0"/>
              </a:spcBef>
              <a:spcAft>
                <a:spcPts val="0"/>
              </a:spcAft>
              <a:buSzPts val="2700"/>
              <a:buNone/>
              <a:defRPr/>
            </a:lvl7pPr>
            <a:lvl8pPr lvl="7">
              <a:spcBef>
                <a:spcPts val="0"/>
              </a:spcBef>
              <a:spcAft>
                <a:spcPts val="0"/>
              </a:spcAft>
              <a:buSzPts val="2700"/>
              <a:buNone/>
              <a:defRPr/>
            </a:lvl8pPr>
            <a:lvl9pPr lvl="8">
              <a:spcBef>
                <a:spcPts val="0"/>
              </a:spcBef>
              <a:spcAft>
                <a:spcPts val="0"/>
              </a:spcAft>
              <a:buSzPts val="2700"/>
              <a:buNone/>
              <a:defRPr/>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only 2">
  <p:cSld name="CUSTOM_11">
    <p:spTree>
      <p:nvGrpSpPr>
        <p:cNvPr id="1" name="Shape 195"/>
        <p:cNvGrpSpPr/>
        <p:nvPr/>
      </p:nvGrpSpPr>
      <p:grpSpPr>
        <a:xfrm>
          <a:off x="0" y="0"/>
          <a:ext cx="0" cy="0"/>
          <a:chOff x="0" y="0"/>
          <a:chExt cx="0" cy="0"/>
        </a:xfrm>
      </p:grpSpPr>
      <p:grpSp>
        <p:nvGrpSpPr>
          <p:cNvPr id="196" name="Google Shape;196;p18"/>
          <p:cNvGrpSpPr/>
          <p:nvPr/>
        </p:nvGrpSpPr>
        <p:grpSpPr>
          <a:xfrm>
            <a:off x="162175" y="92125"/>
            <a:ext cx="8789450" cy="4943724"/>
            <a:chOff x="162175" y="92125"/>
            <a:chExt cx="8789450" cy="4943724"/>
          </a:xfrm>
        </p:grpSpPr>
        <p:pic>
          <p:nvPicPr>
            <p:cNvPr id="197" name="Google Shape;197;p18"/>
            <p:cNvPicPr preferRelativeResize="0"/>
            <p:nvPr/>
          </p:nvPicPr>
          <p:blipFill rotWithShape="1">
            <a:blip r:embed="rId2">
              <a:alphaModFix/>
            </a:blip>
            <a:srcRect l="14124" t="12913" r="14473" b="13886"/>
            <a:stretch/>
          </p:blipFill>
          <p:spPr>
            <a:xfrm>
              <a:off x="162175" y="4604011"/>
              <a:ext cx="421200" cy="431838"/>
            </a:xfrm>
            <a:prstGeom prst="rect">
              <a:avLst/>
            </a:prstGeom>
            <a:noFill/>
            <a:ln>
              <a:noFill/>
            </a:ln>
          </p:spPr>
        </p:pic>
        <p:pic>
          <p:nvPicPr>
            <p:cNvPr id="198" name="Google Shape;198;p18"/>
            <p:cNvPicPr preferRelativeResize="0"/>
            <p:nvPr/>
          </p:nvPicPr>
          <p:blipFill rotWithShape="1">
            <a:blip r:embed="rId3">
              <a:alphaModFix/>
            </a:blip>
            <a:srcRect l="14302" t="13396" r="14295" b="13403"/>
            <a:stretch/>
          </p:blipFill>
          <p:spPr>
            <a:xfrm>
              <a:off x="8305850" y="92125"/>
              <a:ext cx="600426" cy="615576"/>
            </a:xfrm>
            <a:prstGeom prst="rect">
              <a:avLst/>
            </a:prstGeom>
            <a:noFill/>
            <a:ln>
              <a:noFill/>
            </a:ln>
          </p:spPr>
        </p:pic>
        <p:pic>
          <p:nvPicPr>
            <p:cNvPr id="199" name="Google Shape;199;p18"/>
            <p:cNvPicPr preferRelativeResize="0"/>
            <p:nvPr/>
          </p:nvPicPr>
          <p:blipFill rotWithShape="1">
            <a:blip r:embed="rId2">
              <a:alphaModFix/>
            </a:blip>
            <a:srcRect l="14124" t="12913" r="14473" b="13886"/>
            <a:stretch/>
          </p:blipFill>
          <p:spPr>
            <a:xfrm>
              <a:off x="8619800" y="2044121"/>
              <a:ext cx="331825" cy="340200"/>
            </a:xfrm>
            <a:prstGeom prst="rect">
              <a:avLst/>
            </a:prstGeom>
            <a:noFill/>
            <a:ln>
              <a:noFill/>
            </a:ln>
          </p:spPr>
        </p:pic>
        <p:pic>
          <p:nvPicPr>
            <p:cNvPr id="200" name="Google Shape;200;p18"/>
            <p:cNvPicPr preferRelativeResize="0"/>
            <p:nvPr/>
          </p:nvPicPr>
          <p:blipFill rotWithShape="1">
            <a:blip r:embed="rId3">
              <a:alphaModFix/>
            </a:blip>
            <a:srcRect l="14302" t="13396" r="14295" b="13403"/>
            <a:stretch/>
          </p:blipFill>
          <p:spPr>
            <a:xfrm>
              <a:off x="199375" y="2816375"/>
              <a:ext cx="257326" cy="263825"/>
            </a:xfrm>
            <a:prstGeom prst="rect">
              <a:avLst/>
            </a:prstGeom>
            <a:noFill/>
            <a:ln>
              <a:noFill/>
            </a:ln>
          </p:spPr>
        </p:pic>
        <p:pic>
          <p:nvPicPr>
            <p:cNvPr id="201" name="Google Shape;201;p18"/>
            <p:cNvPicPr preferRelativeResize="0"/>
            <p:nvPr/>
          </p:nvPicPr>
          <p:blipFill rotWithShape="1">
            <a:blip r:embed="rId3">
              <a:alphaModFix/>
            </a:blip>
            <a:srcRect l="14302" t="13396" r="14295" b="13403"/>
            <a:stretch/>
          </p:blipFill>
          <p:spPr>
            <a:xfrm>
              <a:off x="4136725" y="92125"/>
              <a:ext cx="257326" cy="263825"/>
            </a:xfrm>
            <a:prstGeom prst="rect">
              <a:avLst/>
            </a:prstGeom>
            <a:noFill/>
            <a:ln>
              <a:noFill/>
            </a:ln>
          </p:spPr>
        </p:pic>
      </p:grpSp>
      <p:sp>
        <p:nvSpPr>
          <p:cNvPr id="202" name="Google Shape;202;p18"/>
          <p:cNvSpPr txBox="1">
            <a:spLocks noGrp="1"/>
          </p:cNvSpPr>
          <p:nvPr>
            <p:ph type="title"/>
          </p:nvPr>
        </p:nvSpPr>
        <p:spPr>
          <a:xfrm>
            <a:off x="713225" y="539500"/>
            <a:ext cx="7717500" cy="572700"/>
          </a:xfrm>
          <a:prstGeom prst="rect">
            <a:avLst/>
          </a:prstGeom>
        </p:spPr>
        <p:txBody>
          <a:bodyPr spcFirstLastPara="1" wrap="square" lIns="91425" tIns="91425" rIns="91425" bIns="91425" anchor="t" anchorCtr="0">
            <a:noAutofit/>
          </a:bodyPr>
          <a:lstStyle>
            <a:lvl1pPr lvl="0" algn="ctr">
              <a:spcBef>
                <a:spcPts val="0"/>
              </a:spcBef>
              <a:spcAft>
                <a:spcPts val="0"/>
              </a:spcAft>
              <a:buSzPts val="2700"/>
              <a:buNone/>
              <a:defRPr/>
            </a:lvl1pPr>
            <a:lvl2pPr lvl="1">
              <a:spcBef>
                <a:spcPts val="0"/>
              </a:spcBef>
              <a:spcAft>
                <a:spcPts val="0"/>
              </a:spcAft>
              <a:buSzPts val="2700"/>
              <a:buNone/>
              <a:defRPr/>
            </a:lvl2pPr>
            <a:lvl3pPr lvl="2">
              <a:spcBef>
                <a:spcPts val="0"/>
              </a:spcBef>
              <a:spcAft>
                <a:spcPts val="0"/>
              </a:spcAft>
              <a:buSzPts val="2700"/>
              <a:buNone/>
              <a:defRPr/>
            </a:lvl3pPr>
            <a:lvl4pPr lvl="3">
              <a:spcBef>
                <a:spcPts val="0"/>
              </a:spcBef>
              <a:spcAft>
                <a:spcPts val="0"/>
              </a:spcAft>
              <a:buSzPts val="2700"/>
              <a:buNone/>
              <a:defRPr/>
            </a:lvl4pPr>
            <a:lvl5pPr lvl="4">
              <a:spcBef>
                <a:spcPts val="0"/>
              </a:spcBef>
              <a:spcAft>
                <a:spcPts val="0"/>
              </a:spcAft>
              <a:buSzPts val="2700"/>
              <a:buNone/>
              <a:defRPr/>
            </a:lvl5pPr>
            <a:lvl6pPr lvl="5">
              <a:spcBef>
                <a:spcPts val="0"/>
              </a:spcBef>
              <a:spcAft>
                <a:spcPts val="0"/>
              </a:spcAft>
              <a:buSzPts val="2700"/>
              <a:buNone/>
              <a:defRPr/>
            </a:lvl6pPr>
            <a:lvl7pPr lvl="6">
              <a:spcBef>
                <a:spcPts val="0"/>
              </a:spcBef>
              <a:spcAft>
                <a:spcPts val="0"/>
              </a:spcAft>
              <a:buSzPts val="2700"/>
              <a:buNone/>
              <a:defRPr/>
            </a:lvl7pPr>
            <a:lvl8pPr lvl="7">
              <a:spcBef>
                <a:spcPts val="0"/>
              </a:spcBef>
              <a:spcAft>
                <a:spcPts val="0"/>
              </a:spcAft>
              <a:buSzPts val="2700"/>
              <a:buNone/>
              <a:defRPr/>
            </a:lvl8pPr>
            <a:lvl9pPr lvl="8">
              <a:spcBef>
                <a:spcPts val="0"/>
              </a:spcBef>
              <a:spcAft>
                <a:spcPts val="0"/>
              </a:spcAft>
              <a:buSzPts val="2700"/>
              <a:buNone/>
              <a:defRPr/>
            </a:lvl9pPr>
          </a:lstStyle>
          <a:p>
            <a:endParaRPr/>
          </a:p>
        </p:txBody>
      </p:sp>
      <p:pic>
        <p:nvPicPr>
          <p:cNvPr id="203" name="Google Shape;203;p18"/>
          <p:cNvPicPr preferRelativeResize="0"/>
          <p:nvPr/>
        </p:nvPicPr>
        <p:blipFill rotWithShape="1">
          <a:blip r:embed="rId4">
            <a:alphaModFix/>
          </a:blip>
          <a:srcRect t="49388"/>
          <a:stretch/>
        </p:blipFill>
        <p:spPr>
          <a:xfrm>
            <a:off x="-1394175" y="-1122399"/>
            <a:ext cx="2893201" cy="2603251"/>
          </a:xfrm>
          <a:prstGeom prst="rect">
            <a:avLst/>
          </a:prstGeom>
          <a:noFill/>
          <a:ln>
            <a:noFill/>
          </a:ln>
        </p:spPr>
      </p:pic>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234"/>
        <p:cNvGrpSpPr/>
        <p:nvPr/>
      </p:nvGrpSpPr>
      <p:grpSpPr>
        <a:xfrm>
          <a:off x="0" y="0"/>
          <a:ext cx="0" cy="0"/>
          <a:chOff x="0" y="0"/>
          <a:chExt cx="0" cy="0"/>
        </a:xfrm>
      </p:grpSpPr>
      <p:grpSp>
        <p:nvGrpSpPr>
          <p:cNvPr id="235" name="Google Shape;235;p21"/>
          <p:cNvGrpSpPr/>
          <p:nvPr/>
        </p:nvGrpSpPr>
        <p:grpSpPr>
          <a:xfrm>
            <a:off x="0" y="205947"/>
            <a:ext cx="8986101" cy="3961627"/>
            <a:chOff x="0" y="205947"/>
            <a:chExt cx="8986101" cy="3961627"/>
          </a:xfrm>
        </p:grpSpPr>
        <p:pic>
          <p:nvPicPr>
            <p:cNvPr id="236" name="Google Shape;236;p21"/>
            <p:cNvPicPr preferRelativeResize="0"/>
            <p:nvPr/>
          </p:nvPicPr>
          <p:blipFill rotWithShape="1">
            <a:blip r:embed="rId2">
              <a:alphaModFix/>
            </a:blip>
            <a:srcRect l="14124" t="12913" r="14473" b="13886"/>
            <a:stretch/>
          </p:blipFill>
          <p:spPr>
            <a:xfrm>
              <a:off x="0" y="3377975"/>
              <a:ext cx="770175" cy="789599"/>
            </a:xfrm>
            <a:prstGeom prst="rect">
              <a:avLst/>
            </a:prstGeom>
            <a:noFill/>
            <a:ln>
              <a:noFill/>
            </a:ln>
          </p:spPr>
        </p:pic>
        <p:pic>
          <p:nvPicPr>
            <p:cNvPr id="237" name="Google Shape;237;p21"/>
            <p:cNvPicPr preferRelativeResize="0"/>
            <p:nvPr/>
          </p:nvPicPr>
          <p:blipFill rotWithShape="1">
            <a:blip r:embed="rId3">
              <a:alphaModFix/>
            </a:blip>
            <a:srcRect l="14302" t="13396" r="14295" b="13403"/>
            <a:stretch/>
          </p:blipFill>
          <p:spPr>
            <a:xfrm>
              <a:off x="8385675" y="1333925"/>
              <a:ext cx="600426" cy="615576"/>
            </a:xfrm>
            <a:prstGeom prst="rect">
              <a:avLst/>
            </a:prstGeom>
            <a:noFill/>
            <a:ln>
              <a:noFill/>
            </a:ln>
          </p:spPr>
        </p:pic>
        <p:pic>
          <p:nvPicPr>
            <p:cNvPr id="238" name="Google Shape;238;p21"/>
            <p:cNvPicPr preferRelativeResize="0"/>
            <p:nvPr/>
          </p:nvPicPr>
          <p:blipFill rotWithShape="1">
            <a:blip r:embed="rId2">
              <a:alphaModFix/>
            </a:blip>
            <a:srcRect l="14124" t="12913" r="14473" b="13886"/>
            <a:stretch/>
          </p:blipFill>
          <p:spPr>
            <a:xfrm>
              <a:off x="8762300" y="3658052"/>
              <a:ext cx="223800" cy="229449"/>
            </a:xfrm>
            <a:prstGeom prst="rect">
              <a:avLst/>
            </a:prstGeom>
            <a:noFill/>
            <a:ln>
              <a:noFill/>
            </a:ln>
          </p:spPr>
        </p:pic>
        <p:pic>
          <p:nvPicPr>
            <p:cNvPr id="239" name="Google Shape;239;p21"/>
            <p:cNvPicPr preferRelativeResize="0"/>
            <p:nvPr/>
          </p:nvPicPr>
          <p:blipFill rotWithShape="1">
            <a:blip r:embed="rId3">
              <a:alphaModFix/>
            </a:blip>
            <a:srcRect l="14302" t="13396" r="14295" b="13403"/>
            <a:stretch/>
          </p:blipFill>
          <p:spPr>
            <a:xfrm>
              <a:off x="280775" y="275675"/>
              <a:ext cx="257326" cy="263825"/>
            </a:xfrm>
            <a:prstGeom prst="rect">
              <a:avLst/>
            </a:prstGeom>
            <a:noFill/>
            <a:ln>
              <a:noFill/>
            </a:ln>
          </p:spPr>
        </p:pic>
        <p:pic>
          <p:nvPicPr>
            <p:cNvPr id="240" name="Google Shape;240;p21"/>
            <p:cNvPicPr preferRelativeResize="0"/>
            <p:nvPr/>
          </p:nvPicPr>
          <p:blipFill rotWithShape="1">
            <a:blip r:embed="rId3">
              <a:alphaModFix/>
            </a:blip>
            <a:srcRect l="14302" t="13396" r="14295" b="13403"/>
            <a:stretch/>
          </p:blipFill>
          <p:spPr>
            <a:xfrm>
              <a:off x="358475" y="2699725"/>
              <a:ext cx="600426" cy="615576"/>
            </a:xfrm>
            <a:prstGeom prst="rect">
              <a:avLst/>
            </a:prstGeom>
            <a:noFill/>
            <a:ln>
              <a:noFill/>
            </a:ln>
          </p:spPr>
        </p:pic>
        <p:pic>
          <p:nvPicPr>
            <p:cNvPr id="241" name="Google Shape;241;p21"/>
            <p:cNvPicPr preferRelativeResize="0"/>
            <p:nvPr/>
          </p:nvPicPr>
          <p:blipFill rotWithShape="1">
            <a:blip r:embed="rId2">
              <a:alphaModFix/>
            </a:blip>
            <a:srcRect l="14124" t="12913" r="14473" b="13886"/>
            <a:stretch/>
          </p:blipFill>
          <p:spPr>
            <a:xfrm>
              <a:off x="5585175" y="205947"/>
              <a:ext cx="549601" cy="563474"/>
            </a:xfrm>
            <a:prstGeom prst="rect">
              <a:avLst/>
            </a:prstGeom>
            <a:noFill/>
            <a:ln>
              <a:noFill/>
            </a:ln>
          </p:spPr>
        </p:pic>
      </p:grpSp>
      <p:grpSp>
        <p:nvGrpSpPr>
          <p:cNvPr id="242" name="Google Shape;242;p21"/>
          <p:cNvGrpSpPr/>
          <p:nvPr/>
        </p:nvGrpSpPr>
        <p:grpSpPr>
          <a:xfrm flipH="1">
            <a:off x="816373" y="-1623800"/>
            <a:ext cx="9354202" cy="7042475"/>
            <a:chOff x="-1533127" y="-1623800"/>
            <a:chExt cx="9354202" cy="7042475"/>
          </a:xfrm>
        </p:grpSpPr>
        <p:pic>
          <p:nvPicPr>
            <p:cNvPr id="243" name="Google Shape;243;p21"/>
            <p:cNvPicPr preferRelativeResize="0"/>
            <p:nvPr/>
          </p:nvPicPr>
          <p:blipFill rotWithShape="1">
            <a:blip r:embed="rId4">
              <a:alphaModFix/>
            </a:blip>
            <a:srcRect t="25155" b="40869"/>
            <a:stretch/>
          </p:blipFill>
          <p:spPr>
            <a:xfrm rot="3047689">
              <a:off x="-1388235" y="-824315"/>
              <a:ext cx="2893218" cy="1747606"/>
            </a:xfrm>
            <a:prstGeom prst="rect">
              <a:avLst/>
            </a:prstGeom>
            <a:noFill/>
            <a:ln>
              <a:noFill/>
            </a:ln>
          </p:spPr>
        </p:pic>
        <p:pic>
          <p:nvPicPr>
            <p:cNvPr id="244" name="Google Shape;244;p21"/>
            <p:cNvPicPr preferRelativeResize="0"/>
            <p:nvPr/>
          </p:nvPicPr>
          <p:blipFill rotWithShape="1">
            <a:blip r:embed="rId4">
              <a:alphaModFix/>
            </a:blip>
            <a:srcRect l="22180" r="45856"/>
            <a:stretch/>
          </p:blipFill>
          <p:spPr>
            <a:xfrm rot="5399990">
              <a:off x="4786913" y="2384513"/>
              <a:ext cx="924826" cy="5143498"/>
            </a:xfrm>
            <a:prstGeom prst="rect">
              <a:avLst/>
            </a:prstGeom>
            <a:noFill/>
            <a:ln>
              <a:noFill/>
            </a:ln>
          </p:spPr>
        </p:pic>
      </p:gr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245"/>
        <p:cNvGrpSpPr/>
        <p:nvPr/>
      </p:nvGrpSpPr>
      <p:grpSpPr>
        <a:xfrm>
          <a:off x="0" y="0"/>
          <a:ext cx="0" cy="0"/>
          <a:chOff x="0" y="0"/>
          <a:chExt cx="0" cy="0"/>
        </a:xfrm>
      </p:grpSpPr>
      <p:grpSp>
        <p:nvGrpSpPr>
          <p:cNvPr id="246" name="Google Shape;246;p22"/>
          <p:cNvGrpSpPr/>
          <p:nvPr/>
        </p:nvGrpSpPr>
        <p:grpSpPr>
          <a:xfrm>
            <a:off x="102000" y="179975"/>
            <a:ext cx="8835576" cy="4853375"/>
            <a:chOff x="102000" y="179975"/>
            <a:chExt cx="8835576" cy="4853375"/>
          </a:xfrm>
        </p:grpSpPr>
        <p:pic>
          <p:nvPicPr>
            <p:cNvPr id="247" name="Google Shape;247;p22"/>
            <p:cNvPicPr preferRelativeResize="0"/>
            <p:nvPr/>
          </p:nvPicPr>
          <p:blipFill rotWithShape="1">
            <a:blip r:embed="rId2">
              <a:alphaModFix/>
            </a:blip>
            <a:srcRect l="14124" t="12913" r="14473" b="13886"/>
            <a:stretch/>
          </p:blipFill>
          <p:spPr>
            <a:xfrm>
              <a:off x="178275" y="4035025"/>
              <a:ext cx="973750" cy="998325"/>
            </a:xfrm>
            <a:prstGeom prst="rect">
              <a:avLst/>
            </a:prstGeom>
            <a:noFill/>
            <a:ln>
              <a:noFill/>
            </a:ln>
          </p:spPr>
        </p:pic>
        <p:pic>
          <p:nvPicPr>
            <p:cNvPr id="248" name="Google Shape;248;p22"/>
            <p:cNvPicPr preferRelativeResize="0"/>
            <p:nvPr/>
          </p:nvPicPr>
          <p:blipFill rotWithShape="1">
            <a:blip r:embed="rId3">
              <a:alphaModFix/>
            </a:blip>
            <a:srcRect l="14302" t="13396" r="14295" b="13403"/>
            <a:stretch/>
          </p:blipFill>
          <p:spPr>
            <a:xfrm>
              <a:off x="102000" y="1860950"/>
              <a:ext cx="600426" cy="615576"/>
            </a:xfrm>
            <a:prstGeom prst="rect">
              <a:avLst/>
            </a:prstGeom>
            <a:noFill/>
            <a:ln>
              <a:noFill/>
            </a:ln>
          </p:spPr>
        </p:pic>
        <p:pic>
          <p:nvPicPr>
            <p:cNvPr id="249" name="Google Shape;249;p22"/>
            <p:cNvPicPr preferRelativeResize="0"/>
            <p:nvPr/>
          </p:nvPicPr>
          <p:blipFill rotWithShape="1">
            <a:blip r:embed="rId2">
              <a:alphaModFix/>
            </a:blip>
            <a:srcRect l="14124" t="12913" r="14473" b="13886"/>
            <a:stretch/>
          </p:blipFill>
          <p:spPr>
            <a:xfrm>
              <a:off x="8337150" y="963600"/>
              <a:ext cx="600426" cy="615578"/>
            </a:xfrm>
            <a:prstGeom prst="rect">
              <a:avLst/>
            </a:prstGeom>
            <a:noFill/>
            <a:ln>
              <a:noFill/>
            </a:ln>
          </p:spPr>
        </p:pic>
        <p:pic>
          <p:nvPicPr>
            <p:cNvPr id="250" name="Google Shape;250;p22"/>
            <p:cNvPicPr preferRelativeResize="0"/>
            <p:nvPr/>
          </p:nvPicPr>
          <p:blipFill rotWithShape="1">
            <a:blip r:embed="rId3">
              <a:alphaModFix/>
            </a:blip>
            <a:srcRect l="14302" t="13396" r="14295" b="13403"/>
            <a:stretch/>
          </p:blipFill>
          <p:spPr>
            <a:xfrm>
              <a:off x="6263050" y="179975"/>
              <a:ext cx="257326" cy="263825"/>
            </a:xfrm>
            <a:prstGeom prst="rect">
              <a:avLst/>
            </a:prstGeom>
            <a:noFill/>
            <a:ln>
              <a:noFill/>
            </a:ln>
          </p:spPr>
        </p:pic>
      </p:grpSp>
      <p:pic>
        <p:nvPicPr>
          <p:cNvPr id="251" name="Google Shape;251;p22"/>
          <p:cNvPicPr preferRelativeResize="0"/>
          <p:nvPr/>
        </p:nvPicPr>
        <p:blipFill>
          <a:blip r:embed="rId4">
            <a:alphaModFix amt="70000"/>
          </a:blip>
          <a:stretch>
            <a:fillRect/>
          </a:stretch>
        </p:blipFill>
        <p:spPr>
          <a:xfrm>
            <a:off x="0" y="3588281"/>
            <a:ext cx="9144000" cy="2433638"/>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539500"/>
            <a:ext cx="7717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2700"/>
              <a:buFont typeface="Syne"/>
              <a:buNone/>
              <a:defRPr sz="2700" b="1">
                <a:solidFill>
                  <a:schemeClr val="dk1"/>
                </a:solidFill>
                <a:latin typeface="Syne"/>
                <a:ea typeface="Syne"/>
                <a:cs typeface="Syne"/>
                <a:sym typeface="Syne"/>
              </a:defRPr>
            </a:lvl1pPr>
            <a:lvl2pPr lvl="1" rtl="0">
              <a:spcBef>
                <a:spcPts val="0"/>
              </a:spcBef>
              <a:spcAft>
                <a:spcPts val="0"/>
              </a:spcAft>
              <a:buClr>
                <a:schemeClr val="dk1"/>
              </a:buClr>
              <a:buSzPts val="2700"/>
              <a:buFont typeface="Syne"/>
              <a:buNone/>
              <a:defRPr sz="2700" b="1">
                <a:solidFill>
                  <a:schemeClr val="dk1"/>
                </a:solidFill>
                <a:latin typeface="Syne"/>
                <a:ea typeface="Syne"/>
                <a:cs typeface="Syne"/>
                <a:sym typeface="Syne"/>
              </a:defRPr>
            </a:lvl2pPr>
            <a:lvl3pPr lvl="2" rtl="0">
              <a:spcBef>
                <a:spcPts val="0"/>
              </a:spcBef>
              <a:spcAft>
                <a:spcPts val="0"/>
              </a:spcAft>
              <a:buClr>
                <a:schemeClr val="dk1"/>
              </a:buClr>
              <a:buSzPts val="2700"/>
              <a:buFont typeface="Syne"/>
              <a:buNone/>
              <a:defRPr sz="2700" b="1">
                <a:solidFill>
                  <a:schemeClr val="dk1"/>
                </a:solidFill>
                <a:latin typeface="Syne"/>
                <a:ea typeface="Syne"/>
                <a:cs typeface="Syne"/>
                <a:sym typeface="Syne"/>
              </a:defRPr>
            </a:lvl3pPr>
            <a:lvl4pPr lvl="3" rtl="0">
              <a:spcBef>
                <a:spcPts val="0"/>
              </a:spcBef>
              <a:spcAft>
                <a:spcPts val="0"/>
              </a:spcAft>
              <a:buClr>
                <a:schemeClr val="dk1"/>
              </a:buClr>
              <a:buSzPts val="2700"/>
              <a:buFont typeface="Syne"/>
              <a:buNone/>
              <a:defRPr sz="2700" b="1">
                <a:solidFill>
                  <a:schemeClr val="dk1"/>
                </a:solidFill>
                <a:latin typeface="Syne"/>
                <a:ea typeface="Syne"/>
                <a:cs typeface="Syne"/>
                <a:sym typeface="Syne"/>
              </a:defRPr>
            </a:lvl4pPr>
            <a:lvl5pPr lvl="4" rtl="0">
              <a:spcBef>
                <a:spcPts val="0"/>
              </a:spcBef>
              <a:spcAft>
                <a:spcPts val="0"/>
              </a:spcAft>
              <a:buClr>
                <a:schemeClr val="dk1"/>
              </a:buClr>
              <a:buSzPts val="2700"/>
              <a:buFont typeface="Syne"/>
              <a:buNone/>
              <a:defRPr sz="2700" b="1">
                <a:solidFill>
                  <a:schemeClr val="dk1"/>
                </a:solidFill>
                <a:latin typeface="Syne"/>
                <a:ea typeface="Syne"/>
                <a:cs typeface="Syne"/>
                <a:sym typeface="Syne"/>
              </a:defRPr>
            </a:lvl5pPr>
            <a:lvl6pPr lvl="5" rtl="0">
              <a:spcBef>
                <a:spcPts val="0"/>
              </a:spcBef>
              <a:spcAft>
                <a:spcPts val="0"/>
              </a:spcAft>
              <a:buClr>
                <a:schemeClr val="dk1"/>
              </a:buClr>
              <a:buSzPts val="2700"/>
              <a:buFont typeface="Syne"/>
              <a:buNone/>
              <a:defRPr sz="2700" b="1">
                <a:solidFill>
                  <a:schemeClr val="dk1"/>
                </a:solidFill>
                <a:latin typeface="Syne"/>
                <a:ea typeface="Syne"/>
                <a:cs typeface="Syne"/>
                <a:sym typeface="Syne"/>
              </a:defRPr>
            </a:lvl6pPr>
            <a:lvl7pPr lvl="6" rtl="0">
              <a:spcBef>
                <a:spcPts val="0"/>
              </a:spcBef>
              <a:spcAft>
                <a:spcPts val="0"/>
              </a:spcAft>
              <a:buClr>
                <a:schemeClr val="dk1"/>
              </a:buClr>
              <a:buSzPts val="2700"/>
              <a:buFont typeface="Syne"/>
              <a:buNone/>
              <a:defRPr sz="2700" b="1">
                <a:solidFill>
                  <a:schemeClr val="dk1"/>
                </a:solidFill>
                <a:latin typeface="Syne"/>
                <a:ea typeface="Syne"/>
                <a:cs typeface="Syne"/>
                <a:sym typeface="Syne"/>
              </a:defRPr>
            </a:lvl7pPr>
            <a:lvl8pPr lvl="7" rtl="0">
              <a:spcBef>
                <a:spcPts val="0"/>
              </a:spcBef>
              <a:spcAft>
                <a:spcPts val="0"/>
              </a:spcAft>
              <a:buClr>
                <a:schemeClr val="dk1"/>
              </a:buClr>
              <a:buSzPts val="2700"/>
              <a:buFont typeface="Syne"/>
              <a:buNone/>
              <a:defRPr sz="2700" b="1">
                <a:solidFill>
                  <a:schemeClr val="dk1"/>
                </a:solidFill>
                <a:latin typeface="Syne"/>
                <a:ea typeface="Syne"/>
                <a:cs typeface="Syne"/>
                <a:sym typeface="Syne"/>
              </a:defRPr>
            </a:lvl8pPr>
            <a:lvl9pPr lvl="8" rtl="0">
              <a:spcBef>
                <a:spcPts val="0"/>
              </a:spcBef>
              <a:spcAft>
                <a:spcPts val="0"/>
              </a:spcAft>
              <a:buClr>
                <a:schemeClr val="dk1"/>
              </a:buClr>
              <a:buSzPts val="2700"/>
              <a:buFont typeface="Syne"/>
              <a:buNone/>
              <a:defRPr sz="2700" b="1">
                <a:solidFill>
                  <a:schemeClr val="dk1"/>
                </a:solidFill>
                <a:latin typeface="Syne"/>
                <a:ea typeface="Syne"/>
                <a:cs typeface="Syne"/>
                <a:sym typeface="Syne"/>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2"/>
              </a:buClr>
              <a:buSzPts val="1200"/>
              <a:buFont typeface="Hanken Grotesk"/>
              <a:buChar char="●"/>
              <a:defRPr sz="1200">
                <a:solidFill>
                  <a:schemeClr val="dk1"/>
                </a:solidFill>
                <a:latin typeface="Hanken Grotesk"/>
                <a:ea typeface="Hanken Grotesk"/>
                <a:cs typeface="Hanken Grotesk"/>
                <a:sym typeface="Hanken Grotesk"/>
              </a:defRPr>
            </a:lvl1pPr>
            <a:lvl2pPr marL="914400" lvl="1" indent="-304800">
              <a:lnSpc>
                <a:spcPct val="100000"/>
              </a:lnSpc>
              <a:spcBef>
                <a:spcPts val="0"/>
              </a:spcBef>
              <a:spcAft>
                <a:spcPts val="0"/>
              </a:spcAft>
              <a:buClr>
                <a:schemeClr val="dk1"/>
              </a:buClr>
              <a:buSzPts val="1200"/>
              <a:buFont typeface="Hanken Grotesk"/>
              <a:buChar char="○"/>
              <a:defRPr sz="1200">
                <a:solidFill>
                  <a:schemeClr val="dk1"/>
                </a:solidFill>
                <a:latin typeface="Hanken Grotesk"/>
                <a:ea typeface="Hanken Grotesk"/>
                <a:cs typeface="Hanken Grotesk"/>
                <a:sym typeface="Hanken Grotesk"/>
              </a:defRPr>
            </a:lvl2pPr>
            <a:lvl3pPr marL="1371600" lvl="2" indent="-304800">
              <a:lnSpc>
                <a:spcPct val="100000"/>
              </a:lnSpc>
              <a:spcBef>
                <a:spcPts val="0"/>
              </a:spcBef>
              <a:spcAft>
                <a:spcPts val="0"/>
              </a:spcAft>
              <a:buClr>
                <a:schemeClr val="dk1"/>
              </a:buClr>
              <a:buSzPts val="1200"/>
              <a:buFont typeface="Hanken Grotesk"/>
              <a:buChar char="■"/>
              <a:defRPr sz="1200">
                <a:solidFill>
                  <a:schemeClr val="dk1"/>
                </a:solidFill>
                <a:latin typeface="Hanken Grotesk"/>
                <a:ea typeface="Hanken Grotesk"/>
                <a:cs typeface="Hanken Grotesk"/>
                <a:sym typeface="Hanken Grotesk"/>
              </a:defRPr>
            </a:lvl3pPr>
            <a:lvl4pPr marL="1828800" lvl="3" indent="-304800">
              <a:lnSpc>
                <a:spcPct val="100000"/>
              </a:lnSpc>
              <a:spcBef>
                <a:spcPts val="0"/>
              </a:spcBef>
              <a:spcAft>
                <a:spcPts val="0"/>
              </a:spcAft>
              <a:buClr>
                <a:schemeClr val="dk1"/>
              </a:buClr>
              <a:buSzPts val="1200"/>
              <a:buFont typeface="Hanken Grotesk"/>
              <a:buChar char="●"/>
              <a:defRPr sz="1200">
                <a:solidFill>
                  <a:schemeClr val="dk1"/>
                </a:solidFill>
                <a:latin typeface="Hanken Grotesk"/>
                <a:ea typeface="Hanken Grotesk"/>
                <a:cs typeface="Hanken Grotesk"/>
                <a:sym typeface="Hanken Grotesk"/>
              </a:defRPr>
            </a:lvl4pPr>
            <a:lvl5pPr marL="2286000" lvl="4" indent="-304800">
              <a:lnSpc>
                <a:spcPct val="100000"/>
              </a:lnSpc>
              <a:spcBef>
                <a:spcPts val="0"/>
              </a:spcBef>
              <a:spcAft>
                <a:spcPts val="0"/>
              </a:spcAft>
              <a:buClr>
                <a:schemeClr val="dk1"/>
              </a:buClr>
              <a:buSzPts val="1200"/>
              <a:buFont typeface="Hanken Grotesk"/>
              <a:buChar char="○"/>
              <a:defRPr sz="1200">
                <a:solidFill>
                  <a:schemeClr val="dk1"/>
                </a:solidFill>
                <a:latin typeface="Hanken Grotesk"/>
                <a:ea typeface="Hanken Grotesk"/>
                <a:cs typeface="Hanken Grotesk"/>
                <a:sym typeface="Hanken Grotesk"/>
              </a:defRPr>
            </a:lvl5pPr>
            <a:lvl6pPr marL="2743200" lvl="5" indent="-304800">
              <a:lnSpc>
                <a:spcPct val="100000"/>
              </a:lnSpc>
              <a:spcBef>
                <a:spcPts val="0"/>
              </a:spcBef>
              <a:spcAft>
                <a:spcPts val="0"/>
              </a:spcAft>
              <a:buClr>
                <a:schemeClr val="dk1"/>
              </a:buClr>
              <a:buSzPts val="1200"/>
              <a:buFont typeface="Hanken Grotesk"/>
              <a:buChar char="■"/>
              <a:defRPr sz="1200">
                <a:solidFill>
                  <a:schemeClr val="dk1"/>
                </a:solidFill>
                <a:latin typeface="Hanken Grotesk"/>
                <a:ea typeface="Hanken Grotesk"/>
                <a:cs typeface="Hanken Grotesk"/>
                <a:sym typeface="Hanken Grotesk"/>
              </a:defRPr>
            </a:lvl6pPr>
            <a:lvl7pPr marL="3200400" lvl="6" indent="-304800">
              <a:lnSpc>
                <a:spcPct val="100000"/>
              </a:lnSpc>
              <a:spcBef>
                <a:spcPts val="0"/>
              </a:spcBef>
              <a:spcAft>
                <a:spcPts val="0"/>
              </a:spcAft>
              <a:buClr>
                <a:schemeClr val="dk1"/>
              </a:buClr>
              <a:buSzPts val="1200"/>
              <a:buFont typeface="Hanken Grotesk"/>
              <a:buChar char="●"/>
              <a:defRPr sz="1200">
                <a:solidFill>
                  <a:schemeClr val="dk1"/>
                </a:solidFill>
                <a:latin typeface="Hanken Grotesk"/>
                <a:ea typeface="Hanken Grotesk"/>
                <a:cs typeface="Hanken Grotesk"/>
                <a:sym typeface="Hanken Grotesk"/>
              </a:defRPr>
            </a:lvl7pPr>
            <a:lvl8pPr marL="3657600" lvl="7" indent="-304800">
              <a:lnSpc>
                <a:spcPct val="100000"/>
              </a:lnSpc>
              <a:spcBef>
                <a:spcPts val="0"/>
              </a:spcBef>
              <a:spcAft>
                <a:spcPts val="0"/>
              </a:spcAft>
              <a:buClr>
                <a:schemeClr val="dk1"/>
              </a:buClr>
              <a:buSzPts val="1200"/>
              <a:buFont typeface="Hanken Grotesk"/>
              <a:buChar char="○"/>
              <a:defRPr sz="1200">
                <a:solidFill>
                  <a:schemeClr val="dk1"/>
                </a:solidFill>
                <a:latin typeface="Hanken Grotesk"/>
                <a:ea typeface="Hanken Grotesk"/>
                <a:cs typeface="Hanken Grotesk"/>
                <a:sym typeface="Hanken Grotesk"/>
              </a:defRPr>
            </a:lvl8pPr>
            <a:lvl9pPr marL="4114800" lvl="8" indent="-304800">
              <a:lnSpc>
                <a:spcPct val="100000"/>
              </a:lnSpc>
              <a:spcBef>
                <a:spcPts val="0"/>
              </a:spcBef>
              <a:spcAft>
                <a:spcPts val="0"/>
              </a:spcAft>
              <a:buClr>
                <a:schemeClr val="dk1"/>
              </a:buClr>
              <a:buSzPts val="1200"/>
              <a:buFont typeface="Hanken Grotesk"/>
              <a:buChar char="■"/>
              <a:defRPr sz="1200">
                <a:solidFill>
                  <a:schemeClr val="dk1"/>
                </a:solidFill>
                <a:latin typeface="Hanken Grotesk"/>
                <a:ea typeface="Hanken Grotesk"/>
                <a:cs typeface="Hanken Grotesk"/>
                <a:sym typeface="Hanken Grotesk"/>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1" r:id="rId3"/>
    <p:sldLayoutId id="2147483652" r:id="rId4"/>
    <p:sldLayoutId id="2147483653" r:id="rId5"/>
    <p:sldLayoutId id="2147483654" r:id="rId6"/>
    <p:sldLayoutId id="2147483655" r:id="rId7"/>
    <p:sldLayoutId id="2147483656" r:id="rId8"/>
    <p:sldLayoutId id="2147483658" r:id="rId9"/>
    <p:sldLayoutId id="2147483659" r:id="rId10"/>
    <p:sldLayoutId id="2147483660" r:id="rId11"/>
    <p:sldLayoutId id="2147483662" r:id="rId12"/>
    <p:sldLayoutId id="2147483663" r:id="rId13"/>
    <p:sldLayoutId id="2147483664" r:id="rId14"/>
    <p:sldLayoutId id="2147483667" r:id="rId15"/>
    <p:sldLayoutId id="2147483668" r:id="rId16"/>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3.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13.xml"/><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www.icaew.com/insights/tax-news/2025/jun-2025/hmrc-loses-47m-in-fraudulent-tax-repayments" TargetMode="External"/><Relationship Id="rId2" Type="http://schemas.openxmlformats.org/officeDocument/2006/relationships/notesSlide" Target="../notesSlides/notesSlide14.xml"/><Relationship Id="rId1" Type="http://schemas.openxmlformats.org/officeDocument/2006/relationships/slideLayout" Target="../slideLayouts/slideLayout13.xml"/><Relationship Id="rId4" Type="http://schemas.openxmlformats.org/officeDocument/2006/relationships/hyperlink" Target="https://doi.org/10.1049/icp.2021.0909"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2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67"/>
        <p:cNvGrpSpPr/>
        <p:nvPr/>
      </p:nvGrpSpPr>
      <p:grpSpPr>
        <a:xfrm>
          <a:off x="0" y="0"/>
          <a:ext cx="0" cy="0"/>
          <a:chOff x="0" y="0"/>
          <a:chExt cx="0" cy="0"/>
        </a:xfrm>
      </p:grpSpPr>
      <p:sp>
        <p:nvSpPr>
          <p:cNvPr id="268" name="Google Shape;268;p29"/>
          <p:cNvSpPr txBox="1">
            <a:spLocks noGrp="1"/>
          </p:cNvSpPr>
          <p:nvPr>
            <p:ph type="ctrTitle"/>
          </p:nvPr>
        </p:nvSpPr>
        <p:spPr>
          <a:xfrm>
            <a:off x="926100" y="1409700"/>
            <a:ext cx="7291800" cy="1421700"/>
          </a:xfrm>
          <a:prstGeom prst="rect">
            <a:avLst/>
          </a:prstGeom>
        </p:spPr>
        <p:txBody>
          <a:bodyPr spcFirstLastPara="1" wrap="square" lIns="91425" tIns="91425" rIns="91425" bIns="91425" anchor="b" anchorCtr="0">
            <a:noAutofit/>
          </a:bodyPr>
          <a:lstStyle/>
          <a:p>
            <a:pPr lvl="0"/>
            <a:r>
              <a:rPr lang="en-GB" dirty="0">
                <a:latin typeface="Source Sans Pro" panose="020B0503030403020204" pitchFamily="34" charset="0"/>
                <a:ea typeface="Source Sans Pro" panose="020B0503030403020204" pitchFamily="34" charset="0"/>
              </a:rPr>
              <a:t>Fraud Detection in HMRC Emails</a:t>
            </a:r>
            <a:endParaRPr dirty="0">
              <a:solidFill>
                <a:schemeClr val="dk2"/>
              </a:solidFill>
            </a:endParaRPr>
          </a:p>
        </p:txBody>
      </p:sp>
      <p:sp>
        <p:nvSpPr>
          <p:cNvPr id="269" name="Google Shape;269;p29"/>
          <p:cNvSpPr txBox="1">
            <a:spLocks noGrp="1"/>
          </p:cNvSpPr>
          <p:nvPr>
            <p:ph type="subTitle" idx="1"/>
          </p:nvPr>
        </p:nvSpPr>
        <p:spPr>
          <a:xfrm>
            <a:off x="926100" y="3135500"/>
            <a:ext cx="7291800" cy="411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Here is where my presentation begins</a:t>
            </a:r>
            <a:endParaRPr dirty="0"/>
          </a:p>
        </p:txBody>
      </p:sp>
      <p:cxnSp>
        <p:nvCxnSpPr>
          <p:cNvPr id="270" name="Google Shape;270;p29"/>
          <p:cNvCxnSpPr/>
          <p:nvPr/>
        </p:nvCxnSpPr>
        <p:spPr>
          <a:xfrm>
            <a:off x="2346613" y="2983450"/>
            <a:ext cx="4451400" cy="0"/>
          </a:xfrm>
          <a:prstGeom prst="straightConnector1">
            <a:avLst/>
          </a:prstGeom>
          <a:noFill/>
          <a:ln w="9525" cap="flat" cmpd="sng">
            <a:solidFill>
              <a:schemeClr val="dk1"/>
            </a:solidFill>
            <a:prstDash val="solid"/>
            <a:round/>
            <a:headEnd type="oval" w="med" len="med"/>
            <a:tailEnd type="oval" w="med" len="med"/>
          </a:ln>
        </p:spPr>
      </p:cxnSp>
      <p:grpSp>
        <p:nvGrpSpPr>
          <p:cNvPr id="271" name="Google Shape;271;p29"/>
          <p:cNvGrpSpPr/>
          <p:nvPr/>
        </p:nvGrpSpPr>
        <p:grpSpPr>
          <a:xfrm>
            <a:off x="4298654" y="606578"/>
            <a:ext cx="546693" cy="411620"/>
            <a:chOff x="4101050" y="310138"/>
            <a:chExt cx="941925" cy="709200"/>
          </a:xfrm>
        </p:grpSpPr>
        <p:cxnSp>
          <p:nvCxnSpPr>
            <p:cNvPr id="272" name="Google Shape;272;p29"/>
            <p:cNvCxnSpPr/>
            <p:nvPr/>
          </p:nvCxnSpPr>
          <p:spPr>
            <a:xfrm>
              <a:off x="4101050" y="548338"/>
              <a:ext cx="0" cy="232800"/>
            </a:xfrm>
            <a:prstGeom prst="straightConnector1">
              <a:avLst/>
            </a:prstGeom>
            <a:noFill/>
            <a:ln w="19050" cap="rnd" cmpd="sng">
              <a:solidFill>
                <a:schemeClr val="dk2"/>
              </a:solidFill>
              <a:prstDash val="solid"/>
              <a:round/>
              <a:headEnd type="none" w="med" len="med"/>
              <a:tailEnd type="none" w="med" len="med"/>
            </a:ln>
          </p:spPr>
        </p:cxnSp>
        <p:cxnSp>
          <p:nvCxnSpPr>
            <p:cNvPr id="273" name="Google Shape;273;p29"/>
            <p:cNvCxnSpPr/>
            <p:nvPr/>
          </p:nvCxnSpPr>
          <p:spPr>
            <a:xfrm>
              <a:off x="4258038" y="463738"/>
              <a:ext cx="0" cy="402000"/>
            </a:xfrm>
            <a:prstGeom prst="straightConnector1">
              <a:avLst/>
            </a:prstGeom>
            <a:noFill/>
            <a:ln w="19050" cap="rnd" cmpd="sng">
              <a:solidFill>
                <a:schemeClr val="dk2"/>
              </a:solidFill>
              <a:prstDash val="solid"/>
              <a:round/>
              <a:headEnd type="none" w="med" len="med"/>
              <a:tailEnd type="none" w="med" len="med"/>
            </a:ln>
          </p:spPr>
        </p:cxnSp>
        <p:cxnSp>
          <p:nvCxnSpPr>
            <p:cNvPr id="274" name="Google Shape;274;p29"/>
            <p:cNvCxnSpPr/>
            <p:nvPr/>
          </p:nvCxnSpPr>
          <p:spPr>
            <a:xfrm>
              <a:off x="4415025" y="400138"/>
              <a:ext cx="0" cy="529200"/>
            </a:xfrm>
            <a:prstGeom prst="straightConnector1">
              <a:avLst/>
            </a:prstGeom>
            <a:noFill/>
            <a:ln w="19050" cap="rnd" cmpd="sng">
              <a:solidFill>
                <a:schemeClr val="dk2"/>
              </a:solidFill>
              <a:prstDash val="solid"/>
              <a:round/>
              <a:headEnd type="none" w="med" len="med"/>
              <a:tailEnd type="none" w="med" len="med"/>
            </a:ln>
          </p:spPr>
        </p:cxnSp>
        <p:cxnSp>
          <p:nvCxnSpPr>
            <p:cNvPr id="275" name="Google Shape;275;p29"/>
            <p:cNvCxnSpPr/>
            <p:nvPr/>
          </p:nvCxnSpPr>
          <p:spPr>
            <a:xfrm>
              <a:off x="4572013" y="310138"/>
              <a:ext cx="0" cy="709200"/>
            </a:xfrm>
            <a:prstGeom prst="straightConnector1">
              <a:avLst/>
            </a:prstGeom>
            <a:noFill/>
            <a:ln w="19050" cap="rnd" cmpd="sng">
              <a:solidFill>
                <a:schemeClr val="dk2"/>
              </a:solidFill>
              <a:prstDash val="solid"/>
              <a:round/>
              <a:headEnd type="none" w="med" len="med"/>
              <a:tailEnd type="none" w="med" len="med"/>
            </a:ln>
          </p:spPr>
        </p:cxnSp>
        <p:cxnSp>
          <p:nvCxnSpPr>
            <p:cNvPr id="276" name="Google Shape;276;p29"/>
            <p:cNvCxnSpPr/>
            <p:nvPr/>
          </p:nvCxnSpPr>
          <p:spPr>
            <a:xfrm>
              <a:off x="5042975" y="548338"/>
              <a:ext cx="0" cy="232800"/>
            </a:xfrm>
            <a:prstGeom prst="straightConnector1">
              <a:avLst/>
            </a:prstGeom>
            <a:noFill/>
            <a:ln w="19050" cap="rnd" cmpd="sng">
              <a:solidFill>
                <a:schemeClr val="dk2"/>
              </a:solidFill>
              <a:prstDash val="solid"/>
              <a:round/>
              <a:headEnd type="none" w="med" len="med"/>
              <a:tailEnd type="none" w="med" len="med"/>
            </a:ln>
          </p:spPr>
        </p:cxnSp>
        <p:cxnSp>
          <p:nvCxnSpPr>
            <p:cNvPr id="277" name="Google Shape;277;p29"/>
            <p:cNvCxnSpPr/>
            <p:nvPr/>
          </p:nvCxnSpPr>
          <p:spPr>
            <a:xfrm>
              <a:off x="4885988" y="463738"/>
              <a:ext cx="0" cy="402000"/>
            </a:xfrm>
            <a:prstGeom prst="straightConnector1">
              <a:avLst/>
            </a:prstGeom>
            <a:noFill/>
            <a:ln w="19050" cap="rnd" cmpd="sng">
              <a:solidFill>
                <a:schemeClr val="dk2"/>
              </a:solidFill>
              <a:prstDash val="solid"/>
              <a:round/>
              <a:headEnd type="none" w="med" len="med"/>
              <a:tailEnd type="none" w="med" len="med"/>
            </a:ln>
          </p:spPr>
        </p:cxnSp>
        <p:cxnSp>
          <p:nvCxnSpPr>
            <p:cNvPr id="278" name="Google Shape;278;p29"/>
            <p:cNvCxnSpPr/>
            <p:nvPr/>
          </p:nvCxnSpPr>
          <p:spPr>
            <a:xfrm>
              <a:off x="4729000" y="400138"/>
              <a:ext cx="0" cy="529200"/>
            </a:xfrm>
            <a:prstGeom prst="straightConnector1">
              <a:avLst/>
            </a:prstGeom>
            <a:noFill/>
            <a:ln w="19050" cap="rnd" cmpd="sng">
              <a:solidFill>
                <a:schemeClr val="dk2"/>
              </a:solidFill>
              <a:prstDash val="solid"/>
              <a:round/>
              <a:headEnd type="none" w="med" len="med"/>
              <a:tailEnd type="none" w="med" len="med"/>
            </a:ln>
          </p:spPr>
        </p:cxnSp>
        <p:cxnSp>
          <p:nvCxnSpPr>
            <p:cNvPr id="279" name="Google Shape;279;p29"/>
            <p:cNvCxnSpPr/>
            <p:nvPr/>
          </p:nvCxnSpPr>
          <p:spPr>
            <a:xfrm>
              <a:off x="4179544" y="489088"/>
              <a:ext cx="0" cy="351300"/>
            </a:xfrm>
            <a:prstGeom prst="straightConnector1">
              <a:avLst/>
            </a:prstGeom>
            <a:noFill/>
            <a:ln w="19050" cap="rnd" cmpd="sng">
              <a:solidFill>
                <a:schemeClr val="dk2"/>
              </a:solidFill>
              <a:prstDash val="solid"/>
              <a:round/>
              <a:headEnd type="none" w="med" len="med"/>
              <a:tailEnd type="none" w="med" len="med"/>
            </a:ln>
          </p:spPr>
        </p:cxnSp>
        <p:cxnSp>
          <p:nvCxnSpPr>
            <p:cNvPr id="280" name="Google Shape;280;p29"/>
            <p:cNvCxnSpPr/>
            <p:nvPr/>
          </p:nvCxnSpPr>
          <p:spPr>
            <a:xfrm>
              <a:off x="4336531" y="458338"/>
              <a:ext cx="0" cy="412800"/>
            </a:xfrm>
            <a:prstGeom prst="straightConnector1">
              <a:avLst/>
            </a:prstGeom>
            <a:noFill/>
            <a:ln w="19050" cap="rnd" cmpd="sng">
              <a:solidFill>
                <a:schemeClr val="dk2"/>
              </a:solidFill>
              <a:prstDash val="solid"/>
              <a:round/>
              <a:headEnd type="none" w="med" len="med"/>
              <a:tailEnd type="none" w="med" len="med"/>
            </a:ln>
          </p:spPr>
        </p:cxnSp>
        <p:cxnSp>
          <p:nvCxnSpPr>
            <p:cNvPr id="281" name="Google Shape;281;p29"/>
            <p:cNvCxnSpPr/>
            <p:nvPr/>
          </p:nvCxnSpPr>
          <p:spPr>
            <a:xfrm>
              <a:off x="4493519" y="368038"/>
              <a:ext cx="0" cy="593400"/>
            </a:xfrm>
            <a:prstGeom prst="straightConnector1">
              <a:avLst/>
            </a:prstGeom>
            <a:noFill/>
            <a:ln w="19050" cap="rnd" cmpd="sng">
              <a:solidFill>
                <a:schemeClr val="dk2"/>
              </a:solidFill>
              <a:prstDash val="solid"/>
              <a:round/>
              <a:headEnd type="none" w="med" len="med"/>
              <a:tailEnd type="none" w="med" len="med"/>
            </a:ln>
          </p:spPr>
        </p:cxnSp>
        <p:cxnSp>
          <p:nvCxnSpPr>
            <p:cNvPr id="282" name="Google Shape;282;p29"/>
            <p:cNvCxnSpPr/>
            <p:nvPr/>
          </p:nvCxnSpPr>
          <p:spPr>
            <a:xfrm>
              <a:off x="4650506" y="368038"/>
              <a:ext cx="0" cy="593400"/>
            </a:xfrm>
            <a:prstGeom prst="straightConnector1">
              <a:avLst/>
            </a:prstGeom>
            <a:noFill/>
            <a:ln w="19050" cap="rnd" cmpd="sng">
              <a:solidFill>
                <a:schemeClr val="dk2"/>
              </a:solidFill>
              <a:prstDash val="solid"/>
              <a:round/>
              <a:headEnd type="none" w="med" len="med"/>
              <a:tailEnd type="none" w="med" len="med"/>
            </a:ln>
          </p:spPr>
        </p:cxnSp>
        <p:cxnSp>
          <p:nvCxnSpPr>
            <p:cNvPr id="283" name="Google Shape;283;p29"/>
            <p:cNvCxnSpPr/>
            <p:nvPr/>
          </p:nvCxnSpPr>
          <p:spPr>
            <a:xfrm>
              <a:off x="4807494" y="400138"/>
              <a:ext cx="0" cy="529200"/>
            </a:xfrm>
            <a:prstGeom prst="straightConnector1">
              <a:avLst/>
            </a:prstGeom>
            <a:noFill/>
            <a:ln w="19050" cap="rnd" cmpd="sng">
              <a:solidFill>
                <a:schemeClr val="dk2"/>
              </a:solidFill>
              <a:prstDash val="solid"/>
              <a:round/>
              <a:headEnd type="none" w="med" len="med"/>
              <a:tailEnd type="none" w="med" len="med"/>
            </a:ln>
          </p:spPr>
        </p:cxnSp>
        <p:cxnSp>
          <p:nvCxnSpPr>
            <p:cNvPr id="284" name="Google Shape;284;p29"/>
            <p:cNvCxnSpPr/>
            <p:nvPr/>
          </p:nvCxnSpPr>
          <p:spPr>
            <a:xfrm>
              <a:off x="4964481" y="489088"/>
              <a:ext cx="0" cy="351300"/>
            </a:xfrm>
            <a:prstGeom prst="straightConnector1">
              <a:avLst/>
            </a:prstGeom>
            <a:noFill/>
            <a:ln w="19050" cap="rnd" cmpd="sng">
              <a:solidFill>
                <a:schemeClr val="dk2"/>
              </a:solidFill>
              <a:prstDash val="solid"/>
              <a:round/>
              <a:headEnd type="none" w="med" len="med"/>
              <a:tailEnd type="none" w="med" len="med"/>
            </a:ln>
          </p:spPr>
        </p:cxnSp>
      </p:grpSp>
      <p:pic>
        <p:nvPicPr>
          <p:cNvPr id="285" name="Google Shape;285;p29"/>
          <p:cNvPicPr preferRelativeResize="0"/>
          <p:nvPr/>
        </p:nvPicPr>
        <p:blipFill rotWithShape="1">
          <a:blip r:embed="rId3">
            <a:alphaModFix/>
          </a:blip>
          <a:srcRect l="14302" t="13396" r="14295" b="13403"/>
          <a:stretch/>
        </p:blipFill>
        <p:spPr>
          <a:xfrm>
            <a:off x="7495625" y="676708"/>
            <a:ext cx="257326" cy="263817"/>
          </a:xfrm>
          <a:prstGeom prst="rect">
            <a:avLst/>
          </a:prstGeom>
          <a:noFill/>
          <a:ln>
            <a:noFill/>
          </a:ln>
        </p:spPr>
      </p:pic>
      <p:sp>
        <p:nvSpPr>
          <p:cNvPr id="2" name="TextBox 1">
            <a:extLst>
              <a:ext uri="{FF2B5EF4-FFF2-40B4-BE49-F238E27FC236}">
                <a16:creationId xmlns:a16="http://schemas.microsoft.com/office/drawing/2014/main" id="{891B90BC-27C9-CBCC-CE82-DDBAF93FC0C2}"/>
              </a:ext>
            </a:extLst>
          </p:cNvPr>
          <p:cNvSpPr txBox="1"/>
          <p:nvPr/>
        </p:nvSpPr>
        <p:spPr>
          <a:xfrm>
            <a:off x="8096489" y="3957674"/>
            <a:ext cx="1504950" cy="400110"/>
          </a:xfrm>
          <a:prstGeom prst="rect">
            <a:avLst/>
          </a:prstGeom>
          <a:noFill/>
        </p:spPr>
        <p:txBody>
          <a:bodyPr wrap="square" rtlCol="0">
            <a:spAutoFit/>
          </a:bodyPr>
          <a:lstStyle/>
          <a:p>
            <a:r>
              <a:rPr lang="en-GB" sz="1000" dirty="0">
                <a:solidFill>
                  <a:schemeClr val="tx1"/>
                </a:solidFill>
              </a:rPr>
              <a:t>Andreea Ruse 2108815</a:t>
            </a:r>
          </a:p>
        </p:txBody>
      </p:sp>
      <p:pic>
        <p:nvPicPr>
          <p:cNvPr id="3" name="Picture 2">
            <a:extLst>
              <a:ext uri="{FF2B5EF4-FFF2-40B4-BE49-F238E27FC236}">
                <a16:creationId xmlns:a16="http://schemas.microsoft.com/office/drawing/2014/main" id="{46A9FDC7-D73D-2BE4-0AF6-5E2F4FB1B85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31663" y="3641531"/>
            <a:ext cx="1371789" cy="51619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89"/>
        <p:cNvGrpSpPr/>
        <p:nvPr/>
      </p:nvGrpSpPr>
      <p:grpSpPr>
        <a:xfrm>
          <a:off x="0" y="0"/>
          <a:ext cx="0" cy="0"/>
          <a:chOff x="0" y="0"/>
          <a:chExt cx="0" cy="0"/>
        </a:xfrm>
      </p:grpSpPr>
      <p:sp>
        <p:nvSpPr>
          <p:cNvPr id="290" name="Google Shape;290;p30"/>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latin typeface="Source Sans Pro" panose="020B0503030403020204" pitchFamily="34" charset="0"/>
                <a:ea typeface="Source Sans Pro" panose="020B0503030403020204" pitchFamily="34" charset="0"/>
              </a:rPr>
              <a:t>Table of content</a:t>
            </a:r>
            <a:endParaRPr dirty="0">
              <a:latin typeface="Source Sans Pro" panose="020B0503030403020204" pitchFamily="34" charset="0"/>
              <a:ea typeface="Source Sans Pro" panose="020B0503030403020204" pitchFamily="34" charset="0"/>
            </a:endParaRPr>
          </a:p>
        </p:txBody>
      </p:sp>
      <p:sp>
        <p:nvSpPr>
          <p:cNvPr id="3" name="Text Placeholder 2">
            <a:extLst>
              <a:ext uri="{FF2B5EF4-FFF2-40B4-BE49-F238E27FC236}">
                <a16:creationId xmlns:a16="http://schemas.microsoft.com/office/drawing/2014/main" id="{6191DC1E-D697-2ABA-B30D-E08728E0D130}"/>
              </a:ext>
            </a:extLst>
          </p:cNvPr>
          <p:cNvSpPr>
            <a:spLocks noGrp="1"/>
          </p:cNvSpPr>
          <p:nvPr>
            <p:ph type="body" idx="1"/>
          </p:nvPr>
        </p:nvSpPr>
        <p:spPr>
          <a:xfrm>
            <a:off x="275678" y="1408933"/>
            <a:ext cx="7704000" cy="3541890"/>
          </a:xfrm>
        </p:spPr>
        <p:txBody>
          <a:bodyPr/>
          <a:lstStyle/>
          <a:p>
            <a:pPr indent="-457200" algn="l"/>
            <a:r>
              <a:rPr lang="en-GB" sz="1400" dirty="0">
                <a:solidFill>
                  <a:schemeClr val="tx1"/>
                </a:solidFill>
                <a:latin typeface="+mn-lt"/>
              </a:rPr>
              <a:t>Introduction</a:t>
            </a:r>
          </a:p>
          <a:p>
            <a:pPr indent="-457200" algn="l"/>
            <a:r>
              <a:rPr lang="en-GB" sz="1400" dirty="0">
                <a:solidFill>
                  <a:schemeClr val="tx1"/>
                </a:solidFill>
                <a:latin typeface="+mn-lt"/>
              </a:rPr>
              <a:t>Poster</a:t>
            </a:r>
          </a:p>
          <a:p>
            <a:pPr indent="-457200" algn="l"/>
            <a:r>
              <a:rPr lang="en-GB" sz="1400" dirty="0">
                <a:solidFill>
                  <a:schemeClr val="tx1"/>
                </a:solidFill>
                <a:latin typeface="+mn-lt"/>
              </a:rPr>
              <a:t>Motivation and Goals</a:t>
            </a:r>
          </a:p>
          <a:p>
            <a:pPr indent="-457200" algn="l"/>
            <a:r>
              <a:rPr lang="en-GB" sz="1400" dirty="0">
                <a:solidFill>
                  <a:schemeClr val="tx1"/>
                </a:solidFill>
                <a:latin typeface="+mn-lt"/>
              </a:rPr>
              <a:t>Aim and Objectives</a:t>
            </a:r>
          </a:p>
          <a:p>
            <a:pPr indent="-457200" algn="l"/>
            <a:r>
              <a:rPr lang="en-GB" sz="1400" dirty="0">
                <a:solidFill>
                  <a:schemeClr val="tx1"/>
                </a:solidFill>
                <a:latin typeface="+mn-lt"/>
              </a:rPr>
              <a:t>Literature review</a:t>
            </a:r>
          </a:p>
          <a:p>
            <a:pPr indent="-457200" algn="l"/>
            <a:r>
              <a:rPr lang="en-GB" sz="1400" dirty="0">
                <a:solidFill>
                  <a:schemeClr val="tx1"/>
                </a:solidFill>
                <a:latin typeface="+mn-lt"/>
              </a:rPr>
              <a:t>Methodology</a:t>
            </a:r>
          </a:p>
          <a:p>
            <a:pPr indent="-457200" algn="l"/>
            <a:r>
              <a:rPr lang="en-GB" sz="1400" dirty="0">
                <a:solidFill>
                  <a:schemeClr val="tx1"/>
                </a:solidFill>
                <a:latin typeface="+mn-lt"/>
              </a:rPr>
              <a:t>Gantt Chart</a:t>
            </a:r>
          </a:p>
          <a:p>
            <a:pPr indent="-457200" algn="l"/>
            <a:r>
              <a:rPr lang="en" sz="1400" dirty="0">
                <a:latin typeface="+mn-lt"/>
                <a:ea typeface="Source Sans Pro" panose="020B0503030403020204" pitchFamily="34" charset="0"/>
              </a:rPr>
              <a:t>Model Comparision</a:t>
            </a:r>
          </a:p>
          <a:p>
            <a:pPr indent="-457200" algn="l"/>
            <a:r>
              <a:rPr lang="en-GB" sz="1400" dirty="0">
                <a:latin typeface="+mn-lt"/>
                <a:ea typeface="Source Sans Pro" panose="020B0503030403020204" pitchFamily="34" charset="0"/>
              </a:rPr>
              <a:t>Evaluation Metrics</a:t>
            </a:r>
          </a:p>
          <a:p>
            <a:pPr indent="-457200" algn="l"/>
            <a:r>
              <a:rPr lang="en-GB" sz="1400" dirty="0">
                <a:latin typeface="+mn-lt"/>
                <a:ea typeface="Source Sans Pro" panose="020B0503030403020204" pitchFamily="34" charset="0"/>
              </a:rPr>
              <a:t>Logistic Regression Results</a:t>
            </a:r>
          </a:p>
          <a:p>
            <a:pPr indent="-457200" algn="l"/>
            <a:r>
              <a:rPr lang="en-GB" sz="1400" dirty="0">
                <a:solidFill>
                  <a:schemeClr val="tx1"/>
                </a:solidFill>
                <a:latin typeface="+mn-lt"/>
                <a:ea typeface="Source Sans Pro" panose="020B0503030403020204" pitchFamily="34" charset="0"/>
              </a:rPr>
              <a:t>Random Forest Results</a:t>
            </a:r>
          </a:p>
          <a:p>
            <a:pPr indent="-457200" algn="l"/>
            <a:r>
              <a:rPr lang="en-GB" sz="1400" dirty="0">
                <a:solidFill>
                  <a:schemeClr val="tx1"/>
                </a:solidFill>
                <a:latin typeface="+mn-lt"/>
                <a:ea typeface="Source Sans Pro" panose="020B0503030403020204" pitchFamily="34" charset="0"/>
              </a:rPr>
              <a:t>Support Vector Machine Results</a:t>
            </a:r>
            <a:endParaRPr lang="en-GB" sz="1400" dirty="0">
              <a:solidFill>
                <a:schemeClr val="tx1"/>
              </a:solidFill>
              <a:latin typeface="+mn-lt"/>
            </a:endParaRPr>
          </a:p>
          <a:p>
            <a:pPr indent="-457200" algn="l"/>
            <a:r>
              <a:rPr lang="en-GB" sz="1400" dirty="0">
                <a:solidFill>
                  <a:schemeClr val="tx1"/>
                </a:solidFill>
                <a:latin typeface="+mn-lt"/>
              </a:rPr>
              <a:t>Demo </a:t>
            </a:r>
          </a:p>
          <a:p>
            <a:pPr indent="-457200" algn="l"/>
            <a:r>
              <a:rPr lang="en-GB" sz="1400" dirty="0">
                <a:solidFill>
                  <a:schemeClr val="tx1"/>
                </a:solidFill>
                <a:latin typeface="+mn-lt"/>
              </a:rPr>
              <a:t>Final Model Decision</a:t>
            </a:r>
          </a:p>
          <a:p>
            <a:pPr indent="-457200" algn="l"/>
            <a:r>
              <a:rPr lang="en-GB" sz="1400" dirty="0">
                <a:solidFill>
                  <a:schemeClr val="tx1"/>
                </a:solidFill>
                <a:latin typeface="+mn-lt"/>
              </a:rPr>
              <a:t>Conclusion</a:t>
            </a:r>
          </a:p>
          <a:p>
            <a:pPr marL="0" indent="0" algn="l">
              <a:buNone/>
            </a:pPr>
            <a:endParaRPr lang="en-GB" sz="1000" dirty="0">
              <a:solidFill>
                <a:schemeClr val="tx1"/>
              </a:solidFill>
              <a:latin typeface="Source Sans Pro" panose="020B0503030403020204" pitchFamily="34" charset="0"/>
              <a:ea typeface="Source Sans Pro" panose="020B0503030403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98"/>
        <p:cNvGrpSpPr/>
        <p:nvPr/>
      </p:nvGrpSpPr>
      <p:grpSpPr>
        <a:xfrm>
          <a:off x="0" y="0"/>
          <a:ext cx="0" cy="0"/>
          <a:chOff x="0" y="0"/>
          <a:chExt cx="0" cy="0"/>
        </a:xfrm>
      </p:grpSpPr>
      <p:sp>
        <p:nvSpPr>
          <p:cNvPr id="299" name="Google Shape;299;p31"/>
          <p:cNvSpPr txBox="1">
            <a:spLocks noGrp="1"/>
          </p:cNvSpPr>
          <p:nvPr>
            <p:ph type="title"/>
          </p:nvPr>
        </p:nvSpPr>
        <p:spPr>
          <a:xfrm>
            <a:off x="713225" y="539500"/>
            <a:ext cx="7717500" cy="572700"/>
          </a:xfrm>
        </p:spPr>
        <p:txBody>
          <a:bodyPr spcFirstLastPara="1" wrap="square" lIns="91425" tIns="91425" rIns="91425" bIns="91425" anchor="ctr" anchorCtr="0">
            <a:normAutofit/>
          </a:bodyPr>
          <a:lstStyle/>
          <a:p>
            <a:pPr lvl="0"/>
            <a:r>
              <a:rPr lang="en-GB" sz="2900" dirty="0">
                <a:latin typeface="Source Sans Pro" panose="020B0503030403020204" pitchFamily="34" charset="0"/>
                <a:ea typeface="Source Sans Pro" panose="020B0503030403020204" pitchFamily="34" charset="0"/>
              </a:rPr>
              <a:t>INTRODUCTION</a:t>
            </a:r>
          </a:p>
        </p:txBody>
      </p:sp>
      <p:sp>
        <p:nvSpPr>
          <p:cNvPr id="27" name="TextBox 26">
            <a:extLst>
              <a:ext uri="{FF2B5EF4-FFF2-40B4-BE49-F238E27FC236}">
                <a16:creationId xmlns:a16="http://schemas.microsoft.com/office/drawing/2014/main" id="{B8D79D58-0040-DD2B-DC95-6C56FEC1563E}"/>
              </a:ext>
            </a:extLst>
          </p:cNvPr>
          <p:cNvSpPr txBox="1"/>
          <p:nvPr/>
        </p:nvSpPr>
        <p:spPr>
          <a:xfrm>
            <a:off x="713225" y="1339592"/>
            <a:ext cx="4472729" cy="3264408"/>
          </a:xfrm>
          <a:prstGeom prst="rect">
            <a:avLst/>
          </a:prstGeom>
          <a:noFill/>
          <a:ln>
            <a:noFill/>
          </a:ln>
        </p:spPr>
        <p:txBody>
          <a:bodyPr rtlCol="0" anchor="t">
            <a:normAutofit/>
          </a:bodyPr>
          <a:lstStyle/>
          <a:p>
            <a:pPr marL="285750" indent="-285750" algn="ctr">
              <a:spcAft>
                <a:spcPts val="600"/>
              </a:spcAft>
              <a:buClr>
                <a:schemeClr val="bg2">
                  <a:lumMod val="75000"/>
                </a:schemeClr>
              </a:buClr>
              <a:buFont typeface="Arial"/>
              <a:buChar char="•"/>
            </a:pPr>
            <a:r>
              <a:rPr lang="en-US" sz="1200" b="0" i="0" u="none" strike="noStrike" cap="none" dirty="0">
                <a:solidFill>
                  <a:schemeClr val="dk1"/>
                </a:solidFill>
              </a:rPr>
              <a:t>Email serves as a crucial communication tool across various sectors, but it has become a target for increasingly sophisticated fraudulent activities. </a:t>
            </a:r>
          </a:p>
          <a:p>
            <a:pPr marL="285750" indent="-285750" algn="ctr">
              <a:spcAft>
                <a:spcPts val="600"/>
              </a:spcAft>
              <a:buClr>
                <a:schemeClr val="bg2">
                  <a:lumMod val="75000"/>
                </a:schemeClr>
              </a:buClr>
              <a:buFont typeface="Arial"/>
              <a:buChar char="•"/>
            </a:pPr>
            <a:r>
              <a:rPr lang="en-US" sz="1200" b="0" i="0" u="none" strike="noStrike" cap="none" dirty="0">
                <a:solidFill>
                  <a:schemeClr val="dk1"/>
                </a:solidFill>
              </a:rPr>
              <a:t>HMRC alone reported alarming figures, including over 170,00 scam warnings and a significant rise in phishing emails, underscoring the urgent need for advanced detection systems to combat tax-related fraud. [1]</a:t>
            </a:r>
          </a:p>
          <a:p>
            <a:pPr algn="ctr">
              <a:spcAft>
                <a:spcPts val="600"/>
              </a:spcAft>
            </a:pPr>
            <a:endParaRPr lang="en-US" sz="1200" b="0" i="0" u="none" strike="noStrike" cap="none" dirty="0">
              <a:solidFill>
                <a:schemeClr val="dk1"/>
              </a:solidFill>
            </a:endParaRPr>
          </a:p>
        </p:txBody>
      </p:sp>
      <p:pic>
        <p:nvPicPr>
          <p:cNvPr id="1026" name="Picture 2" descr="Email scams: how to avoid email fraud and stay safe online">
            <a:extLst>
              <a:ext uri="{FF2B5EF4-FFF2-40B4-BE49-F238E27FC236}">
                <a16:creationId xmlns:a16="http://schemas.microsoft.com/office/drawing/2014/main" id="{3F63D1B1-E972-26CF-DB29-022546A722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727" r="23830" b="4"/>
          <a:stretch>
            <a:fillRect/>
          </a:stretch>
        </p:blipFill>
        <p:spPr bwMode="auto">
          <a:xfrm>
            <a:off x="5311115" y="1339592"/>
            <a:ext cx="3668250" cy="3264408"/>
          </a:xfrm>
          <a:prstGeom prst="rect">
            <a:avLst/>
          </a:prstGeom>
          <a:solidFill>
            <a:srgbClr val="FFFFFF"/>
          </a:solid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54"/>
        <p:cNvGrpSpPr/>
        <p:nvPr/>
      </p:nvGrpSpPr>
      <p:grpSpPr>
        <a:xfrm>
          <a:off x="0" y="0"/>
          <a:ext cx="0" cy="0"/>
          <a:chOff x="0" y="0"/>
          <a:chExt cx="0" cy="0"/>
        </a:xfrm>
      </p:grpSpPr>
      <p:sp>
        <p:nvSpPr>
          <p:cNvPr id="755" name="Google Shape;755;p44"/>
          <p:cNvSpPr txBox="1">
            <a:spLocks noGrp="1"/>
          </p:cNvSpPr>
          <p:nvPr>
            <p:ph type="title"/>
          </p:nvPr>
        </p:nvSpPr>
        <p:spPr>
          <a:xfrm>
            <a:off x="502716" y="191317"/>
            <a:ext cx="77175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a:latin typeface="Source Sans Pro" panose="020B0503030403020204" pitchFamily="34" charset="0"/>
                <a:ea typeface="Source Sans Pro" panose="020B0503030403020204" pitchFamily="34" charset="0"/>
              </a:rPr>
              <a:t>Poster</a:t>
            </a:r>
            <a:endParaRPr lang="en-GB" dirty="0">
              <a:latin typeface="Source Sans Pro" panose="020B0503030403020204" pitchFamily="34" charset="0"/>
              <a:ea typeface="Source Sans Pro" panose="020B0503030403020204" pitchFamily="34" charset="0"/>
            </a:endParaRPr>
          </a:p>
        </p:txBody>
      </p:sp>
      <p:pic>
        <p:nvPicPr>
          <p:cNvPr id="2" name="Picture 1">
            <a:extLst>
              <a:ext uri="{FF2B5EF4-FFF2-40B4-BE49-F238E27FC236}">
                <a16:creationId xmlns:a16="http://schemas.microsoft.com/office/drawing/2014/main" id="{894E1136-9FCC-12FA-4813-AD69B80CCE24}"/>
              </a:ext>
            </a:extLst>
          </p:cNvPr>
          <p:cNvPicPr>
            <a:picLocks noChangeAspect="1"/>
          </p:cNvPicPr>
          <p:nvPr/>
        </p:nvPicPr>
        <p:blipFill>
          <a:blip r:embed="rId3"/>
          <a:stretch>
            <a:fillRect/>
          </a:stretch>
        </p:blipFill>
        <p:spPr>
          <a:xfrm>
            <a:off x="687444" y="788045"/>
            <a:ext cx="7769111" cy="4164138"/>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22"/>
        <p:cNvGrpSpPr/>
        <p:nvPr/>
      </p:nvGrpSpPr>
      <p:grpSpPr>
        <a:xfrm>
          <a:off x="0" y="0"/>
          <a:ext cx="0" cy="0"/>
          <a:chOff x="0" y="0"/>
          <a:chExt cx="0" cy="0"/>
        </a:xfrm>
      </p:grpSpPr>
      <p:sp>
        <p:nvSpPr>
          <p:cNvPr id="323" name="Google Shape;323;p32"/>
          <p:cNvSpPr txBox="1">
            <a:spLocks noGrp="1"/>
          </p:cNvSpPr>
          <p:nvPr>
            <p:ph type="title"/>
          </p:nvPr>
        </p:nvSpPr>
        <p:spPr>
          <a:xfrm>
            <a:off x="635852" y="187808"/>
            <a:ext cx="7717500" cy="572700"/>
          </a:xfrm>
        </p:spPr>
        <p:txBody>
          <a:bodyPr spcFirstLastPara="1" wrap="square" lIns="91425" tIns="91425" rIns="91425" bIns="91425" anchor="ctr" anchorCtr="0">
            <a:normAutofit/>
          </a:bodyPr>
          <a:lstStyle/>
          <a:p>
            <a:pPr>
              <a:lnSpc>
                <a:spcPct val="90000"/>
              </a:lnSpc>
            </a:pPr>
            <a:r>
              <a:rPr lang="en-GB" sz="2400" dirty="0">
                <a:latin typeface="Source Sans Pro" panose="020B0503030403020204" pitchFamily="34" charset="0"/>
                <a:ea typeface="Source Sans Pro" panose="020B0503030403020204" pitchFamily="34" charset="0"/>
              </a:rPr>
              <a:t>Motivation and Goals</a:t>
            </a:r>
          </a:p>
        </p:txBody>
      </p:sp>
      <p:graphicFrame>
        <p:nvGraphicFramePr>
          <p:cNvPr id="7" name="Rectangle 1">
            <a:extLst>
              <a:ext uri="{FF2B5EF4-FFF2-40B4-BE49-F238E27FC236}">
                <a16:creationId xmlns:a16="http://schemas.microsoft.com/office/drawing/2014/main" id="{41F0F225-105A-A235-3B9B-A0C60669A096}"/>
              </a:ext>
            </a:extLst>
          </p:cNvPr>
          <p:cNvGraphicFramePr>
            <a:graphicFrameLocks noGrp="1"/>
          </p:cNvGraphicFramePr>
          <p:nvPr>
            <p:ph idx="4294967295"/>
            <p:extLst>
              <p:ext uri="{D42A27DB-BD31-4B8C-83A1-F6EECF244321}">
                <p14:modId xmlns:p14="http://schemas.microsoft.com/office/powerpoint/2010/main" val="919157473"/>
              </p:ext>
            </p:extLst>
          </p:nvPr>
        </p:nvGraphicFramePr>
        <p:xfrm>
          <a:off x="1814806" y="1346500"/>
          <a:ext cx="5164895" cy="31334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37"/>
        <p:cNvGrpSpPr/>
        <p:nvPr/>
      </p:nvGrpSpPr>
      <p:grpSpPr>
        <a:xfrm>
          <a:off x="0" y="0"/>
          <a:ext cx="0" cy="0"/>
          <a:chOff x="0" y="0"/>
          <a:chExt cx="0" cy="0"/>
        </a:xfrm>
      </p:grpSpPr>
      <p:sp>
        <p:nvSpPr>
          <p:cNvPr id="339" name="Google Shape;339;p34"/>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p>
            <a:pPr lvl="0"/>
            <a:r>
              <a:rPr lang="en-GB">
                <a:latin typeface="Source Sans Pro" panose="020B0503030403020204" pitchFamily="34" charset="0"/>
                <a:ea typeface="Source Sans Pro" panose="020B0503030403020204" pitchFamily="34" charset="0"/>
              </a:rPr>
              <a:t>Aims and Objective</a:t>
            </a:r>
            <a:endParaRPr lang="en-GB" dirty="0">
              <a:latin typeface="Source Sans Pro" panose="020B0503030403020204" pitchFamily="34" charset="0"/>
              <a:ea typeface="Source Sans Pro" panose="020B0503030403020204" pitchFamily="34" charset="0"/>
            </a:endParaRPr>
          </a:p>
        </p:txBody>
      </p:sp>
      <p:sp>
        <p:nvSpPr>
          <p:cNvPr id="10" name="TextBox 9">
            <a:extLst>
              <a:ext uri="{FF2B5EF4-FFF2-40B4-BE49-F238E27FC236}">
                <a16:creationId xmlns:a16="http://schemas.microsoft.com/office/drawing/2014/main" id="{4F3076DE-681F-8FAC-2125-8872A35692F3}"/>
              </a:ext>
            </a:extLst>
          </p:cNvPr>
          <p:cNvSpPr txBox="1"/>
          <p:nvPr/>
        </p:nvSpPr>
        <p:spPr>
          <a:xfrm>
            <a:off x="858129" y="1596163"/>
            <a:ext cx="7703999" cy="2440668"/>
          </a:xfrm>
          <a:prstGeom prst="rect">
            <a:avLst/>
          </a:prstGeom>
          <a:noFill/>
        </p:spPr>
        <p:txBody>
          <a:bodyPr wrap="square" rtlCol="0">
            <a:spAutoFit/>
          </a:bodyPr>
          <a:lstStyle/>
          <a:p>
            <a:pPr marL="0" indent="0" fontAlgn="t">
              <a:lnSpc>
                <a:spcPct val="110000"/>
              </a:lnSpc>
              <a:buNone/>
            </a:pPr>
            <a:r>
              <a:rPr lang="en-GB" b="1">
                <a:solidFill>
                  <a:schemeClr val="tx1"/>
                </a:solidFill>
                <a:latin typeface="Arial" panose="020B0604020202020204" pitchFamily="34" charset="0"/>
                <a:cs typeface="Arial" panose="020B0604020202020204" pitchFamily="34" charset="0"/>
              </a:rPr>
              <a:t>Aims</a:t>
            </a:r>
          </a:p>
          <a:p>
            <a:pPr fontAlgn="t">
              <a:lnSpc>
                <a:spcPct val="110000"/>
              </a:lnSpc>
            </a:pPr>
            <a:r>
              <a:rPr lang="en-GB">
                <a:solidFill>
                  <a:schemeClr val="tx1"/>
                </a:solidFill>
                <a:latin typeface="Arial" panose="020B0604020202020204" pitchFamily="34" charset="0"/>
                <a:cs typeface="Arial" panose="020B0604020202020204" pitchFamily="34" charset="0"/>
              </a:rPr>
              <a:t>Design, implement, and evaluate machine learning models for detecting fraudulent HMRC emails.</a:t>
            </a:r>
          </a:p>
          <a:p>
            <a:pPr marL="0" indent="0" fontAlgn="t">
              <a:lnSpc>
                <a:spcPct val="110000"/>
              </a:lnSpc>
              <a:buNone/>
            </a:pPr>
            <a:r>
              <a:rPr lang="en-GB" b="1">
                <a:solidFill>
                  <a:schemeClr val="tx1"/>
                </a:solidFill>
                <a:latin typeface="Arial" panose="020B0604020202020204" pitchFamily="34" charset="0"/>
                <a:cs typeface="Arial" panose="020B0604020202020204" pitchFamily="34" charset="0"/>
              </a:rPr>
              <a:t>Objective</a:t>
            </a:r>
            <a:endParaRPr lang="en-GB">
              <a:solidFill>
                <a:schemeClr val="tx1"/>
              </a:solidFill>
              <a:latin typeface="Arial" panose="020B0604020202020204" pitchFamily="34" charset="0"/>
              <a:cs typeface="Arial" panose="020B0604020202020204" pitchFamily="34" charset="0"/>
            </a:endParaRPr>
          </a:p>
          <a:p>
            <a:pPr marL="285750" indent="-285750" fontAlgn="t">
              <a:lnSpc>
                <a:spcPct val="110000"/>
              </a:lnSpc>
              <a:buClr>
                <a:schemeClr val="bg2">
                  <a:lumMod val="75000"/>
                </a:schemeClr>
              </a:buClr>
              <a:buSzPct val="100000"/>
              <a:buFont typeface="Arial" panose="020B0604020202020204" pitchFamily="34" charset="0"/>
              <a:buChar char="•"/>
            </a:pPr>
            <a:r>
              <a:rPr lang="en-GB">
                <a:solidFill>
                  <a:schemeClr val="tx1"/>
                </a:solidFill>
                <a:latin typeface="Arial" panose="020B0604020202020204" pitchFamily="34" charset="0"/>
                <a:cs typeface="Arial" panose="020B0604020202020204" pitchFamily="34" charset="0"/>
              </a:rPr>
              <a:t>Review existing research on email fraud detection</a:t>
            </a:r>
          </a:p>
          <a:p>
            <a:pPr marL="285750" indent="-285750" fontAlgn="t">
              <a:lnSpc>
                <a:spcPct val="110000"/>
              </a:lnSpc>
              <a:buClr>
                <a:schemeClr val="bg2">
                  <a:lumMod val="75000"/>
                </a:schemeClr>
              </a:buClr>
              <a:buFont typeface="Arial" panose="020B0604020202020204" pitchFamily="34" charset="0"/>
              <a:buChar char="•"/>
            </a:pPr>
            <a:r>
              <a:rPr lang="en-GB">
                <a:solidFill>
                  <a:schemeClr val="tx1"/>
                </a:solidFill>
                <a:latin typeface="Arial" panose="020B0604020202020204" pitchFamily="34" charset="0"/>
                <a:cs typeface="Arial" panose="020B0604020202020204" pitchFamily="34" charset="0"/>
              </a:rPr>
              <a:t>Collect and analyse public email datasets</a:t>
            </a:r>
          </a:p>
          <a:p>
            <a:pPr marL="285750" indent="-285750">
              <a:lnSpc>
                <a:spcPct val="110000"/>
              </a:lnSpc>
              <a:buClr>
                <a:schemeClr val="bg2">
                  <a:lumMod val="75000"/>
                </a:schemeClr>
              </a:buClr>
              <a:buFont typeface="Arial" panose="020B0604020202020204" pitchFamily="34" charset="0"/>
              <a:buChar char="•"/>
            </a:pPr>
            <a:r>
              <a:rPr lang="en-GB">
                <a:solidFill>
                  <a:schemeClr val="tx1"/>
                </a:solidFill>
                <a:latin typeface="Arial" panose="020B0604020202020204" pitchFamily="34" charset="0"/>
                <a:cs typeface="Arial" panose="020B0604020202020204" pitchFamily="34" charset="0"/>
              </a:rPr>
              <a:t>Clean and preprocess email data</a:t>
            </a:r>
          </a:p>
          <a:p>
            <a:pPr marL="285750" indent="-285750" fontAlgn="t">
              <a:lnSpc>
                <a:spcPct val="110000"/>
              </a:lnSpc>
              <a:buClr>
                <a:schemeClr val="bg2">
                  <a:lumMod val="75000"/>
                </a:schemeClr>
              </a:buClr>
              <a:buFont typeface="Arial" panose="020B0604020202020204" pitchFamily="34" charset="0"/>
              <a:buChar char="•"/>
            </a:pPr>
            <a:r>
              <a:rPr lang="en-GB">
                <a:solidFill>
                  <a:schemeClr val="tx1"/>
                </a:solidFill>
                <a:latin typeface="Arial" panose="020B0604020202020204" pitchFamily="34" charset="0"/>
                <a:cs typeface="Arial" panose="020B0604020202020204" pitchFamily="34" charset="0"/>
              </a:rPr>
              <a:t>Extract relevant features</a:t>
            </a:r>
          </a:p>
          <a:p>
            <a:pPr marL="285750" indent="-285750" fontAlgn="t">
              <a:lnSpc>
                <a:spcPct val="110000"/>
              </a:lnSpc>
              <a:buClr>
                <a:schemeClr val="bg2">
                  <a:lumMod val="75000"/>
                </a:schemeClr>
              </a:buClr>
              <a:buFont typeface="Arial" panose="020B0604020202020204" pitchFamily="34" charset="0"/>
              <a:buChar char="•"/>
            </a:pPr>
            <a:r>
              <a:rPr lang="en-GB">
                <a:solidFill>
                  <a:schemeClr val="tx1"/>
                </a:solidFill>
                <a:latin typeface="Arial" panose="020B0604020202020204" pitchFamily="34" charset="0"/>
                <a:cs typeface="Arial" panose="020B0604020202020204" pitchFamily="34" charset="0"/>
              </a:rPr>
              <a:t>Train SVM and Random Forest models</a:t>
            </a:r>
          </a:p>
          <a:p>
            <a:endParaRPr lang="en-GB" dirty="0"/>
          </a:p>
        </p:txBody>
      </p:sp>
      <p:pic>
        <p:nvPicPr>
          <p:cNvPr id="2" name="Picture 1">
            <a:extLst>
              <a:ext uri="{FF2B5EF4-FFF2-40B4-BE49-F238E27FC236}">
                <a16:creationId xmlns:a16="http://schemas.microsoft.com/office/drawing/2014/main" id="{759CF7EF-C84F-0C4A-D9A7-E0D546BE6FCD}"/>
              </a:ext>
            </a:extLst>
          </p:cNvPr>
          <p:cNvPicPr>
            <a:picLocks noChangeAspect="1"/>
          </p:cNvPicPr>
          <p:nvPr/>
        </p:nvPicPr>
        <p:blipFill>
          <a:blip r:embed="rId3"/>
          <a:stretch>
            <a:fillRect/>
          </a:stretch>
        </p:blipFill>
        <p:spPr>
          <a:xfrm>
            <a:off x="5610999" y="2816497"/>
            <a:ext cx="3199435" cy="2128131"/>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sp>
        <p:nvSpPr>
          <p:cNvPr id="385" name="Google Shape;385;p35"/>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p>
            <a:r>
              <a:rPr lang="en-GB" sz="2800" dirty="0">
                <a:solidFill>
                  <a:schemeClr val="tx1"/>
                </a:solidFill>
                <a:latin typeface="Source Sans Pro" panose="020B0503030403020204" pitchFamily="34" charset="0"/>
                <a:ea typeface="Source Sans Pro" panose="020B0503030403020204" pitchFamily="34" charset="0"/>
              </a:rPr>
              <a:t>Literature review</a:t>
            </a:r>
            <a:br>
              <a:rPr lang="en-GB" sz="2800" dirty="0">
                <a:solidFill>
                  <a:schemeClr val="tx1"/>
                </a:solidFill>
                <a:latin typeface="Source Sans Pro" panose="020B0503030403020204" pitchFamily="34" charset="0"/>
                <a:ea typeface="Source Sans Pro" panose="020B0503030403020204" pitchFamily="34" charset="0"/>
              </a:rPr>
            </a:br>
            <a:endParaRPr dirty="0">
              <a:latin typeface="Source Sans Pro" panose="020B0503030403020204" pitchFamily="34" charset="0"/>
              <a:ea typeface="Source Sans Pro" panose="020B0503030403020204" pitchFamily="34" charset="0"/>
            </a:endParaRPr>
          </a:p>
        </p:txBody>
      </p:sp>
      <p:sp>
        <p:nvSpPr>
          <p:cNvPr id="14" name="TextBox 13">
            <a:extLst>
              <a:ext uri="{FF2B5EF4-FFF2-40B4-BE49-F238E27FC236}">
                <a16:creationId xmlns:a16="http://schemas.microsoft.com/office/drawing/2014/main" id="{742CAE13-511E-1234-BE73-6E2B481D3447}"/>
              </a:ext>
            </a:extLst>
          </p:cNvPr>
          <p:cNvSpPr txBox="1"/>
          <p:nvPr/>
        </p:nvSpPr>
        <p:spPr>
          <a:xfrm rot="10800000" flipV="1">
            <a:off x="492369" y="1586832"/>
            <a:ext cx="6914271" cy="1969835"/>
          </a:xfrm>
          <a:prstGeom prst="rect">
            <a:avLst/>
          </a:prstGeom>
          <a:noFill/>
        </p:spPr>
        <p:txBody>
          <a:bodyPr wrap="square" rtlCol="0">
            <a:spAutoFit/>
          </a:bodyPr>
          <a:lstStyle/>
          <a:p>
            <a:pPr marL="0" indent="0">
              <a:lnSpc>
                <a:spcPct val="110000"/>
              </a:lnSpc>
              <a:buNone/>
            </a:pPr>
            <a:r>
              <a:rPr lang="en-GB" dirty="0">
                <a:solidFill>
                  <a:schemeClr val="tx1"/>
                </a:solidFill>
                <a:latin typeface="Arial" panose="020B0604020202020204" pitchFamily="34" charset="0"/>
                <a:cs typeface="Arial" panose="020B0604020202020204" pitchFamily="34" charset="0"/>
              </a:rPr>
              <a:t>Several studies have explored spam and fraud detection using machine learning.</a:t>
            </a:r>
          </a:p>
          <a:p>
            <a:pPr marL="285750" indent="-285750">
              <a:lnSpc>
                <a:spcPct val="110000"/>
              </a:lnSpc>
              <a:buClr>
                <a:schemeClr val="bg2">
                  <a:lumMod val="75000"/>
                </a:schemeClr>
              </a:buClr>
              <a:buFont typeface="Arial" panose="020B0604020202020204" pitchFamily="34" charset="0"/>
              <a:buChar char="•"/>
            </a:pPr>
            <a:r>
              <a:rPr lang="en-GB" dirty="0" err="1">
                <a:solidFill>
                  <a:schemeClr val="tx1"/>
                </a:solidFill>
                <a:latin typeface="Arial" panose="020B0604020202020204" pitchFamily="34" charset="0"/>
                <a:cs typeface="Arial" panose="020B0604020202020204" pitchFamily="34" charset="0"/>
              </a:rPr>
              <a:t>Jáñez</a:t>
            </a:r>
            <a:r>
              <a:rPr lang="en-GB" dirty="0">
                <a:solidFill>
                  <a:schemeClr val="tx1"/>
                </a:solidFill>
                <a:latin typeface="Arial" panose="020B0604020202020204" pitchFamily="34" charset="0"/>
                <a:cs typeface="Arial" panose="020B0604020202020204" pitchFamily="34" charset="0"/>
              </a:rPr>
              <a:t>-Martino et al. (2022) analysed spam strategies and dataset shift problems. Their work provides strong theoretical insight but lacks large-scale real-world testing. [8]</a:t>
            </a:r>
          </a:p>
          <a:p>
            <a:pPr marL="285750" indent="-285750">
              <a:lnSpc>
                <a:spcPct val="110000"/>
              </a:lnSpc>
              <a:buClr>
                <a:schemeClr val="bg2">
                  <a:lumMod val="75000"/>
                </a:schemeClr>
              </a:buClr>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Almeida et al. (2012) developed SMS spam filters with high accuracy. However, the study is outdated and does not reflect modern email threats. [7]</a:t>
            </a:r>
          </a:p>
          <a:p>
            <a:pPr marL="285750" indent="-285750">
              <a:lnSpc>
                <a:spcPct val="110000"/>
              </a:lnSpc>
              <a:buClr>
                <a:schemeClr val="bg2">
                  <a:lumMod val="75000"/>
                </a:schemeClr>
              </a:buClr>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Al-Haddad et al. (2021) used machine learning for email fraud detection. While effective, the dataset size was limited</a:t>
            </a:r>
            <a:r>
              <a:rPr lang="en-GB" dirty="0">
                <a:solidFill>
                  <a:schemeClr val="tx1"/>
                </a:solidFill>
              </a:rPr>
              <a:t>. [5]</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32"/>
        <p:cNvGrpSpPr/>
        <p:nvPr/>
      </p:nvGrpSpPr>
      <p:grpSpPr>
        <a:xfrm>
          <a:off x="0" y="0"/>
          <a:ext cx="0" cy="0"/>
          <a:chOff x="0" y="0"/>
          <a:chExt cx="0" cy="0"/>
        </a:xfrm>
      </p:grpSpPr>
      <p:sp>
        <p:nvSpPr>
          <p:cNvPr id="434" name="Google Shape;434;p36"/>
          <p:cNvSpPr txBox="1">
            <a:spLocks noGrp="1"/>
          </p:cNvSpPr>
          <p:nvPr>
            <p:ph type="title"/>
          </p:nvPr>
        </p:nvSpPr>
        <p:spPr>
          <a:xfrm>
            <a:off x="487845" y="172452"/>
            <a:ext cx="7717500" cy="572700"/>
          </a:xfrm>
        </p:spPr>
        <p:txBody>
          <a:bodyPr spcFirstLastPara="1" wrap="square" lIns="91425" tIns="91425" rIns="91425" bIns="91425" anchor="ctr" anchorCtr="0">
            <a:normAutofit/>
          </a:bodyPr>
          <a:lstStyle/>
          <a:p>
            <a:pPr lvl="0"/>
            <a:r>
              <a:rPr lang="en-GB" sz="2900" dirty="0">
                <a:latin typeface="Source Sans Pro" panose="020B0503030403020204" pitchFamily="34" charset="0"/>
                <a:ea typeface="Source Sans Pro" panose="020B0503030403020204" pitchFamily="34" charset="0"/>
              </a:rPr>
              <a:t>Methodology</a:t>
            </a:r>
          </a:p>
        </p:txBody>
      </p:sp>
      <p:graphicFrame>
        <p:nvGraphicFramePr>
          <p:cNvPr id="446" name="Google Shape;436;p36">
            <a:extLst>
              <a:ext uri="{FF2B5EF4-FFF2-40B4-BE49-F238E27FC236}">
                <a16:creationId xmlns:a16="http://schemas.microsoft.com/office/drawing/2014/main" id="{F0A8150D-B2F9-DF35-59FA-D704AEC2B928}"/>
              </a:ext>
            </a:extLst>
          </p:cNvPr>
          <p:cNvGraphicFramePr/>
          <p:nvPr>
            <p:extLst>
              <p:ext uri="{D42A27DB-BD31-4B8C-83A1-F6EECF244321}">
                <p14:modId xmlns:p14="http://schemas.microsoft.com/office/powerpoint/2010/main" val="3703825553"/>
              </p:ext>
            </p:extLst>
          </p:nvPr>
        </p:nvGraphicFramePr>
        <p:xfrm>
          <a:off x="713225" y="1302700"/>
          <a:ext cx="7717500" cy="32644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89"/>
        <p:cNvGrpSpPr/>
        <p:nvPr/>
      </p:nvGrpSpPr>
      <p:grpSpPr>
        <a:xfrm>
          <a:off x="0" y="0"/>
          <a:ext cx="0" cy="0"/>
          <a:chOff x="0" y="0"/>
          <a:chExt cx="0" cy="0"/>
        </a:xfrm>
      </p:grpSpPr>
      <p:sp>
        <p:nvSpPr>
          <p:cNvPr id="490" name="Google Shape;490;p37"/>
          <p:cNvSpPr txBox="1">
            <a:spLocks noGrp="1"/>
          </p:cNvSpPr>
          <p:nvPr>
            <p:ph type="title"/>
          </p:nvPr>
        </p:nvSpPr>
        <p:spPr>
          <a:xfrm>
            <a:off x="500723" y="108057"/>
            <a:ext cx="7717500" cy="572700"/>
          </a:xfrm>
        </p:spPr>
        <p:txBody>
          <a:bodyPr spcFirstLastPara="1" wrap="square" lIns="91425" tIns="91425" rIns="91425" bIns="91425" anchor="ctr" anchorCtr="0">
            <a:noAutofit/>
          </a:bodyPr>
          <a:lstStyle/>
          <a:p>
            <a:br>
              <a:rPr lang="en-GB" sz="1800" dirty="0">
                <a:latin typeface="Source Sans Pro" panose="020B0503030403020204" pitchFamily="34" charset="0"/>
                <a:ea typeface="Source Sans Pro" panose="020B0503030403020204" pitchFamily="34" charset="0"/>
              </a:rPr>
            </a:br>
            <a:r>
              <a:rPr lang="en-GB" sz="3200" dirty="0">
                <a:latin typeface="Source Sans Pro" panose="020B0503030403020204" pitchFamily="34" charset="0"/>
                <a:ea typeface="Source Sans Pro" panose="020B0503030403020204" pitchFamily="34" charset="0"/>
              </a:rPr>
              <a:t>Gantt Chart</a:t>
            </a:r>
            <a:br>
              <a:rPr lang="en-GB" sz="1800" dirty="0">
                <a:latin typeface="Source Sans Pro" panose="020B0503030403020204" pitchFamily="34" charset="0"/>
                <a:ea typeface="Source Sans Pro" panose="020B0503030403020204" pitchFamily="34" charset="0"/>
              </a:rPr>
            </a:br>
            <a:endParaRPr lang="en-GB" sz="1800" dirty="0">
              <a:latin typeface="Source Sans Pro" panose="020B0503030403020204" pitchFamily="34" charset="0"/>
              <a:ea typeface="Source Sans Pro" panose="020B0503030403020204" pitchFamily="34" charset="0"/>
            </a:endParaRPr>
          </a:p>
        </p:txBody>
      </p:sp>
      <p:pic>
        <p:nvPicPr>
          <p:cNvPr id="28" name="Picture 27">
            <a:extLst>
              <a:ext uri="{FF2B5EF4-FFF2-40B4-BE49-F238E27FC236}">
                <a16:creationId xmlns:a16="http://schemas.microsoft.com/office/drawing/2014/main" id="{02EB9634-9245-09E0-3CAE-7205B20E0B68}"/>
              </a:ext>
            </a:extLst>
          </p:cNvPr>
          <p:cNvPicPr>
            <a:picLocks noChangeAspect="1"/>
          </p:cNvPicPr>
          <p:nvPr/>
        </p:nvPicPr>
        <p:blipFill>
          <a:blip r:embed="rId3"/>
          <a:stretch>
            <a:fillRect/>
          </a:stretch>
        </p:blipFill>
        <p:spPr>
          <a:xfrm>
            <a:off x="633815" y="1064761"/>
            <a:ext cx="7876370" cy="355092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613"/>
        <p:cNvGrpSpPr/>
        <p:nvPr/>
      </p:nvGrpSpPr>
      <p:grpSpPr>
        <a:xfrm>
          <a:off x="0" y="0"/>
          <a:ext cx="0" cy="0"/>
          <a:chOff x="0" y="0"/>
          <a:chExt cx="0" cy="0"/>
        </a:xfrm>
      </p:grpSpPr>
      <p:sp>
        <p:nvSpPr>
          <p:cNvPr id="614" name="Google Shape;614;p41"/>
          <p:cNvSpPr txBox="1">
            <a:spLocks noGrp="1"/>
          </p:cNvSpPr>
          <p:nvPr>
            <p:ph type="title"/>
          </p:nvPr>
        </p:nvSpPr>
        <p:spPr>
          <a:xfrm>
            <a:off x="647638" y="125060"/>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latin typeface="Source Sans Pro" panose="020B0503030403020204" pitchFamily="34" charset="0"/>
                <a:ea typeface="Source Sans Pro" panose="020B0503030403020204" pitchFamily="34" charset="0"/>
              </a:rPr>
              <a:t>Model Comparision</a:t>
            </a:r>
            <a:endParaRPr dirty="0">
              <a:latin typeface="Source Sans Pro" panose="020B0503030403020204" pitchFamily="34" charset="0"/>
              <a:ea typeface="Source Sans Pro" panose="020B0503030403020204" pitchFamily="34" charset="0"/>
            </a:endParaRPr>
          </a:p>
        </p:txBody>
      </p:sp>
      <p:graphicFrame>
        <p:nvGraphicFramePr>
          <p:cNvPr id="2" name="Table 1">
            <a:extLst>
              <a:ext uri="{FF2B5EF4-FFF2-40B4-BE49-F238E27FC236}">
                <a16:creationId xmlns:a16="http://schemas.microsoft.com/office/drawing/2014/main" id="{5AED729B-435B-7C57-BE50-A4D689FB8056}"/>
              </a:ext>
            </a:extLst>
          </p:cNvPr>
          <p:cNvGraphicFramePr>
            <a:graphicFrameLocks noGrp="1"/>
          </p:cNvGraphicFramePr>
          <p:nvPr>
            <p:extLst>
              <p:ext uri="{D42A27DB-BD31-4B8C-83A1-F6EECF244321}">
                <p14:modId xmlns:p14="http://schemas.microsoft.com/office/powerpoint/2010/main" val="327835750"/>
              </p:ext>
            </p:extLst>
          </p:nvPr>
        </p:nvGraphicFramePr>
        <p:xfrm>
          <a:off x="712788" y="1842592"/>
          <a:ext cx="7718424" cy="2438400"/>
        </p:xfrm>
        <a:graphic>
          <a:graphicData uri="http://schemas.openxmlformats.org/drawingml/2006/table">
            <a:tbl>
              <a:tblPr>
                <a:tableStyleId>{8FD4443E-F989-4FC4-A0C8-D5A2AF1F390B}</a:tableStyleId>
              </a:tblPr>
              <a:tblGrid>
                <a:gridCol w="1929606">
                  <a:extLst>
                    <a:ext uri="{9D8B030D-6E8A-4147-A177-3AD203B41FA5}">
                      <a16:colId xmlns:a16="http://schemas.microsoft.com/office/drawing/2014/main" val="2486868021"/>
                    </a:ext>
                  </a:extLst>
                </a:gridCol>
                <a:gridCol w="1929606">
                  <a:extLst>
                    <a:ext uri="{9D8B030D-6E8A-4147-A177-3AD203B41FA5}">
                      <a16:colId xmlns:a16="http://schemas.microsoft.com/office/drawing/2014/main" val="1705221909"/>
                    </a:ext>
                  </a:extLst>
                </a:gridCol>
                <a:gridCol w="1929606">
                  <a:extLst>
                    <a:ext uri="{9D8B030D-6E8A-4147-A177-3AD203B41FA5}">
                      <a16:colId xmlns:a16="http://schemas.microsoft.com/office/drawing/2014/main" val="1265058190"/>
                    </a:ext>
                  </a:extLst>
                </a:gridCol>
                <a:gridCol w="1929606">
                  <a:extLst>
                    <a:ext uri="{9D8B030D-6E8A-4147-A177-3AD203B41FA5}">
                      <a16:colId xmlns:a16="http://schemas.microsoft.com/office/drawing/2014/main" val="1702755506"/>
                    </a:ext>
                  </a:extLst>
                </a:gridCol>
              </a:tblGrid>
              <a:tr h="0">
                <a:tc>
                  <a:txBody>
                    <a:bodyPr/>
                    <a:lstStyle/>
                    <a:p>
                      <a:pPr>
                        <a:buNone/>
                      </a:pPr>
                      <a:r>
                        <a:rPr lang="en-GB" b="1" dirty="0"/>
                        <a:t>Metric</a:t>
                      </a:r>
                    </a:p>
                  </a:txBody>
                  <a:tcPr anchor="ctr"/>
                </a:tc>
                <a:tc>
                  <a:txBody>
                    <a:bodyPr/>
                    <a:lstStyle/>
                    <a:p>
                      <a:pPr>
                        <a:buNone/>
                      </a:pPr>
                      <a:r>
                        <a:rPr lang="en-GB" b="1" dirty="0"/>
                        <a:t>Logistic Regression</a:t>
                      </a:r>
                    </a:p>
                  </a:txBody>
                  <a:tcPr anchor="ctr"/>
                </a:tc>
                <a:tc>
                  <a:txBody>
                    <a:bodyPr/>
                    <a:lstStyle/>
                    <a:p>
                      <a:pPr>
                        <a:buNone/>
                      </a:pPr>
                      <a:r>
                        <a:rPr lang="en-GB" b="1" dirty="0"/>
                        <a:t>Random Forest</a:t>
                      </a:r>
                    </a:p>
                  </a:txBody>
                  <a:tcPr anchor="ctr"/>
                </a:tc>
                <a:tc>
                  <a:txBody>
                    <a:bodyPr/>
                    <a:lstStyle/>
                    <a:p>
                      <a:pPr>
                        <a:buNone/>
                      </a:pPr>
                      <a:r>
                        <a:rPr lang="en-GB" b="1" dirty="0"/>
                        <a:t>SVM</a:t>
                      </a:r>
                    </a:p>
                  </a:txBody>
                  <a:tcPr anchor="ctr"/>
                </a:tc>
                <a:extLst>
                  <a:ext uri="{0D108BD9-81ED-4DB2-BD59-A6C34878D82A}">
                    <a16:rowId xmlns:a16="http://schemas.microsoft.com/office/drawing/2014/main" val="1459886665"/>
                  </a:ext>
                </a:extLst>
              </a:tr>
              <a:tr h="0">
                <a:tc>
                  <a:txBody>
                    <a:bodyPr/>
                    <a:lstStyle/>
                    <a:p>
                      <a:pPr>
                        <a:buNone/>
                      </a:pPr>
                      <a:r>
                        <a:rPr lang="en-GB" dirty="0"/>
                        <a:t>Accuracy</a:t>
                      </a:r>
                    </a:p>
                  </a:txBody>
                  <a:tcPr anchor="ctr"/>
                </a:tc>
                <a:tc>
                  <a:txBody>
                    <a:bodyPr/>
                    <a:lstStyle/>
                    <a:p>
                      <a:pPr>
                        <a:buNone/>
                      </a:pPr>
                      <a:r>
                        <a:rPr lang="en-GB"/>
                        <a:t>0.9758</a:t>
                      </a:r>
                    </a:p>
                  </a:txBody>
                  <a:tcPr anchor="ctr"/>
                </a:tc>
                <a:tc>
                  <a:txBody>
                    <a:bodyPr/>
                    <a:lstStyle/>
                    <a:p>
                      <a:pPr>
                        <a:buNone/>
                      </a:pPr>
                      <a:r>
                        <a:rPr lang="en-GB"/>
                        <a:t>0.9740</a:t>
                      </a:r>
                    </a:p>
                  </a:txBody>
                  <a:tcPr anchor="ctr"/>
                </a:tc>
                <a:tc>
                  <a:txBody>
                    <a:bodyPr/>
                    <a:lstStyle/>
                    <a:p>
                      <a:pPr>
                        <a:buNone/>
                      </a:pPr>
                      <a:r>
                        <a:rPr lang="en-GB" b="1"/>
                        <a:t>0.9812</a:t>
                      </a:r>
                      <a:endParaRPr lang="en-GB"/>
                    </a:p>
                  </a:txBody>
                  <a:tcPr anchor="ctr"/>
                </a:tc>
                <a:extLst>
                  <a:ext uri="{0D108BD9-81ED-4DB2-BD59-A6C34878D82A}">
                    <a16:rowId xmlns:a16="http://schemas.microsoft.com/office/drawing/2014/main" val="4072588903"/>
                  </a:ext>
                </a:extLst>
              </a:tr>
              <a:tr h="0">
                <a:tc>
                  <a:txBody>
                    <a:bodyPr/>
                    <a:lstStyle/>
                    <a:p>
                      <a:pPr>
                        <a:buNone/>
                      </a:pPr>
                      <a:r>
                        <a:rPr lang="en-GB"/>
                        <a:t>Precision</a:t>
                      </a:r>
                    </a:p>
                  </a:txBody>
                  <a:tcPr anchor="ctr"/>
                </a:tc>
                <a:tc>
                  <a:txBody>
                    <a:bodyPr/>
                    <a:lstStyle/>
                    <a:p>
                      <a:pPr>
                        <a:buNone/>
                      </a:pPr>
                      <a:r>
                        <a:rPr lang="en-GB"/>
                        <a:t>0.8961</a:t>
                      </a:r>
                    </a:p>
                  </a:txBody>
                  <a:tcPr anchor="ctr"/>
                </a:tc>
                <a:tc>
                  <a:txBody>
                    <a:bodyPr/>
                    <a:lstStyle/>
                    <a:p>
                      <a:pPr>
                        <a:buNone/>
                      </a:pPr>
                      <a:r>
                        <a:rPr lang="en-GB" b="1"/>
                        <a:t>1.0000</a:t>
                      </a:r>
                      <a:endParaRPr lang="en-GB"/>
                    </a:p>
                  </a:txBody>
                  <a:tcPr anchor="ctr"/>
                </a:tc>
                <a:tc>
                  <a:txBody>
                    <a:bodyPr/>
                    <a:lstStyle/>
                    <a:p>
                      <a:pPr>
                        <a:buNone/>
                      </a:pPr>
                      <a:r>
                        <a:rPr lang="en-GB"/>
                        <a:t>0.9507</a:t>
                      </a:r>
                    </a:p>
                  </a:txBody>
                  <a:tcPr anchor="ctr"/>
                </a:tc>
                <a:extLst>
                  <a:ext uri="{0D108BD9-81ED-4DB2-BD59-A6C34878D82A}">
                    <a16:rowId xmlns:a16="http://schemas.microsoft.com/office/drawing/2014/main" val="4015084575"/>
                  </a:ext>
                </a:extLst>
              </a:tr>
              <a:tr h="0">
                <a:tc>
                  <a:txBody>
                    <a:bodyPr/>
                    <a:lstStyle/>
                    <a:p>
                      <a:pPr>
                        <a:buNone/>
                      </a:pPr>
                      <a:r>
                        <a:rPr lang="en-GB"/>
                        <a:t>Recall</a:t>
                      </a:r>
                    </a:p>
                  </a:txBody>
                  <a:tcPr anchor="ctr"/>
                </a:tc>
                <a:tc>
                  <a:txBody>
                    <a:bodyPr/>
                    <a:lstStyle/>
                    <a:p>
                      <a:pPr>
                        <a:buNone/>
                      </a:pPr>
                      <a:r>
                        <a:rPr lang="en-GB" b="1"/>
                        <a:t>0.9262</a:t>
                      </a:r>
                      <a:endParaRPr lang="en-GB"/>
                    </a:p>
                  </a:txBody>
                  <a:tcPr anchor="ctr"/>
                </a:tc>
                <a:tc>
                  <a:txBody>
                    <a:bodyPr/>
                    <a:lstStyle/>
                    <a:p>
                      <a:pPr>
                        <a:buNone/>
                      </a:pPr>
                      <a:r>
                        <a:rPr lang="en-GB"/>
                        <a:t>0.8054</a:t>
                      </a:r>
                    </a:p>
                  </a:txBody>
                  <a:tcPr anchor="ctr"/>
                </a:tc>
                <a:tc>
                  <a:txBody>
                    <a:bodyPr/>
                    <a:lstStyle/>
                    <a:p>
                      <a:pPr>
                        <a:buNone/>
                      </a:pPr>
                      <a:r>
                        <a:rPr lang="en-GB"/>
                        <a:t>0.9060</a:t>
                      </a:r>
                    </a:p>
                  </a:txBody>
                  <a:tcPr anchor="ctr"/>
                </a:tc>
                <a:extLst>
                  <a:ext uri="{0D108BD9-81ED-4DB2-BD59-A6C34878D82A}">
                    <a16:rowId xmlns:a16="http://schemas.microsoft.com/office/drawing/2014/main" val="2337595498"/>
                  </a:ext>
                </a:extLst>
              </a:tr>
              <a:tr h="0">
                <a:tc>
                  <a:txBody>
                    <a:bodyPr/>
                    <a:lstStyle/>
                    <a:p>
                      <a:pPr>
                        <a:buNone/>
                      </a:pPr>
                      <a:r>
                        <a:rPr lang="en-GB"/>
                        <a:t>F1-score</a:t>
                      </a:r>
                    </a:p>
                  </a:txBody>
                  <a:tcPr anchor="ctr"/>
                </a:tc>
                <a:tc>
                  <a:txBody>
                    <a:bodyPr/>
                    <a:lstStyle/>
                    <a:p>
                      <a:pPr>
                        <a:buNone/>
                      </a:pPr>
                      <a:r>
                        <a:rPr lang="en-GB"/>
                        <a:t>0.9109</a:t>
                      </a:r>
                    </a:p>
                  </a:txBody>
                  <a:tcPr anchor="ctr"/>
                </a:tc>
                <a:tc>
                  <a:txBody>
                    <a:bodyPr/>
                    <a:lstStyle/>
                    <a:p>
                      <a:pPr>
                        <a:buNone/>
                      </a:pPr>
                      <a:r>
                        <a:rPr lang="en-GB"/>
                        <a:t>0.8922</a:t>
                      </a:r>
                    </a:p>
                  </a:txBody>
                  <a:tcPr anchor="ctr"/>
                </a:tc>
                <a:tc>
                  <a:txBody>
                    <a:bodyPr/>
                    <a:lstStyle/>
                    <a:p>
                      <a:pPr>
                        <a:buNone/>
                      </a:pPr>
                      <a:r>
                        <a:rPr lang="en-GB" b="1"/>
                        <a:t>0.9278</a:t>
                      </a:r>
                      <a:endParaRPr lang="en-GB"/>
                    </a:p>
                  </a:txBody>
                  <a:tcPr anchor="ctr"/>
                </a:tc>
                <a:extLst>
                  <a:ext uri="{0D108BD9-81ED-4DB2-BD59-A6C34878D82A}">
                    <a16:rowId xmlns:a16="http://schemas.microsoft.com/office/drawing/2014/main" val="2191822710"/>
                  </a:ext>
                </a:extLst>
              </a:tr>
              <a:tr h="0">
                <a:tc>
                  <a:txBody>
                    <a:bodyPr/>
                    <a:lstStyle/>
                    <a:p>
                      <a:pPr>
                        <a:buNone/>
                      </a:pPr>
                      <a:r>
                        <a:rPr lang="en-GB"/>
                        <a:t>ROC-AUC</a:t>
                      </a:r>
                    </a:p>
                  </a:txBody>
                  <a:tcPr anchor="ctr"/>
                </a:tc>
                <a:tc>
                  <a:txBody>
                    <a:bodyPr/>
                    <a:lstStyle/>
                    <a:p>
                      <a:pPr>
                        <a:buNone/>
                      </a:pPr>
                      <a:r>
                        <a:rPr lang="en-GB"/>
                        <a:t>0.9863</a:t>
                      </a:r>
                    </a:p>
                  </a:txBody>
                  <a:tcPr anchor="ctr"/>
                </a:tc>
                <a:tc>
                  <a:txBody>
                    <a:bodyPr/>
                    <a:lstStyle/>
                    <a:p>
                      <a:pPr>
                        <a:buNone/>
                      </a:pPr>
                      <a:r>
                        <a:rPr lang="en-GB"/>
                        <a:t>0.9852</a:t>
                      </a:r>
                    </a:p>
                  </a:txBody>
                  <a:tcPr anchor="ctr"/>
                </a:tc>
                <a:tc>
                  <a:txBody>
                    <a:bodyPr/>
                    <a:lstStyle/>
                    <a:p>
                      <a:pPr>
                        <a:buNone/>
                      </a:pPr>
                      <a:r>
                        <a:rPr lang="en-GB" b="1"/>
                        <a:t>0.9876</a:t>
                      </a:r>
                      <a:endParaRPr lang="en-GB"/>
                    </a:p>
                  </a:txBody>
                  <a:tcPr anchor="ctr"/>
                </a:tc>
                <a:extLst>
                  <a:ext uri="{0D108BD9-81ED-4DB2-BD59-A6C34878D82A}">
                    <a16:rowId xmlns:a16="http://schemas.microsoft.com/office/drawing/2014/main" val="816085892"/>
                  </a:ext>
                </a:extLst>
              </a:tr>
              <a:tr h="0">
                <a:tc>
                  <a:txBody>
                    <a:bodyPr/>
                    <a:lstStyle/>
                    <a:p>
                      <a:pPr>
                        <a:buNone/>
                      </a:pPr>
                      <a:r>
                        <a:rPr lang="en-GB"/>
                        <a:t>False Negatives</a:t>
                      </a:r>
                    </a:p>
                  </a:txBody>
                  <a:tcPr anchor="ctr"/>
                </a:tc>
                <a:tc>
                  <a:txBody>
                    <a:bodyPr/>
                    <a:lstStyle/>
                    <a:p>
                      <a:pPr>
                        <a:buNone/>
                      </a:pPr>
                      <a:r>
                        <a:rPr lang="en-GB" b="1"/>
                        <a:t>11</a:t>
                      </a:r>
                      <a:endParaRPr lang="en-GB"/>
                    </a:p>
                  </a:txBody>
                  <a:tcPr anchor="ctr"/>
                </a:tc>
                <a:tc>
                  <a:txBody>
                    <a:bodyPr/>
                    <a:lstStyle/>
                    <a:p>
                      <a:pPr>
                        <a:buNone/>
                      </a:pPr>
                      <a:r>
                        <a:rPr lang="en-GB"/>
                        <a:t>29</a:t>
                      </a:r>
                    </a:p>
                  </a:txBody>
                  <a:tcPr anchor="ctr"/>
                </a:tc>
                <a:tc>
                  <a:txBody>
                    <a:bodyPr/>
                    <a:lstStyle/>
                    <a:p>
                      <a:pPr>
                        <a:buNone/>
                      </a:pPr>
                      <a:r>
                        <a:rPr lang="en-GB"/>
                        <a:t>14</a:t>
                      </a:r>
                    </a:p>
                  </a:txBody>
                  <a:tcPr anchor="ctr"/>
                </a:tc>
                <a:extLst>
                  <a:ext uri="{0D108BD9-81ED-4DB2-BD59-A6C34878D82A}">
                    <a16:rowId xmlns:a16="http://schemas.microsoft.com/office/drawing/2014/main" val="1171030577"/>
                  </a:ext>
                </a:extLst>
              </a:tr>
              <a:tr h="0">
                <a:tc>
                  <a:txBody>
                    <a:bodyPr/>
                    <a:lstStyle/>
                    <a:p>
                      <a:pPr>
                        <a:buNone/>
                      </a:pPr>
                      <a:r>
                        <a:rPr lang="en-GB"/>
                        <a:t>False Positives</a:t>
                      </a:r>
                    </a:p>
                  </a:txBody>
                  <a:tcPr anchor="ctr"/>
                </a:tc>
                <a:tc>
                  <a:txBody>
                    <a:bodyPr/>
                    <a:lstStyle/>
                    <a:p>
                      <a:pPr>
                        <a:buNone/>
                      </a:pPr>
                      <a:r>
                        <a:rPr lang="en-GB"/>
                        <a:t>16</a:t>
                      </a:r>
                    </a:p>
                  </a:txBody>
                  <a:tcPr anchor="ctr"/>
                </a:tc>
                <a:tc>
                  <a:txBody>
                    <a:bodyPr/>
                    <a:lstStyle/>
                    <a:p>
                      <a:pPr>
                        <a:buNone/>
                      </a:pPr>
                      <a:r>
                        <a:rPr lang="en-GB" b="1"/>
                        <a:t>0</a:t>
                      </a:r>
                      <a:endParaRPr lang="en-GB"/>
                    </a:p>
                  </a:txBody>
                  <a:tcPr anchor="ctr"/>
                </a:tc>
                <a:tc>
                  <a:txBody>
                    <a:bodyPr/>
                    <a:lstStyle/>
                    <a:p>
                      <a:pPr>
                        <a:buNone/>
                      </a:pPr>
                      <a:r>
                        <a:rPr lang="en-GB" dirty="0"/>
                        <a:t>7</a:t>
                      </a:r>
                    </a:p>
                  </a:txBody>
                  <a:tcPr anchor="ctr"/>
                </a:tc>
                <a:extLst>
                  <a:ext uri="{0D108BD9-81ED-4DB2-BD59-A6C34878D82A}">
                    <a16:rowId xmlns:a16="http://schemas.microsoft.com/office/drawing/2014/main" val="3857708428"/>
                  </a:ext>
                </a:extLst>
              </a:tr>
            </a:tbl>
          </a:graphicData>
        </a:graphic>
      </p:graphicFrame>
      <p:sp>
        <p:nvSpPr>
          <p:cNvPr id="3" name="Rectangle 1">
            <a:extLst>
              <a:ext uri="{FF2B5EF4-FFF2-40B4-BE49-F238E27FC236}">
                <a16:creationId xmlns:a16="http://schemas.microsoft.com/office/drawing/2014/main" id="{627867CF-F40A-F4CD-906F-A3D56CB215F1}"/>
              </a:ext>
            </a:extLst>
          </p:cNvPr>
          <p:cNvSpPr>
            <a:spLocks noChangeArrowheads="1"/>
          </p:cNvSpPr>
          <p:nvPr/>
        </p:nvSpPr>
        <p:spPr bwMode="auto">
          <a:xfrm>
            <a:off x="712788" y="1125893"/>
            <a:ext cx="3108543"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chemeClr val="tx1"/>
                </a:solidFill>
                <a:effectLst/>
                <a:latin typeface="Arial" panose="020B0604020202020204" pitchFamily="34" charset="0"/>
              </a:rPr>
              <a:t>Overall Performance Table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55"/>
        <p:cNvGrpSpPr/>
        <p:nvPr/>
      </p:nvGrpSpPr>
      <p:grpSpPr>
        <a:xfrm>
          <a:off x="0" y="0"/>
          <a:ext cx="0" cy="0"/>
          <a:chOff x="0" y="0"/>
          <a:chExt cx="0" cy="0"/>
        </a:xfrm>
      </p:grpSpPr>
      <p:sp>
        <p:nvSpPr>
          <p:cNvPr id="1456" name="Google Shape;1456;p51"/>
          <p:cNvSpPr txBox="1">
            <a:spLocks noGrp="1"/>
          </p:cNvSpPr>
          <p:nvPr>
            <p:ph type="title"/>
          </p:nvPr>
        </p:nvSpPr>
        <p:spPr>
          <a:xfrm>
            <a:off x="565118" y="178891"/>
            <a:ext cx="7717500" cy="572700"/>
          </a:xfrm>
        </p:spPr>
        <p:txBody>
          <a:bodyPr spcFirstLastPara="1" wrap="square" lIns="91425" tIns="91425" rIns="91425" bIns="91425" anchor="ctr" anchorCtr="0">
            <a:normAutofit/>
          </a:bodyPr>
          <a:lstStyle/>
          <a:p>
            <a:pPr marL="0" lvl="0" indent="0" rtl="0">
              <a:spcBef>
                <a:spcPts val="0"/>
              </a:spcBef>
              <a:spcAft>
                <a:spcPts val="0"/>
              </a:spcAft>
              <a:buNone/>
            </a:pPr>
            <a:r>
              <a:rPr lang="en-GB" sz="2900" dirty="0">
                <a:latin typeface="Source Sans Pro" panose="020B0503030403020204" pitchFamily="34" charset="0"/>
                <a:ea typeface="Source Sans Pro" panose="020B0503030403020204" pitchFamily="34" charset="0"/>
              </a:rPr>
              <a:t>Evaluation Metrics</a:t>
            </a:r>
          </a:p>
        </p:txBody>
      </p:sp>
      <p:sp>
        <p:nvSpPr>
          <p:cNvPr id="1477" name="Google Shape;1457;p51"/>
          <p:cNvSpPr txBox="1"/>
          <p:nvPr/>
        </p:nvSpPr>
        <p:spPr>
          <a:xfrm>
            <a:off x="713225" y="1302700"/>
            <a:ext cx="7717500" cy="3264408"/>
          </a:xfrm>
          <a:prstGeom prst="rect">
            <a:avLst/>
          </a:prstGeom>
          <a:noFill/>
          <a:ln>
            <a:noFill/>
          </a:ln>
        </p:spPr>
        <p:txBody>
          <a:bodyPr spcFirstLastPara="1" lIns="91425" tIns="91425" rIns="91425" bIns="91425" anchor="t" anchorCtr="0">
            <a:normAutofit lnSpcReduction="10000"/>
          </a:bodyPr>
          <a:lstStyle/>
          <a:p>
            <a:pPr algn="ctr">
              <a:lnSpc>
                <a:spcPct val="90000"/>
              </a:lnSpc>
              <a:spcAft>
                <a:spcPts val="600"/>
              </a:spcAft>
            </a:pPr>
            <a:endParaRPr lang="en-US" sz="1200" b="0" i="0" u="none" strike="noStrike" cap="none" dirty="0">
              <a:solidFill>
                <a:schemeClr val="dk1"/>
              </a:solidFill>
            </a:endParaRPr>
          </a:p>
          <a:p>
            <a:pPr algn="ctr">
              <a:lnSpc>
                <a:spcPct val="90000"/>
              </a:lnSpc>
              <a:spcAft>
                <a:spcPts val="600"/>
              </a:spcAft>
            </a:pPr>
            <a:endParaRPr lang="en-US" sz="1200" b="0" i="0" u="none" strike="noStrike" cap="none" dirty="0">
              <a:solidFill>
                <a:schemeClr val="dk1"/>
              </a:solidFill>
            </a:endParaRPr>
          </a:p>
          <a:p>
            <a:pPr algn="ctr">
              <a:lnSpc>
                <a:spcPct val="90000"/>
              </a:lnSpc>
              <a:spcAft>
                <a:spcPts val="600"/>
              </a:spcAft>
            </a:pPr>
            <a:r>
              <a:rPr lang="en-US" sz="1200" b="0" i="0" u="none" strike="noStrike" cap="none" dirty="0">
                <a:solidFill>
                  <a:schemeClr val="dk1"/>
                </a:solidFill>
              </a:rPr>
              <a:t>Accuracy – Overall correctness</a:t>
            </a:r>
          </a:p>
          <a:p>
            <a:pPr algn="ctr">
              <a:lnSpc>
                <a:spcPct val="90000"/>
              </a:lnSpc>
              <a:spcAft>
                <a:spcPts val="600"/>
              </a:spcAft>
            </a:pPr>
            <a:r>
              <a:rPr lang="en-US" sz="1200" b="0" i="0" u="none" strike="noStrike" cap="none" dirty="0">
                <a:solidFill>
                  <a:schemeClr val="dk1"/>
                </a:solidFill>
              </a:rPr>
              <a:t>Precision – How many predicted spam emails were actually spam</a:t>
            </a:r>
          </a:p>
          <a:p>
            <a:pPr algn="ctr">
              <a:lnSpc>
                <a:spcPct val="90000"/>
              </a:lnSpc>
              <a:spcAft>
                <a:spcPts val="600"/>
              </a:spcAft>
            </a:pPr>
            <a:r>
              <a:rPr lang="en-US" sz="1200" b="0" i="0" u="none" strike="noStrike" cap="none" dirty="0">
                <a:solidFill>
                  <a:schemeClr val="dk1"/>
                </a:solidFill>
              </a:rPr>
              <a:t>Recall – How many spam emails were detected</a:t>
            </a:r>
          </a:p>
          <a:p>
            <a:pPr algn="ctr">
              <a:lnSpc>
                <a:spcPct val="90000"/>
              </a:lnSpc>
              <a:spcAft>
                <a:spcPts val="600"/>
              </a:spcAft>
            </a:pPr>
            <a:r>
              <a:rPr lang="en-US" sz="1200" b="0" i="0" u="none" strike="noStrike" cap="none" dirty="0">
                <a:solidFill>
                  <a:schemeClr val="dk1"/>
                </a:solidFill>
              </a:rPr>
              <a:t>F1-score – Balance between precision and recall</a:t>
            </a:r>
          </a:p>
          <a:p>
            <a:pPr algn="ctr">
              <a:lnSpc>
                <a:spcPct val="90000"/>
              </a:lnSpc>
              <a:spcAft>
                <a:spcPts val="600"/>
              </a:spcAft>
            </a:pPr>
            <a:r>
              <a:rPr lang="en-US" sz="1200" b="0" i="0" u="none" strike="noStrike" cap="none" dirty="0">
                <a:solidFill>
                  <a:schemeClr val="dk1"/>
                </a:solidFill>
              </a:rPr>
              <a:t>ROC-AUC – Class separability</a:t>
            </a:r>
          </a:p>
          <a:p>
            <a:pPr algn="ctr">
              <a:lnSpc>
                <a:spcPct val="90000"/>
              </a:lnSpc>
              <a:spcAft>
                <a:spcPts val="600"/>
              </a:spcAft>
              <a:buFont typeface="Arial"/>
              <a:buNone/>
            </a:pPr>
            <a:endParaRPr lang="en-US" sz="1200" b="0" i="0" u="none" strike="noStrike" cap="none" dirty="0">
              <a:solidFill>
                <a:schemeClr val="dk1"/>
              </a:solidFill>
            </a:endParaRPr>
          </a:p>
          <a:p>
            <a:pPr algn="ctr">
              <a:lnSpc>
                <a:spcPct val="90000"/>
              </a:lnSpc>
              <a:spcAft>
                <a:spcPts val="600"/>
              </a:spcAft>
              <a:buFont typeface="Arial"/>
              <a:buNone/>
            </a:pPr>
            <a:endParaRPr lang="en-US" sz="1200" b="0" i="0" u="none" strike="noStrike" cap="none" dirty="0">
              <a:solidFill>
                <a:schemeClr val="dk1"/>
              </a:solidFill>
            </a:endParaRPr>
          </a:p>
          <a:p>
            <a:pPr algn="ctr">
              <a:lnSpc>
                <a:spcPct val="90000"/>
              </a:lnSpc>
              <a:spcAft>
                <a:spcPts val="600"/>
              </a:spcAft>
              <a:buFont typeface="Arial"/>
              <a:buNone/>
            </a:pPr>
            <a:endParaRPr lang="en-US" sz="1200" b="0" i="0" u="none" strike="noStrike" cap="none" dirty="0">
              <a:solidFill>
                <a:schemeClr val="dk1"/>
              </a:solidFill>
            </a:endParaRPr>
          </a:p>
          <a:p>
            <a:pPr algn="ctr">
              <a:lnSpc>
                <a:spcPct val="90000"/>
              </a:lnSpc>
              <a:spcAft>
                <a:spcPts val="600"/>
              </a:spcAft>
              <a:buFont typeface="Arial"/>
              <a:buNone/>
            </a:pPr>
            <a:endParaRPr lang="en-US" sz="1200" b="0" i="0" u="none" strike="noStrike" cap="none" dirty="0">
              <a:solidFill>
                <a:schemeClr val="dk1"/>
              </a:solidFill>
            </a:endParaRPr>
          </a:p>
          <a:p>
            <a:pPr algn="ctr">
              <a:lnSpc>
                <a:spcPct val="90000"/>
              </a:lnSpc>
              <a:spcAft>
                <a:spcPts val="600"/>
              </a:spcAft>
              <a:buFont typeface="Arial"/>
              <a:buNone/>
            </a:pPr>
            <a:endParaRPr lang="en-US" sz="1200" b="0" i="0" u="none" strike="noStrike" cap="none" dirty="0">
              <a:solidFill>
                <a:schemeClr val="dk1"/>
              </a:solidFill>
            </a:endParaRPr>
          </a:p>
          <a:p>
            <a:pPr algn="ctr">
              <a:lnSpc>
                <a:spcPct val="90000"/>
              </a:lnSpc>
              <a:spcAft>
                <a:spcPts val="600"/>
              </a:spcAft>
              <a:buFont typeface="Arial"/>
              <a:buNone/>
            </a:pPr>
            <a:r>
              <a:rPr lang="en-US" sz="1200" b="0" i="0" u="none" strike="noStrike" cap="none" dirty="0">
                <a:solidFill>
                  <a:schemeClr val="dk1"/>
                </a:solidFill>
              </a:rPr>
              <a:t>In fraud detection, recall is critical because false negatives represent undetected fraudulent emails.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C66DE-D9E9-74D7-E987-408A5958F674}"/>
              </a:ext>
            </a:extLst>
          </p:cNvPr>
          <p:cNvSpPr>
            <a:spLocks noGrp="1"/>
          </p:cNvSpPr>
          <p:nvPr>
            <p:ph type="title"/>
          </p:nvPr>
        </p:nvSpPr>
        <p:spPr>
          <a:xfrm>
            <a:off x="713250" y="157952"/>
            <a:ext cx="7717500" cy="572700"/>
          </a:xfrm>
        </p:spPr>
        <p:txBody>
          <a:bodyPr/>
          <a:lstStyle/>
          <a:p>
            <a:r>
              <a:rPr lang="en-GB" dirty="0">
                <a:latin typeface="Source Sans Pro" panose="020B0503030403020204" pitchFamily="34" charset="0"/>
                <a:ea typeface="Source Sans Pro" panose="020B0503030403020204" pitchFamily="34" charset="0"/>
              </a:rPr>
              <a:t>Logistic Regression Results</a:t>
            </a:r>
          </a:p>
        </p:txBody>
      </p:sp>
      <p:pic>
        <p:nvPicPr>
          <p:cNvPr id="4" name="Picture 3">
            <a:extLst>
              <a:ext uri="{FF2B5EF4-FFF2-40B4-BE49-F238E27FC236}">
                <a16:creationId xmlns:a16="http://schemas.microsoft.com/office/drawing/2014/main" id="{4CA5D41B-A086-9BDF-ABDF-206BA9252445}"/>
              </a:ext>
            </a:extLst>
          </p:cNvPr>
          <p:cNvPicPr>
            <a:picLocks noChangeAspect="1"/>
          </p:cNvPicPr>
          <p:nvPr/>
        </p:nvPicPr>
        <p:blipFill>
          <a:blip r:embed="rId2"/>
          <a:stretch>
            <a:fillRect/>
          </a:stretch>
        </p:blipFill>
        <p:spPr>
          <a:xfrm>
            <a:off x="5065382" y="894664"/>
            <a:ext cx="3881265" cy="2243240"/>
          </a:xfrm>
          <a:prstGeom prst="rect">
            <a:avLst/>
          </a:prstGeom>
        </p:spPr>
      </p:pic>
      <p:sp>
        <p:nvSpPr>
          <p:cNvPr id="5" name="Rectangle 1">
            <a:extLst>
              <a:ext uri="{FF2B5EF4-FFF2-40B4-BE49-F238E27FC236}">
                <a16:creationId xmlns:a16="http://schemas.microsoft.com/office/drawing/2014/main" id="{F8BA71B0-D0B5-88BC-C4A4-9CB982C2D8C5}"/>
              </a:ext>
            </a:extLst>
          </p:cNvPr>
          <p:cNvSpPr>
            <a:spLocks noChangeArrowheads="1"/>
          </p:cNvSpPr>
          <p:nvPr/>
        </p:nvSpPr>
        <p:spPr bwMode="auto">
          <a:xfrm>
            <a:off x="417221" y="1574767"/>
            <a:ext cx="2787943" cy="6001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Strong recall (best at detecting fraud)</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Only 11 spam emails missed</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Very stable cross-validation performance</a:t>
            </a:r>
          </a:p>
        </p:txBody>
      </p:sp>
      <p:pic>
        <p:nvPicPr>
          <p:cNvPr id="7" name="Picture 6">
            <a:extLst>
              <a:ext uri="{FF2B5EF4-FFF2-40B4-BE49-F238E27FC236}">
                <a16:creationId xmlns:a16="http://schemas.microsoft.com/office/drawing/2014/main" id="{F569F3E7-0129-4418-E73F-9C0B423E722E}"/>
              </a:ext>
            </a:extLst>
          </p:cNvPr>
          <p:cNvPicPr>
            <a:picLocks noChangeAspect="1"/>
          </p:cNvPicPr>
          <p:nvPr/>
        </p:nvPicPr>
        <p:blipFill>
          <a:blip r:embed="rId3"/>
          <a:stretch>
            <a:fillRect/>
          </a:stretch>
        </p:blipFill>
        <p:spPr>
          <a:xfrm>
            <a:off x="313155" y="2792184"/>
            <a:ext cx="3120780" cy="1977168"/>
          </a:xfrm>
          <a:prstGeom prst="rect">
            <a:avLst/>
          </a:prstGeom>
        </p:spPr>
      </p:pic>
    </p:spTree>
    <p:extLst>
      <p:ext uri="{BB962C8B-B14F-4D97-AF65-F5344CB8AC3E}">
        <p14:creationId xmlns:p14="http://schemas.microsoft.com/office/powerpoint/2010/main" val="42578809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72E4F-B449-3087-C540-8C83E0201C9C}"/>
              </a:ext>
            </a:extLst>
          </p:cNvPr>
          <p:cNvSpPr>
            <a:spLocks noGrp="1"/>
          </p:cNvSpPr>
          <p:nvPr>
            <p:ph type="title"/>
          </p:nvPr>
        </p:nvSpPr>
        <p:spPr>
          <a:xfrm>
            <a:off x="654019" y="59275"/>
            <a:ext cx="7717500" cy="572700"/>
          </a:xfrm>
        </p:spPr>
        <p:txBody>
          <a:bodyPr/>
          <a:lstStyle/>
          <a:p>
            <a:r>
              <a:rPr lang="en-GB" dirty="0">
                <a:latin typeface="Source Sans Pro" panose="020B0503030403020204" pitchFamily="34" charset="0"/>
                <a:ea typeface="Source Sans Pro" panose="020B0503030403020204" pitchFamily="34" charset="0"/>
              </a:rPr>
              <a:t>Random Forest Results</a:t>
            </a:r>
          </a:p>
        </p:txBody>
      </p:sp>
      <p:pic>
        <p:nvPicPr>
          <p:cNvPr id="4" name="Picture 3">
            <a:extLst>
              <a:ext uri="{FF2B5EF4-FFF2-40B4-BE49-F238E27FC236}">
                <a16:creationId xmlns:a16="http://schemas.microsoft.com/office/drawing/2014/main" id="{6BD2EE0A-8F35-2949-561F-4F52AE96C625}"/>
              </a:ext>
            </a:extLst>
          </p:cNvPr>
          <p:cNvPicPr>
            <a:picLocks noChangeAspect="1"/>
          </p:cNvPicPr>
          <p:nvPr/>
        </p:nvPicPr>
        <p:blipFill>
          <a:blip r:embed="rId2"/>
          <a:stretch>
            <a:fillRect/>
          </a:stretch>
        </p:blipFill>
        <p:spPr>
          <a:xfrm>
            <a:off x="4637785" y="948758"/>
            <a:ext cx="4084484" cy="2137986"/>
          </a:xfrm>
          <a:prstGeom prst="rect">
            <a:avLst/>
          </a:prstGeom>
        </p:spPr>
      </p:pic>
      <p:sp>
        <p:nvSpPr>
          <p:cNvPr id="5" name="Rectangle 1">
            <a:extLst>
              <a:ext uri="{FF2B5EF4-FFF2-40B4-BE49-F238E27FC236}">
                <a16:creationId xmlns:a16="http://schemas.microsoft.com/office/drawing/2014/main" id="{9E3D89E1-4D5D-040D-5A46-DD0848933761}"/>
              </a:ext>
            </a:extLst>
          </p:cNvPr>
          <p:cNvSpPr>
            <a:spLocks noChangeArrowheads="1"/>
          </p:cNvSpPr>
          <p:nvPr/>
        </p:nvSpPr>
        <p:spPr bwMode="auto">
          <a:xfrm>
            <a:off x="124990" y="1644572"/>
            <a:ext cx="3877985" cy="7463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050" b="0" i="0" u="none" strike="noStrike" cap="none" normalizeH="0" baseline="0" dirty="0">
                <a:ln>
                  <a:noFill/>
                </a:ln>
                <a:solidFill>
                  <a:schemeClr val="tx1"/>
                </a:solidFill>
                <a:effectLst/>
                <a:latin typeface="Arial" panose="020B0604020202020204" pitchFamily="34" charset="0"/>
              </a:rPr>
              <a:t>Perfect precision (no false positives)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050" b="0" i="0" u="none" strike="noStrike" cap="none" normalizeH="0" baseline="0" dirty="0">
                <a:ln>
                  <a:noFill/>
                </a:ln>
                <a:solidFill>
                  <a:schemeClr val="tx1"/>
                </a:solidFill>
                <a:effectLst/>
                <a:latin typeface="Arial" panose="020B0604020202020204" pitchFamily="34" charset="0"/>
              </a:rPr>
              <a:t>But lowest recall</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050" b="0" i="0" u="none" strike="noStrike" cap="none" normalizeH="0" baseline="0" dirty="0">
                <a:ln>
                  <a:noFill/>
                </a:ln>
                <a:solidFill>
                  <a:schemeClr val="tx1"/>
                </a:solidFill>
                <a:effectLst/>
                <a:latin typeface="Arial" panose="020B0604020202020204" pitchFamily="34" charset="0"/>
              </a:rPr>
              <a:t>Missed 29 spam emails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050" b="0" i="0" u="none" strike="noStrike" cap="none" normalizeH="0" baseline="0" dirty="0">
                <a:ln>
                  <a:noFill/>
                </a:ln>
                <a:solidFill>
                  <a:schemeClr val="tx1"/>
                </a:solidFill>
                <a:effectLst/>
                <a:latin typeface="Arial" panose="020B0604020202020204" pitchFamily="34" charset="0"/>
              </a:rPr>
              <a:t>Tree-based models less effective for sparse </a:t>
            </a:r>
            <a:r>
              <a:rPr kumimoji="0" lang="en-US" altLang="en-US" sz="1100" b="0" i="0" u="none" strike="noStrike" cap="none" normalizeH="0" baseline="0" dirty="0">
                <a:ln>
                  <a:noFill/>
                </a:ln>
                <a:solidFill>
                  <a:schemeClr val="tx1"/>
                </a:solidFill>
                <a:effectLst/>
                <a:latin typeface="Arial" panose="020B0604020202020204" pitchFamily="34" charset="0"/>
              </a:rPr>
              <a:t>TF-IDF features</a:t>
            </a:r>
          </a:p>
        </p:txBody>
      </p:sp>
      <p:pic>
        <p:nvPicPr>
          <p:cNvPr id="7" name="Picture 6">
            <a:extLst>
              <a:ext uri="{FF2B5EF4-FFF2-40B4-BE49-F238E27FC236}">
                <a16:creationId xmlns:a16="http://schemas.microsoft.com/office/drawing/2014/main" id="{43F7D256-9A8E-ABEE-3D26-3D9E2CA9237E}"/>
              </a:ext>
            </a:extLst>
          </p:cNvPr>
          <p:cNvPicPr>
            <a:picLocks noChangeAspect="1"/>
          </p:cNvPicPr>
          <p:nvPr/>
        </p:nvPicPr>
        <p:blipFill>
          <a:blip r:embed="rId3"/>
          <a:stretch>
            <a:fillRect/>
          </a:stretch>
        </p:blipFill>
        <p:spPr>
          <a:xfrm>
            <a:off x="223664" y="2571750"/>
            <a:ext cx="3183955" cy="2052877"/>
          </a:xfrm>
          <a:prstGeom prst="rect">
            <a:avLst/>
          </a:prstGeom>
        </p:spPr>
      </p:pic>
    </p:spTree>
    <p:extLst>
      <p:ext uri="{BB962C8B-B14F-4D97-AF65-F5344CB8AC3E}">
        <p14:creationId xmlns:p14="http://schemas.microsoft.com/office/powerpoint/2010/main" val="16696533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4E7B8-264D-88CA-1F80-D896381B4772}"/>
              </a:ext>
            </a:extLst>
          </p:cNvPr>
          <p:cNvSpPr>
            <a:spLocks noGrp="1"/>
          </p:cNvSpPr>
          <p:nvPr>
            <p:ph type="title"/>
          </p:nvPr>
        </p:nvSpPr>
        <p:spPr>
          <a:xfrm>
            <a:off x="897421" y="65854"/>
            <a:ext cx="7717500" cy="572700"/>
          </a:xfrm>
        </p:spPr>
        <p:txBody>
          <a:bodyPr/>
          <a:lstStyle/>
          <a:p>
            <a:r>
              <a:rPr lang="en-GB" dirty="0">
                <a:latin typeface="Source Sans Pro" panose="020B0503030403020204" pitchFamily="34" charset="0"/>
                <a:ea typeface="Source Sans Pro" panose="020B0503030403020204" pitchFamily="34" charset="0"/>
              </a:rPr>
              <a:t>Support Vector Machine Results </a:t>
            </a:r>
          </a:p>
        </p:txBody>
      </p:sp>
      <p:pic>
        <p:nvPicPr>
          <p:cNvPr id="4" name="Picture 3">
            <a:extLst>
              <a:ext uri="{FF2B5EF4-FFF2-40B4-BE49-F238E27FC236}">
                <a16:creationId xmlns:a16="http://schemas.microsoft.com/office/drawing/2014/main" id="{24E89933-5DBF-A60E-0E36-DAB0E208E19E}"/>
              </a:ext>
            </a:extLst>
          </p:cNvPr>
          <p:cNvPicPr>
            <a:picLocks noChangeAspect="1"/>
          </p:cNvPicPr>
          <p:nvPr/>
        </p:nvPicPr>
        <p:blipFill>
          <a:blip r:embed="rId2"/>
          <a:stretch>
            <a:fillRect/>
          </a:stretch>
        </p:blipFill>
        <p:spPr>
          <a:xfrm>
            <a:off x="4634978" y="848614"/>
            <a:ext cx="3979943" cy="2499799"/>
          </a:xfrm>
          <a:prstGeom prst="rect">
            <a:avLst/>
          </a:prstGeom>
        </p:spPr>
      </p:pic>
      <p:sp>
        <p:nvSpPr>
          <p:cNvPr id="5" name="Rectangle 1">
            <a:extLst>
              <a:ext uri="{FF2B5EF4-FFF2-40B4-BE49-F238E27FC236}">
                <a16:creationId xmlns:a16="http://schemas.microsoft.com/office/drawing/2014/main" id="{F87501E6-D9EA-91B4-CE9E-CCD6E4E79ECF}"/>
              </a:ext>
            </a:extLst>
          </p:cNvPr>
          <p:cNvSpPr>
            <a:spLocks noChangeArrowheads="1"/>
          </p:cNvSpPr>
          <p:nvPr/>
        </p:nvSpPr>
        <p:spPr bwMode="auto">
          <a:xfrm>
            <a:off x="157882" y="1902335"/>
            <a:ext cx="2483372" cy="6001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Best overall balance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Strong precision and recall</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Very strong cross-validation stability</a:t>
            </a:r>
            <a:endParaRPr kumimoji="0" lang="en-US" altLang="en-US" b="0" i="0" u="none" strike="noStrike" cap="none" normalizeH="0" baseline="0" dirty="0">
              <a:ln>
                <a:noFill/>
              </a:ln>
              <a:solidFill>
                <a:schemeClr val="tx1"/>
              </a:solidFill>
              <a:effectLst/>
              <a:latin typeface="Arial" panose="020B0604020202020204" pitchFamily="34" charset="0"/>
            </a:endParaRPr>
          </a:p>
        </p:txBody>
      </p:sp>
      <p:pic>
        <p:nvPicPr>
          <p:cNvPr id="7" name="Picture 6">
            <a:extLst>
              <a:ext uri="{FF2B5EF4-FFF2-40B4-BE49-F238E27FC236}">
                <a16:creationId xmlns:a16="http://schemas.microsoft.com/office/drawing/2014/main" id="{CC8D8EBB-8E7B-1FCC-DF4F-BE4820D1E7C9}"/>
              </a:ext>
            </a:extLst>
          </p:cNvPr>
          <p:cNvPicPr>
            <a:picLocks noChangeAspect="1"/>
          </p:cNvPicPr>
          <p:nvPr/>
        </p:nvPicPr>
        <p:blipFill>
          <a:blip r:embed="rId3"/>
          <a:stretch>
            <a:fillRect/>
          </a:stretch>
        </p:blipFill>
        <p:spPr>
          <a:xfrm>
            <a:off x="368391" y="2795827"/>
            <a:ext cx="2960288" cy="1802487"/>
          </a:xfrm>
          <a:prstGeom prst="rect">
            <a:avLst/>
          </a:prstGeom>
        </p:spPr>
      </p:pic>
    </p:spTree>
    <p:extLst>
      <p:ext uri="{BB962C8B-B14F-4D97-AF65-F5344CB8AC3E}">
        <p14:creationId xmlns:p14="http://schemas.microsoft.com/office/powerpoint/2010/main" val="27838695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594"/>
        <p:cNvGrpSpPr/>
        <p:nvPr/>
      </p:nvGrpSpPr>
      <p:grpSpPr>
        <a:xfrm>
          <a:off x="0" y="0"/>
          <a:ext cx="0" cy="0"/>
          <a:chOff x="0" y="0"/>
          <a:chExt cx="0" cy="0"/>
        </a:xfrm>
      </p:grpSpPr>
      <p:sp>
        <p:nvSpPr>
          <p:cNvPr id="595" name="Google Shape;595;p40"/>
          <p:cNvSpPr txBox="1">
            <a:spLocks noGrp="1"/>
          </p:cNvSpPr>
          <p:nvPr>
            <p:ph type="title"/>
          </p:nvPr>
        </p:nvSpPr>
        <p:spPr>
          <a:xfrm>
            <a:off x="661688" y="109873"/>
            <a:ext cx="77175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dirty="0">
                <a:latin typeface="Source Sans Pro" panose="020B0503030403020204" pitchFamily="34" charset="0"/>
                <a:ea typeface="Source Sans Pro" panose="020B0503030403020204" pitchFamily="34" charset="0"/>
              </a:rPr>
              <a:t>Demo</a:t>
            </a:r>
            <a:endParaRPr dirty="0">
              <a:latin typeface="Source Sans Pro" panose="020B0503030403020204" pitchFamily="34" charset="0"/>
              <a:ea typeface="Source Sans Pro" panose="020B0503030403020204" pitchFamily="34" charset="0"/>
            </a:endParaRPr>
          </a:p>
        </p:txBody>
      </p:sp>
      <p:sp>
        <p:nvSpPr>
          <p:cNvPr id="604" name="Google Shape;604;p40"/>
          <p:cNvSpPr txBox="1"/>
          <p:nvPr/>
        </p:nvSpPr>
        <p:spPr>
          <a:xfrm>
            <a:off x="661688" y="1245242"/>
            <a:ext cx="3530895" cy="438833"/>
          </a:xfrm>
          <a:prstGeom prst="rect">
            <a:avLst/>
          </a:prstGeom>
          <a:noFill/>
          <a:ln>
            <a:noFill/>
          </a:ln>
        </p:spPr>
        <p:txBody>
          <a:bodyPr spcFirstLastPara="1" wrap="square" lIns="91425" tIns="91425" rIns="91425" bIns="91425" anchor="t" anchorCtr="0">
            <a:noAutofit/>
          </a:bodyPr>
          <a:lstStyle/>
          <a:p>
            <a:pPr lvl="0"/>
            <a:r>
              <a:rPr lang="en-GB" sz="1000" b="1" dirty="0">
                <a:solidFill>
                  <a:schemeClr val="dk1"/>
                </a:solidFill>
                <a:latin typeface="Hanken Grotesk"/>
                <a:ea typeface="Hanken Grotesk"/>
                <a:cs typeface="Hanken Grotesk"/>
                <a:sym typeface="Hanken Grotesk"/>
              </a:rPr>
              <a:t>cd "C:\Users\Andreea\Downloads\independet project"</a:t>
            </a:r>
          </a:p>
          <a:p>
            <a:pPr lvl="0"/>
            <a:r>
              <a:rPr lang="en-GB" sz="1000" b="1" dirty="0">
                <a:solidFill>
                  <a:schemeClr val="dk1"/>
                </a:solidFill>
                <a:latin typeface="Hanken Grotesk"/>
                <a:ea typeface="Hanken Grotesk"/>
                <a:cs typeface="Hanken Grotesk"/>
                <a:sym typeface="Hanken Grotesk"/>
              </a:rPr>
              <a:t>python -m </a:t>
            </a:r>
            <a:r>
              <a:rPr lang="en-GB" sz="1000" b="1" dirty="0" err="1">
                <a:solidFill>
                  <a:schemeClr val="dk1"/>
                </a:solidFill>
                <a:latin typeface="Hanken Grotesk"/>
                <a:ea typeface="Hanken Grotesk"/>
                <a:cs typeface="Hanken Grotesk"/>
                <a:sym typeface="Hanken Grotesk"/>
              </a:rPr>
              <a:t>streamlit</a:t>
            </a:r>
            <a:r>
              <a:rPr lang="en-GB" sz="1000" b="1" dirty="0">
                <a:solidFill>
                  <a:schemeClr val="dk1"/>
                </a:solidFill>
                <a:latin typeface="Hanken Grotesk"/>
                <a:ea typeface="Hanken Grotesk"/>
                <a:cs typeface="Hanken Grotesk"/>
                <a:sym typeface="Hanken Grotesk"/>
              </a:rPr>
              <a:t> run app.py</a:t>
            </a:r>
            <a:endParaRPr sz="1000" b="1" dirty="0">
              <a:solidFill>
                <a:schemeClr val="dk1"/>
              </a:solidFill>
              <a:latin typeface="Hanken Grotesk"/>
              <a:ea typeface="Hanken Grotesk"/>
              <a:cs typeface="Hanken Grotesk"/>
              <a:sym typeface="Hanken Grotesk"/>
            </a:endParaRPr>
          </a:p>
        </p:txBody>
      </p:sp>
      <p:pic>
        <p:nvPicPr>
          <p:cNvPr id="3" name="Picture 2">
            <a:extLst>
              <a:ext uri="{FF2B5EF4-FFF2-40B4-BE49-F238E27FC236}">
                <a16:creationId xmlns:a16="http://schemas.microsoft.com/office/drawing/2014/main" id="{BE9F4763-B68E-E744-0C54-073445ADE348}"/>
              </a:ext>
            </a:extLst>
          </p:cNvPr>
          <p:cNvPicPr>
            <a:picLocks noChangeAspect="1"/>
          </p:cNvPicPr>
          <p:nvPr/>
        </p:nvPicPr>
        <p:blipFill>
          <a:blip r:embed="rId3"/>
          <a:stretch>
            <a:fillRect/>
          </a:stretch>
        </p:blipFill>
        <p:spPr>
          <a:xfrm>
            <a:off x="4631204" y="1086481"/>
            <a:ext cx="3683916" cy="2151142"/>
          </a:xfrm>
          <a:prstGeom prst="rect">
            <a:avLst/>
          </a:prstGeom>
        </p:spPr>
      </p:pic>
      <p:pic>
        <p:nvPicPr>
          <p:cNvPr id="5" name="Picture 4">
            <a:extLst>
              <a:ext uri="{FF2B5EF4-FFF2-40B4-BE49-F238E27FC236}">
                <a16:creationId xmlns:a16="http://schemas.microsoft.com/office/drawing/2014/main" id="{29D7AAE7-93ED-B35E-01C3-0E0E0B9D628C}"/>
              </a:ext>
            </a:extLst>
          </p:cNvPr>
          <p:cNvPicPr>
            <a:picLocks noChangeAspect="1"/>
          </p:cNvPicPr>
          <p:nvPr/>
        </p:nvPicPr>
        <p:blipFill>
          <a:blip r:embed="rId4"/>
          <a:stretch>
            <a:fillRect/>
          </a:stretch>
        </p:blipFill>
        <p:spPr>
          <a:xfrm>
            <a:off x="615639" y="1842190"/>
            <a:ext cx="3410352" cy="2282711"/>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4F458-C149-E6B5-2710-D1646F1235BD}"/>
              </a:ext>
            </a:extLst>
          </p:cNvPr>
          <p:cNvSpPr>
            <a:spLocks noGrp="1"/>
          </p:cNvSpPr>
          <p:nvPr>
            <p:ph type="title"/>
          </p:nvPr>
        </p:nvSpPr>
        <p:spPr>
          <a:xfrm>
            <a:off x="581853" y="72433"/>
            <a:ext cx="7704000" cy="572700"/>
          </a:xfrm>
        </p:spPr>
        <p:txBody>
          <a:bodyPr/>
          <a:lstStyle/>
          <a:p>
            <a:r>
              <a:rPr lang="en-GB" sz="2800" dirty="0">
                <a:latin typeface="Source Sans Pro" panose="020B0503030403020204" pitchFamily="34" charset="0"/>
                <a:ea typeface="Source Sans Pro" panose="020B0503030403020204" pitchFamily="34" charset="0"/>
              </a:rPr>
              <a:t>Final Model Decision</a:t>
            </a:r>
            <a:endParaRPr lang="en-GB" dirty="0">
              <a:latin typeface="Source Sans Pro" panose="020B0503030403020204" pitchFamily="34" charset="0"/>
              <a:ea typeface="Source Sans Pro" panose="020B0503030403020204" pitchFamily="34" charset="0"/>
            </a:endParaRPr>
          </a:p>
        </p:txBody>
      </p:sp>
      <p:sp>
        <p:nvSpPr>
          <p:cNvPr id="4" name="TextBox 3">
            <a:extLst>
              <a:ext uri="{FF2B5EF4-FFF2-40B4-BE49-F238E27FC236}">
                <a16:creationId xmlns:a16="http://schemas.microsoft.com/office/drawing/2014/main" id="{5936E932-1BDD-37E0-4A32-5B4EFD4FDEB0}"/>
              </a:ext>
            </a:extLst>
          </p:cNvPr>
          <p:cNvSpPr txBox="1"/>
          <p:nvPr/>
        </p:nvSpPr>
        <p:spPr>
          <a:xfrm>
            <a:off x="355235" y="1140589"/>
            <a:ext cx="7930618" cy="2862322"/>
          </a:xfrm>
          <a:prstGeom prst="rect">
            <a:avLst/>
          </a:prstGeom>
          <a:noFill/>
        </p:spPr>
        <p:txBody>
          <a:bodyPr wrap="square">
            <a:spAutoFit/>
          </a:bodyPr>
          <a:lstStyle/>
          <a:p>
            <a:pPr>
              <a:spcAft>
                <a:spcPts val="600"/>
              </a:spcAft>
            </a:pPr>
            <a:r>
              <a:rPr lang="en-GB" b="1" dirty="0">
                <a:solidFill>
                  <a:schemeClr val="tx1"/>
                </a:solidFill>
              </a:rPr>
              <a:t>Selected Model: Support Vector Machine </a:t>
            </a:r>
            <a:r>
              <a:rPr lang="en-GB" dirty="0"/>
              <a:t>🏆</a:t>
            </a:r>
            <a:endParaRPr lang="en-GB" dirty="0">
              <a:solidFill>
                <a:schemeClr val="tx1"/>
              </a:solidFill>
            </a:endParaRPr>
          </a:p>
          <a:p>
            <a:pPr marL="285750" indent="-285750">
              <a:spcAft>
                <a:spcPts val="600"/>
              </a:spcAft>
              <a:buClr>
                <a:schemeClr val="bg2">
                  <a:lumMod val="75000"/>
                </a:schemeClr>
              </a:buClr>
              <a:buFont typeface="Wingdings" panose="05000000000000000000" pitchFamily="2" charset="2"/>
              <a:buChar char="Ø"/>
            </a:pPr>
            <a:r>
              <a:rPr lang="en-GB" dirty="0">
                <a:solidFill>
                  <a:schemeClr val="tx1"/>
                </a:solidFill>
              </a:rPr>
              <a:t>Highest F1-score</a:t>
            </a:r>
          </a:p>
          <a:p>
            <a:pPr marL="285750" indent="-285750">
              <a:spcAft>
                <a:spcPts val="600"/>
              </a:spcAft>
              <a:buClr>
                <a:schemeClr val="bg2">
                  <a:lumMod val="75000"/>
                </a:schemeClr>
              </a:buClr>
              <a:buFont typeface="Wingdings" panose="05000000000000000000" pitchFamily="2" charset="2"/>
              <a:buChar char="Ø"/>
            </a:pPr>
            <a:r>
              <a:rPr lang="en-GB" dirty="0">
                <a:solidFill>
                  <a:schemeClr val="tx1"/>
                </a:solidFill>
              </a:rPr>
              <a:t>Highest ROC-AUC</a:t>
            </a:r>
          </a:p>
          <a:p>
            <a:pPr marL="285750" indent="-285750">
              <a:spcAft>
                <a:spcPts val="600"/>
              </a:spcAft>
              <a:buClr>
                <a:schemeClr val="bg2">
                  <a:lumMod val="75000"/>
                </a:schemeClr>
              </a:buClr>
              <a:buFont typeface="Wingdings" panose="05000000000000000000" pitchFamily="2" charset="2"/>
              <a:buChar char="Ø"/>
            </a:pPr>
            <a:r>
              <a:rPr lang="en-GB" dirty="0">
                <a:solidFill>
                  <a:schemeClr val="tx1"/>
                </a:solidFill>
              </a:rPr>
              <a:t>Strong precision</a:t>
            </a:r>
          </a:p>
          <a:p>
            <a:pPr marL="285750" indent="-285750">
              <a:spcAft>
                <a:spcPts val="600"/>
              </a:spcAft>
              <a:buClr>
                <a:schemeClr val="bg2">
                  <a:lumMod val="75000"/>
                </a:schemeClr>
              </a:buClr>
              <a:buFont typeface="Wingdings" panose="05000000000000000000" pitchFamily="2" charset="2"/>
              <a:buChar char="Ø"/>
            </a:pPr>
            <a:r>
              <a:rPr lang="en-GB" dirty="0">
                <a:solidFill>
                  <a:schemeClr val="tx1"/>
                </a:solidFill>
              </a:rPr>
              <a:t>Low false negatives</a:t>
            </a:r>
          </a:p>
          <a:p>
            <a:pPr marL="285750" indent="-285750">
              <a:spcAft>
                <a:spcPts val="600"/>
              </a:spcAft>
              <a:buClr>
                <a:schemeClr val="bg2">
                  <a:lumMod val="75000"/>
                </a:schemeClr>
              </a:buClr>
              <a:buFont typeface="Wingdings" panose="05000000000000000000" pitchFamily="2" charset="2"/>
              <a:buChar char="Ø"/>
            </a:pPr>
            <a:r>
              <a:rPr lang="en-GB" dirty="0">
                <a:solidFill>
                  <a:schemeClr val="tx1"/>
                </a:solidFill>
              </a:rPr>
              <a:t>Best overall generalisation</a:t>
            </a:r>
          </a:p>
          <a:p>
            <a:pPr>
              <a:spcAft>
                <a:spcPts val="600"/>
              </a:spcAft>
            </a:pPr>
            <a:endParaRPr lang="en-GB" dirty="0">
              <a:solidFill>
                <a:schemeClr val="tx1"/>
              </a:solidFill>
            </a:endParaRPr>
          </a:p>
          <a:p>
            <a:pPr>
              <a:spcAft>
                <a:spcPts val="600"/>
              </a:spcAft>
            </a:pPr>
            <a:endParaRPr lang="en-GB" dirty="0">
              <a:solidFill>
                <a:schemeClr val="tx1"/>
              </a:solidFill>
            </a:endParaRPr>
          </a:p>
          <a:p>
            <a:pPr>
              <a:spcAft>
                <a:spcPts val="600"/>
              </a:spcAft>
            </a:pPr>
            <a:r>
              <a:rPr lang="en-GB" dirty="0">
                <a:solidFill>
                  <a:schemeClr val="tx1"/>
                </a:solidFill>
              </a:rPr>
              <a:t>Based on empirical evaluation and balanced performance across multiple metrics, SVM was selected as the final deployment model.</a:t>
            </a:r>
          </a:p>
        </p:txBody>
      </p:sp>
    </p:spTree>
    <p:extLst>
      <p:ext uri="{BB962C8B-B14F-4D97-AF65-F5344CB8AC3E}">
        <p14:creationId xmlns:p14="http://schemas.microsoft.com/office/powerpoint/2010/main" val="16626010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782"/>
        <p:cNvGrpSpPr/>
        <p:nvPr/>
      </p:nvGrpSpPr>
      <p:grpSpPr>
        <a:xfrm>
          <a:off x="0" y="0"/>
          <a:ext cx="0" cy="0"/>
          <a:chOff x="0" y="0"/>
          <a:chExt cx="0" cy="0"/>
        </a:xfrm>
      </p:grpSpPr>
      <p:sp>
        <p:nvSpPr>
          <p:cNvPr id="783" name="Google Shape;783;p45"/>
          <p:cNvSpPr txBox="1">
            <a:spLocks noGrp="1"/>
          </p:cNvSpPr>
          <p:nvPr>
            <p:ph type="title"/>
          </p:nvPr>
        </p:nvSpPr>
        <p:spPr>
          <a:xfrm>
            <a:off x="547916" y="253125"/>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dirty="0">
                <a:latin typeface="Source Sans Pro" panose="020B0503030403020204" pitchFamily="34" charset="0"/>
                <a:ea typeface="Source Sans Pro" panose="020B0503030403020204" pitchFamily="34" charset="0"/>
              </a:rPr>
              <a:t>Conclusion</a:t>
            </a:r>
            <a:endParaRPr dirty="0">
              <a:latin typeface="Source Sans Pro" panose="020B0503030403020204" pitchFamily="34" charset="0"/>
              <a:ea typeface="Source Sans Pro" panose="020B0503030403020204" pitchFamily="34" charset="0"/>
            </a:endParaRPr>
          </a:p>
        </p:txBody>
      </p:sp>
      <p:sp>
        <p:nvSpPr>
          <p:cNvPr id="787" name="Google Shape;787;p45"/>
          <p:cNvSpPr txBox="1"/>
          <p:nvPr/>
        </p:nvSpPr>
        <p:spPr>
          <a:xfrm>
            <a:off x="6228416" y="1614650"/>
            <a:ext cx="1269900" cy="4572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800" b="1">
                <a:solidFill>
                  <a:schemeClr val="lt1"/>
                </a:solidFill>
                <a:latin typeface="Syne"/>
                <a:ea typeface="Syne"/>
                <a:cs typeface="Syne"/>
                <a:sym typeface="Syne"/>
              </a:rPr>
              <a:t>$100M</a:t>
            </a:r>
            <a:endParaRPr sz="1800" b="1">
              <a:solidFill>
                <a:schemeClr val="lt1"/>
              </a:solidFill>
              <a:latin typeface="Syne"/>
              <a:ea typeface="Syne"/>
              <a:cs typeface="Syne"/>
              <a:sym typeface="Syne"/>
            </a:endParaRPr>
          </a:p>
        </p:txBody>
      </p:sp>
      <p:sp>
        <p:nvSpPr>
          <p:cNvPr id="789" name="Google Shape;789;p45"/>
          <p:cNvSpPr txBox="1"/>
          <p:nvPr/>
        </p:nvSpPr>
        <p:spPr>
          <a:xfrm>
            <a:off x="6228416" y="3389275"/>
            <a:ext cx="1269900" cy="4572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800" b="1">
                <a:solidFill>
                  <a:schemeClr val="lt1"/>
                </a:solidFill>
                <a:latin typeface="Syne"/>
                <a:ea typeface="Syne"/>
                <a:cs typeface="Syne"/>
                <a:sym typeface="Syne"/>
              </a:rPr>
              <a:t>$5M</a:t>
            </a:r>
            <a:endParaRPr sz="1800" b="1">
              <a:solidFill>
                <a:schemeClr val="lt1"/>
              </a:solidFill>
              <a:latin typeface="Syne"/>
              <a:ea typeface="Syne"/>
              <a:cs typeface="Syne"/>
              <a:sym typeface="Syne"/>
            </a:endParaRPr>
          </a:p>
        </p:txBody>
      </p:sp>
      <p:sp>
        <p:nvSpPr>
          <p:cNvPr id="791" name="Google Shape;791;p45"/>
          <p:cNvSpPr txBox="1"/>
          <p:nvPr/>
        </p:nvSpPr>
        <p:spPr>
          <a:xfrm>
            <a:off x="335499" y="1697651"/>
            <a:ext cx="8440110" cy="3071702"/>
          </a:xfrm>
          <a:prstGeom prst="rect">
            <a:avLst/>
          </a:prstGeom>
          <a:noFill/>
          <a:ln>
            <a:noFill/>
          </a:ln>
        </p:spPr>
        <p:txBody>
          <a:bodyPr spcFirstLastPara="1" wrap="square" lIns="91425" tIns="91425" rIns="91425" bIns="91425" anchor="t" anchorCtr="0">
            <a:noAutofit/>
          </a:bodyPr>
          <a:lstStyle/>
          <a:p>
            <a:pPr lvl="0"/>
            <a:r>
              <a:rPr lang="en-GB" dirty="0">
                <a:solidFill>
                  <a:schemeClr val="tx1"/>
                </a:solidFill>
              </a:rPr>
              <a:t>This project was able to design, implement, and evaluate three machine learning models that were used to detect fraudulent email communications. The relative performance tests proved that linear models perform better than tree-based models on high-dimensional text representations of TF-IDF. </a:t>
            </a:r>
          </a:p>
          <a:p>
            <a:pPr lvl="0"/>
            <a:endParaRPr lang="en-GB" dirty="0">
              <a:solidFill>
                <a:schemeClr val="tx1"/>
              </a:solidFill>
            </a:endParaRPr>
          </a:p>
          <a:p>
            <a:pPr lvl="0"/>
            <a:r>
              <a:rPr lang="en-GB" dirty="0">
                <a:solidFill>
                  <a:schemeClr val="tx1"/>
                </a:solidFill>
              </a:rPr>
              <a:t>Random Forest is not the best option to use in detecting fraud; although it has a high precision rate, it has a low recall rate which is a major risk in fraud detection since those emails that are not detected may be very harmful. The best overall performance was obtained with Support Vector Machine, which had the best F1-score, ROC-AUC and high cross-validation stability. </a:t>
            </a:r>
          </a:p>
          <a:p>
            <a:pPr lvl="0"/>
            <a:endParaRPr lang="en-GB" dirty="0">
              <a:solidFill>
                <a:schemeClr val="tx1"/>
              </a:solidFill>
            </a:endParaRPr>
          </a:p>
          <a:p>
            <a:pPr lvl="0"/>
            <a:r>
              <a:rPr lang="en-GB" dirty="0">
                <a:solidFill>
                  <a:schemeClr val="tx1"/>
                </a:solidFill>
              </a:rPr>
              <a:t>The prototype created proves the relevance of machine learning in practice in the context of reducing the threat of email-based fraud and offers a scalable base to be implemented in the real world.</a:t>
            </a:r>
            <a:endParaRPr sz="1200" dirty="0">
              <a:solidFill>
                <a:schemeClr val="tx1"/>
              </a:solidFill>
              <a:latin typeface="Hanken Grotesk"/>
              <a:ea typeface="Hanken Grotesk"/>
              <a:cs typeface="Hanken Grotesk"/>
              <a:sym typeface="Hanken Grotesk"/>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802"/>
        <p:cNvGrpSpPr/>
        <p:nvPr/>
      </p:nvGrpSpPr>
      <p:grpSpPr>
        <a:xfrm>
          <a:off x="0" y="0"/>
          <a:ext cx="0" cy="0"/>
          <a:chOff x="0" y="0"/>
          <a:chExt cx="0" cy="0"/>
        </a:xfrm>
      </p:grpSpPr>
      <p:sp>
        <p:nvSpPr>
          <p:cNvPr id="803" name="Google Shape;803;p46"/>
          <p:cNvSpPr txBox="1">
            <a:spLocks noGrp="1"/>
          </p:cNvSpPr>
          <p:nvPr>
            <p:ph type="title"/>
          </p:nvPr>
        </p:nvSpPr>
        <p:spPr>
          <a:xfrm>
            <a:off x="568499" y="151373"/>
            <a:ext cx="77175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dirty="0">
                <a:latin typeface="Source Sans Pro" panose="020B0503030403020204" pitchFamily="34" charset="0"/>
                <a:ea typeface="Source Sans Pro" panose="020B0503030403020204" pitchFamily="34" charset="0"/>
              </a:rPr>
              <a:t>References</a:t>
            </a:r>
            <a:endParaRPr dirty="0">
              <a:latin typeface="Source Sans Pro" panose="020B0503030403020204" pitchFamily="34" charset="0"/>
              <a:ea typeface="Source Sans Pro" panose="020B0503030403020204" pitchFamily="34" charset="0"/>
            </a:endParaRPr>
          </a:p>
        </p:txBody>
      </p:sp>
      <p:sp>
        <p:nvSpPr>
          <p:cNvPr id="2" name="TextBox 1">
            <a:extLst>
              <a:ext uri="{FF2B5EF4-FFF2-40B4-BE49-F238E27FC236}">
                <a16:creationId xmlns:a16="http://schemas.microsoft.com/office/drawing/2014/main" id="{B4740B26-C2E2-4E69-1EAA-A8020D9747D3}"/>
              </a:ext>
            </a:extLst>
          </p:cNvPr>
          <p:cNvSpPr txBox="1"/>
          <p:nvPr/>
        </p:nvSpPr>
        <p:spPr>
          <a:xfrm>
            <a:off x="209052" y="1106912"/>
            <a:ext cx="8684967" cy="4370427"/>
          </a:xfrm>
          <a:prstGeom prst="rect">
            <a:avLst/>
          </a:prstGeom>
          <a:noFill/>
        </p:spPr>
        <p:txBody>
          <a:bodyPr wrap="square" rtlCol="0">
            <a:spAutoFit/>
          </a:bodyPr>
          <a:lstStyle/>
          <a:p>
            <a:r>
              <a:rPr lang="en-GB" sz="1100" dirty="0">
                <a:solidFill>
                  <a:schemeClr val="tx1"/>
                </a:solidFill>
                <a:latin typeface="Arial" panose="020B0604020202020204" pitchFamily="34" charset="0"/>
                <a:cs typeface="Arial" panose="020B0604020202020204" pitchFamily="34" charset="0"/>
              </a:rPr>
              <a:t>[1] “HMRC loses £47m in fraudulent tax repayments,” </a:t>
            </a:r>
            <a:r>
              <a:rPr lang="en-GB" sz="1100" i="1" dirty="0">
                <a:solidFill>
                  <a:schemeClr val="tx1"/>
                </a:solidFill>
                <a:latin typeface="Arial" panose="020B0604020202020204" pitchFamily="34" charset="0"/>
                <a:cs typeface="Arial" panose="020B0604020202020204" pitchFamily="34" charset="0"/>
              </a:rPr>
              <a:t>Icaew.com</a:t>
            </a:r>
            <a:r>
              <a:rPr lang="en-GB" sz="1100" dirty="0">
                <a:solidFill>
                  <a:schemeClr val="tx1"/>
                </a:solidFill>
                <a:latin typeface="Arial" panose="020B0604020202020204" pitchFamily="34" charset="0"/>
                <a:cs typeface="Arial" panose="020B0604020202020204" pitchFamily="34" charset="0"/>
              </a:rPr>
              <a:t>, 2025. </a:t>
            </a:r>
            <a:r>
              <a:rPr lang="en-GB" sz="1100" u="sng"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https://www.icaew.com/insights/tax-news/2025/jun-2025/hmrc-loses-47m-in-fraudulent-tax-repayments</a:t>
            </a:r>
            <a:endParaRPr lang="en-GB" sz="1100" dirty="0">
              <a:solidFill>
                <a:schemeClr val="tx1"/>
              </a:solidFill>
            </a:endParaRPr>
          </a:p>
          <a:p>
            <a:r>
              <a:rPr lang="en-GB" sz="1100" dirty="0">
                <a:solidFill>
                  <a:schemeClr val="tx1"/>
                </a:solidFill>
              </a:rPr>
              <a:t>[2] T. Joachims, “Text categorization with support vector machines: Learning with many relevant features,” in </a:t>
            </a:r>
            <a:r>
              <a:rPr lang="en-GB" sz="1100" i="1" dirty="0">
                <a:solidFill>
                  <a:schemeClr val="tx1"/>
                </a:solidFill>
              </a:rPr>
              <a:t>Proceedings of the 10th European Conference on Machine Learning (ECML)</a:t>
            </a:r>
            <a:r>
              <a:rPr lang="en-GB" sz="1100" dirty="0">
                <a:solidFill>
                  <a:schemeClr val="tx1"/>
                </a:solidFill>
              </a:rPr>
              <a:t>, Chemnitz, Germany, 1998, pp. 137–142.</a:t>
            </a:r>
          </a:p>
          <a:p>
            <a:r>
              <a:rPr lang="en-GB" sz="1100" dirty="0">
                <a:solidFill>
                  <a:schemeClr val="tx1"/>
                </a:solidFill>
              </a:rPr>
              <a:t>[3] C. D. Manning, P. Raghavan, and H. Schütze, </a:t>
            </a:r>
            <a:r>
              <a:rPr lang="en-GB" sz="1100" i="1" dirty="0">
                <a:solidFill>
                  <a:schemeClr val="tx1"/>
                </a:solidFill>
              </a:rPr>
              <a:t>Introduction to Information Retrieval</a:t>
            </a:r>
            <a:r>
              <a:rPr lang="en-GB" sz="1100" dirty="0">
                <a:solidFill>
                  <a:schemeClr val="tx1"/>
                </a:solidFill>
              </a:rPr>
              <a:t>. Cambridge, U.K.: Cambridge University Press, 2008.</a:t>
            </a:r>
          </a:p>
          <a:p>
            <a:r>
              <a:rPr lang="en-GB" sz="1100" dirty="0">
                <a:solidFill>
                  <a:schemeClr val="tx1"/>
                </a:solidFill>
              </a:rPr>
              <a:t>[4] Y. Zhang, R. Jin, and Z.-H. Zhou, “Understanding bag-of-words model: A statistical framework,” </a:t>
            </a:r>
            <a:r>
              <a:rPr lang="en-GB" sz="1100" i="1" dirty="0">
                <a:solidFill>
                  <a:schemeClr val="tx1"/>
                </a:solidFill>
              </a:rPr>
              <a:t>International Journal of Machine Learning and Cybernetics</a:t>
            </a:r>
            <a:r>
              <a:rPr lang="en-GB" sz="1100" dirty="0">
                <a:solidFill>
                  <a:schemeClr val="tx1"/>
                </a:solidFill>
              </a:rPr>
              <a:t>, vol. 1, no. 1–4, pp. 43–52, 2010.</a:t>
            </a:r>
          </a:p>
          <a:p>
            <a:r>
              <a:rPr lang="en-GB" sz="1100" dirty="0">
                <a:solidFill>
                  <a:schemeClr val="tx1"/>
                </a:solidFill>
                <a:latin typeface="Arial" panose="020B0604020202020204" pitchFamily="34" charset="0"/>
                <a:cs typeface="Arial" panose="020B0604020202020204" pitchFamily="34" charset="0"/>
              </a:rPr>
              <a:t>[5] R. Al-Haddad, F. Sahwan, A. </a:t>
            </a:r>
            <a:r>
              <a:rPr lang="en-GB" sz="1100" dirty="0" err="1">
                <a:solidFill>
                  <a:schemeClr val="tx1"/>
                </a:solidFill>
                <a:latin typeface="Arial" panose="020B0604020202020204" pitchFamily="34" charset="0"/>
                <a:cs typeface="Arial" panose="020B0604020202020204" pitchFamily="34" charset="0"/>
              </a:rPr>
              <a:t>Aboalmakarem</a:t>
            </a:r>
            <a:r>
              <a:rPr lang="en-GB" sz="1100" dirty="0">
                <a:solidFill>
                  <a:schemeClr val="tx1"/>
                </a:solidFill>
                <a:latin typeface="Arial" panose="020B0604020202020204" pitchFamily="34" charset="0"/>
                <a:cs typeface="Arial" panose="020B0604020202020204" pitchFamily="34" charset="0"/>
              </a:rPr>
              <a:t>, G. Latif, and Y. M. </a:t>
            </a:r>
            <a:r>
              <a:rPr lang="en-GB" sz="1100" dirty="0" err="1">
                <a:solidFill>
                  <a:schemeClr val="tx1"/>
                </a:solidFill>
                <a:latin typeface="Arial" panose="020B0604020202020204" pitchFamily="34" charset="0"/>
                <a:cs typeface="Arial" panose="020B0604020202020204" pitchFamily="34" charset="0"/>
              </a:rPr>
              <a:t>Alufaisan</a:t>
            </a:r>
            <a:r>
              <a:rPr lang="en-GB" sz="1100" dirty="0">
                <a:solidFill>
                  <a:schemeClr val="tx1"/>
                </a:solidFill>
                <a:latin typeface="Arial" panose="020B0604020202020204" pitchFamily="34" charset="0"/>
                <a:cs typeface="Arial" panose="020B0604020202020204" pitchFamily="34" charset="0"/>
              </a:rPr>
              <a:t>, “Email text analysis for fraud detection through machine learning techniques,” </a:t>
            </a:r>
            <a:r>
              <a:rPr lang="en-GB" sz="1100" i="1" dirty="0">
                <a:solidFill>
                  <a:schemeClr val="tx1"/>
                </a:solidFill>
                <a:latin typeface="Arial" panose="020B0604020202020204" pitchFamily="34" charset="0"/>
                <a:cs typeface="Arial" panose="020B0604020202020204" pitchFamily="34" charset="0"/>
              </a:rPr>
              <a:t>3rd Smart Cities Symposium (SCS 2020)</a:t>
            </a:r>
            <a:r>
              <a:rPr lang="en-GB" sz="1100" dirty="0">
                <a:solidFill>
                  <a:schemeClr val="tx1"/>
                </a:solidFill>
                <a:latin typeface="Arial" panose="020B0604020202020204" pitchFamily="34" charset="0"/>
                <a:cs typeface="Arial" panose="020B0604020202020204" pitchFamily="34" charset="0"/>
              </a:rPr>
              <a:t>, 2021, </a:t>
            </a:r>
            <a:r>
              <a:rPr lang="en-GB" sz="1100" dirty="0" err="1">
                <a:solidFill>
                  <a:schemeClr val="tx1"/>
                </a:solidFill>
                <a:latin typeface="Arial" panose="020B0604020202020204" pitchFamily="34" charset="0"/>
                <a:cs typeface="Arial" panose="020B0604020202020204" pitchFamily="34" charset="0"/>
              </a:rPr>
              <a:t>doi</a:t>
            </a:r>
            <a:r>
              <a:rPr lang="en-GB" sz="1100" dirty="0">
                <a:solidFill>
                  <a:schemeClr val="tx1"/>
                </a:solidFill>
                <a:latin typeface="Arial" panose="020B0604020202020204" pitchFamily="34" charset="0"/>
                <a:cs typeface="Arial" panose="020B0604020202020204" pitchFamily="34" charset="0"/>
              </a:rPr>
              <a:t>: </a:t>
            </a:r>
            <a:r>
              <a:rPr lang="en-GB" sz="1100" u="sng"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https://doi.org/10.1049/icp.2021.0909</a:t>
            </a:r>
            <a:r>
              <a:rPr lang="en-GB" sz="1100" dirty="0">
                <a:solidFill>
                  <a:schemeClr val="tx1"/>
                </a:solidFill>
                <a:latin typeface="Arial" panose="020B0604020202020204" pitchFamily="34" charset="0"/>
                <a:cs typeface="Arial" panose="020B0604020202020204" pitchFamily="34" charset="0"/>
              </a:rPr>
              <a:t>.</a:t>
            </a:r>
            <a:endParaRPr lang="en-GB" sz="1100" dirty="0">
              <a:solidFill>
                <a:schemeClr val="tx1"/>
              </a:solidFill>
            </a:endParaRPr>
          </a:p>
          <a:p>
            <a:r>
              <a:rPr lang="en-GB" sz="1100" dirty="0">
                <a:solidFill>
                  <a:schemeClr val="tx1"/>
                </a:solidFill>
              </a:rPr>
              <a:t>[6] T. Saito and M. </a:t>
            </a:r>
            <a:r>
              <a:rPr lang="en-GB" sz="1100" dirty="0" err="1">
                <a:solidFill>
                  <a:schemeClr val="tx1"/>
                </a:solidFill>
              </a:rPr>
              <a:t>Rehmsmeier</a:t>
            </a:r>
            <a:r>
              <a:rPr lang="en-GB" sz="1100" dirty="0">
                <a:solidFill>
                  <a:schemeClr val="tx1"/>
                </a:solidFill>
              </a:rPr>
              <a:t>, “The precision-recall plot is more informative than the ROC plot when evaluating binary classifiers on imbalanced datasets,” </a:t>
            </a:r>
            <a:r>
              <a:rPr lang="en-GB" sz="1100" i="1" dirty="0" err="1">
                <a:solidFill>
                  <a:schemeClr val="tx1"/>
                </a:solidFill>
              </a:rPr>
              <a:t>PLoS</a:t>
            </a:r>
            <a:r>
              <a:rPr lang="en-GB" sz="1100" i="1" dirty="0">
                <a:solidFill>
                  <a:schemeClr val="tx1"/>
                </a:solidFill>
              </a:rPr>
              <a:t> ONE</a:t>
            </a:r>
            <a:r>
              <a:rPr lang="en-GB" sz="1100" dirty="0">
                <a:solidFill>
                  <a:schemeClr val="tx1"/>
                </a:solidFill>
              </a:rPr>
              <a:t>, vol. 10, no. 3, 2015.</a:t>
            </a:r>
          </a:p>
          <a:p>
            <a:r>
              <a:rPr lang="en-GB" sz="1100" dirty="0">
                <a:solidFill>
                  <a:schemeClr val="tx1"/>
                </a:solidFill>
              </a:rPr>
              <a:t>[7] T. A. Almeida, J. M. Gómez Hidalgo, and A. </a:t>
            </a:r>
            <a:r>
              <a:rPr lang="en-GB" sz="1100" dirty="0" err="1">
                <a:solidFill>
                  <a:schemeClr val="tx1"/>
                </a:solidFill>
              </a:rPr>
              <a:t>Yamakami</a:t>
            </a:r>
            <a:r>
              <a:rPr lang="en-GB" sz="1100" dirty="0">
                <a:solidFill>
                  <a:schemeClr val="tx1"/>
                </a:solidFill>
              </a:rPr>
              <a:t>, “Contributions to the study of SMS spam filtering: New collection and results,” in </a:t>
            </a:r>
            <a:r>
              <a:rPr lang="en-GB" sz="1100" i="1" dirty="0">
                <a:solidFill>
                  <a:schemeClr val="tx1"/>
                </a:solidFill>
              </a:rPr>
              <a:t>Proceedings of the 11th ACM Symposium on Document Engineering</a:t>
            </a:r>
            <a:r>
              <a:rPr lang="en-GB" sz="1100" dirty="0">
                <a:solidFill>
                  <a:schemeClr val="tx1"/>
                </a:solidFill>
              </a:rPr>
              <a:t>, Mountain View, CA, USA, 2011, pp. 259–262.</a:t>
            </a:r>
          </a:p>
          <a:p>
            <a:r>
              <a:rPr lang="en-GB" sz="1100" dirty="0">
                <a:solidFill>
                  <a:schemeClr val="tx1"/>
                </a:solidFill>
              </a:rPr>
              <a:t>[8</a:t>
            </a:r>
            <a:r>
              <a:rPr lang="en-GB" sz="1100" dirty="0">
                <a:solidFill>
                  <a:schemeClr val="tx1"/>
                </a:solidFill>
                <a:latin typeface="Arial" panose="020B0604020202020204" pitchFamily="34" charset="0"/>
                <a:cs typeface="Arial" panose="020B0604020202020204" pitchFamily="34" charset="0"/>
              </a:rPr>
              <a:t>] L. Á. Redondo-Gutierrez, F. </a:t>
            </a:r>
            <a:r>
              <a:rPr lang="en-GB" sz="1100" dirty="0" err="1">
                <a:solidFill>
                  <a:schemeClr val="tx1"/>
                </a:solidFill>
                <a:latin typeface="Arial" panose="020B0604020202020204" pitchFamily="34" charset="0"/>
                <a:cs typeface="Arial" panose="020B0604020202020204" pitchFamily="34" charset="0"/>
              </a:rPr>
              <a:t>Jáñez</a:t>
            </a:r>
            <a:r>
              <a:rPr lang="en-GB" sz="1100" dirty="0">
                <a:solidFill>
                  <a:schemeClr val="tx1"/>
                </a:solidFill>
                <a:latin typeface="Arial" panose="020B0604020202020204" pitchFamily="34" charset="0"/>
                <a:cs typeface="Arial" panose="020B0604020202020204" pitchFamily="34" charset="0"/>
              </a:rPr>
              <a:t>-Martino, E. Fidalgo, E. Alegre, V. González-Castro, and R. </a:t>
            </a:r>
            <a:r>
              <a:rPr lang="en-GB" sz="1100" dirty="0" err="1">
                <a:solidFill>
                  <a:schemeClr val="tx1"/>
                </a:solidFill>
                <a:latin typeface="Arial" panose="020B0604020202020204" pitchFamily="34" charset="0"/>
                <a:cs typeface="Arial" panose="020B0604020202020204" pitchFamily="34" charset="0"/>
              </a:rPr>
              <a:t>Alaiz</a:t>
            </a:r>
            <a:r>
              <a:rPr lang="en-GB" sz="1100" dirty="0">
                <a:solidFill>
                  <a:schemeClr val="tx1"/>
                </a:solidFill>
                <a:latin typeface="Arial" panose="020B0604020202020204" pitchFamily="34" charset="0"/>
                <a:cs typeface="Arial" panose="020B0604020202020204" pitchFamily="34" charset="0"/>
              </a:rPr>
              <a:t>-Rodríguez, “Detecting malware using text documents extracted from spam email through machine learning,” in </a:t>
            </a:r>
            <a:r>
              <a:rPr lang="en-GB" sz="1100" i="1" dirty="0">
                <a:solidFill>
                  <a:schemeClr val="tx1"/>
                </a:solidFill>
                <a:latin typeface="Arial" panose="020B0604020202020204" pitchFamily="34" charset="0"/>
                <a:cs typeface="Arial" panose="020B0604020202020204" pitchFamily="34" charset="0"/>
              </a:rPr>
              <a:t>Proceedings of the 22nd ACM Symposium on Document Engineering</a:t>
            </a:r>
            <a:r>
              <a:rPr lang="en-GB" sz="1100" dirty="0">
                <a:solidFill>
                  <a:schemeClr val="tx1"/>
                </a:solidFill>
                <a:latin typeface="Arial" panose="020B0604020202020204" pitchFamily="34" charset="0"/>
                <a:cs typeface="Arial" panose="020B0604020202020204" pitchFamily="34" charset="0"/>
              </a:rPr>
              <a:t>, New York, NY, USA: ACM, 2022, pp. 1–4. </a:t>
            </a:r>
            <a:r>
              <a:rPr lang="en-GB" sz="1100" dirty="0" err="1">
                <a:solidFill>
                  <a:schemeClr val="tx1"/>
                </a:solidFill>
                <a:latin typeface="Arial" panose="020B0604020202020204" pitchFamily="34" charset="0"/>
                <a:cs typeface="Arial" panose="020B0604020202020204" pitchFamily="34" charset="0"/>
              </a:rPr>
              <a:t>doi</a:t>
            </a:r>
            <a:r>
              <a:rPr lang="en-GB" sz="1100" dirty="0">
                <a:solidFill>
                  <a:schemeClr val="tx1"/>
                </a:solidFill>
                <a:latin typeface="Arial" panose="020B0604020202020204" pitchFamily="34" charset="0"/>
                <a:cs typeface="Arial" panose="020B0604020202020204" pitchFamily="34" charset="0"/>
              </a:rPr>
              <a:t>: 10.1145/3558100.3563854</a:t>
            </a:r>
            <a:r>
              <a:rPr lang="en-GB" sz="1100" dirty="0">
                <a:solidFill>
                  <a:schemeClr val="tx1"/>
                </a:solidFill>
              </a:rPr>
              <a:t>.</a:t>
            </a:r>
          </a:p>
          <a:p>
            <a:r>
              <a:rPr lang="en-GB" sz="1100" dirty="0">
                <a:solidFill>
                  <a:schemeClr val="tx1"/>
                </a:solidFill>
                <a:latin typeface="Arial" panose="020B0604020202020204" pitchFamily="34" charset="0"/>
                <a:cs typeface="Arial" panose="020B0604020202020204" pitchFamily="34" charset="0"/>
              </a:rPr>
              <a:t>[9] T. A. Almeida and A. </a:t>
            </a:r>
            <a:r>
              <a:rPr lang="en-GB" sz="1100" dirty="0" err="1">
                <a:solidFill>
                  <a:schemeClr val="tx1"/>
                </a:solidFill>
                <a:latin typeface="Arial" panose="020B0604020202020204" pitchFamily="34" charset="0"/>
                <a:cs typeface="Arial" panose="020B0604020202020204" pitchFamily="34" charset="0"/>
              </a:rPr>
              <a:t>Yamakami</a:t>
            </a:r>
            <a:r>
              <a:rPr lang="en-GB" sz="1100" dirty="0">
                <a:solidFill>
                  <a:schemeClr val="tx1"/>
                </a:solidFill>
                <a:latin typeface="Arial" panose="020B0604020202020204" pitchFamily="34" charset="0"/>
                <a:cs typeface="Arial" panose="020B0604020202020204" pitchFamily="34" charset="0"/>
              </a:rPr>
              <a:t>, “Facing the spammers: A very effective approach to avoid junk e-mails,” </a:t>
            </a:r>
            <a:r>
              <a:rPr lang="en-GB" sz="1100" i="1" dirty="0">
                <a:solidFill>
                  <a:schemeClr val="tx1"/>
                </a:solidFill>
                <a:latin typeface="Arial" panose="020B0604020202020204" pitchFamily="34" charset="0"/>
                <a:cs typeface="Arial" panose="020B0604020202020204" pitchFamily="34" charset="0"/>
              </a:rPr>
              <a:t>Expert systems with applications</a:t>
            </a:r>
            <a:r>
              <a:rPr lang="en-GB" sz="1100" dirty="0">
                <a:solidFill>
                  <a:schemeClr val="tx1"/>
                </a:solidFill>
                <a:latin typeface="Arial" panose="020B0604020202020204" pitchFamily="34" charset="0"/>
                <a:cs typeface="Arial" panose="020B0604020202020204" pitchFamily="34" charset="0"/>
              </a:rPr>
              <a:t>, vol. 39, no. 7, pp. 6557–6561, 2012, </a:t>
            </a:r>
            <a:r>
              <a:rPr lang="en-GB" sz="1100" dirty="0" err="1">
                <a:solidFill>
                  <a:schemeClr val="tx1"/>
                </a:solidFill>
                <a:latin typeface="Arial" panose="020B0604020202020204" pitchFamily="34" charset="0"/>
                <a:cs typeface="Arial" panose="020B0604020202020204" pitchFamily="34" charset="0"/>
              </a:rPr>
              <a:t>doi</a:t>
            </a:r>
            <a:r>
              <a:rPr lang="en-GB" sz="1100" dirty="0">
                <a:solidFill>
                  <a:schemeClr val="tx1"/>
                </a:solidFill>
                <a:latin typeface="Arial" panose="020B0604020202020204" pitchFamily="34" charset="0"/>
                <a:cs typeface="Arial" panose="020B0604020202020204" pitchFamily="34" charset="0"/>
              </a:rPr>
              <a:t>: 10.1016/j.eswa.2011.12.049.</a:t>
            </a:r>
          </a:p>
          <a:p>
            <a:r>
              <a:rPr lang="en-GB" sz="1100" dirty="0">
                <a:solidFill>
                  <a:schemeClr val="tx1"/>
                </a:solidFill>
              </a:rPr>
              <a:t>[10] S. Bhattacharyya, S. Jha, K. </a:t>
            </a:r>
            <a:r>
              <a:rPr lang="en-GB" sz="1100" dirty="0" err="1">
                <a:solidFill>
                  <a:schemeClr val="tx1"/>
                </a:solidFill>
              </a:rPr>
              <a:t>Tharakunnel</a:t>
            </a:r>
            <a:r>
              <a:rPr lang="en-GB" sz="1100" dirty="0">
                <a:solidFill>
                  <a:schemeClr val="tx1"/>
                </a:solidFill>
              </a:rPr>
              <a:t>, and J. C. Westland, “Data mining for credit card fraud: A comparative study,” </a:t>
            </a:r>
            <a:r>
              <a:rPr lang="en-GB" sz="1100" i="1" dirty="0">
                <a:solidFill>
                  <a:schemeClr val="tx1"/>
                </a:solidFill>
              </a:rPr>
              <a:t>Decision Support Systems</a:t>
            </a:r>
            <a:r>
              <a:rPr lang="en-GB" sz="1100" dirty="0">
                <a:solidFill>
                  <a:schemeClr val="tx1"/>
                </a:solidFill>
              </a:rPr>
              <a:t>, vol. 50, no. 3, pp. 602–613, 2011.</a:t>
            </a:r>
          </a:p>
          <a:p>
            <a:endParaRPr lang="en-GB" sz="1100" dirty="0">
              <a:solidFill>
                <a:schemeClr val="tx1"/>
              </a:solidFill>
              <a:latin typeface="Arial" panose="020B0604020202020204" pitchFamily="34" charset="0"/>
              <a:cs typeface="Arial" panose="020B0604020202020204" pitchFamily="34" charset="0"/>
            </a:endParaRPr>
          </a:p>
          <a:p>
            <a:endParaRPr lang="en-GB" sz="1100" dirty="0">
              <a:solidFill>
                <a:schemeClr val="tx1"/>
              </a:solidFill>
            </a:endParaRPr>
          </a:p>
          <a:p>
            <a:endParaRPr lang="en-GB" sz="1100" dirty="0">
              <a:solidFill>
                <a:schemeClr val="tx1"/>
              </a:solidFill>
            </a:endParaRPr>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445"/>
        <p:cNvGrpSpPr/>
        <p:nvPr/>
      </p:nvGrpSpPr>
      <p:grpSpPr>
        <a:xfrm>
          <a:off x="0" y="0"/>
          <a:ext cx="0" cy="0"/>
          <a:chOff x="0" y="0"/>
          <a:chExt cx="0" cy="0"/>
        </a:xfrm>
      </p:grpSpPr>
      <p:sp>
        <p:nvSpPr>
          <p:cNvPr id="1447" name="Google Shape;1447;p50"/>
          <p:cNvSpPr txBox="1"/>
          <p:nvPr/>
        </p:nvSpPr>
        <p:spPr>
          <a:xfrm>
            <a:off x="720000" y="1222950"/>
            <a:ext cx="7704000" cy="1052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sz="1200" dirty="0">
              <a:solidFill>
                <a:schemeClr val="dk1"/>
              </a:solidFill>
              <a:latin typeface="Hanken Grotesk"/>
              <a:ea typeface="Hanken Grotesk"/>
              <a:cs typeface="Hanken Grotesk"/>
              <a:sym typeface="Hanken Grotesk"/>
            </a:endParaRPr>
          </a:p>
        </p:txBody>
      </p:sp>
      <p:pic>
        <p:nvPicPr>
          <p:cNvPr id="1448" name="Google Shape;1448;p50"/>
          <p:cNvPicPr preferRelativeResize="0"/>
          <p:nvPr/>
        </p:nvPicPr>
        <p:blipFill rotWithShape="1">
          <a:blip r:embed="rId3">
            <a:alphaModFix amt="70000"/>
          </a:blip>
          <a:srcRect/>
          <a:stretch/>
        </p:blipFill>
        <p:spPr>
          <a:xfrm>
            <a:off x="815734" y="2400475"/>
            <a:ext cx="2563350" cy="2563350"/>
          </a:xfrm>
          <a:prstGeom prst="rect">
            <a:avLst/>
          </a:prstGeom>
          <a:noFill/>
          <a:ln>
            <a:noFill/>
          </a:ln>
        </p:spPr>
      </p:pic>
      <p:grpSp>
        <p:nvGrpSpPr>
          <p:cNvPr id="1449" name="Google Shape;1449;p50"/>
          <p:cNvGrpSpPr/>
          <p:nvPr/>
        </p:nvGrpSpPr>
        <p:grpSpPr>
          <a:xfrm>
            <a:off x="5407975" y="2959640"/>
            <a:ext cx="3736025" cy="2313101"/>
            <a:chOff x="4155875" y="2400475"/>
            <a:chExt cx="3736025" cy="2313101"/>
          </a:xfrm>
        </p:grpSpPr>
        <p:pic>
          <p:nvPicPr>
            <p:cNvPr id="1450" name="Google Shape;1450;p50"/>
            <p:cNvPicPr preferRelativeResize="0"/>
            <p:nvPr/>
          </p:nvPicPr>
          <p:blipFill rotWithShape="1">
            <a:blip r:embed="rId4">
              <a:alphaModFix amt="70000"/>
            </a:blip>
            <a:srcRect l="797" r="787"/>
            <a:stretch/>
          </p:blipFill>
          <p:spPr>
            <a:xfrm>
              <a:off x="4155875" y="2400475"/>
              <a:ext cx="2276400" cy="2313101"/>
            </a:xfrm>
            <a:prstGeom prst="rect">
              <a:avLst/>
            </a:prstGeom>
            <a:noFill/>
            <a:ln>
              <a:noFill/>
            </a:ln>
          </p:spPr>
        </p:pic>
        <p:pic>
          <p:nvPicPr>
            <p:cNvPr id="1451" name="Google Shape;1451;p50"/>
            <p:cNvPicPr preferRelativeResize="0"/>
            <p:nvPr/>
          </p:nvPicPr>
          <p:blipFill rotWithShape="1">
            <a:blip r:embed="rId4">
              <a:alphaModFix amt="70000"/>
            </a:blip>
            <a:srcRect l="797" r="787"/>
            <a:stretch/>
          </p:blipFill>
          <p:spPr>
            <a:xfrm>
              <a:off x="5615500" y="2400475"/>
              <a:ext cx="2276400" cy="2313101"/>
            </a:xfrm>
            <a:prstGeom prst="rect">
              <a:avLst/>
            </a:prstGeom>
            <a:noFill/>
            <a:ln>
              <a:noFill/>
            </a:ln>
          </p:spPr>
        </p:pic>
      </p:grpSp>
      <p:sp>
        <p:nvSpPr>
          <p:cNvPr id="3" name="TextBox 2">
            <a:extLst>
              <a:ext uri="{FF2B5EF4-FFF2-40B4-BE49-F238E27FC236}">
                <a16:creationId xmlns:a16="http://schemas.microsoft.com/office/drawing/2014/main" id="{AE03C7AB-9BBE-719F-5989-39B8158B7222}"/>
              </a:ext>
            </a:extLst>
          </p:cNvPr>
          <p:cNvSpPr txBox="1"/>
          <p:nvPr/>
        </p:nvSpPr>
        <p:spPr>
          <a:xfrm>
            <a:off x="1999840" y="589993"/>
            <a:ext cx="5446928" cy="1015663"/>
          </a:xfrm>
          <a:prstGeom prst="rect">
            <a:avLst/>
          </a:prstGeom>
          <a:noFill/>
        </p:spPr>
        <p:txBody>
          <a:bodyPr wrap="square">
            <a:spAutoFit/>
          </a:bodyPr>
          <a:lstStyle/>
          <a:p>
            <a:r>
              <a:rPr kumimoji="0" lang="en" sz="6000" b="1" i="0" u="none" strike="noStrike" kern="0" cap="none" spc="0" normalizeH="0" baseline="0" noProof="0" dirty="0">
                <a:ln>
                  <a:noFill/>
                </a:ln>
                <a:solidFill>
                  <a:srgbClr val="FFFFFF"/>
                </a:solidFill>
                <a:effectLst/>
                <a:uLnTx/>
                <a:uFillTx/>
                <a:latin typeface="Syne"/>
                <a:sym typeface="Syne"/>
              </a:rPr>
              <a:t>THANKS!</a:t>
            </a:r>
            <a:endParaRPr lang="en-GB" dirty="0"/>
          </a:p>
        </p:txBody>
      </p:sp>
      <p:cxnSp>
        <p:nvCxnSpPr>
          <p:cNvPr id="6" name="Google Shape;846;p48">
            <a:extLst>
              <a:ext uri="{FF2B5EF4-FFF2-40B4-BE49-F238E27FC236}">
                <a16:creationId xmlns:a16="http://schemas.microsoft.com/office/drawing/2014/main" id="{82EB5F29-8E97-2FAD-567E-D8F60C2D331A}"/>
              </a:ext>
            </a:extLst>
          </p:cNvPr>
          <p:cNvCxnSpPr/>
          <p:nvPr/>
        </p:nvCxnSpPr>
        <p:spPr>
          <a:xfrm>
            <a:off x="1883901" y="1556430"/>
            <a:ext cx="4451400" cy="0"/>
          </a:xfrm>
          <a:prstGeom prst="straightConnector1">
            <a:avLst/>
          </a:prstGeom>
          <a:noFill/>
          <a:ln w="9525" cap="flat" cmpd="sng">
            <a:solidFill>
              <a:schemeClr val="dk1"/>
            </a:solidFill>
            <a:prstDash val="solid"/>
            <a:round/>
            <a:headEnd type="oval" w="med" len="med"/>
            <a:tailEnd type="oval" w="med" len="med"/>
          </a:ln>
        </p:spPr>
      </p:cxnSp>
      <p:sp>
        <p:nvSpPr>
          <p:cNvPr id="8" name="TextBox 7">
            <a:extLst>
              <a:ext uri="{FF2B5EF4-FFF2-40B4-BE49-F238E27FC236}">
                <a16:creationId xmlns:a16="http://schemas.microsoft.com/office/drawing/2014/main" id="{39B57649-6693-540B-A414-609B635B2D87}"/>
              </a:ext>
            </a:extLst>
          </p:cNvPr>
          <p:cNvSpPr txBox="1"/>
          <p:nvPr/>
        </p:nvSpPr>
        <p:spPr>
          <a:xfrm>
            <a:off x="1263056" y="1662137"/>
            <a:ext cx="5446928" cy="276999"/>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FF8CB8"/>
              </a:buClr>
              <a:buSzPts val="1200"/>
              <a:buFont typeface="Hanken Grotesk"/>
              <a:buNone/>
              <a:tabLst/>
              <a:defRPr/>
            </a:pPr>
            <a:r>
              <a:rPr kumimoji="0" lang="en-GB" sz="1200" b="1" i="0" u="none" strike="noStrike" kern="0" cap="none" spc="0" normalizeH="0" baseline="0" noProof="0" dirty="0">
                <a:ln>
                  <a:noFill/>
                </a:ln>
                <a:solidFill>
                  <a:srgbClr val="FFFFFF"/>
                </a:solidFill>
                <a:effectLst/>
                <a:uLnTx/>
                <a:uFillTx/>
                <a:latin typeface="Hanken Grotesk"/>
                <a:sym typeface="Hanken Grotesk"/>
              </a:rPr>
              <a:t>Do you have any questions?</a:t>
            </a:r>
          </a:p>
        </p:txBody>
      </p:sp>
    </p:spTree>
  </p:cSld>
  <p:clrMapOvr>
    <a:masterClrMapping/>
  </p:clrMapOvr>
</p:sld>
</file>

<file path=ppt/theme/theme1.xml><?xml version="1.0" encoding="utf-8"?>
<a:theme xmlns:a="http://schemas.openxmlformats.org/drawingml/2006/main" name="AI Speech Classifier Pitch Deck by Slidesgo">
  <a:themeElements>
    <a:clrScheme name="Simple Light">
      <a:dk1>
        <a:srgbClr val="FFFFFF"/>
      </a:dk1>
      <a:lt1>
        <a:srgbClr val="18191A"/>
      </a:lt1>
      <a:dk2>
        <a:srgbClr val="FF8CB8"/>
      </a:dk2>
      <a:lt2>
        <a:srgbClr val="CE3E6E"/>
      </a:lt2>
      <a:accent1>
        <a:srgbClr val="9C2443"/>
      </a:accent1>
      <a:accent2>
        <a:srgbClr val="E6AC9E"/>
      </a:accent2>
      <a:accent3>
        <a:srgbClr val="F29877"/>
      </a:accent3>
      <a:accent4>
        <a:srgbClr val="E2793E"/>
      </a:accent4>
      <a:accent5>
        <a:srgbClr val="F1C469"/>
      </a:accent5>
      <a:accent6>
        <a:srgbClr val="FFFFFF"/>
      </a:accent6>
      <a:hlink>
        <a:srgbClr val="FFFF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660</TotalTime>
  <Words>1214</Words>
  <Application>Microsoft Office PowerPoint</Application>
  <PresentationFormat>On-screen Show (16:9)</PresentationFormat>
  <Paragraphs>152</Paragraphs>
  <Slides>19</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Source Sans Pro</vt:lpstr>
      <vt:lpstr>Arial</vt:lpstr>
      <vt:lpstr>Hanken Grotesk Light</vt:lpstr>
      <vt:lpstr>Wingdings</vt:lpstr>
      <vt:lpstr>Syne</vt:lpstr>
      <vt:lpstr>Hanken Grotesk</vt:lpstr>
      <vt:lpstr>Nunito Light</vt:lpstr>
      <vt:lpstr>AI Speech Classifier Pitch Deck by Slidesgo</vt:lpstr>
      <vt:lpstr>Fraud Detection in HMRC Emails</vt:lpstr>
      <vt:lpstr>Table of content</vt:lpstr>
      <vt:lpstr>INTRODUCTION</vt:lpstr>
      <vt:lpstr>Poster</vt:lpstr>
      <vt:lpstr>Motivation and Goals</vt:lpstr>
      <vt:lpstr>Aims and Objective</vt:lpstr>
      <vt:lpstr>Literature review </vt:lpstr>
      <vt:lpstr>Methodology</vt:lpstr>
      <vt:lpstr> Gantt Chart </vt:lpstr>
      <vt:lpstr>Model Comparision</vt:lpstr>
      <vt:lpstr>Evaluation Metrics</vt:lpstr>
      <vt:lpstr>Logistic Regression Results</vt:lpstr>
      <vt:lpstr>Random Forest Results</vt:lpstr>
      <vt:lpstr>Support Vector Machine Results </vt:lpstr>
      <vt:lpstr>Demo</vt:lpstr>
      <vt:lpstr>Final Model Decision</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Andreea Georgiana Ruse (2108815)</cp:lastModifiedBy>
  <cp:revision>2</cp:revision>
  <dcterms:modified xsi:type="dcterms:W3CDTF">2026-03-16T00:40:11Z</dcterms:modified>
</cp:coreProperties>
</file>