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1"/>
  </p:notesMasterIdLst>
  <p:handoutMasterIdLst>
    <p:handoutMasterId r:id="rId12"/>
  </p:handoutMasterIdLst>
  <p:sldIdLst>
    <p:sldId id="256" r:id="rId5"/>
    <p:sldId id="302" r:id="rId6"/>
    <p:sldId id="303" r:id="rId7"/>
    <p:sldId id="280" r:id="rId8"/>
    <p:sldId id="312" r:id="rId9"/>
    <p:sldId id="313" r:id="rId10"/>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7296" userDrawn="1">
          <p15:clr>
            <a:srgbClr val="A4A3A4"/>
          </p15:clr>
        </p15:guide>
        <p15:guide id="2" pos="384" userDrawn="1">
          <p15:clr>
            <a:srgbClr val="A4A3A4"/>
          </p15:clr>
        </p15:guide>
        <p15:guide id="3" orient="horz" pos="528" userDrawn="1">
          <p15:clr>
            <a:srgbClr val="A4A3A4"/>
          </p15:clr>
        </p15:guide>
        <p15:guide id="4" orient="horz" pos="3552" userDrawn="1">
          <p15:clr>
            <a:srgbClr val="A4A3A4"/>
          </p15:clr>
        </p15:guide>
        <p15:guide id="5" orient="horz" pos="768" userDrawn="1">
          <p15:clr>
            <a:srgbClr val="A4A3A4"/>
          </p15:clr>
        </p15:guide>
        <p15:guide id="7" pos="4032" userDrawn="1">
          <p15:clr>
            <a:srgbClr val="A4A3A4"/>
          </p15:clr>
        </p15:guide>
        <p15:guide id="9" pos="3648" userDrawn="1">
          <p15:clr>
            <a:srgbClr val="A4A3A4"/>
          </p15:clr>
        </p15:guide>
        <p15:guide id="10" orient="horz" pos="1536" userDrawn="1">
          <p15:clr>
            <a:srgbClr val="A4A3A4"/>
          </p15:clr>
        </p15:guide>
        <p15:guide id="11" orient="horz" pos="187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5701"/>
  </p:normalViewPr>
  <p:slideViewPr>
    <p:cSldViewPr>
      <p:cViewPr>
        <p:scale>
          <a:sx n="91" d="100"/>
          <a:sy n="91" d="100"/>
        </p:scale>
        <p:origin x="322" y="72"/>
      </p:cViewPr>
      <p:guideLst>
        <p:guide pos="7296"/>
        <p:guide pos="384"/>
        <p:guide orient="horz" pos="528"/>
        <p:guide orient="horz" pos="3552"/>
        <p:guide orient="horz" pos="768"/>
        <p:guide pos="4032"/>
        <p:guide pos="3648"/>
        <p:guide orient="horz" pos="1536"/>
        <p:guide orient="horz" pos="1872"/>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commentAuthors" Target="commentAuthors.xml"/><Relationship Id="rId18" Type="http://schemas.microsoft.com/office/2018/10/relationships/authors" Target="author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6DF4A1-647D-45ED-4039-DB1F96860E6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B45B069F-A8F2-8387-8C92-A2E5464B75D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7B9A61EB-FF9E-4DFB-84F9-0A80D58A0667}" type="datetimeFigureOut">
              <a:rPr lang="en-GB" smtClean="0"/>
              <a:t>10/11/2025</a:t>
            </a:fld>
            <a:endParaRPr lang="en-GB"/>
          </a:p>
        </p:txBody>
      </p:sp>
      <p:sp>
        <p:nvSpPr>
          <p:cNvPr id="4" name="Footer Placeholder 3">
            <a:extLst>
              <a:ext uri="{FF2B5EF4-FFF2-40B4-BE49-F238E27FC236}">
                <a16:creationId xmlns:a16="http://schemas.microsoft.com/office/drawing/2014/main" id="{3510553D-995D-EFE2-4EAC-170D76D0660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203C3C56-8BAD-E984-BB24-4EA71CA2EB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4AAF311-A558-444C-927C-8328B655F972}" type="slidenum">
              <a:rPr lang="en-GB" smtClean="0"/>
              <a:t>‹#›</a:t>
            </a:fld>
            <a:endParaRPr lang="en-GB"/>
          </a:p>
        </p:txBody>
      </p:sp>
    </p:spTree>
    <p:extLst>
      <p:ext uri="{BB962C8B-B14F-4D97-AF65-F5344CB8AC3E}">
        <p14:creationId xmlns:p14="http://schemas.microsoft.com/office/powerpoint/2010/main" val="25132189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5C88E34-8C8C-8747-BADB-40E1ACC00129}" type="datetimeFigureOut">
              <a:rPr lang="en-GB" smtClean="0"/>
              <a:t>10/11/2025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821E5FCA-B2DD-C941-A2C1-638939433487}" type="slidenum">
              <a:rPr lang="en-GB" smtClean="0"/>
              <a:t>‹#›</a:t>
            </a:fld>
            <a:endParaRPr lang="en-GB" dirty="0"/>
          </a:p>
        </p:txBody>
      </p:sp>
    </p:spTree>
    <p:extLst>
      <p:ext uri="{BB962C8B-B14F-4D97-AF65-F5344CB8AC3E}">
        <p14:creationId xmlns:p14="http://schemas.microsoft.com/office/powerpoint/2010/main" val="3524896418"/>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1</a:t>
            </a:fld>
            <a:endParaRPr lang="en-GB" dirty="0"/>
          </a:p>
        </p:txBody>
      </p:sp>
    </p:spTree>
    <p:extLst>
      <p:ext uri="{BB962C8B-B14F-4D97-AF65-F5344CB8AC3E}">
        <p14:creationId xmlns:p14="http://schemas.microsoft.com/office/powerpoint/2010/main" val="2882009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2</a:t>
            </a:fld>
            <a:endParaRPr lang="en-GB" dirty="0"/>
          </a:p>
        </p:txBody>
      </p:sp>
    </p:spTree>
    <p:extLst>
      <p:ext uri="{BB962C8B-B14F-4D97-AF65-F5344CB8AC3E}">
        <p14:creationId xmlns:p14="http://schemas.microsoft.com/office/powerpoint/2010/main" val="1715639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3</a:t>
            </a:fld>
            <a:endParaRPr lang="en-GB" dirty="0"/>
          </a:p>
        </p:txBody>
      </p:sp>
    </p:spTree>
    <p:extLst>
      <p:ext uri="{BB962C8B-B14F-4D97-AF65-F5344CB8AC3E}">
        <p14:creationId xmlns:p14="http://schemas.microsoft.com/office/powerpoint/2010/main" val="3039438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821E5FCA-B2DD-C941-A2C1-638939433487}" type="slidenum">
              <a:rPr lang="en-GB" smtClean="0"/>
              <a:t>4</a:t>
            </a:fld>
            <a:endParaRPr lang="en-GB" dirty="0"/>
          </a:p>
        </p:txBody>
      </p:sp>
    </p:spTree>
    <p:extLst>
      <p:ext uri="{BB962C8B-B14F-4D97-AF65-F5344CB8AC3E}">
        <p14:creationId xmlns:p14="http://schemas.microsoft.com/office/powerpoint/2010/main" val="424777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Statista, 2024. Subscription Box Market in the UK – Statistics &amp; Facts. [online] Available at: https://www.statista.com/topics/5717/subscription-boxes/ [Accessed 27 October 2025].</a:t>
            </a:r>
          </a:p>
          <a:p>
            <a:endParaRPr lang="en-GB" dirty="0"/>
          </a:p>
        </p:txBody>
      </p:sp>
      <p:sp>
        <p:nvSpPr>
          <p:cNvPr id="4" name="Slide Number Placeholder 3"/>
          <p:cNvSpPr>
            <a:spLocks noGrp="1"/>
          </p:cNvSpPr>
          <p:nvPr>
            <p:ph type="sldNum" sz="quarter" idx="5"/>
          </p:nvPr>
        </p:nvSpPr>
        <p:spPr/>
        <p:txBody>
          <a:bodyPr/>
          <a:lstStyle/>
          <a:p>
            <a:pPr rtl="0"/>
            <a:fld id="{821E5FCA-B2DD-C941-A2C1-638939433487}" type="slidenum">
              <a:rPr lang="en-GB" smtClean="0"/>
              <a:t>5</a:t>
            </a:fld>
            <a:endParaRPr lang="en-GB" dirty="0"/>
          </a:p>
        </p:txBody>
      </p:sp>
    </p:spTree>
    <p:extLst>
      <p:ext uri="{BB962C8B-B14F-4D97-AF65-F5344CB8AC3E}">
        <p14:creationId xmlns:p14="http://schemas.microsoft.com/office/powerpoint/2010/main" val="4232169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1734DBF-D33A-9B28-288C-C2DAB9E541E7}"/>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D3B0F0-DE71-18AB-7957-4CFA29C3A328}"/>
              </a:ext>
            </a:extLst>
          </p:cNvPr>
          <p:cNvPicPr>
            <a:picLocks noChangeAspect="1"/>
          </p:cNvPicPr>
          <p:nvPr userDrawn="1"/>
        </p:nvPicPr>
        <p:blipFill>
          <a:blip r:embed="rId2"/>
          <a:stretch>
            <a:fillRect/>
          </a:stretch>
        </p:blipFill>
        <p:spPr>
          <a:xfrm>
            <a:off x="0" y="857290"/>
            <a:ext cx="5797296" cy="6000710"/>
          </a:xfrm>
          <a:prstGeom prst="rect">
            <a:avLst/>
          </a:prstGeom>
        </p:spPr>
      </p:pic>
      <p:pic>
        <p:nvPicPr>
          <p:cNvPr id="8" name="Picture 7">
            <a:extLst>
              <a:ext uri="{FF2B5EF4-FFF2-40B4-BE49-F238E27FC236}">
                <a16:creationId xmlns:a16="http://schemas.microsoft.com/office/drawing/2014/main" id="{1F04770F-E995-EF98-B4D1-9F13733EEF07}"/>
              </a:ext>
            </a:extLst>
          </p:cNvPr>
          <p:cNvPicPr>
            <a:picLocks noChangeAspect="1"/>
          </p:cNvPicPr>
          <p:nvPr userDrawn="1"/>
        </p:nvPicPr>
        <p:blipFill>
          <a:blip r:embed="rId3"/>
          <a:stretch>
            <a:fillRect/>
          </a:stretch>
        </p:blipFill>
        <p:spPr>
          <a:xfrm>
            <a:off x="8763000" y="0"/>
            <a:ext cx="3429000" cy="6807199"/>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00000"/>
              </a:lnSpc>
              <a:spcBef>
                <a:spcPts val="1000"/>
              </a:spcBef>
              <a:buNone/>
              <a:defRPr lang="en-GB" sz="2400" b="1" spc="200" baseline="0"/>
            </a:lvl1pPr>
            <a:lvl2pPr marL="228600">
              <a:lnSpc>
                <a:spcPct val="150000"/>
              </a:lnSpc>
              <a:spcBef>
                <a:spcPts val="1000"/>
              </a:spcBef>
              <a:defRPr lang="en-GB" sz="2400" spc="100" baseline="0"/>
            </a:lvl2pPr>
            <a:lvl3pPr marL="457200">
              <a:lnSpc>
                <a:spcPct val="150000"/>
              </a:lnSpc>
              <a:spcBef>
                <a:spcPts val="1000"/>
              </a:spcBef>
              <a:defRPr lang="en-GB" sz="2400" spc="100" baseline="0"/>
            </a:lvl3pPr>
            <a:lvl4pPr marL="685800">
              <a:lnSpc>
                <a:spcPct val="150000"/>
              </a:lnSpc>
              <a:spcBef>
                <a:spcPts val="1000"/>
              </a:spcBef>
              <a:defRPr lang="en-GB" sz="2400" spc="100" baseline="0"/>
            </a:lvl4pPr>
            <a:lvl5pPr marL="914400">
              <a:lnSpc>
                <a:spcPct val="150000"/>
              </a:lnSpc>
              <a:spcBef>
                <a:spcPts val="1000"/>
              </a:spcBef>
              <a:defRPr lang="en-GB" sz="24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17844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0328C38-4E83-27EA-9D01-DDDF734988CA}"/>
              </a:ext>
            </a:extLst>
          </p:cNvPr>
          <p:cNvPicPr>
            <a:picLocks noChangeAspect="1"/>
          </p:cNvPicPr>
          <p:nvPr userDrawn="1"/>
        </p:nvPicPr>
        <p:blipFill>
          <a:blip r:embed="rId2"/>
          <a:stretch>
            <a:fillRect/>
          </a:stretch>
        </p:blipFill>
        <p:spPr>
          <a:xfrm>
            <a:off x="5370576" y="3428234"/>
            <a:ext cx="6821424" cy="3429766"/>
          </a:xfrm>
          <a:prstGeom prst="rect">
            <a:avLst/>
          </a:prstGeom>
        </p:spPr>
      </p:pic>
      <p:pic>
        <p:nvPicPr>
          <p:cNvPr id="10" name="Picture 9">
            <a:extLst>
              <a:ext uri="{FF2B5EF4-FFF2-40B4-BE49-F238E27FC236}">
                <a16:creationId xmlns:a16="http://schemas.microsoft.com/office/drawing/2014/main" id="{B270B91D-A39E-3D53-DBBB-DF836D19BE1A}"/>
              </a:ext>
            </a:extLst>
          </p:cNvPr>
          <p:cNvPicPr>
            <a:picLocks noChangeAspect="1"/>
          </p:cNvPicPr>
          <p:nvPr userDrawn="1"/>
        </p:nvPicPr>
        <p:blipFill>
          <a:blip r:embed="rId3"/>
          <a:stretch>
            <a:fillRect/>
          </a:stretch>
        </p:blipFill>
        <p:spPr>
          <a:xfrm>
            <a:off x="0" y="0"/>
            <a:ext cx="4654518" cy="523951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261504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EC1861-1570-5A6A-D3BA-4A17F008A562}"/>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490118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437D9B2-AE86-9092-7072-0F717E3CA831}"/>
              </a:ext>
            </a:extLst>
          </p:cNvPr>
          <p:cNvPicPr>
            <a:picLocks noChangeAspect="1"/>
          </p:cNvPicPr>
          <p:nvPr userDrawn="1"/>
        </p:nvPicPr>
        <p:blipFill>
          <a:blip r:embed="rId2"/>
          <a:stretch>
            <a:fillRect/>
          </a:stretch>
        </p:blipFill>
        <p:spPr>
          <a:xfrm>
            <a:off x="0" y="3655535"/>
            <a:ext cx="4727448" cy="3202465"/>
          </a:xfrm>
          <a:prstGeom prst="rect">
            <a:avLst/>
          </a:prstGeom>
        </p:spPr>
      </p:pic>
      <p:pic>
        <p:nvPicPr>
          <p:cNvPr id="9" name="Picture 8">
            <a:extLst>
              <a:ext uri="{FF2B5EF4-FFF2-40B4-BE49-F238E27FC236}">
                <a16:creationId xmlns:a16="http://schemas.microsoft.com/office/drawing/2014/main" id="{5BF7E0A5-7E8E-4A90-B415-12984C7AB24C}"/>
              </a:ext>
            </a:extLst>
          </p:cNvPr>
          <p:cNvPicPr>
            <a:picLocks noChangeAspect="1"/>
          </p:cNvPicPr>
          <p:nvPr userDrawn="1"/>
        </p:nvPicPr>
        <p:blipFill>
          <a:blip r:embed="rId3"/>
          <a:stretch>
            <a:fillRect/>
          </a:stretch>
        </p:blipFill>
        <p:spPr>
          <a:xfrm>
            <a:off x="6548245" y="0"/>
            <a:ext cx="5643755" cy="2313432"/>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36802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A7995-D0F4-05F2-CDF1-463407E3BA08}"/>
              </a:ext>
            </a:extLst>
          </p:cNvPr>
          <p:cNvPicPr>
            <a:picLocks noChangeAspect="1"/>
          </p:cNvPicPr>
          <p:nvPr userDrawn="1"/>
        </p:nvPicPr>
        <p:blipFill>
          <a:blip r:embed="rId2"/>
          <a:stretch>
            <a:fillRect/>
          </a:stretch>
        </p:blipFill>
        <p:spPr>
          <a:xfrm>
            <a:off x="7031909" y="0"/>
            <a:ext cx="5160091" cy="4041648"/>
          </a:xfrm>
          <a:prstGeom prst="rect">
            <a:avLst/>
          </a:prstGeom>
        </p:spPr>
      </p:pic>
      <p:pic>
        <p:nvPicPr>
          <p:cNvPr id="7" name="Picture 6">
            <a:extLst>
              <a:ext uri="{FF2B5EF4-FFF2-40B4-BE49-F238E27FC236}">
                <a16:creationId xmlns:a16="http://schemas.microsoft.com/office/drawing/2014/main" id="{792D768B-E662-B315-7576-313DFCE2AB40}"/>
              </a:ext>
            </a:extLst>
          </p:cNvPr>
          <p:cNvPicPr>
            <a:picLocks noChangeAspect="1"/>
          </p:cNvPicPr>
          <p:nvPr userDrawn="1"/>
        </p:nvPicPr>
        <p:blipFill>
          <a:blip r:embed="rId3"/>
          <a:stretch>
            <a:fillRect/>
          </a:stretch>
        </p:blipFill>
        <p:spPr>
          <a:xfrm>
            <a:off x="0" y="3127248"/>
            <a:ext cx="4162200" cy="3730752"/>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7" y="2441448"/>
            <a:ext cx="10972800" cy="304495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58390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78303F0-A6CC-605A-D08C-4E4ED07C2FB4}"/>
              </a:ext>
            </a:extLst>
          </p:cNvPr>
          <p:cNvPicPr>
            <a:picLocks noChangeAspect="1"/>
          </p:cNvPicPr>
          <p:nvPr userDrawn="1"/>
        </p:nvPicPr>
        <p:blipFill>
          <a:blip r:embed="rId2"/>
          <a:stretch>
            <a:fillRect/>
          </a:stretch>
        </p:blipFill>
        <p:spPr>
          <a:xfrm>
            <a:off x="0" y="0"/>
            <a:ext cx="4196903" cy="3611880"/>
          </a:xfrm>
          <a:prstGeom prst="rect">
            <a:avLst/>
          </a:prstGeom>
        </p:spPr>
      </p:pic>
      <p:pic>
        <p:nvPicPr>
          <p:cNvPr id="3" name="Picture 2">
            <a:extLst>
              <a:ext uri="{FF2B5EF4-FFF2-40B4-BE49-F238E27FC236}">
                <a16:creationId xmlns:a16="http://schemas.microsoft.com/office/drawing/2014/main" id="{904458FB-E7BB-F476-4A31-9C5AA406E252}"/>
              </a:ext>
            </a:extLst>
          </p:cNvPr>
          <p:cNvPicPr>
            <a:picLocks noChangeAspect="1"/>
          </p:cNvPicPr>
          <p:nvPr userDrawn="1"/>
        </p:nvPicPr>
        <p:blipFill>
          <a:blip r:embed="rId3"/>
          <a:stretch>
            <a:fillRect/>
          </a:stretch>
        </p:blipFill>
        <p:spPr>
          <a:xfrm>
            <a:off x="6202680" y="4079057"/>
            <a:ext cx="5989320" cy="2778943"/>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3063240" y="2651760"/>
            <a:ext cx="6309360" cy="1580714"/>
          </a:xfrm>
        </p:spPr>
        <p:txBody>
          <a:bodyPr lIns="91440" rIns="91440" rtlCol="0" anchor="t"/>
          <a:lstStyle>
            <a:lvl1pPr algn="l">
              <a:lnSpc>
                <a:spcPct val="100000"/>
              </a:lnSpc>
              <a:defRPr lang="en-GB" sz="2800" cap="none" spc="200" baseline="0"/>
            </a:lvl1pPr>
          </a:lstStyle>
          <a:p>
            <a:pPr rtl="0"/>
            <a:r>
              <a:rPr lang="en-GB"/>
              <a:t>Click to edit Master title style</a:t>
            </a:r>
          </a:p>
        </p:txBody>
      </p:sp>
      <p:sp>
        <p:nvSpPr>
          <p:cNvPr id="16" name="Text Placeholder 15">
            <a:extLst>
              <a:ext uri="{FF2B5EF4-FFF2-40B4-BE49-F238E27FC236}">
                <a16:creationId xmlns:a16="http://schemas.microsoft.com/office/drawing/2014/main" id="{94138E8D-4D76-2023-4B97-8ACB8894C5F1}"/>
              </a:ext>
            </a:extLst>
          </p:cNvPr>
          <p:cNvSpPr>
            <a:spLocks noGrp="1"/>
          </p:cNvSpPr>
          <p:nvPr>
            <p:ph type="body" sz="quarter" idx="13"/>
          </p:nvPr>
        </p:nvSpPr>
        <p:spPr>
          <a:xfrm>
            <a:off x="3063240" y="4232475"/>
            <a:ext cx="5775960" cy="333945"/>
          </a:xfrm>
        </p:spPr>
        <p:txBody>
          <a:bodyPr rtlCol="0"/>
          <a:lstStyle>
            <a:lvl1pPr marL="0" indent="0">
              <a:buNone/>
              <a:defRPr lang="en-GB" sz="1800" spc="200" baseline="0"/>
            </a:lvl1pPr>
          </a:lstStyle>
          <a:p>
            <a:pPr lvl="0" rtl="0"/>
            <a:r>
              <a:rPr lang="en-GB"/>
              <a:t>Click to edit Master text styles</a:t>
            </a:r>
          </a:p>
        </p:txBody>
      </p:sp>
      <p:sp>
        <p:nvSpPr>
          <p:cNvPr id="17" name="Text Placeholder 13">
            <a:extLst>
              <a:ext uri="{FF2B5EF4-FFF2-40B4-BE49-F238E27FC236}">
                <a16:creationId xmlns:a16="http://schemas.microsoft.com/office/drawing/2014/main" id="{D1FFE415-7AFC-D826-1BD1-1993DED3B01D}"/>
              </a:ext>
            </a:extLst>
          </p:cNvPr>
          <p:cNvSpPr>
            <a:spLocks noGrp="1"/>
          </p:cNvSpPr>
          <p:nvPr>
            <p:ph type="body" sz="quarter" idx="15" hasCustomPrompt="1"/>
          </p:nvPr>
        </p:nvSpPr>
        <p:spPr>
          <a:xfrm>
            <a:off x="9737922" y="3591339"/>
            <a:ext cx="1171575" cy="2387600"/>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
        <p:nvSpPr>
          <p:cNvPr id="18" name="Text Placeholder 13">
            <a:extLst>
              <a:ext uri="{FF2B5EF4-FFF2-40B4-BE49-F238E27FC236}">
                <a16:creationId xmlns:a16="http://schemas.microsoft.com/office/drawing/2014/main" id="{0962DFC0-ADB3-684B-6F72-9C45BB48C248}"/>
              </a:ext>
            </a:extLst>
          </p:cNvPr>
          <p:cNvSpPr>
            <a:spLocks noGrp="1"/>
          </p:cNvSpPr>
          <p:nvPr>
            <p:ph type="body" sz="quarter" idx="14" hasCustomPrompt="1"/>
          </p:nvPr>
        </p:nvSpPr>
        <p:spPr>
          <a:xfrm>
            <a:off x="1209261" y="1982216"/>
            <a:ext cx="1171575" cy="2386584"/>
          </a:xfrm>
        </p:spPr>
        <p:txBody>
          <a:bodyPr vert="horz" lIns="91440" tIns="45720" rIns="91440" bIns="45720" rtlCol="0" anchor="t">
            <a:noAutofit/>
          </a:bodyPr>
          <a:lstStyle>
            <a:lvl1pPr marL="0" indent="0">
              <a:buNone/>
              <a:defRPr lang="en-GB" sz="17000" b="1" cap="all" spc="300" dirty="0">
                <a:ln w="28575">
                  <a:solidFill>
                    <a:schemeClr val="tx1"/>
                  </a:solidFill>
                </a:ln>
                <a:noFill/>
                <a:latin typeface="+mj-lt"/>
                <a:ea typeface="+mj-ea"/>
              </a:defRPr>
            </a:lvl1pPr>
          </a:lstStyle>
          <a:p>
            <a:pPr marL="914400" lvl="0" indent="-1143000" rtl="0">
              <a:spcBef>
                <a:spcPct val="0"/>
              </a:spcBef>
            </a:pPr>
            <a:r>
              <a:rPr lang="en-GB"/>
              <a:t>“</a:t>
            </a:r>
          </a:p>
        </p:txBody>
      </p:sp>
    </p:spTree>
    <p:extLst>
      <p:ext uri="{BB962C8B-B14F-4D97-AF65-F5344CB8AC3E}">
        <p14:creationId xmlns:p14="http://schemas.microsoft.com/office/powerpoint/2010/main" val="3330879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6FB24-160F-388E-8450-E5C970E243AB}"/>
              </a:ext>
            </a:extLst>
          </p:cNvPr>
          <p:cNvPicPr>
            <a:picLocks noChangeAspect="1"/>
          </p:cNvPicPr>
          <p:nvPr userDrawn="1"/>
        </p:nvPicPr>
        <p:blipFill>
          <a:blip r:embed="rId2"/>
          <a:stretch>
            <a:fillRect/>
          </a:stretch>
        </p:blipFill>
        <p:spPr>
          <a:xfrm>
            <a:off x="0" y="1764792"/>
            <a:ext cx="5359935" cy="5093208"/>
          </a:xfrm>
          <a:prstGeom prst="rect">
            <a:avLst/>
          </a:prstGeom>
        </p:spPr>
      </p:pic>
      <p:pic>
        <p:nvPicPr>
          <p:cNvPr id="23" name="Picture 22">
            <a:extLst>
              <a:ext uri="{FF2B5EF4-FFF2-40B4-BE49-F238E27FC236}">
                <a16:creationId xmlns:a16="http://schemas.microsoft.com/office/drawing/2014/main" id="{D0AF7F25-1C65-DB7F-9FA3-300318BD4BF4}"/>
              </a:ext>
            </a:extLst>
          </p:cNvPr>
          <p:cNvPicPr>
            <a:picLocks noChangeAspect="1"/>
          </p:cNvPicPr>
          <p:nvPr userDrawn="1"/>
        </p:nvPicPr>
        <p:blipFill>
          <a:blip r:embed="rId3"/>
          <a:stretch>
            <a:fillRect/>
          </a:stretch>
        </p:blipFill>
        <p:spPr>
          <a:xfrm>
            <a:off x="9262085" y="0"/>
            <a:ext cx="2929915" cy="2752344"/>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960120"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858956"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858956"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3730752"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629588"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629588"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6464808"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6363644"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6363644"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9198864" y="2450592"/>
            <a:ext cx="2057400" cy="2057400"/>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9097700" y="4611550"/>
            <a:ext cx="2286000" cy="274320"/>
          </a:xfrm>
        </p:spPr>
        <p:txBody>
          <a:bodyPr lIns="0" tIns="0" rIns="0" bIns="0" rtlCol="0" anchor="ctr">
            <a:noAutofit/>
          </a:bodyPr>
          <a:lstStyle>
            <a:lvl1pPr marL="0" indent="0" algn="ctr">
              <a:lnSpc>
                <a:spcPct val="100000"/>
              </a:lnSpc>
              <a:spcBef>
                <a:spcPts val="0"/>
              </a:spcBef>
              <a:buNone/>
              <a:defRPr lang="en-GB" sz="1400" b="1" cap="all" spc="2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9097700" y="4865225"/>
            <a:ext cx="2286000" cy="182880"/>
          </a:xfrm>
        </p:spPr>
        <p:txBody>
          <a:bodyPr lIns="0" tIns="0" rIns="0" bIns="0" rtlCol="0">
            <a:noAutofit/>
          </a:bodyPr>
          <a:lstStyle>
            <a:lvl1pPr marL="0" indent="0" algn="ctr">
              <a:lnSpc>
                <a:spcPct val="100000"/>
              </a:lnSpc>
              <a:spcBef>
                <a:spcPts val="0"/>
              </a:spcBef>
              <a:buNone/>
              <a:defRPr lang="en-GB" sz="1200" b="0" spc="200" baseline="0">
                <a:solidFill>
                  <a:schemeClr val="tx1"/>
                </a:solidFill>
              </a:defRPr>
            </a:lvl1pPr>
          </a:lstStyle>
          <a:p>
            <a:pPr lvl="0" rtl="0"/>
            <a:r>
              <a:rPr lang="en-GB"/>
              <a:t>Title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B6A3FD7E-DF96-B9E4-8D70-DA62CC339081}"/>
              </a:ext>
            </a:extLst>
          </p:cNvPr>
          <p:cNvPicPr>
            <a:picLocks noChangeAspect="1"/>
          </p:cNvPicPr>
          <p:nvPr userDrawn="1"/>
        </p:nvPicPr>
        <p:blipFill>
          <a:blip r:embed="rId2"/>
          <a:stretch>
            <a:fillRect/>
          </a:stretch>
        </p:blipFill>
        <p:spPr>
          <a:xfrm>
            <a:off x="0" y="1766265"/>
            <a:ext cx="5358384" cy="5091735"/>
          </a:xfrm>
          <a:prstGeom prst="rect">
            <a:avLst/>
          </a:prstGeom>
        </p:spPr>
      </p:pic>
      <p:sp>
        <p:nvSpPr>
          <p:cNvPr id="25" name="Title 1">
            <a:extLst>
              <a:ext uri="{FF2B5EF4-FFF2-40B4-BE49-F238E27FC236}">
                <a16:creationId xmlns:a16="http://schemas.microsoft.com/office/drawing/2014/main" id="{DCE0745D-AFE6-DE6D-B026-1FF13F34E628}"/>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45720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45720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28" name="Text Placeholder 28">
            <a:extLst>
              <a:ext uri="{FF2B5EF4-FFF2-40B4-BE49-F238E27FC236}">
                <a16:creationId xmlns:a16="http://schemas.microsoft.com/office/drawing/2014/main" id="{739AFCF1-55F0-974F-0F5C-34444B290B55}"/>
              </a:ext>
            </a:extLst>
          </p:cNvPr>
          <p:cNvSpPr>
            <a:spLocks noGrp="1"/>
          </p:cNvSpPr>
          <p:nvPr>
            <p:ph type="body" sz="quarter" idx="29" hasCustomPrompt="1"/>
          </p:nvPr>
        </p:nvSpPr>
        <p:spPr>
          <a:xfrm>
            <a:off x="45720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29" name="Text Placeholder 28">
            <a:extLst>
              <a:ext uri="{FF2B5EF4-FFF2-40B4-BE49-F238E27FC236}">
                <a16:creationId xmlns:a16="http://schemas.microsoft.com/office/drawing/2014/main" id="{77CF7DE5-8E6D-2C2C-A514-BAB6D4B6FF3B}"/>
              </a:ext>
            </a:extLst>
          </p:cNvPr>
          <p:cNvSpPr>
            <a:spLocks noGrp="1"/>
          </p:cNvSpPr>
          <p:nvPr>
            <p:ph type="body" sz="quarter" idx="30" hasCustomPrompt="1"/>
          </p:nvPr>
        </p:nvSpPr>
        <p:spPr>
          <a:xfrm>
            <a:off x="45720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6" name="Picture Placeholder 23">
            <a:extLst>
              <a:ext uri="{FF2B5EF4-FFF2-40B4-BE49-F238E27FC236}">
                <a16:creationId xmlns:a16="http://schemas.microsoft.com/office/drawing/2014/main" id="{5E48B363-63E8-4F17-842B-53AD935A6529}"/>
              </a:ext>
            </a:extLst>
          </p:cNvPr>
          <p:cNvSpPr>
            <a:spLocks noGrp="1" noChangeAspect="1"/>
          </p:cNvSpPr>
          <p:nvPr>
            <p:ph type="pic" sz="quarter" idx="13"/>
          </p:nvPr>
        </p:nvSpPr>
        <p:spPr>
          <a:xfrm>
            <a:off x="1993392"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1" name="Picture Placeholder 23">
            <a:extLst>
              <a:ext uri="{FF2B5EF4-FFF2-40B4-BE49-F238E27FC236}">
                <a16:creationId xmlns:a16="http://schemas.microsoft.com/office/drawing/2014/main" id="{DBA744D6-401F-C995-EF58-BD24A0DD8581}"/>
              </a:ext>
            </a:extLst>
          </p:cNvPr>
          <p:cNvSpPr>
            <a:spLocks noGrp="1" noChangeAspect="1"/>
          </p:cNvSpPr>
          <p:nvPr>
            <p:ph type="pic" sz="quarter" idx="25"/>
          </p:nvPr>
        </p:nvSpPr>
        <p:spPr>
          <a:xfrm>
            <a:off x="1993392"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3218688"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3218688"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0" name="Text Placeholder 28">
            <a:extLst>
              <a:ext uri="{FF2B5EF4-FFF2-40B4-BE49-F238E27FC236}">
                <a16:creationId xmlns:a16="http://schemas.microsoft.com/office/drawing/2014/main" id="{B1201CED-247A-16CA-9F03-BF32393D3B56}"/>
              </a:ext>
            </a:extLst>
          </p:cNvPr>
          <p:cNvSpPr>
            <a:spLocks noGrp="1"/>
          </p:cNvSpPr>
          <p:nvPr>
            <p:ph type="body" sz="quarter" idx="31" hasCustomPrompt="1"/>
          </p:nvPr>
        </p:nvSpPr>
        <p:spPr>
          <a:xfrm>
            <a:off x="3218688"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1" name="Text Placeholder 28">
            <a:extLst>
              <a:ext uri="{FF2B5EF4-FFF2-40B4-BE49-F238E27FC236}">
                <a16:creationId xmlns:a16="http://schemas.microsoft.com/office/drawing/2014/main" id="{2D5FA954-036C-191F-7040-1848AB2BE3CA}"/>
              </a:ext>
            </a:extLst>
          </p:cNvPr>
          <p:cNvSpPr>
            <a:spLocks noGrp="1"/>
          </p:cNvSpPr>
          <p:nvPr>
            <p:ph type="body" sz="quarter" idx="32" hasCustomPrompt="1"/>
          </p:nvPr>
        </p:nvSpPr>
        <p:spPr>
          <a:xfrm>
            <a:off x="3218688"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7" name="Picture Placeholder 23">
            <a:extLst>
              <a:ext uri="{FF2B5EF4-FFF2-40B4-BE49-F238E27FC236}">
                <a16:creationId xmlns:a16="http://schemas.microsoft.com/office/drawing/2014/main" id="{9ABA5222-6FD6-405B-8AC8-18022C36590F}"/>
              </a:ext>
            </a:extLst>
          </p:cNvPr>
          <p:cNvSpPr>
            <a:spLocks noGrp="1" noChangeAspect="1"/>
          </p:cNvSpPr>
          <p:nvPr>
            <p:ph type="pic" sz="quarter" idx="14"/>
          </p:nvPr>
        </p:nvSpPr>
        <p:spPr>
          <a:xfrm>
            <a:off x="4745736"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3" name="Picture Placeholder 23">
            <a:extLst>
              <a:ext uri="{FF2B5EF4-FFF2-40B4-BE49-F238E27FC236}">
                <a16:creationId xmlns:a16="http://schemas.microsoft.com/office/drawing/2014/main" id="{8CFBAF86-D36B-F789-2C9C-78C6830B13C9}"/>
              </a:ext>
            </a:extLst>
          </p:cNvPr>
          <p:cNvSpPr>
            <a:spLocks noGrp="1" noChangeAspect="1"/>
          </p:cNvSpPr>
          <p:nvPr>
            <p:ph type="pic" sz="quarter" idx="26"/>
          </p:nvPr>
        </p:nvSpPr>
        <p:spPr>
          <a:xfrm>
            <a:off x="4745736"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5966787"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5966787"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2" name="Text Placeholder 28">
            <a:extLst>
              <a:ext uri="{FF2B5EF4-FFF2-40B4-BE49-F238E27FC236}">
                <a16:creationId xmlns:a16="http://schemas.microsoft.com/office/drawing/2014/main" id="{6E32CE61-2D9B-C245-0D18-C33760B08537}"/>
              </a:ext>
            </a:extLst>
          </p:cNvPr>
          <p:cNvSpPr>
            <a:spLocks noGrp="1"/>
          </p:cNvSpPr>
          <p:nvPr>
            <p:ph type="body" sz="quarter" idx="33" hasCustomPrompt="1"/>
          </p:nvPr>
        </p:nvSpPr>
        <p:spPr>
          <a:xfrm>
            <a:off x="5966787"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3" name="Text Placeholder 28">
            <a:extLst>
              <a:ext uri="{FF2B5EF4-FFF2-40B4-BE49-F238E27FC236}">
                <a16:creationId xmlns:a16="http://schemas.microsoft.com/office/drawing/2014/main" id="{E4068D0A-21CD-897C-9CC1-0BFDAABBD491}"/>
              </a:ext>
            </a:extLst>
          </p:cNvPr>
          <p:cNvSpPr>
            <a:spLocks noGrp="1"/>
          </p:cNvSpPr>
          <p:nvPr>
            <p:ph type="body" sz="quarter" idx="34" hasCustomPrompt="1"/>
          </p:nvPr>
        </p:nvSpPr>
        <p:spPr>
          <a:xfrm>
            <a:off x="5966787"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8" name="Picture Placeholder 23">
            <a:extLst>
              <a:ext uri="{FF2B5EF4-FFF2-40B4-BE49-F238E27FC236}">
                <a16:creationId xmlns:a16="http://schemas.microsoft.com/office/drawing/2014/main" id="{124DE785-775F-4AE4-94B3-FA728188EBA5}"/>
              </a:ext>
            </a:extLst>
          </p:cNvPr>
          <p:cNvSpPr>
            <a:spLocks noGrp="1" noChangeAspect="1"/>
          </p:cNvSpPr>
          <p:nvPr>
            <p:ph type="pic" sz="quarter" idx="15"/>
          </p:nvPr>
        </p:nvSpPr>
        <p:spPr>
          <a:xfrm>
            <a:off x="7498080"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6" name="Picture Placeholder 23">
            <a:extLst>
              <a:ext uri="{FF2B5EF4-FFF2-40B4-BE49-F238E27FC236}">
                <a16:creationId xmlns:a16="http://schemas.microsoft.com/office/drawing/2014/main" id="{C110D526-1AE4-5106-E956-0B2ED3A4D4BC}"/>
              </a:ext>
            </a:extLst>
          </p:cNvPr>
          <p:cNvSpPr>
            <a:spLocks noGrp="1" noChangeAspect="1"/>
          </p:cNvSpPr>
          <p:nvPr>
            <p:ph type="pic" sz="quarter" idx="27"/>
          </p:nvPr>
        </p:nvSpPr>
        <p:spPr>
          <a:xfrm>
            <a:off x="7498080"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8732520" y="2670048"/>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8732520" y="3094300"/>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34" name="Text Placeholder 28">
            <a:extLst>
              <a:ext uri="{FF2B5EF4-FFF2-40B4-BE49-F238E27FC236}">
                <a16:creationId xmlns:a16="http://schemas.microsoft.com/office/drawing/2014/main" id="{3858F91A-46AA-AF23-2716-3B2B678BBE01}"/>
              </a:ext>
            </a:extLst>
          </p:cNvPr>
          <p:cNvSpPr>
            <a:spLocks noGrp="1"/>
          </p:cNvSpPr>
          <p:nvPr>
            <p:ph type="body" sz="quarter" idx="35" hasCustomPrompt="1"/>
          </p:nvPr>
        </p:nvSpPr>
        <p:spPr>
          <a:xfrm>
            <a:off x="8732520" y="4479943"/>
            <a:ext cx="1399032" cy="411480"/>
          </a:xfrm>
        </p:spPr>
        <p:txBody>
          <a:bodyPr lIns="0" tIns="0" rIns="0" bIns="0" rtlCol="0" anchor="t">
            <a:noAutofit/>
          </a:bodyPr>
          <a:lstStyle>
            <a:lvl1pPr marL="0" indent="0" algn="r">
              <a:lnSpc>
                <a:spcPct val="100000"/>
              </a:lnSpc>
              <a:spcBef>
                <a:spcPts val="0"/>
              </a:spcBef>
              <a:buFont typeface="+mj-lt"/>
              <a:buNone/>
              <a:defRPr lang="en-GB" sz="1400" b="1" cap="all" spc="100" baseline="0">
                <a:solidFill>
                  <a:schemeClr val="tx1"/>
                </a:solidFill>
                <a:latin typeface="+mj-lt"/>
              </a:defRPr>
            </a:lvl1pPr>
          </a:lstStyle>
          <a:p>
            <a:pPr lvl="0" rtl="0"/>
            <a:r>
              <a:rPr lang="en-GB"/>
              <a:t>Name</a:t>
            </a:r>
          </a:p>
        </p:txBody>
      </p:sp>
      <p:sp>
        <p:nvSpPr>
          <p:cNvPr id="35" name="Text Placeholder 28">
            <a:extLst>
              <a:ext uri="{FF2B5EF4-FFF2-40B4-BE49-F238E27FC236}">
                <a16:creationId xmlns:a16="http://schemas.microsoft.com/office/drawing/2014/main" id="{EBC002F6-7435-833F-0E8B-30A53B0755AE}"/>
              </a:ext>
            </a:extLst>
          </p:cNvPr>
          <p:cNvSpPr>
            <a:spLocks noGrp="1"/>
          </p:cNvSpPr>
          <p:nvPr>
            <p:ph type="body" sz="quarter" idx="36" hasCustomPrompt="1"/>
          </p:nvPr>
        </p:nvSpPr>
        <p:spPr>
          <a:xfrm>
            <a:off x="8732520" y="4904195"/>
            <a:ext cx="1399032" cy="517580"/>
          </a:xfrm>
        </p:spPr>
        <p:txBody>
          <a:bodyPr lIns="0" tIns="0" rIns="0" bIns="0" rtlCol="0">
            <a:noAutofit/>
          </a:bodyPr>
          <a:lstStyle>
            <a:lvl1pPr marL="0" indent="0" algn="r">
              <a:lnSpc>
                <a:spcPct val="100000"/>
              </a:lnSpc>
              <a:spcBef>
                <a:spcPts val="0"/>
              </a:spcBef>
              <a:buNone/>
              <a:defRPr lang="en-GB" sz="1200" b="0" spc="100" baseline="0">
                <a:solidFill>
                  <a:schemeClr val="tx1"/>
                </a:solidFill>
              </a:defRPr>
            </a:lvl1pPr>
          </a:lstStyle>
          <a:p>
            <a:pPr lvl="0" rtl="0"/>
            <a:r>
              <a:rPr lang="en-GB"/>
              <a:t>Title</a:t>
            </a:r>
          </a:p>
        </p:txBody>
      </p:sp>
      <p:sp>
        <p:nvSpPr>
          <p:cNvPr id="9" name="Picture Placeholder 23">
            <a:extLst>
              <a:ext uri="{FF2B5EF4-FFF2-40B4-BE49-F238E27FC236}">
                <a16:creationId xmlns:a16="http://schemas.microsoft.com/office/drawing/2014/main" id="{F5694B35-7776-4DB9-9EB7-3AF076EC357D}"/>
              </a:ext>
            </a:extLst>
          </p:cNvPr>
          <p:cNvSpPr>
            <a:spLocks noGrp="1" noChangeAspect="1"/>
          </p:cNvSpPr>
          <p:nvPr>
            <p:ph type="pic" sz="quarter" idx="16"/>
          </p:nvPr>
        </p:nvSpPr>
        <p:spPr>
          <a:xfrm>
            <a:off x="10250424" y="2450592"/>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27" name="Picture Placeholder 23">
            <a:extLst>
              <a:ext uri="{FF2B5EF4-FFF2-40B4-BE49-F238E27FC236}">
                <a16:creationId xmlns:a16="http://schemas.microsoft.com/office/drawing/2014/main" id="{2CBF8435-BD05-F386-4E6E-F2B6F6894FD7}"/>
              </a:ext>
            </a:extLst>
          </p:cNvPr>
          <p:cNvSpPr>
            <a:spLocks noGrp="1" noChangeAspect="1"/>
          </p:cNvSpPr>
          <p:nvPr>
            <p:ph type="pic" sz="quarter" idx="28"/>
          </p:nvPr>
        </p:nvSpPr>
        <p:spPr>
          <a:xfrm>
            <a:off x="10250424" y="4260487"/>
            <a:ext cx="1161288" cy="1161288"/>
          </a:xfrm>
        </p:spPr>
        <p:txBody>
          <a:bodyPr rtlCol="0">
            <a:normAutofit/>
          </a:bodyPr>
          <a:lstStyle>
            <a:lvl1pPr marL="0" indent="0">
              <a:buNone/>
              <a:defRPr lang="en-GB" sz="1400">
                <a:solidFill>
                  <a:schemeClr val="tx1"/>
                </a:solidFill>
              </a:defRPr>
            </a:lvl1pPr>
          </a:lstStyle>
          <a:p>
            <a:pPr rtl="0"/>
            <a:r>
              <a:rPr lang="en-GB"/>
              <a:t>Click icon to add picture</a:t>
            </a:r>
            <a:endParaRPr lang="en-GB"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8" name="Straight Connector 17">
            <a:extLst>
              <a:ext uri="{FF2B5EF4-FFF2-40B4-BE49-F238E27FC236}">
                <a16:creationId xmlns:a16="http://schemas.microsoft.com/office/drawing/2014/main" id="{663C6C7E-F363-1F17-B288-D4D45B87028D}"/>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6D4091-312C-81B9-BAF6-5E0D6F665E5D}"/>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055234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5 Column">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3345C5D8-082A-AC27-3801-7A6EC3751955}"/>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l="8809"/>
          <a:stretch/>
        </p:blipFill>
        <p:spPr>
          <a:xfrm>
            <a:off x="0" y="0"/>
            <a:ext cx="5467552" cy="2350008"/>
          </a:xfrm>
          <a:prstGeom prst="rect">
            <a:avLst/>
          </a:prstGeom>
        </p:spPr>
      </p:pic>
      <p:pic>
        <p:nvPicPr>
          <p:cNvPr id="15" name="Picture 14">
            <a:extLst>
              <a:ext uri="{FF2B5EF4-FFF2-40B4-BE49-F238E27FC236}">
                <a16:creationId xmlns:a16="http://schemas.microsoft.com/office/drawing/2014/main" id="{3531883F-9B23-B442-5F02-C2D25BB37CA5}"/>
              </a:ext>
            </a:extLst>
          </p:cNvPr>
          <p:cNvPicPr>
            <a:picLocks noChangeAspect="1"/>
          </p:cNvPicPr>
          <p:nvPr userDrawn="1"/>
        </p:nvPicPr>
        <p:blipFill>
          <a:blip r:embed="rId3"/>
          <a:stretch>
            <a:fillRect/>
          </a:stretch>
        </p:blipFill>
        <p:spPr>
          <a:xfrm>
            <a:off x="7241236" y="1234440"/>
            <a:ext cx="4950764" cy="5623560"/>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3127248"/>
            <a:ext cx="2029968" cy="2514600"/>
          </a:xfrm>
          <a:solidFill>
            <a:schemeClr val="accent6">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284378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2843784" y="3127248"/>
            <a:ext cx="2029968" cy="2514600"/>
          </a:xfrm>
          <a:solidFill>
            <a:schemeClr val="accent5">
              <a:alpha val="3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5084064"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5084064"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0" name="Text Placeholder 4">
            <a:extLst>
              <a:ext uri="{FF2B5EF4-FFF2-40B4-BE49-F238E27FC236}">
                <a16:creationId xmlns:a16="http://schemas.microsoft.com/office/drawing/2014/main" id="{843F725B-A33F-7FB2-E5C4-96EA154660E9}"/>
              </a:ext>
            </a:extLst>
          </p:cNvPr>
          <p:cNvSpPr>
            <a:spLocks noGrp="1"/>
          </p:cNvSpPr>
          <p:nvPr>
            <p:ph type="body" sz="quarter" idx="15"/>
          </p:nvPr>
        </p:nvSpPr>
        <p:spPr>
          <a:xfrm>
            <a:off x="7315200"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1" name="Content Placeholder 5">
            <a:extLst>
              <a:ext uri="{FF2B5EF4-FFF2-40B4-BE49-F238E27FC236}">
                <a16:creationId xmlns:a16="http://schemas.microsoft.com/office/drawing/2014/main" id="{D9DD0DA7-5A1E-5312-178F-13561EF7C233}"/>
              </a:ext>
            </a:extLst>
          </p:cNvPr>
          <p:cNvSpPr>
            <a:spLocks noGrp="1"/>
          </p:cNvSpPr>
          <p:nvPr>
            <p:ph sz="quarter" idx="16"/>
          </p:nvPr>
        </p:nvSpPr>
        <p:spPr>
          <a:xfrm>
            <a:off x="7315200" y="3127248"/>
            <a:ext cx="2029968" cy="2514600"/>
          </a:xfrm>
          <a:solidFill>
            <a:schemeClr val="accent1">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22" name="Text Placeholder 4">
            <a:extLst>
              <a:ext uri="{FF2B5EF4-FFF2-40B4-BE49-F238E27FC236}">
                <a16:creationId xmlns:a16="http://schemas.microsoft.com/office/drawing/2014/main" id="{5FBC3880-98AC-466C-7AD1-FDC8B3958705}"/>
              </a:ext>
            </a:extLst>
          </p:cNvPr>
          <p:cNvSpPr>
            <a:spLocks noGrp="1"/>
          </p:cNvSpPr>
          <p:nvPr>
            <p:ph type="body" sz="quarter" idx="17"/>
          </p:nvPr>
        </p:nvSpPr>
        <p:spPr>
          <a:xfrm>
            <a:off x="9546336" y="2438400"/>
            <a:ext cx="2029968" cy="530352"/>
          </a:xfrm>
          <a:solidFill>
            <a:schemeClr val="tx1"/>
          </a:solidFill>
        </p:spPr>
        <p:txBody>
          <a:bodyPr rtlCol="0" anchor="ctr"/>
          <a:lstStyle>
            <a:lvl1pPr marL="0" indent="0" algn="ctr">
              <a:lnSpc>
                <a:spcPct val="100000"/>
              </a:lnSpc>
              <a:spcBef>
                <a:spcPts val="1000"/>
              </a:spcBef>
              <a:buNone/>
              <a:defRPr lang="en-GB" sz="2000" b="1" cap="all" spc="200" baseline="0">
                <a:solidFill>
                  <a:schemeClr val="bg1"/>
                </a:solidFill>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23" name="Content Placeholder 5">
            <a:extLst>
              <a:ext uri="{FF2B5EF4-FFF2-40B4-BE49-F238E27FC236}">
                <a16:creationId xmlns:a16="http://schemas.microsoft.com/office/drawing/2014/main" id="{24965100-8EF5-0264-CEE5-BD5BF1901635}"/>
              </a:ext>
            </a:extLst>
          </p:cNvPr>
          <p:cNvSpPr>
            <a:spLocks noGrp="1"/>
          </p:cNvSpPr>
          <p:nvPr>
            <p:ph sz="quarter" idx="18"/>
          </p:nvPr>
        </p:nvSpPr>
        <p:spPr>
          <a:xfrm>
            <a:off x="9546336" y="3127248"/>
            <a:ext cx="2029968" cy="2514600"/>
          </a:xfrm>
          <a:solidFill>
            <a:schemeClr val="accent4">
              <a:lumMod val="20000"/>
              <a:lumOff val="80000"/>
              <a:alpha val="50000"/>
            </a:schemeClr>
          </a:solidFill>
          <a:ln>
            <a:solidFill>
              <a:schemeClr val="tx1"/>
            </a:solidFill>
          </a:ln>
        </p:spPr>
        <p:txBody>
          <a:bodyPr tIns="182880" bIns="91440" rtlCol="0"/>
          <a:lstStyle>
            <a:lvl1pPr marL="0" indent="0">
              <a:lnSpc>
                <a:spcPct val="100000"/>
              </a:lnSpc>
              <a:spcBef>
                <a:spcPts val="0"/>
              </a:spcBef>
              <a:buNone/>
              <a:defRPr lang="en-GB" sz="1600" spc="100" baseline="0"/>
            </a:lvl1pPr>
            <a:lvl2pPr marL="228600">
              <a:lnSpc>
                <a:spcPct val="100000"/>
              </a:lnSpc>
              <a:spcBef>
                <a:spcPts val="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7865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CC3D06-2435-B655-8AA5-11CCBBEF19D4}"/>
              </a:ext>
            </a:extLst>
          </p:cNvPr>
          <p:cNvPicPr>
            <a:picLocks noChangeAspect="1"/>
          </p:cNvPicPr>
          <p:nvPr userDrawn="1"/>
        </p:nvPicPr>
        <p:blipFill>
          <a:blip r:embed="rId2"/>
          <a:stretch>
            <a:fillRect/>
          </a:stretch>
        </p:blipFill>
        <p:spPr>
          <a:xfrm>
            <a:off x="8762234" y="0"/>
            <a:ext cx="3429766" cy="6821424"/>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4" name="Text Placeholder 33">
            <a:extLst>
              <a:ext uri="{FF2B5EF4-FFF2-40B4-BE49-F238E27FC236}">
                <a16:creationId xmlns:a16="http://schemas.microsoft.com/office/drawing/2014/main" id="{5D1E9421-BC85-99CB-EB40-1863FA622747}"/>
              </a:ext>
            </a:extLst>
          </p:cNvPr>
          <p:cNvSpPr>
            <a:spLocks noGrp="1"/>
          </p:cNvSpPr>
          <p:nvPr>
            <p:ph type="body" sz="quarter" idx="13" hasCustomPrompt="1"/>
          </p:nvPr>
        </p:nvSpPr>
        <p:spPr>
          <a:xfrm rot="16200000">
            <a:off x="-25907" y="3072704"/>
            <a:ext cx="1783080" cy="512064"/>
          </a:xfrm>
          <a:solidFill>
            <a:schemeClr val="accent1"/>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1" name="Text Placeholder 40">
            <a:extLst>
              <a:ext uri="{FF2B5EF4-FFF2-40B4-BE49-F238E27FC236}">
                <a16:creationId xmlns:a16="http://schemas.microsoft.com/office/drawing/2014/main" id="{47BABAF8-5220-1E24-CE43-927FCCA269AE}"/>
              </a:ext>
            </a:extLst>
          </p:cNvPr>
          <p:cNvSpPr>
            <a:spLocks noGrp="1"/>
          </p:cNvSpPr>
          <p:nvPr>
            <p:ph type="body" sz="quarter" idx="18"/>
          </p:nvPr>
        </p:nvSpPr>
        <p:spPr>
          <a:xfrm>
            <a:off x="1146218" y="2432434"/>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8" name="Text Placeholder 33">
            <a:extLst>
              <a:ext uri="{FF2B5EF4-FFF2-40B4-BE49-F238E27FC236}">
                <a16:creationId xmlns:a16="http://schemas.microsoft.com/office/drawing/2014/main" id="{F1D095F8-4552-1F88-C37B-99775B68ACCE}"/>
              </a:ext>
            </a:extLst>
          </p:cNvPr>
          <p:cNvSpPr>
            <a:spLocks noGrp="1"/>
          </p:cNvSpPr>
          <p:nvPr>
            <p:ph type="body" sz="quarter" idx="16" hasCustomPrompt="1"/>
          </p:nvPr>
        </p:nvSpPr>
        <p:spPr>
          <a:xfrm rot="16200000">
            <a:off x="2196136" y="4517644"/>
            <a:ext cx="1783080" cy="512064"/>
          </a:xfrm>
          <a:solidFill>
            <a:schemeClr val="accent2"/>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8" name="Text Placeholder 40">
            <a:extLst>
              <a:ext uri="{FF2B5EF4-FFF2-40B4-BE49-F238E27FC236}">
                <a16:creationId xmlns:a16="http://schemas.microsoft.com/office/drawing/2014/main" id="{4C4BFA3E-7B57-DCDD-4EA6-16C64A3756BF}"/>
              </a:ext>
            </a:extLst>
          </p:cNvPr>
          <p:cNvSpPr>
            <a:spLocks noGrp="1"/>
          </p:cNvSpPr>
          <p:nvPr>
            <p:ph type="body" sz="quarter" idx="22"/>
          </p:nvPr>
        </p:nvSpPr>
        <p:spPr>
          <a:xfrm>
            <a:off x="3383307"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5" name="Text Placeholder 33">
            <a:extLst>
              <a:ext uri="{FF2B5EF4-FFF2-40B4-BE49-F238E27FC236}">
                <a16:creationId xmlns:a16="http://schemas.microsoft.com/office/drawing/2014/main" id="{C65BF0DD-74C0-E055-CCAC-600751F51727}"/>
              </a:ext>
            </a:extLst>
          </p:cNvPr>
          <p:cNvSpPr>
            <a:spLocks noGrp="1"/>
          </p:cNvSpPr>
          <p:nvPr>
            <p:ph type="body" sz="quarter" idx="14" hasCustomPrompt="1"/>
          </p:nvPr>
        </p:nvSpPr>
        <p:spPr>
          <a:xfrm rot="16200000">
            <a:off x="4418179" y="3067943"/>
            <a:ext cx="1783080" cy="512064"/>
          </a:xfrm>
          <a:solidFill>
            <a:schemeClr val="accent3"/>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4" name="Text Placeholder 40">
            <a:extLst>
              <a:ext uri="{FF2B5EF4-FFF2-40B4-BE49-F238E27FC236}">
                <a16:creationId xmlns:a16="http://schemas.microsoft.com/office/drawing/2014/main" id="{25927394-D1A0-C084-C689-F7A4EEE924CB}"/>
              </a:ext>
            </a:extLst>
          </p:cNvPr>
          <p:cNvSpPr>
            <a:spLocks noGrp="1"/>
          </p:cNvSpPr>
          <p:nvPr>
            <p:ph type="body" sz="quarter" idx="19"/>
          </p:nvPr>
        </p:nvSpPr>
        <p:spPr>
          <a:xfrm>
            <a:off x="5589586" y="2432435"/>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9" name="Text Placeholder 33">
            <a:extLst>
              <a:ext uri="{FF2B5EF4-FFF2-40B4-BE49-F238E27FC236}">
                <a16:creationId xmlns:a16="http://schemas.microsoft.com/office/drawing/2014/main" id="{08F0F1F2-0D4E-95EA-349B-D734163FD55B}"/>
              </a:ext>
            </a:extLst>
          </p:cNvPr>
          <p:cNvSpPr>
            <a:spLocks noGrp="1"/>
          </p:cNvSpPr>
          <p:nvPr>
            <p:ph type="body" sz="quarter" idx="17" hasCustomPrompt="1"/>
          </p:nvPr>
        </p:nvSpPr>
        <p:spPr>
          <a:xfrm rot="16200000">
            <a:off x="6640222" y="4517644"/>
            <a:ext cx="1783080" cy="512064"/>
          </a:xfrm>
          <a:solidFill>
            <a:schemeClr val="accent4"/>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6" name="Text Placeholder 40">
            <a:extLst>
              <a:ext uri="{FF2B5EF4-FFF2-40B4-BE49-F238E27FC236}">
                <a16:creationId xmlns:a16="http://schemas.microsoft.com/office/drawing/2014/main" id="{B322E7EB-0174-5A8C-5BE3-F501B5670FAD}"/>
              </a:ext>
            </a:extLst>
          </p:cNvPr>
          <p:cNvSpPr>
            <a:spLocks noGrp="1"/>
          </p:cNvSpPr>
          <p:nvPr>
            <p:ph type="body" sz="quarter" idx="21"/>
          </p:nvPr>
        </p:nvSpPr>
        <p:spPr>
          <a:xfrm>
            <a:off x="7827392" y="3882136"/>
            <a:ext cx="1644986"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36" name="Text Placeholder 33">
            <a:extLst>
              <a:ext uri="{FF2B5EF4-FFF2-40B4-BE49-F238E27FC236}">
                <a16:creationId xmlns:a16="http://schemas.microsoft.com/office/drawing/2014/main" id="{36C15449-A445-41A6-EAD9-37446450CC14}"/>
              </a:ext>
            </a:extLst>
          </p:cNvPr>
          <p:cNvSpPr>
            <a:spLocks noGrp="1"/>
          </p:cNvSpPr>
          <p:nvPr>
            <p:ph type="body" sz="quarter" idx="15" hasCustomPrompt="1"/>
          </p:nvPr>
        </p:nvSpPr>
        <p:spPr>
          <a:xfrm rot="16200000">
            <a:off x="8862264" y="3072704"/>
            <a:ext cx="1783080" cy="512064"/>
          </a:xfrm>
          <a:solidFill>
            <a:schemeClr val="accent5"/>
          </a:solidFill>
        </p:spPr>
        <p:txBody>
          <a:bodyPr rtlCol="0" anchor="ctr"/>
          <a:lstStyle>
            <a:lvl1pPr marL="0" indent="0" algn="ctr">
              <a:lnSpc>
                <a:spcPct val="100000"/>
              </a:lnSpc>
              <a:spcBef>
                <a:spcPts val="0"/>
              </a:spcBef>
              <a:buNone/>
              <a:defRPr lang="en-GB" sz="2000" b="1" cap="all" spc="200" baseline="0"/>
            </a:lvl1pPr>
          </a:lstStyle>
          <a:p>
            <a:pPr lvl="0" rtl="0"/>
            <a:r>
              <a:rPr lang="en-GB"/>
              <a:t>MMM YYYY</a:t>
            </a:r>
          </a:p>
        </p:txBody>
      </p:sp>
      <p:sp>
        <p:nvSpPr>
          <p:cNvPr id="45" name="Text Placeholder 40">
            <a:extLst>
              <a:ext uri="{FF2B5EF4-FFF2-40B4-BE49-F238E27FC236}">
                <a16:creationId xmlns:a16="http://schemas.microsoft.com/office/drawing/2014/main" id="{E6B7327B-EA3B-790D-AB08-0ED1D2FB401B}"/>
              </a:ext>
            </a:extLst>
          </p:cNvPr>
          <p:cNvSpPr>
            <a:spLocks noGrp="1"/>
          </p:cNvSpPr>
          <p:nvPr>
            <p:ph type="body" sz="quarter" idx="20"/>
          </p:nvPr>
        </p:nvSpPr>
        <p:spPr>
          <a:xfrm>
            <a:off x="10035230" y="2437196"/>
            <a:ext cx="1796654" cy="1783080"/>
          </a:xfrm>
        </p:spPr>
        <p:txBody>
          <a:bodyPr lIns="91440" tIns="0" rIns="0" bIns="0" rtlCol="0" anchor="ctr"/>
          <a:lstStyle>
            <a:lvl1pPr marL="0" indent="0">
              <a:lnSpc>
                <a:spcPct val="100000"/>
              </a:lnSpc>
              <a:spcBef>
                <a:spcPts val="0"/>
              </a:spcBef>
              <a:buNone/>
              <a:defRPr lang="en-GB" sz="1600" spc="100" baseline="0"/>
            </a:lvl1pPr>
          </a:lstStyle>
          <a:p>
            <a:pPr lvl="0" rtl="0"/>
            <a:r>
              <a:rPr lang="en-GB"/>
              <a:t>Click to edit Master text styles</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2120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070F102-837A-486A-0CD4-E957B66B872C}"/>
              </a:ext>
            </a:extLst>
          </p:cNvPr>
          <p:cNvPicPr>
            <a:picLocks noChangeAspect="1"/>
          </p:cNvPicPr>
          <p:nvPr userDrawn="1"/>
        </p:nvPicPr>
        <p:blipFill>
          <a:blip r:embed="rId2"/>
          <a:stretch>
            <a:fillRect/>
          </a:stretch>
        </p:blipFill>
        <p:spPr>
          <a:xfrm>
            <a:off x="0" y="3931920"/>
            <a:ext cx="5470497" cy="2926080"/>
          </a:xfrm>
          <a:prstGeom prst="rect">
            <a:avLst/>
          </a:prstGeom>
        </p:spPr>
      </p:pic>
      <p:pic>
        <p:nvPicPr>
          <p:cNvPr id="16" name="Picture 15">
            <a:extLst>
              <a:ext uri="{FF2B5EF4-FFF2-40B4-BE49-F238E27FC236}">
                <a16:creationId xmlns:a16="http://schemas.microsoft.com/office/drawing/2014/main" id="{519FAF77-1797-C11F-A1A9-B351E30B37C2}"/>
              </a:ext>
            </a:extLst>
          </p:cNvPr>
          <p:cNvPicPr>
            <a:picLocks noChangeAspect="1"/>
          </p:cNvPicPr>
          <p:nvPr userDrawn="1"/>
        </p:nvPicPr>
        <p:blipFill>
          <a:blip r:embed="rId3"/>
          <a:stretch>
            <a:fillRect/>
          </a:stretch>
        </p:blipFill>
        <p:spPr>
          <a:xfrm>
            <a:off x="7208215" y="0"/>
            <a:ext cx="4983785" cy="2276856"/>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5157787"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5157787"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400800" y="2438400"/>
            <a:ext cx="5183188"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400800" y="2871216"/>
            <a:ext cx="5183188" cy="3247462"/>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Three Content">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AE1E66A3-7FD1-08A5-8B20-36C5331DCF69}"/>
              </a:ext>
            </a:extLst>
          </p:cNvPr>
          <p:cNvPicPr>
            <a:picLocks noChangeAspect="1"/>
          </p:cNvPicPr>
          <p:nvPr userDrawn="1"/>
        </p:nvPicPr>
        <p:blipFill>
          <a:blip r:embed="rId2"/>
          <a:stretch>
            <a:fillRect/>
          </a:stretch>
        </p:blipFill>
        <p:spPr>
          <a:xfrm>
            <a:off x="6453650" y="4014216"/>
            <a:ext cx="5738350" cy="2843784"/>
          </a:xfrm>
          <a:prstGeom prst="rect">
            <a:avLst/>
          </a:prstGeom>
        </p:spPr>
      </p:pic>
      <p:pic>
        <p:nvPicPr>
          <p:cNvPr id="14" name="Picture 13">
            <a:extLst>
              <a:ext uri="{FF2B5EF4-FFF2-40B4-BE49-F238E27FC236}">
                <a16:creationId xmlns:a16="http://schemas.microsoft.com/office/drawing/2014/main" id="{4464B067-71A6-CB30-BD46-5499FAAE00F9}"/>
              </a:ext>
            </a:extLst>
          </p:cNvPr>
          <p:cNvPicPr>
            <a:picLocks noChangeAspect="1"/>
          </p:cNvPicPr>
          <p:nvPr userDrawn="1"/>
        </p:nvPicPr>
        <p:blipFill>
          <a:blip r:embed="rId3"/>
          <a:stretch>
            <a:fillRect/>
          </a:stretch>
        </p:blipFill>
        <p:spPr>
          <a:xfrm>
            <a:off x="0" y="0"/>
            <a:ext cx="5458968" cy="2919913"/>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61264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61264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07408"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07408"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Text Placeholder 4">
            <a:extLst>
              <a:ext uri="{FF2B5EF4-FFF2-40B4-BE49-F238E27FC236}">
                <a16:creationId xmlns:a16="http://schemas.microsoft.com/office/drawing/2014/main" id="{9A48939F-0CF9-9CBD-F606-7A4850B910A1}"/>
              </a:ext>
            </a:extLst>
          </p:cNvPr>
          <p:cNvSpPr>
            <a:spLocks noGrp="1"/>
          </p:cNvSpPr>
          <p:nvPr>
            <p:ph type="body" sz="quarter" idx="13"/>
          </p:nvPr>
        </p:nvSpPr>
        <p:spPr>
          <a:xfrm>
            <a:off x="8183880" y="2438400"/>
            <a:ext cx="3419856" cy="365760"/>
          </a:xfrm>
        </p:spPr>
        <p:txBody>
          <a:bodyPr rtlCol="0" anchor="t"/>
          <a:lstStyle>
            <a:lvl1pPr marL="0" indent="0">
              <a:lnSpc>
                <a:spcPct val="100000"/>
              </a:lnSpc>
              <a:spcBef>
                <a:spcPts val="1000"/>
              </a:spcBef>
              <a:buNone/>
              <a:defRPr lang="en-GB" sz="2000" b="1" cap="all" spc="200" baseline="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3" name="Content Placeholder 5">
            <a:extLst>
              <a:ext uri="{FF2B5EF4-FFF2-40B4-BE49-F238E27FC236}">
                <a16:creationId xmlns:a16="http://schemas.microsoft.com/office/drawing/2014/main" id="{693BC756-2B97-9751-B879-03B6F1C405C3}"/>
              </a:ext>
            </a:extLst>
          </p:cNvPr>
          <p:cNvSpPr>
            <a:spLocks noGrp="1"/>
          </p:cNvSpPr>
          <p:nvPr>
            <p:ph sz="quarter" idx="14"/>
          </p:nvPr>
        </p:nvSpPr>
        <p:spPr>
          <a:xfrm>
            <a:off x="8183880" y="2871216"/>
            <a:ext cx="3419856" cy="2925554"/>
          </a:xfrm>
        </p:spPr>
        <p:txBody>
          <a:bodyPr rtlCol="0"/>
          <a:lstStyle>
            <a:lvl1pPr>
              <a:lnSpc>
                <a:spcPct val="100000"/>
              </a:lnSpc>
              <a:spcBef>
                <a:spcPts val="1000"/>
              </a:spcBef>
              <a:defRPr lang="en-GB" sz="1600" spc="100" baseline="0"/>
            </a:lvl1pPr>
            <a:lvl2pPr>
              <a:lnSpc>
                <a:spcPct val="100000"/>
              </a:lnSpc>
              <a:spcBef>
                <a:spcPts val="1000"/>
              </a:spcBef>
              <a:defRPr lang="en-GB" sz="1400" spc="100" baseline="0"/>
            </a:lvl2pPr>
            <a:lvl3pPr>
              <a:lnSpc>
                <a:spcPct val="100000"/>
              </a:lnSpc>
              <a:spcBef>
                <a:spcPts val="1000"/>
              </a:spcBef>
              <a:defRPr lang="en-GB" sz="1200" spc="100" baseline="0"/>
            </a:lvl3pPr>
            <a:lvl4pPr>
              <a:lnSpc>
                <a:spcPct val="100000"/>
              </a:lnSpc>
              <a:spcBef>
                <a:spcPts val="1000"/>
              </a:spcBef>
              <a:defRPr lang="en-GB" sz="1100" spc="100" baseline="0"/>
            </a:lvl4pPr>
            <a:lvl5pPr>
              <a:lnSpc>
                <a:spcPct val="100000"/>
              </a:lnSpc>
              <a:spcBef>
                <a:spcPts val="1000"/>
              </a:spcBef>
              <a:defRPr lang="en-GB" sz="11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10" name="Straight Connector 9">
            <a:extLst>
              <a:ext uri="{FF2B5EF4-FFF2-40B4-BE49-F238E27FC236}">
                <a16:creationId xmlns:a16="http://schemas.microsoft.com/office/drawing/2014/main" id="{B7AC635D-0E01-2452-CC44-1DAE0F96DF63}"/>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4ED63FD-A76F-FB56-8D44-31BD432133C5}"/>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492877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5F45936-2436-D9FD-A05D-F3C70F90FDCC}"/>
              </a:ext>
            </a:extLst>
          </p:cNvPr>
          <p:cNvPicPr>
            <a:picLocks noChangeAspect="1"/>
          </p:cNvPicPr>
          <p:nvPr userDrawn="1"/>
        </p:nvPicPr>
        <p:blipFill>
          <a:blip r:embed="rId2"/>
          <a:stretch>
            <a:fillRect/>
          </a:stretch>
        </p:blipFill>
        <p:spPr>
          <a:xfrm>
            <a:off x="0" y="3758530"/>
            <a:ext cx="4700016" cy="3099470"/>
          </a:xfrm>
          <a:prstGeom prst="rect">
            <a:avLst/>
          </a:prstGeom>
        </p:spPr>
      </p:pic>
      <p:pic>
        <p:nvPicPr>
          <p:cNvPr id="8" name="Picture 7">
            <a:extLst>
              <a:ext uri="{FF2B5EF4-FFF2-40B4-BE49-F238E27FC236}">
                <a16:creationId xmlns:a16="http://schemas.microsoft.com/office/drawing/2014/main" id="{0DF862D5-CF3B-E45B-934F-ACEF42B35BB4}"/>
              </a:ext>
            </a:extLst>
          </p:cNvPr>
          <p:cNvPicPr>
            <a:picLocks noChangeAspect="1"/>
          </p:cNvPicPr>
          <p:nvPr userDrawn="1"/>
        </p:nvPicPr>
        <p:blipFill>
          <a:blip r:embed="rId3"/>
          <a:stretch>
            <a:fillRect/>
          </a:stretch>
        </p:blipFill>
        <p:spPr>
          <a:xfrm>
            <a:off x="0" y="0"/>
            <a:ext cx="5148072" cy="3436275"/>
          </a:xfrm>
          <a:prstGeom prst="rect">
            <a:avLst/>
          </a:prstGeom>
        </p:spPr>
      </p:pic>
      <p:sp>
        <p:nvSpPr>
          <p:cNvPr id="12" name="Title 11">
            <a:extLst>
              <a:ext uri="{FF2B5EF4-FFF2-40B4-BE49-F238E27FC236}">
                <a16:creationId xmlns:a16="http://schemas.microsoft.com/office/drawing/2014/main" id="{3392E024-DB0F-45F6-7A0A-359A57817906}"/>
              </a:ext>
            </a:extLst>
          </p:cNvPr>
          <p:cNvSpPr>
            <a:spLocks noGrp="1"/>
          </p:cNvSpPr>
          <p:nvPr>
            <p:ph type="title"/>
          </p:nvPr>
        </p:nvSpPr>
        <p:spPr>
          <a:xfrm>
            <a:off x="612648" y="1216152"/>
            <a:ext cx="5184648" cy="4416552"/>
          </a:xfrm>
        </p:spPr>
        <p:txBody>
          <a:bodyPr lIns="0" rIns="0" rtlCol="0"/>
          <a:lstStyle>
            <a:lvl1pPr algn="r">
              <a:defRPr lang="en-GB" sz="4800" cap="all" spc="400" baseline="0"/>
            </a:lvl1pPr>
          </a:lstStyle>
          <a:p>
            <a:pPr rtl="0"/>
            <a:r>
              <a:rPr lang="en-GB"/>
              <a:t>Click to edit Master title style</a:t>
            </a:r>
          </a:p>
        </p:txBody>
      </p:sp>
      <p:sp>
        <p:nvSpPr>
          <p:cNvPr id="14" name="Content Placeholder 13">
            <a:extLst>
              <a:ext uri="{FF2B5EF4-FFF2-40B4-BE49-F238E27FC236}">
                <a16:creationId xmlns:a16="http://schemas.microsoft.com/office/drawing/2014/main" id="{59AC38BE-9C76-A3FA-7823-F4A4B43AB754}"/>
              </a:ext>
            </a:extLst>
          </p:cNvPr>
          <p:cNvSpPr>
            <a:spLocks noGrp="1"/>
          </p:cNvSpPr>
          <p:nvPr>
            <p:ph sz="quarter" idx="13"/>
          </p:nvPr>
        </p:nvSpPr>
        <p:spPr>
          <a:xfrm>
            <a:off x="6400800" y="1216025"/>
            <a:ext cx="5184648" cy="4416425"/>
          </a:xfrm>
        </p:spPr>
        <p:txBody>
          <a:bodyPr rtlCol="0" anchor="ctr"/>
          <a:lstStyle>
            <a:lvl1pPr marL="0" indent="0">
              <a:lnSpc>
                <a:spcPct val="150000"/>
              </a:lnSpc>
              <a:spcBef>
                <a:spcPts val="1000"/>
              </a:spcBef>
              <a:buNone/>
              <a:defRPr lang="en-GB" sz="1600" spc="100" baseline="0"/>
            </a:lvl1pPr>
            <a:lvl2pPr marL="228600">
              <a:lnSpc>
                <a:spcPct val="150000"/>
              </a:lnSpc>
              <a:spcBef>
                <a:spcPts val="1000"/>
              </a:spcBef>
              <a:defRPr lang="en-GB" sz="1600" spc="100" baseline="0"/>
            </a:lvl2pPr>
            <a:lvl3pPr marL="457200">
              <a:lnSpc>
                <a:spcPct val="150000"/>
              </a:lnSpc>
              <a:spcBef>
                <a:spcPts val="1000"/>
              </a:spcBef>
              <a:defRPr lang="en-GB" sz="1600" spc="100" baseline="0"/>
            </a:lvl3pPr>
            <a:lvl4pPr marL="685800">
              <a:lnSpc>
                <a:spcPct val="150000"/>
              </a:lnSpc>
              <a:spcBef>
                <a:spcPts val="1000"/>
              </a:spcBef>
              <a:defRPr lang="en-GB" sz="1600" spc="100" baseline="0"/>
            </a:lvl4pPr>
            <a:lvl5pPr marL="914400">
              <a:lnSpc>
                <a:spcPct val="150000"/>
              </a:lnSpc>
              <a:spcBef>
                <a:spcPts val="1000"/>
              </a:spcBef>
              <a:defRPr lang="en-GB" sz="1600" spc="100" baseline="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888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9AFB71-7F33-280E-7877-06F4AFFF063A}"/>
              </a:ext>
            </a:extLst>
          </p:cNvPr>
          <p:cNvPicPr>
            <a:picLocks noChangeAspect="1"/>
          </p:cNvPicPr>
          <p:nvPr userDrawn="1"/>
        </p:nvPicPr>
        <p:blipFill>
          <a:blip r:embed="rId2"/>
          <a:srcRect/>
          <a:stretch/>
        </p:blipFill>
        <p:spPr>
          <a:xfrm>
            <a:off x="0" y="0"/>
            <a:ext cx="12192000" cy="6858000"/>
          </a:xfrm>
          <a:prstGeom prst="rect">
            <a:avLst/>
          </a:prstGeom>
        </p:spPr>
      </p:pic>
      <p:sp>
        <p:nvSpPr>
          <p:cNvPr id="6" name="Title 1">
            <a:extLst>
              <a:ext uri="{FF2B5EF4-FFF2-40B4-BE49-F238E27FC236}">
                <a16:creationId xmlns:a16="http://schemas.microsoft.com/office/drawing/2014/main" id="{10B0FF2F-3458-EA78-83DC-46FB2E5CE154}"/>
              </a:ext>
            </a:extLst>
          </p:cNvPr>
          <p:cNvSpPr>
            <a:spLocks noGrp="1"/>
          </p:cNvSpPr>
          <p:nvPr>
            <p:ph type="ctrTitle" hasCustomPrompt="1"/>
          </p:nvPr>
        </p:nvSpPr>
        <p:spPr>
          <a:xfrm>
            <a:off x="1078992" y="1956816"/>
            <a:ext cx="10040112" cy="2387600"/>
          </a:xfrm>
        </p:spPr>
        <p:txBody>
          <a:bodyPr rtlCol="0" anchor="t">
            <a:noAutofit/>
          </a:bodyPr>
          <a:lstStyle>
            <a:lvl1pPr algn="l">
              <a:defRPr lang="en-GB" sz="9600" spc="300" baseline="0">
                <a:ln w="28575">
                  <a:solidFill>
                    <a:schemeClr val="tx1"/>
                  </a:solidFill>
                </a:ln>
                <a:noFill/>
              </a:defRPr>
            </a:lvl1pPr>
          </a:lstStyle>
          <a:p>
            <a:pPr rtl="0"/>
            <a:r>
              <a:rPr lang="en-GB"/>
              <a:t>CLICK TO EDIT MASTER TITLE STYLE</a:t>
            </a:r>
          </a:p>
        </p:txBody>
      </p:sp>
      <p:sp>
        <p:nvSpPr>
          <p:cNvPr id="10" name="Subtitle 2">
            <a:extLst>
              <a:ext uri="{FF2B5EF4-FFF2-40B4-BE49-F238E27FC236}">
                <a16:creationId xmlns:a16="http://schemas.microsoft.com/office/drawing/2014/main" id="{DC93615E-193E-5253-6EE0-EC01791E3A3A}"/>
              </a:ext>
            </a:extLst>
          </p:cNvPr>
          <p:cNvSpPr>
            <a:spLocks noGrp="1"/>
          </p:cNvSpPr>
          <p:nvPr>
            <p:ph type="subTitle" idx="1"/>
          </p:nvPr>
        </p:nvSpPr>
        <p:spPr>
          <a:xfrm>
            <a:off x="1078992" y="3483864"/>
            <a:ext cx="10040112" cy="1280160"/>
          </a:xfrm>
        </p:spPr>
        <p:txBody>
          <a:bodyPr rtlCol="0"/>
          <a:lstStyle>
            <a:lvl1pPr marL="0" indent="0" algn="l">
              <a:buNone/>
              <a:defRPr lang="en-GB" sz="2400" b="1" baseline="0">
                <a:latin typeface="+mn-lt"/>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3403559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5" name="Straight Connector 4">
            <a:extLst>
              <a:ext uri="{FF2B5EF4-FFF2-40B4-BE49-F238E27FC236}">
                <a16:creationId xmlns:a16="http://schemas.microsoft.com/office/drawing/2014/main" id="{C35C8AF3-79E7-17ED-9EB4-3006B31E422C}"/>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875A76CC-ED26-C4F7-5AB6-59D1A4C4A7F2}"/>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
        <p:nvSpPr>
          <p:cNvPr id="2" name="Title 1">
            <a:extLst>
              <a:ext uri="{FF2B5EF4-FFF2-40B4-BE49-F238E27FC236}">
                <a16:creationId xmlns:a16="http://schemas.microsoft.com/office/drawing/2014/main" id="{3BDEDC48-AA67-6FC9-FF0E-CD3CB49A502F}"/>
              </a:ext>
            </a:extLst>
          </p:cNvPr>
          <p:cNvSpPr>
            <a:spLocks noGrp="1"/>
          </p:cNvSpPr>
          <p:nvPr>
            <p:ph type="title"/>
          </p:nvPr>
        </p:nvSpPr>
        <p:spPr>
          <a:xfrm>
            <a:off x="612648" y="868679"/>
            <a:ext cx="10972800" cy="1572768"/>
          </a:xfrm>
        </p:spPr>
        <p:txBody>
          <a:bodyPr lIns="91440" tIns="182880" rIns="91440" bIns="0" rtlCol="0"/>
          <a:lstStyle>
            <a:lvl1pPr algn="ctr">
              <a:lnSpc>
                <a:spcPct val="90000"/>
              </a:lnSpc>
              <a:defRPr lang="en-GB" sz="4800" spc="400" baseline="0"/>
            </a:lvl1pPr>
          </a:lstStyle>
          <a:p>
            <a:pPr rtl="0"/>
            <a:r>
              <a:rPr lang="en-GB"/>
              <a:t>Click to edit Master title style</a:t>
            </a:r>
          </a:p>
        </p:txBody>
      </p:sp>
    </p:spTree>
    <p:extLst>
      <p:ext uri="{BB962C8B-B14F-4D97-AF65-F5344CB8AC3E}">
        <p14:creationId xmlns:p14="http://schemas.microsoft.com/office/powerpoint/2010/main" val="28751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5418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5754AE8D-13E4-BDDA-7C36-A9E08FD0A0E8}"/>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6CE37136-8479-8CDC-7EEB-030C1A8151EF}"/>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atin typeface="+mj-lt"/>
              </a:defRPr>
            </a:lvl1pPr>
          </a:lstStyle>
          <a:p>
            <a:pPr rtl="0"/>
            <a:r>
              <a:rPr lang="en-GB"/>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a:xfrm>
            <a:off x="4038600" y="11575"/>
            <a:ext cx="4114800" cy="856526"/>
          </a:xfrm>
          <a:prstGeom prst="rect">
            <a:avLst/>
          </a:prstGeom>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a:xfrm>
            <a:off x="4038600" y="6006546"/>
            <a:ext cx="4114800" cy="851453"/>
          </a:xfrm>
          <a:prstGeom prst="rect">
            <a:avLst/>
          </a:prstGeom>
        </p:spPr>
        <p:txBody>
          <a:bodyPr rtlCol="0"/>
          <a:lstStyle>
            <a:defPPr>
              <a:defRPr lang="en-GB"/>
            </a:defPPr>
          </a:lstStyle>
          <a:p>
            <a:pPr rtl="0"/>
            <a:fld id="{294A09A9-5501-47C1-A89A-A340965A2BE2}" type="slidenum">
              <a:rPr lang="en-GB" smtClean="0"/>
              <a:t>‹#›</a:t>
            </a:fld>
            <a:endParaRPr lang="en-GB" dirty="0"/>
          </a:p>
        </p:txBody>
      </p:sp>
      <p:cxnSp>
        <p:nvCxnSpPr>
          <p:cNvPr id="8" name="Straight Connector 7">
            <a:extLst>
              <a:ext uri="{FF2B5EF4-FFF2-40B4-BE49-F238E27FC236}">
                <a16:creationId xmlns:a16="http://schemas.microsoft.com/office/drawing/2014/main" id="{1DC6EFE9-BD9C-6124-823A-BD1C488321D2}"/>
              </a:ext>
            </a:extLst>
          </p:cNvPr>
          <p:cNvCxnSpPr>
            <a:cxnSpLocks/>
          </p:cNvCxnSpPr>
          <p:nvPr userDrawn="1"/>
        </p:nvCxnSpPr>
        <p:spPr>
          <a:xfrm>
            <a:off x="5251048" y="868101"/>
            <a:ext cx="1689904" cy="0"/>
          </a:xfrm>
          <a:prstGeom prst="line">
            <a:avLst/>
          </a:prstGeom>
          <a:ln w="12700"/>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21B53473-DF27-C657-627F-ED66976E076B}"/>
              </a:ext>
            </a:extLst>
          </p:cNvPr>
          <p:cNvCxnSpPr>
            <a:cxnSpLocks/>
          </p:cNvCxnSpPr>
          <p:nvPr userDrawn="1"/>
        </p:nvCxnSpPr>
        <p:spPr>
          <a:xfrm>
            <a:off x="5251048" y="5995687"/>
            <a:ext cx="1689904" cy="0"/>
          </a:xfrm>
          <a:prstGeom prst="line">
            <a:avLst/>
          </a:prstGeom>
          <a:ln w="1270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E020D11E-3FF2-1E7F-038B-4F9534916FEB}"/>
              </a:ext>
            </a:extLst>
          </p:cNvPr>
          <p:cNvPicPr>
            <a:picLocks noChangeAspect="1"/>
          </p:cNvPicPr>
          <p:nvPr userDrawn="1"/>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1660127"/>
            <a:ext cx="114300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3104752"/>
            <a:ext cx="11430000" cy="2092281"/>
          </a:xfrm>
          <a:prstGeom prst="rect">
            <a:avLst/>
          </a:prstGeom>
        </p:spPr>
        <p:txBody>
          <a:bodyPr vert="horz" lIns="91440" tIns="45720" rIns="91440" bIns="45720" rtlCol="0">
            <a:no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11575"/>
            <a:ext cx="4114800" cy="856526"/>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4038600" y="6006546"/>
            <a:ext cx="4114800" cy="851453"/>
          </a:xfrm>
          <a:prstGeom prst="rect">
            <a:avLst/>
          </a:prstGeom>
        </p:spPr>
        <p:txBody>
          <a:bodyPr vert="horz" lIns="91440" tIns="45720" rIns="91440" bIns="45720" rtlCol="0" anchor="ctr">
            <a:noAutofit/>
          </a:bodyPr>
          <a:lstStyle>
            <a:lvl1pPr algn="ctr">
              <a:defRPr lang="en-GB" sz="1200" b="1" i="0" spc="200" baseline="0">
                <a:solidFill>
                  <a:schemeClr val="tx1"/>
                </a:solidFill>
                <a:latin typeface="+mn-lt"/>
                <a:cs typeface="Arial" panose="020B0604020202020204" pitchFamily="34" charset="0"/>
              </a:defRPr>
            </a:lvl1pPr>
          </a:lstStyle>
          <a:p>
            <a:pPr rtl="0"/>
            <a:r>
              <a:rPr lang="en-GB"/>
              <a:t>&lt;##&gt;</a:t>
            </a:r>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4" r:id="rId3"/>
    <p:sldLayoutId id="2147483651" r:id="rId4"/>
    <p:sldLayoutId id="2147483662" r:id="rId5"/>
    <p:sldLayoutId id="2147483665" r:id="rId6"/>
    <p:sldLayoutId id="2147483669" r:id="rId7"/>
    <p:sldLayoutId id="2147483658" r:id="rId8"/>
    <p:sldLayoutId id="2147483666" r:id="rId9"/>
    <p:sldLayoutId id="2147483668" r:id="rId10"/>
    <p:sldLayoutId id="2147483670" r:id="rId11"/>
    <p:sldLayoutId id="2147483653" r:id="rId12"/>
    <p:sldLayoutId id="2147483667" r:id="rId13"/>
    <p:sldLayoutId id="2147483661" r:id="rId14"/>
    <p:sldLayoutId id="2147483660" r:id="rId15"/>
    <p:sldLayoutId id="2147483655" r:id="rId16"/>
    <p:sldLayoutId id="2147483659"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b="1" i="0" kern="1200" cap="all" spc="400" baseline="0">
          <a:solidFill>
            <a:schemeClr val="tx1"/>
          </a:solidFill>
          <a:latin typeface="+mj-lt"/>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b="0" i="0" kern="1200" spc="50" baseline="0">
          <a:solidFill>
            <a:schemeClr val="tx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b="0" i="0" kern="1200" spc="50" baseline="0">
          <a:solidFill>
            <a:schemeClr val="tx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b="0" i="0" kern="1200" spc="50" baseline="0">
          <a:solidFill>
            <a:schemeClr val="tx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b="0" i="0" kern="1200" spc="50" baseline="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0E7577-FADB-BC93-F332-CC07701830DA}"/>
              </a:ext>
            </a:extLst>
          </p:cNvPr>
          <p:cNvSpPr>
            <a:spLocks noGrp="1"/>
          </p:cNvSpPr>
          <p:nvPr>
            <p:ph type="ctrTitle"/>
          </p:nvPr>
        </p:nvSpPr>
        <p:spPr>
          <a:xfrm>
            <a:off x="839416" y="908720"/>
            <a:ext cx="10040112" cy="2387600"/>
          </a:xfrm>
        </p:spPr>
        <p:txBody>
          <a:bodyPr/>
          <a:lstStyle/>
          <a:p>
            <a:r>
              <a:rPr lang="en-GB" sz="2400" dirty="0"/>
              <a:t>Program of Study: Business Skills in the Workplace</a:t>
            </a:r>
            <a:br>
              <a:rPr lang="en-GB" sz="2400" dirty="0"/>
            </a:br>
            <a:br>
              <a:rPr lang="en-GB" sz="2400" dirty="0"/>
            </a:br>
            <a:r>
              <a:rPr lang="en-GB" sz="2400" dirty="0"/>
              <a:t>Module Name: Enterprise and Entrepreneurship</a:t>
            </a:r>
            <a:br>
              <a:rPr lang="en-GB" sz="2400" dirty="0"/>
            </a:br>
            <a:r>
              <a:rPr lang="en-GB" sz="2400" dirty="0"/>
              <a:t> </a:t>
            </a:r>
            <a:br>
              <a:rPr lang="en-GB" sz="2400" dirty="0"/>
            </a:br>
            <a:r>
              <a:rPr lang="en-GB" sz="2400" dirty="0"/>
              <a:t>Module Code: LCLM 4006</a:t>
            </a:r>
            <a:br>
              <a:rPr lang="en-GB" sz="2400" dirty="0"/>
            </a:br>
            <a:br>
              <a:rPr lang="en-GB" sz="2400" dirty="0"/>
            </a:br>
            <a:r>
              <a:rPr lang="en-GB" sz="2400" dirty="0"/>
              <a:t>Assignment Title: Business Plan </a:t>
            </a:r>
            <a:br>
              <a:rPr lang="en-GB" sz="2400" dirty="0"/>
            </a:br>
            <a:br>
              <a:rPr lang="en-GB" sz="2400" dirty="0"/>
            </a:br>
            <a:r>
              <a:rPr lang="en-GB" sz="2400" dirty="0"/>
              <a:t>Lecturer Name: Trinh Nguyen </a:t>
            </a:r>
            <a:r>
              <a:rPr lang="en-GB" sz="2400" dirty="0" err="1"/>
              <a:t>Thi</a:t>
            </a:r>
            <a:r>
              <a:rPr lang="en-GB" sz="2400" dirty="0"/>
              <a:t> Ngoc</a:t>
            </a:r>
            <a:br>
              <a:rPr lang="en-GB" sz="2400" dirty="0"/>
            </a:br>
            <a:br>
              <a:rPr lang="en-GB" sz="2400" dirty="0"/>
            </a:br>
            <a:r>
              <a:rPr lang="en-GB" sz="2400" dirty="0"/>
              <a:t>Student Name: Aamna Yasin</a:t>
            </a:r>
            <a:br>
              <a:rPr lang="en-GB" sz="2400" dirty="0"/>
            </a:br>
            <a:br>
              <a:rPr lang="en-GB" sz="2400" dirty="0"/>
            </a:br>
            <a:r>
              <a:rPr lang="en-GB" sz="2400" dirty="0"/>
              <a:t>Student Number: 2422409</a:t>
            </a:r>
            <a:br>
              <a:rPr lang="en-GB" sz="2400" dirty="0"/>
            </a:br>
            <a:br>
              <a:rPr lang="en-GB" sz="2400" dirty="0"/>
            </a:br>
            <a:endParaRPr lang="en-GB" sz="2400"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F4EFB8-B32B-E305-CA40-1BDEF9E3C5D6}"/>
              </a:ext>
            </a:extLst>
          </p:cNvPr>
          <p:cNvSpPr>
            <a:spLocks noGrp="1"/>
          </p:cNvSpPr>
          <p:nvPr>
            <p:ph type="title"/>
          </p:nvPr>
        </p:nvSpPr>
        <p:spPr/>
        <p:txBody>
          <a:bodyPr rtlCol="0"/>
          <a:lstStyle>
            <a:defPPr>
              <a:defRPr lang="en-GB"/>
            </a:defPPr>
          </a:lstStyle>
          <a:p>
            <a:pPr rtl="0"/>
            <a:r>
              <a:rPr lang="en-GB" dirty="0"/>
              <a:t>AGENDA</a:t>
            </a:r>
          </a:p>
        </p:txBody>
      </p:sp>
      <p:sp>
        <p:nvSpPr>
          <p:cNvPr id="2" name="Footer Placeholder 1">
            <a:extLst>
              <a:ext uri="{FF2B5EF4-FFF2-40B4-BE49-F238E27FC236}">
                <a16:creationId xmlns:a16="http://schemas.microsoft.com/office/drawing/2014/main" id="{70640A05-A075-B6F7-8485-592305845518}"/>
              </a:ext>
            </a:extLst>
          </p:cNvPr>
          <p:cNvSpPr>
            <a:spLocks noGrp="1"/>
          </p:cNvSpPr>
          <p:nvPr>
            <p:ph type="ftr" sz="quarter" idx="11"/>
          </p:nvPr>
        </p:nvSpPr>
        <p:spPr/>
        <p:txBody>
          <a:bodyPr rtlCol="0"/>
          <a:lstStyle>
            <a:defPPr>
              <a:defRPr lang="en-GB"/>
            </a:defPPr>
          </a:lstStyle>
          <a:p>
            <a:pPr rtl="0"/>
            <a:r>
              <a:rPr lang="en-GB"/>
              <a:t>PRESENTATION TITLE</a:t>
            </a:r>
          </a:p>
        </p:txBody>
      </p:sp>
      <p:sp>
        <p:nvSpPr>
          <p:cNvPr id="5" name="Content Placeholder 4">
            <a:extLst>
              <a:ext uri="{FF2B5EF4-FFF2-40B4-BE49-F238E27FC236}">
                <a16:creationId xmlns:a16="http://schemas.microsoft.com/office/drawing/2014/main" id="{3602EF04-C343-BFD2-AB41-A62063075783}"/>
              </a:ext>
            </a:extLst>
          </p:cNvPr>
          <p:cNvSpPr>
            <a:spLocks noGrp="1"/>
          </p:cNvSpPr>
          <p:nvPr>
            <p:ph sz="quarter" idx="13"/>
          </p:nvPr>
        </p:nvSpPr>
        <p:spPr/>
        <p:txBody>
          <a:bodyPr rtlCol="0"/>
          <a:lstStyle>
            <a:defPPr>
              <a:defRPr lang="en-GB"/>
            </a:defPPr>
          </a:lstStyle>
          <a:p>
            <a:pPr rtl="0"/>
            <a:r>
              <a:rPr lang="en-GB" dirty="0"/>
              <a:t>Introduction</a:t>
            </a:r>
          </a:p>
          <a:p>
            <a:pPr rtl="0"/>
            <a:r>
              <a:rPr lang="en-GB" dirty="0"/>
              <a:t>Primary goals</a:t>
            </a:r>
          </a:p>
          <a:p>
            <a:pPr rtl="0"/>
            <a:r>
              <a:rPr lang="en-GB" dirty="0"/>
              <a:t>Areas of growth</a:t>
            </a:r>
          </a:p>
          <a:p>
            <a:pPr rtl="0"/>
            <a:r>
              <a:rPr lang="en-GB" dirty="0"/>
              <a:t>Timeline</a:t>
            </a:r>
          </a:p>
          <a:p>
            <a:pPr rtl="0"/>
            <a:r>
              <a:rPr lang="en-GB" dirty="0"/>
              <a:t>Summary</a:t>
            </a:r>
          </a:p>
        </p:txBody>
      </p:sp>
      <p:sp>
        <p:nvSpPr>
          <p:cNvPr id="3" name="Slide Number Placeholder 2">
            <a:extLst>
              <a:ext uri="{FF2B5EF4-FFF2-40B4-BE49-F238E27FC236}">
                <a16:creationId xmlns:a16="http://schemas.microsoft.com/office/drawing/2014/main" id="{4A003396-B624-401E-50C6-C0BB01AF161D}"/>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a:t>2</a:t>
            </a:fld>
            <a:endParaRPr lang="en-GB" dirty="0"/>
          </a:p>
        </p:txBody>
      </p:sp>
    </p:spTree>
    <p:extLst>
      <p:ext uri="{BB962C8B-B14F-4D97-AF65-F5344CB8AC3E}">
        <p14:creationId xmlns:p14="http://schemas.microsoft.com/office/powerpoint/2010/main" val="3307162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775003-C8C2-57FA-C8D5-99577C44F58A}"/>
              </a:ext>
            </a:extLst>
          </p:cNvPr>
          <p:cNvSpPr>
            <a:spLocks noGrp="1"/>
          </p:cNvSpPr>
          <p:nvPr>
            <p:ph type="title"/>
          </p:nvPr>
        </p:nvSpPr>
        <p:spPr/>
        <p:txBody>
          <a:bodyPr rtlCol="0"/>
          <a:lstStyle>
            <a:defPPr>
              <a:defRPr lang="en-GB"/>
            </a:defPPr>
          </a:lstStyle>
          <a:p>
            <a:r>
              <a:rPr lang="en-GB" dirty="0"/>
              <a:t>Overview of the business idea.</a:t>
            </a:r>
          </a:p>
        </p:txBody>
      </p:sp>
      <p:sp>
        <p:nvSpPr>
          <p:cNvPr id="2" name="Footer Placeholder 1">
            <a:extLst>
              <a:ext uri="{FF2B5EF4-FFF2-40B4-BE49-F238E27FC236}">
                <a16:creationId xmlns:a16="http://schemas.microsoft.com/office/drawing/2014/main" id="{6B4F370C-18BC-A752-2980-6309F5D7DC43}"/>
              </a:ext>
            </a:extLst>
          </p:cNvPr>
          <p:cNvSpPr>
            <a:spLocks noGrp="1"/>
          </p:cNvSpPr>
          <p:nvPr>
            <p:ph type="ftr" sz="quarter" idx="11"/>
          </p:nvPr>
        </p:nvSpPr>
        <p:spPr/>
        <p:txBody>
          <a:bodyPr rtlCol="0"/>
          <a:lstStyle>
            <a:defPPr>
              <a:defRPr lang="en-GB"/>
            </a:defPPr>
          </a:lstStyle>
          <a:p>
            <a:pPr rtl="0"/>
            <a:r>
              <a:rPr lang="en-GB"/>
              <a:t>PRESENTATION TITLE</a:t>
            </a:r>
          </a:p>
        </p:txBody>
      </p:sp>
      <p:sp>
        <p:nvSpPr>
          <p:cNvPr id="5" name="Content Placeholder 4">
            <a:extLst>
              <a:ext uri="{FF2B5EF4-FFF2-40B4-BE49-F238E27FC236}">
                <a16:creationId xmlns:a16="http://schemas.microsoft.com/office/drawing/2014/main" id="{95D67805-CCBD-8182-540F-93068A90C4E8}"/>
              </a:ext>
            </a:extLst>
          </p:cNvPr>
          <p:cNvSpPr>
            <a:spLocks noGrp="1"/>
          </p:cNvSpPr>
          <p:nvPr>
            <p:ph sz="quarter" idx="13"/>
          </p:nvPr>
        </p:nvSpPr>
        <p:spPr/>
        <p:txBody>
          <a:bodyPr rtlCol="0"/>
          <a:lstStyle>
            <a:defPPr>
              <a:defRPr lang="en-GB"/>
            </a:defPPr>
          </a:lstStyle>
          <a:p>
            <a:br>
              <a:rPr lang="en-GB" b="1" u="sng" dirty="0"/>
            </a:br>
            <a:br>
              <a:rPr lang="en-GB" sz="1100" b="1" dirty="0"/>
            </a:br>
            <a:r>
              <a:rPr lang="en-GB" sz="1100" dirty="0" err="1"/>
              <a:t>MindEase</a:t>
            </a:r>
            <a:r>
              <a:rPr lang="en-GB" sz="1100" dirty="0"/>
              <a:t> is a monthly subscription box designed to help individuals manage stress and improve mental well-being. Each box contains a curated selection of self-care items such as herbal teas, aromatherapy oils, stress balls, mindfulness journals, and small puzzles or activities aimed at relaxation and emotional balance. In today’s fast-paced world, stress, anxiety, and burnout are becoming increasingly common—especially among students and working professionals. Many people struggle to find affordable and convenient ways to relax and take care of their mental health. </a:t>
            </a:r>
            <a:r>
              <a:rPr lang="en-GB" sz="1100" dirty="0" err="1"/>
              <a:t>MindEase</a:t>
            </a:r>
            <a:r>
              <a:rPr lang="en-GB" sz="1100" dirty="0"/>
              <a:t> offers a simple, affordable, and personalized way for people to prioritize self-care. By delivering carefully chosen wellness products directly to customers’ doors each month, </a:t>
            </a:r>
            <a:r>
              <a:rPr lang="en-GB" sz="1100" dirty="0" err="1"/>
              <a:t>MindEase</a:t>
            </a:r>
            <a:r>
              <a:rPr lang="en-GB" sz="1100" dirty="0"/>
              <a:t> encourages users to take time for themselves and adopt healthy stress-management habits.</a:t>
            </a:r>
            <a:br>
              <a:rPr lang="en-GB" sz="1100" dirty="0"/>
            </a:br>
            <a:br>
              <a:rPr lang="en-GB" sz="1100" dirty="0"/>
            </a:br>
            <a:endParaRPr lang="en-GB" sz="1100" dirty="0"/>
          </a:p>
        </p:txBody>
      </p:sp>
      <p:sp>
        <p:nvSpPr>
          <p:cNvPr id="3" name="Slide Number Placeholder 2">
            <a:extLst>
              <a:ext uri="{FF2B5EF4-FFF2-40B4-BE49-F238E27FC236}">
                <a16:creationId xmlns:a16="http://schemas.microsoft.com/office/drawing/2014/main" id="{F0986A75-51DF-087B-EE6E-0899D0826DF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a:t>3</a:t>
            </a:fld>
            <a:endParaRPr lang="en-GB" dirty="0"/>
          </a:p>
        </p:txBody>
      </p:sp>
      <p:sp>
        <p:nvSpPr>
          <p:cNvPr id="6" name="TextBox 5">
            <a:extLst>
              <a:ext uri="{FF2B5EF4-FFF2-40B4-BE49-F238E27FC236}">
                <a16:creationId xmlns:a16="http://schemas.microsoft.com/office/drawing/2014/main" id="{39EAED28-A486-F105-FC2D-DAB33AB108F4}"/>
              </a:ext>
            </a:extLst>
          </p:cNvPr>
          <p:cNvSpPr txBox="1"/>
          <p:nvPr/>
        </p:nvSpPr>
        <p:spPr>
          <a:xfrm>
            <a:off x="119336" y="6232217"/>
            <a:ext cx="4752528" cy="400110"/>
          </a:xfrm>
          <a:prstGeom prst="rect">
            <a:avLst/>
          </a:prstGeom>
          <a:noFill/>
        </p:spPr>
        <p:txBody>
          <a:bodyPr wrap="square" rtlCol="0">
            <a:spAutoFit/>
          </a:bodyPr>
          <a:lstStyle/>
          <a:p>
            <a:r>
              <a:rPr lang="en-GB" sz="1000" dirty="0"/>
              <a:t>Mental Health Foundation, 2023. Stress and Mental Health. [online] Available at: https://www.mentalhealth.org.uk/statistics/stress [Accessed 27 October 2025].</a:t>
            </a:r>
          </a:p>
        </p:txBody>
      </p:sp>
    </p:spTree>
    <p:extLst>
      <p:ext uri="{BB962C8B-B14F-4D97-AF65-F5344CB8AC3E}">
        <p14:creationId xmlns:p14="http://schemas.microsoft.com/office/powerpoint/2010/main" val="4220525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title"/>
          </p:nvPr>
        </p:nvSpPr>
        <p:spPr>
          <a:xfrm>
            <a:off x="612648" y="868679"/>
            <a:ext cx="10972800" cy="1572768"/>
          </a:xfrm>
        </p:spPr>
        <p:txBody>
          <a:bodyPr rtlCol="0" anchor="ctr">
            <a:normAutofit/>
          </a:bodyPr>
          <a:lstStyle>
            <a:defPPr>
              <a:defRPr lang="en-GB"/>
            </a:defPPr>
          </a:lstStyle>
          <a:p>
            <a:pPr rtl="0"/>
            <a:r>
              <a:rPr lang="en-GB" spc="300">
                <a:ln w="28575">
                  <a:solidFill>
                    <a:schemeClr val="tx1"/>
                  </a:solidFill>
                </a:ln>
              </a:rPr>
              <a:t>Environmental factors</a:t>
            </a:r>
          </a:p>
        </p:txBody>
      </p:sp>
      <p:pic>
        <p:nvPicPr>
          <p:cNvPr id="5" name="Video 4" descr="Factories And Smoke">
            <a:extLst>
              <a:ext uri="{FF2B5EF4-FFF2-40B4-BE49-F238E27FC236}">
                <a16:creationId xmlns:a16="http://schemas.microsoft.com/office/drawing/2014/main" id="{AE84CC6B-E5D4-F174-5F17-78829CFCEDDB}"/>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806" r="6600"/>
          <a:stretch>
            <a:fillRect/>
          </a:stretch>
        </p:blipFill>
        <p:spPr>
          <a:xfrm>
            <a:off x="612648" y="2871216"/>
            <a:ext cx="5157787" cy="3247462"/>
          </a:xfrm>
          <a:prstGeom prst="rect">
            <a:avLst/>
          </a:prstGeom>
          <a:noFill/>
        </p:spPr>
      </p:pic>
      <p:sp>
        <p:nvSpPr>
          <p:cNvPr id="3" name="Subtitle 2">
            <a:extLst>
              <a:ext uri="{FF2B5EF4-FFF2-40B4-BE49-F238E27FC236}">
                <a16:creationId xmlns:a16="http://schemas.microsoft.com/office/drawing/2014/main" id="{A068D447-28D3-4F5F-B2DC-FD67E9015868}"/>
              </a:ext>
            </a:extLst>
          </p:cNvPr>
          <p:cNvSpPr>
            <a:spLocks noGrp="1"/>
          </p:cNvSpPr>
          <p:nvPr>
            <p:ph sz="quarter" idx="4"/>
          </p:nvPr>
        </p:nvSpPr>
        <p:spPr>
          <a:xfrm>
            <a:off x="6400800" y="2871216"/>
            <a:ext cx="5183188" cy="3247462"/>
          </a:xfrm>
        </p:spPr>
        <p:txBody>
          <a:bodyPr rtlCol="0">
            <a:normAutofit/>
          </a:bodyPr>
          <a:lstStyle>
            <a:defPPr>
              <a:defRPr lang="en-GB"/>
            </a:defPPr>
          </a:lstStyle>
          <a:p>
            <a:pPr lvl="0">
              <a:lnSpc>
                <a:spcPct val="90000"/>
              </a:lnSpc>
            </a:pPr>
            <a:r>
              <a:rPr lang="en-GB" dirty="0"/>
              <a:t>Sustainability Expectations: Consumers increasingly prefer eco-friendly brands. </a:t>
            </a:r>
            <a:r>
              <a:rPr lang="en-GB" dirty="0" err="1"/>
              <a:t>MindEase</a:t>
            </a:r>
            <a:r>
              <a:rPr lang="en-GB" dirty="0"/>
              <a:t> can use recyclable packaging and source sustainable materials to attract environmentally conscious customers.</a:t>
            </a:r>
          </a:p>
          <a:p>
            <a:pPr lvl="0">
              <a:lnSpc>
                <a:spcPct val="90000"/>
              </a:lnSpc>
            </a:pPr>
            <a:r>
              <a:rPr lang="en-GB" dirty="0"/>
              <a:t>Carbon Footprint Awareness: Shipping and packaging processes should minimize environmental impact through efficient logistics and green suppliers.</a:t>
            </a:r>
          </a:p>
          <a:p>
            <a:pPr lvl="0">
              <a:lnSpc>
                <a:spcPct val="90000"/>
              </a:lnSpc>
            </a:pPr>
            <a:r>
              <a:rPr lang="en-GB" dirty="0"/>
              <a:t>Corporate Social Responsibility (CSR): </a:t>
            </a:r>
            <a:r>
              <a:rPr lang="en-GB" dirty="0" err="1"/>
              <a:t>MindEase</a:t>
            </a:r>
            <a:r>
              <a:rPr lang="en-GB" dirty="0"/>
              <a:t> can enhance its brand reputation by supporting mental health charities or organizing wellness workshops.</a:t>
            </a:r>
          </a:p>
        </p:txBody>
      </p:sp>
      <p:sp>
        <p:nvSpPr>
          <p:cNvPr id="13" name="Footer Placeholder 6">
            <a:extLst>
              <a:ext uri="{FF2B5EF4-FFF2-40B4-BE49-F238E27FC236}">
                <a16:creationId xmlns:a16="http://schemas.microsoft.com/office/drawing/2014/main" id="{54CE2B9C-8F68-8F9B-3277-66B811D8D990}"/>
              </a:ext>
            </a:extLst>
          </p:cNvPr>
          <p:cNvSpPr>
            <a:spLocks noGrp="1"/>
          </p:cNvSpPr>
          <p:nvPr>
            <p:ph type="ftr" sz="quarter" idx="11"/>
          </p:nvPr>
        </p:nvSpPr>
        <p:spPr>
          <a:xfrm>
            <a:off x="4038600" y="11575"/>
            <a:ext cx="4114800" cy="856526"/>
          </a:xfrm>
        </p:spPr>
        <p:txBody>
          <a:bodyPr/>
          <a:lstStyle/>
          <a:p>
            <a:pPr rtl="0">
              <a:spcAft>
                <a:spcPts val="600"/>
              </a:spcAft>
            </a:pPr>
            <a:r>
              <a:rPr lang="en-GB"/>
              <a:t>PRESENTATION TITLE</a:t>
            </a:r>
          </a:p>
        </p:txBody>
      </p:sp>
      <p:sp>
        <p:nvSpPr>
          <p:cNvPr id="15" name="Slide Number Placeholder 7">
            <a:extLst>
              <a:ext uri="{FF2B5EF4-FFF2-40B4-BE49-F238E27FC236}">
                <a16:creationId xmlns:a16="http://schemas.microsoft.com/office/drawing/2014/main" id="{F72722C1-5055-B2A6-D8BE-A1BFEFC70426}"/>
              </a:ext>
            </a:extLst>
          </p:cNvPr>
          <p:cNvSpPr>
            <a:spLocks noGrp="1"/>
          </p:cNvSpPr>
          <p:nvPr>
            <p:ph type="sldNum" sz="quarter" idx="12"/>
          </p:nvPr>
        </p:nvSpPr>
        <p:spPr>
          <a:xfrm>
            <a:off x="4038600" y="6006546"/>
            <a:ext cx="4114800" cy="851453"/>
          </a:xfrm>
        </p:spPr>
        <p:txBody>
          <a:bodyPr/>
          <a:lstStyle/>
          <a:p>
            <a:pPr rtl="0">
              <a:spcAft>
                <a:spcPts val="600"/>
              </a:spcAft>
            </a:pPr>
            <a:fld id="{294A09A9-5501-47C1-A89A-A340965A2BE2}" type="slidenum">
              <a:rPr lang="en-GB" smtClean="0"/>
              <a:pPr rtl="0">
                <a:spcAft>
                  <a:spcPts val="600"/>
                </a:spcAft>
              </a:pPr>
              <a:t>4</a:t>
            </a:fld>
            <a:endParaRPr lang="en-GB"/>
          </a:p>
        </p:txBody>
      </p:sp>
    </p:spTree>
    <p:extLst>
      <p:ext uri="{BB962C8B-B14F-4D97-AF65-F5344CB8AC3E}">
        <p14:creationId xmlns:p14="http://schemas.microsoft.com/office/powerpoint/2010/main" val="330807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8EFEC11-C119-625E-0487-75A133733767}"/>
              </a:ext>
            </a:extLst>
          </p:cNvPr>
          <p:cNvSpPr>
            <a:spLocks noGrp="1"/>
          </p:cNvSpPr>
          <p:nvPr>
            <p:ph type="title"/>
          </p:nvPr>
        </p:nvSpPr>
        <p:spPr>
          <a:xfrm>
            <a:off x="630936" y="927355"/>
            <a:ext cx="10972800" cy="1028671"/>
          </a:xfrm>
        </p:spPr>
        <p:txBody>
          <a:bodyPr/>
          <a:lstStyle/>
          <a:p>
            <a:r>
              <a:rPr lang="en-GB" sz="3600" dirty="0"/>
              <a:t>Explanation of the market strategies.</a:t>
            </a:r>
            <a:endParaRPr lang="en-US" sz="3600" dirty="0"/>
          </a:p>
        </p:txBody>
      </p:sp>
      <p:sp>
        <p:nvSpPr>
          <p:cNvPr id="12" name="Text Placeholder 2">
            <a:extLst>
              <a:ext uri="{FF2B5EF4-FFF2-40B4-BE49-F238E27FC236}">
                <a16:creationId xmlns:a16="http://schemas.microsoft.com/office/drawing/2014/main" id="{DDEBA974-3F95-8E71-DD71-31D606F95B1D}"/>
              </a:ext>
            </a:extLst>
          </p:cNvPr>
          <p:cNvSpPr>
            <a:spLocks noGrp="1"/>
          </p:cNvSpPr>
          <p:nvPr>
            <p:ph type="body" idx="1"/>
          </p:nvPr>
        </p:nvSpPr>
        <p:spPr>
          <a:xfrm>
            <a:off x="4289413" y="2230741"/>
            <a:ext cx="3553128" cy="365760"/>
          </a:xfrm>
        </p:spPr>
        <p:txBody>
          <a:bodyPr/>
          <a:lstStyle/>
          <a:p>
            <a:pPr algn="ctr"/>
            <a:r>
              <a:rPr lang="en-GB" sz="1200" dirty="0"/>
              <a:t>Market Positioning</a:t>
            </a:r>
          </a:p>
        </p:txBody>
      </p:sp>
      <p:sp>
        <p:nvSpPr>
          <p:cNvPr id="14" name="Content Placeholder 3">
            <a:extLst>
              <a:ext uri="{FF2B5EF4-FFF2-40B4-BE49-F238E27FC236}">
                <a16:creationId xmlns:a16="http://schemas.microsoft.com/office/drawing/2014/main" id="{492BD747-2EFF-2B17-8CF9-3E0F6E92AA26}"/>
              </a:ext>
            </a:extLst>
          </p:cNvPr>
          <p:cNvSpPr>
            <a:spLocks noGrp="1"/>
          </p:cNvSpPr>
          <p:nvPr>
            <p:ph sz="half" idx="2"/>
          </p:nvPr>
        </p:nvSpPr>
        <p:spPr>
          <a:xfrm>
            <a:off x="4386072" y="2798723"/>
            <a:ext cx="3419856" cy="2925554"/>
          </a:xfrm>
        </p:spPr>
        <p:txBody>
          <a:bodyPr/>
          <a:lstStyle/>
          <a:p>
            <a:r>
              <a:rPr lang="en-GB" sz="1400" dirty="0" err="1"/>
              <a:t>MindEase</a:t>
            </a:r>
            <a:r>
              <a:rPr lang="en-GB" sz="1400" dirty="0"/>
              <a:t> positions itself as an affordable, thoughtful, and sustainable self-care brand that delivers comfort and calm directly to customers’ doors.</a:t>
            </a:r>
          </a:p>
          <a:p>
            <a:r>
              <a:rPr lang="en-GB" sz="1400" dirty="0"/>
              <a:t>Positioning Statement:</a:t>
            </a:r>
          </a:p>
          <a:p>
            <a:r>
              <a:rPr lang="en-GB" sz="1400" dirty="0"/>
              <a:t>“</a:t>
            </a:r>
            <a:r>
              <a:rPr lang="en-GB" sz="1400" dirty="0" err="1"/>
              <a:t>MindEase</a:t>
            </a:r>
            <a:r>
              <a:rPr lang="en-GB" sz="1400" dirty="0"/>
              <a:t> — Your monthly moment of calm.”</a:t>
            </a:r>
          </a:p>
        </p:txBody>
      </p:sp>
      <p:sp>
        <p:nvSpPr>
          <p:cNvPr id="16" name="Text Placeholder 4">
            <a:extLst>
              <a:ext uri="{FF2B5EF4-FFF2-40B4-BE49-F238E27FC236}">
                <a16:creationId xmlns:a16="http://schemas.microsoft.com/office/drawing/2014/main" id="{1F2F8B31-9E5E-5DD3-2756-8ADE0372B7D7}"/>
              </a:ext>
            </a:extLst>
          </p:cNvPr>
          <p:cNvSpPr>
            <a:spLocks noGrp="1"/>
          </p:cNvSpPr>
          <p:nvPr>
            <p:ph type="body" sz="quarter" idx="3"/>
          </p:nvPr>
        </p:nvSpPr>
        <p:spPr>
          <a:xfrm>
            <a:off x="491148" y="2230741"/>
            <a:ext cx="3419856" cy="365760"/>
          </a:xfrm>
        </p:spPr>
        <p:txBody>
          <a:bodyPr/>
          <a:lstStyle/>
          <a:p>
            <a:pPr algn="ctr"/>
            <a:r>
              <a:rPr lang="en-GB" sz="1200" dirty="0"/>
              <a:t>Target Market</a:t>
            </a:r>
          </a:p>
          <a:p>
            <a:endParaRPr lang="en-US" dirty="0"/>
          </a:p>
        </p:txBody>
      </p:sp>
      <p:sp>
        <p:nvSpPr>
          <p:cNvPr id="18" name="Content Placeholder 5">
            <a:extLst>
              <a:ext uri="{FF2B5EF4-FFF2-40B4-BE49-F238E27FC236}">
                <a16:creationId xmlns:a16="http://schemas.microsoft.com/office/drawing/2014/main" id="{47149780-19AB-7FF3-3923-DF7537BEF1F3}"/>
              </a:ext>
            </a:extLst>
          </p:cNvPr>
          <p:cNvSpPr>
            <a:spLocks noGrp="1"/>
          </p:cNvSpPr>
          <p:nvPr>
            <p:ph sz="quarter" idx="4"/>
          </p:nvPr>
        </p:nvSpPr>
        <p:spPr>
          <a:xfrm>
            <a:off x="491148" y="2798723"/>
            <a:ext cx="3419856" cy="2925554"/>
          </a:xfrm>
        </p:spPr>
        <p:txBody>
          <a:bodyPr/>
          <a:lstStyle/>
          <a:p>
            <a:r>
              <a:rPr lang="en-GB" sz="1200" dirty="0" err="1"/>
              <a:t>MindEase</a:t>
            </a:r>
            <a:r>
              <a:rPr lang="en-GB" sz="1200" dirty="0"/>
              <a:t> targets individuals who value mental well-being and self-care, especially:</a:t>
            </a:r>
          </a:p>
          <a:p>
            <a:pPr lvl="0"/>
            <a:r>
              <a:rPr lang="en-GB" sz="1200" dirty="0"/>
              <a:t>College and university students experiencing academic stress.</a:t>
            </a:r>
          </a:p>
          <a:p>
            <a:pPr lvl="0"/>
            <a:r>
              <a:rPr lang="en-GB" sz="1200" dirty="0"/>
              <a:t>Young professionals facing workplace pressure and burnout.</a:t>
            </a:r>
          </a:p>
          <a:p>
            <a:pPr lvl="0"/>
            <a:r>
              <a:rPr lang="en-GB" sz="1200" dirty="0"/>
              <a:t>Health-conscious consumers seeking mindfulness and relaxation products.</a:t>
            </a:r>
          </a:p>
          <a:p>
            <a:r>
              <a:rPr lang="en-GB" sz="1200" dirty="0"/>
              <a:t>These groups are digitally active and responsive to online marketing, particularly through social media and influencer promotions.</a:t>
            </a:r>
          </a:p>
        </p:txBody>
      </p:sp>
      <p:sp>
        <p:nvSpPr>
          <p:cNvPr id="20" name="Text Placeholder 6">
            <a:extLst>
              <a:ext uri="{FF2B5EF4-FFF2-40B4-BE49-F238E27FC236}">
                <a16:creationId xmlns:a16="http://schemas.microsoft.com/office/drawing/2014/main" id="{4F419C25-5EBC-3A1D-5759-46C5D1E3F9E9}"/>
              </a:ext>
            </a:extLst>
          </p:cNvPr>
          <p:cNvSpPr>
            <a:spLocks noGrp="1"/>
          </p:cNvSpPr>
          <p:nvPr>
            <p:ph type="body" sz="quarter" idx="13"/>
          </p:nvPr>
        </p:nvSpPr>
        <p:spPr>
          <a:xfrm>
            <a:off x="8183880" y="2230741"/>
            <a:ext cx="3419856" cy="365760"/>
          </a:xfrm>
        </p:spPr>
        <p:txBody>
          <a:bodyPr/>
          <a:lstStyle/>
          <a:p>
            <a:pPr algn="ctr"/>
            <a:r>
              <a:rPr lang="en-GB" sz="1200" dirty="0"/>
              <a:t>Marketing Mix (4Ps)</a:t>
            </a:r>
          </a:p>
        </p:txBody>
      </p:sp>
      <p:sp>
        <p:nvSpPr>
          <p:cNvPr id="22" name="Content Placeholder 7">
            <a:extLst>
              <a:ext uri="{FF2B5EF4-FFF2-40B4-BE49-F238E27FC236}">
                <a16:creationId xmlns:a16="http://schemas.microsoft.com/office/drawing/2014/main" id="{68CA664A-25FE-F91E-2326-AEDABB35023E}"/>
              </a:ext>
            </a:extLst>
          </p:cNvPr>
          <p:cNvSpPr>
            <a:spLocks noGrp="1"/>
          </p:cNvSpPr>
          <p:nvPr>
            <p:ph sz="quarter" idx="14"/>
          </p:nvPr>
        </p:nvSpPr>
        <p:spPr>
          <a:xfrm>
            <a:off x="8183980" y="2636912"/>
            <a:ext cx="3419856" cy="2925554"/>
          </a:xfrm>
        </p:spPr>
        <p:txBody>
          <a:bodyPr/>
          <a:lstStyle/>
          <a:p>
            <a:r>
              <a:rPr lang="en-GB" sz="1100" dirty="0"/>
              <a:t>Product: Monthly subscription boxes containing 5–7 curated wellness items such as herbal teas, candles, essential oils, stress balls, and mindfulness journals.</a:t>
            </a:r>
          </a:p>
          <a:p>
            <a:r>
              <a:rPr lang="en-GB" sz="1100" dirty="0"/>
              <a:t>Price: Standard Box: $25 per month - Premium Box: $40 per month (includes higher-value or personalized items) - Gift Boxes: One-time purchases for special occasions.</a:t>
            </a:r>
            <a:r>
              <a:rPr lang="en-US" sz="1100" dirty="0"/>
              <a:t> </a:t>
            </a:r>
          </a:p>
          <a:p>
            <a:r>
              <a:rPr lang="en-GB" sz="1100" dirty="0"/>
              <a:t>Place (Distribution): </a:t>
            </a:r>
            <a:r>
              <a:rPr lang="en-GB" sz="1100" dirty="0" err="1"/>
              <a:t>MindEase’s</a:t>
            </a:r>
            <a:r>
              <a:rPr lang="en-GB" sz="1100" dirty="0"/>
              <a:t> official website - Social Media Shops: Integration with Instagram and Facebook for direct purchases. - Partnerships: Collaborations with wellness studios, universities, and therapy centres for promotional distribution</a:t>
            </a:r>
          </a:p>
          <a:p>
            <a:r>
              <a:rPr lang="en-GB" sz="1100" dirty="0"/>
              <a:t> Promotion: Social Media Marketing - Influencer Collaborations - Email Marketing - Referral Program -Seasonal Campaigns:</a:t>
            </a:r>
            <a:endParaRPr lang="en-US" sz="1100" dirty="0"/>
          </a:p>
        </p:txBody>
      </p:sp>
      <p:sp>
        <p:nvSpPr>
          <p:cNvPr id="4" name="Footer Placeholder 3">
            <a:extLst>
              <a:ext uri="{FF2B5EF4-FFF2-40B4-BE49-F238E27FC236}">
                <a16:creationId xmlns:a16="http://schemas.microsoft.com/office/drawing/2014/main" id="{ECA9D230-11DB-AB5F-D9B2-07A8884061A3}"/>
              </a:ext>
            </a:extLst>
          </p:cNvPr>
          <p:cNvSpPr>
            <a:spLocks noGrp="1"/>
          </p:cNvSpPr>
          <p:nvPr>
            <p:ph type="ftr" sz="quarter" idx="11"/>
          </p:nvPr>
        </p:nvSpPr>
        <p:spPr>
          <a:xfrm>
            <a:off x="4038600" y="11575"/>
            <a:ext cx="4114800" cy="856526"/>
          </a:xfrm>
        </p:spPr>
        <p:txBody>
          <a:bodyPr anchor="ctr">
            <a:normAutofit/>
          </a:bodyPr>
          <a:lstStyle/>
          <a:p>
            <a:pPr rtl="0">
              <a:spcAft>
                <a:spcPts val="600"/>
              </a:spcAft>
            </a:pPr>
            <a:r>
              <a:rPr lang="en-GB" dirty="0"/>
              <a:t>PRESENTATION TITLE</a:t>
            </a:r>
          </a:p>
        </p:txBody>
      </p:sp>
      <p:sp>
        <p:nvSpPr>
          <p:cNvPr id="5" name="Slide Number Placeholder 4">
            <a:extLst>
              <a:ext uri="{FF2B5EF4-FFF2-40B4-BE49-F238E27FC236}">
                <a16:creationId xmlns:a16="http://schemas.microsoft.com/office/drawing/2014/main" id="{3CA620ED-0CF5-4A66-821C-EE0C05A4FE5D}"/>
              </a:ext>
            </a:extLst>
          </p:cNvPr>
          <p:cNvSpPr>
            <a:spLocks noGrp="1"/>
          </p:cNvSpPr>
          <p:nvPr>
            <p:ph type="sldNum" sz="quarter" idx="12"/>
          </p:nvPr>
        </p:nvSpPr>
        <p:spPr>
          <a:xfrm>
            <a:off x="4038600" y="6006546"/>
            <a:ext cx="4114800" cy="851453"/>
          </a:xfrm>
        </p:spPr>
        <p:txBody>
          <a:bodyPr anchor="ctr">
            <a:normAutofit/>
          </a:bodyPr>
          <a:lstStyle/>
          <a:p>
            <a:pPr rtl="0">
              <a:spcAft>
                <a:spcPts val="600"/>
              </a:spcAft>
            </a:pPr>
            <a:fld id="{294A09A9-5501-47C1-A89A-A340965A2BE2}" type="slidenum">
              <a:rPr lang="en-GB" smtClean="0"/>
              <a:pPr rtl="0">
                <a:spcAft>
                  <a:spcPts val="600"/>
                </a:spcAft>
              </a:pPr>
              <a:t>5</a:t>
            </a:fld>
            <a:endParaRPr lang="en-GB" dirty="0"/>
          </a:p>
        </p:txBody>
      </p:sp>
    </p:spTree>
    <p:extLst>
      <p:ext uri="{BB962C8B-B14F-4D97-AF65-F5344CB8AC3E}">
        <p14:creationId xmlns:p14="http://schemas.microsoft.com/office/powerpoint/2010/main" val="122627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7CA13-62C2-3DC3-4BC7-6535E6E09736}"/>
              </a:ext>
            </a:extLst>
          </p:cNvPr>
          <p:cNvSpPr>
            <a:spLocks noGrp="1"/>
          </p:cNvSpPr>
          <p:nvPr>
            <p:ph type="title"/>
          </p:nvPr>
        </p:nvSpPr>
        <p:spPr>
          <a:xfrm>
            <a:off x="612648" y="868679"/>
            <a:ext cx="10972800" cy="1264177"/>
          </a:xfrm>
        </p:spPr>
        <p:txBody>
          <a:bodyPr anchor="ctr">
            <a:normAutofit fontScale="90000"/>
          </a:bodyPr>
          <a:lstStyle/>
          <a:p>
            <a:r>
              <a:rPr lang="en-GB" sz="4000" dirty="0"/>
              <a:t>Specific amount of funding/expenses.</a:t>
            </a:r>
          </a:p>
        </p:txBody>
      </p:sp>
      <p:sp>
        <p:nvSpPr>
          <p:cNvPr id="20" name="Content Placeholder 2">
            <a:extLst>
              <a:ext uri="{FF2B5EF4-FFF2-40B4-BE49-F238E27FC236}">
                <a16:creationId xmlns:a16="http://schemas.microsoft.com/office/drawing/2014/main" id="{523FAD9D-E80E-8FE3-7682-5150179C03D6}"/>
              </a:ext>
            </a:extLst>
          </p:cNvPr>
          <p:cNvSpPr>
            <a:spLocks noGrp="1"/>
          </p:cNvSpPr>
          <p:nvPr>
            <p:ph sz="half" idx="2"/>
          </p:nvPr>
        </p:nvSpPr>
        <p:spPr>
          <a:xfrm>
            <a:off x="612647" y="2348880"/>
            <a:ext cx="10972800" cy="3044952"/>
          </a:xfrm>
        </p:spPr>
        <p:txBody>
          <a:bodyPr/>
          <a:lstStyle/>
          <a:p>
            <a:r>
              <a:rPr lang="en-GB" sz="1500" dirty="0"/>
              <a:t>To successfully launch </a:t>
            </a:r>
            <a:r>
              <a:rPr lang="en-GB" sz="1500" dirty="0" err="1"/>
              <a:t>MindEase</a:t>
            </a:r>
            <a:r>
              <a:rPr lang="en-GB" sz="1500" dirty="0"/>
              <a:t>, an initial investment of approximately </a:t>
            </a:r>
            <a:r>
              <a:rPr lang="en-GB" sz="1500" i="1" dirty="0"/>
              <a:t>£16,500</a:t>
            </a:r>
            <a:r>
              <a:rPr lang="en-GB" sz="1500" dirty="0"/>
              <a:t> will be required. This amount will cover product development, marketing, and operational setup during the early stages of the business. Around </a:t>
            </a:r>
            <a:r>
              <a:rPr lang="en-GB" sz="1500" i="1" dirty="0"/>
              <a:t>£1,000 </a:t>
            </a:r>
            <a:r>
              <a:rPr lang="en-GB" sz="1500" dirty="0"/>
              <a:t>will be used for business registration, licences, and insurance. Product development and the initial purchase of inventory for the first three months are estimated at </a:t>
            </a:r>
            <a:r>
              <a:rPr lang="en-GB" sz="1500" i="1" dirty="0"/>
              <a:t>£5,000</a:t>
            </a:r>
            <a:r>
              <a:rPr lang="en-GB" sz="1500" dirty="0"/>
              <a:t>, which includes wellness items such as herbal teas, candles, essential oils, and mindfulness journals.</a:t>
            </a:r>
          </a:p>
          <a:p>
            <a:pPr marL="0" indent="0">
              <a:buNone/>
            </a:pPr>
            <a:endParaRPr lang="en-GB" sz="1500" dirty="0"/>
          </a:p>
          <a:p>
            <a:r>
              <a:rPr lang="en-GB" sz="1500" dirty="0"/>
              <a:t>Approximately</a:t>
            </a:r>
            <a:r>
              <a:rPr lang="en-GB" sz="1500" i="1" dirty="0"/>
              <a:t> £2,000 </a:t>
            </a:r>
            <a:r>
              <a:rPr lang="en-GB" sz="1500" dirty="0"/>
              <a:t>will be allocated for eco-friendly packaging and branding materials, including customised boxes, logo design, and product labelling. The development of an e-commerce website and online store is expected to cost about </a:t>
            </a:r>
            <a:r>
              <a:rPr lang="en-GB" sz="1500" i="1" dirty="0"/>
              <a:t>£1,500</a:t>
            </a:r>
            <a:r>
              <a:rPr lang="en-GB" sz="1500" dirty="0"/>
              <a:t>, covering web design, hosting, and a secure payment system. Marketing and advertising, including social media promotion, influencer partnerships, and product photography, will require around </a:t>
            </a:r>
            <a:r>
              <a:rPr lang="en-GB" sz="1500" i="1" dirty="0"/>
              <a:t>£3,000</a:t>
            </a:r>
            <a:r>
              <a:rPr lang="en-GB" sz="1500" dirty="0"/>
              <a:t>. A further </a:t>
            </a:r>
            <a:r>
              <a:rPr lang="en-GB" sz="1500" i="1" dirty="0"/>
              <a:t>£1,500 </a:t>
            </a:r>
            <a:r>
              <a:rPr lang="en-GB" sz="1500" dirty="0"/>
              <a:t>will be set aside for office or storage setup, while </a:t>
            </a:r>
            <a:r>
              <a:rPr lang="en-GB" sz="1500" i="1" dirty="0"/>
              <a:t>£1,000</a:t>
            </a:r>
            <a:r>
              <a:rPr lang="en-GB" sz="1500" dirty="0"/>
              <a:t> will cover shipping supplies, logistics, and management software. Finally, a </a:t>
            </a:r>
            <a:r>
              <a:rPr lang="en-GB" sz="1500" i="1" dirty="0"/>
              <a:t>£1,500 </a:t>
            </a:r>
            <a:r>
              <a:rPr lang="en-GB" sz="1500" dirty="0"/>
              <a:t>contingency fund will be reserved for unexpected costs or emergencies.</a:t>
            </a:r>
          </a:p>
        </p:txBody>
      </p:sp>
      <p:sp>
        <p:nvSpPr>
          <p:cNvPr id="4" name="Footer Placeholder 3">
            <a:extLst>
              <a:ext uri="{FF2B5EF4-FFF2-40B4-BE49-F238E27FC236}">
                <a16:creationId xmlns:a16="http://schemas.microsoft.com/office/drawing/2014/main" id="{2AC5244A-2738-2097-4EDC-BFAB1EA3DAFF}"/>
              </a:ext>
            </a:extLst>
          </p:cNvPr>
          <p:cNvSpPr>
            <a:spLocks noGrp="1"/>
          </p:cNvSpPr>
          <p:nvPr>
            <p:ph type="ftr" sz="quarter" idx="11"/>
          </p:nvPr>
        </p:nvSpPr>
        <p:spPr>
          <a:xfrm>
            <a:off x="4038600" y="11575"/>
            <a:ext cx="4114800" cy="856526"/>
          </a:xfrm>
        </p:spPr>
        <p:txBody>
          <a:bodyPr anchor="ctr">
            <a:normAutofit/>
          </a:bodyPr>
          <a:lstStyle/>
          <a:p>
            <a:pPr rtl="0">
              <a:spcAft>
                <a:spcPts val="600"/>
              </a:spcAft>
            </a:pPr>
            <a:r>
              <a:rPr lang="en-GB" dirty="0"/>
              <a:t>PRESENTATION TITLE</a:t>
            </a:r>
          </a:p>
        </p:txBody>
      </p:sp>
      <p:sp>
        <p:nvSpPr>
          <p:cNvPr id="5" name="Slide Number Placeholder 4">
            <a:extLst>
              <a:ext uri="{FF2B5EF4-FFF2-40B4-BE49-F238E27FC236}">
                <a16:creationId xmlns:a16="http://schemas.microsoft.com/office/drawing/2014/main" id="{FBF44939-E526-CD2A-C8D4-CD5FB0D4B642}"/>
              </a:ext>
            </a:extLst>
          </p:cNvPr>
          <p:cNvSpPr>
            <a:spLocks noGrp="1"/>
          </p:cNvSpPr>
          <p:nvPr>
            <p:ph type="sldNum" sz="quarter" idx="12"/>
          </p:nvPr>
        </p:nvSpPr>
        <p:spPr>
          <a:xfrm>
            <a:off x="4038600" y="6006546"/>
            <a:ext cx="4114800" cy="851453"/>
          </a:xfrm>
        </p:spPr>
        <p:txBody>
          <a:bodyPr anchor="ctr">
            <a:normAutofit/>
          </a:bodyPr>
          <a:lstStyle/>
          <a:p>
            <a:pPr rtl="0">
              <a:spcAft>
                <a:spcPts val="600"/>
              </a:spcAft>
            </a:pPr>
            <a:fld id="{294A09A9-5501-47C1-A89A-A340965A2BE2}" type="slidenum">
              <a:rPr lang="en-GB" smtClean="0"/>
              <a:pPr rtl="0">
                <a:spcAft>
                  <a:spcPts val="600"/>
                </a:spcAft>
              </a:pPr>
              <a:t>6</a:t>
            </a:fld>
            <a:endParaRPr lang="en-GB"/>
          </a:p>
        </p:txBody>
      </p:sp>
    </p:spTree>
    <p:extLst>
      <p:ext uri="{BB962C8B-B14F-4D97-AF65-F5344CB8AC3E}">
        <p14:creationId xmlns:p14="http://schemas.microsoft.com/office/powerpoint/2010/main" val="886673836"/>
      </p:ext>
    </p:extLst>
  </p:cSld>
  <p:clrMapOvr>
    <a:masterClrMapping/>
  </p:clrMapOvr>
</p:sld>
</file>

<file path=ppt/theme/theme1.xml><?xml version="1.0" encoding="utf-8"?>
<a:theme xmlns:a="http://schemas.openxmlformats.org/drawingml/2006/main" name="Office Theme">
  <a:themeElements>
    <a:clrScheme name="Droplet">
      <a:dk1>
        <a:srgbClr val="000000"/>
      </a:dk1>
      <a:lt1>
        <a:srgbClr val="FFFFFF"/>
      </a:lt1>
      <a:dk2>
        <a:srgbClr val="0065A8"/>
      </a:dk2>
      <a:lt2>
        <a:srgbClr val="E7E6E6"/>
      </a:lt2>
      <a:accent1>
        <a:srgbClr val="FDCFFD"/>
      </a:accent1>
      <a:accent2>
        <a:srgbClr val="B6DFFF"/>
      </a:accent2>
      <a:accent3>
        <a:srgbClr val="8AE3A8"/>
      </a:accent3>
      <a:accent4>
        <a:srgbClr val="A69BFB"/>
      </a:accent4>
      <a:accent5>
        <a:srgbClr val="B5C3FF"/>
      </a:accent5>
      <a:accent6>
        <a:srgbClr val="73E9C4"/>
      </a:accent6>
      <a:hlink>
        <a:srgbClr val="0563C1"/>
      </a:hlink>
      <a:folHlink>
        <a:srgbClr val="954F72"/>
      </a:folHlink>
    </a:clrScheme>
    <a:fontScheme name="Custom 2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1590_TF34316244_Win32" id="{9C10C9C9-6132-4244-A2E3-F8AB2442FE2E}" vid="{328D4A9B-6E8D-48C4-80EE-F2895EE014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385f445ebd43d65ee63c543092d4a003">
  <xsd:schema xmlns:xsd="http://www.w3.org/2001/XMLSchema" xmlns:xs="http://www.w3.org/2001/XMLSchema" xmlns:p="http://schemas.microsoft.com/office/2006/metadata/properties" xmlns:ns3="ccfc14db-0f45-423b-b2f5-752f8f8a0ada" targetNamespace="http://schemas.microsoft.com/office/2006/metadata/properties" ma:root="true" ma:fieldsID="dc8a9be18012506a7e3f6789cbc2d59f"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4FA603-F875-4A03-93C9-402691CFAD8E}">
  <ds:schemaRefs>
    <ds:schemaRef ds:uri="http://schemas.microsoft.com/office/2006/documentManagement/types"/>
    <ds:schemaRef ds:uri="http://schemas.microsoft.com/office/infopath/2007/PartnerControls"/>
    <ds:schemaRef ds:uri="http://www.w3.org/XML/1998/namespace"/>
    <ds:schemaRef ds:uri="http://purl.org/dc/elements/1.1/"/>
    <ds:schemaRef ds:uri="http://schemas.openxmlformats.org/package/2006/metadata/core-properties"/>
    <ds:schemaRef ds:uri="http://purl.org/dc/dcmitype/"/>
    <ds:schemaRef ds:uri="ccfc14db-0f45-423b-b2f5-752f8f8a0ada"/>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2421B937-7172-47A3-B8EF-010B04CBBB90}">
  <ds:schemaRefs>
    <ds:schemaRef ds:uri="http://schemas.microsoft.com/sharepoint/v3/contenttype/forms"/>
  </ds:schemaRefs>
</ds:datastoreItem>
</file>

<file path=customXml/itemProps3.xml><?xml version="1.0" encoding="utf-8"?>
<ds:datastoreItem xmlns:ds="http://schemas.openxmlformats.org/officeDocument/2006/customXml" ds:itemID="{ECD801D6-C0E5-436E-B05B-9757BFE49F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Droplet design</Template>
  <TotalTime>50</TotalTime>
  <Words>814</Words>
  <Application>Microsoft Office PowerPoint</Application>
  <PresentationFormat>Widescreen</PresentationFormat>
  <Paragraphs>50</Paragraphs>
  <Slides>6</Slides>
  <Notes>5</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vt:lpstr>
      <vt:lpstr>Office Theme</vt:lpstr>
      <vt:lpstr>Program of Study: Business Skills in the Workplace  Module Name: Enterprise and Entrepreneurship   Module Code: LCLM 4006  Assignment Title: Business Plan   Lecturer Name: Trinh Nguyen Thi Ngoc  Student Name: Aamna Yasin  Student Number: 2422409  </vt:lpstr>
      <vt:lpstr>AGENDA</vt:lpstr>
      <vt:lpstr>Overview of the business idea.</vt:lpstr>
      <vt:lpstr>Environmental factors</vt:lpstr>
      <vt:lpstr>Explanation of the market strategies.</vt:lpstr>
      <vt:lpstr>Specific amount of funding/expenses.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Aamna Yasin (2422409)</dc:creator>
  <cp:lastModifiedBy>Aamna Yasin (2422409)</cp:lastModifiedBy>
  <cp:revision>1</cp:revision>
  <dcterms:created xsi:type="dcterms:W3CDTF">2025-11-10T00:06:59Z</dcterms:created>
  <dcterms:modified xsi:type="dcterms:W3CDTF">2025-11-10T00:57:06Z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