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0" y="-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61643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57491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37911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77146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25245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20561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4202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1688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94274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26096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110617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391078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86005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36058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76532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10608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E4E26-F698-4533-90FA-DF27249EDB33}" type="datetimeFigureOut">
              <a:rPr lang="en-GB" smtClean="0"/>
              <a:pPr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63329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15814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501E7D0-301F-404C-BD5E-F1C37B82A2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273908"/>
            <a:ext cx="7766936" cy="1646302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Foreign Languages &amp; Cultural Awareness</a:t>
            </a:r>
            <a:b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Spanish-</a:t>
            </a:r>
            <a:r>
              <a:rPr lang="en-US" sz="4000" dirty="0" err="1">
                <a:solidFill>
                  <a:schemeClr val="bg1"/>
                </a:solidFill>
                <a:latin typeface="Arial Black" panose="020B0A04020102020204" pitchFamily="34" charset="0"/>
              </a:rPr>
              <a:t>Espanol</a:t>
            </a:r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/>
            </a:r>
            <a:b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BMIH5003</a:t>
            </a:r>
            <a:r>
              <a:rPr lang="en-GB" sz="4000" dirty="0">
                <a:solidFill>
                  <a:schemeClr val="bg1"/>
                </a:solidFill>
                <a:latin typeface="Arial Black" panose="020B0A04020102020204" pitchFamily="34" charset="0"/>
              </a:rPr>
              <a:t/>
            </a:r>
            <a:br>
              <a:rPr lang="en-GB" sz="40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endParaRPr lang="en-GB" sz="4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EF04612-C349-46E7-BEE1-F92739DABAA9}"/>
              </a:ext>
            </a:extLst>
          </p:cNvPr>
          <p:cNvSpPr txBox="1"/>
          <p:nvPr/>
        </p:nvSpPr>
        <p:spPr>
          <a:xfrm>
            <a:off x="1267097" y="3618415"/>
            <a:ext cx="8190412" cy="312547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Rodrigo Aguilera</a:t>
            </a:r>
          </a:p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International Hotel Management</a:t>
            </a:r>
          </a:p>
          <a:p>
            <a:pPr algn="ctr">
              <a:lnSpc>
                <a:spcPct val="110000"/>
              </a:lnSpc>
            </a:pPr>
            <a:endParaRPr lang="en-US" sz="36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 algn="ctr">
              <a:lnSpc>
                <a:spcPct val="110000"/>
              </a:lnSpc>
            </a:pPr>
            <a:endParaRPr lang="en-US" sz="36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0454CD6-83F7-4CF6-AD61-43EB68C3177C}"/>
              </a:ext>
            </a:extLst>
          </p:cNvPr>
          <p:cNvSpPr txBox="1"/>
          <p:nvPr/>
        </p:nvSpPr>
        <p:spPr>
          <a:xfrm>
            <a:off x="1606731" y="5146766"/>
            <a:ext cx="7067006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>
                <a:solidFill>
                  <a:schemeClr val="bg1"/>
                </a:solidFill>
              </a:rPr>
              <a:t>Student:  SHAHIN REZA</a:t>
            </a:r>
          </a:p>
          <a:p>
            <a:pPr algn="ctr">
              <a:spcAft>
                <a:spcPts val="600"/>
              </a:spcAft>
            </a:pPr>
            <a:r>
              <a:rPr lang="en-US" sz="2800" b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2115814@student.uwtsd.ac.uk</a:t>
            </a: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endParaRPr lang="en-GB" sz="2800" b="1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1039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EAFA88C-12A1-40B2-AC73-0F8A0844620B}"/>
              </a:ext>
            </a:extLst>
          </p:cNvPr>
          <p:cNvSpPr txBox="1"/>
          <p:nvPr/>
        </p:nvSpPr>
        <p:spPr>
          <a:xfrm>
            <a:off x="718457" y="534371"/>
            <a:ext cx="5577840" cy="107721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/>
              <a:t>señal</a:t>
            </a:r>
            <a:r>
              <a:rPr lang="en-GB" sz="3200" b="1" dirty="0"/>
              <a:t> de </a:t>
            </a:r>
            <a:r>
              <a:rPr lang="en-GB" sz="3200" b="1" dirty="0" err="1"/>
              <a:t>precaución</a:t>
            </a:r>
            <a:endParaRPr lang="en-GB" sz="3200" b="1" dirty="0"/>
          </a:p>
          <a:p>
            <a:pPr algn="ctr"/>
            <a:endParaRPr lang="en-GB" sz="3200" b="1" dirty="0"/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xmlns="" id="{9FBD0CC5-E64B-4A7D-8F39-318D5FC5437B}"/>
              </a:ext>
            </a:extLst>
          </p:cNvPr>
          <p:cNvSpPr/>
          <p:nvPr/>
        </p:nvSpPr>
        <p:spPr>
          <a:xfrm>
            <a:off x="9966958" y="-15"/>
            <a:ext cx="2225042" cy="1371600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OCEAN 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</a:rPr>
              <a:t>HOTEL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</a:rPr>
              <a:t> &amp; RESORTS</a:t>
            </a:r>
            <a:endParaRPr lang="en-GB" sz="1200" b="1" dirty="0">
              <a:solidFill>
                <a:schemeClr val="bg1"/>
              </a:solidFill>
            </a:endParaRPr>
          </a:p>
          <a:p>
            <a:pPr algn="ctr"/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3" name="Arrow: Chevron 2">
            <a:extLst>
              <a:ext uri="{FF2B5EF4-FFF2-40B4-BE49-F238E27FC236}">
                <a16:creationId xmlns:a16="http://schemas.microsoft.com/office/drawing/2014/main" xmlns="" id="{650DE76F-1856-4DCD-AEA4-3FF954FAA8E0}"/>
              </a:ext>
            </a:extLst>
          </p:cNvPr>
          <p:cNvSpPr/>
          <p:nvPr/>
        </p:nvSpPr>
        <p:spPr>
          <a:xfrm>
            <a:off x="2168434" y="2103119"/>
            <a:ext cx="6061166" cy="3291840"/>
          </a:xfrm>
          <a:prstGeom prst="chevron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A06529F-81D7-41C9-8172-7247C07B7190}"/>
              </a:ext>
            </a:extLst>
          </p:cNvPr>
          <p:cNvSpPr txBox="1"/>
          <p:nvPr/>
        </p:nvSpPr>
        <p:spPr>
          <a:xfrm>
            <a:off x="4023367" y="2821573"/>
            <a:ext cx="31350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solidFill>
                  <a:schemeClr val="bg1"/>
                </a:solidFill>
              </a:rPr>
              <a:t>área</a:t>
            </a:r>
            <a:r>
              <a:rPr lang="en-GB" sz="6000" dirty="0">
                <a:solidFill>
                  <a:schemeClr val="bg1"/>
                </a:solidFill>
              </a:rPr>
              <a:t> de </a:t>
            </a:r>
            <a:r>
              <a:rPr lang="en-GB" sz="6000" dirty="0" err="1">
                <a:solidFill>
                  <a:schemeClr val="bg1"/>
                </a:solidFill>
              </a:rPr>
              <a:t>espera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B573DF7-48FE-4170-823E-A40FE7F42F3E}"/>
              </a:ext>
            </a:extLst>
          </p:cNvPr>
          <p:cNvSpPr txBox="1"/>
          <p:nvPr/>
        </p:nvSpPr>
        <p:spPr>
          <a:xfrm>
            <a:off x="3317968" y="5734594"/>
            <a:ext cx="77593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WAITING AREA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16779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125</TotalTime>
  <Words>29</Words>
  <Application>Microsoft Office PowerPoint</Application>
  <PresentationFormat>Custom</PresentationFormat>
  <Paragraphs>15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Foreign Languages &amp; Cultural Awareness Spanish-Espanol BMIH5003 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Shahin Reza</cp:lastModifiedBy>
  <cp:revision>21</cp:revision>
  <dcterms:created xsi:type="dcterms:W3CDTF">2022-11-18T01:01:03Z</dcterms:created>
  <dcterms:modified xsi:type="dcterms:W3CDTF">2022-11-25T21:39:29Z</dcterms:modified>
</cp:coreProperties>
</file>