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7"/>
  </p:notesMasterIdLst>
  <p:sldIdLst>
    <p:sldId id="257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06" autoAdjust="0"/>
    <p:restoredTop sz="71648" autoAdjust="0"/>
  </p:normalViewPr>
  <p:slideViewPr>
    <p:cSldViewPr snapToGrid="0">
      <p:cViewPr varScale="1">
        <p:scale>
          <a:sx n="50" d="100"/>
          <a:sy n="50" d="100"/>
        </p:scale>
        <p:origin x="130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E3013-7B38-45D1-A3D7-F8F51AB449D7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762F3-25FA-4E08-8375-9753D240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11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remainder of the Week 7 session, groups will be allowed time to collect data for their mini research project.</a:t>
            </a:r>
          </a:p>
          <a:p>
            <a:endParaRPr lang="en-GB" dirty="0"/>
          </a:p>
          <a:p>
            <a:r>
              <a:rPr lang="en-GB" dirty="0"/>
              <a:t>Remind students of the need to gain informed consent from participants, all participation must be voluntary and group members should be completing their own questionnaires. </a:t>
            </a:r>
          </a:p>
          <a:p>
            <a:endParaRPr lang="en-GB" dirty="0"/>
          </a:p>
          <a:p>
            <a:r>
              <a:rPr lang="en-GB" dirty="0"/>
              <a:t>All groups should be aiming for 5 participants. Remind students that  the MS Form questionnaire can be: printed and completed manually, shared via email, QR code printed and displayed.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Make it clear to </a:t>
            </a:r>
            <a:r>
              <a:rPr lang="en-GB" b="1" dirty="0"/>
              <a:t>all students </a:t>
            </a:r>
            <a:r>
              <a:rPr lang="en-GB" dirty="0"/>
              <a:t>that groups must demonstrate that </a:t>
            </a:r>
            <a:r>
              <a:rPr lang="en-GB" b="0" dirty="0"/>
              <a:t>data has actively been collected </a:t>
            </a:r>
            <a:r>
              <a:rPr lang="en-GB" b="1" dirty="0"/>
              <a:t>before</a:t>
            </a:r>
            <a:r>
              <a:rPr lang="en-GB" dirty="0"/>
              <a:t> leaving the session, if not a mark of absent will be given. </a:t>
            </a:r>
          </a:p>
          <a:p>
            <a:endParaRPr lang="en-GB" dirty="0"/>
          </a:p>
          <a:p>
            <a:r>
              <a:rPr lang="en-GB" dirty="0"/>
              <a:t>Data is needed for completion of analysis session next week.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762F3-25FA-4E08-8375-9753D240AEA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492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Research Skill – Data Collection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7 </a:t>
            </a:r>
            <a:r>
              <a:rPr lang="en-US">
                <a:solidFill>
                  <a:schemeClr val="tx1"/>
                </a:solidFill>
              </a:rPr>
              <a:t>– LCHS4002 </a:t>
            </a:r>
            <a:r>
              <a:rPr lang="en-US" dirty="0">
                <a:solidFill>
                  <a:schemeClr val="tx1"/>
                </a:solidFill>
              </a:rPr>
              <a:t>Digital Skills and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this session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05530CA-655C-4D9F-8EB6-DDBD2698A04B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6679077D-A4A5-4FC6-BE0F-B01E234DEB1C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Users">
              <a:extLst>
                <a:ext uri="{FF2B5EF4-FFF2-40B4-BE49-F238E27FC236}">
                  <a16:creationId xmlns:a16="http://schemas.microsoft.com/office/drawing/2014/main" id="{1DAC70D1-7173-454D-AD85-E6FFF47906EE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23A449A-7FC2-4C1B-9F19-0EE6CFA3F10E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800" kern="1200" dirty="0"/>
                <a:t>Work as a group to collect data 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6D642A9-9C5B-4F4A-B303-22483A51FFED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391C125-392C-44BA-B1D6-2E5552797A68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Customer Review">
              <a:extLst>
                <a:ext uri="{FF2B5EF4-FFF2-40B4-BE49-F238E27FC236}">
                  <a16:creationId xmlns:a16="http://schemas.microsoft.com/office/drawing/2014/main" id="{18AA8B77-8DAD-4927-BA9B-1AF92846D62E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07E0383-4541-4487-A7F4-09F99E414538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800" kern="1200" dirty="0"/>
                <a:t>Using the questionnaire designed as a group.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C501718-8649-4034-ADC3-F5EEF277E2AF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F68D26A-7599-4A4C-892E-5881410DE260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Scales of Justice">
              <a:extLst>
                <a:ext uri="{FF2B5EF4-FFF2-40B4-BE49-F238E27FC236}">
                  <a16:creationId xmlns:a16="http://schemas.microsoft.com/office/drawing/2014/main" id="{FA1E4E50-AC1D-45F8-B182-C485BCB62099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2020033-06C6-4505-9B7D-B0558C65BC8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800" kern="1200" dirty="0"/>
                <a:t>Respect</a:t>
              </a:r>
              <a:r>
                <a:rPr lang="en-US" sz="1800" kern="1200" baseline="0" dirty="0"/>
                <a:t> the ethics of data collection</a:t>
              </a:r>
              <a:endParaRPr lang="en-US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13</TotalTime>
  <Words>165</Words>
  <Application>Microsoft Office PowerPoint</Application>
  <PresentationFormat>Widescreen</PresentationFormat>
  <Paragraphs>17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Century Gothic</vt:lpstr>
      <vt:lpstr>Garamond</vt:lpstr>
      <vt:lpstr>SavonVTI</vt:lpstr>
      <vt:lpstr>Research Skill – Data Collection</vt:lpstr>
      <vt:lpstr>During this session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Skill – Data Collection</dc:title>
  <dc:creator>Rebecca Kavanagh</dc:creator>
  <cp:lastModifiedBy>Rebecca Kavanagh</cp:lastModifiedBy>
  <cp:revision>4</cp:revision>
  <dcterms:created xsi:type="dcterms:W3CDTF">2022-03-06T23:18:06Z</dcterms:created>
  <dcterms:modified xsi:type="dcterms:W3CDTF">2022-05-27T21:01:52Z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