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79" d="100"/>
          <a:sy n="79" d="100"/>
        </p:scale>
        <p:origin x="1622" y="77"/>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11/6/2024</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11/6/2024</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de-DE" sz="2800" dirty="0">
                <a:effectLst/>
                <a:latin typeface="Calibri" panose="020F0502020204030204" pitchFamily="34" charset="0"/>
                <a:ea typeface="DengXian" panose="02010600030101010101" pitchFamily="2" charset="-122"/>
              </a:rPr>
              <a:t>Junyan Zhu - </a:t>
            </a:r>
            <a:r>
              <a:rPr lang="en-GB" sz="2800" dirty="0">
                <a:effectLst/>
                <a:latin typeface="Calibri" panose="020F0502020204030204" pitchFamily="34" charset="0"/>
                <a:ea typeface="DengXian" panose="02010600030101010101" pitchFamily="2" charset="-122"/>
              </a:rPr>
              <a:t>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a:t>
            </a:r>
            <a:r>
              <a:rPr lang="en-GB" sz="2600" i="1"/>
              <a:t>this </a:t>
            </a:r>
            <a:r>
              <a:rPr lang="en-GB" sz="2600" i="1">
                <a:highlight>
                  <a:srgbClr val="FFFF00"/>
                </a:highlight>
              </a:rPr>
              <a:t>OCT </a:t>
            </a:r>
            <a:r>
              <a:rPr lang="en-GB" sz="2600" i="1" dirty="0">
                <a:highlight>
                  <a:srgbClr val="FFFF00"/>
                </a:highlight>
              </a:rPr>
              <a:t>2024 term </a:t>
            </a:r>
            <a:r>
              <a:rPr lang="en-GB" sz="2600" i="1" dirty="0"/>
              <a:t>will </a:t>
            </a:r>
            <a:r>
              <a:rPr lang="en-GB" sz="2600" i="1"/>
              <a:t>be </a:t>
            </a:r>
            <a:r>
              <a:rPr lang="en-GB" sz="2600" i="1">
                <a:highlight>
                  <a:srgbClr val="FFFF00"/>
                </a:highlight>
              </a:rPr>
              <a:t>7th FEB 2025 </a:t>
            </a:r>
            <a:r>
              <a:rPr lang="en-GB" sz="2600" i="1" dirty="0">
                <a:highlight>
                  <a:srgbClr val="FFFF00"/>
                </a:highlight>
              </a:rPr>
              <a:t>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TotalTime>
  <Words>2168</Words>
  <Application>Microsoft Office PowerPoint</Application>
  <PresentationFormat>On-screen Show (4:3)</PresentationFormat>
  <Paragraphs>239</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248</cp:revision>
  <cp:lastPrinted>2016-11-23T13:46:39Z</cp:lastPrinted>
  <dcterms:created xsi:type="dcterms:W3CDTF">2013-10-14T09:25:34Z</dcterms:created>
  <dcterms:modified xsi:type="dcterms:W3CDTF">2024-11-06T10:28:32Z</dcterms:modified>
</cp:coreProperties>
</file>