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68" d="100"/>
          <a:sy n="68" d="100"/>
        </p:scale>
        <p:origin x="60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D6F17-391D-4576-891A-85C0FBDFFB14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30029-475B-4BA3-9C25-2A247C74C9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612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D30029-475B-4BA3-9C25-2A247C74C9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4697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D30029-475B-4BA3-9C25-2A247C74C9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97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34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725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719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2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319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633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342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803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36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139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869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24617-6D3A-4B93-A22E-3083A8DF8B9A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CAAAAD-9701-4FB6-8FF0-F07543D16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2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EAEC6001</a:t>
            </a:r>
            <a:b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A</a:t>
            </a:r>
            <a:endParaRPr lang="en-GB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Kayleigh Jones - 1500386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484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963910" y="2967335"/>
            <a:ext cx="826418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INTRODUCTION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6943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41758" y="199422"/>
            <a:ext cx="74073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GIBBS’ REFLECTIVE CYCLE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0694" y="1299710"/>
            <a:ext cx="6909476" cy="5558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548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77057" y="2967335"/>
            <a:ext cx="703788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DESCRIPTION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47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06377" y="2967335"/>
            <a:ext cx="497924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FEELINGS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4573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53805" y="2967335"/>
            <a:ext cx="668439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EVALUATION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4890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589353" y="2967335"/>
            <a:ext cx="501329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ANALYSIS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8717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53681" y="2967335"/>
            <a:ext cx="688464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KNOWLEDGE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418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99863" y="2967335"/>
            <a:ext cx="339227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SKILLS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030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067368" y="2967335"/>
            <a:ext cx="405726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VALUES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0586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10433" y="2967335"/>
            <a:ext cx="697114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CONCLUSION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7282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12522" y="2967335"/>
            <a:ext cx="716696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ACTION PLAN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9005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10433" y="2967335"/>
            <a:ext cx="697114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CONCLUSION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0403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89570"/>
            <a:ext cx="12192000" cy="5368429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Bandura, A (1977)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Social Learning Theory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United States of America: Prentice Hall.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Bulman, C and Schutz, S (2013)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Reflective Practice in Nursing.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United Kingdom: Blackwell Publishing.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Chant, R.,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Kosze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Zoellner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B. (2017) ‘Do We Do Dewey? Using a Dispositional Framework to Examine Reflection Within Internship Professional Development Plans’,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Teacher Educator,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Volume 52, Issue 3, pp. 203-222.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Clutterbuck, P (2010)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Positive Reinforcement: Activities and Strategies for Creating Confident Learners.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Wales: Crown House Publishing.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Durrant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J and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Ensom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R. (2012) ‘Physical punishment of children: lessons from 20 years of research’,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Canadian Medical Association,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Volume 182, Issue 12, pp. 1373-1377.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Henley, T and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Hergenhahn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B.R (2013)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the History of Psychology.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United States of America: Cengage Learning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Hoerr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T.R. (2017) ‘Swimming with your shoes on: For good communication with parents, plan practice, and plan more’,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Educational Leadership,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Volume 75, Issue 1, September, pp. 86-87.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Johns, C (2013)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Becoming a Reflective Practitioner.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United States of America: Wiley-Blackwell.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Mc Dermott, D (2008)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Developing Caring Relationships Among Parents, Children, Schools and Communities.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United States of America: Sage Publications.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96948" y="341158"/>
            <a:ext cx="424844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Reference List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7165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14732"/>
            <a:ext cx="12192000" cy="5043268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Moon, J. (2007) ‘Getting the measure of reflection: Considering matters of definition and depth’,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Journal of Radiotherapy in Practice,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Volume 6, Issue 4, pp. 191-200.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Morrissey, J and Callaghan, P (2011)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for Mental Health Nurses.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United Kingdom: Open University Press.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Ozmen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Akuzum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Zincirli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M and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Selcuk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G. (2016) ‘The Communication Barriers between Teachers and Parents in Primary Schools’,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Eurasian Journal of Educational Research,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Issue 66, pp. 27-46.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Potter, C. (2015) ‘Leadership development: an applied comparison of Gibbs’ Reflective Cycle and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Scharmer’s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Theory U’,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Industrial and Commercial Training,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Volume 47, Issue 6, pp. 336-342.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Queen, J., Shipman, N., and Peel, H (2013)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Transforming School Leadership with ISLLC and ELCC.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New York: Routledge.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Robertson, L.H and Hill, D. (2014) ‘Policy and ideologies in schooling and early years education in England’,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Education,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Volume 28, Issue 4, pp. 167-174.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Rose, M and Best, D (2005)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Transforming Practice through Clinical Education, Professional Supervision and Mentoring.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China: Elsevier Limited.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UN General Assembly. (1989)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Convention on the Rights of the Child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 United Nations, Treaty Series, volume 1577, pp. 3.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Webster-Stratton, C and Reid, J. (2004) ‘Emotional Competence in Young Children – The Foundation for Early School Readiness and Success’,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Infants and Young Children, 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Volume 17, Issue 2, pp. 96-113.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402659"/>
            <a:ext cx="732322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Reference </a:t>
            </a:r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List Continued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91059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538</Words>
  <Application>Microsoft Office PowerPoint</Application>
  <PresentationFormat>Widescreen</PresentationFormat>
  <Paragraphs>36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EAEC6001 Assessment 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EAEC6001 Assessment A</dc:title>
  <dc:creator>Kayleigh Marie Jones</dc:creator>
  <cp:lastModifiedBy>Kayleigh Marie Jones</cp:lastModifiedBy>
  <cp:revision>4</cp:revision>
  <dcterms:created xsi:type="dcterms:W3CDTF">2017-10-23T10:49:44Z</dcterms:created>
  <dcterms:modified xsi:type="dcterms:W3CDTF">2017-10-26T13:29:08Z</dcterms:modified>
</cp:coreProperties>
</file>