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60" r:id="rId3"/>
    <p:sldId id="259" r:id="rId4"/>
    <p:sldId id="261"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2EACE1-2BD2-9DB8-D6D3-9B14BF04DA20}" v="508" dt="2023-06-06T14:45:28.213"/>
    <p1510:client id="{158E4457-D546-7308-EB82-E8F54452061A}" v="246" dt="2023-06-06T09:36:30.536"/>
    <p1510:client id="{6D13EF91-0352-41AF-9D11-F853F4B66618}" v="300" dt="2023-05-30T12:16:56.064"/>
    <p1510:client id="{705BC98A-C475-28D8-136A-515633E7BA10}" v="17" dt="2023-06-13T08:35:28.799"/>
    <p1510:client id="{70711CD4-73C9-44FA-05AA-13BD85CBC223}" v="18" dt="2023-06-13T11:04:44.690"/>
    <p1510:client id="{DB063710-4350-A790-ACF8-D11D76FFA59E}" v="1075" dt="2023-06-09T22:04:16.787"/>
    <p1510:client id="{E57B55BD-0E97-FFC1-88A9-ADDF972B8E50}" v="1057" dt="2023-06-09T23:07:45.2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ena Bailey (2025320)" userId="S::2025320@student.uwtsd.ac.uk::1c973d81-5c97-4270-b91c-9a8c7293eb2f" providerId="AD" clId="Web-{213E8CBE-840E-C519-C3A6-B2A0689AFDF3}"/>
    <pc:docChg chg="modSld">
      <pc:chgData name="Serena Bailey (2025320)" userId="S::2025320@student.uwtsd.ac.uk::1c973d81-5c97-4270-b91c-9a8c7293eb2f" providerId="AD" clId="Web-{213E8CBE-840E-C519-C3A6-B2A0689AFDF3}" dt="2023-06-09T08:13:34.731" v="2" actId="1076"/>
      <pc:docMkLst>
        <pc:docMk/>
      </pc:docMkLst>
      <pc:sldChg chg="modSp">
        <pc:chgData name="Serena Bailey (2025320)" userId="S::2025320@student.uwtsd.ac.uk::1c973d81-5c97-4270-b91c-9a8c7293eb2f" providerId="AD" clId="Web-{213E8CBE-840E-C519-C3A6-B2A0689AFDF3}" dt="2023-06-09T08:13:34.731" v="2" actId="1076"/>
        <pc:sldMkLst>
          <pc:docMk/>
          <pc:sldMk cId="223597218" sldId="260"/>
        </pc:sldMkLst>
        <pc:graphicFrameChg chg="mod">
          <ac:chgData name="Serena Bailey (2025320)" userId="S::2025320@student.uwtsd.ac.uk::1c973d81-5c97-4270-b91c-9a8c7293eb2f" providerId="AD" clId="Web-{213E8CBE-840E-C519-C3A6-B2A0689AFDF3}" dt="2023-06-09T08:13:34.731" v="2" actId="1076"/>
          <ac:graphicFrameMkLst>
            <pc:docMk/>
            <pc:sldMk cId="223597218" sldId="260"/>
            <ac:graphicFrameMk id="1285" creationId="{81D44FC7-E836-9CFE-D75E-0E57E89BB43F}"/>
          </ac:graphicFrameMkLst>
        </pc:graphicFrameChg>
      </pc:sldChg>
    </pc:docChg>
  </pc:docChgLst>
  <pc:docChgLst>
    <pc:chgData name="Serena Bailey (2025320)" userId="S::2025320@student.uwtsd.ac.uk::1c973d81-5c97-4270-b91c-9a8c7293eb2f" providerId="AD" clId="Web-{70711CD4-73C9-44FA-05AA-13BD85CBC223}"/>
    <pc:docChg chg="modSld">
      <pc:chgData name="Serena Bailey (2025320)" userId="S::2025320@student.uwtsd.ac.uk::1c973d81-5c97-4270-b91c-9a8c7293eb2f" providerId="AD" clId="Web-{70711CD4-73C9-44FA-05AA-13BD85CBC223}" dt="2023-06-13T11:04:44.690" v="18" actId="14100"/>
      <pc:docMkLst>
        <pc:docMk/>
      </pc:docMkLst>
      <pc:sldChg chg="modSp">
        <pc:chgData name="Serena Bailey (2025320)" userId="S::2025320@student.uwtsd.ac.uk::1c973d81-5c97-4270-b91c-9a8c7293eb2f" providerId="AD" clId="Web-{70711CD4-73C9-44FA-05AA-13BD85CBC223}" dt="2023-06-13T11:04:44.690" v="18" actId="14100"/>
        <pc:sldMkLst>
          <pc:docMk/>
          <pc:sldMk cId="223597218" sldId="260"/>
        </pc:sldMkLst>
        <pc:graphicFrameChg chg="mod">
          <ac:chgData name="Serena Bailey (2025320)" userId="S::2025320@student.uwtsd.ac.uk::1c973d81-5c97-4270-b91c-9a8c7293eb2f" providerId="AD" clId="Web-{70711CD4-73C9-44FA-05AA-13BD85CBC223}" dt="2023-06-13T11:04:36.314" v="16" actId="14100"/>
          <ac:graphicFrameMkLst>
            <pc:docMk/>
            <pc:sldMk cId="223597218" sldId="260"/>
            <ac:graphicFrameMk id="1285" creationId="{81D44FC7-E836-9CFE-D75E-0E57E89BB43F}"/>
          </ac:graphicFrameMkLst>
        </pc:graphicFrameChg>
        <pc:picChg chg="mod">
          <ac:chgData name="Serena Bailey (2025320)" userId="S::2025320@student.uwtsd.ac.uk::1c973d81-5c97-4270-b91c-9a8c7293eb2f" providerId="AD" clId="Web-{70711CD4-73C9-44FA-05AA-13BD85CBC223}" dt="2023-06-13T11:04:44.690" v="18" actId="14100"/>
          <ac:picMkLst>
            <pc:docMk/>
            <pc:sldMk cId="223597218" sldId="260"/>
            <ac:picMk id="8" creationId="{AAEE2FDC-9FDE-994C-B27A-ADA5789E6C08}"/>
          </ac:picMkLst>
        </pc:picChg>
      </pc:sldChg>
      <pc:sldChg chg="modSp">
        <pc:chgData name="Serena Bailey (2025320)" userId="S::2025320@student.uwtsd.ac.uk::1c973d81-5c97-4270-b91c-9a8c7293eb2f" providerId="AD" clId="Web-{70711CD4-73C9-44FA-05AA-13BD85CBC223}" dt="2023-06-13T10:48:00.714" v="13" actId="20577"/>
        <pc:sldMkLst>
          <pc:docMk/>
          <pc:sldMk cId="3348043073" sldId="261"/>
        </pc:sldMkLst>
        <pc:spChg chg="mod">
          <ac:chgData name="Serena Bailey (2025320)" userId="S::2025320@student.uwtsd.ac.uk::1c973d81-5c97-4270-b91c-9a8c7293eb2f" providerId="AD" clId="Web-{70711CD4-73C9-44FA-05AA-13BD85CBC223}" dt="2023-06-13T10:48:00.714" v="13" actId="20577"/>
          <ac:spMkLst>
            <pc:docMk/>
            <pc:sldMk cId="3348043073" sldId="261"/>
            <ac:spMk id="3" creationId="{9AB4B1BC-D70C-5823-F614-BEBC834FA133}"/>
          </ac:spMkLst>
        </pc:spChg>
      </pc:sldChg>
    </pc:docChg>
  </pc:docChgLst>
  <pc:docChgLst>
    <pc:chgData name="Serena Bailey (2025320)" userId="S::2025320@student.uwtsd.ac.uk::1c973d81-5c97-4270-b91c-9a8c7293eb2f" providerId="AD" clId="Web-{158E4457-D546-7308-EB82-E8F54452061A}"/>
    <pc:docChg chg="modSld">
      <pc:chgData name="Serena Bailey (2025320)" userId="S::2025320@student.uwtsd.ac.uk::1c973d81-5c97-4270-b91c-9a8c7293eb2f" providerId="AD" clId="Web-{158E4457-D546-7308-EB82-E8F54452061A}" dt="2023-06-06T09:26:23.396" v="195" actId="1076"/>
      <pc:docMkLst>
        <pc:docMk/>
      </pc:docMkLst>
      <pc:sldChg chg="addSp modSp">
        <pc:chgData name="Serena Bailey (2025320)" userId="S::2025320@student.uwtsd.ac.uk::1c973d81-5c97-4270-b91c-9a8c7293eb2f" providerId="AD" clId="Web-{158E4457-D546-7308-EB82-E8F54452061A}" dt="2023-06-06T09:16:59.851" v="113" actId="1076"/>
        <pc:sldMkLst>
          <pc:docMk/>
          <pc:sldMk cId="3295258931" sldId="257"/>
        </pc:sldMkLst>
        <pc:spChg chg="add mod">
          <ac:chgData name="Serena Bailey (2025320)" userId="S::2025320@student.uwtsd.ac.uk::1c973d81-5c97-4270-b91c-9a8c7293eb2f" providerId="AD" clId="Web-{158E4457-D546-7308-EB82-E8F54452061A}" dt="2023-06-06T09:16:59.851" v="113" actId="1076"/>
          <ac:spMkLst>
            <pc:docMk/>
            <pc:sldMk cId="3295258931" sldId="257"/>
            <ac:spMk id="2" creationId="{63FD0331-309E-587D-AB5C-6197A38FED77}"/>
          </ac:spMkLst>
        </pc:spChg>
        <pc:picChg chg="add mod modCrop">
          <ac:chgData name="Serena Bailey (2025320)" userId="S::2025320@student.uwtsd.ac.uk::1c973d81-5c97-4270-b91c-9a8c7293eb2f" providerId="AD" clId="Web-{158E4457-D546-7308-EB82-E8F54452061A}" dt="2023-06-06T08:56:13.395" v="110" actId="1076"/>
          <ac:picMkLst>
            <pc:docMk/>
            <pc:sldMk cId="3295258931" sldId="257"/>
            <ac:picMk id="3" creationId="{E827272E-10CB-9D45-A3C6-EF41E3C054C3}"/>
          </ac:picMkLst>
        </pc:picChg>
      </pc:sldChg>
      <pc:sldChg chg="modSp">
        <pc:chgData name="Serena Bailey (2025320)" userId="S::2025320@student.uwtsd.ac.uk::1c973d81-5c97-4270-b91c-9a8c7293eb2f" providerId="AD" clId="Web-{158E4457-D546-7308-EB82-E8F54452061A}" dt="2023-06-06T09:25:07.362" v="183" actId="20577"/>
        <pc:sldMkLst>
          <pc:docMk/>
          <pc:sldMk cId="206564637" sldId="258"/>
        </pc:sldMkLst>
        <pc:spChg chg="mod">
          <ac:chgData name="Serena Bailey (2025320)" userId="S::2025320@student.uwtsd.ac.uk::1c973d81-5c97-4270-b91c-9a8c7293eb2f" providerId="AD" clId="Web-{158E4457-D546-7308-EB82-E8F54452061A}" dt="2023-06-06T09:25:07.362" v="183" actId="20577"/>
          <ac:spMkLst>
            <pc:docMk/>
            <pc:sldMk cId="206564637" sldId="258"/>
            <ac:spMk id="3" creationId="{A76D2F80-1A4B-B87D-D93F-C08E348F14F0}"/>
          </ac:spMkLst>
        </pc:spChg>
      </pc:sldChg>
      <pc:sldChg chg="modSp">
        <pc:chgData name="Serena Bailey (2025320)" userId="S::2025320@student.uwtsd.ac.uk::1c973d81-5c97-4270-b91c-9a8c7293eb2f" providerId="AD" clId="Web-{158E4457-D546-7308-EB82-E8F54452061A}" dt="2023-06-06T09:26:23.396" v="195" actId="1076"/>
        <pc:sldMkLst>
          <pc:docMk/>
          <pc:sldMk cId="1490208990" sldId="259"/>
        </pc:sldMkLst>
        <pc:spChg chg="mod">
          <ac:chgData name="Serena Bailey (2025320)" userId="S::2025320@student.uwtsd.ac.uk::1c973d81-5c97-4270-b91c-9a8c7293eb2f" providerId="AD" clId="Web-{158E4457-D546-7308-EB82-E8F54452061A}" dt="2023-06-06T09:26:09.161" v="194" actId="20577"/>
          <ac:spMkLst>
            <pc:docMk/>
            <pc:sldMk cId="1490208990" sldId="259"/>
            <ac:spMk id="3" creationId="{67533D3D-764B-9C3C-1699-AE5778C2CF39}"/>
          </ac:spMkLst>
        </pc:spChg>
        <pc:spChg chg="mod">
          <ac:chgData name="Serena Bailey (2025320)" userId="S::2025320@student.uwtsd.ac.uk::1c973d81-5c97-4270-b91c-9a8c7293eb2f" providerId="AD" clId="Web-{158E4457-D546-7308-EB82-E8F54452061A}" dt="2023-06-06T09:26:23.396" v="195" actId="1076"/>
          <ac:spMkLst>
            <pc:docMk/>
            <pc:sldMk cId="1490208990" sldId="259"/>
            <ac:spMk id="876" creationId="{5EA3D838-8C4D-FC5B-C9AC-5E285FEE091B}"/>
          </ac:spMkLst>
        </pc:spChg>
      </pc:sldChg>
    </pc:docChg>
  </pc:docChgLst>
  <pc:docChgLst>
    <pc:chgData name="Serena Bailey (2025320)" userId="S::2025320@student.uwtsd.ac.uk::1c973d81-5c97-4270-b91c-9a8c7293eb2f" providerId="AD" clId="Web-{E57B55BD-0E97-FFC1-88A9-ADDF972B8E50}"/>
    <pc:docChg chg="addSld delSld modSld">
      <pc:chgData name="Serena Bailey (2025320)" userId="S::2025320@student.uwtsd.ac.uk::1c973d81-5c97-4270-b91c-9a8c7293eb2f" providerId="AD" clId="Web-{E57B55BD-0E97-FFC1-88A9-ADDF972B8E50}" dt="2023-06-09T23:07:45.277" v="964"/>
      <pc:docMkLst>
        <pc:docMk/>
      </pc:docMkLst>
      <pc:sldChg chg="delSp">
        <pc:chgData name="Serena Bailey (2025320)" userId="S::2025320@student.uwtsd.ac.uk::1c973d81-5c97-4270-b91c-9a8c7293eb2f" providerId="AD" clId="Web-{E57B55BD-0E97-FFC1-88A9-ADDF972B8E50}" dt="2023-06-09T22:47:44.673" v="746"/>
        <pc:sldMkLst>
          <pc:docMk/>
          <pc:sldMk cId="109857222" sldId="256"/>
        </pc:sldMkLst>
        <pc:spChg chg="del">
          <ac:chgData name="Serena Bailey (2025320)" userId="S::2025320@student.uwtsd.ac.uk::1c973d81-5c97-4270-b91c-9a8c7293eb2f" providerId="AD" clId="Web-{E57B55BD-0E97-FFC1-88A9-ADDF972B8E50}" dt="2023-06-09T22:47:44.673" v="746"/>
          <ac:spMkLst>
            <pc:docMk/>
            <pc:sldMk cId="109857222" sldId="256"/>
            <ac:spMk id="4" creationId="{583431CC-31F6-EA40-DD56-88124C609EBF}"/>
          </ac:spMkLst>
        </pc:spChg>
      </pc:sldChg>
      <pc:sldChg chg="modSp del">
        <pc:chgData name="Serena Bailey (2025320)" userId="S::2025320@student.uwtsd.ac.uk::1c973d81-5c97-4270-b91c-9a8c7293eb2f" providerId="AD" clId="Web-{E57B55BD-0E97-FFC1-88A9-ADDF972B8E50}" dt="2023-06-09T23:07:45.277" v="964"/>
        <pc:sldMkLst>
          <pc:docMk/>
          <pc:sldMk cId="206564637" sldId="258"/>
        </pc:sldMkLst>
        <pc:spChg chg="mod">
          <ac:chgData name="Serena Bailey (2025320)" userId="S::2025320@student.uwtsd.ac.uk::1c973d81-5c97-4270-b91c-9a8c7293eb2f" providerId="AD" clId="Web-{E57B55BD-0E97-FFC1-88A9-ADDF972B8E50}" dt="2023-06-09T22:46:43.015" v="745" actId="20577"/>
          <ac:spMkLst>
            <pc:docMk/>
            <pc:sldMk cId="206564637" sldId="258"/>
            <ac:spMk id="3" creationId="{A76D2F80-1A4B-B87D-D93F-C08E348F14F0}"/>
          </ac:spMkLst>
        </pc:spChg>
      </pc:sldChg>
      <pc:sldChg chg="delSp modSp">
        <pc:chgData name="Serena Bailey (2025320)" userId="S::2025320@student.uwtsd.ac.uk::1c973d81-5c97-4270-b91c-9a8c7293eb2f" providerId="AD" clId="Web-{E57B55BD-0E97-FFC1-88A9-ADDF972B8E50}" dt="2023-06-09T22:30:31.977" v="431" actId="20577"/>
        <pc:sldMkLst>
          <pc:docMk/>
          <pc:sldMk cId="1490208990" sldId="259"/>
        </pc:sldMkLst>
        <pc:spChg chg="mod">
          <ac:chgData name="Serena Bailey (2025320)" userId="S::2025320@student.uwtsd.ac.uk::1c973d81-5c97-4270-b91c-9a8c7293eb2f" providerId="AD" clId="Web-{E57B55BD-0E97-FFC1-88A9-ADDF972B8E50}" dt="2023-06-09T22:21:51.194" v="245" actId="20577"/>
          <ac:spMkLst>
            <pc:docMk/>
            <pc:sldMk cId="1490208990" sldId="259"/>
            <ac:spMk id="3" creationId="{67533D3D-764B-9C3C-1699-AE5778C2CF39}"/>
          </ac:spMkLst>
        </pc:spChg>
        <pc:spChg chg="mod">
          <ac:chgData name="Serena Bailey (2025320)" userId="S::2025320@student.uwtsd.ac.uk::1c973d81-5c97-4270-b91c-9a8c7293eb2f" providerId="AD" clId="Web-{E57B55BD-0E97-FFC1-88A9-ADDF972B8E50}" dt="2023-06-09T22:15:34.708" v="95" actId="20577"/>
          <ac:spMkLst>
            <pc:docMk/>
            <pc:sldMk cId="1490208990" sldId="259"/>
            <ac:spMk id="4" creationId="{3BD2B337-4E0B-A03D-D9B2-61CD4CC945B7}"/>
          </ac:spMkLst>
        </pc:spChg>
        <pc:spChg chg="del">
          <ac:chgData name="Serena Bailey (2025320)" userId="S::2025320@student.uwtsd.ac.uk::1c973d81-5c97-4270-b91c-9a8c7293eb2f" providerId="AD" clId="Web-{E57B55BD-0E97-FFC1-88A9-ADDF972B8E50}" dt="2023-06-09T22:21:54.944" v="246"/>
          <ac:spMkLst>
            <pc:docMk/>
            <pc:sldMk cId="1490208990" sldId="259"/>
            <ac:spMk id="8" creationId="{A8DAE8B0-D39F-CD2E-D255-3302230E571E}"/>
          </ac:spMkLst>
        </pc:spChg>
        <pc:spChg chg="mod">
          <ac:chgData name="Serena Bailey (2025320)" userId="S::2025320@student.uwtsd.ac.uk::1c973d81-5c97-4270-b91c-9a8c7293eb2f" providerId="AD" clId="Web-{E57B55BD-0E97-FFC1-88A9-ADDF972B8E50}" dt="2023-06-09T22:30:31.977" v="431" actId="20577"/>
          <ac:spMkLst>
            <pc:docMk/>
            <pc:sldMk cId="1490208990" sldId="259"/>
            <ac:spMk id="876" creationId="{5EA3D838-8C4D-FC5B-C9AC-5E285FEE091B}"/>
          </ac:spMkLst>
        </pc:spChg>
        <pc:spChg chg="mod">
          <ac:chgData name="Serena Bailey (2025320)" userId="S::2025320@student.uwtsd.ac.uk::1c973d81-5c97-4270-b91c-9a8c7293eb2f" providerId="AD" clId="Web-{E57B55BD-0E97-FFC1-88A9-ADDF972B8E50}" dt="2023-06-09T22:12:12.302" v="48" actId="1076"/>
          <ac:spMkLst>
            <pc:docMk/>
            <pc:sldMk cId="1490208990" sldId="259"/>
            <ac:spMk id="1323" creationId="{A7BA936D-60F5-67CF-E60F-B778D50FB3FF}"/>
          </ac:spMkLst>
        </pc:spChg>
        <pc:picChg chg="mod">
          <ac:chgData name="Serena Bailey (2025320)" userId="S::2025320@student.uwtsd.ac.uk::1c973d81-5c97-4270-b91c-9a8c7293eb2f" providerId="AD" clId="Web-{E57B55BD-0E97-FFC1-88A9-ADDF972B8E50}" dt="2023-06-09T22:12:18.146" v="51" actId="1076"/>
          <ac:picMkLst>
            <pc:docMk/>
            <pc:sldMk cId="1490208990" sldId="259"/>
            <ac:picMk id="1325" creationId="{6CB2F424-CEC8-3887-0F23-124DECA52383}"/>
          </ac:picMkLst>
        </pc:picChg>
      </pc:sldChg>
      <pc:sldChg chg="modSp">
        <pc:chgData name="Serena Bailey (2025320)" userId="S::2025320@student.uwtsd.ac.uk::1c973d81-5c97-4270-b91c-9a8c7293eb2f" providerId="AD" clId="Web-{E57B55BD-0E97-FFC1-88A9-ADDF972B8E50}" dt="2023-06-09T22:24:36.575" v="376" actId="20577"/>
        <pc:sldMkLst>
          <pc:docMk/>
          <pc:sldMk cId="223597218" sldId="260"/>
        </pc:sldMkLst>
        <pc:graphicFrameChg chg="modGraphic">
          <ac:chgData name="Serena Bailey (2025320)" userId="S::2025320@student.uwtsd.ac.uk::1c973d81-5c97-4270-b91c-9a8c7293eb2f" providerId="AD" clId="Web-{E57B55BD-0E97-FFC1-88A9-ADDF972B8E50}" dt="2023-06-09T22:24:36.575" v="376" actId="20577"/>
          <ac:graphicFrameMkLst>
            <pc:docMk/>
            <pc:sldMk cId="223597218" sldId="260"/>
            <ac:graphicFrameMk id="1285" creationId="{81D44FC7-E836-9CFE-D75E-0E57E89BB43F}"/>
          </ac:graphicFrameMkLst>
        </pc:graphicFrameChg>
      </pc:sldChg>
      <pc:sldChg chg="modSp new">
        <pc:chgData name="Serena Bailey (2025320)" userId="S::2025320@student.uwtsd.ac.uk::1c973d81-5c97-4270-b91c-9a8c7293eb2f" providerId="AD" clId="Web-{E57B55BD-0E97-FFC1-88A9-ADDF972B8E50}" dt="2023-06-09T23:07:35.277" v="963" actId="20577"/>
        <pc:sldMkLst>
          <pc:docMk/>
          <pc:sldMk cId="3348043073" sldId="261"/>
        </pc:sldMkLst>
        <pc:spChg chg="mod">
          <ac:chgData name="Serena Bailey (2025320)" userId="S::2025320@student.uwtsd.ac.uk::1c973d81-5c97-4270-b91c-9a8c7293eb2f" providerId="AD" clId="Web-{E57B55BD-0E97-FFC1-88A9-ADDF972B8E50}" dt="2023-06-09T22:54:06.217" v="755" actId="1076"/>
          <ac:spMkLst>
            <pc:docMk/>
            <pc:sldMk cId="3348043073" sldId="261"/>
            <ac:spMk id="2" creationId="{CDB66410-7D3D-DD86-12C4-7FC832E6F125}"/>
          </ac:spMkLst>
        </pc:spChg>
        <pc:spChg chg="mod">
          <ac:chgData name="Serena Bailey (2025320)" userId="S::2025320@student.uwtsd.ac.uk::1c973d81-5c97-4270-b91c-9a8c7293eb2f" providerId="AD" clId="Web-{E57B55BD-0E97-FFC1-88A9-ADDF972B8E50}" dt="2023-06-09T23:07:35.277" v="963" actId="20577"/>
          <ac:spMkLst>
            <pc:docMk/>
            <pc:sldMk cId="3348043073" sldId="261"/>
            <ac:spMk id="3" creationId="{9AB4B1BC-D70C-5823-F614-BEBC834FA133}"/>
          </ac:spMkLst>
        </pc:spChg>
      </pc:sldChg>
    </pc:docChg>
  </pc:docChgLst>
  <pc:docChgLst>
    <pc:chgData name="Serena Bailey (2025320)" userId="S::2025320@student.uwtsd.ac.uk::1c973d81-5c97-4270-b91c-9a8c7293eb2f" providerId="AD" clId="Web-{705BC98A-C475-28D8-136A-515633E7BA10}"/>
    <pc:docChg chg="modSld">
      <pc:chgData name="Serena Bailey (2025320)" userId="S::2025320@student.uwtsd.ac.uk::1c973d81-5c97-4270-b91c-9a8c7293eb2f" providerId="AD" clId="Web-{705BC98A-C475-28D8-136A-515633E7BA10}" dt="2023-06-13T08:35:28.783" v="65" actId="20577"/>
      <pc:docMkLst>
        <pc:docMk/>
      </pc:docMkLst>
      <pc:sldChg chg="modSp">
        <pc:chgData name="Serena Bailey (2025320)" userId="S::2025320@student.uwtsd.ac.uk::1c973d81-5c97-4270-b91c-9a8c7293eb2f" providerId="AD" clId="Web-{705BC98A-C475-28D8-136A-515633E7BA10}" dt="2023-06-13T08:35:28.783" v="65" actId="20577"/>
        <pc:sldMkLst>
          <pc:docMk/>
          <pc:sldMk cId="1490208990" sldId="259"/>
        </pc:sldMkLst>
        <pc:spChg chg="mod">
          <ac:chgData name="Serena Bailey (2025320)" userId="S::2025320@student.uwtsd.ac.uk::1c973d81-5c97-4270-b91c-9a8c7293eb2f" providerId="AD" clId="Web-{705BC98A-C475-28D8-136A-515633E7BA10}" dt="2023-06-13T08:35:28.783" v="65" actId="20577"/>
          <ac:spMkLst>
            <pc:docMk/>
            <pc:sldMk cId="1490208990" sldId="259"/>
            <ac:spMk id="876" creationId="{5EA3D838-8C4D-FC5B-C9AC-5E285FEE091B}"/>
          </ac:spMkLst>
        </pc:spChg>
      </pc:sldChg>
      <pc:sldChg chg="modSp">
        <pc:chgData name="Serena Bailey (2025320)" userId="S::2025320@student.uwtsd.ac.uk::1c973d81-5c97-4270-b91c-9a8c7293eb2f" providerId="AD" clId="Web-{705BC98A-C475-28D8-136A-515633E7BA10}" dt="2023-06-13T08:28:19.113" v="58" actId="20577"/>
        <pc:sldMkLst>
          <pc:docMk/>
          <pc:sldMk cId="223597218" sldId="260"/>
        </pc:sldMkLst>
        <pc:spChg chg="mod">
          <ac:chgData name="Serena Bailey (2025320)" userId="S::2025320@student.uwtsd.ac.uk::1c973d81-5c97-4270-b91c-9a8c7293eb2f" providerId="AD" clId="Web-{705BC98A-C475-28D8-136A-515633E7BA10}" dt="2023-06-13T08:28:19.113" v="58" actId="20577"/>
          <ac:spMkLst>
            <pc:docMk/>
            <pc:sldMk cId="223597218" sldId="260"/>
            <ac:spMk id="3" creationId="{0501DC54-C845-AE27-8B8D-2F4B30F38F88}"/>
          </ac:spMkLst>
        </pc:spChg>
        <pc:spChg chg="mod">
          <ac:chgData name="Serena Bailey (2025320)" userId="S::2025320@student.uwtsd.ac.uk::1c973d81-5c97-4270-b91c-9a8c7293eb2f" providerId="AD" clId="Web-{705BC98A-C475-28D8-136A-515633E7BA10}" dt="2023-06-13T08:09:44.500" v="49" actId="1076"/>
          <ac:spMkLst>
            <pc:docMk/>
            <pc:sldMk cId="223597218" sldId="260"/>
            <ac:spMk id="9" creationId="{629BD801-775E-2E18-B146-9100DAAFA0E9}"/>
          </ac:spMkLst>
        </pc:spChg>
        <pc:graphicFrameChg chg="mod modGraphic">
          <ac:chgData name="Serena Bailey (2025320)" userId="S::2025320@student.uwtsd.ac.uk::1c973d81-5c97-4270-b91c-9a8c7293eb2f" providerId="AD" clId="Web-{705BC98A-C475-28D8-136A-515633E7BA10}" dt="2023-06-13T08:10:13.969" v="55" actId="1076"/>
          <ac:graphicFrameMkLst>
            <pc:docMk/>
            <pc:sldMk cId="223597218" sldId="260"/>
            <ac:graphicFrameMk id="1285" creationId="{81D44FC7-E836-9CFE-D75E-0E57E89BB43F}"/>
          </ac:graphicFrameMkLst>
        </pc:graphicFrameChg>
        <pc:picChg chg="mod">
          <ac:chgData name="Serena Bailey (2025320)" userId="S::2025320@student.uwtsd.ac.uk::1c973d81-5c97-4270-b91c-9a8c7293eb2f" providerId="AD" clId="Web-{705BC98A-C475-28D8-136A-515633E7BA10}" dt="2023-06-13T08:09:38.656" v="48" actId="1076"/>
          <ac:picMkLst>
            <pc:docMk/>
            <pc:sldMk cId="223597218" sldId="260"/>
            <ac:picMk id="8" creationId="{AAEE2FDC-9FDE-994C-B27A-ADA5789E6C08}"/>
          </ac:picMkLst>
        </pc:picChg>
      </pc:sldChg>
    </pc:docChg>
  </pc:docChgLst>
  <pc:docChgLst>
    <pc:chgData name="Serena Bailey (2025320)" userId="S::2025320@student.uwtsd.ac.uk::1c973d81-5c97-4270-b91c-9a8c7293eb2f" providerId="AD" clId="Web-{6D13EF91-0352-41AF-9D11-F853F4B66618}"/>
    <pc:docChg chg="addSld modSld addMainMaster delMainMaster">
      <pc:chgData name="Serena Bailey (2025320)" userId="S::2025320@student.uwtsd.ac.uk::1c973d81-5c97-4270-b91c-9a8c7293eb2f" providerId="AD" clId="Web-{6D13EF91-0352-41AF-9D11-F853F4B66618}" dt="2023-05-30T12:16:55.533" v="396" actId="20577"/>
      <pc:docMkLst>
        <pc:docMk/>
      </pc:docMkLst>
      <pc:sldChg chg="addSp delSp modSp mod setBg modClrScheme addAnim delAnim chgLayout">
        <pc:chgData name="Serena Bailey (2025320)" userId="S::2025320@student.uwtsd.ac.uk::1c973d81-5c97-4270-b91c-9a8c7293eb2f" providerId="AD" clId="Web-{6D13EF91-0352-41AF-9D11-F853F4B66618}" dt="2023-05-26T08:14:50.470" v="84"/>
        <pc:sldMkLst>
          <pc:docMk/>
          <pc:sldMk cId="109857222" sldId="256"/>
        </pc:sldMkLst>
        <pc:spChg chg="mod">
          <ac:chgData name="Serena Bailey (2025320)" userId="S::2025320@student.uwtsd.ac.uk::1c973d81-5c97-4270-b91c-9a8c7293eb2f" providerId="AD" clId="Web-{6D13EF91-0352-41AF-9D11-F853F4B66618}" dt="2023-05-26T08:14:50.470" v="84"/>
          <ac:spMkLst>
            <pc:docMk/>
            <pc:sldMk cId="109857222" sldId="256"/>
            <ac:spMk id="2" creationId="{00000000-0000-0000-0000-000000000000}"/>
          </ac:spMkLst>
        </pc:spChg>
        <pc:spChg chg="del">
          <ac:chgData name="Serena Bailey (2025320)" userId="S::2025320@student.uwtsd.ac.uk::1c973d81-5c97-4270-b91c-9a8c7293eb2f" providerId="AD" clId="Web-{6D13EF91-0352-41AF-9D11-F853F4B66618}" dt="2023-05-26T08:14:26.220" v="74"/>
          <ac:spMkLst>
            <pc:docMk/>
            <pc:sldMk cId="109857222" sldId="256"/>
            <ac:spMk id="3" creationId="{00000000-0000-0000-0000-000000000000}"/>
          </ac:spMkLst>
        </pc:spChg>
        <pc:spChg chg="add del">
          <ac:chgData name="Serena Bailey (2025320)" userId="S::2025320@student.uwtsd.ac.uk::1c973d81-5c97-4270-b91c-9a8c7293eb2f" providerId="AD" clId="Web-{6D13EF91-0352-41AF-9D11-F853F4B66618}" dt="2023-05-26T08:14:44.689" v="81"/>
          <ac:spMkLst>
            <pc:docMk/>
            <pc:sldMk cId="109857222" sldId="256"/>
            <ac:spMk id="8" creationId="{ECD84B89-83B1-AA44-B9BE-C68A3A346981}"/>
          </ac:spMkLst>
        </pc:spChg>
        <pc:spChg chg="add del">
          <ac:chgData name="Serena Bailey (2025320)" userId="S::2025320@student.uwtsd.ac.uk::1c973d81-5c97-4270-b91c-9a8c7293eb2f" providerId="AD" clId="Web-{6D13EF91-0352-41AF-9D11-F853F4B66618}" dt="2023-05-26T08:14:44.689" v="81"/>
          <ac:spMkLst>
            <pc:docMk/>
            <pc:sldMk cId="109857222" sldId="256"/>
            <ac:spMk id="10" creationId="{DF3B9D9F-2555-4B2E-AD17-056B66596D5A}"/>
          </ac:spMkLst>
        </pc:spChg>
        <pc:spChg chg="add del">
          <ac:chgData name="Serena Bailey (2025320)" userId="S::2025320@student.uwtsd.ac.uk::1c973d81-5c97-4270-b91c-9a8c7293eb2f" providerId="AD" clId="Web-{6D13EF91-0352-41AF-9D11-F853F4B66618}" dt="2023-05-26T08:14:44.689" v="81"/>
          <ac:spMkLst>
            <pc:docMk/>
            <pc:sldMk cId="109857222" sldId="256"/>
            <ac:spMk id="12" creationId="{98F816C8-664D-4D46-87AC-DD7054006763}"/>
          </ac:spMkLst>
        </pc:spChg>
        <pc:spChg chg="add del">
          <ac:chgData name="Serena Bailey (2025320)" userId="S::2025320@student.uwtsd.ac.uk::1c973d81-5c97-4270-b91c-9a8c7293eb2f" providerId="AD" clId="Web-{6D13EF91-0352-41AF-9D11-F853F4B66618}" dt="2023-05-26T08:14:50.392" v="83"/>
          <ac:spMkLst>
            <pc:docMk/>
            <pc:sldMk cId="109857222" sldId="256"/>
            <ac:spMk id="17" creationId="{B6D694DB-A3FC-4F14-A225-17BEBA4416DA}"/>
          </ac:spMkLst>
        </pc:spChg>
        <pc:spChg chg="add">
          <ac:chgData name="Serena Bailey (2025320)" userId="S::2025320@student.uwtsd.ac.uk::1c973d81-5c97-4270-b91c-9a8c7293eb2f" providerId="AD" clId="Web-{6D13EF91-0352-41AF-9D11-F853F4B66618}" dt="2023-05-26T08:14:50.470" v="84"/>
          <ac:spMkLst>
            <pc:docMk/>
            <pc:sldMk cId="109857222" sldId="256"/>
            <ac:spMk id="22" creationId="{CA5B2A81-2C8E-4963-AFD4-E539D168B475}"/>
          </ac:spMkLst>
        </pc:spChg>
        <pc:grpChg chg="add del">
          <ac:chgData name="Serena Bailey (2025320)" userId="S::2025320@student.uwtsd.ac.uk::1c973d81-5c97-4270-b91c-9a8c7293eb2f" providerId="AD" clId="Web-{6D13EF91-0352-41AF-9D11-F853F4B66618}" dt="2023-05-26T08:14:50.392" v="83"/>
          <ac:grpSpMkLst>
            <pc:docMk/>
            <pc:sldMk cId="109857222" sldId="256"/>
            <ac:grpSpMk id="19" creationId="{3A87D413-7BAA-462C-B2E4-D3E7F1B8498D}"/>
          </ac:grpSpMkLst>
        </pc:grpChg>
        <pc:picChg chg="add del">
          <ac:chgData name="Serena Bailey (2025320)" userId="S::2025320@student.uwtsd.ac.uk::1c973d81-5c97-4270-b91c-9a8c7293eb2f" providerId="AD" clId="Web-{6D13EF91-0352-41AF-9D11-F853F4B66618}" dt="2023-05-26T08:14:44.689" v="81"/>
          <ac:picMkLst>
            <pc:docMk/>
            <pc:sldMk cId="109857222" sldId="256"/>
            <ac:picMk id="4" creationId="{5BA8F1FE-B028-56CE-32DD-0954134AE35E}"/>
          </ac:picMkLst>
        </pc:picChg>
        <pc:picChg chg="add del">
          <ac:chgData name="Serena Bailey (2025320)" userId="S::2025320@student.uwtsd.ac.uk::1c973d81-5c97-4270-b91c-9a8c7293eb2f" providerId="AD" clId="Web-{6D13EF91-0352-41AF-9D11-F853F4B66618}" dt="2023-05-26T08:14:50.392" v="83"/>
          <ac:picMkLst>
            <pc:docMk/>
            <pc:sldMk cId="109857222" sldId="256"/>
            <ac:picMk id="18" creationId="{4204FB79-500E-3D0C-BECE-4FA73E54BA9E}"/>
          </ac:picMkLst>
        </pc:picChg>
        <pc:picChg chg="add">
          <ac:chgData name="Serena Bailey (2025320)" userId="S::2025320@student.uwtsd.ac.uk::1c973d81-5c97-4270-b91c-9a8c7293eb2f" providerId="AD" clId="Web-{6D13EF91-0352-41AF-9D11-F853F4B66618}" dt="2023-05-26T08:14:50.470" v="84"/>
          <ac:picMkLst>
            <pc:docMk/>
            <pc:sldMk cId="109857222" sldId="256"/>
            <ac:picMk id="23" creationId="{E9DBE67A-54A6-CFFE-5A65-833521F1F5D3}"/>
          </ac:picMkLst>
        </pc:picChg>
        <pc:cxnChg chg="add">
          <ac:chgData name="Serena Bailey (2025320)" userId="S::2025320@student.uwtsd.ac.uk::1c973d81-5c97-4270-b91c-9a8c7293eb2f" providerId="AD" clId="Web-{6D13EF91-0352-41AF-9D11-F853F4B66618}" dt="2023-05-26T08:14:50.470" v="84"/>
          <ac:cxnSpMkLst>
            <pc:docMk/>
            <pc:sldMk cId="109857222" sldId="256"/>
            <ac:cxnSpMk id="24" creationId="{9E7C23BC-DAA6-40E1-8166-B8C4439D1430}"/>
          </ac:cxnSpMkLst>
        </pc:cxnChg>
      </pc:sldChg>
      <pc:sldChg chg="addSp delSp modSp new">
        <pc:chgData name="Serena Bailey (2025320)" userId="S::2025320@student.uwtsd.ac.uk::1c973d81-5c97-4270-b91c-9a8c7293eb2f" providerId="AD" clId="Web-{6D13EF91-0352-41AF-9D11-F853F4B66618}" dt="2023-05-30T08:12:20.073" v="100" actId="20577"/>
        <pc:sldMkLst>
          <pc:docMk/>
          <pc:sldMk cId="3295258931" sldId="257"/>
        </pc:sldMkLst>
        <pc:spChg chg="del">
          <ac:chgData name="Serena Bailey (2025320)" userId="S::2025320@student.uwtsd.ac.uk::1c973d81-5c97-4270-b91c-9a8c7293eb2f" providerId="AD" clId="Web-{6D13EF91-0352-41AF-9D11-F853F4B66618}" dt="2023-05-26T08:16:05.534" v="86"/>
          <ac:spMkLst>
            <pc:docMk/>
            <pc:sldMk cId="3295258931" sldId="257"/>
            <ac:spMk id="2" creationId="{4E678C91-541A-2F05-4E00-D49D3A5E5C84}"/>
          </ac:spMkLst>
        </pc:spChg>
        <pc:spChg chg="del">
          <ac:chgData name="Serena Bailey (2025320)" userId="S::2025320@student.uwtsd.ac.uk::1c973d81-5c97-4270-b91c-9a8c7293eb2f" providerId="AD" clId="Web-{6D13EF91-0352-41AF-9D11-F853F4B66618}" dt="2023-05-26T08:16:13.753" v="87"/>
          <ac:spMkLst>
            <pc:docMk/>
            <pc:sldMk cId="3295258931" sldId="257"/>
            <ac:spMk id="3" creationId="{3FEA46A8-EAD7-6BB3-DFB6-C6C750D3D772}"/>
          </ac:spMkLst>
        </pc:spChg>
        <pc:spChg chg="add mod">
          <ac:chgData name="Serena Bailey (2025320)" userId="S::2025320@student.uwtsd.ac.uk::1c973d81-5c97-4270-b91c-9a8c7293eb2f" providerId="AD" clId="Web-{6D13EF91-0352-41AF-9D11-F853F4B66618}" dt="2023-05-30T08:12:20.073" v="100" actId="20577"/>
          <ac:spMkLst>
            <pc:docMk/>
            <pc:sldMk cId="3295258931" sldId="257"/>
            <ac:spMk id="4" creationId="{C8137B25-64BA-4134-4D73-1D0CDF5B6C8B}"/>
          </ac:spMkLst>
        </pc:spChg>
      </pc:sldChg>
      <pc:sldChg chg="modSp new">
        <pc:chgData name="Serena Bailey (2025320)" userId="S::2025320@student.uwtsd.ac.uk::1c973d81-5c97-4270-b91c-9a8c7293eb2f" providerId="AD" clId="Web-{6D13EF91-0352-41AF-9D11-F853F4B66618}" dt="2023-05-30T12:16:55.533" v="396" actId="20577"/>
        <pc:sldMkLst>
          <pc:docMk/>
          <pc:sldMk cId="206564637" sldId="258"/>
        </pc:sldMkLst>
        <pc:spChg chg="mod">
          <ac:chgData name="Serena Bailey (2025320)" userId="S::2025320@student.uwtsd.ac.uk::1c973d81-5c97-4270-b91c-9a8c7293eb2f" providerId="AD" clId="Web-{6D13EF91-0352-41AF-9D11-F853F4B66618}" dt="2023-05-30T08:55:37.895" v="111" actId="20577"/>
          <ac:spMkLst>
            <pc:docMk/>
            <pc:sldMk cId="206564637" sldId="258"/>
            <ac:spMk id="2" creationId="{9F526534-ADB9-AB25-225C-0663A03A53BF}"/>
          </ac:spMkLst>
        </pc:spChg>
        <pc:spChg chg="mod">
          <ac:chgData name="Serena Bailey (2025320)" userId="S::2025320@student.uwtsd.ac.uk::1c973d81-5c97-4270-b91c-9a8c7293eb2f" providerId="AD" clId="Web-{6D13EF91-0352-41AF-9D11-F853F4B66618}" dt="2023-05-30T12:16:55.533" v="396" actId="20577"/>
          <ac:spMkLst>
            <pc:docMk/>
            <pc:sldMk cId="206564637" sldId="258"/>
            <ac:spMk id="3" creationId="{A76D2F80-1A4B-B87D-D93F-C08E348F14F0}"/>
          </ac:spMkLst>
        </pc:spChg>
      </pc:sldChg>
      <pc:sldChg chg="addSp delSp modSp new">
        <pc:chgData name="Serena Bailey (2025320)" userId="S::2025320@student.uwtsd.ac.uk::1c973d81-5c97-4270-b91c-9a8c7293eb2f" providerId="AD" clId="Web-{6D13EF91-0352-41AF-9D11-F853F4B66618}" dt="2023-05-30T12:12:36.523" v="387" actId="20577"/>
        <pc:sldMkLst>
          <pc:docMk/>
          <pc:sldMk cId="1490208990" sldId="259"/>
        </pc:sldMkLst>
        <pc:spChg chg="mod">
          <ac:chgData name="Serena Bailey (2025320)" userId="S::2025320@student.uwtsd.ac.uk::1c973d81-5c97-4270-b91c-9a8c7293eb2f" providerId="AD" clId="Web-{6D13EF91-0352-41AF-9D11-F853F4B66618}" dt="2023-05-30T12:00:50.605" v="229" actId="20577"/>
          <ac:spMkLst>
            <pc:docMk/>
            <pc:sldMk cId="1490208990" sldId="259"/>
            <ac:spMk id="2" creationId="{9A1C7026-59CD-8342-B7E6-8D2D7C4E03C6}"/>
          </ac:spMkLst>
        </pc:spChg>
        <pc:spChg chg="mod">
          <ac:chgData name="Serena Bailey (2025320)" userId="S::2025320@student.uwtsd.ac.uk::1c973d81-5c97-4270-b91c-9a8c7293eb2f" providerId="AD" clId="Web-{6D13EF91-0352-41AF-9D11-F853F4B66618}" dt="2023-05-30T12:08:44.905" v="372" actId="20577"/>
          <ac:spMkLst>
            <pc:docMk/>
            <pc:sldMk cId="1490208990" sldId="259"/>
            <ac:spMk id="3" creationId="{67533D3D-764B-9C3C-1699-AE5778C2CF39}"/>
          </ac:spMkLst>
        </pc:spChg>
        <pc:spChg chg="add mod">
          <ac:chgData name="Serena Bailey (2025320)" userId="S::2025320@student.uwtsd.ac.uk::1c973d81-5c97-4270-b91c-9a8c7293eb2f" providerId="AD" clId="Web-{6D13EF91-0352-41AF-9D11-F853F4B66618}" dt="2023-05-30T12:12:36.523" v="387" actId="20577"/>
          <ac:spMkLst>
            <pc:docMk/>
            <pc:sldMk cId="1490208990" sldId="259"/>
            <ac:spMk id="876" creationId="{5EA3D838-8C4D-FC5B-C9AC-5E285FEE091B}"/>
          </ac:spMkLst>
        </pc:spChg>
        <pc:graphicFrameChg chg="add del mod modGraphic">
          <ac:chgData name="Serena Bailey (2025320)" userId="S::2025320@student.uwtsd.ac.uk::1c973d81-5c97-4270-b91c-9a8c7293eb2f" providerId="AD" clId="Web-{6D13EF91-0352-41AF-9D11-F853F4B66618}" dt="2023-05-30T12:07:49.965" v="358"/>
          <ac:graphicFrameMkLst>
            <pc:docMk/>
            <pc:sldMk cId="1490208990" sldId="259"/>
            <ac:graphicFrameMk id="4" creationId="{2D4858D8-1E30-B9F0-D3DF-8DEBEE23DA5C}"/>
          </ac:graphicFrameMkLst>
        </pc:graphicFrameChg>
      </pc:sldChg>
      <pc:sldMasterChg chg="add del addSldLayout delSldLayout">
        <pc:chgData name="Serena Bailey (2025320)" userId="S::2025320@student.uwtsd.ac.uk::1c973d81-5c97-4270-b91c-9a8c7293eb2f" providerId="AD" clId="Web-{6D13EF91-0352-41AF-9D11-F853F4B66618}" dt="2023-05-26T08:14:50.470" v="84"/>
        <pc:sldMasterMkLst>
          <pc:docMk/>
          <pc:sldMasterMk cId="2460954070" sldId="2147483660"/>
        </pc:sldMasterMkLst>
        <pc:sldLayoutChg chg="add del">
          <pc:chgData name="Serena Bailey (2025320)" userId="S::2025320@student.uwtsd.ac.uk::1c973d81-5c97-4270-b91c-9a8c7293eb2f" providerId="AD" clId="Web-{6D13EF91-0352-41AF-9D11-F853F4B66618}" dt="2023-05-26T08:14:50.470" v="84"/>
          <pc:sldLayoutMkLst>
            <pc:docMk/>
            <pc:sldMasterMk cId="2460954070" sldId="2147483660"/>
            <pc:sldLayoutMk cId="2385387890" sldId="2147483661"/>
          </pc:sldLayoutMkLst>
        </pc:sldLayoutChg>
        <pc:sldLayoutChg chg="add del">
          <pc:chgData name="Serena Bailey (2025320)" userId="S::2025320@student.uwtsd.ac.uk::1c973d81-5c97-4270-b91c-9a8c7293eb2f" providerId="AD" clId="Web-{6D13EF91-0352-41AF-9D11-F853F4B66618}" dt="2023-05-26T08:14:50.470" v="84"/>
          <pc:sldLayoutMkLst>
            <pc:docMk/>
            <pc:sldMasterMk cId="2460954070" sldId="2147483660"/>
            <pc:sldLayoutMk cId="949138452" sldId="2147483662"/>
          </pc:sldLayoutMkLst>
        </pc:sldLayoutChg>
        <pc:sldLayoutChg chg="add del">
          <pc:chgData name="Serena Bailey (2025320)" userId="S::2025320@student.uwtsd.ac.uk::1c973d81-5c97-4270-b91c-9a8c7293eb2f" providerId="AD" clId="Web-{6D13EF91-0352-41AF-9D11-F853F4B66618}" dt="2023-05-26T08:14:50.470" v="84"/>
          <pc:sldLayoutMkLst>
            <pc:docMk/>
            <pc:sldMasterMk cId="2460954070" sldId="2147483660"/>
            <pc:sldLayoutMk cId="2591524520" sldId="2147483663"/>
          </pc:sldLayoutMkLst>
        </pc:sldLayoutChg>
        <pc:sldLayoutChg chg="add del">
          <pc:chgData name="Serena Bailey (2025320)" userId="S::2025320@student.uwtsd.ac.uk::1c973d81-5c97-4270-b91c-9a8c7293eb2f" providerId="AD" clId="Web-{6D13EF91-0352-41AF-9D11-F853F4B66618}" dt="2023-05-26T08:14:50.470" v="84"/>
          <pc:sldLayoutMkLst>
            <pc:docMk/>
            <pc:sldMasterMk cId="2460954070" sldId="2147483660"/>
            <pc:sldLayoutMk cId="1203092039" sldId="2147483664"/>
          </pc:sldLayoutMkLst>
        </pc:sldLayoutChg>
        <pc:sldLayoutChg chg="add del">
          <pc:chgData name="Serena Bailey (2025320)" userId="S::2025320@student.uwtsd.ac.uk::1c973d81-5c97-4270-b91c-9a8c7293eb2f" providerId="AD" clId="Web-{6D13EF91-0352-41AF-9D11-F853F4B66618}" dt="2023-05-26T08:14:50.470" v="84"/>
          <pc:sldLayoutMkLst>
            <pc:docMk/>
            <pc:sldMasterMk cId="2460954070" sldId="2147483660"/>
            <pc:sldLayoutMk cId="3733172339" sldId="2147483665"/>
          </pc:sldLayoutMkLst>
        </pc:sldLayoutChg>
        <pc:sldLayoutChg chg="add del">
          <pc:chgData name="Serena Bailey (2025320)" userId="S::2025320@student.uwtsd.ac.uk::1c973d81-5c97-4270-b91c-9a8c7293eb2f" providerId="AD" clId="Web-{6D13EF91-0352-41AF-9D11-F853F4B66618}" dt="2023-05-26T08:14:50.470" v="84"/>
          <pc:sldLayoutMkLst>
            <pc:docMk/>
            <pc:sldMasterMk cId="2460954070" sldId="2147483660"/>
            <pc:sldLayoutMk cId="3210312558" sldId="2147483666"/>
          </pc:sldLayoutMkLst>
        </pc:sldLayoutChg>
        <pc:sldLayoutChg chg="add del">
          <pc:chgData name="Serena Bailey (2025320)" userId="S::2025320@student.uwtsd.ac.uk::1c973d81-5c97-4270-b91c-9a8c7293eb2f" providerId="AD" clId="Web-{6D13EF91-0352-41AF-9D11-F853F4B66618}" dt="2023-05-26T08:14:50.470" v="84"/>
          <pc:sldLayoutMkLst>
            <pc:docMk/>
            <pc:sldMasterMk cId="2460954070" sldId="2147483660"/>
            <pc:sldLayoutMk cId="3146388984" sldId="2147483667"/>
          </pc:sldLayoutMkLst>
        </pc:sldLayoutChg>
        <pc:sldLayoutChg chg="add del">
          <pc:chgData name="Serena Bailey (2025320)" userId="S::2025320@student.uwtsd.ac.uk::1c973d81-5c97-4270-b91c-9a8c7293eb2f" providerId="AD" clId="Web-{6D13EF91-0352-41AF-9D11-F853F4B66618}" dt="2023-05-26T08:14:50.470" v="84"/>
          <pc:sldLayoutMkLst>
            <pc:docMk/>
            <pc:sldMasterMk cId="2460954070" sldId="2147483660"/>
            <pc:sldLayoutMk cId="3171841454" sldId="2147483668"/>
          </pc:sldLayoutMkLst>
        </pc:sldLayoutChg>
        <pc:sldLayoutChg chg="add del">
          <pc:chgData name="Serena Bailey (2025320)" userId="S::2025320@student.uwtsd.ac.uk::1c973d81-5c97-4270-b91c-9a8c7293eb2f" providerId="AD" clId="Web-{6D13EF91-0352-41AF-9D11-F853F4B66618}" dt="2023-05-26T08:14:50.470" v="84"/>
          <pc:sldLayoutMkLst>
            <pc:docMk/>
            <pc:sldMasterMk cId="2460954070" sldId="2147483660"/>
            <pc:sldLayoutMk cId="1718958274" sldId="2147483669"/>
          </pc:sldLayoutMkLst>
        </pc:sldLayoutChg>
        <pc:sldLayoutChg chg="add del">
          <pc:chgData name="Serena Bailey (2025320)" userId="S::2025320@student.uwtsd.ac.uk::1c973d81-5c97-4270-b91c-9a8c7293eb2f" providerId="AD" clId="Web-{6D13EF91-0352-41AF-9D11-F853F4B66618}" dt="2023-05-26T08:14:50.470" v="84"/>
          <pc:sldLayoutMkLst>
            <pc:docMk/>
            <pc:sldMasterMk cId="2460954070" sldId="2147483660"/>
            <pc:sldLayoutMk cId="2202905451" sldId="2147483670"/>
          </pc:sldLayoutMkLst>
        </pc:sldLayoutChg>
        <pc:sldLayoutChg chg="add del">
          <pc:chgData name="Serena Bailey (2025320)" userId="S::2025320@student.uwtsd.ac.uk::1c973d81-5c97-4270-b91c-9a8c7293eb2f" providerId="AD" clId="Web-{6D13EF91-0352-41AF-9D11-F853F4B66618}" dt="2023-05-26T08:14:50.470" v="84"/>
          <pc:sldLayoutMkLst>
            <pc:docMk/>
            <pc:sldMasterMk cId="2460954070" sldId="2147483660"/>
            <pc:sldLayoutMk cId="3479445657" sldId="2147483671"/>
          </pc:sldLayoutMkLst>
        </pc:sldLayoutChg>
      </pc:sldMasterChg>
      <pc:sldMasterChg chg="add del addSldLayout delSldLayout">
        <pc:chgData name="Serena Bailey (2025320)" userId="S::2025320@student.uwtsd.ac.uk::1c973d81-5c97-4270-b91c-9a8c7293eb2f" providerId="AD" clId="Web-{6D13EF91-0352-41AF-9D11-F853F4B66618}" dt="2023-05-26T08:14:44.689" v="81"/>
        <pc:sldMasterMkLst>
          <pc:docMk/>
          <pc:sldMasterMk cId="3084426003" sldId="2147483698"/>
        </pc:sldMasterMkLst>
        <pc:sldLayoutChg chg="add del">
          <pc:chgData name="Serena Bailey (2025320)" userId="S::2025320@student.uwtsd.ac.uk::1c973d81-5c97-4270-b91c-9a8c7293eb2f" providerId="AD" clId="Web-{6D13EF91-0352-41AF-9D11-F853F4B66618}" dt="2023-05-26T08:14:44.689" v="81"/>
          <pc:sldLayoutMkLst>
            <pc:docMk/>
            <pc:sldMasterMk cId="3084426003" sldId="2147483698"/>
            <pc:sldLayoutMk cId="2936417004" sldId="2147483687"/>
          </pc:sldLayoutMkLst>
        </pc:sldLayoutChg>
        <pc:sldLayoutChg chg="add del">
          <pc:chgData name="Serena Bailey (2025320)" userId="S::2025320@student.uwtsd.ac.uk::1c973d81-5c97-4270-b91c-9a8c7293eb2f" providerId="AD" clId="Web-{6D13EF91-0352-41AF-9D11-F853F4B66618}" dt="2023-05-26T08:14:44.689" v="81"/>
          <pc:sldLayoutMkLst>
            <pc:docMk/>
            <pc:sldMasterMk cId="3084426003" sldId="2147483698"/>
            <pc:sldLayoutMk cId="2923846180" sldId="2147483688"/>
          </pc:sldLayoutMkLst>
        </pc:sldLayoutChg>
        <pc:sldLayoutChg chg="add del">
          <pc:chgData name="Serena Bailey (2025320)" userId="S::2025320@student.uwtsd.ac.uk::1c973d81-5c97-4270-b91c-9a8c7293eb2f" providerId="AD" clId="Web-{6D13EF91-0352-41AF-9D11-F853F4B66618}" dt="2023-05-26T08:14:44.689" v="81"/>
          <pc:sldLayoutMkLst>
            <pc:docMk/>
            <pc:sldMasterMk cId="3084426003" sldId="2147483698"/>
            <pc:sldLayoutMk cId="2697631858" sldId="2147483689"/>
          </pc:sldLayoutMkLst>
        </pc:sldLayoutChg>
        <pc:sldLayoutChg chg="add del">
          <pc:chgData name="Serena Bailey (2025320)" userId="S::2025320@student.uwtsd.ac.uk::1c973d81-5c97-4270-b91c-9a8c7293eb2f" providerId="AD" clId="Web-{6D13EF91-0352-41AF-9D11-F853F4B66618}" dt="2023-05-26T08:14:44.689" v="81"/>
          <pc:sldLayoutMkLst>
            <pc:docMk/>
            <pc:sldMasterMk cId="3084426003" sldId="2147483698"/>
            <pc:sldLayoutMk cId="4092955302" sldId="2147483690"/>
          </pc:sldLayoutMkLst>
        </pc:sldLayoutChg>
        <pc:sldLayoutChg chg="add del">
          <pc:chgData name="Serena Bailey (2025320)" userId="S::2025320@student.uwtsd.ac.uk::1c973d81-5c97-4270-b91c-9a8c7293eb2f" providerId="AD" clId="Web-{6D13EF91-0352-41AF-9D11-F853F4B66618}" dt="2023-05-26T08:14:44.689" v="81"/>
          <pc:sldLayoutMkLst>
            <pc:docMk/>
            <pc:sldMasterMk cId="3084426003" sldId="2147483698"/>
            <pc:sldLayoutMk cId="865849213" sldId="2147483691"/>
          </pc:sldLayoutMkLst>
        </pc:sldLayoutChg>
        <pc:sldLayoutChg chg="add del">
          <pc:chgData name="Serena Bailey (2025320)" userId="S::2025320@student.uwtsd.ac.uk::1c973d81-5c97-4270-b91c-9a8c7293eb2f" providerId="AD" clId="Web-{6D13EF91-0352-41AF-9D11-F853F4B66618}" dt="2023-05-26T08:14:44.689" v="81"/>
          <pc:sldLayoutMkLst>
            <pc:docMk/>
            <pc:sldMasterMk cId="3084426003" sldId="2147483698"/>
            <pc:sldLayoutMk cId="3527047301" sldId="2147483692"/>
          </pc:sldLayoutMkLst>
        </pc:sldLayoutChg>
        <pc:sldLayoutChg chg="add del">
          <pc:chgData name="Serena Bailey (2025320)" userId="S::2025320@student.uwtsd.ac.uk::1c973d81-5c97-4270-b91c-9a8c7293eb2f" providerId="AD" clId="Web-{6D13EF91-0352-41AF-9D11-F853F4B66618}" dt="2023-05-26T08:14:44.689" v="81"/>
          <pc:sldLayoutMkLst>
            <pc:docMk/>
            <pc:sldMasterMk cId="3084426003" sldId="2147483698"/>
            <pc:sldLayoutMk cId="188100381" sldId="2147483693"/>
          </pc:sldLayoutMkLst>
        </pc:sldLayoutChg>
        <pc:sldLayoutChg chg="add del">
          <pc:chgData name="Serena Bailey (2025320)" userId="S::2025320@student.uwtsd.ac.uk::1c973d81-5c97-4270-b91c-9a8c7293eb2f" providerId="AD" clId="Web-{6D13EF91-0352-41AF-9D11-F853F4B66618}" dt="2023-05-26T08:14:44.689" v="81"/>
          <pc:sldLayoutMkLst>
            <pc:docMk/>
            <pc:sldMasterMk cId="3084426003" sldId="2147483698"/>
            <pc:sldLayoutMk cId="2515857108" sldId="2147483694"/>
          </pc:sldLayoutMkLst>
        </pc:sldLayoutChg>
        <pc:sldLayoutChg chg="add del">
          <pc:chgData name="Serena Bailey (2025320)" userId="S::2025320@student.uwtsd.ac.uk::1c973d81-5c97-4270-b91c-9a8c7293eb2f" providerId="AD" clId="Web-{6D13EF91-0352-41AF-9D11-F853F4B66618}" dt="2023-05-26T08:14:44.689" v="81"/>
          <pc:sldLayoutMkLst>
            <pc:docMk/>
            <pc:sldMasterMk cId="3084426003" sldId="2147483698"/>
            <pc:sldLayoutMk cId="105217123" sldId="2147483695"/>
          </pc:sldLayoutMkLst>
        </pc:sldLayoutChg>
        <pc:sldLayoutChg chg="add del">
          <pc:chgData name="Serena Bailey (2025320)" userId="S::2025320@student.uwtsd.ac.uk::1c973d81-5c97-4270-b91c-9a8c7293eb2f" providerId="AD" clId="Web-{6D13EF91-0352-41AF-9D11-F853F4B66618}" dt="2023-05-26T08:14:44.689" v="81"/>
          <pc:sldLayoutMkLst>
            <pc:docMk/>
            <pc:sldMasterMk cId="3084426003" sldId="2147483698"/>
            <pc:sldLayoutMk cId="950593614" sldId="2147483696"/>
          </pc:sldLayoutMkLst>
        </pc:sldLayoutChg>
        <pc:sldLayoutChg chg="add del">
          <pc:chgData name="Serena Bailey (2025320)" userId="S::2025320@student.uwtsd.ac.uk::1c973d81-5c97-4270-b91c-9a8c7293eb2f" providerId="AD" clId="Web-{6D13EF91-0352-41AF-9D11-F853F4B66618}" dt="2023-05-26T08:14:44.689" v="81"/>
          <pc:sldLayoutMkLst>
            <pc:docMk/>
            <pc:sldMasterMk cId="3084426003" sldId="2147483698"/>
            <pc:sldLayoutMk cId="1673960468" sldId="2147483697"/>
          </pc:sldLayoutMkLst>
        </pc:sldLayoutChg>
      </pc:sldMasterChg>
      <pc:sldMasterChg chg="add del addSldLayout delSldLayout">
        <pc:chgData name="Serena Bailey (2025320)" userId="S::2025320@student.uwtsd.ac.uk::1c973d81-5c97-4270-b91c-9a8c7293eb2f" providerId="AD" clId="Web-{6D13EF91-0352-41AF-9D11-F853F4B66618}" dt="2023-05-26T08:14:50.392" v="83"/>
        <pc:sldMasterMkLst>
          <pc:docMk/>
          <pc:sldMasterMk cId="1697945231" sldId="2147483711"/>
        </pc:sldMasterMkLst>
        <pc:sldLayoutChg chg="add del">
          <pc:chgData name="Serena Bailey (2025320)" userId="S::2025320@student.uwtsd.ac.uk::1c973d81-5c97-4270-b91c-9a8c7293eb2f" providerId="AD" clId="Web-{6D13EF91-0352-41AF-9D11-F853F4B66618}" dt="2023-05-26T08:14:50.392" v="83"/>
          <pc:sldLayoutMkLst>
            <pc:docMk/>
            <pc:sldMasterMk cId="1697945231" sldId="2147483711"/>
            <pc:sldLayoutMk cId="3440883736" sldId="2147483700"/>
          </pc:sldLayoutMkLst>
        </pc:sldLayoutChg>
        <pc:sldLayoutChg chg="add del">
          <pc:chgData name="Serena Bailey (2025320)" userId="S::2025320@student.uwtsd.ac.uk::1c973d81-5c97-4270-b91c-9a8c7293eb2f" providerId="AD" clId="Web-{6D13EF91-0352-41AF-9D11-F853F4B66618}" dt="2023-05-26T08:14:50.392" v="83"/>
          <pc:sldLayoutMkLst>
            <pc:docMk/>
            <pc:sldMasterMk cId="1697945231" sldId="2147483711"/>
            <pc:sldLayoutMk cId="3538908232" sldId="2147483701"/>
          </pc:sldLayoutMkLst>
        </pc:sldLayoutChg>
        <pc:sldLayoutChg chg="add del">
          <pc:chgData name="Serena Bailey (2025320)" userId="S::2025320@student.uwtsd.ac.uk::1c973d81-5c97-4270-b91c-9a8c7293eb2f" providerId="AD" clId="Web-{6D13EF91-0352-41AF-9D11-F853F4B66618}" dt="2023-05-26T08:14:50.392" v="83"/>
          <pc:sldLayoutMkLst>
            <pc:docMk/>
            <pc:sldMasterMk cId="1697945231" sldId="2147483711"/>
            <pc:sldLayoutMk cId="1256482098" sldId="2147483702"/>
          </pc:sldLayoutMkLst>
        </pc:sldLayoutChg>
        <pc:sldLayoutChg chg="add del">
          <pc:chgData name="Serena Bailey (2025320)" userId="S::2025320@student.uwtsd.ac.uk::1c973d81-5c97-4270-b91c-9a8c7293eb2f" providerId="AD" clId="Web-{6D13EF91-0352-41AF-9D11-F853F4B66618}" dt="2023-05-26T08:14:50.392" v="83"/>
          <pc:sldLayoutMkLst>
            <pc:docMk/>
            <pc:sldMasterMk cId="1697945231" sldId="2147483711"/>
            <pc:sldLayoutMk cId="4160128114" sldId="2147483703"/>
          </pc:sldLayoutMkLst>
        </pc:sldLayoutChg>
        <pc:sldLayoutChg chg="add del">
          <pc:chgData name="Serena Bailey (2025320)" userId="S::2025320@student.uwtsd.ac.uk::1c973d81-5c97-4270-b91c-9a8c7293eb2f" providerId="AD" clId="Web-{6D13EF91-0352-41AF-9D11-F853F4B66618}" dt="2023-05-26T08:14:50.392" v="83"/>
          <pc:sldLayoutMkLst>
            <pc:docMk/>
            <pc:sldMasterMk cId="1697945231" sldId="2147483711"/>
            <pc:sldLayoutMk cId="964537257" sldId="2147483704"/>
          </pc:sldLayoutMkLst>
        </pc:sldLayoutChg>
        <pc:sldLayoutChg chg="add del">
          <pc:chgData name="Serena Bailey (2025320)" userId="S::2025320@student.uwtsd.ac.uk::1c973d81-5c97-4270-b91c-9a8c7293eb2f" providerId="AD" clId="Web-{6D13EF91-0352-41AF-9D11-F853F4B66618}" dt="2023-05-26T08:14:50.392" v="83"/>
          <pc:sldLayoutMkLst>
            <pc:docMk/>
            <pc:sldMasterMk cId="1697945231" sldId="2147483711"/>
            <pc:sldLayoutMk cId="1193463099" sldId="2147483705"/>
          </pc:sldLayoutMkLst>
        </pc:sldLayoutChg>
        <pc:sldLayoutChg chg="add del">
          <pc:chgData name="Serena Bailey (2025320)" userId="S::2025320@student.uwtsd.ac.uk::1c973d81-5c97-4270-b91c-9a8c7293eb2f" providerId="AD" clId="Web-{6D13EF91-0352-41AF-9D11-F853F4B66618}" dt="2023-05-26T08:14:50.392" v="83"/>
          <pc:sldLayoutMkLst>
            <pc:docMk/>
            <pc:sldMasterMk cId="1697945231" sldId="2147483711"/>
            <pc:sldLayoutMk cId="997805290" sldId="2147483706"/>
          </pc:sldLayoutMkLst>
        </pc:sldLayoutChg>
        <pc:sldLayoutChg chg="add del">
          <pc:chgData name="Serena Bailey (2025320)" userId="S::2025320@student.uwtsd.ac.uk::1c973d81-5c97-4270-b91c-9a8c7293eb2f" providerId="AD" clId="Web-{6D13EF91-0352-41AF-9D11-F853F4B66618}" dt="2023-05-26T08:14:50.392" v="83"/>
          <pc:sldLayoutMkLst>
            <pc:docMk/>
            <pc:sldMasterMk cId="1697945231" sldId="2147483711"/>
            <pc:sldLayoutMk cId="3329287422" sldId="2147483707"/>
          </pc:sldLayoutMkLst>
        </pc:sldLayoutChg>
        <pc:sldLayoutChg chg="add del">
          <pc:chgData name="Serena Bailey (2025320)" userId="S::2025320@student.uwtsd.ac.uk::1c973d81-5c97-4270-b91c-9a8c7293eb2f" providerId="AD" clId="Web-{6D13EF91-0352-41AF-9D11-F853F4B66618}" dt="2023-05-26T08:14:50.392" v="83"/>
          <pc:sldLayoutMkLst>
            <pc:docMk/>
            <pc:sldMasterMk cId="1697945231" sldId="2147483711"/>
            <pc:sldLayoutMk cId="1231840402" sldId="2147483708"/>
          </pc:sldLayoutMkLst>
        </pc:sldLayoutChg>
        <pc:sldLayoutChg chg="add del">
          <pc:chgData name="Serena Bailey (2025320)" userId="S::2025320@student.uwtsd.ac.uk::1c973d81-5c97-4270-b91c-9a8c7293eb2f" providerId="AD" clId="Web-{6D13EF91-0352-41AF-9D11-F853F4B66618}" dt="2023-05-26T08:14:50.392" v="83"/>
          <pc:sldLayoutMkLst>
            <pc:docMk/>
            <pc:sldMasterMk cId="1697945231" sldId="2147483711"/>
            <pc:sldLayoutMk cId="676906848" sldId="2147483709"/>
          </pc:sldLayoutMkLst>
        </pc:sldLayoutChg>
        <pc:sldLayoutChg chg="add del">
          <pc:chgData name="Serena Bailey (2025320)" userId="S::2025320@student.uwtsd.ac.uk::1c973d81-5c97-4270-b91c-9a8c7293eb2f" providerId="AD" clId="Web-{6D13EF91-0352-41AF-9D11-F853F4B66618}" dt="2023-05-26T08:14:50.392" v="83"/>
          <pc:sldLayoutMkLst>
            <pc:docMk/>
            <pc:sldMasterMk cId="1697945231" sldId="2147483711"/>
            <pc:sldLayoutMk cId="2455162187" sldId="2147483710"/>
          </pc:sldLayoutMkLst>
        </pc:sldLayoutChg>
      </pc:sldMasterChg>
      <pc:sldMasterChg chg="add addSldLayout">
        <pc:chgData name="Serena Bailey (2025320)" userId="S::2025320@student.uwtsd.ac.uk::1c973d81-5c97-4270-b91c-9a8c7293eb2f" providerId="AD" clId="Web-{6D13EF91-0352-41AF-9D11-F853F4B66618}" dt="2023-05-26T08:14:50.470" v="84"/>
        <pc:sldMasterMkLst>
          <pc:docMk/>
          <pc:sldMasterMk cId="1734734120" sldId="2147483737"/>
        </pc:sldMasterMkLst>
        <pc:sldLayoutChg chg="add">
          <pc:chgData name="Serena Bailey (2025320)" userId="S::2025320@student.uwtsd.ac.uk::1c973d81-5c97-4270-b91c-9a8c7293eb2f" providerId="AD" clId="Web-{6D13EF91-0352-41AF-9D11-F853F4B66618}" dt="2023-05-26T08:14:50.470" v="84"/>
          <pc:sldLayoutMkLst>
            <pc:docMk/>
            <pc:sldMasterMk cId="1734734120" sldId="2147483737"/>
            <pc:sldLayoutMk cId="3727432008" sldId="2147483726"/>
          </pc:sldLayoutMkLst>
        </pc:sldLayoutChg>
        <pc:sldLayoutChg chg="add">
          <pc:chgData name="Serena Bailey (2025320)" userId="S::2025320@student.uwtsd.ac.uk::1c973d81-5c97-4270-b91c-9a8c7293eb2f" providerId="AD" clId="Web-{6D13EF91-0352-41AF-9D11-F853F4B66618}" dt="2023-05-26T08:14:50.470" v="84"/>
          <pc:sldLayoutMkLst>
            <pc:docMk/>
            <pc:sldMasterMk cId="1734734120" sldId="2147483737"/>
            <pc:sldLayoutMk cId="1043352128" sldId="2147483727"/>
          </pc:sldLayoutMkLst>
        </pc:sldLayoutChg>
        <pc:sldLayoutChg chg="add">
          <pc:chgData name="Serena Bailey (2025320)" userId="S::2025320@student.uwtsd.ac.uk::1c973d81-5c97-4270-b91c-9a8c7293eb2f" providerId="AD" clId="Web-{6D13EF91-0352-41AF-9D11-F853F4B66618}" dt="2023-05-26T08:14:50.470" v="84"/>
          <pc:sldLayoutMkLst>
            <pc:docMk/>
            <pc:sldMasterMk cId="1734734120" sldId="2147483737"/>
            <pc:sldLayoutMk cId="3683285528" sldId="2147483728"/>
          </pc:sldLayoutMkLst>
        </pc:sldLayoutChg>
        <pc:sldLayoutChg chg="add">
          <pc:chgData name="Serena Bailey (2025320)" userId="S::2025320@student.uwtsd.ac.uk::1c973d81-5c97-4270-b91c-9a8c7293eb2f" providerId="AD" clId="Web-{6D13EF91-0352-41AF-9D11-F853F4B66618}" dt="2023-05-26T08:14:50.470" v="84"/>
          <pc:sldLayoutMkLst>
            <pc:docMk/>
            <pc:sldMasterMk cId="1734734120" sldId="2147483737"/>
            <pc:sldLayoutMk cId="1290279392" sldId="2147483729"/>
          </pc:sldLayoutMkLst>
        </pc:sldLayoutChg>
        <pc:sldLayoutChg chg="add">
          <pc:chgData name="Serena Bailey (2025320)" userId="S::2025320@student.uwtsd.ac.uk::1c973d81-5c97-4270-b91c-9a8c7293eb2f" providerId="AD" clId="Web-{6D13EF91-0352-41AF-9D11-F853F4B66618}" dt="2023-05-26T08:14:50.470" v="84"/>
          <pc:sldLayoutMkLst>
            <pc:docMk/>
            <pc:sldMasterMk cId="1734734120" sldId="2147483737"/>
            <pc:sldLayoutMk cId="2668178342" sldId="2147483730"/>
          </pc:sldLayoutMkLst>
        </pc:sldLayoutChg>
        <pc:sldLayoutChg chg="add">
          <pc:chgData name="Serena Bailey (2025320)" userId="S::2025320@student.uwtsd.ac.uk::1c973d81-5c97-4270-b91c-9a8c7293eb2f" providerId="AD" clId="Web-{6D13EF91-0352-41AF-9D11-F853F4B66618}" dt="2023-05-26T08:14:50.470" v="84"/>
          <pc:sldLayoutMkLst>
            <pc:docMk/>
            <pc:sldMasterMk cId="1734734120" sldId="2147483737"/>
            <pc:sldLayoutMk cId="563635865" sldId="2147483731"/>
          </pc:sldLayoutMkLst>
        </pc:sldLayoutChg>
        <pc:sldLayoutChg chg="add">
          <pc:chgData name="Serena Bailey (2025320)" userId="S::2025320@student.uwtsd.ac.uk::1c973d81-5c97-4270-b91c-9a8c7293eb2f" providerId="AD" clId="Web-{6D13EF91-0352-41AF-9D11-F853F4B66618}" dt="2023-05-26T08:14:50.470" v="84"/>
          <pc:sldLayoutMkLst>
            <pc:docMk/>
            <pc:sldMasterMk cId="1734734120" sldId="2147483737"/>
            <pc:sldLayoutMk cId="935920034" sldId="2147483732"/>
          </pc:sldLayoutMkLst>
        </pc:sldLayoutChg>
        <pc:sldLayoutChg chg="add">
          <pc:chgData name="Serena Bailey (2025320)" userId="S::2025320@student.uwtsd.ac.uk::1c973d81-5c97-4270-b91c-9a8c7293eb2f" providerId="AD" clId="Web-{6D13EF91-0352-41AF-9D11-F853F4B66618}" dt="2023-05-26T08:14:50.470" v="84"/>
          <pc:sldLayoutMkLst>
            <pc:docMk/>
            <pc:sldMasterMk cId="1734734120" sldId="2147483737"/>
            <pc:sldLayoutMk cId="3025161032" sldId="2147483733"/>
          </pc:sldLayoutMkLst>
        </pc:sldLayoutChg>
        <pc:sldLayoutChg chg="add">
          <pc:chgData name="Serena Bailey (2025320)" userId="S::2025320@student.uwtsd.ac.uk::1c973d81-5c97-4270-b91c-9a8c7293eb2f" providerId="AD" clId="Web-{6D13EF91-0352-41AF-9D11-F853F4B66618}" dt="2023-05-26T08:14:50.470" v="84"/>
          <pc:sldLayoutMkLst>
            <pc:docMk/>
            <pc:sldMasterMk cId="1734734120" sldId="2147483737"/>
            <pc:sldLayoutMk cId="673823758" sldId="2147483734"/>
          </pc:sldLayoutMkLst>
        </pc:sldLayoutChg>
        <pc:sldLayoutChg chg="add">
          <pc:chgData name="Serena Bailey (2025320)" userId="S::2025320@student.uwtsd.ac.uk::1c973d81-5c97-4270-b91c-9a8c7293eb2f" providerId="AD" clId="Web-{6D13EF91-0352-41AF-9D11-F853F4B66618}" dt="2023-05-26T08:14:50.470" v="84"/>
          <pc:sldLayoutMkLst>
            <pc:docMk/>
            <pc:sldMasterMk cId="1734734120" sldId="2147483737"/>
            <pc:sldLayoutMk cId="2999752284" sldId="2147483735"/>
          </pc:sldLayoutMkLst>
        </pc:sldLayoutChg>
        <pc:sldLayoutChg chg="add">
          <pc:chgData name="Serena Bailey (2025320)" userId="S::2025320@student.uwtsd.ac.uk::1c973d81-5c97-4270-b91c-9a8c7293eb2f" providerId="AD" clId="Web-{6D13EF91-0352-41AF-9D11-F853F4B66618}" dt="2023-05-26T08:14:50.470" v="84"/>
          <pc:sldLayoutMkLst>
            <pc:docMk/>
            <pc:sldMasterMk cId="1734734120" sldId="2147483737"/>
            <pc:sldLayoutMk cId="962169509" sldId="2147483736"/>
          </pc:sldLayoutMkLst>
        </pc:sldLayoutChg>
      </pc:sldMasterChg>
    </pc:docChg>
  </pc:docChgLst>
  <pc:docChgLst>
    <pc:chgData name="Serena Bailey (2025320)" userId="S::2025320@student.uwtsd.ac.uk::1c973d81-5c97-4270-b91c-9a8c7293eb2f" providerId="AD" clId="Web-{102EACE1-2BD2-9DB8-D6D3-9B14BF04DA20}"/>
    <pc:docChg chg="addSld modSld sldOrd addMainMaster delMainMaster">
      <pc:chgData name="Serena Bailey (2025320)" userId="S::2025320@student.uwtsd.ac.uk::1c973d81-5c97-4270-b91c-9a8c7293eb2f" providerId="AD" clId="Web-{102EACE1-2BD2-9DB8-D6D3-9B14BF04DA20}" dt="2023-06-06T14:45:28.213" v="925" actId="14100"/>
      <pc:docMkLst>
        <pc:docMk/>
      </pc:docMkLst>
      <pc:sldChg chg="delSp modSp mod modClrScheme delDesignElem chgLayout">
        <pc:chgData name="Serena Bailey (2025320)" userId="S::2025320@student.uwtsd.ac.uk::1c973d81-5c97-4270-b91c-9a8c7293eb2f" providerId="AD" clId="Web-{102EACE1-2BD2-9DB8-D6D3-9B14BF04DA20}" dt="2023-06-06T14:42:53.654" v="913"/>
        <pc:sldMkLst>
          <pc:docMk/>
          <pc:sldMk cId="109857222" sldId="256"/>
        </pc:sldMkLst>
        <pc:spChg chg="mod ord">
          <ac:chgData name="Serena Bailey (2025320)" userId="S::2025320@student.uwtsd.ac.uk::1c973d81-5c97-4270-b91c-9a8c7293eb2f" providerId="AD" clId="Web-{102EACE1-2BD2-9DB8-D6D3-9B14BF04DA20}" dt="2023-06-06T14:42:53.654" v="913"/>
          <ac:spMkLst>
            <pc:docMk/>
            <pc:sldMk cId="109857222" sldId="256"/>
            <ac:spMk id="2" creationId="{00000000-0000-0000-0000-000000000000}"/>
          </ac:spMkLst>
        </pc:spChg>
        <pc:spChg chg="del">
          <ac:chgData name="Serena Bailey (2025320)" userId="S::2025320@student.uwtsd.ac.uk::1c973d81-5c97-4270-b91c-9a8c7293eb2f" providerId="AD" clId="Web-{102EACE1-2BD2-9DB8-D6D3-9B14BF04DA20}" dt="2023-06-06T14:42:53.654" v="913"/>
          <ac:spMkLst>
            <pc:docMk/>
            <pc:sldMk cId="109857222" sldId="256"/>
            <ac:spMk id="22" creationId="{CA5B2A81-2C8E-4963-AFD4-E539D168B475}"/>
          </ac:spMkLst>
        </pc:spChg>
        <pc:cxnChg chg="del">
          <ac:chgData name="Serena Bailey (2025320)" userId="S::2025320@student.uwtsd.ac.uk::1c973d81-5c97-4270-b91c-9a8c7293eb2f" providerId="AD" clId="Web-{102EACE1-2BD2-9DB8-D6D3-9B14BF04DA20}" dt="2023-06-06T14:42:53.654" v="913"/>
          <ac:cxnSpMkLst>
            <pc:docMk/>
            <pc:sldMk cId="109857222" sldId="256"/>
            <ac:cxnSpMk id="24" creationId="{9E7C23BC-DAA6-40E1-8166-B8C4439D1430}"/>
          </ac:cxnSpMkLst>
        </pc:cxnChg>
      </pc:sldChg>
      <pc:sldChg chg="modSp mod modClrScheme chgLayout">
        <pc:chgData name="Serena Bailey (2025320)" userId="S::2025320@student.uwtsd.ac.uk::1c973d81-5c97-4270-b91c-9a8c7293eb2f" providerId="AD" clId="Web-{102EACE1-2BD2-9DB8-D6D3-9B14BF04DA20}" dt="2023-06-06T14:42:53.654" v="913"/>
        <pc:sldMkLst>
          <pc:docMk/>
          <pc:sldMk cId="3295258931" sldId="257"/>
        </pc:sldMkLst>
        <pc:spChg chg="mod">
          <ac:chgData name="Serena Bailey (2025320)" userId="S::2025320@student.uwtsd.ac.uk::1c973d81-5c97-4270-b91c-9a8c7293eb2f" providerId="AD" clId="Web-{102EACE1-2BD2-9DB8-D6D3-9B14BF04DA20}" dt="2023-06-06T12:31:43.831" v="23" actId="14100"/>
          <ac:spMkLst>
            <pc:docMk/>
            <pc:sldMk cId="3295258931" sldId="257"/>
            <ac:spMk id="2" creationId="{63FD0331-309E-587D-AB5C-6197A38FED77}"/>
          </ac:spMkLst>
        </pc:spChg>
      </pc:sldChg>
      <pc:sldChg chg="modSp mod modClrScheme chgLayout">
        <pc:chgData name="Serena Bailey (2025320)" userId="S::2025320@student.uwtsd.ac.uk::1c973d81-5c97-4270-b91c-9a8c7293eb2f" providerId="AD" clId="Web-{102EACE1-2BD2-9DB8-D6D3-9B14BF04DA20}" dt="2023-06-06T14:42:53.654" v="913"/>
        <pc:sldMkLst>
          <pc:docMk/>
          <pc:sldMk cId="206564637" sldId="258"/>
        </pc:sldMkLst>
        <pc:spChg chg="mod ord">
          <ac:chgData name="Serena Bailey (2025320)" userId="S::2025320@student.uwtsd.ac.uk::1c973d81-5c97-4270-b91c-9a8c7293eb2f" providerId="AD" clId="Web-{102EACE1-2BD2-9DB8-D6D3-9B14BF04DA20}" dt="2023-06-06T14:42:53.654" v="913"/>
          <ac:spMkLst>
            <pc:docMk/>
            <pc:sldMk cId="206564637" sldId="258"/>
            <ac:spMk id="2" creationId="{9F526534-ADB9-AB25-225C-0663A03A53BF}"/>
          </ac:spMkLst>
        </pc:spChg>
        <pc:spChg chg="mod ord">
          <ac:chgData name="Serena Bailey (2025320)" userId="S::2025320@student.uwtsd.ac.uk::1c973d81-5c97-4270-b91c-9a8c7293eb2f" providerId="AD" clId="Web-{102EACE1-2BD2-9DB8-D6D3-9B14BF04DA20}" dt="2023-06-06T14:42:53.654" v="913"/>
          <ac:spMkLst>
            <pc:docMk/>
            <pc:sldMk cId="206564637" sldId="258"/>
            <ac:spMk id="3" creationId="{A76D2F80-1A4B-B87D-D93F-C08E348F14F0}"/>
          </ac:spMkLst>
        </pc:spChg>
      </pc:sldChg>
      <pc:sldChg chg="modSp mod modClrScheme chgLayout">
        <pc:chgData name="Serena Bailey (2025320)" userId="S::2025320@student.uwtsd.ac.uk::1c973d81-5c97-4270-b91c-9a8c7293eb2f" providerId="AD" clId="Web-{102EACE1-2BD2-9DB8-D6D3-9B14BF04DA20}" dt="2023-06-06T14:42:53.654" v="913"/>
        <pc:sldMkLst>
          <pc:docMk/>
          <pc:sldMk cId="1490208990" sldId="259"/>
        </pc:sldMkLst>
        <pc:spChg chg="mod ord">
          <ac:chgData name="Serena Bailey (2025320)" userId="S::2025320@student.uwtsd.ac.uk::1c973d81-5c97-4270-b91c-9a8c7293eb2f" providerId="AD" clId="Web-{102EACE1-2BD2-9DB8-D6D3-9B14BF04DA20}" dt="2023-06-06T14:42:53.654" v="913"/>
          <ac:spMkLst>
            <pc:docMk/>
            <pc:sldMk cId="1490208990" sldId="259"/>
            <ac:spMk id="2" creationId="{9A1C7026-59CD-8342-B7E6-8D2D7C4E03C6}"/>
          </ac:spMkLst>
        </pc:spChg>
        <pc:spChg chg="mod ord">
          <ac:chgData name="Serena Bailey (2025320)" userId="S::2025320@student.uwtsd.ac.uk::1c973d81-5c97-4270-b91c-9a8c7293eb2f" providerId="AD" clId="Web-{102EACE1-2BD2-9DB8-D6D3-9B14BF04DA20}" dt="2023-06-06T14:42:53.654" v="913"/>
          <ac:spMkLst>
            <pc:docMk/>
            <pc:sldMk cId="1490208990" sldId="259"/>
            <ac:spMk id="3" creationId="{67533D3D-764B-9C3C-1699-AE5778C2CF39}"/>
          </ac:spMkLst>
        </pc:spChg>
      </pc:sldChg>
      <pc:sldChg chg="addSp delSp modSp new mod ord setBg modClrScheme delDesignElem chgLayout">
        <pc:chgData name="Serena Bailey (2025320)" userId="S::2025320@student.uwtsd.ac.uk::1c973d81-5c97-4270-b91c-9a8c7293eb2f" providerId="AD" clId="Web-{102EACE1-2BD2-9DB8-D6D3-9B14BF04DA20}" dt="2023-06-06T14:45:28.213" v="925" actId="14100"/>
        <pc:sldMkLst>
          <pc:docMk/>
          <pc:sldMk cId="223597218" sldId="260"/>
        </pc:sldMkLst>
        <pc:spChg chg="mod ord">
          <ac:chgData name="Serena Bailey (2025320)" userId="S::2025320@student.uwtsd.ac.uk::1c973d81-5c97-4270-b91c-9a8c7293eb2f" providerId="AD" clId="Web-{102EACE1-2BD2-9DB8-D6D3-9B14BF04DA20}" dt="2023-06-06T14:44:37.272" v="922" actId="1076"/>
          <ac:spMkLst>
            <pc:docMk/>
            <pc:sldMk cId="223597218" sldId="260"/>
            <ac:spMk id="2" creationId="{8F20D48B-5423-CAEF-3DF5-7775402FC5E5}"/>
          </ac:spMkLst>
        </pc:spChg>
        <pc:spChg chg="mod ord">
          <ac:chgData name="Serena Bailey (2025320)" userId="S::2025320@student.uwtsd.ac.uk::1c973d81-5c97-4270-b91c-9a8c7293eb2f" providerId="AD" clId="Web-{102EACE1-2BD2-9DB8-D6D3-9B14BF04DA20}" dt="2023-06-06T14:45:28.213" v="925" actId="14100"/>
          <ac:spMkLst>
            <pc:docMk/>
            <pc:sldMk cId="223597218" sldId="260"/>
            <ac:spMk id="3" creationId="{0501DC54-C845-AE27-8B8D-2F4B30F38F88}"/>
          </ac:spMkLst>
        </pc:spChg>
        <pc:spChg chg="add del mod">
          <ac:chgData name="Serena Bailey (2025320)" userId="S::2025320@student.uwtsd.ac.uk::1c973d81-5c97-4270-b91c-9a8c7293eb2f" providerId="AD" clId="Web-{102EACE1-2BD2-9DB8-D6D3-9B14BF04DA20}" dt="2023-06-06T13:49:17.681" v="466"/>
          <ac:spMkLst>
            <pc:docMk/>
            <pc:sldMk cId="223597218" sldId="260"/>
            <ac:spMk id="4" creationId="{E978B23F-1047-5CCA-5013-7677C14AD0E8}"/>
          </ac:spMkLst>
        </pc:spChg>
        <pc:spChg chg="add mod">
          <ac:chgData name="Serena Bailey (2025320)" userId="S::2025320@student.uwtsd.ac.uk::1c973d81-5c97-4270-b91c-9a8c7293eb2f" providerId="AD" clId="Web-{102EACE1-2BD2-9DB8-D6D3-9B14BF04DA20}" dt="2023-06-06T13:52:20.993" v="481" actId="14100"/>
          <ac:spMkLst>
            <pc:docMk/>
            <pc:sldMk cId="223597218" sldId="260"/>
            <ac:spMk id="9" creationId="{629BD801-775E-2E18-B146-9100DAAFA0E9}"/>
          </ac:spMkLst>
        </pc:spChg>
        <pc:spChg chg="add del">
          <ac:chgData name="Serena Bailey (2025320)" userId="S::2025320@student.uwtsd.ac.uk::1c973d81-5c97-4270-b91c-9a8c7293eb2f" providerId="AD" clId="Web-{102EACE1-2BD2-9DB8-D6D3-9B14BF04DA20}" dt="2023-06-06T14:42:53.654" v="913"/>
          <ac:spMkLst>
            <pc:docMk/>
            <pc:sldMk cId="223597218" sldId="260"/>
            <ac:spMk id="13" creationId="{DB66C9CD-6BF4-44CA-8078-0BB819080761}"/>
          </ac:spMkLst>
        </pc:spChg>
        <pc:spChg chg="add del">
          <ac:chgData name="Serena Bailey (2025320)" userId="S::2025320@student.uwtsd.ac.uk::1c973d81-5c97-4270-b91c-9a8c7293eb2f" providerId="AD" clId="Web-{102EACE1-2BD2-9DB8-D6D3-9B14BF04DA20}" dt="2023-06-06T14:42:53.654" v="913"/>
          <ac:spMkLst>
            <pc:docMk/>
            <pc:sldMk cId="223597218" sldId="260"/>
            <ac:spMk id="17" creationId="{AA11AC2B-E0EE-4BB9-8BC1-EC5DA9DBEE30}"/>
          </ac:spMkLst>
        </pc:spChg>
        <pc:graphicFrameChg chg="add del mod modGraphic">
          <ac:chgData name="Serena Bailey (2025320)" userId="S::2025320@student.uwtsd.ac.uk::1c973d81-5c97-4270-b91c-9a8c7293eb2f" providerId="AD" clId="Web-{102EACE1-2BD2-9DB8-D6D3-9B14BF04DA20}" dt="2023-06-06T13:02:39.187" v="351"/>
          <ac:graphicFrameMkLst>
            <pc:docMk/>
            <pc:sldMk cId="223597218" sldId="260"/>
            <ac:graphicFrameMk id="4" creationId="{85E3CAE7-ED40-B9EF-EC24-9C0C70C84099}"/>
          </ac:graphicFrameMkLst>
        </pc:graphicFrameChg>
        <pc:graphicFrameChg chg="add del mod modGraphic">
          <ac:chgData name="Serena Bailey (2025320)" userId="S::2025320@student.uwtsd.ac.uk::1c973d81-5c97-4270-b91c-9a8c7293eb2f" providerId="AD" clId="Web-{102EACE1-2BD2-9DB8-D6D3-9B14BF04DA20}" dt="2023-06-06T13:58:46.523" v="559"/>
          <ac:graphicFrameMkLst>
            <pc:docMk/>
            <pc:sldMk cId="223597218" sldId="260"/>
            <ac:graphicFrameMk id="10" creationId="{4A890F56-8E45-A68B-5C19-B13CCCF61447}"/>
          </ac:graphicFrameMkLst>
        </pc:graphicFrameChg>
        <pc:graphicFrameChg chg="add mod modGraphic">
          <ac:chgData name="Serena Bailey (2025320)" userId="S::2025320@student.uwtsd.ac.uk::1c973d81-5c97-4270-b91c-9a8c7293eb2f" providerId="AD" clId="Web-{102EACE1-2BD2-9DB8-D6D3-9B14BF04DA20}" dt="2023-06-06T14:43:35.486" v="918" actId="1076"/>
          <ac:graphicFrameMkLst>
            <pc:docMk/>
            <pc:sldMk cId="223597218" sldId="260"/>
            <ac:graphicFrameMk id="1285" creationId="{81D44FC7-E836-9CFE-D75E-0E57E89BB43F}"/>
          </ac:graphicFrameMkLst>
        </pc:graphicFrameChg>
        <pc:picChg chg="add del mod">
          <ac:chgData name="Serena Bailey (2025320)" userId="S::2025320@student.uwtsd.ac.uk::1c973d81-5c97-4270-b91c-9a8c7293eb2f" providerId="AD" clId="Web-{102EACE1-2BD2-9DB8-D6D3-9B14BF04DA20}" dt="2023-06-06T13:47:23.016" v="464"/>
          <ac:picMkLst>
            <pc:docMk/>
            <pc:sldMk cId="223597218" sldId="260"/>
            <ac:picMk id="5" creationId="{227F7292-87D1-8D05-714B-1F31C052E05E}"/>
          </ac:picMkLst>
        </pc:picChg>
        <pc:picChg chg="add del mod">
          <ac:chgData name="Serena Bailey (2025320)" userId="S::2025320@student.uwtsd.ac.uk::1c973d81-5c97-4270-b91c-9a8c7293eb2f" providerId="AD" clId="Web-{102EACE1-2BD2-9DB8-D6D3-9B14BF04DA20}" dt="2023-06-06T13:47:20.860" v="463"/>
          <ac:picMkLst>
            <pc:docMk/>
            <pc:sldMk cId="223597218" sldId="260"/>
            <ac:picMk id="6" creationId="{3320C4EC-C604-AB26-1C51-324BA9ED6DF2}"/>
          </ac:picMkLst>
        </pc:picChg>
        <pc:picChg chg="add del mod">
          <ac:chgData name="Serena Bailey (2025320)" userId="S::2025320@student.uwtsd.ac.uk::1c973d81-5c97-4270-b91c-9a8c7293eb2f" providerId="AD" clId="Web-{102EACE1-2BD2-9DB8-D6D3-9B14BF04DA20}" dt="2023-06-06T13:39:06.477" v="462"/>
          <ac:picMkLst>
            <pc:docMk/>
            <pc:sldMk cId="223597218" sldId="260"/>
            <ac:picMk id="7" creationId="{5761B587-4EA8-370A-DD19-2DDD15A488F6}"/>
          </ac:picMkLst>
        </pc:picChg>
        <pc:picChg chg="add mod">
          <ac:chgData name="Serena Bailey (2025320)" userId="S::2025320@student.uwtsd.ac.uk::1c973d81-5c97-4270-b91c-9a8c7293eb2f" providerId="AD" clId="Web-{102EACE1-2BD2-9DB8-D6D3-9B14BF04DA20}" dt="2023-06-06T13:50:13.123" v="477" actId="1076"/>
          <ac:picMkLst>
            <pc:docMk/>
            <pc:sldMk cId="223597218" sldId="260"/>
            <ac:picMk id="8" creationId="{AAEE2FDC-9FDE-994C-B27A-ADA5789E6C08}"/>
          </ac:picMkLst>
        </pc:picChg>
        <pc:picChg chg="add del mod">
          <ac:chgData name="Serena Bailey (2025320)" userId="S::2025320@student.uwtsd.ac.uk::1c973d81-5c97-4270-b91c-9a8c7293eb2f" providerId="AD" clId="Web-{102EACE1-2BD2-9DB8-D6D3-9B14BF04DA20}" dt="2023-06-06T13:49:15.791" v="465"/>
          <ac:picMkLst>
            <pc:docMk/>
            <pc:sldMk cId="223597218" sldId="260"/>
            <ac:picMk id="1163" creationId="{0EA72646-8AB2-3B7B-5C9F-ABF4F3E7AC82}"/>
          </ac:picMkLst>
        </pc:picChg>
        <pc:cxnChg chg="add del">
          <ac:chgData name="Serena Bailey (2025320)" userId="S::2025320@student.uwtsd.ac.uk::1c973d81-5c97-4270-b91c-9a8c7293eb2f" providerId="AD" clId="Web-{102EACE1-2BD2-9DB8-D6D3-9B14BF04DA20}" dt="2023-06-06T14:42:53.654" v="913"/>
          <ac:cxnSpMkLst>
            <pc:docMk/>
            <pc:sldMk cId="223597218" sldId="260"/>
            <ac:cxnSpMk id="15" creationId="{77C6DF49-CBE3-4038-AC78-35DE4FD7CE8E}"/>
          </ac:cxnSpMkLst>
        </pc:cxnChg>
      </pc:sldChg>
      <pc:sldMasterChg chg="del delSldLayout">
        <pc:chgData name="Serena Bailey (2025320)" userId="S::2025320@student.uwtsd.ac.uk::1c973d81-5c97-4270-b91c-9a8c7293eb2f" providerId="AD" clId="Web-{102EACE1-2BD2-9DB8-D6D3-9B14BF04DA20}" dt="2023-06-06T14:42:53.654" v="913"/>
        <pc:sldMasterMkLst>
          <pc:docMk/>
          <pc:sldMasterMk cId="1734734120" sldId="2147483737"/>
        </pc:sldMasterMkLst>
        <pc:sldLayoutChg chg="del">
          <pc:chgData name="Serena Bailey (2025320)" userId="S::2025320@student.uwtsd.ac.uk::1c973d81-5c97-4270-b91c-9a8c7293eb2f" providerId="AD" clId="Web-{102EACE1-2BD2-9DB8-D6D3-9B14BF04DA20}" dt="2023-06-06T14:42:53.654" v="913"/>
          <pc:sldLayoutMkLst>
            <pc:docMk/>
            <pc:sldMasterMk cId="1734734120" sldId="2147483737"/>
            <pc:sldLayoutMk cId="3727432008" sldId="2147483726"/>
          </pc:sldLayoutMkLst>
        </pc:sldLayoutChg>
        <pc:sldLayoutChg chg="del">
          <pc:chgData name="Serena Bailey (2025320)" userId="S::2025320@student.uwtsd.ac.uk::1c973d81-5c97-4270-b91c-9a8c7293eb2f" providerId="AD" clId="Web-{102EACE1-2BD2-9DB8-D6D3-9B14BF04DA20}" dt="2023-06-06T14:42:53.654" v="913"/>
          <pc:sldLayoutMkLst>
            <pc:docMk/>
            <pc:sldMasterMk cId="1734734120" sldId="2147483737"/>
            <pc:sldLayoutMk cId="1043352128" sldId="2147483727"/>
          </pc:sldLayoutMkLst>
        </pc:sldLayoutChg>
        <pc:sldLayoutChg chg="del">
          <pc:chgData name="Serena Bailey (2025320)" userId="S::2025320@student.uwtsd.ac.uk::1c973d81-5c97-4270-b91c-9a8c7293eb2f" providerId="AD" clId="Web-{102EACE1-2BD2-9DB8-D6D3-9B14BF04DA20}" dt="2023-06-06T14:42:53.654" v="913"/>
          <pc:sldLayoutMkLst>
            <pc:docMk/>
            <pc:sldMasterMk cId="1734734120" sldId="2147483737"/>
            <pc:sldLayoutMk cId="3683285528" sldId="2147483728"/>
          </pc:sldLayoutMkLst>
        </pc:sldLayoutChg>
        <pc:sldLayoutChg chg="del">
          <pc:chgData name="Serena Bailey (2025320)" userId="S::2025320@student.uwtsd.ac.uk::1c973d81-5c97-4270-b91c-9a8c7293eb2f" providerId="AD" clId="Web-{102EACE1-2BD2-9DB8-D6D3-9B14BF04DA20}" dt="2023-06-06T14:42:53.654" v="913"/>
          <pc:sldLayoutMkLst>
            <pc:docMk/>
            <pc:sldMasterMk cId="1734734120" sldId="2147483737"/>
            <pc:sldLayoutMk cId="1290279392" sldId="2147483729"/>
          </pc:sldLayoutMkLst>
        </pc:sldLayoutChg>
        <pc:sldLayoutChg chg="del">
          <pc:chgData name="Serena Bailey (2025320)" userId="S::2025320@student.uwtsd.ac.uk::1c973d81-5c97-4270-b91c-9a8c7293eb2f" providerId="AD" clId="Web-{102EACE1-2BD2-9DB8-D6D3-9B14BF04DA20}" dt="2023-06-06T14:42:53.654" v="913"/>
          <pc:sldLayoutMkLst>
            <pc:docMk/>
            <pc:sldMasterMk cId="1734734120" sldId="2147483737"/>
            <pc:sldLayoutMk cId="2668178342" sldId="2147483730"/>
          </pc:sldLayoutMkLst>
        </pc:sldLayoutChg>
        <pc:sldLayoutChg chg="del">
          <pc:chgData name="Serena Bailey (2025320)" userId="S::2025320@student.uwtsd.ac.uk::1c973d81-5c97-4270-b91c-9a8c7293eb2f" providerId="AD" clId="Web-{102EACE1-2BD2-9DB8-D6D3-9B14BF04DA20}" dt="2023-06-06T14:42:53.654" v="913"/>
          <pc:sldLayoutMkLst>
            <pc:docMk/>
            <pc:sldMasterMk cId="1734734120" sldId="2147483737"/>
            <pc:sldLayoutMk cId="563635865" sldId="2147483731"/>
          </pc:sldLayoutMkLst>
        </pc:sldLayoutChg>
        <pc:sldLayoutChg chg="del">
          <pc:chgData name="Serena Bailey (2025320)" userId="S::2025320@student.uwtsd.ac.uk::1c973d81-5c97-4270-b91c-9a8c7293eb2f" providerId="AD" clId="Web-{102EACE1-2BD2-9DB8-D6D3-9B14BF04DA20}" dt="2023-06-06T14:42:53.654" v="913"/>
          <pc:sldLayoutMkLst>
            <pc:docMk/>
            <pc:sldMasterMk cId="1734734120" sldId="2147483737"/>
            <pc:sldLayoutMk cId="935920034" sldId="2147483732"/>
          </pc:sldLayoutMkLst>
        </pc:sldLayoutChg>
        <pc:sldLayoutChg chg="del">
          <pc:chgData name="Serena Bailey (2025320)" userId="S::2025320@student.uwtsd.ac.uk::1c973d81-5c97-4270-b91c-9a8c7293eb2f" providerId="AD" clId="Web-{102EACE1-2BD2-9DB8-D6D3-9B14BF04DA20}" dt="2023-06-06T14:42:53.654" v="913"/>
          <pc:sldLayoutMkLst>
            <pc:docMk/>
            <pc:sldMasterMk cId="1734734120" sldId="2147483737"/>
            <pc:sldLayoutMk cId="3025161032" sldId="2147483733"/>
          </pc:sldLayoutMkLst>
        </pc:sldLayoutChg>
        <pc:sldLayoutChg chg="del">
          <pc:chgData name="Serena Bailey (2025320)" userId="S::2025320@student.uwtsd.ac.uk::1c973d81-5c97-4270-b91c-9a8c7293eb2f" providerId="AD" clId="Web-{102EACE1-2BD2-9DB8-D6D3-9B14BF04DA20}" dt="2023-06-06T14:42:53.654" v="913"/>
          <pc:sldLayoutMkLst>
            <pc:docMk/>
            <pc:sldMasterMk cId="1734734120" sldId="2147483737"/>
            <pc:sldLayoutMk cId="673823758" sldId="2147483734"/>
          </pc:sldLayoutMkLst>
        </pc:sldLayoutChg>
        <pc:sldLayoutChg chg="del">
          <pc:chgData name="Serena Bailey (2025320)" userId="S::2025320@student.uwtsd.ac.uk::1c973d81-5c97-4270-b91c-9a8c7293eb2f" providerId="AD" clId="Web-{102EACE1-2BD2-9DB8-D6D3-9B14BF04DA20}" dt="2023-06-06T14:42:53.654" v="913"/>
          <pc:sldLayoutMkLst>
            <pc:docMk/>
            <pc:sldMasterMk cId="1734734120" sldId="2147483737"/>
            <pc:sldLayoutMk cId="2999752284" sldId="2147483735"/>
          </pc:sldLayoutMkLst>
        </pc:sldLayoutChg>
        <pc:sldLayoutChg chg="del">
          <pc:chgData name="Serena Bailey (2025320)" userId="S::2025320@student.uwtsd.ac.uk::1c973d81-5c97-4270-b91c-9a8c7293eb2f" providerId="AD" clId="Web-{102EACE1-2BD2-9DB8-D6D3-9B14BF04DA20}" dt="2023-06-06T14:42:53.654" v="913"/>
          <pc:sldLayoutMkLst>
            <pc:docMk/>
            <pc:sldMasterMk cId="1734734120" sldId="2147483737"/>
            <pc:sldLayoutMk cId="962169509" sldId="2147483736"/>
          </pc:sldLayoutMkLst>
        </pc:sldLayoutChg>
      </pc:sldMasterChg>
      <pc:sldMasterChg chg="add addSldLayout modSldLayout">
        <pc:chgData name="Serena Bailey (2025320)" userId="S::2025320@student.uwtsd.ac.uk::1c973d81-5c97-4270-b91c-9a8c7293eb2f" providerId="AD" clId="Web-{102EACE1-2BD2-9DB8-D6D3-9B14BF04DA20}" dt="2023-06-06T14:42:53.654" v="913"/>
        <pc:sldMasterMkLst>
          <pc:docMk/>
          <pc:sldMasterMk cId="4027409917" sldId="2147483738"/>
        </pc:sldMasterMkLst>
        <pc:sldLayoutChg chg="add mod replId">
          <pc:chgData name="Serena Bailey (2025320)" userId="S::2025320@student.uwtsd.ac.uk::1c973d81-5c97-4270-b91c-9a8c7293eb2f" providerId="AD" clId="Web-{102EACE1-2BD2-9DB8-D6D3-9B14BF04DA20}" dt="2023-06-06T14:42:53.654" v="913"/>
          <pc:sldLayoutMkLst>
            <pc:docMk/>
            <pc:sldMasterMk cId="4027409917" sldId="2147483738"/>
            <pc:sldLayoutMk cId="610103078" sldId="2147483739"/>
          </pc:sldLayoutMkLst>
        </pc:sldLayoutChg>
        <pc:sldLayoutChg chg="add mod replId">
          <pc:chgData name="Serena Bailey (2025320)" userId="S::2025320@student.uwtsd.ac.uk::1c973d81-5c97-4270-b91c-9a8c7293eb2f" providerId="AD" clId="Web-{102EACE1-2BD2-9DB8-D6D3-9B14BF04DA20}" dt="2023-06-06T14:42:53.654" v="913"/>
          <pc:sldLayoutMkLst>
            <pc:docMk/>
            <pc:sldMasterMk cId="4027409917" sldId="2147483738"/>
            <pc:sldLayoutMk cId="1626236320" sldId="2147483740"/>
          </pc:sldLayoutMkLst>
        </pc:sldLayoutChg>
        <pc:sldLayoutChg chg="add mod replId">
          <pc:chgData name="Serena Bailey (2025320)" userId="S::2025320@student.uwtsd.ac.uk::1c973d81-5c97-4270-b91c-9a8c7293eb2f" providerId="AD" clId="Web-{102EACE1-2BD2-9DB8-D6D3-9B14BF04DA20}" dt="2023-06-06T14:42:53.654" v="913"/>
          <pc:sldLayoutMkLst>
            <pc:docMk/>
            <pc:sldMasterMk cId="4027409917" sldId="2147483738"/>
            <pc:sldLayoutMk cId="993916383" sldId="2147483741"/>
          </pc:sldLayoutMkLst>
        </pc:sldLayoutChg>
        <pc:sldLayoutChg chg="add mod replId">
          <pc:chgData name="Serena Bailey (2025320)" userId="S::2025320@student.uwtsd.ac.uk::1c973d81-5c97-4270-b91c-9a8c7293eb2f" providerId="AD" clId="Web-{102EACE1-2BD2-9DB8-D6D3-9B14BF04DA20}" dt="2023-06-06T14:42:53.654" v="913"/>
          <pc:sldLayoutMkLst>
            <pc:docMk/>
            <pc:sldMasterMk cId="4027409917" sldId="2147483738"/>
            <pc:sldLayoutMk cId="1703154018" sldId="2147483742"/>
          </pc:sldLayoutMkLst>
        </pc:sldLayoutChg>
        <pc:sldLayoutChg chg="add mod replId">
          <pc:chgData name="Serena Bailey (2025320)" userId="S::2025320@student.uwtsd.ac.uk::1c973d81-5c97-4270-b91c-9a8c7293eb2f" providerId="AD" clId="Web-{102EACE1-2BD2-9DB8-D6D3-9B14BF04DA20}" dt="2023-06-06T14:42:53.654" v="913"/>
          <pc:sldLayoutMkLst>
            <pc:docMk/>
            <pc:sldMasterMk cId="4027409917" sldId="2147483738"/>
            <pc:sldLayoutMk cId="1742221257" sldId="2147483743"/>
          </pc:sldLayoutMkLst>
        </pc:sldLayoutChg>
        <pc:sldLayoutChg chg="add mod replId">
          <pc:chgData name="Serena Bailey (2025320)" userId="S::2025320@student.uwtsd.ac.uk::1c973d81-5c97-4270-b91c-9a8c7293eb2f" providerId="AD" clId="Web-{102EACE1-2BD2-9DB8-D6D3-9B14BF04DA20}" dt="2023-06-06T14:42:53.654" v="913"/>
          <pc:sldLayoutMkLst>
            <pc:docMk/>
            <pc:sldMasterMk cId="4027409917" sldId="2147483738"/>
            <pc:sldLayoutMk cId="3903370940" sldId="2147483744"/>
          </pc:sldLayoutMkLst>
        </pc:sldLayoutChg>
        <pc:sldLayoutChg chg="add mod replId">
          <pc:chgData name="Serena Bailey (2025320)" userId="S::2025320@student.uwtsd.ac.uk::1c973d81-5c97-4270-b91c-9a8c7293eb2f" providerId="AD" clId="Web-{102EACE1-2BD2-9DB8-D6D3-9B14BF04DA20}" dt="2023-06-06T14:42:53.654" v="913"/>
          <pc:sldLayoutMkLst>
            <pc:docMk/>
            <pc:sldMasterMk cId="4027409917" sldId="2147483738"/>
            <pc:sldLayoutMk cId="2838936391" sldId="2147483745"/>
          </pc:sldLayoutMkLst>
        </pc:sldLayoutChg>
        <pc:sldLayoutChg chg="add mod replId">
          <pc:chgData name="Serena Bailey (2025320)" userId="S::2025320@student.uwtsd.ac.uk::1c973d81-5c97-4270-b91c-9a8c7293eb2f" providerId="AD" clId="Web-{102EACE1-2BD2-9DB8-D6D3-9B14BF04DA20}" dt="2023-06-06T14:42:53.654" v="913"/>
          <pc:sldLayoutMkLst>
            <pc:docMk/>
            <pc:sldMasterMk cId="4027409917" sldId="2147483738"/>
            <pc:sldLayoutMk cId="1210302346" sldId="2147483746"/>
          </pc:sldLayoutMkLst>
        </pc:sldLayoutChg>
        <pc:sldLayoutChg chg="add mod replId">
          <pc:chgData name="Serena Bailey (2025320)" userId="S::2025320@student.uwtsd.ac.uk::1c973d81-5c97-4270-b91c-9a8c7293eb2f" providerId="AD" clId="Web-{102EACE1-2BD2-9DB8-D6D3-9B14BF04DA20}" dt="2023-06-06T14:42:53.654" v="913"/>
          <pc:sldLayoutMkLst>
            <pc:docMk/>
            <pc:sldMasterMk cId="4027409917" sldId="2147483738"/>
            <pc:sldLayoutMk cId="297022778" sldId="2147483747"/>
          </pc:sldLayoutMkLst>
        </pc:sldLayoutChg>
        <pc:sldLayoutChg chg="add mod replId">
          <pc:chgData name="Serena Bailey (2025320)" userId="S::2025320@student.uwtsd.ac.uk::1c973d81-5c97-4270-b91c-9a8c7293eb2f" providerId="AD" clId="Web-{102EACE1-2BD2-9DB8-D6D3-9B14BF04DA20}" dt="2023-06-06T14:42:53.654" v="913"/>
          <pc:sldLayoutMkLst>
            <pc:docMk/>
            <pc:sldMasterMk cId="4027409917" sldId="2147483738"/>
            <pc:sldLayoutMk cId="1278604961" sldId="2147483748"/>
          </pc:sldLayoutMkLst>
        </pc:sldLayoutChg>
        <pc:sldLayoutChg chg="add mod replId">
          <pc:chgData name="Serena Bailey (2025320)" userId="S::2025320@student.uwtsd.ac.uk::1c973d81-5c97-4270-b91c-9a8c7293eb2f" providerId="AD" clId="Web-{102EACE1-2BD2-9DB8-D6D3-9B14BF04DA20}" dt="2023-06-06T14:42:53.654" v="913"/>
          <pc:sldLayoutMkLst>
            <pc:docMk/>
            <pc:sldMasterMk cId="4027409917" sldId="2147483738"/>
            <pc:sldLayoutMk cId="4168376642" sldId="2147483749"/>
          </pc:sldLayoutMkLst>
        </pc:sldLayoutChg>
      </pc:sldMasterChg>
    </pc:docChg>
  </pc:docChgLst>
  <pc:docChgLst>
    <pc:chgData name="Serena Bailey (2025320)" userId="S::2025320@student.uwtsd.ac.uk::1c973d81-5c97-4270-b91c-9a8c7293eb2f" providerId="AD" clId="Web-{DB063710-4350-A790-ACF8-D11D76FFA59E}"/>
    <pc:docChg chg="delSld modSld">
      <pc:chgData name="Serena Bailey (2025320)" userId="S::2025320@student.uwtsd.ac.uk::1c973d81-5c97-4270-b91c-9a8c7293eb2f" providerId="AD" clId="Web-{DB063710-4350-A790-ACF8-D11D76FFA59E}" dt="2023-06-09T22:04:16.787" v="891" actId="1076"/>
      <pc:docMkLst>
        <pc:docMk/>
      </pc:docMkLst>
      <pc:sldChg chg="addSp delSp modSp mod setBg addAnim">
        <pc:chgData name="Serena Bailey (2025320)" userId="S::2025320@student.uwtsd.ac.uk::1c973d81-5c97-4270-b91c-9a8c7293eb2f" providerId="AD" clId="Web-{DB063710-4350-A790-ACF8-D11D76FFA59E}" dt="2023-06-09T21:17:25.928" v="455"/>
        <pc:sldMkLst>
          <pc:docMk/>
          <pc:sldMk cId="109857222" sldId="256"/>
        </pc:sldMkLst>
        <pc:spChg chg="mod">
          <ac:chgData name="Serena Bailey (2025320)" userId="S::2025320@student.uwtsd.ac.uk::1c973d81-5c97-4270-b91c-9a8c7293eb2f" providerId="AD" clId="Web-{DB063710-4350-A790-ACF8-D11D76FFA59E}" dt="2023-06-09T21:17:25.928" v="455"/>
          <ac:spMkLst>
            <pc:docMk/>
            <pc:sldMk cId="109857222" sldId="256"/>
            <ac:spMk id="2" creationId="{00000000-0000-0000-0000-000000000000}"/>
          </ac:spMkLst>
        </pc:spChg>
        <pc:spChg chg="add mod">
          <ac:chgData name="Serena Bailey (2025320)" userId="S::2025320@student.uwtsd.ac.uk::1c973d81-5c97-4270-b91c-9a8c7293eb2f" providerId="AD" clId="Web-{DB063710-4350-A790-ACF8-D11D76FFA59E}" dt="2023-06-09T21:17:25.913" v="454"/>
          <ac:spMkLst>
            <pc:docMk/>
            <pc:sldMk cId="109857222" sldId="256"/>
            <ac:spMk id="4" creationId="{583431CC-31F6-EA40-DD56-88124C609EBF}"/>
          </ac:spMkLst>
        </pc:spChg>
        <pc:spChg chg="add del">
          <ac:chgData name="Serena Bailey (2025320)" userId="S::2025320@student.uwtsd.ac.uk::1c973d81-5c97-4270-b91c-9a8c7293eb2f" providerId="AD" clId="Web-{DB063710-4350-A790-ACF8-D11D76FFA59E}" dt="2023-06-09T21:16:57.365" v="448"/>
          <ac:spMkLst>
            <pc:docMk/>
            <pc:sldMk cId="109857222" sldId="256"/>
            <ac:spMk id="28" creationId="{BEBFA723-5A7B-472D-ABD7-1526B8D3A38B}"/>
          </ac:spMkLst>
        </pc:spChg>
        <pc:spChg chg="add del">
          <ac:chgData name="Serena Bailey (2025320)" userId="S::2025320@student.uwtsd.ac.uk::1c973d81-5c97-4270-b91c-9a8c7293eb2f" providerId="AD" clId="Web-{DB063710-4350-A790-ACF8-D11D76FFA59E}" dt="2023-06-09T21:16:57.365" v="448"/>
          <ac:spMkLst>
            <pc:docMk/>
            <pc:sldMk cId="109857222" sldId="256"/>
            <ac:spMk id="30" creationId="{A6B27065-399A-4CF7-BF70-CF79B9848FC1}"/>
          </ac:spMkLst>
        </pc:spChg>
        <pc:spChg chg="add del">
          <ac:chgData name="Serena Bailey (2025320)" userId="S::2025320@student.uwtsd.ac.uk::1c973d81-5c97-4270-b91c-9a8c7293eb2f" providerId="AD" clId="Web-{DB063710-4350-A790-ACF8-D11D76FFA59E}" dt="2023-06-09T21:17:25.928" v="455"/>
          <ac:spMkLst>
            <pc:docMk/>
            <pc:sldMk cId="109857222" sldId="256"/>
            <ac:spMk id="40" creationId="{A8CCCB6D-5162-4AAE-A5E3-3AC55410DBCE}"/>
          </ac:spMkLst>
        </pc:spChg>
        <pc:spChg chg="add del">
          <ac:chgData name="Serena Bailey (2025320)" userId="S::2025320@student.uwtsd.ac.uk::1c973d81-5c97-4270-b91c-9a8c7293eb2f" providerId="AD" clId="Web-{DB063710-4350-A790-ACF8-D11D76FFA59E}" dt="2023-06-09T21:17:25.928" v="455"/>
          <ac:spMkLst>
            <pc:docMk/>
            <pc:sldMk cId="109857222" sldId="256"/>
            <ac:spMk id="42" creationId="{0BCD8C04-CC7B-40EF-82EB-E9821F79BB86}"/>
          </ac:spMkLst>
        </pc:spChg>
        <pc:spChg chg="add del">
          <ac:chgData name="Serena Bailey (2025320)" userId="S::2025320@student.uwtsd.ac.uk::1c973d81-5c97-4270-b91c-9a8c7293eb2f" providerId="AD" clId="Web-{DB063710-4350-A790-ACF8-D11D76FFA59E}" dt="2023-06-09T21:17:25.913" v="454"/>
          <ac:spMkLst>
            <pc:docMk/>
            <pc:sldMk cId="109857222" sldId="256"/>
            <ac:spMk id="47" creationId="{1D50F262-343C-4101-AB3C-9DA1072F7305}"/>
          </ac:spMkLst>
        </pc:spChg>
        <pc:spChg chg="add del">
          <ac:chgData name="Serena Bailey (2025320)" userId="S::2025320@student.uwtsd.ac.uk::1c973d81-5c97-4270-b91c-9a8c7293eb2f" providerId="AD" clId="Web-{DB063710-4350-A790-ACF8-D11D76FFA59E}" dt="2023-06-09T21:17:25.913" v="454"/>
          <ac:spMkLst>
            <pc:docMk/>
            <pc:sldMk cId="109857222" sldId="256"/>
            <ac:spMk id="49" creationId="{6A0924B3-0260-445E-AFD7-9533C0D1B3C9}"/>
          </ac:spMkLst>
        </pc:spChg>
        <pc:spChg chg="add del">
          <ac:chgData name="Serena Bailey (2025320)" userId="S::2025320@student.uwtsd.ac.uk::1c973d81-5c97-4270-b91c-9a8c7293eb2f" providerId="AD" clId="Web-{DB063710-4350-A790-ACF8-D11D76FFA59E}" dt="2023-06-09T21:17:25.913" v="454"/>
          <ac:spMkLst>
            <pc:docMk/>
            <pc:sldMk cId="109857222" sldId="256"/>
            <ac:spMk id="51" creationId="{7C34E8CB-B972-4A94-8469-315C10C2AA93}"/>
          </ac:spMkLst>
        </pc:spChg>
        <pc:spChg chg="add del">
          <ac:chgData name="Serena Bailey (2025320)" userId="S::2025320@student.uwtsd.ac.uk::1c973d81-5c97-4270-b91c-9a8c7293eb2f" providerId="AD" clId="Web-{DB063710-4350-A790-ACF8-D11D76FFA59E}" dt="2023-06-09T21:17:25.913" v="454"/>
          <ac:spMkLst>
            <pc:docMk/>
            <pc:sldMk cId="109857222" sldId="256"/>
            <ac:spMk id="53" creationId="{114A821F-8663-46BA-8CC0-D4C44F639F3A}"/>
          </ac:spMkLst>
        </pc:spChg>
        <pc:spChg chg="add del">
          <ac:chgData name="Serena Bailey (2025320)" userId="S::2025320@student.uwtsd.ac.uk::1c973d81-5c97-4270-b91c-9a8c7293eb2f" providerId="AD" clId="Web-{DB063710-4350-A790-ACF8-D11D76FFA59E}" dt="2023-06-09T21:17:25.913" v="454"/>
          <ac:spMkLst>
            <pc:docMk/>
            <pc:sldMk cId="109857222" sldId="256"/>
            <ac:spMk id="55" creationId="{67EF550F-47CE-4FB2-9DAC-12AD835C833D}"/>
          </ac:spMkLst>
        </pc:spChg>
        <pc:spChg chg="add">
          <ac:chgData name="Serena Bailey (2025320)" userId="S::2025320@student.uwtsd.ac.uk::1c973d81-5c97-4270-b91c-9a8c7293eb2f" providerId="AD" clId="Web-{DB063710-4350-A790-ACF8-D11D76FFA59E}" dt="2023-06-09T21:17:25.928" v="455"/>
          <ac:spMkLst>
            <pc:docMk/>
            <pc:sldMk cId="109857222" sldId="256"/>
            <ac:spMk id="57" creationId="{A8CCCB6D-5162-4AAE-A5E3-3AC55410DBCE}"/>
          </ac:spMkLst>
        </pc:spChg>
        <pc:spChg chg="add">
          <ac:chgData name="Serena Bailey (2025320)" userId="S::2025320@student.uwtsd.ac.uk::1c973d81-5c97-4270-b91c-9a8c7293eb2f" providerId="AD" clId="Web-{DB063710-4350-A790-ACF8-D11D76FFA59E}" dt="2023-06-09T21:17:25.928" v="455"/>
          <ac:spMkLst>
            <pc:docMk/>
            <pc:sldMk cId="109857222" sldId="256"/>
            <ac:spMk id="58" creationId="{0BCD8C04-CC7B-40EF-82EB-E9821F79BB86}"/>
          </ac:spMkLst>
        </pc:spChg>
        <pc:grpChg chg="add del">
          <ac:chgData name="Serena Bailey (2025320)" userId="S::2025320@student.uwtsd.ac.uk::1c973d81-5c97-4270-b91c-9a8c7293eb2f" providerId="AD" clId="Web-{DB063710-4350-A790-ACF8-D11D76FFA59E}" dt="2023-06-09T21:16:57.365" v="448"/>
          <ac:grpSpMkLst>
            <pc:docMk/>
            <pc:sldMk cId="109857222" sldId="256"/>
            <ac:grpSpMk id="32" creationId="{CF22986C-DDF7-4109-9D6A-006800D6B041}"/>
          </ac:grpSpMkLst>
        </pc:grpChg>
        <pc:picChg chg="add mod ord">
          <ac:chgData name="Serena Bailey (2025320)" userId="S::2025320@student.uwtsd.ac.uk::1c973d81-5c97-4270-b91c-9a8c7293eb2f" providerId="AD" clId="Web-{DB063710-4350-A790-ACF8-D11D76FFA59E}" dt="2023-06-09T21:17:25.913" v="454"/>
          <ac:picMkLst>
            <pc:docMk/>
            <pc:sldMk cId="109857222" sldId="256"/>
            <ac:picMk id="3" creationId="{A82BF7D5-03A0-28D3-9A6A-2EA1268987F4}"/>
          </ac:picMkLst>
        </pc:picChg>
        <pc:picChg chg="mod ord">
          <ac:chgData name="Serena Bailey (2025320)" userId="S::2025320@student.uwtsd.ac.uk::1c973d81-5c97-4270-b91c-9a8c7293eb2f" providerId="AD" clId="Web-{DB063710-4350-A790-ACF8-D11D76FFA59E}" dt="2023-06-09T21:17:25.913" v="454"/>
          <ac:picMkLst>
            <pc:docMk/>
            <pc:sldMk cId="109857222" sldId="256"/>
            <ac:picMk id="23" creationId="{E9DBE67A-54A6-CFFE-5A65-833521F1F5D3}"/>
          </ac:picMkLst>
        </pc:picChg>
      </pc:sldChg>
      <pc:sldChg chg="del">
        <pc:chgData name="Serena Bailey (2025320)" userId="S::2025320@student.uwtsd.ac.uk::1c973d81-5c97-4270-b91c-9a8c7293eb2f" providerId="AD" clId="Web-{DB063710-4350-A790-ACF8-D11D76FFA59E}" dt="2023-06-09T14:11:29.196" v="399"/>
        <pc:sldMkLst>
          <pc:docMk/>
          <pc:sldMk cId="3295258931" sldId="257"/>
        </pc:sldMkLst>
      </pc:sldChg>
      <pc:sldChg chg="modSp">
        <pc:chgData name="Serena Bailey (2025320)" userId="S::2025320@student.uwtsd.ac.uk::1c973d81-5c97-4270-b91c-9a8c7293eb2f" providerId="AD" clId="Web-{DB063710-4350-A790-ACF8-D11D76FFA59E}" dt="2023-06-09T21:48:49.008" v="709" actId="20577"/>
        <pc:sldMkLst>
          <pc:docMk/>
          <pc:sldMk cId="206564637" sldId="258"/>
        </pc:sldMkLst>
        <pc:spChg chg="mod">
          <ac:chgData name="Serena Bailey (2025320)" userId="S::2025320@student.uwtsd.ac.uk::1c973d81-5c97-4270-b91c-9a8c7293eb2f" providerId="AD" clId="Web-{DB063710-4350-A790-ACF8-D11D76FFA59E}" dt="2023-06-09T09:03:02.405" v="119" actId="1076"/>
          <ac:spMkLst>
            <pc:docMk/>
            <pc:sldMk cId="206564637" sldId="258"/>
            <ac:spMk id="2" creationId="{9F526534-ADB9-AB25-225C-0663A03A53BF}"/>
          </ac:spMkLst>
        </pc:spChg>
        <pc:spChg chg="mod">
          <ac:chgData name="Serena Bailey (2025320)" userId="S::2025320@student.uwtsd.ac.uk::1c973d81-5c97-4270-b91c-9a8c7293eb2f" providerId="AD" clId="Web-{DB063710-4350-A790-ACF8-D11D76FFA59E}" dt="2023-06-09T21:48:49.008" v="709" actId="20577"/>
          <ac:spMkLst>
            <pc:docMk/>
            <pc:sldMk cId="206564637" sldId="258"/>
            <ac:spMk id="3" creationId="{A76D2F80-1A4B-B87D-D93F-C08E348F14F0}"/>
          </ac:spMkLst>
        </pc:spChg>
      </pc:sldChg>
      <pc:sldChg chg="addSp delSp modSp mod setBg">
        <pc:chgData name="Serena Bailey (2025320)" userId="S::2025320@student.uwtsd.ac.uk::1c973d81-5c97-4270-b91c-9a8c7293eb2f" providerId="AD" clId="Web-{DB063710-4350-A790-ACF8-D11D76FFA59E}" dt="2023-06-09T22:04:16.787" v="891" actId="1076"/>
        <pc:sldMkLst>
          <pc:docMk/>
          <pc:sldMk cId="1490208990" sldId="259"/>
        </pc:sldMkLst>
        <pc:spChg chg="del mod">
          <ac:chgData name="Serena Bailey (2025320)" userId="S::2025320@student.uwtsd.ac.uk::1c973d81-5c97-4270-b91c-9a8c7293eb2f" providerId="AD" clId="Web-{DB063710-4350-A790-ACF8-D11D76FFA59E}" dt="2023-06-09T09:49:24.816" v="186"/>
          <ac:spMkLst>
            <pc:docMk/>
            <pc:sldMk cId="1490208990" sldId="259"/>
            <ac:spMk id="2" creationId="{9A1C7026-59CD-8342-B7E6-8D2D7C4E03C6}"/>
          </ac:spMkLst>
        </pc:spChg>
        <pc:spChg chg="add mod">
          <ac:chgData name="Serena Bailey (2025320)" userId="S::2025320@student.uwtsd.ac.uk::1c973d81-5c97-4270-b91c-9a8c7293eb2f" providerId="AD" clId="Web-{DB063710-4350-A790-ACF8-D11D76FFA59E}" dt="2023-06-09T21:50:10.948" v="719" actId="1076"/>
          <ac:spMkLst>
            <pc:docMk/>
            <pc:sldMk cId="1490208990" sldId="259"/>
            <ac:spMk id="2" creationId="{BE870295-1AC9-04A0-5AA7-3631F847EE0D}"/>
          </ac:spMkLst>
        </pc:spChg>
        <pc:spChg chg="mod">
          <ac:chgData name="Serena Bailey (2025320)" userId="S::2025320@student.uwtsd.ac.uk::1c973d81-5c97-4270-b91c-9a8c7293eb2f" providerId="AD" clId="Web-{DB063710-4350-A790-ACF8-D11D76FFA59E}" dt="2023-06-09T21:12:18.463" v="438"/>
          <ac:spMkLst>
            <pc:docMk/>
            <pc:sldMk cId="1490208990" sldId="259"/>
            <ac:spMk id="3" creationId="{67533D3D-764B-9C3C-1699-AE5778C2CF39}"/>
          </ac:spMkLst>
        </pc:spChg>
        <pc:spChg chg="add mod">
          <ac:chgData name="Serena Bailey (2025320)" userId="S::2025320@student.uwtsd.ac.uk::1c973d81-5c97-4270-b91c-9a8c7293eb2f" providerId="AD" clId="Web-{DB063710-4350-A790-ACF8-D11D76FFA59E}" dt="2023-06-09T21:50:21.729" v="721" actId="14100"/>
          <ac:spMkLst>
            <pc:docMk/>
            <pc:sldMk cId="1490208990" sldId="259"/>
            <ac:spMk id="4" creationId="{3BD2B337-4E0B-A03D-D9B2-61CD4CC945B7}"/>
          </ac:spMkLst>
        </pc:spChg>
        <pc:spChg chg="add del mod">
          <ac:chgData name="Serena Bailey (2025320)" userId="S::2025320@student.uwtsd.ac.uk::1c973d81-5c97-4270-b91c-9a8c7293eb2f" providerId="AD" clId="Web-{DB063710-4350-A790-ACF8-D11D76FFA59E}" dt="2023-06-09T09:48:01.330" v="182"/>
          <ac:spMkLst>
            <pc:docMk/>
            <pc:sldMk cId="1490208990" sldId="259"/>
            <ac:spMk id="4" creationId="{94717DFB-9FCE-26FD-73CE-CAE60D7AEC80}"/>
          </ac:spMkLst>
        </pc:spChg>
        <pc:spChg chg="add del mod">
          <ac:chgData name="Serena Bailey (2025320)" userId="S::2025320@student.uwtsd.ac.uk::1c973d81-5c97-4270-b91c-9a8c7293eb2f" providerId="AD" clId="Web-{DB063710-4350-A790-ACF8-D11D76FFA59E}" dt="2023-06-09T21:47:31.190" v="695"/>
          <ac:spMkLst>
            <pc:docMk/>
            <pc:sldMk cId="1490208990" sldId="259"/>
            <ac:spMk id="5" creationId="{36BEED63-98E3-EB0B-862E-F49343600E01}"/>
          </ac:spMkLst>
        </pc:spChg>
        <pc:spChg chg="add del mod">
          <ac:chgData name="Serena Bailey (2025320)" userId="S::2025320@student.uwtsd.ac.uk::1c973d81-5c97-4270-b91c-9a8c7293eb2f" providerId="AD" clId="Web-{DB063710-4350-A790-ACF8-D11D76FFA59E}" dt="2023-06-09T09:49:33.816" v="187"/>
          <ac:spMkLst>
            <pc:docMk/>
            <pc:sldMk cId="1490208990" sldId="259"/>
            <ac:spMk id="6" creationId="{B1CB8D18-3DDA-E8A9-FC77-18114835BC84}"/>
          </ac:spMkLst>
        </pc:spChg>
        <pc:spChg chg="add mod">
          <ac:chgData name="Serena Bailey (2025320)" userId="S::2025320@student.uwtsd.ac.uk::1c973d81-5c97-4270-b91c-9a8c7293eb2f" providerId="AD" clId="Web-{DB063710-4350-A790-ACF8-D11D76FFA59E}" dt="2023-06-09T10:04:12.775" v="330" actId="1076"/>
          <ac:spMkLst>
            <pc:docMk/>
            <pc:sldMk cId="1490208990" sldId="259"/>
            <ac:spMk id="7" creationId="{64301688-4BC9-9F4B-06A2-A206CB9EE0B9}"/>
          </ac:spMkLst>
        </pc:spChg>
        <pc:spChg chg="add mod">
          <ac:chgData name="Serena Bailey (2025320)" userId="S::2025320@student.uwtsd.ac.uk::1c973d81-5c97-4270-b91c-9a8c7293eb2f" providerId="AD" clId="Web-{DB063710-4350-A790-ACF8-D11D76FFA59E}" dt="2023-06-09T21:51:05.996" v="728" actId="1076"/>
          <ac:spMkLst>
            <pc:docMk/>
            <pc:sldMk cId="1490208990" sldId="259"/>
            <ac:spMk id="8" creationId="{A8DAE8B0-D39F-CD2E-D255-3302230E571E}"/>
          </ac:spMkLst>
        </pc:spChg>
        <pc:spChg chg="add mod">
          <ac:chgData name="Serena Bailey (2025320)" userId="S::2025320@student.uwtsd.ac.uk::1c973d81-5c97-4270-b91c-9a8c7293eb2f" providerId="AD" clId="Web-{DB063710-4350-A790-ACF8-D11D76FFA59E}" dt="2023-06-09T10:03:45.915" v="326" actId="20577"/>
          <ac:spMkLst>
            <pc:docMk/>
            <pc:sldMk cId="1490208990" sldId="259"/>
            <ac:spMk id="9" creationId="{4E403C2E-9330-319A-438B-6BD786643352}"/>
          </ac:spMkLst>
        </pc:spChg>
        <pc:spChg chg="add mod">
          <ac:chgData name="Serena Bailey (2025320)" userId="S::2025320@student.uwtsd.ac.uk::1c973d81-5c97-4270-b91c-9a8c7293eb2f" providerId="AD" clId="Web-{DB063710-4350-A790-ACF8-D11D76FFA59E}" dt="2023-06-09T21:50:51.730" v="727" actId="14100"/>
          <ac:spMkLst>
            <pc:docMk/>
            <pc:sldMk cId="1490208990" sldId="259"/>
            <ac:spMk id="10" creationId="{24A68A90-CC52-9095-2146-20C83EE4E967}"/>
          </ac:spMkLst>
        </pc:spChg>
        <pc:spChg chg="mod">
          <ac:chgData name="Serena Bailey (2025320)" userId="S::2025320@student.uwtsd.ac.uk::1c973d81-5c97-4270-b91c-9a8c7293eb2f" providerId="AD" clId="Web-{DB063710-4350-A790-ACF8-D11D76FFA59E}" dt="2023-06-09T21:12:25.900" v="439"/>
          <ac:spMkLst>
            <pc:docMk/>
            <pc:sldMk cId="1490208990" sldId="259"/>
            <ac:spMk id="876" creationId="{5EA3D838-8C4D-FC5B-C9AC-5E285FEE091B}"/>
          </ac:spMkLst>
        </pc:spChg>
        <pc:spChg chg="add mod">
          <ac:chgData name="Serena Bailey (2025320)" userId="S::2025320@student.uwtsd.ac.uk::1c973d81-5c97-4270-b91c-9a8c7293eb2f" providerId="AD" clId="Web-{DB063710-4350-A790-ACF8-D11D76FFA59E}" dt="2023-06-09T21:58:37.935" v="789" actId="14100"/>
          <ac:spMkLst>
            <pc:docMk/>
            <pc:sldMk cId="1490208990" sldId="259"/>
            <ac:spMk id="1323" creationId="{A7BA936D-60F5-67CF-E60F-B778D50FB3FF}"/>
          </ac:spMkLst>
        </pc:spChg>
        <pc:spChg chg="add mod">
          <ac:chgData name="Serena Bailey (2025320)" userId="S::2025320@student.uwtsd.ac.uk::1c973d81-5c97-4270-b91c-9a8c7293eb2f" providerId="AD" clId="Web-{DB063710-4350-A790-ACF8-D11D76FFA59E}" dt="2023-06-09T22:01:20.486" v="868" actId="1076"/>
          <ac:spMkLst>
            <pc:docMk/>
            <pc:sldMk cId="1490208990" sldId="259"/>
            <ac:spMk id="1324" creationId="{4B5B8342-103E-CD50-EB6D-83ED15B0CFD3}"/>
          </ac:spMkLst>
        </pc:spChg>
        <pc:graphicFrameChg chg="add del mod modGraphic">
          <ac:chgData name="Serena Bailey (2025320)" userId="S::2025320@student.uwtsd.ac.uk::1c973d81-5c97-4270-b91c-9a8c7293eb2f" providerId="AD" clId="Web-{DB063710-4350-A790-ACF8-D11D76FFA59E}" dt="2023-06-09T21:48:59.555" v="710"/>
          <ac:graphicFrameMkLst>
            <pc:docMk/>
            <pc:sldMk cId="1490208990" sldId="259"/>
            <ac:graphicFrameMk id="11" creationId="{1F51256E-450D-3A5A-5362-DA4B5303F6D9}"/>
          </ac:graphicFrameMkLst>
        </pc:graphicFrameChg>
        <pc:graphicFrameChg chg="add del mod modGraphic">
          <ac:chgData name="Serena Bailey (2025320)" userId="S::2025320@student.uwtsd.ac.uk::1c973d81-5c97-4270-b91c-9a8c7293eb2f" providerId="AD" clId="Web-{DB063710-4350-A790-ACF8-D11D76FFA59E}" dt="2023-06-09T21:53:38.443" v="741"/>
          <ac:graphicFrameMkLst>
            <pc:docMk/>
            <pc:sldMk cId="1490208990" sldId="259"/>
            <ac:graphicFrameMk id="1034" creationId="{9E3950F2-0F8D-1332-FCFE-01386932FBC3}"/>
          </ac:graphicFrameMkLst>
        </pc:graphicFrameChg>
        <pc:graphicFrameChg chg="add del mod modGraphic">
          <ac:chgData name="Serena Bailey (2025320)" userId="S::2025320@student.uwtsd.ac.uk::1c973d81-5c97-4270-b91c-9a8c7293eb2f" providerId="AD" clId="Web-{DB063710-4350-A790-ACF8-D11D76FFA59E}" dt="2023-06-09T21:56:46.885" v="774"/>
          <ac:graphicFrameMkLst>
            <pc:docMk/>
            <pc:sldMk cId="1490208990" sldId="259"/>
            <ac:graphicFrameMk id="1161" creationId="{FAE499CE-AC0C-737B-0940-4AC5FA209C57}"/>
          </ac:graphicFrameMkLst>
        </pc:graphicFrameChg>
        <pc:picChg chg="add mod">
          <ac:chgData name="Serena Bailey (2025320)" userId="S::2025320@student.uwtsd.ac.uk::1c973d81-5c97-4270-b91c-9a8c7293eb2f" providerId="AD" clId="Web-{DB063710-4350-A790-ACF8-D11D76FFA59E}" dt="2023-06-09T21:50:39.042" v="726" actId="1076"/>
          <ac:picMkLst>
            <pc:docMk/>
            <pc:sldMk cId="1490208990" sldId="259"/>
            <ac:picMk id="6" creationId="{35EDFE75-8A4B-5E69-4D6F-880E9E643E4D}"/>
          </ac:picMkLst>
        </pc:picChg>
        <pc:picChg chg="add del mod">
          <ac:chgData name="Serena Bailey (2025320)" userId="S::2025320@student.uwtsd.ac.uk::1c973d81-5c97-4270-b91c-9a8c7293eb2f" providerId="AD" clId="Web-{DB063710-4350-A790-ACF8-D11D76FFA59E}" dt="2023-06-09T09:51:44.663" v="223"/>
          <ac:picMkLst>
            <pc:docMk/>
            <pc:sldMk cId="1490208990" sldId="259"/>
            <ac:picMk id="8" creationId="{DCA4F29D-63EE-933D-8C02-148E6830B250}"/>
          </ac:picMkLst>
        </pc:picChg>
        <pc:picChg chg="add mod">
          <ac:chgData name="Serena Bailey (2025320)" userId="S::2025320@student.uwtsd.ac.uk::1c973d81-5c97-4270-b91c-9a8c7293eb2f" providerId="AD" clId="Web-{DB063710-4350-A790-ACF8-D11D76FFA59E}" dt="2023-06-09T22:04:16.787" v="891" actId="1076"/>
          <ac:picMkLst>
            <pc:docMk/>
            <pc:sldMk cId="1490208990" sldId="259"/>
            <ac:picMk id="1325" creationId="{6CB2F424-CEC8-3887-0F23-124DECA52383}"/>
          </ac:picMkLst>
        </pc:picChg>
        <pc:picChg chg="add mod">
          <ac:chgData name="Serena Bailey (2025320)" userId="S::2025320@student.uwtsd.ac.uk::1c973d81-5c97-4270-b91c-9a8c7293eb2f" providerId="AD" clId="Web-{DB063710-4350-A790-ACF8-D11D76FFA59E}" dt="2023-06-09T22:03:53.724" v="885" actId="14100"/>
          <ac:picMkLst>
            <pc:docMk/>
            <pc:sldMk cId="1490208990" sldId="259"/>
            <ac:picMk id="1326" creationId="{AEEC43D3-C3B0-7F11-B05A-72BB03B8D52A}"/>
          </ac:picMkLst>
        </pc:picChg>
      </pc:sldChg>
      <pc:sldChg chg="modSp">
        <pc:chgData name="Serena Bailey (2025320)" userId="S::2025320@student.uwtsd.ac.uk::1c973d81-5c97-4270-b91c-9a8c7293eb2f" providerId="AD" clId="Web-{DB063710-4350-A790-ACF8-D11D76FFA59E}" dt="2023-06-09T09:44:34.903" v="171" actId="14100"/>
        <pc:sldMkLst>
          <pc:docMk/>
          <pc:sldMk cId="223597218" sldId="260"/>
        </pc:sldMkLst>
        <pc:spChg chg="mod">
          <ac:chgData name="Serena Bailey (2025320)" userId="S::2025320@student.uwtsd.ac.uk::1c973d81-5c97-4270-b91c-9a8c7293eb2f" providerId="AD" clId="Web-{DB063710-4350-A790-ACF8-D11D76FFA59E}" dt="2023-06-09T09:44:34.903" v="171" actId="14100"/>
          <ac:spMkLst>
            <pc:docMk/>
            <pc:sldMk cId="223597218" sldId="260"/>
            <ac:spMk id="2" creationId="{8F20D48B-5423-CAEF-3DF5-7775402FC5E5}"/>
          </ac:spMkLst>
        </pc:spChg>
        <pc:spChg chg="mod">
          <ac:chgData name="Serena Bailey (2025320)" userId="S::2025320@student.uwtsd.ac.uk::1c973d81-5c97-4270-b91c-9a8c7293eb2f" providerId="AD" clId="Web-{DB063710-4350-A790-ACF8-D11D76FFA59E}" dt="2023-06-09T09:44:14.824" v="157" actId="1076"/>
          <ac:spMkLst>
            <pc:docMk/>
            <pc:sldMk cId="223597218" sldId="260"/>
            <ac:spMk id="3" creationId="{0501DC54-C845-AE27-8B8D-2F4B30F38F88}"/>
          </ac:spMkLst>
        </pc:spChg>
        <pc:spChg chg="mod">
          <ac:chgData name="Serena Bailey (2025320)" userId="S::2025320@student.uwtsd.ac.uk::1c973d81-5c97-4270-b91c-9a8c7293eb2f" providerId="AD" clId="Web-{DB063710-4350-A790-ACF8-D11D76FFA59E}" dt="2023-06-09T09:07:15.843" v="150" actId="1076"/>
          <ac:spMkLst>
            <pc:docMk/>
            <pc:sldMk cId="223597218" sldId="260"/>
            <ac:spMk id="9" creationId="{629BD801-775E-2E18-B146-9100DAAFA0E9}"/>
          </ac:spMkLst>
        </pc:spChg>
        <pc:graphicFrameChg chg="mod modGraphic">
          <ac:chgData name="Serena Bailey (2025320)" userId="S::2025320@student.uwtsd.ac.uk::1c973d81-5c97-4270-b91c-9a8c7293eb2f" providerId="AD" clId="Web-{DB063710-4350-A790-ACF8-D11D76FFA59E}" dt="2023-06-09T09:07:33.485" v="153" actId="14100"/>
          <ac:graphicFrameMkLst>
            <pc:docMk/>
            <pc:sldMk cId="223597218" sldId="260"/>
            <ac:graphicFrameMk id="1285" creationId="{81D44FC7-E836-9CFE-D75E-0E57E89BB43F}"/>
          </ac:graphicFrameMkLst>
        </pc:graphicFrameChg>
        <pc:picChg chg="mod">
          <ac:chgData name="Serena Bailey (2025320)" userId="S::2025320@student.uwtsd.ac.uk::1c973d81-5c97-4270-b91c-9a8c7293eb2f" providerId="AD" clId="Web-{DB063710-4350-A790-ACF8-D11D76FFA59E}" dt="2023-06-09T09:07:28.313" v="152" actId="14100"/>
          <ac:picMkLst>
            <pc:docMk/>
            <pc:sldMk cId="223597218" sldId="260"/>
            <ac:picMk id="8" creationId="{AAEE2FDC-9FDE-994C-B27A-ADA5789E6C0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6B8081-F93B-4A27-A616-40DF04DE1362}" type="doc">
      <dgm:prSet loTypeId="urn:microsoft.com/office/officeart/2005/8/layout/hProcess7" loCatId="process" qsTypeId="urn:microsoft.com/office/officeart/2005/8/quickstyle/simple3" qsCatId="simple" csTypeId="urn:microsoft.com/office/officeart/2005/8/colors/colorful1" csCatId="colorful" phldr="1"/>
      <dgm:spPr/>
      <dgm:t>
        <a:bodyPr/>
        <a:lstStyle/>
        <a:p>
          <a:endParaRPr lang="en-GB"/>
        </a:p>
      </dgm:t>
    </dgm:pt>
    <dgm:pt modelId="{7D5D1851-39C1-406D-B8E4-631D5AF0EE16}">
      <dgm:prSet phldrT="[Text]" phldr="0"/>
      <dgm:spPr/>
      <dgm:t>
        <a:bodyPr/>
        <a:lstStyle/>
        <a:p>
          <a:pPr rtl="0"/>
          <a:r>
            <a:rPr lang="en-GB" b="1" u="sng">
              <a:latin typeface="Arial Nova"/>
            </a:rPr>
            <a:t>Function </a:t>
          </a:r>
        </a:p>
      </dgm:t>
    </dgm:pt>
    <dgm:pt modelId="{AD90BA15-92FD-48F4-8608-D04F83E1FD41}" type="parTrans" cxnId="{3F13FF47-CE25-488D-81F6-E400A55DFBEA}">
      <dgm:prSet/>
      <dgm:spPr/>
      <dgm:t>
        <a:bodyPr/>
        <a:lstStyle/>
        <a:p>
          <a:endParaRPr lang="en-GB"/>
        </a:p>
      </dgm:t>
    </dgm:pt>
    <dgm:pt modelId="{DC30D29A-7981-4436-9E6A-7832924A5F8E}" type="sibTrans" cxnId="{3F13FF47-CE25-488D-81F6-E400A55DFBEA}">
      <dgm:prSet/>
      <dgm:spPr/>
      <dgm:t>
        <a:bodyPr/>
        <a:lstStyle/>
        <a:p>
          <a:endParaRPr lang="en-GB"/>
        </a:p>
      </dgm:t>
    </dgm:pt>
    <dgm:pt modelId="{00A25D37-074B-45AB-B915-88029EFE078E}">
      <dgm:prSet phldrT="[Text]" phldr="0"/>
      <dgm:spPr/>
      <dgm:t>
        <a:bodyPr/>
        <a:lstStyle/>
        <a:p>
          <a:pPr rtl="0"/>
          <a:r>
            <a:rPr lang="en-GB">
              <a:latin typeface="Arial Nova"/>
            </a:rPr>
            <a:t>Chews food in the mouth</a:t>
          </a:r>
        </a:p>
      </dgm:t>
    </dgm:pt>
    <dgm:pt modelId="{1CF2777E-CFDE-494D-BFC5-792997A56EB7}" type="parTrans" cxnId="{D7165BD1-F009-4435-9FD2-490323516E86}">
      <dgm:prSet/>
      <dgm:spPr/>
      <dgm:t>
        <a:bodyPr/>
        <a:lstStyle/>
        <a:p>
          <a:endParaRPr lang="en-GB"/>
        </a:p>
      </dgm:t>
    </dgm:pt>
    <dgm:pt modelId="{812CACDC-911F-4724-99B0-608CE8466262}" type="sibTrans" cxnId="{D7165BD1-F009-4435-9FD2-490323516E86}">
      <dgm:prSet/>
      <dgm:spPr/>
      <dgm:t>
        <a:bodyPr/>
        <a:lstStyle/>
        <a:p>
          <a:endParaRPr lang="en-GB"/>
        </a:p>
      </dgm:t>
    </dgm:pt>
    <dgm:pt modelId="{738C64CB-B033-4936-B9F8-6A75414357AD}">
      <dgm:prSet phldrT="[Text]" phldr="0"/>
      <dgm:spPr/>
      <dgm:t>
        <a:bodyPr/>
        <a:lstStyle/>
        <a:p>
          <a:pPr rtl="0"/>
          <a:r>
            <a:rPr lang="en-GB">
              <a:latin typeface="Arial Nova"/>
            </a:rPr>
            <a:t>Food reaches the end of the oesophagus </a:t>
          </a:r>
        </a:p>
      </dgm:t>
    </dgm:pt>
    <dgm:pt modelId="{FB01754D-E326-4128-8DE1-0778B2149772}" type="parTrans" cxnId="{A85630F9-9FE1-4BC8-ABDE-735A72FBDA06}">
      <dgm:prSet/>
      <dgm:spPr/>
      <dgm:t>
        <a:bodyPr/>
        <a:lstStyle/>
        <a:p>
          <a:endParaRPr lang="en-GB"/>
        </a:p>
      </dgm:t>
    </dgm:pt>
    <dgm:pt modelId="{1AD4A013-545F-41DF-8E1B-598F432C07B4}" type="sibTrans" cxnId="{A85630F9-9FE1-4BC8-ABDE-735A72FBDA06}">
      <dgm:prSet/>
      <dgm:spPr/>
      <dgm:t>
        <a:bodyPr/>
        <a:lstStyle/>
        <a:p>
          <a:endParaRPr lang="en-GB"/>
        </a:p>
      </dgm:t>
    </dgm:pt>
    <dgm:pt modelId="{8CF87F34-DD16-422C-B7ED-02D275F627EE}">
      <dgm:prSet phldr="0"/>
      <dgm:spPr/>
      <dgm:t>
        <a:bodyPr/>
        <a:lstStyle/>
        <a:p>
          <a:pPr rtl="0"/>
          <a:r>
            <a:rPr lang="en-GB">
              <a:latin typeface="Arial Nova"/>
            </a:rPr>
            <a:t>Food unable to digest in the small intestine will continue to the large intestine for further digestation</a:t>
          </a:r>
        </a:p>
      </dgm:t>
    </dgm:pt>
    <dgm:pt modelId="{B2358BC6-F61E-4AEC-BB99-424C15342824}" type="parTrans" cxnId="{BEF9F90E-EF9C-43E7-9685-F26EFFBBDFE7}">
      <dgm:prSet/>
      <dgm:spPr/>
    </dgm:pt>
    <dgm:pt modelId="{93073F61-2509-4EED-B80E-5144EE797749}" type="sibTrans" cxnId="{BEF9F90E-EF9C-43E7-9685-F26EFFBBDFE7}">
      <dgm:prSet/>
      <dgm:spPr/>
    </dgm:pt>
    <dgm:pt modelId="{BF3FE78D-177C-4D9F-A206-A045705BE406}">
      <dgm:prSet phldr="0"/>
      <dgm:spPr/>
      <dgm:t>
        <a:bodyPr/>
        <a:lstStyle/>
        <a:p>
          <a:pPr rtl="0"/>
          <a:r>
            <a:rPr lang="en-GB">
              <a:latin typeface="Arial Nova"/>
            </a:rPr>
            <a:t>Digested food begins to pass through the anus</a:t>
          </a:r>
        </a:p>
      </dgm:t>
    </dgm:pt>
    <dgm:pt modelId="{EC140A35-63AC-4AFE-9C72-A532D22B9B88}" type="parTrans" cxnId="{60346A48-AFE1-4043-9CBE-436C8F251F5D}">
      <dgm:prSet/>
      <dgm:spPr/>
    </dgm:pt>
    <dgm:pt modelId="{850CD742-8646-40F8-A097-CB044F6C8C7F}" type="sibTrans" cxnId="{60346A48-AFE1-4043-9CBE-436C8F251F5D}">
      <dgm:prSet/>
      <dgm:spPr/>
    </dgm:pt>
    <dgm:pt modelId="{750D2E21-ADE3-4F26-B1E0-FB44E9316490}">
      <dgm:prSet phldr="0"/>
      <dgm:spPr/>
      <dgm:t>
        <a:bodyPr/>
        <a:lstStyle/>
        <a:p>
          <a:pPr rtl="0"/>
          <a:r>
            <a:rPr lang="en-GB">
              <a:latin typeface="Arial Nova"/>
            </a:rPr>
            <a:t>Food enter small intestine </a:t>
          </a:r>
        </a:p>
      </dgm:t>
    </dgm:pt>
    <dgm:pt modelId="{7392A1BB-89EB-4180-A3A2-C193E9815ACC}" type="parTrans" cxnId="{4BB06BF3-1146-45DC-BDA4-D385D9DCFDA4}">
      <dgm:prSet/>
      <dgm:spPr/>
    </dgm:pt>
    <dgm:pt modelId="{A85AA3D3-2CB5-4502-B0FA-B9315BBE776D}" type="sibTrans" cxnId="{4BB06BF3-1146-45DC-BDA4-D385D9DCFDA4}">
      <dgm:prSet/>
      <dgm:spPr/>
    </dgm:pt>
    <dgm:pt modelId="{9FE2C632-32CD-4814-9E08-D18330816D88}">
      <dgm:prSet phldr="0"/>
      <dgm:spPr/>
      <dgm:t>
        <a:bodyPr/>
        <a:lstStyle/>
        <a:p>
          <a:r>
            <a:rPr lang="en-GB" b="0" u="none">
              <a:latin typeface="Arial Nova"/>
            </a:rPr>
            <a:t>(Ray,2022)</a:t>
          </a:r>
        </a:p>
      </dgm:t>
    </dgm:pt>
    <dgm:pt modelId="{F8764E73-7D9A-43DC-BF4C-DDC00DDAC988}" type="parTrans" cxnId="{1445F2A8-4F84-44B2-86A2-E94FA8DE10C5}">
      <dgm:prSet/>
      <dgm:spPr/>
    </dgm:pt>
    <dgm:pt modelId="{B0A39825-5166-426B-9DED-9A5B617C8F7D}" type="sibTrans" cxnId="{1445F2A8-4F84-44B2-86A2-E94FA8DE10C5}">
      <dgm:prSet/>
      <dgm:spPr/>
    </dgm:pt>
    <dgm:pt modelId="{70EB2528-6BB3-4FCA-B351-7A245F5C18A4}">
      <dgm:prSet phldr="0"/>
      <dgm:spPr/>
      <dgm:t>
        <a:bodyPr/>
        <a:lstStyle/>
        <a:p>
          <a:pPr rtl="0"/>
          <a:r>
            <a:rPr lang="en-GB">
              <a:latin typeface="Arial Nova"/>
            </a:rPr>
            <a:t>Food gets broken into a mushy liquid form which is known as chyme according to GOSH Hospital site. (2020)</a:t>
          </a:r>
        </a:p>
      </dgm:t>
    </dgm:pt>
    <dgm:pt modelId="{9D09EAD4-1D2C-490F-8536-A7EC272E5890}" type="parTrans" cxnId="{9A9D8F60-8FD4-46E7-BE7C-17BD523D6834}">
      <dgm:prSet/>
      <dgm:spPr/>
    </dgm:pt>
    <dgm:pt modelId="{49DEDCF1-5189-4B1E-A2AA-EF9C8DE5F038}" type="sibTrans" cxnId="{9A9D8F60-8FD4-46E7-BE7C-17BD523D6834}">
      <dgm:prSet/>
      <dgm:spPr/>
    </dgm:pt>
    <dgm:pt modelId="{5F346121-E5ED-43E6-BB53-E4FE27D183E6}" type="pres">
      <dgm:prSet presAssocID="{C36B8081-F93B-4A27-A616-40DF04DE1362}" presName="Name0" presStyleCnt="0">
        <dgm:presLayoutVars>
          <dgm:dir/>
          <dgm:animLvl val="lvl"/>
          <dgm:resizeHandles val="exact"/>
        </dgm:presLayoutVars>
      </dgm:prSet>
      <dgm:spPr/>
    </dgm:pt>
    <dgm:pt modelId="{54E2C12A-7F36-4646-B6F9-938C56FC9E11}" type="pres">
      <dgm:prSet presAssocID="{7D5D1851-39C1-406D-B8E4-631D5AF0EE16}" presName="compositeNode" presStyleCnt="0">
        <dgm:presLayoutVars>
          <dgm:bulletEnabled val="1"/>
        </dgm:presLayoutVars>
      </dgm:prSet>
      <dgm:spPr/>
    </dgm:pt>
    <dgm:pt modelId="{4B64B44E-DF64-46D1-AAD8-30D214E63CAD}" type="pres">
      <dgm:prSet presAssocID="{7D5D1851-39C1-406D-B8E4-631D5AF0EE16}" presName="bgRect" presStyleLbl="node1" presStyleIdx="0" presStyleCnt="1"/>
      <dgm:spPr/>
    </dgm:pt>
    <dgm:pt modelId="{41B49104-05D9-4BA9-A2FB-08C0D803F2F7}" type="pres">
      <dgm:prSet presAssocID="{7D5D1851-39C1-406D-B8E4-631D5AF0EE16}" presName="parentNode" presStyleLbl="node1" presStyleIdx="0" presStyleCnt="1">
        <dgm:presLayoutVars>
          <dgm:chMax val="0"/>
          <dgm:bulletEnabled val="1"/>
        </dgm:presLayoutVars>
      </dgm:prSet>
      <dgm:spPr/>
    </dgm:pt>
    <dgm:pt modelId="{B062D65D-D2DF-4D01-B00F-7F29240CD5CB}" type="pres">
      <dgm:prSet presAssocID="{7D5D1851-39C1-406D-B8E4-631D5AF0EE16}" presName="childNode" presStyleLbl="node1" presStyleIdx="0" presStyleCnt="1">
        <dgm:presLayoutVars>
          <dgm:bulletEnabled val="1"/>
        </dgm:presLayoutVars>
      </dgm:prSet>
      <dgm:spPr/>
    </dgm:pt>
  </dgm:ptLst>
  <dgm:cxnLst>
    <dgm:cxn modelId="{1279A907-7176-43F3-A71E-BB77BF75DA6B}" type="presOf" srcId="{8CF87F34-DD16-422C-B7ED-02D275F627EE}" destId="{B062D65D-D2DF-4D01-B00F-7F29240CD5CB}" srcOrd="0" destOrd="4" presId="urn:microsoft.com/office/officeart/2005/8/layout/hProcess7"/>
    <dgm:cxn modelId="{BEF9F90E-EF9C-43E7-9685-F26EFFBBDFE7}" srcId="{7D5D1851-39C1-406D-B8E4-631D5AF0EE16}" destId="{8CF87F34-DD16-422C-B7ED-02D275F627EE}" srcOrd="4" destOrd="0" parTransId="{B2358BC6-F61E-4AEC-BB99-424C15342824}" sibTransId="{93073F61-2509-4EED-B80E-5144EE797749}"/>
    <dgm:cxn modelId="{211CF02E-FC2F-4BD6-AB25-68A00EA47B1C}" type="presOf" srcId="{738C64CB-B033-4936-B9F8-6A75414357AD}" destId="{B062D65D-D2DF-4D01-B00F-7F29240CD5CB}" srcOrd="0" destOrd="2" presId="urn:microsoft.com/office/officeart/2005/8/layout/hProcess7"/>
    <dgm:cxn modelId="{D920BC33-7745-44FF-BD2F-9CC13CE9C6FF}" type="presOf" srcId="{C36B8081-F93B-4A27-A616-40DF04DE1362}" destId="{5F346121-E5ED-43E6-BB53-E4FE27D183E6}" srcOrd="0" destOrd="0" presId="urn:microsoft.com/office/officeart/2005/8/layout/hProcess7"/>
    <dgm:cxn modelId="{8E49FF5C-81B2-41C2-860D-79D0A54618C4}" type="presOf" srcId="{70EB2528-6BB3-4FCA-B351-7A245F5C18A4}" destId="{B062D65D-D2DF-4D01-B00F-7F29240CD5CB}" srcOrd="0" destOrd="1" presId="urn:microsoft.com/office/officeart/2005/8/layout/hProcess7"/>
    <dgm:cxn modelId="{9A9D8F60-8FD4-46E7-BE7C-17BD523D6834}" srcId="{7D5D1851-39C1-406D-B8E4-631D5AF0EE16}" destId="{70EB2528-6BB3-4FCA-B351-7A245F5C18A4}" srcOrd="1" destOrd="0" parTransId="{9D09EAD4-1D2C-490F-8536-A7EC272E5890}" sibTransId="{49DEDCF1-5189-4B1E-A2AA-EF9C8DE5F038}"/>
    <dgm:cxn modelId="{3F13FF47-CE25-488D-81F6-E400A55DFBEA}" srcId="{C36B8081-F93B-4A27-A616-40DF04DE1362}" destId="{7D5D1851-39C1-406D-B8E4-631D5AF0EE16}" srcOrd="0" destOrd="0" parTransId="{AD90BA15-92FD-48F4-8608-D04F83E1FD41}" sibTransId="{DC30D29A-7981-4436-9E6A-7832924A5F8E}"/>
    <dgm:cxn modelId="{838E3D68-7A4E-433C-8937-86F70C05F867}" type="presOf" srcId="{7D5D1851-39C1-406D-B8E4-631D5AF0EE16}" destId="{41B49104-05D9-4BA9-A2FB-08C0D803F2F7}" srcOrd="1" destOrd="0" presId="urn:microsoft.com/office/officeart/2005/8/layout/hProcess7"/>
    <dgm:cxn modelId="{60346A48-AFE1-4043-9CBE-436C8F251F5D}" srcId="{7D5D1851-39C1-406D-B8E4-631D5AF0EE16}" destId="{BF3FE78D-177C-4D9F-A206-A045705BE406}" srcOrd="5" destOrd="0" parTransId="{EC140A35-63AC-4AFE-9C72-A532D22B9B88}" sibTransId="{850CD742-8646-40F8-A097-CB044F6C8C7F}"/>
    <dgm:cxn modelId="{B6B49E68-AF62-4221-A56F-1B3F712CC2B2}" type="presOf" srcId="{00A25D37-074B-45AB-B915-88029EFE078E}" destId="{B062D65D-D2DF-4D01-B00F-7F29240CD5CB}" srcOrd="0" destOrd="0" presId="urn:microsoft.com/office/officeart/2005/8/layout/hProcess7"/>
    <dgm:cxn modelId="{1A28D173-BDF5-4CF3-8616-D048FE46A997}" type="presOf" srcId="{750D2E21-ADE3-4F26-B1E0-FB44E9316490}" destId="{B062D65D-D2DF-4D01-B00F-7F29240CD5CB}" srcOrd="0" destOrd="3" presId="urn:microsoft.com/office/officeart/2005/8/layout/hProcess7"/>
    <dgm:cxn modelId="{83368A80-1ADB-4EC7-A633-CCF94D0E9705}" type="presOf" srcId="{9FE2C632-32CD-4814-9E08-D18330816D88}" destId="{B062D65D-D2DF-4D01-B00F-7F29240CD5CB}" srcOrd="0" destOrd="6" presId="urn:microsoft.com/office/officeart/2005/8/layout/hProcess7"/>
    <dgm:cxn modelId="{11C34EA7-C62A-47DC-B6BE-FD2861FC7F40}" type="presOf" srcId="{7D5D1851-39C1-406D-B8E4-631D5AF0EE16}" destId="{4B64B44E-DF64-46D1-AAD8-30D214E63CAD}" srcOrd="0" destOrd="0" presId="urn:microsoft.com/office/officeart/2005/8/layout/hProcess7"/>
    <dgm:cxn modelId="{1445F2A8-4F84-44B2-86A2-E94FA8DE10C5}" srcId="{7D5D1851-39C1-406D-B8E4-631D5AF0EE16}" destId="{9FE2C632-32CD-4814-9E08-D18330816D88}" srcOrd="6" destOrd="0" parTransId="{F8764E73-7D9A-43DC-BF4C-DDC00DDAC988}" sibTransId="{B0A39825-5166-426B-9DED-9A5B617C8F7D}"/>
    <dgm:cxn modelId="{5A38E6BF-C7F0-450E-A7A9-3530A04416FB}" type="presOf" srcId="{BF3FE78D-177C-4D9F-A206-A045705BE406}" destId="{B062D65D-D2DF-4D01-B00F-7F29240CD5CB}" srcOrd="0" destOrd="5" presId="urn:microsoft.com/office/officeart/2005/8/layout/hProcess7"/>
    <dgm:cxn modelId="{D7165BD1-F009-4435-9FD2-490323516E86}" srcId="{7D5D1851-39C1-406D-B8E4-631D5AF0EE16}" destId="{00A25D37-074B-45AB-B915-88029EFE078E}" srcOrd="0" destOrd="0" parTransId="{1CF2777E-CFDE-494D-BFC5-792997A56EB7}" sibTransId="{812CACDC-911F-4724-99B0-608CE8466262}"/>
    <dgm:cxn modelId="{4BB06BF3-1146-45DC-BDA4-D385D9DCFDA4}" srcId="{7D5D1851-39C1-406D-B8E4-631D5AF0EE16}" destId="{750D2E21-ADE3-4F26-B1E0-FB44E9316490}" srcOrd="3" destOrd="0" parTransId="{7392A1BB-89EB-4180-A3A2-C193E9815ACC}" sibTransId="{A85AA3D3-2CB5-4502-B0FA-B9315BBE776D}"/>
    <dgm:cxn modelId="{A85630F9-9FE1-4BC8-ABDE-735A72FBDA06}" srcId="{7D5D1851-39C1-406D-B8E4-631D5AF0EE16}" destId="{738C64CB-B033-4936-B9F8-6A75414357AD}" srcOrd="2" destOrd="0" parTransId="{FB01754D-E326-4128-8DE1-0778B2149772}" sibTransId="{1AD4A013-545F-41DF-8E1B-598F432C07B4}"/>
    <dgm:cxn modelId="{509F3846-5EA2-4C52-98BA-155BD1DCA45B}" type="presParOf" srcId="{5F346121-E5ED-43E6-BB53-E4FE27D183E6}" destId="{54E2C12A-7F36-4646-B6F9-938C56FC9E11}" srcOrd="0" destOrd="0" presId="urn:microsoft.com/office/officeart/2005/8/layout/hProcess7"/>
    <dgm:cxn modelId="{34AF24DA-905E-407F-AAC4-0D46DF3BE327}" type="presParOf" srcId="{54E2C12A-7F36-4646-B6F9-938C56FC9E11}" destId="{4B64B44E-DF64-46D1-AAD8-30D214E63CAD}" srcOrd="0" destOrd="0" presId="urn:microsoft.com/office/officeart/2005/8/layout/hProcess7"/>
    <dgm:cxn modelId="{3E38AE3A-52E2-4902-9DF3-18818E613216}" type="presParOf" srcId="{54E2C12A-7F36-4646-B6F9-938C56FC9E11}" destId="{41B49104-05D9-4BA9-A2FB-08C0D803F2F7}" srcOrd="1" destOrd="0" presId="urn:microsoft.com/office/officeart/2005/8/layout/hProcess7"/>
    <dgm:cxn modelId="{7CB802ED-5178-474A-9982-74166330070F}" type="presParOf" srcId="{54E2C12A-7F36-4646-B6F9-938C56FC9E11}" destId="{B062D65D-D2DF-4D01-B00F-7F29240CD5CB}"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64B44E-DF64-46D1-AAD8-30D214E63CAD}">
      <dsp:nvSpPr>
        <dsp:cNvPr id="0" name=""/>
        <dsp:cNvSpPr/>
      </dsp:nvSpPr>
      <dsp:spPr>
        <a:xfrm>
          <a:off x="0" y="0"/>
          <a:ext cx="6268529" cy="4592124"/>
        </a:xfrm>
        <a:prstGeom prst="roundRect">
          <a:avLst>
            <a:gd name="adj" fmla="val 5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0" tIns="212598" rIns="275590" bIns="0" numCol="1" spcCol="1270" anchor="t" anchorCtr="0">
          <a:noAutofit/>
        </a:bodyPr>
        <a:lstStyle/>
        <a:p>
          <a:pPr marL="0" lvl="0" indent="0" algn="r" defTabSz="2755900" rtl="0">
            <a:lnSpc>
              <a:spcPct val="90000"/>
            </a:lnSpc>
            <a:spcBef>
              <a:spcPct val="0"/>
            </a:spcBef>
            <a:spcAft>
              <a:spcPct val="35000"/>
            </a:spcAft>
            <a:buNone/>
          </a:pPr>
          <a:r>
            <a:rPr lang="en-GB" sz="6200" b="1" u="sng" kern="1200">
              <a:latin typeface="Arial Nova"/>
            </a:rPr>
            <a:t>Function </a:t>
          </a:r>
        </a:p>
      </dsp:txBody>
      <dsp:txXfrm rot="16200000">
        <a:off x="-1255917" y="1255917"/>
        <a:ext cx="3765541" cy="1253705"/>
      </dsp:txXfrm>
    </dsp:sp>
    <dsp:sp modelId="{B062D65D-D2DF-4D01-B00F-7F29240CD5CB}">
      <dsp:nvSpPr>
        <dsp:cNvPr id="0" name=""/>
        <dsp:cNvSpPr/>
      </dsp:nvSpPr>
      <dsp:spPr>
        <a:xfrm>
          <a:off x="1253705" y="0"/>
          <a:ext cx="4670054" cy="4592124"/>
        </a:xfrm>
        <a:prstGeom prst="rect">
          <a:avLst/>
        </a:prstGeom>
        <a:noFill/>
        <a:ln>
          <a:noFill/>
        </a:ln>
        <a:effectLst/>
        <a:scene3d>
          <a:camera prst="orthographicFront"/>
          <a:lightRig rig="flat" dir="t"/>
        </a:scene3d>
        <a:sp3d/>
      </dsp:spPr>
      <dsp:style>
        <a:lnRef idx="0">
          <a:scrgbClr r="0" g="0" b="0"/>
        </a:lnRef>
        <a:fillRef idx="2">
          <a:scrgbClr r="0" g="0" b="0"/>
        </a:fillRef>
        <a:effectRef idx="1">
          <a:scrgbClr r="0" g="0" b="0"/>
        </a:effectRef>
        <a:fontRef idx="minor">
          <a:schemeClr val="dk1"/>
        </a:fontRef>
      </dsp:style>
      <dsp:txBody>
        <a:bodyPr spcFirstLastPara="0" vert="horz" wrap="square" lIns="0" tIns="68580" rIns="0" bIns="0" numCol="1" spcCol="1270" anchor="t" anchorCtr="0">
          <a:noAutofit/>
        </a:bodyPr>
        <a:lstStyle/>
        <a:p>
          <a:pPr marL="0" lvl="0" indent="0" algn="l" defTabSz="889000" rtl="0">
            <a:lnSpc>
              <a:spcPct val="90000"/>
            </a:lnSpc>
            <a:spcBef>
              <a:spcPct val="0"/>
            </a:spcBef>
            <a:spcAft>
              <a:spcPct val="35000"/>
            </a:spcAft>
            <a:buNone/>
          </a:pPr>
          <a:r>
            <a:rPr lang="en-GB" sz="2000" kern="1200">
              <a:latin typeface="Arial Nova"/>
            </a:rPr>
            <a:t>Chews food in the mouth</a:t>
          </a:r>
        </a:p>
        <a:p>
          <a:pPr marL="0" lvl="0" indent="0" algn="l" defTabSz="889000" rtl="0">
            <a:lnSpc>
              <a:spcPct val="90000"/>
            </a:lnSpc>
            <a:spcBef>
              <a:spcPct val="0"/>
            </a:spcBef>
            <a:spcAft>
              <a:spcPct val="35000"/>
            </a:spcAft>
            <a:buNone/>
          </a:pPr>
          <a:r>
            <a:rPr lang="en-GB" sz="2000" kern="1200">
              <a:latin typeface="Arial Nova"/>
            </a:rPr>
            <a:t>Food gets broken into a mushy liquid form which is known as chyme according to GOSH Hospital site. (2020)</a:t>
          </a:r>
        </a:p>
        <a:p>
          <a:pPr marL="0" lvl="0" indent="0" algn="l" defTabSz="889000" rtl="0">
            <a:lnSpc>
              <a:spcPct val="90000"/>
            </a:lnSpc>
            <a:spcBef>
              <a:spcPct val="0"/>
            </a:spcBef>
            <a:spcAft>
              <a:spcPct val="35000"/>
            </a:spcAft>
            <a:buNone/>
          </a:pPr>
          <a:r>
            <a:rPr lang="en-GB" sz="2000" kern="1200">
              <a:latin typeface="Arial Nova"/>
            </a:rPr>
            <a:t>Food reaches the end of the oesophagus </a:t>
          </a:r>
        </a:p>
        <a:p>
          <a:pPr marL="0" lvl="0" indent="0" algn="l" defTabSz="889000" rtl="0">
            <a:lnSpc>
              <a:spcPct val="90000"/>
            </a:lnSpc>
            <a:spcBef>
              <a:spcPct val="0"/>
            </a:spcBef>
            <a:spcAft>
              <a:spcPct val="35000"/>
            </a:spcAft>
            <a:buNone/>
          </a:pPr>
          <a:r>
            <a:rPr lang="en-GB" sz="2000" kern="1200">
              <a:latin typeface="Arial Nova"/>
            </a:rPr>
            <a:t>Food enter small intestine </a:t>
          </a:r>
        </a:p>
        <a:p>
          <a:pPr marL="0" lvl="0" indent="0" algn="l" defTabSz="889000" rtl="0">
            <a:lnSpc>
              <a:spcPct val="90000"/>
            </a:lnSpc>
            <a:spcBef>
              <a:spcPct val="0"/>
            </a:spcBef>
            <a:spcAft>
              <a:spcPct val="35000"/>
            </a:spcAft>
            <a:buNone/>
          </a:pPr>
          <a:r>
            <a:rPr lang="en-GB" sz="2000" kern="1200">
              <a:latin typeface="Arial Nova"/>
            </a:rPr>
            <a:t>Food unable to digest in the small intestine will continue to the large intestine for further digestation</a:t>
          </a:r>
        </a:p>
        <a:p>
          <a:pPr marL="0" lvl="0" indent="0" algn="l" defTabSz="889000" rtl="0">
            <a:lnSpc>
              <a:spcPct val="90000"/>
            </a:lnSpc>
            <a:spcBef>
              <a:spcPct val="0"/>
            </a:spcBef>
            <a:spcAft>
              <a:spcPct val="35000"/>
            </a:spcAft>
            <a:buNone/>
          </a:pPr>
          <a:r>
            <a:rPr lang="en-GB" sz="2000" kern="1200">
              <a:latin typeface="Arial Nova"/>
            </a:rPr>
            <a:t>Digested food begins to pass through the anus</a:t>
          </a:r>
        </a:p>
        <a:p>
          <a:pPr marL="0" lvl="0" indent="0" algn="l" defTabSz="889000">
            <a:lnSpc>
              <a:spcPct val="90000"/>
            </a:lnSpc>
            <a:spcBef>
              <a:spcPct val="0"/>
            </a:spcBef>
            <a:spcAft>
              <a:spcPct val="35000"/>
            </a:spcAft>
            <a:buNone/>
          </a:pPr>
          <a:r>
            <a:rPr lang="en-GB" sz="2000" b="0" u="none" kern="1200">
              <a:latin typeface="Arial Nova"/>
            </a:rPr>
            <a:t>(Ray,2022)</a:t>
          </a:r>
        </a:p>
      </dsp:txBody>
      <dsp:txXfrm>
        <a:off x="1253705" y="0"/>
        <a:ext cx="4670054" cy="459212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10103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26236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939163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03154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42221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033709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38936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103023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7022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78604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683766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6/13/2023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4027409917"/>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viverealmeglio.it/morbo-di-crohn-cause-sintomi-e-cura"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hyperlink" Target="https://www.news-medical.net/health/History-of-Crohns-Disease" TargetMode="External"/><Relationship Id="rId13" Type="http://schemas.openxmlformats.org/officeDocument/2006/relationships/hyperlink" Target="https://video-alexanderstreet-com.ezproxy.uwtsd.ac.uk/watch/the-digestive-system-anatomy" TargetMode="External"/><Relationship Id="rId3" Type="http://schemas.openxmlformats.org/officeDocument/2006/relationships/hyperlink" Target="https://www.crohnscolitisfoundation.org/sites" TargetMode="External"/><Relationship Id="rId7" Type="http://schemas.openxmlformats.org/officeDocument/2006/relationships/hyperlink" Target="https://www.powerofpositivity.com/crohns-disease" TargetMode="External"/><Relationship Id="rId12" Type="http://schemas.openxmlformats.org/officeDocument/2006/relationships/hyperlink" Target="https://activatedyou.com/digestive-system" TargetMode="External"/><Relationship Id="rId2" Type="http://schemas.openxmlformats.org/officeDocument/2006/relationships/hyperlink" Target="https://doi.org/10.1016/s0140-6736(12)60026-9" TargetMode="External"/><Relationship Id="rId1" Type="http://schemas.openxmlformats.org/officeDocument/2006/relationships/slideLayout" Target="../slideLayouts/slideLayout2.xml"/><Relationship Id="rId6" Type="http://schemas.openxmlformats.org/officeDocument/2006/relationships/hyperlink" Target="https://www.healthline.com/health/crohns-disease/crohns-disease-and-your-menstrual-cycle" TargetMode="External"/><Relationship Id="rId11" Type="http://schemas.openxmlformats.org/officeDocument/2006/relationships/hyperlink" Target="https://owlcation.com/stem/5-Stages-of-Human-Digestion-Digestive-Processes" TargetMode="External"/><Relationship Id="rId5" Type="http://schemas.openxmlformats.org/officeDocument/2006/relationships/hyperlink" Target="https://www.gosh.nhs.uk/wards-and-departments/departments/clinical-specialties/gastroenterology-information-parents-and-visitors/how-our-digestive-system-works-and-keeping-it-healthy/#:~:text=The%20digestive%20system%20is%20essentially%20a%20very%20long" TargetMode="External"/><Relationship Id="rId10" Type="http://schemas.openxmlformats.org/officeDocument/2006/relationships/hyperlink" Target="https://www.livescience.com/26848-human-body-system-digestion-infographic.html" TargetMode="External"/><Relationship Id="rId4" Type="http://schemas.openxmlformats.org/officeDocument/2006/relationships/hyperlink" Target="https://crohnsandcolitis.org.uk/news-stories/news-items/new-research-shows-over-1-in-123-people-in-uk-living-with-crohn-s-or-colitis" TargetMode="External"/><Relationship Id="rId9" Type="http://schemas.openxmlformats.org/officeDocument/2006/relationships/hyperlink" Target="https://www.nhs.uk/conditions/Crohns-disease" TargetMode="External"/><Relationship Id="rId14" Type="http://schemas.openxmlformats.org/officeDocument/2006/relationships/hyperlink" Target="https://training.seer.cancer.gov/anatomy/digestive/structur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46">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48">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clothing, person&#10;&#10;Description automatically generated">
            <a:extLst>
              <a:ext uri="{FF2B5EF4-FFF2-40B4-BE49-F238E27FC236}">
                <a16:creationId xmlns:a16="http://schemas.microsoft.com/office/drawing/2014/main" id="{A82BF7D5-03A0-28D3-9A6A-2EA1268987F4}"/>
              </a:ext>
            </a:extLst>
          </p:cNvPr>
          <p:cNvPicPr>
            <a:picLocks noChangeAspect="1"/>
          </p:cNvPicPr>
          <p:nvPr/>
        </p:nvPicPr>
        <p:blipFill rotWithShape="1">
          <a:blip r:embed="rId2">
            <a:alphaModFix amt="40000"/>
            <a:extLst>
              <a:ext uri="{837473B0-CC2E-450A-ABE3-18F120FF3D39}">
                <a1611:picAttrSrcUrl xmlns:a1611="http://schemas.microsoft.com/office/drawing/2016/11/main" r:id="rId3"/>
              </a:ext>
            </a:extLst>
          </a:blip>
          <a:srcRect t="14271" r="1" b="1"/>
          <a:stretch/>
        </p:blipFill>
        <p:spPr>
          <a:xfrm>
            <a:off x="-170" y="10"/>
            <a:ext cx="8450317" cy="6857990"/>
          </a:xfrm>
          <a:prstGeom prst="rect">
            <a:avLst/>
          </a:prstGeom>
        </p:spPr>
      </p:pic>
      <p:sp>
        <p:nvSpPr>
          <p:cNvPr id="2" name="Title 1"/>
          <p:cNvSpPr>
            <a:spLocks noGrp="1"/>
          </p:cNvSpPr>
          <p:nvPr>
            <p:ph type="ctrTitle"/>
          </p:nvPr>
        </p:nvSpPr>
        <p:spPr>
          <a:xfrm>
            <a:off x="643468" y="643467"/>
            <a:ext cx="4620584" cy="4567137"/>
          </a:xfrm>
        </p:spPr>
        <p:txBody>
          <a:bodyPr>
            <a:normAutofit/>
          </a:bodyPr>
          <a:lstStyle/>
          <a:p>
            <a:pPr algn="l"/>
            <a:r>
              <a:rPr lang="en-GB" sz="4100">
                <a:solidFill>
                  <a:srgbClr val="FFFFFF"/>
                </a:solidFill>
                <a:ea typeface="Calibri Light"/>
                <a:cs typeface="Calibri Light"/>
              </a:rPr>
              <a:t>Name: Serena Bailey</a:t>
            </a:r>
            <a:br>
              <a:rPr lang="en-GB" sz="4100">
                <a:solidFill>
                  <a:srgbClr val="FFFFFF"/>
                </a:solidFill>
                <a:ea typeface="Calibri Light"/>
                <a:cs typeface="Calibri Light"/>
              </a:rPr>
            </a:br>
            <a:r>
              <a:rPr lang="en-GB" sz="4100">
                <a:solidFill>
                  <a:srgbClr val="FFFFFF"/>
                </a:solidFill>
                <a:ea typeface="Calibri Light"/>
                <a:cs typeface="Calibri Light"/>
              </a:rPr>
              <a:t>Lecture: Gillian Weaver</a:t>
            </a:r>
            <a:br>
              <a:rPr lang="en-GB" sz="4100">
                <a:solidFill>
                  <a:srgbClr val="FFFFFF"/>
                </a:solidFill>
                <a:ea typeface="Calibri Light"/>
                <a:cs typeface="Calibri Light"/>
              </a:rPr>
            </a:br>
            <a:r>
              <a:rPr lang="en-GB" sz="4100">
                <a:solidFill>
                  <a:srgbClr val="FFFFFF"/>
                </a:solidFill>
                <a:ea typeface="Calibri Light"/>
                <a:cs typeface="Calibri Light"/>
              </a:rPr>
              <a:t>Introduction to Physiology</a:t>
            </a:r>
            <a:br>
              <a:rPr lang="en-GB" sz="4100">
                <a:solidFill>
                  <a:srgbClr val="FFFFFF"/>
                </a:solidFill>
                <a:ea typeface="Calibri Light"/>
                <a:cs typeface="Calibri Light"/>
              </a:rPr>
            </a:br>
            <a:r>
              <a:rPr lang="en-GB" sz="4100">
                <a:solidFill>
                  <a:srgbClr val="FFFFFF"/>
                </a:solidFill>
                <a:ea typeface="Calibri Light"/>
                <a:cs typeface="Calibri Light"/>
              </a:rPr>
              <a:t>module code: BMHP5003-BIRM</a:t>
            </a:r>
          </a:p>
        </p:txBody>
      </p:sp>
      <p:pic>
        <p:nvPicPr>
          <p:cNvPr id="23" name="Picture 2">
            <a:extLst>
              <a:ext uri="{FF2B5EF4-FFF2-40B4-BE49-F238E27FC236}">
                <a16:creationId xmlns:a16="http://schemas.microsoft.com/office/drawing/2014/main" id="{E9DBE67A-54A6-CFFE-5A65-833521F1F5D3}"/>
              </a:ext>
            </a:extLst>
          </p:cNvPr>
          <p:cNvPicPr>
            <a:picLocks noChangeAspect="1"/>
          </p:cNvPicPr>
          <p:nvPr/>
        </p:nvPicPr>
        <p:blipFill rotWithShape="1">
          <a:blip r:embed="rId4"/>
          <a:srcRect l="34790"/>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0D48B-5423-CAEF-3DF5-7775402FC5E5}"/>
              </a:ext>
            </a:extLst>
          </p:cNvPr>
          <p:cNvSpPr>
            <a:spLocks noGrp="1"/>
          </p:cNvSpPr>
          <p:nvPr>
            <p:ph type="title" idx="4294967295"/>
          </p:nvPr>
        </p:nvSpPr>
        <p:spPr>
          <a:xfrm>
            <a:off x="2487284" y="151801"/>
            <a:ext cx="5619270" cy="785573"/>
          </a:xfrm>
        </p:spPr>
        <p:txBody>
          <a:bodyPr vert="horz" lIns="0" tIns="0" rIns="0" bIns="0" rtlCol="0" anchor="b" anchorCtr="0">
            <a:normAutofit/>
          </a:bodyPr>
          <a:lstStyle/>
          <a:p>
            <a:pPr algn="ctr"/>
            <a:r>
              <a:rPr lang="en-US">
                <a:solidFill>
                  <a:schemeClr val="bg1"/>
                </a:solidFill>
                <a:latin typeface="Broadway"/>
              </a:rPr>
              <a:t>Digestive system </a:t>
            </a:r>
          </a:p>
        </p:txBody>
      </p:sp>
      <p:sp>
        <p:nvSpPr>
          <p:cNvPr id="3" name="Content Placeholder 2">
            <a:extLst>
              <a:ext uri="{FF2B5EF4-FFF2-40B4-BE49-F238E27FC236}">
                <a16:creationId xmlns:a16="http://schemas.microsoft.com/office/drawing/2014/main" id="{0501DC54-C845-AE27-8B8D-2F4B30F38F88}"/>
              </a:ext>
            </a:extLst>
          </p:cNvPr>
          <p:cNvSpPr>
            <a:spLocks noGrp="1"/>
          </p:cNvSpPr>
          <p:nvPr>
            <p:ph idx="4294967295"/>
          </p:nvPr>
        </p:nvSpPr>
        <p:spPr>
          <a:xfrm>
            <a:off x="330679" y="847185"/>
            <a:ext cx="8745538" cy="1125958"/>
          </a:xfrm>
        </p:spPr>
        <p:txBody>
          <a:bodyPr vert="horz" lIns="0" tIns="0" rIns="0" bIns="0" rtlCol="0" anchor="t" anchorCtr="0">
            <a:normAutofit fontScale="92500" lnSpcReduction="20000"/>
          </a:bodyPr>
          <a:lstStyle/>
          <a:p>
            <a:pPr marL="0" indent="0">
              <a:lnSpc>
                <a:spcPct val="115000"/>
              </a:lnSpc>
              <a:buNone/>
            </a:pPr>
            <a:r>
              <a:rPr lang="en-US" sz="1400" b="1" u="sng">
                <a:solidFill>
                  <a:schemeClr val="bg1"/>
                </a:solidFill>
              </a:rPr>
              <a:t>What is it?</a:t>
            </a:r>
          </a:p>
          <a:p>
            <a:pPr marL="0" indent="0">
              <a:lnSpc>
                <a:spcPct val="115000"/>
              </a:lnSpc>
              <a:buNone/>
            </a:pPr>
            <a:r>
              <a:rPr lang="en-US" sz="1400">
                <a:solidFill>
                  <a:schemeClr val="bg1"/>
                </a:solidFill>
              </a:rPr>
              <a:t>According to Live science , (2013) the digestive system is organs that breaks down foods into nutrients, which are then absorbed into the body as the human body uses it for energy, as food is an everyday essential as it releases energy though our body which everyone needs for cell repair and growth(BBC Bitesize, 2023). Food gets broken into a mushy liquid form which is known as chyme according to GOSH Hospital site. (2020)</a:t>
            </a:r>
            <a:endParaRPr lang="en-US" sz="1400">
              <a:solidFill>
                <a:schemeClr val="bg1"/>
              </a:solidFill>
              <a:cs typeface="Calibri"/>
            </a:endParaRPr>
          </a:p>
        </p:txBody>
      </p:sp>
      <p:pic>
        <p:nvPicPr>
          <p:cNvPr id="8" name="Picture 8" descr="Diagram&#10;&#10;Description automatically generated">
            <a:extLst>
              <a:ext uri="{FF2B5EF4-FFF2-40B4-BE49-F238E27FC236}">
                <a16:creationId xmlns:a16="http://schemas.microsoft.com/office/drawing/2014/main" id="{AAEE2FDC-9FDE-994C-B27A-ADA5789E6C08}"/>
              </a:ext>
            </a:extLst>
          </p:cNvPr>
          <p:cNvPicPr>
            <a:picLocks noChangeAspect="1"/>
          </p:cNvPicPr>
          <p:nvPr/>
        </p:nvPicPr>
        <p:blipFill>
          <a:blip r:embed="rId2"/>
          <a:stretch>
            <a:fillRect/>
          </a:stretch>
        </p:blipFill>
        <p:spPr>
          <a:xfrm>
            <a:off x="113655" y="1963390"/>
            <a:ext cx="4532752" cy="4829095"/>
          </a:xfrm>
          <a:prstGeom prst="rect">
            <a:avLst/>
          </a:prstGeom>
        </p:spPr>
      </p:pic>
      <p:sp>
        <p:nvSpPr>
          <p:cNvPr id="9" name="TextBox 8">
            <a:extLst>
              <a:ext uri="{FF2B5EF4-FFF2-40B4-BE49-F238E27FC236}">
                <a16:creationId xmlns:a16="http://schemas.microsoft.com/office/drawing/2014/main" id="{629BD801-775E-2E18-B146-9100DAAFA0E9}"/>
              </a:ext>
            </a:extLst>
          </p:cNvPr>
          <p:cNvSpPr txBox="1"/>
          <p:nvPr/>
        </p:nvSpPr>
        <p:spPr>
          <a:xfrm>
            <a:off x="1000665" y="6492815"/>
            <a:ext cx="23406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(Team, 2018)</a:t>
            </a:r>
          </a:p>
        </p:txBody>
      </p:sp>
      <p:graphicFrame>
        <p:nvGraphicFramePr>
          <p:cNvPr id="1285" name="Diagram 1285">
            <a:extLst>
              <a:ext uri="{FF2B5EF4-FFF2-40B4-BE49-F238E27FC236}">
                <a16:creationId xmlns:a16="http://schemas.microsoft.com/office/drawing/2014/main" id="{81D44FC7-E836-9CFE-D75E-0E57E89BB43F}"/>
              </a:ext>
            </a:extLst>
          </p:cNvPr>
          <p:cNvGraphicFramePr/>
          <p:nvPr>
            <p:extLst>
              <p:ext uri="{D42A27DB-BD31-4B8C-83A1-F6EECF244321}">
                <p14:modId xmlns:p14="http://schemas.microsoft.com/office/powerpoint/2010/main" val="2326604296"/>
              </p:ext>
            </p:extLst>
          </p:nvPr>
        </p:nvGraphicFramePr>
        <p:xfrm>
          <a:off x="5348379" y="2074658"/>
          <a:ext cx="6268529" cy="4592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597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533D3D-764B-9C3C-1699-AE5778C2CF39}"/>
              </a:ext>
            </a:extLst>
          </p:cNvPr>
          <p:cNvSpPr>
            <a:spLocks noGrp="1"/>
          </p:cNvSpPr>
          <p:nvPr>
            <p:ph idx="1"/>
          </p:nvPr>
        </p:nvSpPr>
        <p:spPr>
          <a:xfrm>
            <a:off x="-13180" y="3602246"/>
            <a:ext cx="4131933" cy="3273786"/>
          </a:xfrm>
          <a:solidFill>
            <a:schemeClr val="accent2"/>
          </a:solidFill>
        </p:spPr>
        <p:style>
          <a:lnRef idx="0">
            <a:schemeClr val="dk1"/>
          </a:lnRef>
          <a:fillRef idx="3">
            <a:schemeClr val="dk1"/>
          </a:fillRef>
          <a:effectRef idx="3">
            <a:schemeClr val="dk1"/>
          </a:effectRef>
          <a:fontRef idx="minor">
            <a:schemeClr val="lt1"/>
          </a:fontRef>
        </p:style>
        <p:txBody>
          <a:bodyPr vert="horz" lIns="91440" tIns="45720" rIns="91440" bIns="45720" rtlCol="0" anchor="t">
            <a:normAutofit/>
          </a:bodyPr>
          <a:lstStyle/>
          <a:p>
            <a:pPr marL="0" indent="0">
              <a:buNone/>
            </a:pPr>
            <a:r>
              <a:rPr lang="en-GB" sz="1400">
                <a:solidFill>
                  <a:schemeClr val="tx1"/>
                </a:solidFill>
                <a:latin typeface="Arial Nova"/>
              </a:rPr>
              <a:t>If you or someone you know experience any of these symptoms contact your local doctor:</a:t>
            </a:r>
            <a:endParaRPr lang="en-US" sz="1400">
              <a:solidFill>
                <a:schemeClr val="tx1"/>
              </a:solidFill>
              <a:latin typeface="Arial Nova"/>
            </a:endParaRPr>
          </a:p>
          <a:p>
            <a:r>
              <a:rPr lang="en-GB" sz="1400">
                <a:solidFill>
                  <a:schemeClr val="tx1"/>
                </a:solidFill>
                <a:latin typeface="Arial Nova"/>
              </a:rPr>
              <a:t>Blood in stools </a:t>
            </a:r>
          </a:p>
          <a:p>
            <a:r>
              <a:rPr lang="en-GB" sz="1400">
                <a:solidFill>
                  <a:schemeClr val="tx1"/>
                </a:solidFill>
                <a:latin typeface="Arial Nova"/>
              </a:rPr>
              <a:t>Diarrhoea </a:t>
            </a:r>
          </a:p>
          <a:p>
            <a:r>
              <a:rPr lang="en-GB" sz="1400">
                <a:solidFill>
                  <a:schemeClr val="tx1"/>
                </a:solidFill>
                <a:latin typeface="Arial Nova"/>
              </a:rPr>
              <a:t>Abdominal pain</a:t>
            </a:r>
          </a:p>
          <a:p>
            <a:r>
              <a:rPr lang="en-GB" sz="1400">
                <a:solidFill>
                  <a:schemeClr val="tx1"/>
                </a:solidFill>
                <a:latin typeface="Arial Nova"/>
              </a:rPr>
              <a:t>Stomach cramping</a:t>
            </a:r>
          </a:p>
          <a:p>
            <a:r>
              <a:rPr lang="en-GB" sz="1400">
                <a:solidFill>
                  <a:schemeClr val="tx1"/>
                </a:solidFill>
                <a:latin typeface="Arial Nova"/>
              </a:rPr>
              <a:t>Drastic weight loss</a:t>
            </a:r>
          </a:p>
          <a:p>
            <a:r>
              <a:rPr lang="en-GB" sz="1400">
                <a:solidFill>
                  <a:schemeClr val="tx1"/>
                </a:solidFill>
                <a:latin typeface="Arial Nova"/>
              </a:rPr>
              <a:t> Inflammation </a:t>
            </a:r>
          </a:p>
          <a:p>
            <a:pPr marL="0" indent="0">
              <a:buNone/>
            </a:pPr>
            <a:r>
              <a:rPr lang="en-GB" sz="1400">
                <a:solidFill>
                  <a:schemeClr val="tx1"/>
                </a:solidFill>
                <a:latin typeface="Arial Nova"/>
              </a:rPr>
              <a:t>(NHS Choices,2019), (power of positivity, 2018)</a:t>
            </a:r>
            <a:endParaRPr lang="en-US" sz="1400">
              <a:solidFill>
                <a:schemeClr val="tx1"/>
              </a:solidFill>
              <a:latin typeface="Arial Nova"/>
            </a:endParaRPr>
          </a:p>
          <a:p>
            <a:pPr marL="0" indent="0">
              <a:buNone/>
            </a:pPr>
            <a:endParaRPr lang="en-GB">
              <a:solidFill>
                <a:schemeClr val="accent4">
                  <a:lumMod val="60000"/>
                  <a:lumOff val="40000"/>
                </a:schemeClr>
              </a:solidFill>
            </a:endParaRPr>
          </a:p>
          <a:p>
            <a:pPr marL="359410" indent="-359410">
              <a:buClr>
                <a:srgbClr val="7FABF1"/>
              </a:buClr>
            </a:pPr>
            <a:endParaRPr lang="en-GB">
              <a:solidFill>
                <a:srgbClr val="5BEE90"/>
              </a:solidFill>
            </a:endParaRPr>
          </a:p>
          <a:p>
            <a:pPr marL="0" indent="0">
              <a:buClr>
                <a:srgbClr val="7FABF1"/>
              </a:buClr>
              <a:buNone/>
            </a:pPr>
            <a:endParaRPr lang="en-GB">
              <a:solidFill>
                <a:srgbClr val="FFFFFF">
                  <a:alpha val="70000"/>
                </a:srgbClr>
              </a:solidFill>
            </a:endParaRPr>
          </a:p>
        </p:txBody>
      </p:sp>
      <p:sp>
        <p:nvSpPr>
          <p:cNvPr id="876" name="TextBox 875">
            <a:extLst>
              <a:ext uri="{FF2B5EF4-FFF2-40B4-BE49-F238E27FC236}">
                <a16:creationId xmlns:a16="http://schemas.microsoft.com/office/drawing/2014/main" id="{5EA3D838-8C4D-FC5B-C9AC-5E285FEE091B}"/>
              </a:ext>
            </a:extLst>
          </p:cNvPr>
          <p:cNvSpPr txBox="1"/>
          <p:nvPr/>
        </p:nvSpPr>
        <p:spPr>
          <a:xfrm>
            <a:off x="-21565" y="377404"/>
            <a:ext cx="4126303" cy="2308324"/>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Baumgart and Sandborn (2012), talk about Crohn's disease being a chronic inflammatory disease which can affect areas of the digestive system. </a:t>
            </a:r>
            <a:endParaRPr lang="en-GB">
              <a:cs typeface="Calibri" panose="020F0502020204030204"/>
            </a:endParaRPr>
          </a:p>
          <a:p>
            <a:endParaRPr lang="en-GB"/>
          </a:p>
          <a:p>
            <a:r>
              <a:rPr lang="en-GB">
                <a:cs typeface="Calibri"/>
              </a:rPr>
              <a:t>Did you know that 1 in 123 people suffer from Crohn's in the UK in accordance with crohnsandcolitis.org.uk, (2022).</a:t>
            </a:r>
            <a:endParaRPr lang="en-GB"/>
          </a:p>
        </p:txBody>
      </p:sp>
      <p:sp>
        <p:nvSpPr>
          <p:cNvPr id="7" name="TextBox 6">
            <a:extLst>
              <a:ext uri="{FF2B5EF4-FFF2-40B4-BE49-F238E27FC236}">
                <a16:creationId xmlns:a16="http://schemas.microsoft.com/office/drawing/2014/main" id="{64301688-4BC9-9F4B-06A2-A206CB9EE0B9}"/>
              </a:ext>
            </a:extLst>
          </p:cNvPr>
          <p:cNvSpPr txBox="1"/>
          <p:nvPr/>
        </p:nvSpPr>
        <p:spPr>
          <a:xfrm>
            <a:off x="-7188" y="0"/>
            <a:ext cx="4183810" cy="369332"/>
          </a:xfrm>
          <a:prstGeom prst="rect">
            <a:avLst/>
          </a:prstGeom>
          <a:solidFill>
            <a:schemeClr val="accent3"/>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What is it?</a:t>
            </a:r>
            <a:endParaRPr lang="en-GB"/>
          </a:p>
        </p:txBody>
      </p:sp>
      <p:sp>
        <p:nvSpPr>
          <p:cNvPr id="9" name="TextBox 8">
            <a:extLst>
              <a:ext uri="{FF2B5EF4-FFF2-40B4-BE49-F238E27FC236}">
                <a16:creationId xmlns:a16="http://schemas.microsoft.com/office/drawing/2014/main" id="{4E403C2E-9330-319A-438B-6BD786643352}"/>
              </a:ext>
            </a:extLst>
          </p:cNvPr>
          <p:cNvSpPr txBox="1"/>
          <p:nvPr/>
        </p:nvSpPr>
        <p:spPr>
          <a:xfrm>
            <a:off x="-14377" y="3231311"/>
            <a:ext cx="4173027" cy="383709"/>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Symptoms of Crohn's </a:t>
            </a:r>
            <a:endParaRPr lang="en-GB" err="1"/>
          </a:p>
        </p:txBody>
      </p:sp>
      <p:sp>
        <p:nvSpPr>
          <p:cNvPr id="2" name="TextBox 1">
            <a:extLst>
              <a:ext uri="{FF2B5EF4-FFF2-40B4-BE49-F238E27FC236}">
                <a16:creationId xmlns:a16="http://schemas.microsoft.com/office/drawing/2014/main" id="{BE870295-1AC9-04A0-5AA7-3631F847EE0D}"/>
              </a:ext>
            </a:extLst>
          </p:cNvPr>
          <p:cNvSpPr txBox="1"/>
          <p:nvPr/>
        </p:nvSpPr>
        <p:spPr>
          <a:xfrm>
            <a:off x="8220255" y="3594"/>
            <a:ext cx="3964555" cy="369332"/>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Crohn's facts you should be aware of!</a:t>
            </a:r>
            <a:endParaRPr lang="en-GB"/>
          </a:p>
        </p:txBody>
      </p:sp>
      <p:sp>
        <p:nvSpPr>
          <p:cNvPr id="4" name="TextBox 3">
            <a:extLst>
              <a:ext uri="{FF2B5EF4-FFF2-40B4-BE49-F238E27FC236}">
                <a16:creationId xmlns:a16="http://schemas.microsoft.com/office/drawing/2014/main" id="{3BD2B337-4E0B-A03D-D9B2-61CD4CC945B7}"/>
              </a:ext>
            </a:extLst>
          </p:cNvPr>
          <p:cNvSpPr txBox="1"/>
          <p:nvPr/>
        </p:nvSpPr>
        <p:spPr>
          <a:xfrm>
            <a:off x="8223848" y="373811"/>
            <a:ext cx="3960963" cy="3693319"/>
          </a:xfrm>
          <a:prstGeom prst="rect">
            <a:avLst/>
          </a:prstGeom>
          <a:solidFill>
            <a:schemeClr val="accent4"/>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cs typeface="Calibri" panose="020F0502020204030204"/>
              </a:rPr>
              <a:t>NHS Choices (2019) states that Crohn's can happen at any age.</a:t>
            </a:r>
          </a:p>
          <a:p>
            <a:pPr marL="285750" indent="-285750">
              <a:buFont typeface="Arial"/>
              <a:buChar char="•"/>
            </a:pPr>
            <a:r>
              <a:rPr lang="en-GB">
                <a:cs typeface="Calibri" panose="020F0502020204030204"/>
              </a:rPr>
              <a:t>It’s a lifelong illness. </a:t>
            </a:r>
          </a:p>
          <a:p>
            <a:pPr marL="285750" indent="-285750">
              <a:buFont typeface="Arial"/>
              <a:buChar char="•"/>
            </a:pPr>
            <a:r>
              <a:rPr lang="en-GB">
                <a:cs typeface="Calibri" panose="020F0502020204030204"/>
              </a:rPr>
              <a:t>You may find Crohn's worsen when you have a menstrual cycle (Healthline, 2020).</a:t>
            </a:r>
          </a:p>
          <a:p>
            <a:pPr marL="285750" indent="-285750">
              <a:buFont typeface="Arial"/>
              <a:buChar char="•"/>
            </a:pPr>
            <a:r>
              <a:rPr lang="en-GB">
                <a:cs typeface="Calibri" panose="020F0502020204030204"/>
              </a:rPr>
              <a:t>Some may have to undergo surgery and could have a stoma (stoma bag) to help with the treatment of Crohn's and better quality of life (Crohn's &amp; Colitis Foundation, 2018).</a:t>
            </a:r>
          </a:p>
          <a:p>
            <a:pPr marL="285750" indent="-285750">
              <a:buFont typeface="Arial"/>
              <a:buChar char="•"/>
            </a:pPr>
            <a:endParaRPr lang="en-GB">
              <a:cs typeface="Calibri" panose="020F0502020204030204"/>
            </a:endParaRPr>
          </a:p>
        </p:txBody>
      </p:sp>
      <p:pic>
        <p:nvPicPr>
          <p:cNvPr id="6" name="Picture 7" descr="Diagram&#10;&#10;Description automatically generated">
            <a:extLst>
              <a:ext uri="{FF2B5EF4-FFF2-40B4-BE49-F238E27FC236}">
                <a16:creationId xmlns:a16="http://schemas.microsoft.com/office/drawing/2014/main" id="{35EDFE75-8A4B-5E69-4D6F-880E9E643E4D}"/>
              </a:ext>
            </a:extLst>
          </p:cNvPr>
          <p:cNvPicPr>
            <a:picLocks noChangeAspect="1"/>
          </p:cNvPicPr>
          <p:nvPr/>
        </p:nvPicPr>
        <p:blipFill>
          <a:blip r:embed="rId2"/>
          <a:stretch>
            <a:fillRect/>
          </a:stretch>
        </p:blipFill>
        <p:spPr>
          <a:xfrm>
            <a:off x="4106174" y="6624"/>
            <a:ext cx="4180934" cy="4688145"/>
          </a:xfrm>
          <a:prstGeom prst="rect">
            <a:avLst/>
          </a:prstGeom>
        </p:spPr>
      </p:pic>
      <p:sp>
        <p:nvSpPr>
          <p:cNvPr id="10" name="TextBox 9">
            <a:extLst>
              <a:ext uri="{FF2B5EF4-FFF2-40B4-BE49-F238E27FC236}">
                <a16:creationId xmlns:a16="http://schemas.microsoft.com/office/drawing/2014/main" id="{24A68A90-CC52-9095-2146-20C83EE4E967}"/>
              </a:ext>
            </a:extLst>
          </p:cNvPr>
          <p:cNvSpPr txBox="1"/>
          <p:nvPr/>
        </p:nvSpPr>
        <p:spPr>
          <a:xfrm>
            <a:off x="8280594" y="4065351"/>
            <a:ext cx="3892592" cy="646331"/>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Making Crohn's easier to live with for yourself!</a:t>
            </a:r>
          </a:p>
        </p:txBody>
      </p:sp>
      <p:sp>
        <p:nvSpPr>
          <p:cNvPr id="1323" name="TextBox 1322">
            <a:extLst>
              <a:ext uri="{FF2B5EF4-FFF2-40B4-BE49-F238E27FC236}">
                <a16:creationId xmlns:a16="http://schemas.microsoft.com/office/drawing/2014/main" id="{A7BA936D-60F5-67CF-E60F-B778D50FB3FF}"/>
              </a:ext>
            </a:extLst>
          </p:cNvPr>
          <p:cNvSpPr txBox="1"/>
          <p:nvPr/>
        </p:nvSpPr>
        <p:spPr>
          <a:xfrm>
            <a:off x="4091964" y="4667976"/>
            <a:ext cx="4130278" cy="923330"/>
          </a:xfrm>
          <a:prstGeom prst="rect">
            <a:avLst/>
          </a:prstGeom>
          <a:solidFill>
            <a:schemeClr val="accent6">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According to News-Medical (2017) Crohn's was names after Dr Burrill Crohn in 1932.</a:t>
            </a:r>
            <a:endParaRPr lang="en-GB">
              <a:cs typeface="Calibri"/>
            </a:endParaRPr>
          </a:p>
        </p:txBody>
      </p:sp>
      <p:sp>
        <p:nvSpPr>
          <p:cNvPr id="1324" name="TextBox 1323">
            <a:extLst>
              <a:ext uri="{FF2B5EF4-FFF2-40B4-BE49-F238E27FC236}">
                <a16:creationId xmlns:a16="http://schemas.microsoft.com/office/drawing/2014/main" id="{4B5B8342-103E-CD50-EB6D-83ED15B0CFD3}"/>
              </a:ext>
            </a:extLst>
          </p:cNvPr>
          <p:cNvSpPr txBox="1"/>
          <p:nvPr/>
        </p:nvSpPr>
        <p:spPr>
          <a:xfrm>
            <a:off x="8215208" y="4661246"/>
            <a:ext cx="401778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Everyone who suffers with Crohn's is different. There are several ways to help try and control Crohn's. </a:t>
            </a:r>
          </a:p>
        </p:txBody>
      </p:sp>
      <p:pic>
        <p:nvPicPr>
          <p:cNvPr id="1325" name="Picture 1325" descr="Logo&#10;&#10;Description automatically generated">
            <a:extLst>
              <a:ext uri="{FF2B5EF4-FFF2-40B4-BE49-F238E27FC236}">
                <a16:creationId xmlns:a16="http://schemas.microsoft.com/office/drawing/2014/main" id="{6CB2F424-CEC8-3887-0F23-124DECA52383}"/>
              </a:ext>
            </a:extLst>
          </p:cNvPr>
          <p:cNvPicPr>
            <a:picLocks noChangeAspect="1"/>
          </p:cNvPicPr>
          <p:nvPr/>
        </p:nvPicPr>
        <p:blipFill>
          <a:blip r:embed="rId3"/>
          <a:stretch>
            <a:fillRect/>
          </a:stretch>
        </p:blipFill>
        <p:spPr>
          <a:xfrm rot="-4680000">
            <a:off x="4817853" y="5357003"/>
            <a:ext cx="1348597" cy="1650522"/>
          </a:xfrm>
          <a:prstGeom prst="rect">
            <a:avLst/>
          </a:prstGeom>
        </p:spPr>
      </p:pic>
      <p:pic>
        <p:nvPicPr>
          <p:cNvPr id="1326" name="Picture 1326">
            <a:extLst>
              <a:ext uri="{FF2B5EF4-FFF2-40B4-BE49-F238E27FC236}">
                <a16:creationId xmlns:a16="http://schemas.microsoft.com/office/drawing/2014/main" id="{AEEC43D3-C3B0-7F11-B05A-72BB03B8D52A}"/>
              </a:ext>
            </a:extLst>
          </p:cNvPr>
          <p:cNvPicPr>
            <a:picLocks noChangeAspect="1"/>
          </p:cNvPicPr>
          <p:nvPr/>
        </p:nvPicPr>
        <p:blipFill>
          <a:blip r:embed="rId4"/>
          <a:stretch>
            <a:fillRect/>
          </a:stretch>
        </p:blipFill>
        <p:spPr>
          <a:xfrm>
            <a:off x="7326702" y="5582450"/>
            <a:ext cx="4928559" cy="1429669"/>
          </a:xfrm>
          <a:prstGeom prst="rect">
            <a:avLst/>
          </a:prstGeom>
        </p:spPr>
      </p:pic>
    </p:spTree>
    <p:extLst>
      <p:ext uri="{BB962C8B-B14F-4D97-AF65-F5344CB8AC3E}">
        <p14:creationId xmlns:p14="http://schemas.microsoft.com/office/powerpoint/2010/main" val="1490208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66410-7D3D-DD86-12C4-7FC832E6F125}"/>
              </a:ext>
            </a:extLst>
          </p:cNvPr>
          <p:cNvSpPr>
            <a:spLocks noGrp="1"/>
          </p:cNvSpPr>
          <p:nvPr>
            <p:ph type="title"/>
          </p:nvPr>
        </p:nvSpPr>
        <p:spPr>
          <a:xfrm>
            <a:off x="148087" y="5691"/>
            <a:ext cx="10515600" cy="836733"/>
          </a:xfrm>
        </p:spPr>
        <p:txBody>
          <a:bodyPr/>
          <a:lstStyle/>
          <a:p>
            <a:r>
              <a:rPr lang="en-GB">
                <a:cs typeface="Calibri Light"/>
              </a:rPr>
              <a:t>References </a:t>
            </a:r>
            <a:endParaRPr lang="en-GB"/>
          </a:p>
        </p:txBody>
      </p:sp>
      <p:sp>
        <p:nvSpPr>
          <p:cNvPr id="3" name="Content Placeholder 2">
            <a:extLst>
              <a:ext uri="{FF2B5EF4-FFF2-40B4-BE49-F238E27FC236}">
                <a16:creationId xmlns:a16="http://schemas.microsoft.com/office/drawing/2014/main" id="{9AB4B1BC-D70C-5823-F614-BEBC834FA133}"/>
              </a:ext>
            </a:extLst>
          </p:cNvPr>
          <p:cNvSpPr>
            <a:spLocks noGrp="1"/>
          </p:cNvSpPr>
          <p:nvPr>
            <p:ph idx="1"/>
          </p:nvPr>
        </p:nvSpPr>
        <p:spPr>
          <a:xfrm>
            <a:off x="838200" y="891097"/>
            <a:ext cx="10515600" cy="5702809"/>
          </a:xfrm>
        </p:spPr>
        <p:txBody>
          <a:bodyPr vert="horz" lIns="91440" tIns="45720" rIns="91440" bIns="45720" rtlCol="0" anchor="t">
            <a:normAutofit/>
          </a:bodyPr>
          <a:lstStyle/>
          <a:p>
            <a:r>
              <a:rPr lang="en-GB" sz="1200">
                <a:cs typeface="Calibri"/>
              </a:rPr>
              <a:t>Baumgart, D.C. and Sandborn, W.J. (2012). </a:t>
            </a:r>
            <a:r>
              <a:rPr lang="en-GB" sz="1200" i="1">
                <a:cs typeface="Calibri"/>
              </a:rPr>
              <a:t>Crohn’s disease.</a:t>
            </a:r>
            <a:r>
              <a:rPr lang="en-GB" sz="1200">
                <a:cs typeface="Calibri"/>
              </a:rPr>
              <a:t> The Lancet, pp.1590–1605. </a:t>
            </a:r>
            <a:r>
              <a:rPr lang="en-GB" sz="1200">
                <a:cs typeface="Calibri"/>
                <a:hlinkClick r:id="rId2"/>
              </a:rPr>
              <a:t>https://doi.org/10.1016/s0140-6736(12)60026-9</a:t>
            </a:r>
            <a:r>
              <a:rPr lang="en-GB" sz="1200">
                <a:cs typeface="Calibri"/>
              </a:rPr>
              <a:t>. </a:t>
            </a:r>
          </a:p>
          <a:p>
            <a:r>
              <a:rPr lang="en-GB" sz="1200">
                <a:cs typeface="Calibri"/>
              </a:rPr>
              <a:t>BBC Bitesize (2023). </a:t>
            </a:r>
            <a:r>
              <a:rPr lang="en-GB" sz="1200" i="1">
                <a:cs typeface="Calibri"/>
              </a:rPr>
              <a:t>What is the digestive system? </a:t>
            </a:r>
            <a:r>
              <a:rPr lang="en-GB" sz="1200">
                <a:cs typeface="Calibri"/>
              </a:rPr>
              <a:t>BBC Bitesize. Available at: https://www.bbc.co.uk/bitesize/topics/zcyycdm/articles/z8bntrd.</a:t>
            </a:r>
          </a:p>
          <a:p>
            <a:r>
              <a:rPr lang="en-GB" sz="1200">
                <a:cs typeface="Calibri"/>
              </a:rPr>
              <a:t>Crohn's &amp; Colitis Foundation (2018).</a:t>
            </a:r>
            <a:r>
              <a:rPr lang="en-GB" sz="1200" i="1">
                <a:cs typeface="Calibri"/>
              </a:rPr>
              <a:t> Living with Crohn’s Disease.</a:t>
            </a:r>
            <a:r>
              <a:rPr lang="en-GB" sz="1200">
                <a:cs typeface="Calibri"/>
              </a:rPr>
              <a:t> Available at: </a:t>
            </a:r>
            <a:r>
              <a:rPr lang="en-GB" sz="1200">
                <a:cs typeface="Calibri"/>
                <a:hlinkClick r:id="rId3"/>
              </a:rPr>
              <a:t>https://www.crohnscolitisfoundation.org/sites</a:t>
            </a:r>
            <a:r>
              <a:rPr lang="en-GB" sz="1200">
                <a:cs typeface="Calibri"/>
              </a:rPr>
              <a:t> </a:t>
            </a:r>
          </a:p>
          <a:p>
            <a:r>
              <a:rPr lang="en-GB" sz="1200">
                <a:cs typeface="Calibri"/>
              </a:rPr>
              <a:t>crohnsandcolitis.org.uk. (2022). </a:t>
            </a:r>
            <a:r>
              <a:rPr lang="en-GB" sz="1200" i="1">
                <a:cs typeface="Calibri"/>
              </a:rPr>
              <a:t>New research shows over 1 in 123 people in UK living with Crohn’s or Colitis.</a:t>
            </a:r>
            <a:r>
              <a:rPr lang="en-GB" sz="1200">
                <a:cs typeface="Calibri"/>
              </a:rPr>
              <a:t> Available at: </a:t>
            </a:r>
            <a:r>
              <a:rPr lang="en-GB" sz="1200">
                <a:cs typeface="Calibri"/>
                <a:hlinkClick r:id="rId4"/>
              </a:rPr>
              <a:t>https://crohnsandcolitis.org.uk/news-stories/news-items/new-research-shows-over-1-in-123-people-in-uk-living-with-crohn-s-or-colitis</a:t>
            </a:r>
            <a:r>
              <a:rPr lang="en-GB" sz="1200">
                <a:cs typeface="Calibri"/>
              </a:rPr>
              <a:t>.</a:t>
            </a:r>
          </a:p>
          <a:p>
            <a:r>
              <a:rPr lang="en-GB" sz="1200">
                <a:cs typeface="Calibri"/>
              </a:rPr>
              <a:t>GOSH Hospital site. (2020). </a:t>
            </a:r>
            <a:r>
              <a:rPr lang="en-GB" sz="1200" i="1">
                <a:cs typeface="Calibri"/>
              </a:rPr>
              <a:t>How our digestive system works and keeping it healthy.</a:t>
            </a:r>
            <a:r>
              <a:rPr lang="en-GB" sz="1200">
                <a:cs typeface="Calibri"/>
              </a:rPr>
              <a:t>  Available at: </a:t>
            </a:r>
            <a:r>
              <a:rPr lang="en-GB" sz="1200">
                <a:cs typeface="Calibri"/>
                <a:hlinkClick r:id="rId5"/>
              </a:rPr>
              <a:t>https://www.gosh.nhs.uk/wards-and-departments/departments/clinical-specialties/gastroenterology-information-parents-and-visitors/how-our-digestive-system-works-and-keeping-it-healthy/#:~:text=The%20digestive%20system%20is%20essentially%20a%20very%20long</a:t>
            </a:r>
            <a:r>
              <a:rPr lang="en-GB" sz="1200">
                <a:cs typeface="Calibri"/>
              </a:rPr>
              <a:t>. </a:t>
            </a:r>
          </a:p>
          <a:p>
            <a:r>
              <a:rPr lang="en-GB" sz="1200">
                <a:cs typeface="Calibri"/>
              </a:rPr>
              <a:t>Healthline. (2020). </a:t>
            </a:r>
            <a:r>
              <a:rPr lang="en-GB" sz="1200" i="1">
                <a:cs typeface="Calibri"/>
              </a:rPr>
              <a:t>Crohn’s Disease and Your Menstrual Cycle</a:t>
            </a:r>
            <a:r>
              <a:rPr lang="en-GB" sz="1200">
                <a:cs typeface="Calibri"/>
              </a:rPr>
              <a:t>: What’s the Link? Available at: </a:t>
            </a:r>
            <a:r>
              <a:rPr lang="en-GB" sz="1200">
                <a:cs typeface="Calibri"/>
                <a:hlinkClick r:id="rId6"/>
              </a:rPr>
              <a:t>https://www.healthline.com/health/crohns-disease/crohns-disease-and-your-menstrual-cycle</a:t>
            </a:r>
            <a:r>
              <a:rPr lang="en-GB" sz="1200">
                <a:cs typeface="Calibri"/>
              </a:rPr>
              <a:t>. </a:t>
            </a:r>
          </a:p>
          <a:p>
            <a:r>
              <a:rPr lang="en-GB" sz="1200" err="1">
                <a:cs typeface="Calibri"/>
              </a:rPr>
              <a:t>MomWifeWine</a:t>
            </a:r>
            <a:r>
              <a:rPr lang="en-GB" sz="1200">
                <a:cs typeface="Calibri"/>
              </a:rPr>
              <a:t> (2018). </a:t>
            </a:r>
            <a:r>
              <a:rPr lang="en-GB" sz="1200" i="1">
                <a:cs typeface="Calibri"/>
              </a:rPr>
              <a:t>Crohn’s Disease: Symptoms, Causes, Diagnosis, and Treatment. Power of Positivity: Positive Thinking &amp; Attitude</a:t>
            </a:r>
            <a:r>
              <a:rPr lang="en-GB" sz="1200">
                <a:cs typeface="Calibri"/>
              </a:rPr>
              <a:t>. Available at: </a:t>
            </a:r>
            <a:r>
              <a:rPr lang="en-GB" sz="1200">
                <a:cs typeface="Calibri"/>
                <a:hlinkClick r:id="rId7"/>
              </a:rPr>
              <a:t>https://www.powerofpositivity.com/crohns-disease</a:t>
            </a:r>
          </a:p>
          <a:p>
            <a:r>
              <a:rPr lang="en-GB" sz="1200">
                <a:cs typeface="Calibri"/>
              </a:rPr>
              <a:t>News-Medical (2017). </a:t>
            </a:r>
            <a:r>
              <a:rPr lang="en-GB" sz="1200" i="1">
                <a:cs typeface="Calibri"/>
              </a:rPr>
              <a:t>History of Crohn’s Disease.</a:t>
            </a:r>
            <a:r>
              <a:rPr lang="en-GB" sz="1200">
                <a:cs typeface="Calibri"/>
              </a:rPr>
              <a:t>  News-Medical.net. Available at: </a:t>
            </a:r>
            <a:r>
              <a:rPr lang="en-GB" sz="1200">
                <a:cs typeface="Calibri"/>
                <a:hlinkClick r:id="rId8"/>
              </a:rPr>
              <a:t>https://www.news-medical.net/health/History-of-Crohns-Disease</a:t>
            </a:r>
            <a:r>
              <a:rPr lang="en-GB" sz="1200">
                <a:cs typeface="Calibri"/>
              </a:rPr>
              <a:t>.</a:t>
            </a:r>
          </a:p>
          <a:p>
            <a:r>
              <a:rPr lang="en-GB" sz="1200">
                <a:cs typeface="Calibri"/>
              </a:rPr>
              <a:t>NHS Choices (2019). </a:t>
            </a:r>
            <a:r>
              <a:rPr lang="en-GB" sz="1200" i="1">
                <a:cs typeface="Calibri"/>
              </a:rPr>
              <a:t>Overview - Crohn’s disease. NHS. </a:t>
            </a:r>
            <a:r>
              <a:rPr lang="en-GB" sz="1200">
                <a:cs typeface="Calibri"/>
              </a:rPr>
              <a:t>Available at: </a:t>
            </a:r>
            <a:r>
              <a:rPr lang="en-GB" sz="1200">
                <a:cs typeface="Calibri"/>
                <a:hlinkClick r:id="rId9"/>
              </a:rPr>
              <a:t>https://www.nhs.uk/conditions/Crohns-disease</a:t>
            </a:r>
            <a:r>
              <a:rPr lang="en-GB" sz="1200">
                <a:cs typeface="Calibri"/>
              </a:rPr>
              <a:t> </a:t>
            </a:r>
          </a:p>
          <a:p>
            <a:r>
              <a:rPr lang="en-GB" sz="1200">
                <a:cs typeface="Calibri"/>
              </a:rPr>
              <a:t>published, L. com (2013). </a:t>
            </a:r>
            <a:r>
              <a:rPr lang="en-GB" sz="1200" i="1">
                <a:cs typeface="Calibri"/>
              </a:rPr>
              <a:t>Diagram of the Human Digestive System </a:t>
            </a:r>
            <a:r>
              <a:rPr lang="en-GB" sz="1200">
                <a:cs typeface="Calibri"/>
              </a:rPr>
              <a:t> livescience.com. Available at: </a:t>
            </a:r>
            <a:r>
              <a:rPr lang="en-GB" sz="1200">
                <a:cs typeface="Calibri"/>
                <a:hlinkClick r:id="rId10"/>
              </a:rPr>
              <a:t>https://www.livescience.com/26848-human-body-system-digestion-infographic.html</a:t>
            </a:r>
            <a:r>
              <a:rPr lang="en-GB" sz="1200">
                <a:cs typeface="Calibri"/>
              </a:rPr>
              <a:t>. </a:t>
            </a:r>
          </a:p>
          <a:p>
            <a:r>
              <a:rPr lang="en-GB" sz="1200">
                <a:cs typeface="Calibri"/>
              </a:rPr>
              <a:t>Ray (2020)</a:t>
            </a:r>
            <a:r>
              <a:rPr lang="en-GB" sz="1200" i="1">
                <a:cs typeface="Calibri"/>
              </a:rPr>
              <a:t>. How Digestion Works: 5 Stages of Human Digestion</a:t>
            </a:r>
            <a:r>
              <a:rPr lang="en-GB" sz="1200">
                <a:cs typeface="Calibri"/>
              </a:rPr>
              <a:t>.  </a:t>
            </a:r>
            <a:r>
              <a:rPr lang="en-GB" sz="1200" err="1">
                <a:cs typeface="Calibri"/>
              </a:rPr>
              <a:t>Owlcation</a:t>
            </a:r>
            <a:r>
              <a:rPr lang="en-GB" sz="1200">
                <a:cs typeface="Calibri"/>
              </a:rPr>
              <a:t> Education. Available at: </a:t>
            </a:r>
            <a:r>
              <a:rPr lang="en-GB" sz="1200">
                <a:cs typeface="Calibri"/>
                <a:hlinkClick r:id="rId11"/>
              </a:rPr>
              <a:t>https://owlcation.com/stem/5-Stages-of-Human-Digestion-Digestive-Processes</a:t>
            </a:r>
            <a:r>
              <a:rPr lang="en-GB" sz="1200">
                <a:cs typeface="Calibri"/>
              </a:rPr>
              <a:t>.</a:t>
            </a:r>
          </a:p>
          <a:p>
            <a:r>
              <a:rPr lang="en-GB" sz="1200">
                <a:cs typeface="Calibri"/>
              </a:rPr>
              <a:t>Team, A. (2018</a:t>
            </a:r>
            <a:r>
              <a:rPr lang="en-GB" sz="1200" i="1">
                <a:cs typeface="Calibri"/>
              </a:rPr>
              <a:t>). Can You Improve Your Digestive System?</a:t>
            </a:r>
            <a:r>
              <a:rPr lang="en-GB" sz="1200">
                <a:cs typeface="Calibri"/>
              </a:rPr>
              <a:t> | Activated You. </a:t>
            </a:r>
            <a:r>
              <a:rPr lang="en-GB" sz="1200" err="1">
                <a:cs typeface="Calibri"/>
              </a:rPr>
              <a:t>ActivatedYou</a:t>
            </a:r>
            <a:r>
              <a:rPr lang="en-GB" sz="1200">
                <a:cs typeface="Calibri"/>
              </a:rPr>
              <a:t>. Available at: </a:t>
            </a:r>
            <a:r>
              <a:rPr lang="en-GB" sz="1200">
                <a:cs typeface="Calibri"/>
                <a:hlinkClick r:id="rId12"/>
              </a:rPr>
              <a:t>https://activatedyou.com/digestive-system</a:t>
            </a:r>
            <a:r>
              <a:rPr lang="en-GB" sz="1200">
                <a:cs typeface="Calibri"/>
              </a:rPr>
              <a:t> [Accessed 6 Jun. 2023].</a:t>
            </a:r>
          </a:p>
          <a:p>
            <a:r>
              <a:rPr lang="en-GB" sz="1200" i="1">
                <a:cs typeface="Calibri"/>
              </a:rPr>
              <a:t> Digestive system anatomy,</a:t>
            </a:r>
            <a:r>
              <a:rPr lang="en-GB" sz="1200">
                <a:cs typeface="Calibri"/>
              </a:rPr>
              <a:t> Uwtsd.ac.uk. (2023). Available at: </a:t>
            </a:r>
            <a:r>
              <a:rPr lang="en-GB" sz="1200">
                <a:cs typeface="Calibri"/>
                <a:hlinkClick r:id="rId13"/>
              </a:rPr>
              <a:t>https://video-alexanderstreet-com.ezproxy.uwtsd.ac.uk/watch/the-digestive-system-anatomy</a:t>
            </a:r>
            <a:r>
              <a:rPr lang="en-GB" sz="1200">
                <a:cs typeface="Calibri"/>
              </a:rPr>
              <a:t>? [Accessed 6 Jun. 2023].  </a:t>
            </a:r>
          </a:p>
          <a:p>
            <a:r>
              <a:rPr lang="en-GB" sz="1200">
                <a:cs typeface="Calibri"/>
              </a:rPr>
              <a:t>National Cancer Institute (2019). General Structure of the Digestive System. Cancer.gov. Available at:        </a:t>
            </a:r>
            <a:r>
              <a:rPr lang="en-GB" sz="1200">
                <a:cs typeface="Calibri"/>
                <a:hlinkClick r:id="rId14"/>
              </a:rPr>
              <a:t>https://training.seer.cancer.gov/anatomy/digestive/structure.html</a:t>
            </a:r>
            <a:r>
              <a:rPr lang="en-GB" sz="1200">
                <a:cs typeface="Calibri"/>
              </a:rPr>
              <a:t> (Accessed date 9th June 2023) </a:t>
            </a:r>
          </a:p>
          <a:p>
            <a:endParaRPr lang="en-GB" sz="1200">
              <a:cs typeface="Calibri"/>
            </a:endParaRPr>
          </a:p>
          <a:p>
            <a:endParaRPr lang="en-GB" sz="1200">
              <a:cs typeface="Calibri"/>
            </a:endParaRPr>
          </a:p>
          <a:p>
            <a:endParaRPr lang="en-GB" sz="1200">
              <a:cs typeface="Calibri"/>
            </a:endParaRPr>
          </a:p>
          <a:p>
            <a:endParaRPr lang="en-GB" sz="1200">
              <a:cs typeface="Calibri"/>
            </a:endParaRPr>
          </a:p>
          <a:p>
            <a:endParaRPr lang="en-GB" sz="1200">
              <a:cs typeface="Calibri"/>
            </a:endParaRPr>
          </a:p>
          <a:p>
            <a:endParaRPr lang="en-GB" sz="1200">
              <a:cs typeface="Calibri"/>
            </a:endParaRPr>
          </a:p>
          <a:p>
            <a:endParaRPr lang="en-GB" sz="1200">
              <a:cs typeface="Calibri"/>
            </a:endParaRPr>
          </a:p>
          <a:p>
            <a:endParaRPr lang="en-GB" sz="1200">
              <a:cs typeface="Calibri"/>
            </a:endParaRPr>
          </a:p>
          <a:p>
            <a:endParaRPr lang="en-GB" sz="1200">
              <a:cs typeface="Calibri"/>
            </a:endParaRPr>
          </a:p>
          <a:p>
            <a:endParaRPr lang="en-GB" sz="1200">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33480430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Name: Serena Bailey Lecture: Gillian Weaver Introduction to Physiology module code: BMHP5003-BIRM</vt:lpstr>
      <vt:lpstr>Digestive system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cp:revision>
  <dcterms:created xsi:type="dcterms:W3CDTF">2023-05-26T08:10:53Z</dcterms:created>
  <dcterms:modified xsi:type="dcterms:W3CDTF">2023-06-13T11:04:48Z</dcterms:modified>
</cp:coreProperties>
</file>