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7" r:id="rId3"/>
    <p:sldId id="262" r:id="rId4"/>
    <p:sldId id="263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-752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765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4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94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024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986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383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172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561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470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582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848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CBEC4-7DA4-6C4E-8F74-1F6721C7491B}" type="datetimeFigureOut">
              <a:rPr lang="en-US" smtClean="0"/>
              <a:t>04/10/23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8B3EA-5A73-4042-B343-BFD3C70193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907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Important details:</a:t>
            </a:r>
            <a:endParaRPr lang="en-US" dirty="0"/>
          </a:p>
        </p:txBody>
      </p:sp>
      <p:pic>
        <p:nvPicPr>
          <p:cNvPr id="4" name="Content Placeholder 3" descr="Screen Shot 2023-10-04 at 13.48.56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19283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creen Shot 2023-10-04 at 13.48.51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272" b="-1192"/>
          <a:stretch/>
        </p:blipFill>
        <p:spPr>
          <a:xfrm>
            <a:off x="457200" y="1020241"/>
            <a:ext cx="8229600" cy="5475989"/>
          </a:xfrm>
        </p:spPr>
      </p:pic>
    </p:spTree>
    <p:extLst>
      <p:ext uri="{BB962C8B-B14F-4D97-AF65-F5344CB8AC3E}">
        <p14:creationId xmlns:p14="http://schemas.microsoft.com/office/powerpoint/2010/main" val="3556195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23-10-04 at 13.48.39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35791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Screen Shot 2023-10-04 at 13.48.41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18081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23-10-04 at 13.48.46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3446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23-10-04 at 13.48.54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09689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creen Shot 2023-10-04 at 13.48.49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5713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Important </a:t>
            </a:r>
            <a:r>
              <a:rPr lang="en-US" smtClean="0"/>
              <a:t>details again:</a:t>
            </a:r>
            <a:endParaRPr lang="en-US" dirty="0"/>
          </a:p>
        </p:txBody>
      </p:sp>
      <p:pic>
        <p:nvPicPr>
          <p:cNvPr id="4" name="Content Placeholder 3" descr="Screen Shot 2023-10-04 at 13.48.56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97839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</Words>
  <Application>Microsoft Macintosh PowerPoint</Application>
  <PresentationFormat>On-screen Show (4:3)</PresentationFormat>
  <Paragraphs>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Important details: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Important details again: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</dc:creator>
  <cp:lastModifiedBy>Jonathan</cp:lastModifiedBy>
  <cp:revision>2</cp:revision>
  <dcterms:created xsi:type="dcterms:W3CDTF">2023-10-04T12:49:32Z</dcterms:created>
  <dcterms:modified xsi:type="dcterms:W3CDTF">2023-10-04T12:56:11Z</dcterms:modified>
</cp:coreProperties>
</file>