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66" r:id="rId1"/>
    <p:sldMasterId id="2147483678" r:id="rId2"/>
  </p:sldMasterIdLst>
  <p:notesMasterIdLst>
    <p:notesMasterId r:id="rId44"/>
  </p:notesMasterIdLst>
  <p:sldIdLst>
    <p:sldId id="378" r:id="rId3"/>
    <p:sldId id="276" r:id="rId4"/>
    <p:sldId id="771" r:id="rId5"/>
    <p:sldId id="781" r:id="rId6"/>
    <p:sldId id="784" r:id="rId7"/>
    <p:sldId id="783" r:id="rId8"/>
    <p:sldId id="785" r:id="rId9"/>
    <p:sldId id="786" r:id="rId10"/>
    <p:sldId id="787" r:id="rId11"/>
    <p:sldId id="788" r:id="rId12"/>
    <p:sldId id="789" r:id="rId13"/>
    <p:sldId id="790" r:id="rId14"/>
    <p:sldId id="371" r:id="rId15"/>
    <p:sldId id="256" r:id="rId16"/>
    <p:sldId id="257" r:id="rId17"/>
    <p:sldId id="258" r:id="rId18"/>
    <p:sldId id="259" r:id="rId19"/>
    <p:sldId id="260" r:id="rId20"/>
    <p:sldId id="792" r:id="rId21"/>
    <p:sldId id="791" r:id="rId22"/>
    <p:sldId id="261" r:id="rId23"/>
    <p:sldId id="265" r:id="rId24"/>
    <p:sldId id="266" r:id="rId25"/>
    <p:sldId id="267" r:id="rId26"/>
    <p:sldId id="268" r:id="rId27"/>
    <p:sldId id="269" r:id="rId28"/>
    <p:sldId id="270" r:id="rId29"/>
    <p:sldId id="271" r:id="rId30"/>
    <p:sldId id="272" r:id="rId31"/>
    <p:sldId id="262" r:id="rId32"/>
    <p:sldId id="377" r:id="rId33"/>
    <p:sldId id="806" r:id="rId34"/>
    <p:sldId id="804" r:id="rId35"/>
    <p:sldId id="367" r:id="rId36"/>
    <p:sldId id="368" r:id="rId37"/>
    <p:sldId id="779" r:id="rId38"/>
    <p:sldId id="369" r:id="rId39"/>
    <p:sldId id="780" r:id="rId40"/>
    <p:sldId id="807" r:id="rId41"/>
    <p:sldId id="805" r:id="rId42"/>
    <p:sldId id="793" r:id="rId43"/>
  </p:sldIdLst>
  <p:sldSz cx="12192000" cy="6858000"/>
  <p:notesSz cx="12192000" cy="6858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0101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B2B32D9-20C9-4C3E-A0F9-E6B137513F52}" v="35" dt="2024-02-15T10:56:07.321"/>
  </p1510:revLst>
</p1510:revInfo>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620"/>
    <p:restoredTop sz="60427" autoAdjust="0"/>
  </p:normalViewPr>
  <p:slideViewPr>
    <p:cSldViewPr>
      <p:cViewPr varScale="1">
        <p:scale>
          <a:sx n="52" d="100"/>
          <a:sy n="52" d="100"/>
        </p:scale>
        <p:origin x="1843" y="38"/>
      </p:cViewPr>
      <p:guideLst/>
    </p:cSldViewPr>
  </p:slideViewPr>
  <p:notesTextViewPr>
    <p:cViewPr>
      <p:scale>
        <a:sx n="100" d="100"/>
        <a:sy n="100" d="100"/>
      </p:scale>
      <p:origin x="0" y="0"/>
    </p:cViewPr>
  </p:notesTextViewPr>
  <p:sorterViewPr>
    <p:cViewPr>
      <p:scale>
        <a:sx n="66" d="100"/>
        <a:sy n="66" d="100"/>
      </p:scale>
      <p:origin x="0" y="-3514"/>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microsoft.com/office/2016/11/relationships/changesInfo" Target="changesInfos/changesInfo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tableStyles" Target="tableStyle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viewProps" Target="viewProps.xml"/><Relationship Id="rId20" Type="http://schemas.openxmlformats.org/officeDocument/2006/relationships/slide" Target="slides/slide18.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tthew Archer" userId="aad98465-9c59-4159-8df1-a13be7bdef7f" providerId="ADAL" clId="{01C68FDC-E5CB-480B-A830-E2894C9E8F0D}"/>
    <pc:docChg chg="delSld">
      <pc:chgData name="Matthew Archer" userId="aad98465-9c59-4159-8df1-a13be7bdef7f" providerId="ADAL" clId="{01C68FDC-E5CB-480B-A830-E2894C9E8F0D}" dt="2024-02-15T10:58:46.383" v="1" actId="47"/>
      <pc:docMkLst>
        <pc:docMk/>
      </pc:docMkLst>
      <pc:sldChg chg="del">
        <pc:chgData name="Matthew Archer" userId="aad98465-9c59-4159-8df1-a13be7bdef7f" providerId="ADAL" clId="{01C68FDC-E5CB-480B-A830-E2894C9E8F0D}" dt="2024-02-15T10:58:46.383" v="1" actId="47"/>
        <pc:sldMkLst>
          <pc:docMk/>
          <pc:sldMk cId="2907011072" sldId="277"/>
        </pc:sldMkLst>
      </pc:sldChg>
      <pc:sldChg chg="del">
        <pc:chgData name="Matthew Archer" userId="aad98465-9c59-4159-8df1-a13be7bdef7f" providerId="ADAL" clId="{01C68FDC-E5CB-480B-A830-E2894C9E8F0D}" dt="2024-02-15T10:58:41.994" v="0" actId="47"/>
        <pc:sldMkLst>
          <pc:docMk/>
          <pc:sldMk cId="3472945089" sldId="794"/>
        </pc:sldMkLst>
      </pc:sldChg>
      <pc:sldChg chg="del">
        <pc:chgData name="Matthew Archer" userId="aad98465-9c59-4159-8df1-a13be7bdef7f" providerId="ADAL" clId="{01C68FDC-E5CB-480B-A830-E2894C9E8F0D}" dt="2024-02-15T10:58:41.994" v="0" actId="47"/>
        <pc:sldMkLst>
          <pc:docMk/>
          <pc:sldMk cId="393907931" sldId="795"/>
        </pc:sldMkLst>
      </pc:sldChg>
      <pc:sldChg chg="del">
        <pc:chgData name="Matthew Archer" userId="aad98465-9c59-4159-8df1-a13be7bdef7f" providerId="ADAL" clId="{01C68FDC-E5CB-480B-A830-E2894C9E8F0D}" dt="2024-02-15T10:58:41.994" v="0" actId="47"/>
        <pc:sldMkLst>
          <pc:docMk/>
          <pc:sldMk cId="3590523121" sldId="796"/>
        </pc:sldMkLst>
      </pc:sldChg>
      <pc:sldChg chg="del">
        <pc:chgData name="Matthew Archer" userId="aad98465-9c59-4159-8df1-a13be7bdef7f" providerId="ADAL" clId="{01C68FDC-E5CB-480B-A830-E2894C9E8F0D}" dt="2024-02-15T10:58:41.994" v="0" actId="47"/>
        <pc:sldMkLst>
          <pc:docMk/>
          <pc:sldMk cId="4195593093" sldId="797"/>
        </pc:sldMkLst>
      </pc:sldChg>
      <pc:sldChg chg="del">
        <pc:chgData name="Matthew Archer" userId="aad98465-9c59-4159-8df1-a13be7bdef7f" providerId="ADAL" clId="{01C68FDC-E5CB-480B-A830-E2894C9E8F0D}" dt="2024-02-15T10:58:41.994" v="0" actId="47"/>
        <pc:sldMkLst>
          <pc:docMk/>
          <pc:sldMk cId="839454458" sldId="798"/>
        </pc:sldMkLst>
      </pc:sldChg>
      <pc:sldChg chg="del">
        <pc:chgData name="Matthew Archer" userId="aad98465-9c59-4159-8df1-a13be7bdef7f" providerId="ADAL" clId="{01C68FDC-E5CB-480B-A830-E2894C9E8F0D}" dt="2024-02-15T10:58:41.994" v="0" actId="47"/>
        <pc:sldMkLst>
          <pc:docMk/>
          <pc:sldMk cId="3666233563" sldId="799"/>
        </pc:sldMkLst>
      </pc:sldChg>
      <pc:sldChg chg="del">
        <pc:chgData name="Matthew Archer" userId="aad98465-9c59-4159-8df1-a13be7bdef7f" providerId="ADAL" clId="{01C68FDC-E5CB-480B-A830-E2894C9E8F0D}" dt="2024-02-15T10:58:41.994" v="0" actId="47"/>
        <pc:sldMkLst>
          <pc:docMk/>
          <pc:sldMk cId="3855346206" sldId="800"/>
        </pc:sldMkLst>
      </pc:sldChg>
      <pc:sldChg chg="del">
        <pc:chgData name="Matthew Archer" userId="aad98465-9c59-4159-8df1-a13be7bdef7f" providerId="ADAL" clId="{01C68FDC-E5CB-480B-A830-E2894C9E8F0D}" dt="2024-02-15T10:58:41.994" v="0" actId="47"/>
        <pc:sldMkLst>
          <pc:docMk/>
          <pc:sldMk cId="2590526031" sldId="801"/>
        </pc:sldMkLst>
      </pc:sldChg>
      <pc:sldChg chg="del">
        <pc:chgData name="Matthew Archer" userId="aad98465-9c59-4159-8df1-a13be7bdef7f" providerId="ADAL" clId="{01C68FDC-E5CB-480B-A830-E2894C9E8F0D}" dt="2024-02-15T10:58:41.994" v="0" actId="47"/>
        <pc:sldMkLst>
          <pc:docMk/>
          <pc:sldMk cId="2474046074" sldId="802"/>
        </pc:sldMkLst>
      </pc:sldChg>
      <pc:sldChg chg="del">
        <pc:chgData name="Matthew Archer" userId="aad98465-9c59-4159-8df1-a13be7bdef7f" providerId="ADAL" clId="{01C68FDC-E5CB-480B-A830-E2894C9E8F0D}" dt="2024-02-15T10:58:41.994" v="0" actId="47"/>
        <pc:sldMkLst>
          <pc:docMk/>
          <pc:sldMk cId="1112666573" sldId="803"/>
        </pc:sldMkLst>
      </pc:sldChg>
    </pc:docChg>
  </pc:docChgLst>
  <pc:docChgLst>
    <pc:chgData name="Matthew Archer" userId="aad98465-9c59-4159-8df1-a13be7bdef7f" providerId="ADAL" clId="{E8F55944-E5F9-472C-A13C-2F50B3A71E62}"/>
    <pc:docChg chg="custSel addSld delSld modSld sldOrd">
      <pc:chgData name="Matthew Archer" userId="aad98465-9c59-4159-8df1-a13be7bdef7f" providerId="ADAL" clId="{E8F55944-E5F9-472C-A13C-2F50B3A71E62}" dt="2023-02-23T14:25:19.858" v="64" actId="47"/>
      <pc:docMkLst>
        <pc:docMk/>
      </pc:docMkLst>
      <pc:sldChg chg="addSp delSp modSp mod">
        <pc:chgData name="Matthew Archer" userId="aad98465-9c59-4159-8df1-a13be7bdef7f" providerId="ADAL" clId="{E8F55944-E5F9-472C-A13C-2F50B3A71E62}" dt="2023-02-23T14:20:34.922" v="4"/>
        <pc:sldMkLst>
          <pc:docMk/>
          <pc:sldMk cId="0" sldId="256"/>
        </pc:sldMkLst>
        <pc:spChg chg="del">
          <ac:chgData name="Matthew Archer" userId="aad98465-9c59-4159-8df1-a13be7bdef7f" providerId="ADAL" clId="{E8F55944-E5F9-472C-A13C-2F50B3A71E62}" dt="2023-02-23T14:19:35.762" v="3" actId="478"/>
          <ac:spMkLst>
            <pc:docMk/>
            <pc:sldMk cId="0" sldId="256"/>
            <ac:spMk id="3" creationId="{00000000-0000-0000-0000-000000000000}"/>
          </ac:spMkLst>
        </pc:spChg>
        <pc:spChg chg="del">
          <ac:chgData name="Matthew Archer" userId="aad98465-9c59-4159-8df1-a13be7bdef7f" providerId="ADAL" clId="{E8F55944-E5F9-472C-A13C-2F50B3A71E62}" dt="2023-02-23T14:19:35.762" v="3" actId="478"/>
          <ac:spMkLst>
            <pc:docMk/>
            <pc:sldMk cId="0" sldId="256"/>
            <ac:spMk id="6" creationId="{00000000-0000-0000-0000-000000000000}"/>
          </ac:spMkLst>
        </pc:spChg>
        <pc:picChg chg="del">
          <ac:chgData name="Matthew Archer" userId="aad98465-9c59-4159-8df1-a13be7bdef7f" providerId="ADAL" clId="{E8F55944-E5F9-472C-A13C-2F50B3A71E62}" dt="2023-02-23T14:19:35.762" v="3" actId="478"/>
          <ac:picMkLst>
            <pc:docMk/>
            <pc:sldMk cId="0" sldId="256"/>
            <ac:picMk id="4" creationId="{00000000-0000-0000-0000-000000000000}"/>
          </ac:picMkLst>
        </pc:picChg>
        <pc:picChg chg="del">
          <ac:chgData name="Matthew Archer" userId="aad98465-9c59-4159-8df1-a13be7bdef7f" providerId="ADAL" clId="{E8F55944-E5F9-472C-A13C-2F50B3A71E62}" dt="2023-02-23T14:19:35.762" v="3" actId="478"/>
          <ac:picMkLst>
            <pc:docMk/>
            <pc:sldMk cId="0" sldId="256"/>
            <ac:picMk id="5" creationId="{00000000-0000-0000-0000-000000000000}"/>
          </ac:picMkLst>
        </pc:picChg>
        <pc:picChg chg="add mod">
          <ac:chgData name="Matthew Archer" userId="aad98465-9c59-4159-8df1-a13be7bdef7f" providerId="ADAL" clId="{E8F55944-E5F9-472C-A13C-2F50B3A71E62}" dt="2023-02-23T14:20:34.922" v="4"/>
          <ac:picMkLst>
            <pc:docMk/>
            <pc:sldMk cId="0" sldId="256"/>
            <ac:picMk id="7" creationId="{5E6A3C8B-62C2-3A54-567B-67260C2BE3B9}"/>
          </ac:picMkLst>
        </pc:picChg>
      </pc:sldChg>
      <pc:sldChg chg="addSp delSp modSp add del mod">
        <pc:chgData name="Matthew Archer" userId="aad98465-9c59-4159-8df1-a13be7bdef7f" providerId="ADAL" clId="{E8F55944-E5F9-472C-A13C-2F50B3A71E62}" dt="2023-02-23T14:21:05.882" v="20"/>
        <pc:sldMkLst>
          <pc:docMk/>
          <pc:sldMk cId="2962413756" sldId="257"/>
        </pc:sldMkLst>
        <pc:picChg chg="add mod">
          <ac:chgData name="Matthew Archer" userId="aad98465-9c59-4159-8df1-a13be7bdef7f" providerId="ADAL" clId="{E8F55944-E5F9-472C-A13C-2F50B3A71E62}" dt="2023-02-23T14:21:05.882" v="20"/>
          <ac:picMkLst>
            <pc:docMk/>
            <pc:sldMk cId="2962413756" sldId="257"/>
            <ac:picMk id="3" creationId="{191023CD-EDF3-A2CA-11DD-A21A7515CE4B}"/>
          </ac:picMkLst>
        </pc:picChg>
        <pc:picChg chg="del">
          <ac:chgData name="Matthew Archer" userId="aad98465-9c59-4159-8df1-a13be7bdef7f" providerId="ADAL" clId="{E8F55944-E5F9-472C-A13C-2F50B3A71E62}" dt="2023-02-23T14:20:46.960" v="6" actId="478"/>
          <ac:picMkLst>
            <pc:docMk/>
            <pc:sldMk cId="2962413756" sldId="257"/>
            <ac:picMk id="7" creationId="{5E6A3C8B-62C2-3A54-567B-67260C2BE3B9}"/>
          </ac:picMkLst>
        </pc:picChg>
      </pc:sldChg>
      <pc:sldChg chg="addSp modSp add">
        <pc:chgData name="Matthew Archer" userId="aad98465-9c59-4159-8df1-a13be7bdef7f" providerId="ADAL" clId="{E8F55944-E5F9-472C-A13C-2F50B3A71E62}" dt="2023-02-23T14:21:10.396" v="21"/>
        <pc:sldMkLst>
          <pc:docMk/>
          <pc:sldMk cId="1536914431" sldId="258"/>
        </pc:sldMkLst>
        <pc:picChg chg="add mod">
          <ac:chgData name="Matthew Archer" userId="aad98465-9c59-4159-8df1-a13be7bdef7f" providerId="ADAL" clId="{E8F55944-E5F9-472C-A13C-2F50B3A71E62}" dt="2023-02-23T14:21:10.396" v="21"/>
          <ac:picMkLst>
            <pc:docMk/>
            <pc:sldMk cId="1536914431" sldId="258"/>
            <ac:picMk id="3" creationId="{CA344A53-619F-E1CF-9C5B-93FD007EC2BE}"/>
          </ac:picMkLst>
        </pc:picChg>
      </pc:sldChg>
      <pc:sldChg chg="addSp modSp add mod">
        <pc:chgData name="Matthew Archer" userId="aad98465-9c59-4159-8df1-a13be7bdef7f" providerId="ADAL" clId="{E8F55944-E5F9-472C-A13C-2F50B3A71E62}" dt="2023-02-23T14:21:19.248" v="23" actId="27614"/>
        <pc:sldMkLst>
          <pc:docMk/>
          <pc:sldMk cId="2656157107" sldId="259"/>
        </pc:sldMkLst>
        <pc:picChg chg="add mod">
          <ac:chgData name="Matthew Archer" userId="aad98465-9c59-4159-8df1-a13be7bdef7f" providerId="ADAL" clId="{E8F55944-E5F9-472C-A13C-2F50B3A71E62}" dt="2023-02-23T14:21:19.248" v="23" actId="27614"/>
          <ac:picMkLst>
            <pc:docMk/>
            <pc:sldMk cId="2656157107" sldId="259"/>
            <ac:picMk id="3" creationId="{E442CDC3-8F09-C570-A441-947C24B72750}"/>
          </ac:picMkLst>
        </pc:picChg>
      </pc:sldChg>
      <pc:sldChg chg="del">
        <pc:chgData name="Matthew Archer" userId="aad98465-9c59-4159-8df1-a13be7bdef7f" providerId="ADAL" clId="{E8F55944-E5F9-472C-A13C-2F50B3A71E62}" dt="2023-02-23T14:17:23.476" v="0" actId="47"/>
        <pc:sldMkLst>
          <pc:docMk/>
          <pc:sldMk cId="53822731" sldId="260"/>
        </pc:sldMkLst>
        <pc:picChg chg="add mod">
          <ac:chgData name="Matthew Archer" userId="aad98465-9c59-4159-8df1-a13be7bdef7f" providerId="ADAL" clId="{E8F55944-E5F9-472C-A13C-2F50B3A71E62}" dt="2023-02-23T14:21:21.566" v="25" actId="27614"/>
          <ac:picMkLst>
            <pc:docMk/>
            <pc:sldMk cId="53822731" sldId="260"/>
            <ac:picMk id="3" creationId="{B3F1BA62-9D72-F132-B9BA-DCF60868848A}"/>
          </ac:picMkLst>
        </pc:picChg>
      </pc:sldChg>
      <pc:sldChg chg="del">
        <pc:chgData name="Matthew Archer" userId="aad98465-9c59-4159-8df1-a13be7bdef7f" providerId="ADAL" clId="{E8F55944-E5F9-472C-A13C-2F50B3A71E62}" dt="2023-02-23T14:17:23.476" v="0" actId="47"/>
        <pc:sldMkLst>
          <pc:docMk/>
          <pc:sldMk cId="1634739094" sldId="261"/>
        </pc:sldMkLst>
        <pc:picChg chg="add mod">
          <ac:chgData name="Matthew Archer" userId="aad98465-9c59-4159-8df1-a13be7bdef7f" providerId="ADAL" clId="{E8F55944-E5F9-472C-A13C-2F50B3A71E62}" dt="2023-02-23T14:21:35.347" v="32" actId="27614"/>
          <ac:picMkLst>
            <pc:docMk/>
            <pc:sldMk cId="1634739094" sldId="261"/>
            <ac:picMk id="3" creationId="{27CB5BBC-1E6C-130E-F8EE-7431896E4915}"/>
          </ac:picMkLst>
        </pc:picChg>
      </pc:sldChg>
      <pc:sldChg chg="del">
        <pc:chgData name="Matthew Archer" userId="aad98465-9c59-4159-8df1-a13be7bdef7f" providerId="ADAL" clId="{E8F55944-E5F9-472C-A13C-2F50B3A71E62}" dt="2023-02-23T14:17:23.476" v="0" actId="47"/>
        <pc:sldMkLst>
          <pc:docMk/>
          <pc:sldMk cId="252174966" sldId="262"/>
        </pc:sldMkLst>
        <pc:picChg chg="add mod">
          <ac:chgData name="Matthew Archer" userId="aad98465-9c59-4159-8df1-a13be7bdef7f" providerId="ADAL" clId="{E8F55944-E5F9-472C-A13C-2F50B3A71E62}" dt="2023-02-23T14:21:26.750" v="28" actId="962"/>
          <ac:picMkLst>
            <pc:docMk/>
            <pc:sldMk cId="252174966" sldId="262"/>
            <ac:picMk id="3" creationId="{63A15029-BD3D-452F-75B3-BB5C8B4A4BA4}"/>
          </ac:picMkLst>
        </pc:picChg>
      </pc:sldChg>
      <pc:sldChg chg="add del">
        <pc:chgData name="Matthew Archer" userId="aad98465-9c59-4159-8df1-a13be7bdef7f" providerId="ADAL" clId="{E8F55944-E5F9-472C-A13C-2F50B3A71E62}" dt="2023-02-23T14:25:17.132" v="63" actId="47"/>
        <pc:sldMkLst>
          <pc:docMk/>
          <pc:sldMk cId="2097856816" sldId="263"/>
        </pc:sldMkLst>
      </pc:sldChg>
      <pc:sldChg chg="del">
        <pc:chgData name="Matthew Archer" userId="aad98465-9c59-4159-8df1-a13be7bdef7f" providerId="ADAL" clId="{E8F55944-E5F9-472C-A13C-2F50B3A71E62}" dt="2023-02-23T14:17:23.476" v="0" actId="47"/>
        <pc:sldMkLst>
          <pc:docMk/>
          <pc:sldMk cId="0" sldId="264"/>
        </pc:sldMkLst>
      </pc:sldChg>
      <pc:sldChg chg="add del">
        <pc:chgData name="Matthew Archer" userId="aad98465-9c59-4159-8df1-a13be7bdef7f" providerId="ADAL" clId="{E8F55944-E5F9-472C-A13C-2F50B3A71E62}" dt="2023-02-23T14:25:19.858" v="64" actId="47"/>
        <pc:sldMkLst>
          <pc:docMk/>
          <pc:sldMk cId="3575780206" sldId="264"/>
        </pc:sldMkLst>
      </pc:sldChg>
      <pc:sldChg chg="del">
        <pc:chgData name="Matthew Archer" userId="aad98465-9c59-4159-8df1-a13be7bdef7f" providerId="ADAL" clId="{E8F55944-E5F9-472C-A13C-2F50B3A71E62}" dt="2023-02-23T14:17:23.476" v="0" actId="47"/>
        <pc:sldMkLst>
          <pc:docMk/>
          <pc:sldMk cId="3915214369" sldId="265"/>
        </pc:sldMkLst>
        <pc:picChg chg="add mod">
          <ac:chgData name="Matthew Archer" userId="aad98465-9c59-4159-8df1-a13be7bdef7f" providerId="ADAL" clId="{E8F55944-E5F9-472C-A13C-2F50B3A71E62}" dt="2023-02-23T14:21:39.978" v="35" actId="962"/>
          <ac:picMkLst>
            <pc:docMk/>
            <pc:sldMk cId="3915214369" sldId="265"/>
            <ac:picMk id="3" creationId="{03C47769-87BF-21DC-7E0D-CFDFB2491E07}"/>
          </ac:picMkLst>
        </pc:picChg>
      </pc:sldChg>
      <pc:sldChg chg="del">
        <pc:chgData name="Matthew Archer" userId="aad98465-9c59-4159-8df1-a13be7bdef7f" providerId="ADAL" clId="{E8F55944-E5F9-472C-A13C-2F50B3A71E62}" dt="2023-02-23T14:17:23.476" v="0" actId="47"/>
        <pc:sldMkLst>
          <pc:docMk/>
          <pc:sldMk cId="3990188418" sldId="266"/>
        </pc:sldMkLst>
        <pc:picChg chg="add mod">
          <ac:chgData name="Matthew Archer" userId="aad98465-9c59-4159-8df1-a13be7bdef7f" providerId="ADAL" clId="{E8F55944-E5F9-472C-A13C-2F50B3A71E62}" dt="2023-02-23T14:21:45.899" v="38" actId="962"/>
          <ac:picMkLst>
            <pc:docMk/>
            <pc:sldMk cId="3990188418" sldId="266"/>
            <ac:picMk id="3" creationId="{AD48D266-D4CF-3F09-DC94-DB3C0F034F02}"/>
          </ac:picMkLst>
        </pc:picChg>
      </pc:sldChg>
      <pc:sldChg chg="del">
        <pc:chgData name="Matthew Archer" userId="aad98465-9c59-4159-8df1-a13be7bdef7f" providerId="ADAL" clId="{E8F55944-E5F9-472C-A13C-2F50B3A71E62}" dt="2023-02-23T14:17:23.476" v="0" actId="47"/>
        <pc:sldMkLst>
          <pc:docMk/>
          <pc:sldMk cId="3712306830" sldId="267"/>
        </pc:sldMkLst>
        <pc:picChg chg="add mod">
          <ac:chgData name="Matthew Archer" userId="aad98465-9c59-4159-8df1-a13be7bdef7f" providerId="ADAL" clId="{E8F55944-E5F9-472C-A13C-2F50B3A71E62}" dt="2023-02-23T14:21:56.606" v="41" actId="962"/>
          <ac:picMkLst>
            <pc:docMk/>
            <pc:sldMk cId="3712306830" sldId="267"/>
            <ac:picMk id="3" creationId="{2F16C128-FC64-BC9E-141F-4880B579308D}"/>
          </ac:picMkLst>
        </pc:picChg>
      </pc:sldChg>
      <pc:sldChg chg="addSp modSp add mod">
        <pc:chgData name="Matthew Archer" userId="aad98465-9c59-4159-8df1-a13be7bdef7f" providerId="ADAL" clId="{E8F55944-E5F9-472C-A13C-2F50B3A71E62}" dt="2023-02-23T14:22:08.998" v="43" actId="27614"/>
        <pc:sldMkLst>
          <pc:docMk/>
          <pc:sldMk cId="2080887480" sldId="268"/>
        </pc:sldMkLst>
        <pc:picChg chg="add mod">
          <ac:chgData name="Matthew Archer" userId="aad98465-9c59-4159-8df1-a13be7bdef7f" providerId="ADAL" clId="{E8F55944-E5F9-472C-A13C-2F50B3A71E62}" dt="2023-02-23T14:22:08.998" v="43" actId="27614"/>
          <ac:picMkLst>
            <pc:docMk/>
            <pc:sldMk cId="2080887480" sldId="268"/>
            <ac:picMk id="3" creationId="{4D23A61D-A3DB-9461-20FF-8D460D5D14E5}"/>
          </ac:picMkLst>
        </pc:picChg>
      </pc:sldChg>
      <pc:sldChg chg="addSp modSp add mod">
        <pc:chgData name="Matthew Archer" userId="aad98465-9c59-4159-8df1-a13be7bdef7f" providerId="ADAL" clId="{E8F55944-E5F9-472C-A13C-2F50B3A71E62}" dt="2023-02-23T14:22:26.096" v="51" actId="962"/>
        <pc:sldMkLst>
          <pc:docMk/>
          <pc:sldMk cId="1430550951" sldId="269"/>
        </pc:sldMkLst>
        <pc:picChg chg="add mod">
          <ac:chgData name="Matthew Archer" userId="aad98465-9c59-4159-8df1-a13be7bdef7f" providerId="ADAL" clId="{E8F55944-E5F9-472C-A13C-2F50B3A71E62}" dt="2023-02-23T14:22:26.096" v="51" actId="962"/>
          <ac:picMkLst>
            <pc:docMk/>
            <pc:sldMk cId="1430550951" sldId="269"/>
            <ac:picMk id="3" creationId="{4F311809-F737-5109-597D-3D55153C17E2}"/>
          </ac:picMkLst>
        </pc:picChg>
      </pc:sldChg>
      <pc:sldChg chg="addSp modSp add mod">
        <pc:chgData name="Matthew Archer" userId="aad98465-9c59-4159-8df1-a13be7bdef7f" providerId="ADAL" clId="{E8F55944-E5F9-472C-A13C-2F50B3A71E62}" dt="2023-02-23T14:22:39.060" v="53" actId="27614"/>
        <pc:sldMkLst>
          <pc:docMk/>
          <pc:sldMk cId="868816547" sldId="270"/>
        </pc:sldMkLst>
        <pc:picChg chg="add mod">
          <ac:chgData name="Matthew Archer" userId="aad98465-9c59-4159-8df1-a13be7bdef7f" providerId="ADAL" clId="{E8F55944-E5F9-472C-A13C-2F50B3A71E62}" dt="2023-02-23T14:22:39.060" v="53" actId="27614"/>
          <ac:picMkLst>
            <pc:docMk/>
            <pc:sldMk cId="868816547" sldId="270"/>
            <ac:picMk id="3" creationId="{4D833CB3-2A5E-D4C2-8D57-0FAA6D0E2FC2}"/>
          </ac:picMkLst>
        </pc:picChg>
      </pc:sldChg>
      <pc:sldChg chg="addSp modSp add mod">
        <pc:chgData name="Matthew Archer" userId="aad98465-9c59-4159-8df1-a13be7bdef7f" providerId="ADAL" clId="{E8F55944-E5F9-472C-A13C-2F50B3A71E62}" dt="2023-02-23T14:22:41.194" v="56" actId="962"/>
        <pc:sldMkLst>
          <pc:docMk/>
          <pc:sldMk cId="3873598847" sldId="271"/>
        </pc:sldMkLst>
        <pc:picChg chg="add mod">
          <ac:chgData name="Matthew Archer" userId="aad98465-9c59-4159-8df1-a13be7bdef7f" providerId="ADAL" clId="{E8F55944-E5F9-472C-A13C-2F50B3A71E62}" dt="2023-02-23T14:22:41.194" v="56" actId="962"/>
          <ac:picMkLst>
            <pc:docMk/>
            <pc:sldMk cId="3873598847" sldId="271"/>
            <ac:picMk id="3" creationId="{19E26A51-3D3F-B8FC-E5D9-762901BBC4BF}"/>
          </ac:picMkLst>
        </pc:picChg>
      </pc:sldChg>
      <pc:sldChg chg="addSp modSp add mod">
        <pc:chgData name="Matthew Archer" userId="aad98465-9c59-4159-8df1-a13be7bdef7f" providerId="ADAL" clId="{E8F55944-E5F9-472C-A13C-2F50B3A71E62}" dt="2023-02-23T14:22:47.626" v="59" actId="962"/>
        <pc:sldMkLst>
          <pc:docMk/>
          <pc:sldMk cId="3415126104" sldId="272"/>
        </pc:sldMkLst>
        <pc:picChg chg="add mod">
          <ac:chgData name="Matthew Archer" userId="aad98465-9c59-4159-8df1-a13be7bdef7f" providerId="ADAL" clId="{E8F55944-E5F9-472C-A13C-2F50B3A71E62}" dt="2023-02-23T14:22:47.626" v="59" actId="962"/>
          <ac:picMkLst>
            <pc:docMk/>
            <pc:sldMk cId="3415126104" sldId="272"/>
            <ac:picMk id="3" creationId="{0481AC0E-CED2-B6C4-53AF-B164BD7D8207}"/>
          </ac:picMkLst>
        </pc:picChg>
      </pc:sldChg>
      <pc:sldChg chg="add del">
        <pc:chgData name="Matthew Archer" userId="aad98465-9c59-4159-8df1-a13be7bdef7f" providerId="ADAL" clId="{E8F55944-E5F9-472C-A13C-2F50B3A71E62}" dt="2023-02-23T14:24:38.427" v="60" actId="47"/>
        <pc:sldMkLst>
          <pc:docMk/>
          <pc:sldMk cId="1323820724" sldId="273"/>
        </pc:sldMkLst>
      </pc:sldChg>
      <pc:sldChg chg="del">
        <pc:chgData name="Matthew Archer" userId="aad98465-9c59-4159-8df1-a13be7bdef7f" providerId="ADAL" clId="{E8F55944-E5F9-472C-A13C-2F50B3A71E62}" dt="2023-02-23T14:17:23.476" v="0" actId="47"/>
        <pc:sldMkLst>
          <pc:docMk/>
          <pc:sldMk cId="1777202071" sldId="273"/>
        </pc:sldMkLst>
      </pc:sldChg>
      <pc:sldChg chg="del">
        <pc:chgData name="Matthew Archer" userId="aad98465-9c59-4159-8df1-a13be7bdef7f" providerId="ADAL" clId="{E8F55944-E5F9-472C-A13C-2F50B3A71E62}" dt="2023-02-23T14:17:23.476" v="0" actId="47"/>
        <pc:sldMkLst>
          <pc:docMk/>
          <pc:sldMk cId="783625636" sldId="274"/>
        </pc:sldMkLst>
      </pc:sldChg>
      <pc:sldChg chg="add del">
        <pc:chgData name="Matthew Archer" userId="aad98465-9c59-4159-8df1-a13be7bdef7f" providerId="ADAL" clId="{E8F55944-E5F9-472C-A13C-2F50B3A71E62}" dt="2023-02-23T14:24:39.579" v="61" actId="47"/>
        <pc:sldMkLst>
          <pc:docMk/>
          <pc:sldMk cId="2797740912" sldId="274"/>
        </pc:sldMkLst>
      </pc:sldChg>
      <pc:sldChg chg="del">
        <pc:chgData name="Matthew Archer" userId="aad98465-9c59-4159-8df1-a13be7bdef7f" providerId="ADAL" clId="{E8F55944-E5F9-472C-A13C-2F50B3A71E62}" dt="2023-02-23T14:17:23.476" v="0" actId="47"/>
        <pc:sldMkLst>
          <pc:docMk/>
          <pc:sldMk cId="2234217247" sldId="275"/>
        </pc:sldMkLst>
      </pc:sldChg>
      <pc:sldChg chg="add del">
        <pc:chgData name="Matthew Archer" userId="aad98465-9c59-4159-8df1-a13be7bdef7f" providerId="ADAL" clId="{E8F55944-E5F9-472C-A13C-2F50B3A71E62}" dt="2023-02-23T14:24:40.587" v="62" actId="47"/>
        <pc:sldMkLst>
          <pc:docMk/>
          <pc:sldMk cId="3937952251" sldId="275"/>
        </pc:sldMkLst>
      </pc:sldChg>
      <pc:sldChg chg="del">
        <pc:chgData name="Matthew Archer" userId="aad98465-9c59-4159-8df1-a13be7bdef7f" providerId="ADAL" clId="{E8F55944-E5F9-472C-A13C-2F50B3A71E62}" dt="2023-02-23T14:17:23.476" v="0" actId="47"/>
        <pc:sldMkLst>
          <pc:docMk/>
          <pc:sldMk cId="1254347879" sldId="276"/>
        </pc:sldMkLst>
      </pc:sldChg>
      <pc:sldChg chg="del">
        <pc:chgData name="Matthew Archer" userId="aad98465-9c59-4159-8df1-a13be7bdef7f" providerId="ADAL" clId="{E8F55944-E5F9-472C-A13C-2F50B3A71E62}" dt="2023-02-23T14:17:23.476" v="0" actId="47"/>
        <pc:sldMkLst>
          <pc:docMk/>
          <pc:sldMk cId="2907011072" sldId="277"/>
        </pc:sldMkLst>
      </pc:sldChg>
      <pc:sldChg chg="del">
        <pc:chgData name="Matthew Archer" userId="aad98465-9c59-4159-8df1-a13be7bdef7f" providerId="ADAL" clId="{E8F55944-E5F9-472C-A13C-2F50B3A71E62}" dt="2023-02-23T14:17:23.476" v="0" actId="47"/>
        <pc:sldMkLst>
          <pc:docMk/>
          <pc:sldMk cId="0" sldId="278"/>
        </pc:sldMkLst>
      </pc:sldChg>
      <pc:sldChg chg="del">
        <pc:chgData name="Matthew Archer" userId="aad98465-9c59-4159-8df1-a13be7bdef7f" providerId="ADAL" clId="{E8F55944-E5F9-472C-A13C-2F50B3A71E62}" dt="2023-02-23T14:17:23.476" v="0" actId="47"/>
        <pc:sldMkLst>
          <pc:docMk/>
          <pc:sldMk cId="0" sldId="279"/>
        </pc:sldMkLst>
      </pc:sldChg>
      <pc:sldChg chg="del">
        <pc:chgData name="Matthew Archer" userId="aad98465-9c59-4159-8df1-a13be7bdef7f" providerId="ADAL" clId="{E8F55944-E5F9-472C-A13C-2F50B3A71E62}" dt="2023-02-23T14:17:23.476" v="0" actId="47"/>
        <pc:sldMkLst>
          <pc:docMk/>
          <pc:sldMk cId="254934807" sldId="280"/>
        </pc:sldMkLst>
      </pc:sldChg>
      <pc:sldChg chg="del">
        <pc:chgData name="Matthew Archer" userId="aad98465-9c59-4159-8df1-a13be7bdef7f" providerId="ADAL" clId="{E8F55944-E5F9-472C-A13C-2F50B3A71E62}" dt="2023-02-23T14:17:23.476" v="0" actId="47"/>
        <pc:sldMkLst>
          <pc:docMk/>
          <pc:sldMk cId="1294738457" sldId="281"/>
        </pc:sldMkLst>
      </pc:sldChg>
      <pc:sldChg chg="del">
        <pc:chgData name="Matthew Archer" userId="aad98465-9c59-4159-8df1-a13be7bdef7f" providerId="ADAL" clId="{E8F55944-E5F9-472C-A13C-2F50B3A71E62}" dt="2023-02-23T14:17:23.476" v="0" actId="47"/>
        <pc:sldMkLst>
          <pc:docMk/>
          <pc:sldMk cId="3896381921" sldId="282"/>
        </pc:sldMkLst>
      </pc:sldChg>
      <pc:sldChg chg="del">
        <pc:chgData name="Matthew Archer" userId="aad98465-9c59-4159-8df1-a13be7bdef7f" providerId="ADAL" clId="{E8F55944-E5F9-472C-A13C-2F50B3A71E62}" dt="2023-02-23T14:17:23.476" v="0" actId="47"/>
        <pc:sldMkLst>
          <pc:docMk/>
          <pc:sldMk cId="4116727163" sldId="283"/>
        </pc:sldMkLst>
      </pc:sldChg>
      <pc:sldMasterChg chg="delSldLayout">
        <pc:chgData name="Matthew Archer" userId="aad98465-9c59-4159-8df1-a13be7bdef7f" providerId="ADAL" clId="{E8F55944-E5F9-472C-A13C-2F50B3A71E62}" dt="2023-02-23T14:17:23.476" v="0" actId="47"/>
        <pc:sldMasterMkLst>
          <pc:docMk/>
          <pc:sldMasterMk cId="2353755642" sldId="2147483666"/>
        </pc:sldMasterMkLst>
        <pc:sldLayoutChg chg="del">
          <pc:chgData name="Matthew Archer" userId="aad98465-9c59-4159-8df1-a13be7bdef7f" providerId="ADAL" clId="{E8F55944-E5F9-472C-A13C-2F50B3A71E62}" dt="2023-02-23T14:17:23.476" v="0" actId="47"/>
          <pc:sldLayoutMkLst>
            <pc:docMk/>
            <pc:sldMasterMk cId="2353755642" sldId="2147483666"/>
            <pc:sldLayoutMk cId="3966882625" sldId="2147483678"/>
          </pc:sldLayoutMkLst>
        </pc:sldLayoutChg>
      </pc:sldMasterChg>
    </pc:docChg>
  </pc:docChgLst>
  <pc:docChgLst>
    <pc:chgData name="Matthew Archer" userId="aad98465-9c59-4159-8df1-a13be7bdef7f" providerId="ADAL" clId="{E169F5F0-9896-4FC2-B703-95C5A584A5D6}"/>
    <pc:docChg chg="undo custSel addSld delSld modSld sldOrd">
      <pc:chgData name="Matthew Archer" userId="aad98465-9c59-4159-8df1-a13be7bdef7f" providerId="ADAL" clId="{E169F5F0-9896-4FC2-B703-95C5A584A5D6}" dt="2023-03-17T15:41:01.114" v="423"/>
      <pc:docMkLst>
        <pc:docMk/>
      </pc:docMkLst>
      <pc:sldChg chg="add del ord">
        <pc:chgData name="Matthew Archer" userId="aad98465-9c59-4159-8df1-a13be7bdef7f" providerId="ADAL" clId="{E169F5F0-9896-4FC2-B703-95C5A584A5D6}" dt="2023-03-17T08:49:33.210" v="389" actId="47"/>
        <pc:sldMkLst>
          <pc:docMk/>
          <pc:sldMk cId="1777202071" sldId="273"/>
        </pc:sldMkLst>
      </pc:sldChg>
      <pc:sldChg chg="add del ord">
        <pc:chgData name="Matthew Archer" userId="aad98465-9c59-4159-8df1-a13be7bdef7f" providerId="ADAL" clId="{E169F5F0-9896-4FC2-B703-95C5A584A5D6}" dt="2023-02-27T08:36:43.146" v="6" actId="47"/>
        <pc:sldMkLst>
          <pc:docMk/>
          <pc:sldMk cId="1491295547" sldId="274"/>
        </pc:sldMkLst>
      </pc:sldChg>
      <pc:sldChg chg="modSp add del mod">
        <pc:chgData name="Matthew Archer" userId="aad98465-9c59-4159-8df1-a13be7bdef7f" providerId="ADAL" clId="{E169F5F0-9896-4FC2-B703-95C5A584A5D6}" dt="2023-03-17T15:41:01.114" v="423"/>
        <pc:sldMkLst>
          <pc:docMk/>
          <pc:sldMk cId="2234217247" sldId="275"/>
        </pc:sldMkLst>
        <pc:spChg chg="mod">
          <ac:chgData name="Matthew Archer" userId="aad98465-9c59-4159-8df1-a13be7bdef7f" providerId="ADAL" clId="{E169F5F0-9896-4FC2-B703-95C5A584A5D6}" dt="2023-03-15T10:12:41.120" v="302" actId="20577"/>
          <ac:spMkLst>
            <pc:docMk/>
            <pc:sldMk cId="2234217247" sldId="275"/>
            <ac:spMk id="3" creationId="{A34164CA-00A4-D13D-2649-923CA4B531F6}"/>
          </ac:spMkLst>
        </pc:spChg>
      </pc:sldChg>
      <pc:sldChg chg="del">
        <pc:chgData name="Matthew Archer" userId="aad98465-9c59-4159-8df1-a13be7bdef7f" providerId="ADAL" clId="{E169F5F0-9896-4FC2-B703-95C5A584A5D6}" dt="2023-02-27T08:36:40.371" v="5" actId="47"/>
        <pc:sldMkLst>
          <pc:docMk/>
          <pc:sldMk cId="3695835840" sldId="275"/>
        </pc:sldMkLst>
      </pc:sldChg>
      <pc:sldChg chg="del">
        <pc:chgData name="Matthew Archer" userId="aad98465-9c59-4159-8df1-a13be7bdef7f" providerId="ADAL" clId="{E169F5F0-9896-4FC2-B703-95C5A584A5D6}" dt="2023-02-27T08:37:04.574" v="7"/>
        <pc:sldMkLst>
          <pc:docMk/>
          <pc:sldMk cId="483512291" sldId="277"/>
        </pc:sldMkLst>
      </pc:sldChg>
      <pc:sldChg chg="modSp mod ord">
        <pc:chgData name="Matthew Archer" userId="aad98465-9c59-4159-8df1-a13be7bdef7f" providerId="ADAL" clId="{E169F5F0-9896-4FC2-B703-95C5A584A5D6}" dt="2023-03-17T15:11:52.986" v="417" actId="20577"/>
        <pc:sldMkLst>
          <pc:docMk/>
          <pc:sldMk cId="2907011072" sldId="277"/>
        </pc:sldMkLst>
        <pc:spChg chg="mod">
          <ac:chgData name="Matthew Archer" userId="aad98465-9c59-4159-8df1-a13be7bdef7f" providerId="ADAL" clId="{E169F5F0-9896-4FC2-B703-95C5A584A5D6}" dt="2023-03-17T15:11:52.986" v="417" actId="20577"/>
          <ac:spMkLst>
            <pc:docMk/>
            <pc:sldMk cId="2907011072" sldId="277"/>
            <ac:spMk id="2" creationId="{EAA9B90A-B60F-8BFC-42F5-FF7742515E5C}"/>
          </ac:spMkLst>
        </pc:spChg>
      </pc:sldChg>
      <pc:sldChg chg="del">
        <pc:chgData name="Matthew Archer" userId="aad98465-9c59-4159-8df1-a13be7bdef7f" providerId="ADAL" clId="{E169F5F0-9896-4FC2-B703-95C5A584A5D6}" dt="2023-02-27T08:37:04.574" v="7"/>
        <pc:sldMkLst>
          <pc:docMk/>
          <pc:sldMk cId="1491295547" sldId="278"/>
        </pc:sldMkLst>
      </pc:sldChg>
      <pc:sldChg chg="modSp mod">
        <pc:chgData name="Matthew Archer" userId="aad98465-9c59-4159-8df1-a13be7bdef7f" providerId="ADAL" clId="{E169F5F0-9896-4FC2-B703-95C5A584A5D6}" dt="2023-03-17T15:31:28.459" v="422" actId="20577"/>
        <pc:sldMkLst>
          <pc:docMk/>
          <pc:sldMk cId="3636279445" sldId="367"/>
        </pc:sldMkLst>
        <pc:spChg chg="mod">
          <ac:chgData name="Matthew Archer" userId="aad98465-9c59-4159-8df1-a13be7bdef7f" providerId="ADAL" clId="{E169F5F0-9896-4FC2-B703-95C5A584A5D6}" dt="2023-02-27T09:19:44.627" v="37" actId="207"/>
          <ac:spMkLst>
            <pc:docMk/>
            <pc:sldMk cId="3636279445" sldId="367"/>
            <ac:spMk id="2" creationId="{4B9D0B8F-58AA-ACEB-D932-152BE5227100}"/>
          </ac:spMkLst>
        </pc:spChg>
        <pc:spChg chg="mod">
          <ac:chgData name="Matthew Archer" userId="aad98465-9c59-4159-8df1-a13be7bdef7f" providerId="ADAL" clId="{E169F5F0-9896-4FC2-B703-95C5A584A5D6}" dt="2023-03-17T15:31:28.459" v="422" actId="20577"/>
          <ac:spMkLst>
            <pc:docMk/>
            <pc:sldMk cId="3636279445" sldId="367"/>
            <ac:spMk id="3" creationId="{27C5313D-583C-DC30-FE2C-92A0B2FB1310}"/>
          </ac:spMkLst>
        </pc:spChg>
        <pc:spChg chg="mod">
          <ac:chgData name="Matthew Archer" userId="aad98465-9c59-4159-8df1-a13be7bdef7f" providerId="ADAL" clId="{E169F5F0-9896-4FC2-B703-95C5A584A5D6}" dt="2023-02-27T09:19:44.627" v="37" actId="207"/>
          <ac:spMkLst>
            <pc:docMk/>
            <pc:sldMk cId="3636279445" sldId="367"/>
            <ac:spMk id="5" creationId="{7AA8286D-3898-3079-FBAF-A45913C023B2}"/>
          </ac:spMkLst>
        </pc:spChg>
      </pc:sldChg>
      <pc:sldChg chg="modSp mod">
        <pc:chgData name="Matthew Archer" userId="aad98465-9c59-4159-8df1-a13be7bdef7f" providerId="ADAL" clId="{E169F5F0-9896-4FC2-B703-95C5A584A5D6}" dt="2023-02-27T09:19:31.546" v="36" actId="207"/>
        <pc:sldMkLst>
          <pc:docMk/>
          <pc:sldMk cId="1825504172" sldId="368"/>
        </pc:sldMkLst>
        <pc:spChg chg="mod">
          <ac:chgData name="Matthew Archer" userId="aad98465-9c59-4159-8df1-a13be7bdef7f" providerId="ADAL" clId="{E169F5F0-9896-4FC2-B703-95C5A584A5D6}" dt="2023-02-27T09:19:31.546" v="36" actId="207"/>
          <ac:spMkLst>
            <pc:docMk/>
            <pc:sldMk cId="1825504172" sldId="368"/>
            <ac:spMk id="2" creationId="{6A26DB46-1DCD-2E94-2AAF-36D8C332EF17}"/>
          </ac:spMkLst>
        </pc:spChg>
        <pc:spChg chg="mod">
          <ac:chgData name="Matthew Archer" userId="aad98465-9c59-4159-8df1-a13be7bdef7f" providerId="ADAL" clId="{E169F5F0-9896-4FC2-B703-95C5A584A5D6}" dt="2023-02-27T09:19:24.059" v="35" actId="207"/>
          <ac:spMkLst>
            <pc:docMk/>
            <pc:sldMk cId="1825504172" sldId="368"/>
            <ac:spMk id="5" creationId="{7AA8286D-3898-3079-FBAF-A45913C023B2}"/>
          </ac:spMkLst>
        </pc:spChg>
        <pc:spChg chg="mod">
          <ac:chgData name="Matthew Archer" userId="aad98465-9c59-4159-8df1-a13be7bdef7f" providerId="ADAL" clId="{E169F5F0-9896-4FC2-B703-95C5A584A5D6}" dt="2023-02-27T09:19:31.546" v="36" actId="207"/>
          <ac:spMkLst>
            <pc:docMk/>
            <pc:sldMk cId="1825504172" sldId="368"/>
            <ac:spMk id="7" creationId="{32F80A83-5E08-8245-6674-BFD75959CBA0}"/>
          </ac:spMkLst>
        </pc:spChg>
      </pc:sldChg>
      <pc:sldChg chg="modSp mod">
        <pc:chgData name="Matthew Archer" userId="aad98465-9c59-4159-8df1-a13be7bdef7f" providerId="ADAL" clId="{E169F5F0-9896-4FC2-B703-95C5A584A5D6}" dt="2023-02-27T09:19:52.395" v="38" actId="207"/>
        <pc:sldMkLst>
          <pc:docMk/>
          <pc:sldMk cId="2470542862" sldId="369"/>
        </pc:sldMkLst>
        <pc:spChg chg="mod">
          <ac:chgData name="Matthew Archer" userId="aad98465-9c59-4159-8df1-a13be7bdef7f" providerId="ADAL" clId="{E169F5F0-9896-4FC2-B703-95C5A584A5D6}" dt="2023-02-27T09:19:52.395" v="38" actId="207"/>
          <ac:spMkLst>
            <pc:docMk/>
            <pc:sldMk cId="2470542862" sldId="369"/>
            <ac:spMk id="2" creationId="{5EFE371C-2D64-A6E6-0500-C7D0B4D4A4A7}"/>
          </ac:spMkLst>
        </pc:spChg>
        <pc:spChg chg="mod">
          <ac:chgData name="Matthew Archer" userId="aad98465-9c59-4159-8df1-a13be7bdef7f" providerId="ADAL" clId="{E169F5F0-9896-4FC2-B703-95C5A584A5D6}" dt="2023-02-27T09:19:52.395" v="38" actId="207"/>
          <ac:spMkLst>
            <pc:docMk/>
            <pc:sldMk cId="2470542862" sldId="369"/>
            <ac:spMk id="4" creationId="{C3AEC719-D799-53F2-4CC7-6336B1E67F6B}"/>
          </ac:spMkLst>
        </pc:spChg>
        <pc:spChg chg="mod">
          <ac:chgData name="Matthew Archer" userId="aad98465-9c59-4159-8df1-a13be7bdef7f" providerId="ADAL" clId="{E169F5F0-9896-4FC2-B703-95C5A584A5D6}" dt="2023-02-27T09:19:52.395" v="38" actId="207"/>
          <ac:spMkLst>
            <pc:docMk/>
            <pc:sldMk cId="2470542862" sldId="369"/>
            <ac:spMk id="11" creationId="{09DD6E63-C538-32DD-20B9-A688EFB4BC01}"/>
          </ac:spMkLst>
        </pc:spChg>
      </pc:sldChg>
      <pc:sldChg chg="modSp add del mod ord">
        <pc:chgData name="Matthew Archer" userId="aad98465-9c59-4159-8df1-a13be7bdef7f" providerId="ADAL" clId="{E169F5F0-9896-4FC2-B703-95C5A584A5D6}" dt="2023-03-17T11:42:18.960" v="395" actId="47"/>
        <pc:sldMkLst>
          <pc:docMk/>
          <pc:sldMk cId="3559745626" sldId="370"/>
        </pc:sldMkLst>
        <pc:spChg chg="mod">
          <ac:chgData name="Matthew Archer" userId="aad98465-9c59-4159-8df1-a13be7bdef7f" providerId="ADAL" clId="{E169F5F0-9896-4FC2-B703-95C5A584A5D6}" dt="2023-03-15T10:56:53.524" v="381" actId="20577"/>
          <ac:spMkLst>
            <pc:docMk/>
            <pc:sldMk cId="3559745626" sldId="370"/>
            <ac:spMk id="2" creationId="{EAA9B90A-B60F-8BFC-42F5-FF7742515E5C}"/>
          </ac:spMkLst>
        </pc:spChg>
      </pc:sldChg>
      <pc:sldChg chg="modSp add mod">
        <pc:chgData name="Matthew Archer" userId="aad98465-9c59-4159-8df1-a13be7bdef7f" providerId="ADAL" clId="{E169F5F0-9896-4FC2-B703-95C5A584A5D6}" dt="2023-03-17T11:41:32.175" v="394"/>
        <pc:sldMkLst>
          <pc:docMk/>
          <pc:sldMk cId="1707934927" sldId="371"/>
        </pc:sldMkLst>
        <pc:spChg chg="mod">
          <ac:chgData name="Matthew Archer" userId="aad98465-9c59-4159-8df1-a13be7bdef7f" providerId="ADAL" clId="{E169F5F0-9896-4FC2-B703-95C5A584A5D6}" dt="2023-03-17T11:41:32.175" v="394"/>
          <ac:spMkLst>
            <pc:docMk/>
            <pc:sldMk cId="1707934927" sldId="371"/>
            <ac:spMk id="2" creationId="{EAA9B90A-B60F-8BFC-42F5-FF7742515E5C}"/>
          </ac:spMkLst>
        </pc:spChg>
      </pc:sldChg>
      <pc:sldChg chg="add del">
        <pc:chgData name="Matthew Archer" userId="aad98465-9c59-4159-8df1-a13be7bdef7f" providerId="ADAL" clId="{E169F5F0-9896-4FC2-B703-95C5A584A5D6}" dt="2023-03-17T11:38:04.032" v="393" actId="47"/>
        <pc:sldMkLst>
          <pc:docMk/>
          <pc:sldMk cId="1824508757" sldId="372"/>
        </pc:sldMkLst>
      </pc:sldChg>
      <pc:sldChg chg="add del">
        <pc:chgData name="Matthew Archer" userId="aad98465-9c59-4159-8df1-a13be7bdef7f" providerId="ADAL" clId="{E169F5F0-9896-4FC2-B703-95C5A584A5D6}" dt="2023-03-17T11:38:04.032" v="393" actId="47"/>
        <pc:sldMkLst>
          <pc:docMk/>
          <pc:sldMk cId="2269900545" sldId="373"/>
        </pc:sldMkLst>
      </pc:sldChg>
      <pc:sldChg chg="add del">
        <pc:chgData name="Matthew Archer" userId="aad98465-9c59-4159-8df1-a13be7bdef7f" providerId="ADAL" clId="{E169F5F0-9896-4FC2-B703-95C5A584A5D6}" dt="2023-03-17T11:38:04.032" v="393" actId="47"/>
        <pc:sldMkLst>
          <pc:docMk/>
          <pc:sldMk cId="3169450103" sldId="374"/>
        </pc:sldMkLst>
      </pc:sldChg>
      <pc:sldChg chg="add del">
        <pc:chgData name="Matthew Archer" userId="aad98465-9c59-4159-8df1-a13be7bdef7f" providerId="ADAL" clId="{E169F5F0-9896-4FC2-B703-95C5A584A5D6}" dt="2023-03-17T11:38:04.032" v="393" actId="47"/>
        <pc:sldMkLst>
          <pc:docMk/>
          <pc:sldMk cId="2389879967" sldId="375"/>
        </pc:sldMkLst>
      </pc:sldChg>
      <pc:sldChg chg="add del">
        <pc:chgData name="Matthew Archer" userId="aad98465-9c59-4159-8df1-a13be7bdef7f" providerId="ADAL" clId="{E169F5F0-9896-4FC2-B703-95C5A584A5D6}" dt="2023-03-17T11:38:04.032" v="393" actId="47"/>
        <pc:sldMkLst>
          <pc:docMk/>
          <pc:sldMk cId="592357553" sldId="376"/>
        </pc:sldMkLst>
      </pc:sldChg>
      <pc:sldChg chg="modSp add mod">
        <pc:chgData name="Matthew Archer" userId="aad98465-9c59-4159-8df1-a13be7bdef7f" providerId="ADAL" clId="{E169F5F0-9896-4FC2-B703-95C5A584A5D6}" dt="2023-03-17T11:42:40.955" v="404" actId="20577"/>
        <pc:sldMkLst>
          <pc:docMk/>
          <pc:sldMk cId="4150498161" sldId="377"/>
        </pc:sldMkLst>
        <pc:spChg chg="mod">
          <ac:chgData name="Matthew Archer" userId="aad98465-9c59-4159-8df1-a13be7bdef7f" providerId="ADAL" clId="{E169F5F0-9896-4FC2-B703-95C5A584A5D6}" dt="2023-03-17T11:42:40.955" v="404" actId="20577"/>
          <ac:spMkLst>
            <pc:docMk/>
            <pc:sldMk cId="4150498161" sldId="377"/>
            <ac:spMk id="2" creationId="{EAA9B90A-B60F-8BFC-42F5-FF7742515E5C}"/>
          </ac:spMkLst>
        </pc:spChg>
        <pc:spChg chg="mod">
          <ac:chgData name="Matthew Archer" userId="aad98465-9c59-4159-8df1-a13be7bdef7f" providerId="ADAL" clId="{E169F5F0-9896-4FC2-B703-95C5A584A5D6}" dt="2023-03-15T10:56:28.252" v="361" actId="20577"/>
          <ac:spMkLst>
            <pc:docMk/>
            <pc:sldMk cId="4150498161" sldId="377"/>
            <ac:spMk id="3" creationId="{A34164CA-00A4-D13D-2649-923CA4B531F6}"/>
          </ac:spMkLst>
        </pc:spChg>
      </pc:sldChg>
      <pc:sldChg chg="modSp add mod">
        <pc:chgData name="Matthew Archer" userId="aad98465-9c59-4159-8df1-a13be7bdef7f" providerId="ADAL" clId="{E169F5F0-9896-4FC2-B703-95C5A584A5D6}" dt="2023-03-17T15:06:25.303" v="408" actId="20577"/>
        <pc:sldMkLst>
          <pc:docMk/>
          <pc:sldMk cId="1822612356" sldId="378"/>
        </pc:sldMkLst>
        <pc:spChg chg="mod">
          <ac:chgData name="Matthew Archer" userId="aad98465-9c59-4159-8df1-a13be7bdef7f" providerId="ADAL" clId="{E169F5F0-9896-4FC2-B703-95C5A584A5D6}" dt="2023-03-17T15:06:25.303" v="408" actId="20577"/>
          <ac:spMkLst>
            <pc:docMk/>
            <pc:sldMk cId="1822612356" sldId="378"/>
            <ac:spMk id="2" creationId="{85EB33E9-8976-7FBD-99AF-730E78064831}"/>
          </ac:spMkLst>
        </pc:spChg>
      </pc:sldChg>
      <pc:sldChg chg="add del">
        <pc:chgData name="Matthew Archer" userId="aad98465-9c59-4159-8df1-a13be7bdef7f" providerId="ADAL" clId="{E169F5F0-9896-4FC2-B703-95C5A584A5D6}" dt="2023-03-17T11:34:54.395" v="392"/>
        <pc:sldMkLst>
          <pc:docMk/>
          <pc:sldMk cId="1491295547" sldId="379"/>
        </pc:sldMkLst>
      </pc:sldChg>
      <pc:sldChg chg="add">
        <pc:chgData name="Matthew Archer" userId="aad98465-9c59-4159-8df1-a13be7bdef7f" providerId="ADAL" clId="{E169F5F0-9896-4FC2-B703-95C5A584A5D6}" dt="2023-03-17T15:41:01.114" v="423"/>
        <pc:sldMkLst>
          <pc:docMk/>
          <pc:sldMk cId="3924594748" sldId="778"/>
        </pc:sldMkLst>
      </pc:sldChg>
    </pc:docChg>
  </pc:docChgLst>
  <pc:docChgLst>
    <pc:chgData name="Matthew Archer" userId="aad98465-9c59-4159-8df1-a13be7bdef7f" providerId="ADAL" clId="{BB2B32D9-20C9-4C3E-A0F9-E6B137513F52}"/>
    <pc:docChg chg="undo custSel addSld delSld modSld sldOrd">
      <pc:chgData name="Matthew Archer" userId="aad98465-9c59-4159-8df1-a13be7bdef7f" providerId="ADAL" clId="{BB2B32D9-20C9-4C3E-A0F9-E6B137513F52}" dt="2024-02-15T10:56:19.772" v="2548" actId="478"/>
      <pc:docMkLst>
        <pc:docMk/>
      </pc:docMkLst>
      <pc:sldChg chg="ord">
        <pc:chgData name="Matthew Archer" userId="aad98465-9c59-4159-8df1-a13be7bdef7f" providerId="ADAL" clId="{BB2B32D9-20C9-4C3E-A0F9-E6B137513F52}" dt="2024-02-15T08:43:05.491" v="2188"/>
        <pc:sldMkLst>
          <pc:docMk/>
          <pc:sldMk cId="0" sldId="256"/>
        </pc:sldMkLst>
      </pc:sldChg>
      <pc:sldChg chg="ord">
        <pc:chgData name="Matthew Archer" userId="aad98465-9c59-4159-8df1-a13be7bdef7f" providerId="ADAL" clId="{BB2B32D9-20C9-4C3E-A0F9-E6B137513F52}" dt="2024-02-15T08:43:05.491" v="2188"/>
        <pc:sldMkLst>
          <pc:docMk/>
          <pc:sldMk cId="2962413756" sldId="257"/>
        </pc:sldMkLst>
      </pc:sldChg>
      <pc:sldChg chg="ord">
        <pc:chgData name="Matthew Archer" userId="aad98465-9c59-4159-8df1-a13be7bdef7f" providerId="ADAL" clId="{BB2B32D9-20C9-4C3E-A0F9-E6B137513F52}" dt="2024-02-15T08:43:05.491" v="2188"/>
        <pc:sldMkLst>
          <pc:docMk/>
          <pc:sldMk cId="1536914431" sldId="258"/>
        </pc:sldMkLst>
      </pc:sldChg>
      <pc:sldChg chg="ord">
        <pc:chgData name="Matthew Archer" userId="aad98465-9c59-4159-8df1-a13be7bdef7f" providerId="ADAL" clId="{BB2B32D9-20C9-4C3E-A0F9-E6B137513F52}" dt="2024-02-15T08:43:05.491" v="2188"/>
        <pc:sldMkLst>
          <pc:docMk/>
          <pc:sldMk cId="2656157107" sldId="259"/>
        </pc:sldMkLst>
      </pc:sldChg>
      <pc:sldChg chg="ord">
        <pc:chgData name="Matthew Archer" userId="aad98465-9c59-4159-8df1-a13be7bdef7f" providerId="ADAL" clId="{BB2B32D9-20C9-4C3E-A0F9-E6B137513F52}" dt="2024-02-15T08:43:05.491" v="2188"/>
        <pc:sldMkLst>
          <pc:docMk/>
          <pc:sldMk cId="53822731" sldId="260"/>
        </pc:sldMkLst>
      </pc:sldChg>
      <pc:sldChg chg="ord">
        <pc:chgData name="Matthew Archer" userId="aad98465-9c59-4159-8df1-a13be7bdef7f" providerId="ADAL" clId="{BB2B32D9-20C9-4C3E-A0F9-E6B137513F52}" dt="2024-02-15T08:43:05.491" v="2188"/>
        <pc:sldMkLst>
          <pc:docMk/>
          <pc:sldMk cId="1634739094" sldId="261"/>
        </pc:sldMkLst>
      </pc:sldChg>
      <pc:sldChg chg="addSp delSp modSp mod ord">
        <pc:chgData name="Matthew Archer" userId="aad98465-9c59-4159-8df1-a13be7bdef7f" providerId="ADAL" clId="{BB2B32D9-20C9-4C3E-A0F9-E6B137513F52}" dt="2024-02-15T08:43:05.491" v="2188"/>
        <pc:sldMkLst>
          <pc:docMk/>
          <pc:sldMk cId="252174966" sldId="262"/>
        </pc:sldMkLst>
        <pc:spChg chg="add del mod">
          <ac:chgData name="Matthew Archer" userId="aad98465-9c59-4159-8df1-a13be7bdef7f" providerId="ADAL" clId="{BB2B32D9-20C9-4C3E-A0F9-E6B137513F52}" dt="2024-02-15T08:26:31.317" v="1936" actId="478"/>
          <ac:spMkLst>
            <pc:docMk/>
            <pc:sldMk cId="252174966" sldId="262"/>
            <ac:spMk id="2" creationId="{F3582FAB-E304-2BA6-F7E7-EE105EC034AA}"/>
          </ac:spMkLst>
        </pc:spChg>
        <pc:spChg chg="add del mod">
          <ac:chgData name="Matthew Archer" userId="aad98465-9c59-4159-8df1-a13be7bdef7f" providerId="ADAL" clId="{BB2B32D9-20C9-4C3E-A0F9-E6B137513F52}" dt="2024-02-15T08:26:29.347" v="1935" actId="478"/>
          <ac:spMkLst>
            <pc:docMk/>
            <pc:sldMk cId="252174966" sldId="262"/>
            <ac:spMk id="4" creationId="{898E127B-AEF8-613A-B4E3-9E550CA1256E}"/>
          </ac:spMkLst>
        </pc:spChg>
        <pc:picChg chg="add del mod">
          <ac:chgData name="Matthew Archer" userId="aad98465-9c59-4159-8df1-a13be7bdef7f" providerId="ADAL" clId="{BB2B32D9-20C9-4C3E-A0F9-E6B137513F52}" dt="2024-02-15T08:26:28.245" v="1934" actId="478"/>
          <ac:picMkLst>
            <pc:docMk/>
            <pc:sldMk cId="252174966" sldId="262"/>
            <ac:picMk id="3" creationId="{63A15029-BD3D-452F-75B3-BB5C8B4A4BA4}"/>
          </ac:picMkLst>
        </pc:picChg>
        <pc:picChg chg="add mod ord">
          <ac:chgData name="Matthew Archer" userId="aad98465-9c59-4159-8df1-a13be7bdef7f" providerId="ADAL" clId="{BB2B32D9-20C9-4C3E-A0F9-E6B137513F52}" dt="2024-02-15T08:27:09.557" v="2004" actId="1076"/>
          <ac:picMkLst>
            <pc:docMk/>
            <pc:sldMk cId="252174966" sldId="262"/>
            <ac:picMk id="6" creationId="{EEBC070A-3045-4858-2B69-83CC719C8E1B}"/>
          </ac:picMkLst>
        </pc:picChg>
      </pc:sldChg>
      <pc:sldChg chg="ord">
        <pc:chgData name="Matthew Archer" userId="aad98465-9c59-4159-8df1-a13be7bdef7f" providerId="ADAL" clId="{BB2B32D9-20C9-4C3E-A0F9-E6B137513F52}" dt="2024-02-15T08:43:05.491" v="2188"/>
        <pc:sldMkLst>
          <pc:docMk/>
          <pc:sldMk cId="3915214369" sldId="265"/>
        </pc:sldMkLst>
      </pc:sldChg>
      <pc:sldChg chg="ord">
        <pc:chgData name="Matthew Archer" userId="aad98465-9c59-4159-8df1-a13be7bdef7f" providerId="ADAL" clId="{BB2B32D9-20C9-4C3E-A0F9-E6B137513F52}" dt="2024-02-15T08:43:05.491" v="2188"/>
        <pc:sldMkLst>
          <pc:docMk/>
          <pc:sldMk cId="3990188418" sldId="266"/>
        </pc:sldMkLst>
      </pc:sldChg>
      <pc:sldChg chg="ord">
        <pc:chgData name="Matthew Archer" userId="aad98465-9c59-4159-8df1-a13be7bdef7f" providerId="ADAL" clId="{BB2B32D9-20C9-4C3E-A0F9-E6B137513F52}" dt="2024-02-15T08:43:05.491" v="2188"/>
        <pc:sldMkLst>
          <pc:docMk/>
          <pc:sldMk cId="3712306830" sldId="267"/>
        </pc:sldMkLst>
      </pc:sldChg>
      <pc:sldChg chg="ord">
        <pc:chgData name="Matthew Archer" userId="aad98465-9c59-4159-8df1-a13be7bdef7f" providerId="ADAL" clId="{BB2B32D9-20C9-4C3E-A0F9-E6B137513F52}" dt="2024-02-15T08:43:05.491" v="2188"/>
        <pc:sldMkLst>
          <pc:docMk/>
          <pc:sldMk cId="2080887480" sldId="268"/>
        </pc:sldMkLst>
      </pc:sldChg>
      <pc:sldChg chg="ord">
        <pc:chgData name="Matthew Archer" userId="aad98465-9c59-4159-8df1-a13be7bdef7f" providerId="ADAL" clId="{BB2B32D9-20C9-4C3E-A0F9-E6B137513F52}" dt="2024-02-15T08:43:05.491" v="2188"/>
        <pc:sldMkLst>
          <pc:docMk/>
          <pc:sldMk cId="1430550951" sldId="269"/>
        </pc:sldMkLst>
      </pc:sldChg>
      <pc:sldChg chg="ord">
        <pc:chgData name="Matthew Archer" userId="aad98465-9c59-4159-8df1-a13be7bdef7f" providerId="ADAL" clId="{BB2B32D9-20C9-4C3E-A0F9-E6B137513F52}" dt="2024-02-15T08:43:05.491" v="2188"/>
        <pc:sldMkLst>
          <pc:docMk/>
          <pc:sldMk cId="868816547" sldId="270"/>
        </pc:sldMkLst>
      </pc:sldChg>
      <pc:sldChg chg="ord">
        <pc:chgData name="Matthew Archer" userId="aad98465-9c59-4159-8df1-a13be7bdef7f" providerId="ADAL" clId="{BB2B32D9-20C9-4C3E-A0F9-E6B137513F52}" dt="2024-02-15T08:43:05.491" v="2188"/>
        <pc:sldMkLst>
          <pc:docMk/>
          <pc:sldMk cId="3873598847" sldId="271"/>
        </pc:sldMkLst>
      </pc:sldChg>
      <pc:sldChg chg="ord">
        <pc:chgData name="Matthew Archer" userId="aad98465-9c59-4159-8df1-a13be7bdef7f" providerId="ADAL" clId="{BB2B32D9-20C9-4C3E-A0F9-E6B137513F52}" dt="2024-02-15T08:43:05.491" v="2188"/>
        <pc:sldMkLst>
          <pc:docMk/>
          <pc:sldMk cId="3415126104" sldId="272"/>
        </pc:sldMkLst>
      </pc:sldChg>
      <pc:sldChg chg="addSp delSp modSp add del mod">
        <pc:chgData name="Matthew Archer" userId="aad98465-9c59-4159-8df1-a13be7bdef7f" providerId="ADAL" clId="{BB2B32D9-20C9-4C3E-A0F9-E6B137513F52}" dt="2024-02-15T08:44:15.102" v="2191" actId="47"/>
        <pc:sldMkLst>
          <pc:docMk/>
          <pc:sldMk cId="783625636" sldId="274"/>
        </pc:sldMkLst>
        <pc:spChg chg="mod">
          <ac:chgData name="Matthew Archer" userId="aad98465-9c59-4159-8df1-a13be7bdef7f" providerId="ADAL" clId="{BB2B32D9-20C9-4C3E-A0F9-E6B137513F52}" dt="2024-02-15T08:32:01.095" v="2035" actId="20577"/>
          <ac:spMkLst>
            <pc:docMk/>
            <pc:sldMk cId="783625636" sldId="274"/>
            <ac:spMk id="2" creationId="{EAA9B90A-B60F-8BFC-42F5-FF7742515E5C}"/>
          </ac:spMkLst>
        </pc:spChg>
        <pc:spChg chg="del mod">
          <ac:chgData name="Matthew Archer" userId="aad98465-9c59-4159-8df1-a13be7bdef7f" providerId="ADAL" clId="{BB2B32D9-20C9-4C3E-A0F9-E6B137513F52}" dt="2024-02-15T08:32:43.925" v="2043" actId="478"/>
          <ac:spMkLst>
            <pc:docMk/>
            <pc:sldMk cId="783625636" sldId="274"/>
            <ac:spMk id="3" creationId="{A34164CA-00A4-D13D-2649-923CA4B531F6}"/>
          </ac:spMkLst>
        </pc:spChg>
        <pc:spChg chg="add del mod">
          <ac:chgData name="Matthew Archer" userId="aad98465-9c59-4159-8df1-a13be7bdef7f" providerId="ADAL" clId="{BB2B32D9-20C9-4C3E-A0F9-E6B137513F52}" dt="2024-02-15T08:29:07.205" v="2014" actId="478"/>
          <ac:spMkLst>
            <pc:docMk/>
            <pc:sldMk cId="783625636" sldId="274"/>
            <ac:spMk id="4" creationId="{8559E0A1-B902-11E6-6813-D571DD25AD72}"/>
          </ac:spMkLst>
        </pc:spChg>
        <pc:spChg chg="add del mod">
          <ac:chgData name="Matthew Archer" userId="aad98465-9c59-4159-8df1-a13be7bdef7f" providerId="ADAL" clId="{BB2B32D9-20C9-4C3E-A0F9-E6B137513F52}" dt="2024-02-15T08:32:53.075" v="2045" actId="478"/>
          <ac:spMkLst>
            <pc:docMk/>
            <pc:sldMk cId="783625636" sldId="274"/>
            <ac:spMk id="5" creationId="{8F9272FE-6A10-9606-A9FA-81020276F1F0}"/>
          </ac:spMkLst>
        </pc:spChg>
        <pc:spChg chg="add del mod">
          <ac:chgData name="Matthew Archer" userId="aad98465-9c59-4159-8df1-a13be7bdef7f" providerId="ADAL" clId="{BB2B32D9-20C9-4C3E-A0F9-E6B137513F52}" dt="2024-02-15T08:32:50.289" v="2044" actId="478"/>
          <ac:spMkLst>
            <pc:docMk/>
            <pc:sldMk cId="783625636" sldId="274"/>
            <ac:spMk id="7" creationId="{39225B5D-0F44-EC43-A1E4-5F349F756F1E}"/>
          </ac:spMkLst>
        </pc:spChg>
      </pc:sldChg>
      <pc:sldChg chg="add del">
        <pc:chgData name="Matthew Archer" userId="aad98465-9c59-4159-8df1-a13be7bdef7f" providerId="ADAL" clId="{BB2B32D9-20C9-4C3E-A0F9-E6B137513F52}" dt="2024-02-12T09:34:16.719" v="1715" actId="47"/>
        <pc:sldMkLst>
          <pc:docMk/>
          <pc:sldMk cId="2234217247" sldId="275"/>
        </pc:sldMkLst>
      </pc:sldChg>
      <pc:sldChg chg="modSp mod">
        <pc:chgData name="Matthew Archer" userId="aad98465-9c59-4159-8df1-a13be7bdef7f" providerId="ADAL" clId="{BB2B32D9-20C9-4C3E-A0F9-E6B137513F52}" dt="2024-02-15T08:45:50.275" v="2205" actId="20577"/>
        <pc:sldMkLst>
          <pc:docMk/>
          <pc:sldMk cId="2907011072" sldId="277"/>
        </pc:sldMkLst>
        <pc:spChg chg="mod">
          <ac:chgData name="Matthew Archer" userId="aad98465-9c59-4159-8df1-a13be7bdef7f" providerId="ADAL" clId="{BB2B32D9-20C9-4C3E-A0F9-E6B137513F52}" dt="2024-02-15T08:45:50.275" v="2205" actId="20577"/>
          <ac:spMkLst>
            <pc:docMk/>
            <pc:sldMk cId="2907011072" sldId="277"/>
            <ac:spMk id="2" creationId="{EAA9B90A-B60F-8BFC-42F5-FF7742515E5C}"/>
          </ac:spMkLst>
        </pc:spChg>
      </pc:sldChg>
      <pc:sldChg chg="addSp delSp modSp mod">
        <pc:chgData name="Matthew Archer" userId="aad98465-9c59-4159-8df1-a13be7bdef7f" providerId="ADAL" clId="{BB2B32D9-20C9-4C3E-A0F9-E6B137513F52}" dt="2024-02-12T09:32:54.841" v="1710" actId="478"/>
        <pc:sldMkLst>
          <pc:docMk/>
          <pc:sldMk cId="3636279445" sldId="367"/>
        </pc:sldMkLst>
        <pc:spChg chg="mod">
          <ac:chgData name="Matthew Archer" userId="aad98465-9c59-4159-8df1-a13be7bdef7f" providerId="ADAL" clId="{BB2B32D9-20C9-4C3E-A0F9-E6B137513F52}" dt="2024-02-12T08:57:56.034" v="268" actId="20577"/>
          <ac:spMkLst>
            <pc:docMk/>
            <pc:sldMk cId="3636279445" sldId="367"/>
            <ac:spMk id="2" creationId="{4B9D0B8F-58AA-ACEB-D932-152BE5227100}"/>
          </ac:spMkLst>
        </pc:spChg>
        <pc:spChg chg="del">
          <ac:chgData name="Matthew Archer" userId="aad98465-9c59-4159-8df1-a13be7bdef7f" providerId="ADAL" clId="{BB2B32D9-20C9-4C3E-A0F9-E6B137513F52}" dt="2024-02-12T09:32:54.841" v="1710" actId="478"/>
          <ac:spMkLst>
            <pc:docMk/>
            <pc:sldMk cId="3636279445" sldId="367"/>
            <ac:spMk id="3" creationId="{27C5313D-583C-DC30-FE2C-92A0B2FB1310}"/>
          </ac:spMkLst>
        </pc:spChg>
        <pc:spChg chg="mod">
          <ac:chgData name="Matthew Archer" userId="aad98465-9c59-4159-8df1-a13be7bdef7f" providerId="ADAL" clId="{BB2B32D9-20C9-4C3E-A0F9-E6B137513F52}" dt="2024-02-12T08:54:15.320" v="30" actId="6549"/>
          <ac:spMkLst>
            <pc:docMk/>
            <pc:sldMk cId="3636279445" sldId="367"/>
            <ac:spMk id="5" creationId="{7AA8286D-3898-3079-FBAF-A45913C023B2}"/>
          </ac:spMkLst>
        </pc:spChg>
        <pc:picChg chg="add mod ord">
          <ac:chgData name="Matthew Archer" userId="aad98465-9c59-4159-8df1-a13be7bdef7f" providerId="ADAL" clId="{BB2B32D9-20C9-4C3E-A0F9-E6B137513F52}" dt="2024-02-12T09:03:59.661" v="597" actId="1076"/>
          <ac:picMkLst>
            <pc:docMk/>
            <pc:sldMk cId="3636279445" sldId="367"/>
            <ac:picMk id="4" creationId="{DF46516D-9084-3E59-0C40-9D43EDB00EA3}"/>
          </ac:picMkLst>
        </pc:picChg>
        <pc:picChg chg="del">
          <ac:chgData name="Matthew Archer" userId="aad98465-9c59-4159-8df1-a13be7bdef7f" providerId="ADAL" clId="{BB2B32D9-20C9-4C3E-A0F9-E6B137513F52}" dt="2024-02-12T08:57:14.759" v="258" actId="478"/>
          <ac:picMkLst>
            <pc:docMk/>
            <pc:sldMk cId="3636279445" sldId="367"/>
            <ac:picMk id="6" creationId="{AE68F22F-F03F-EA6C-D105-D6944AD0F6A5}"/>
          </ac:picMkLst>
        </pc:picChg>
        <pc:picChg chg="add del mod">
          <ac:chgData name="Matthew Archer" userId="aad98465-9c59-4159-8df1-a13be7bdef7f" providerId="ADAL" clId="{BB2B32D9-20C9-4C3E-A0F9-E6B137513F52}" dt="2024-02-12T09:04:01.363" v="598" actId="478"/>
          <ac:picMkLst>
            <pc:docMk/>
            <pc:sldMk cId="3636279445" sldId="367"/>
            <ac:picMk id="7" creationId="{F0CD5E4F-88D5-AF18-4A86-15553EACAB07}"/>
          </ac:picMkLst>
        </pc:picChg>
      </pc:sldChg>
      <pc:sldChg chg="addSp delSp modSp mod ord">
        <pc:chgData name="Matthew Archer" userId="aad98465-9c59-4159-8df1-a13be7bdef7f" providerId="ADAL" clId="{BB2B32D9-20C9-4C3E-A0F9-E6B137513F52}" dt="2024-02-12T09:50:27.557" v="1885"/>
        <pc:sldMkLst>
          <pc:docMk/>
          <pc:sldMk cId="1825504172" sldId="368"/>
        </pc:sldMkLst>
        <pc:spChg chg="del">
          <ac:chgData name="Matthew Archer" userId="aad98465-9c59-4159-8df1-a13be7bdef7f" providerId="ADAL" clId="{BB2B32D9-20C9-4C3E-A0F9-E6B137513F52}" dt="2024-02-12T09:32:58.275" v="1711" actId="478"/>
          <ac:spMkLst>
            <pc:docMk/>
            <pc:sldMk cId="1825504172" sldId="368"/>
            <ac:spMk id="2" creationId="{6A26DB46-1DCD-2E94-2AAF-36D8C332EF17}"/>
          </ac:spMkLst>
        </pc:spChg>
        <pc:spChg chg="mod">
          <ac:chgData name="Matthew Archer" userId="aad98465-9c59-4159-8df1-a13be7bdef7f" providerId="ADAL" clId="{BB2B32D9-20C9-4C3E-A0F9-E6B137513F52}" dt="2024-02-12T09:08:41.321" v="743" actId="6549"/>
          <ac:spMkLst>
            <pc:docMk/>
            <pc:sldMk cId="1825504172" sldId="368"/>
            <ac:spMk id="5" creationId="{7AA8286D-3898-3079-FBAF-A45913C023B2}"/>
          </ac:spMkLst>
        </pc:spChg>
        <pc:spChg chg="mod">
          <ac:chgData name="Matthew Archer" userId="aad98465-9c59-4159-8df1-a13be7bdef7f" providerId="ADAL" clId="{BB2B32D9-20C9-4C3E-A0F9-E6B137513F52}" dt="2024-02-12T09:21:41.098" v="1556" actId="20577"/>
          <ac:spMkLst>
            <pc:docMk/>
            <pc:sldMk cId="1825504172" sldId="368"/>
            <ac:spMk id="7" creationId="{32F80A83-5E08-8245-6674-BFD75959CBA0}"/>
          </ac:spMkLst>
        </pc:spChg>
        <pc:picChg chg="del">
          <ac:chgData name="Matthew Archer" userId="aad98465-9c59-4159-8df1-a13be7bdef7f" providerId="ADAL" clId="{BB2B32D9-20C9-4C3E-A0F9-E6B137513F52}" dt="2024-02-12T09:07:48.781" v="698" actId="478"/>
          <ac:picMkLst>
            <pc:docMk/>
            <pc:sldMk cId="1825504172" sldId="368"/>
            <ac:picMk id="3" creationId="{1DA31B7C-757E-7DB1-3729-5DAD518592EE}"/>
          </ac:picMkLst>
        </pc:picChg>
        <pc:picChg chg="add mod ord">
          <ac:chgData name="Matthew Archer" userId="aad98465-9c59-4159-8df1-a13be7bdef7f" providerId="ADAL" clId="{BB2B32D9-20C9-4C3E-A0F9-E6B137513F52}" dt="2024-02-12T09:08:06.826" v="701" actId="1076"/>
          <ac:picMkLst>
            <pc:docMk/>
            <pc:sldMk cId="1825504172" sldId="368"/>
            <ac:picMk id="4" creationId="{ABEB3E67-B91E-3916-A749-1C30E12C943B}"/>
          </ac:picMkLst>
        </pc:picChg>
        <pc:picChg chg="add del mod ord">
          <ac:chgData name="Matthew Archer" userId="aad98465-9c59-4159-8df1-a13be7bdef7f" providerId="ADAL" clId="{BB2B32D9-20C9-4C3E-A0F9-E6B137513F52}" dt="2024-02-12T09:08:09.053" v="702" actId="478"/>
          <ac:picMkLst>
            <pc:docMk/>
            <pc:sldMk cId="1825504172" sldId="368"/>
            <ac:picMk id="6" creationId="{6DC91E74-39C3-0552-A8E2-ED51FED55AFB}"/>
          </ac:picMkLst>
        </pc:picChg>
      </pc:sldChg>
      <pc:sldChg chg="delSp modSp mod">
        <pc:chgData name="Matthew Archer" userId="aad98465-9c59-4159-8df1-a13be7bdef7f" providerId="ADAL" clId="{BB2B32D9-20C9-4C3E-A0F9-E6B137513F52}" dt="2024-02-12T09:32:49.219" v="1709" actId="478"/>
        <pc:sldMkLst>
          <pc:docMk/>
          <pc:sldMk cId="2470542862" sldId="369"/>
        </pc:sldMkLst>
        <pc:spChg chg="mod">
          <ac:chgData name="Matthew Archer" userId="aad98465-9c59-4159-8df1-a13be7bdef7f" providerId="ADAL" clId="{BB2B32D9-20C9-4C3E-A0F9-E6B137513F52}" dt="2024-02-12T09:04:32.930" v="607" actId="20577"/>
          <ac:spMkLst>
            <pc:docMk/>
            <pc:sldMk cId="2470542862" sldId="369"/>
            <ac:spMk id="2" creationId="{5EFE371C-2D64-A6E6-0500-C7D0B4D4A4A7}"/>
          </ac:spMkLst>
        </pc:spChg>
        <pc:spChg chg="del">
          <ac:chgData name="Matthew Archer" userId="aad98465-9c59-4159-8df1-a13be7bdef7f" providerId="ADAL" clId="{BB2B32D9-20C9-4C3E-A0F9-E6B137513F52}" dt="2024-02-12T09:32:49.219" v="1709" actId="478"/>
          <ac:spMkLst>
            <pc:docMk/>
            <pc:sldMk cId="2470542862" sldId="369"/>
            <ac:spMk id="4" creationId="{C3AEC719-D799-53F2-4CC7-6336B1E67F6B}"/>
          </ac:spMkLst>
        </pc:spChg>
        <pc:spChg chg="mod">
          <ac:chgData name="Matthew Archer" userId="aad98465-9c59-4159-8df1-a13be7bdef7f" providerId="ADAL" clId="{BB2B32D9-20C9-4C3E-A0F9-E6B137513F52}" dt="2024-02-12T08:58:43.063" v="297" actId="6549"/>
          <ac:spMkLst>
            <pc:docMk/>
            <pc:sldMk cId="2470542862" sldId="369"/>
            <ac:spMk id="11" creationId="{09DD6E63-C538-32DD-20B9-A688EFB4BC01}"/>
          </ac:spMkLst>
        </pc:spChg>
        <pc:picChg chg="mod">
          <ac:chgData name="Matthew Archer" userId="aad98465-9c59-4159-8df1-a13be7bdef7f" providerId="ADAL" clId="{BB2B32D9-20C9-4C3E-A0F9-E6B137513F52}" dt="2024-02-12T09:03:19.232" v="588" actId="14100"/>
          <ac:picMkLst>
            <pc:docMk/>
            <pc:sldMk cId="2470542862" sldId="369"/>
            <ac:picMk id="3" creationId="{E15DA4FA-F188-CBD6-556C-699BCA84AF6C}"/>
          </ac:picMkLst>
        </pc:picChg>
      </pc:sldChg>
      <pc:sldChg chg="ord">
        <pc:chgData name="Matthew Archer" userId="aad98465-9c59-4159-8df1-a13be7bdef7f" providerId="ADAL" clId="{BB2B32D9-20C9-4C3E-A0F9-E6B137513F52}" dt="2024-02-15T08:43:05.491" v="2188"/>
        <pc:sldMkLst>
          <pc:docMk/>
          <pc:sldMk cId="1707934927" sldId="371"/>
        </pc:sldMkLst>
      </pc:sldChg>
      <pc:sldChg chg="modSp mod ord">
        <pc:chgData name="Matthew Archer" userId="aad98465-9c59-4159-8df1-a13be7bdef7f" providerId="ADAL" clId="{BB2B32D9-20C9-4C3E-A0F9-E6B137513F52}" dt="2024-02-15T09:38:13.047" v="2373" actId="20577"/>
        <pc:sldMkLst>
          <pc:docMk/>
          <pc:sldMk cId="4150498161" sldId="377"/>
        </pc:sldMkLst>
        <pc:spChg chg="mod">
          <ac:chgData name="Matthew Archer" userId="aad98465-9c59-4159-8df1-a13be7bdef7f" providerId="ADAL" clId="{BB2B32D9-20C9-4C3E-A0F9-E6B137513F52}" dt="2024-02-15T09:37:12.375" v="2363" actId="6549"/>
          <ac:spMkLst>
            <pc:docMk/>
            <pc:sldMk cId="4150498161" sldId="377"/>
            <ac:spMk id="2" creationId="{EAA9B90A-B60F-8BFC-42F5-FF7742515E5C}"/>
          </ac:spMkLst>
        </pc:spChg>
        <pc:spChg chg="mod">
          <ac:chgData name="Matthew Archer" userId="aad98465-9c59-4159-8df1-a13be7bdef7f" providerId="ADAL" clId="{BB2B32D9-20C9-4C3E-A0F9-E6B137513F52}" dt="2024-02-15T09:38:13.047" v="2373" actId="20577"/>
          <ac:spMkLst>
            <pc:docMk/>
            <pc:sldMk cId="4150498161" sldId="377"/>
            <ac:spMk id="3" creationId="{A34164CA-00A4-D13D-2649-923CA4B531F6}"/>
          </ac:spMkLst>
        </pc:spChg>
      </pc:sldChg>
      <pc:sldChg chg="modSp mod">
        <pc:chgData name="Matthew Archer" userId="aad98465-9c59-4159-8df1-a13be7bdef7f" providerId="ADAL" clId="{BB2B32D9-20C9-4C3E-A0F9-E6B137513F52}" dt="2024-02-12T08:47:52.248" v="7" actId="20577"/>
        <pc:sldMkLst>
          <pc:docMk/>
          <pc:sldMk cId="1822612356" sldId="378"/>
        </pc:sldMkLst>
        <pc:spChg chg="mod">
          <ac:chgData name="Matthew Archer" userId="aad98465-9c59-4159-8df1-a13be7bdef7f" providerId="ADAL" clId="{BB2B32D9-20C9-4C3E-A0F9-E6B137513F52}" dt="2024-02-12T08:47:52.248" v="7" actId="20577"/>
          <ac:spMkLst>
            <pc:docMk/>
            <pc:sldMk cId="1822612356" sldId="378"/>
            <ac:spMk id="2" creationId="{85EB33E9-8976-7FBD-99AF-730E78064831}"/>
          </ac:spMkLst>
        </pc:spChg>
      </pc:sldChg>
      <pc:sldChg chg="modSp add mod ord">
        <pc:chgData name="Matthew Archer" userId="aad98465-9c59-4159-8df1-a13be7bdef7f" providerId="ADAL" clId="{BB2B32D9-20C9-4C3E-A0F9-E6B137513F52}" dt="2024-02-15T08:42:40.780" v="2186"/>
        <pc:sldMkLst>
          <pc:docMk/>
          <pc:sldMk cId="3356777204" sldId="771"/>
        </pc:sldMkLst>
        <pc:spChg chg="mod">
          <ac:chgData name="Matthew Archer" userId="aad98465-9c59-4159-8df1-a13be7bdef7f" providerId="ADAL" clId="{BB2B32D9-20C9-4C3E-A0F9-E6B137513F52}" dt="2024-02-12T10:24:44.538" v="1891" actId="115"/>
          <ac:spMkLst>
            <pc:docMk/>
            <pc:sldMk cId="3356777204" sldId="771"/>
            <ac:spMk id="7" creationId="{835EC381-9563-33F2-A8F7-33B870E8526C}"/>
          </ac:spMkLst>
        </pc:spChg>
      </pc:sldChg>
      <pc:sldChg chg="del">
        <pc:chgData name="Matthew Archer" userId="aad98465-9c59-4159-8df1-a13be7bdef7f" providerId="ADAL" clId="{BB2B32D9-20C9-4C3E-A0F9-E6B137513F52}" dt="2024-02-12T09:34:02.537" v="1712" actId="47"/>
        <pc:sldMkLst>
          <pc:docMk/>
          <pc:sldMk cId="3924594748" sldId="778"/>
        </pc:sldMkLst>
      </pc:sldChg>
      <pc:sldChg chg="addSp delSp modSp add mod">
        <pc:chgData name="Matthew Archer" userId="aad98465-9c59-4159-8df1-a13be7bdef7f" providerId="ADAL" clId="{BB2B32D9-20C9-4C3E-A0F9-E6B137513F52}" dt="2024-02-12T09:32:42.442" v="1707" actId="478"/>
        <pc:sldMkLst>
          <pc:docMk/>
          <pc:sldMk cId="2551861513" sldId="779"/>
        </pc:sldMkLst>
        <pc:spChg chg="mod">
          <ac:chgData name="Matthew Archer" userId="aad98465-9c59-4159-8df1-a13be7bdef7f" providerId="ADAL" clId="{BB2B32D9-20C9-4C3E-A0F9-E6B137513F52}" dt="2024-02-12T09:31:13.685" v="1704" actId="20577"/>
          <ac:spMkLst>
            <pc:docMk/>
            <pc:sldMk cId="2551861513" sldId="779"/>
            <ac:spMk id="2" creationId="{4B9D0B8F-58AA-ACEB-D932-152BE5227100}"/>
          </ac:spMkLst>
        </pc:spChg>
        <pc:spChg chg="del">
          <ac:chgData name="Matthew Archer" userId="aad98465-9c59-4159-8df1-a13be7bdef7f" providerId="ADAL" clId="{BB2B32D9-20C9-4C3E-A0F9-E6B137513F52}" dt="2024-02-12T09:32:42.442" v="1707" actId="478"/>
          <ac:spMkLst>
            <pc:docMk/>
            <pc:sldMk cId="2551861513" sldId="779"/>
            <ac:spMk id="3" creationId="{27C5313D-583C-DC30-FE2C-92A0B2FB1310}"/>
          </ac:spMkLst>
        </pc:spChg>
        <pc:spChg chg="mod">
          <ac:chgData name="Matthew Archer" userId="aad98465-9c59-4159-8df1-a13be7bdef7f" providerId="ADAL" clId="{BB2B32D9-20C9-4C3E-A0F9-E6B137513F52}" dt="2024-02-12T09:13:42.736" v="1117" actId="20577"/>
          <ac:spMkLst>
            <pc:docMk/>
            <pc:sldMk cId="2551861513" sldId="779"/>
            <ac:spMk id="5" creationId="{7AA8286D-3898-3079-FBAF-A45913C023B2}"/>
          </ac:spMkLst>
        </pc:spChg>
        <pc:picChg chg="del">
          <ac:chgData name="Matthew Archer" userId="aad98465-9c59-4159-8df1-a13be7bdef7f" providerId="ADAL" clId="{BB2B32D9-20C9-4C3E-A0F9-E6B137513F52}" dt="2024-02-12T09:23:47.058" v="1563" actId="478"/>
          <ac:picMkLst>
            <pc:docMk/>
            <pc:sldMk cId="2551861513" sldId="779"/>
            <ac:picMk id="4" creationId="{DF46516D-9084-3E59-0C40-9D43EDB00EA3}"/>
          </ac:picMkLst>
        </pc:picChg>
        <pc:picChg chg="add mod ord">
          <ac:chgData name="Matthew Archer" userId="aad98465-9c59-4159-8df1-a13be7bdef7f" providerId="ADAL" clId="{BB2B32D9-20C9-4C3E-A0F9-E6B137513F52}" dt="2024-02-12T09:23:45.439" v="1562" actId="167"/>
          <ac:picMkLst>
            <pc:docMk/>
            <pc:sldMk cId="2551861513" sldId="779"/>
            <ac:picMk id="6" creationId="{DAFA366F-CF01-40EA-1B23-3F79E436EA1A}"/>
          </ac:picMkLst>
        </pc:picChg>
      </pc:sldChg>
      <pc:sldChg chg="addSp delSp modSp add mod ord">
        <pc:chgData name="Matthew Archer" userId="aad98465-9c59-4159-8df1-a13be7bdef7f" providerId="ADAL" clId="{BB2B32D9-20C9-4C3E-A0F9-E6B137513F52}" dt="2024-02-12T09:50:31.908" v="1887"/>
        <pc:sldMkLst>
          <pc:docMk/>
          <pc:sldMk cId="1811708378" sldId="780"/>
        </pc:sldMkLst>
        <pc:spChg chg="mod">
          <ac:chgData name="Matthew Archer" userId="aad98465-9c59-4159-8df1-a13be7bdef7f" providerId="ADAL" clId="{BB2B32D9-20C9-4C3E-A0F9-E6B137513F52}" dt="2024-02-12T09:17:45.402" v="1484" actId="33524"/>
          <ac:spMkLst>
            <pc:docMk/>
            <pc:sldMk cId="1811708378" sldId="780"/>
            <ac:spMk id="2" creationId="{4B9D0B8F-58AA-ACEB-D932-152BE5227100}"/>
          </ac:spMkLst>
        </pc:spChg>
        <pc:spChg chg="del">
          <ac:chgData name="Matthew Archer" userId="aad98465-9c59-4159-8df1-a13be7bdef7f" providerId="ADAL" clId="{BB2B32D9-20C9-4C3E-A0F9-E6B137513F52}" dt="2024-02-12T09:32:46.147" v="1708" actId="478"/>
          <ac:spMkLst>
            <pc:docMk/>
            <pc:sldMk cId="1811708378" sldId="780"/>
            <ac:spMk id="3" creationId="{27C5313D-583C-DC30-FE2C-92A0B2FB1310}"/>
          </ac:spMkLst>
        </pc:spChg>
        <pc:spChg chg="mod">
          <ac:chgData name="Matthew Archer" userId="aad98465-9c59-4159-8df1-a13be7bdef7f" providerId="ADAL" clId="{BB2B32D9-20C9-4C3E-A0F9-E6B137513F52}" dt="2024-02-12T09:14:00.858" v="1131" actId="20577"/>
          <ac:spMkLst>
            <pc:docMk/>
            <pc:sldMk cId="1811708378" sldId="780"/>
            <ac:spMk id="5" creationId="{7AA8286D-3898-3079-FBAF-A45913C023B2}"/>
          </ac:spMkLst>
        </pc:spChg>
        <pc:picChg chg="del">
          <ac:chgData name="Matthew Archer" userId="aad98465-9c59-4159-8df1-a13be7bdef7f" providerId="ADAL" clId="{BB2B32D9-20C9-4C3E-A0F9-E6B137513F52}" dt="2024-02-12T09:19:02.397" v="1490" actId="478"/>
          <ac:picMkLst>
            <pc:docMk/>
            <pc:sldMk cId="1811708378" sldId="780"/>
            <ac:picMk id="4" creationId="{DF46516D-9084-3E59-0C40-9D43EDB00EA3}"/>
          </ac:picMkLst>
        </pc:picChg>
        <pc:picChg chg="add del mod">
          <ac:chgData name="Matthew Archer" userId="aad98465-9c59-4159-8df1-a13be7bdef7f" providerId="ADAL" clId="{BB2B32D9-20C9-4C3E-A0F9-E6B137513F52}" dt="2024-02-12T09:19:54.516" v="1496" actId="478"/>
          <ac:picMkLst>
            <pc:docMk/>
            <pc:sldMk cId="1811708378" sldId="780"/>
            <ac:picMk id="6" creationId="{66650D1E-B755-72C2-5214-C4CD27AAB091}"/>
          </ac:picMkLst>
        </pc:picChg>
        <pc:picChg chg="add mod">
          <ac:chgData name="Matthew Archer" userId="aad98465-9c59-4159-8df1-a13be7bdef7f" providerId="ADAL" clId="{BB2B32D9-20C9-4C3E-A0F9-E6B137513F52}" dt="2024-02-12T09:19:52.129" v="1495" actId="1076"/>
          <ac:picMkLst>
            <pc:docMk/>
            <pc:sldMk cId="1811708378" sldId="780"/>
            <ac:picMk id="7" creationId="{DD876562-1FDA-4ABF-466D-4DCAB805A416}"/>
          </ac:picMkLst>
        </pc:picChg>
      </pc:sldChg>
      <pc:sldChg chg="modSp add mod ord">
        <pc:chgData name="Matthew Archer" userId="aad98465-9c59-4159-8df1-a13be7bdef7f" providerId="ADAL" clId="{BB2B32D9-20C9-4C3E-A0F9-E6B137513F52}" dt="2024-02-15T08:42:40.780" v="2186"/>
        <pc:sldMkLst>
          <pc:docMk/>
          <pc:sldMk cId="2870678913" sldId="781"/>
        </pc:sldMkLst>
        <pc:spChg chg="mod">
          <ac:chgData name="Matthew Archer" userId="aad98465-9c59-4159-8df1-a13be7bdef7f" providerId="ADAL" clId="{BB2B32D9-20C9-4C3E-A0F9-E6B137513F52}" dt="2024-02-12T10:24:56.139" v="1892" actId="115"/>
          <ac:spMkLst>
            <pc:docMk/>
            <pc:sldMk cId="2870678913" sldId="781"/>
            <ac:spMk id="2" creationId="{EAA9B90A-B60F-8BFC-42F5-FF7742515E5C}"/>
          </ac:spMkLst>
        </pc:spChg>
      </pc:sldChg>
      <pc:sldChg chg="modSp add del mod">
        <pc:chgData name="Matthew Archer" userId="aad98465-9c59-4159-8df1-a13be7bdef7f" providerId="ADAL" clId="{BB2B32D9-20C9-4C3E-A0F9-E6B137513F52}" dt="2024-02-12T09:34:43.243" v="1728" actId="2890"/>
        <pc:sldMkLst>
          <pc:docMk/>
          <pc:sldMk cId="3675564737" sldId="781"/>
        </pc:sldMkLst>
        <pc:spChg chg="mod">
          <ac:chgData name="Matthew Archer" userId="aad98465-9c59-4159-8df1-a13be7bdef7f" providerId="ADAL" clId="{BB2B32D9-20C9-4C3E-A0F9-E6B137513F52}" dt="2024-02-12T09:34:42.657" v="1727" actId="20577"/>
          <ac:spMkLst>
            <pc:docMk/>
            <pc:sldMk cId="3675564737" sldId="781"/>
            <ac:spMk id="2" creationId="{EAA9B90A-B60F-8BFC-42F5-FF7742515E5C}"/>
          </ac:spMkLst>
        </pc:spChg>
      </pc:sldChg>
      <pc:sldChg chg="add ord">
        <pc:chgData name="Matthew Archer" userId="aad98465-9c59-4159-8df1-a13be7bdef7f" providerId="ADAL" clId="{BB2B32D9-20C9-4C3E-A0F9-E6B137513F52}" dt="2024-02-15T08:42:40.780" v="2186"/>
        <pc:sldMkLst>
          <pc:docMk/>
          <pc:sldMk cId="1430986956" sldId="783"/>
        </pc:sldMkLst>
      </pc:sldChg>
      <pc:sldChg chg="modSp add mod ord">
        <pc:chgData name="Matthew Archer" userId="aad98465-9c59-4159-8df1-a13be7bdef7f" providerId="ADAL" clId="{BB2B32D9-20C9-4C3E-A0F9-E6B137513F52}" dt="2024-02-15T08:42:40.780" v="2186"/>
        <pc:sldMkLst>
          <pc:docMk/>
          <pc:sldMk cId="1930819153" sldId="784"/>
        </pc:sldMkLst>
        <pc:spChg chg="mod">
          <ac:chgData name="Matthew Archer" userId="aad98465-9c59-4159-8df1-a13be7bdef7f" providerId="ADAL" clId="{BB2B32D9-20C9-4C3E-A0F9-E6B137513F52}" dt="2024-02-12T10:25:00.913" v="1893" actId="115"/>
          <ac:spMkLst>
            <pc:docMk/>
            <pc:sldMk cId="1930819153" sldId="784"/>
            <ac:spMk id="2" creationId="{EAA9B90A-B60F-8BFC-42F5-FF7742515E5C}"/>
          </ac:spMkLst>
        </pc:spChg>
      </pc:sldChg>
      <pc:sldChg chg="add ord">
        <pc:chgData name="Matthew Archer" userId="aad98465-9c59-4159-8df1-a13be7bdef7f" providerId="ADAL" clId="{BB2B32D9-20C9-4C3E-A0F9-E6B137513F52}" dt="2024-02-15T08:42:40.780" v="2186"/>
        <pc:sldMkLst>
          <pc:docMk/>
          <pc:sldMk cId="2822222118" sldId="785"/>
        </pc:sldMkLst>
      </pc:sldChg>
      <pc:sldChg chg="add ord">
        <pc:chgData name="Matthew Archer" userId="aad98465-9c59-4159-8df1-a13be7bdef7f" providerId="ADAL" clId="{BB2B32D9-20C9-4C3E-A0F9-E6B137513F52}" dt="2024-02-15T08:42:40.780" v="2186"/>
        <pc:sldMkLst>
          <pc:docMk/>
          <pc:sldMk cId="2761758390" sldId="786"/>
        </pc:sldMkLst>
      </pc:sldChg>
      <pc:sldChg chg="add ord">
        <pc:chgData name="Matthew Archer" userId="aad98465-9c59-4159-8df1-a13be7bdef7f" providerId="ADAL" clId="{BB2B32D9-20C9-4C3E-A0F9-E6B137513F52}" dt="2024-02-15T08:42:40.780" v="2186"/>
        <pc:sldMkLst>
          <pc:docMk/>
          <pc:sldMk cId="1955992228" sldId="787"/>
        </pc:sldMkLst>
      </pc:sldChg>
      <pc:sldChg chg="add ord">
        <pc:chgData name="Matthew Archer" userId="aad98465-9c59-4159-8df1-a13be7bdef7f" providerId="ADAL" clId="{BB2B32D9-20C9-4C3E-A0F9-E6B137513F52}" dt="2024-02-15T08:42:40.780" v="2186"/>
        <pc:sldMkLst>
          <pc:docMk/>
          <pc:sldMk cId="1989508131" sldId="788"/>
        </pc:sldMkLst>
      </pc:sldChg>
      <pc:sldChg chg="add ord">
        <pc:chgData name="Matthew Archer" userId="aad98465-9c59-4159-8df1-a13be7bdef7f" providerId="ADAL" clId="{BB2B32D9-20C9-4C3E-A0F9-E6B137513F52}" dt="2024-02-15T08:42:40.780" v="2186"/>
        <pc:sldMkLst>
          <pc:docMk/>
          <pc:sldMk cId="808266680" sldId="789"/>
        </pc:sldMkLst>
      </pc:sldChg>
      <pc:sldChg chg="add ord modNotesTx">
        <pc:chgData name="Matthew Archer" userId="aad98465-9c59-4159-8df1-a13be7bdef7f" providerId="ADAL" clId="{BB2B32D9-20C9-4C3E-A0F9-E6B137513F52}" dt="2024-02-15T09:43:20.530" v="2385" actId="20577"/>
        <pc:sldMkLst>
          <pc:docMk/>
          <pc:sldMk cId="1910334539" sldId="790"/>
        </pc:sldMkLst>
      </pc:sldChg>
      <pc:sldChg chg="add ord">
        <pc:chgData name="Matthew Archer" userId="aad98465-9c59-4159-8df1-a13be7bdef7f" providerId="ADAL" clId="{BB2B32D9-20C9-4C3E-A0F9-E6B137513F52}" dt="2024-02-15T08:43:05.491" v="2188"/>
        <pc:sldMkLst>
          <pc:docMk/>
          <pc:sldMk cId="4203873125" sldId="791"/>
        </pc:sldMkLst>
      </pc:sldChg>
      <pc:sldChg chg="add ord">
        <pc:chgData name="Matthew Archer" userId="aad98465-9c59-4159-8df1-a13be7bdef7f" providerId="ADAL" clId="{BB2B32D9-20C9-4C3E-A0F9-E6B137513F52}" dt="2024-02-15T08:43:05.491" v="2188"/>
        <pc:sldMkLst>
          <pc:docMk/>
          <pc:sldMk cId="3605501408" sldId="792"/>
        </pc:sldMkLst>
      </pc:sldChg>
      <pc:sldChg chg="modSp add mod">
        <pc:chgData name="Matthew Archer" userId="aad98465-9c59-4159-8df1-a13be7bdef7f" providerId="ADAL" clId="{BB2B32D9-20C9-4C3E-A0F9-E6B137513F52}" dt="2024-02-15T08:51:04.176" v="2362" actId="20577"/>
        <pc:sldMkLst>
          <pc:docMk/>
          <pc:sldMk cId="2904638132" sldId="793"/>
        </pc:sldMkLst>
        <pc:spChg chg="mod">
          <ac:chgData name="Matthew Archer" userId="aad98465-9c59-4159-8df1-a13be7bdef7f" providerId="ADAL" clId="{BB2B32D9-20C9-4C3E-A0F9-E6B137513F52}" dt="2024-02-15T08:51:04.176" v="2362" actId="20577"/>
          <ac:spMkLst>
            <pc:docMk/>
            <pc:sldMk cId="2904638132" sldId="793"/>
            <ac:spMk id="3" creationId="{A34164CA-00A4-D13D-2649-923CA4B531F6}"/>
          </ac:spMkLst>
        </pc:spChg>
      </pc:sldChg>
      <pc:sldChg chg="delSp modSp add mod ord">
        <pc:chgData name="Matthew Archer" userId="aad98465-9c59-4159-8df1-a13be7bdef7f" providerId="ADAL" clId="{BB2B32D9-20C9-4C3E-A0F9-E6B137513F52}" dt="2024-02-15T08:45:56.998" v="2206" actId="20577"/>
        <pc:sldMkLst>
          <pc:docMk/>
          <pc:sldMk cId="3472945089" sldId="794"/>
        </pc:sldMkLst>
        <pc:spChg chg="mod">
          <ac:chgData name="Matthew Archer" userId="aad98465-9c59-4159-8df1-a13be7bdef7f" providerId="ADAL" clId="{BB2B32D9-20C9-4C3E-A0F9-E6B137513F52}" dt="2024-02-15T08:45:56.998" v="2206" actId="20577"/>
          <ac:spMkLst>
            <pc:docMk/>
            <pc:sldMk cId="3472945089" sldId="794"/>
            <ac:spMk id="2" creationId="{EAA9B90A-B60F-8BFC-42F5-FF7742515E5C}"/>
          </ac:spMkLst>
        </pc:spChg>
        <pc:spChg chg="mod">
          <ac:chgData name="Matthew Archer" userId="aad98465-9c59-4159-8df1-a13be7bdef7f" providerId="ADAL" clId="{BB2B32D9-20C9-4C3E-A0F9-E6B137513F52}" dt="2024-02-15T08:33:01.175" v="2046" actId="6549"/>
          <ac:spMkLst>
            <pc:docMk/>
            <pc:sldMk cId="3472945089" sldId="794"/>
            <ac:spMk id="3" creationId="{A34164CA-00A4-D13D-2649-923CA4B531F6}"/>
          </ac:spMkLst>
        </pc:spChg>
        <pc:spChg chg="del">
          <ac:chgData name="Matthew Archer" userId="aad98465-9c59-4159-8df1-a13be7bdef7f" providerId="ADAL" clId="{BB2B32D9-20C9-4C3E-A0F9-E6B137513F52}" dt="2024-02-15T08:33:04.049" v="2047" actId="478"/>
          <ac:spMkLst>
            <pc:docMk/>
            <pc:sldMk cId="3472945089" sldId="794"/>
            <ac:spMk id="5" creationId="{8F9272FE-6A10-9606-A9FA-81020276F1F0}"/>
          </ac:spMkLst>
        </pc:spChg>
      </pc:sldChg>
      <pc:sldChg chg="modSp add mod ord">
        <pc:chgData name="Matthew Archer" userId="aad98465-9c59-4159-8df1-a13be7bdef7f" providerId="ADAL" clId="{BB2B32D9-20C9-4C3E-A0F9-E6B137513F52}" dt="2024-02-15T08:48:55.061" v="2285"/>
        <pc:sldMkLst>
          <pc:docMk/>
          <pc:sldMk cId="393907931" sldId="795"/>
        </pc:sldMkLst>
        <pc:spChg chg="mod">
          <ac:chgData name="Matthew Archer" userId="aad98465-9c59-4159-8df1-a13be7bdef7f" providerId="ADAL" clId="{BB2B32D9-20C9-4C3E-A0F9-E6B137513F52}" dt="2024-02-15T08:46:09.432" v="2208"/>
          <ac:spMkLst>
            <pc:docMk/>
            <pc:sldMk cId="393907931" sldId="795"/>
            <ac:spMk id="2" creationId="{EAA9B90A-B60F-8BFC-42F5-FF7742515E5C}"/>
          </ac:spMkLst>
        </pc:spChg>
        <pc:spChg chg="mod">
          <ac:chgData name="Matthew Archer" userId="aad98465-9c59-4159-8df1-a13be7bdef7f" providerId="ADAL" clId="{BB2B32D9-20C9-4C3E-A0F9-E6B137513F52}" dt="2024-02-15T08:48:55.061" v="2285"/>
          <ac:spMkLst>
            <pc:docMk/>
            <pc:sldMk cId="393907931" sldId="795"/>
            <ac:spMk id="3" creationId="{A34164CA-00A4-D13D-2649-923CA4B531F6}"/>
          </ac:spMkLst>
        </pc:spChg>
        <pc:spChg chg="mod">
          <ac:chgData name="Matthew Archer" userId="aad98465-9c59-4159-8df1-a13be7bdef7f" providerId="ADAL" clId="{BB2B32D9-20C9-4C3E-A0F9-E6B137513F52}" dt="2024-02-15T08:48:55.061" v="2285"/>
          <ac:spMkLst>
            <pc:docMk/>
            <pc:sldMk cId="393907931" sldId="795"/>
            <ac:spMk id="5" creationId="{8F9272FE-6A10-9606-A9FA-81020276F1F0}"/>
          </ac:spMkLst>
        </pc:spChg>
      </pc:sldChg>
      <pc:sldChg chg="modSp add mod ord">
        <pc:chgData name="Matthew Archer" userId="aad98465-9c59-4159-8df1-a13be7bdef7f" providerId="ADAL" clId="{BB2B32D9-20C9-4C3E-A0F9-E6B137513F52}" dt="2024-02-15T08:48:46.155" v="2280"/>
        <pc:sldMkLst>
          <pc:docMk/>
          <pc:sldMk cId="3590523121" sldId="796"/>
        </pc:sldMkLst>
        <pc:spChg chg="mod">
          <ac:chgData name="Matthew Archer" userId="aad98465-9c59-4159-8df1-a13be7bdef7f" providerId="ADAL" clId="{BB2B32D9-20C9-4C3E-A0F9-E6B137513F52}" dt="2024-02-15T08:45:43.268" v="2204"/>
          <ac:spMkLst>
            <pc:docMk/>
            <pc:sldMk cId="3590523121" sldId="796"/>
            <ac:spMk id="2" creationId="{EAA9B90A-B60F-8BFC-42F5-FF7742515E5C}"/>
          </ac:spMkLst>
        </pc:spChg>
        <pc:spChg chg="mod">
          <ac:chgData name="Matthew Archer" userId="aad98465-9c59-4159-8df1-a13be7bdef7f" providerId="ADAL" clId="{BB2B32D9-20C9-4C3E-A0F9-E6B137513F52}" dt="2024-02-15T08:48:46.155" v="2280"/>
          <ac:spMkLst>
            <pc:docMk/>
            <pc:sldMk cId="3590523121" sldId="796"/>
            <ac:spMk id="3" creationId="{A34164CA-00A4-D13D-2649-923CA4B531F6}"/>
          </ac:spMkLst>
        </pc:spChg>
        <pc:spChg chg="mod">
          <ac:chgData name="Matthew Archer" userId="aad98465-9c59-4159-8df1-a13be7bdef7f" providerId="ADAL" clId="{BB2B32D9-20C9-4C3E-A0F9-E6B137513F52}" dt="2024-02-15T08:48:46.155" v="2280"/>
          <ac:spMkLst>
            <pc:docMk/>
            <pc:sldMk cId="3590523121" sldId="796"/>
            <ac:spMk id="5" creationId="{8F9272FE-6A10-9606-A9FA-81020276F1F0}"/>
          </ac:spMkLst>
        </pc:spChg>
      </pc:sldChg>
      <pc:sldChg chg="modSp add mod ord">
        <pc:chgData name="Matthew Archer" userId="aad98465-9c59-4159-8df1-a13be7bdef7f" providerId="ADAL" clId="{BB2B32D9-20C9-4C3E-A0F9-E6B137513F52}" dt="2024-02-15T08:48:11.419" v="2271" actId="113"/>
        <pc:sldMkLst>
          <pc:docMk/>
          <pc:sldMk cId="4195593093" sldId="797"/>
        </pc:sldMkLst>
        <pc:spChg chg="mod">
          <ac:chgData name="Matthew Archer" userId="aad98465-9c59-4159-8df1-a13be7bdef7f" providerId="ADAL" clId="{BB2B32D9-20C9-4C3E-A0F9-E6B137513F52}" dt="2024-02-15T08:45:39.363" v="2203"/>
          <ac:spMkLst>
            <pc:docMk/>
            <pc:sldMk cId="4195593093" sldId="797"/>
            <ac:spMk id="2" creationId="{EAA9B90A-B60F-8BFC-42F5-FF7742515E5C}"/>
          </ac:spMkLst>
        </pc:spChg>
        <pc:spChg chg="mod">
          <ac:chgData name="Matthew Archer" userId="aad98465-9c59-4159-8df1-a13be7bdef7f" providerId="ADAL" clId="{BB2B32D9-20C9-4C3E-A0F9-E6B137513F52}" dt="2024-02-15T08:48:11.419" v="2271" actId="113"/>
          <ac:spMkLst>
            <pc:docMk/>
            <pc:sldMk cId="4195593093" sldId="797"/>
            <ac:spMk id="3" creationId="{A34164CA-00A4-D13D-2649-923CA4B531F6}"/>
          </ac:spMkLst>
        </pc:spChg>
        <pc:spChg chg="mod">
          <ac:chgData name="Matthew Archer" userId="aad98465-9c59-4159-8df1-a13be7bdef7f" providerId="ADAL" clId="{BB2B32D9-20C9-4C3E-A0F9-E6B137513F52}" dt="2024-02-15T08:48:11.419" v="2271" actId="113"/>
          <ac:spMkLst>
            <pc:docMk/>
            <pc:sldMk cId="4195593093" sldId="797"/>
            <ac:spMk id="5" creationId="{8F9272FE-6A10-9606-A9FA-81020276F1F0}"/>
          </ac:spMkLst>
        </pc:spChg>
      </pc:sldChg>
      <pc:sldChg chg="modSp add mod ord">
        <pc:chgData name="Matthew Archer" userId="aad98465-9c59-4159-8df1-a13be7bdef7f" providerId="ADAL" clId="{BB2B32D9-20C9-4C3E-A0F9-E6B137513F52}" dt="2024-02-15T08:48:20.307" v="2273" actId="113"/>
        <pc:sldMkLst>
          <pc:docMk/>
          <pc:sldMk cId="839454458" sldId="798"/>
        </pc:sldMkLst>
        <pc:spChg chg="mod">
          <ac:chgData name="Matthew Archer" userId="aad98465-9c59-4159-8df1-a13be7bdef7f" providerId="ADAL" clId="{BB2B32D9-20C9-4C3E-A0F9-E6B137513F52}" dt="2024-02-15T08:45:20.197" v="2201" actId="20577"/>
          <ac:spMkLst>
            <pc:docMk/>
            <pc:sldMk cId="839454458" sldId="798"/>
            <ac:spMk id="2" creationId="{EAA9B90A-B60F-8BFC-42F5-FF7742515E5C}"/>
          </ac:spMkLst>
        </pc:spChg>
        <pc:spChg chg="mod">
          <ac:chgData name="Matthew Archer" userId="aad98465-9c59-4159-8df1-a13be7bdef7f" providerId="ADAL" clId="{BB2B32D9-20C9-4C3E-A0F9-E6B137513F52}" dt="2024-02-15T08:48:20.307" v="2273" actId="113"/>
          <ac:spMkLst>
            <pc:docMk/>
            <pc:sldMk cId="839454458" sldId="798"/>
            <ac:spMk id="3" creationId="{A34164CA-00A4-D13D-2649-923CA4B531F6}"/>
          </ac:spMkLst>
        </pc:spChg>
        <pc:spChg chg="mod">
          <ac:chgData name="Matthew Archer" userId="aad98465-9c59-4159-8df1-a13be7bdef7f" providerId="ADAL" clId="{BB2B32D9-20C9-4C3E-A0F9-E6B137513F52}" dt="2024-02-15T08:48:20.307" v="2273" actId="113"/>
          <ac:spMkLst>
            <pc:docMk/>
            <pc:sldMk cId="839454458" sldId="798"/>
            <ac:spMk id="5" creationId="{8F9272FE-6A10-9606-A9FA-81020276F1F0}"/>
          </ac:spMkLst>
        </pc:spChg>
      </pc:sldChg>
      <pc:sldChg chg="modSp add mod ord">
        <pc:chgData name="Matthew Archer" userId="aad98465-9c59-4159-8df1-a13be7bdef7f" providerId="ADAL" clId="{BB2B32D9-20C9-4C3E-A0F9-E6B137513F52}" dt="2024-02-15T08:48:27.536" v="2275" actId="113"/>
        <pc:sldMkLst>
          <pc:docMk/>
          <pc:sldMk cId="3666233563" sldId="799"/>
        </pc:sldMkLst>
        <pc:spChg chg="mod">
          <ac:chgData name="Matthew Archer" userId="aad98465-9c59-4159-8df1-a13be7bdef7f" providerId="ADAL" clId="{BB2B32D9-20C9-4C3E-A0F9-E6B137513F52}" dt="2024-02-15T08:45:33.139" v="2202"/>
          <ac:spMkLst>
            <pc:docMk/>
            <pc:sldMk cId="3666233563" sldId="799"/>
            <ac:spMk id="2" creationId="{EAA9B90A-B60F-8BFC-42F5-FF7742515E5C}"/>
          </ac:spMkLst>
        </pc:spChg>
        <pc:spChg chg="mod">
          <ac:chgData name="Matthew Archer" userId="aad98465-9c59-4159-8df1-a13be7bdef7f" providerId="ADAL" clId="{BB2B32D9-20C9-4C3E-A0F9-E6B137513F52}" dt="2024-02-15T08:48:27.536" v="2275" actId="113"/>
          <ac:spMkLst>
            <pc:docMk/>
            <pc:sldMk cId="3666233563" sldId="799"/>
            <ac:spMk id="3" creationId="{A34164CA-00A4-D13D-2649-923CA4B531F6}"/>
          </ac:spMkLst>
        </pc:spChg>
        <pc:spChg chg="mod">
          <ac:chgData name="Matthew Archer" userId="aad98465-9c59-4159-8df1-a13be7bdef7f" providerId="ADAL" clId="{BB2B32D9-20C9-4C3E-A0F9-E6B137513F52}" dt="2024-02-15T08:47:36.044" v="2263" actId="114"/>
          <ac:spMkLst>
            <pc:docMk/>
            <pc:sldMk cId="3666233563" sldId="799"/>
            <ac:spMk id="5" creationId="{8F9272FE-6A10-9606-A9FA-81020276F1F0}"/>
          </ac:spMkLst>
        </pc:spChg>
      </pc:sldChg>
      <pc:sldChg chg="addSp delSp modSp add mod ord">
        <pc:chgData name="Matthew Archer" userId="aad98465-9c59-4159-8df1-a13be7bdef7f" providerId="ADAL" clId="{BB2B32D9-20C9-4C3E-A0F9-E6B137513F52}" dt="2024-02-15T08:46:01.288" v="2207" actId="20577"/>
        <pc:sldMkLst>
          <pc:docMk/>
          <pc:sldMk cId="3855346206" sldId="800"/>
        </pc:sldMkLst>
        <pc:spChg chg="mod">
          <ac:chgData name="Matthew Archer" userId="aad98465-9c59-4159-8df1-a13be7bdef7f" providerId="ADAL" clId="{BB2B32D9-20C9-4C3E-A0F9-E6B137513F52}" dt="2024-02-15T08:46:01.288" v="2207" actId="20577"/>
          <ac:spMkLst>
            <pc:docMk/>
            <pc:sldMk cId="3855346206" sldId="800"/>
            <ac:spMk id="2" creationId="{EAA9B90A-B60F-8BFC-42F5-FF7742515E5C}"/>
          </ac:spMkLst>
        </pc:spChg>
        <pc:spChg chg="add del mod">
          <ac:chgData name="Matthew Archer" userId="aad98465-9c59-4159-8df1-a13be7bdef7f" providerId="ADAL" clId="{BB2B32D9-20C9-4C3E-A0F9-E6B137513F52}" dt="2024-02-15T08:33:35.549" v="2054" actId="6549"/>
          <ac:spMkLst>
            <pc:docMk/>
            <pc:sldMk cId="3855346206" sldId="800"/>
            <ac:spMk id="3" creationId="{A34164CA-00A4-D13D-2649-923CA4B531F6}"/>
          </ac:spMkLst>
        </pc:spChg>
        <pc:spChg chg="mod">
          <ac:chgData name="Matthew Archer" userId="aad98465-9c59-4159-8df1-a13be7bdef7f" providerId="ADAL" clId="{BB2B32D9-20C9-4C3E-A0F9-E6B137513F52}" dt="2024-02-15T08:33:38.787" v="2055" actId="6549"/>
          <ac:spMkLst>
            <pc:docMk/>
            <pc:sldMk cId="3855346206" sldId="800"/>
            <ac:spMk id="5" creationId="{8F9272FE-6A10-9606-A9FA-81020276F1F0}"/>
          </ac:spMkLst>
        </pc:spChg>
        <pc:spChg chg="add del mod">
          <ac:chgData name="Matthew Archer" userId="aad98465-9c59-4159-8df1-a13be7bdef7f" providerId="ADAL" clId="{BB2B32D9-20C9-4C3E-A0F9-E6B137513F52}" dt="2024-02-15T08:33:31.660" v="2053" actId="478"/>
          <ac:spMkLst>
            <pc:docMk/>
            <pc:sldMk cId="3855346206" sldId="800"/>
            <ac:spMk id="6" creationId="{43F33A8F-8916-B3E2-CF6D-9A166D5A6D59}"/>
          </ac:spMkLst>
        </pc:spChg>
      </pc:sldChg>
      <pc:sldChg chg="modSp add mod ord">
        <pc:chgData name="Matthew Archer" userId="aad98465-9c59-4159-8df1-a13be7bdef7f" providerId="ADAL" clId="{BB2B32D9-20C9-4C3E-A0F9-E6B137513F52}" dt="2024-02-15T08:49:08.662" v="2290"/>
        <pc:sldMkLst>
          <pc:docMk/>
          <pc:sldMk cId="2590526031" sldId="801"/>
        </pc:sldMkLst>
        <pc:spChg chg="mod">
          <ac:chgData name="Matthew Archer" userId="aad98465-9c59-4159-8df1-a13be7bdef7f" providerId="ADAL" clId="{BB2B32D9-20C9-4C3E-A0F9-E6B137513F52}" dt="2024-02-15T08:46:13.155" v="2209"/>
          <ac:spMkLst>
            <pc:docMk/>
            <pc:sldMk cId="2590526031" sldId="801"/>
            <ac:spMk id="2" creationId="{EAA9B90A-B60F-8BFC-42F5-FF7742515E5C}"/>
          </ac:spMkLst>
        </pc:spChg>
        <pc:spChg chg="mod">
          <ac:chgData name="Matthew Archer" userId="aad98465-9c59-4159-8df1-a13be7bdef7f" providerId="ADAL" clId="{BB2B32D9-20C9-4C3E-A0F9-E6B137513F52}" dt="2024-02-15T08:49:08.662" v="2290"/>
          <ac:spMkLst>
            <pc:docMk/>
            <pc:sldMk cId="2590526031" sldId="801"/>
            <ac:spMk id="3" creationId="{A34164CA-00A4-D13D-2649-923CA4B531F6}"/>
          </ac:spMkLst>
        </pc:spChg>
        <pc:spChg chg="mod">
          <ac:chgData name="Matthew Archer" userId="aad98465-9c59-4159-8df1-a13be7bdef7f" providerId="ADAL" clId="{BB2B32D9-20C9-4C3E-A0F9-E6B137513F52}" dt="2024-02-15T08:49:08.662" v="2290"/>
          <ac:spMkLst>
            <pc:docMk/>
            <pc:sldMk cId="2590526031" sldId="801"/>
            <ac:spMk id="5" creationId="{8F9272FE-6A10-9606-A9FA-81020276F1F0}"/>
          </ac:spMkLst>
        </pc:spChg>
      </pc:sldChg>
      <pc:sldChg chg="modSp add mod ord">
        <pc:chgData name="Matthew Archer" userId="aad98465-9c59-4159-8df1-a13be7bdef7f" providerId="ADAL" clId="{BB2B32D9-20C9-4C3E-A0F9-E6B137513F52}" dt="2024-02-15T08:49:17.924" v="2295"/>
        <pc:sldMkLst>
          <pc:docMk/>
          <pc:sldMk cId="2474046074" sldId="802"/>
        </pc:sldMkLst>
        <pc:spChg chg="mod">
          <ac:chgData name="Matthew Archer" userId="aad98465-9c59-4159-8df1-a13be7bdef7f" providerId="ADAL" clId="{BB2B32D9-20C9-4C3E-A0F9-E6B137513F52}" dt="2024-02-15T08:46:16.516" v="2210"/>
          <ac:spMkLst>
            <pc:docMk/>
            <pc:sldMk cId="2474046074" sldId="802"/>
            <ac:spMk id="2" creationId="{EAA9B90A-B60F-8BFC-42F5-FF7742515E5C}"/>
          </ac:spMkLst>
        </pc:spChg>
        <pc:spChg chg="mod">
          <ac:chgData name="Matthew Archer" userId="aad98465-9c59-4159-8df1-a13be7bdef7f" providerId="ADAL" clId="{BB2B32D9-20C9-4C3E-A0F9-E6B137513F52}" dt="2024-02-15T08:49:17.924" v="2295"/>
          <ac:spMkLst>
            <pc:docMk/>
            <pc:sldMk cId="2474046074" sldId="802"/>
            <ac:spMk id="3" creationId="{A34164CA-00A4-D13D-2649-923CA4B531F6}"/>
          </ac:spMkLst>
        </pc:spChg>
        <pc:spChg chg="mod">
          <ac:chgData name="Matthew Archer" userId="aad98465-9c59-4159-8df1-a13be7bdef7f" providerId="ADAL" clId="{BB2B32D9-20C9-4C3E-A0F9-E6B137513F52}" dt="2024-02-15T08:49:17.924" v="2295"/>
          <ac:spMkLst>
            <pc:docMk/>
            <pc:sldMk cId="2474046074" sldId="802"/>
            <ac:spMk id="5" creationId="{8F9272FE-6A10-9606-A9FA-81020276F1F0}"/>
          </ac:spMkLst>
        </pc:spChg>
      </pc:sldChg>
      <pc:sldChg chg="modSp add mod ord">
        <pc:chgData name="Matthew Archer" userId="aad98465-9c59-4159-8df1-a13be7bdef7f" providerId="ADAL" clId="{BB2B32D9-20C9-4C3E-A0F9-E6B137513F52}" dt="2024-02-15T08:49:29.365" v="2300" actId="113"/>
        <pc:sldMkLst>
          <pc:docMk/>
          <pc:sldMk cId="1112666573" sldId="803"/>
        </pc:sldMkLst>
        <pc:spChg chg="mod">
          <ac:chgData name="Matthew Archer" userId="aad98465-9c59-4159-8df1-a13be7bdef7f" providerId="ADAL" clId="{BB2B32D9-20C9-4C3E-A0F9-E6B137513F52}" dt="2024-02-15T08:46:22.027" v="2211"/>
          <ac:spMkLst>
            <pc:docMk/>
            <pc:sldMk cId="1112666573" sldId="803"/>
            <ac:spMk id="2" creationId="{EAA9B90A-B60F-8BFC-42F5-FF7742515E5C}"/>
          </ac:spMkLst>
        </pc:spChg>
        <pc:spChg chg="mod">
          <ac:chgData name="Matthew Archer" userId="aad98465-9c59-4159-8df1-a13be7bdef7f" providerId="ADAL" clId="{BB2B32D9-20C9-4C3E-A0F9-E6B137513F52}" dt="2024-02-15T08:49:29.365" v="2300" actId="113"/>
          <ac:spMkLst>
            <pc:docMk/>
            <pc:sldMk cId="1112666573" sldId="803"/>
            <ac:spMk id="3" creationId="{A34164CA-00A4-D13D-2649-923CA4B531F6}"/>
          </ac:spMkLst>
        </pc:spChg>
        <pc:spChg chg="mod">
          <ac:chgData name="Matthew Archer" userId="aad98465-9c59-4159-8df1-a13be7bdef7f" providerId="ADAL" clId="{BB2B32D9-20C9-4C3E-A0F9-E6B137513F52}" dt="2024-02-15T08:49:29.365" v="2300" actId="113"/>
          <ac:spMkLst>
            <pc:docMk/>
            <pc:sldMk cId="1112666573" sldId="803"/>
            <ac:spMk id="5" creationId="{8F9272FE-6A10-9606-A9FA-81020276F1F0}"/>
          </ac:spMkLst>
        </pc:spChg>
      </pc:sldChg>
      <pc:sldChg chg="modSp add mod ord">
        <pc:chgData name="Matthew Archer" userId="aad98465-9c59-4159-8df1-a13be7bdef7f" providerId="ADAL" clId="{BB2B32D9-20C9-4C3E-A0F9-E6B137513F52}" dt="2024-02-15T08:44:30.319" v="2195"/>
        <pc:sldMkLst>
          <pc:docMk/>
          <pc:sldMk cId="1391654699" sldId="804"/>
        </pc:sldMkLst>
        <pc:spChg chg="mod">
          <ac:chgData name="Matthew Archer" userId="aad98465-9c59-4159-8df1-a13be7bdef7f" providerId="ADAL" clId="{BB2B32D9-20C9-4C3E-A0F9-E6B137513F52}" dt="2024-02-15T08:40:57.755" v="2105" actId="20577"/>
          <ac:spMkLst>
            <pc:docMk/>
            <pc:sldMk cId="1391654699" sldId="804"/>
            <ac:spMk id="2" creationId="{EAA9B90A-B60F-8BFC-42F5-FF7742515E5C}"/>
          </ac:spMkLst>
        </pc:spChg>
      </pc:sldChg>
      <pc:sldChg chg="add del">
        <pc:chgData name="Matthew Archer" userId="aad98465-9c59-4159-8df1-a13be7bdef7f" providerId="ADAL" clId="{BB2B32D9-20C9-4C3E-A0F9-E6B137513F52}" dt="2024-02-15T08:36:22.870" v="2078" actId="47"/>
        <pc:sldMkLst>
          <pc:docMk/>
          <pc:sldMk cId="1437958075" sldId="804"/>
        </pc:sldMkLst>
      </pc:sldChg>
      <pc:sldChg chg="modSp add mod ord">
        <pc:chgData name="Matthew Archer" userId="aad98465-9c59-4159-8df1-a13be7bdef7f" providerId="ADAL" clId="{BB2B32D9-20C9-4C3E-A0F9-E6B137513F52}" dt="2024-02-15T09:55:26.815" v="2395" actId="20577"/>
        <pc:sldMkLst>
          <pc:docMk/>
          <pc:sldMk cId="4264966211" sldId="805"/>
        </pc:sldMkLst>
        <pc:spChg chg="mod">
          <ac:chgData name="Matthew Archer" userId="aad98465-9c59-4159-8df1-a13be7bdef7f" providerId="ADAL" clId="{BB2B32D9-20C9-4C3E-A0F9-E6B137513F52}" dt="2024-02-15T09:55:26.815" v="2395" actId="20577"/>
          <ac:spMkLst>
            <pc:docMk/>
            <pc:sldMk cId="4264966211" sldId="805"/>
            <ac:spMk id="3" creationId="{A34164CA-00A4-D13D-2649-923CA4B531F6}"/>
          </ac:spMkLst>
        </pc:spChg>
      </pc:sldChg>
      <pc:sldChg chg="modSp add mod">
        <pc:chgData name="Matthew Archer" userId="aad98465-9c59-4159-8df1-a13be7bdef7f" providerId="ADAL" clId="{BB2B32D9-20C9-4C3E-A0F9-E6B137513F52}" dt="2024-02-15T08:49:53.462" v="2316" actId="20577"/>
        <pc:sldMkLst>
          <pc:docMk/>
          <pc:sldMk cId="903097129" sldId="806"/>
        </pc:sldMkLst>
        <pc:spChg chg="mod">
          <ac:chgData name="Matthew Archer" userId="aad98465-9c59-4159-8df1-a13be7bdef7f" providerId="ADAL" clId="{BB2B32D9-20C9-4C3E-A0F9-E6B137513F52}" dt="2024-02-15T08:49:53.462" v="2316" actId="20577"/>
          <ac:spMkLst>
            <pc:docMk/>
            <pc:sldMk cId="903097129" sldId="806"/>
            <ac:spMk id="3" creationId="{A34164CA-00A4-D13D-2649-923CA4B531F6}"/>
          </ac:spMkLst>
        </pc:spChg>
      </pc:sldChg>
      <pc:sldChg chg="addSp delSp modSp add mod">
        <pc:chgData name="Matthew Archer" userId="aad98465-9c59-4159-8df1-a13be7bdef7f" providerId="ADAL" clId="{BB2B32D9-20C9-4C3E-A0F9-E6B137513F52}" dt="2024-02-15T10:56:19.772" v="2548" actId="478"/>
        <pc:sldMkLst>
          <pc:docMk/>
          <pc:sldMk cId="1567141883" sldId="807"/>
        </pc:sldMkLst>
        <pc:spChg chg="mod">
          <ac:chgData name="Matthew Archer" userId="aad98465-9c59-4159-8df1-a13be7bdef7f" providerId="ADAL" clId="{BB2B32D9-20C9-4C3E-A0F9-E6B137513F52}" dt="2024-02-15T10:54:40.393" v="2543" actId="6549"/>
          <ac:spMkLst>
            <pc:docMk/>
            <pc:sldMk cId="1567141883" sldId="807"/>
            <ac:spMk id="2" creationId="{4B9D0B8F-58AA-ACEB-D932-152BE5227100}"/>
          </ac:spMkLst>
        </pc:spChg>
        <pc:spChg chg="mod">
          <ac:chgData name="Matthew Archer" userId="aad98465-9c59-4159-8df1-a13be7bdef7f" providerId="ADAL" clId="{BB2B32D9-20C9-4C3E-A0F9-E6B137513F52}" dt="2024-02-15T10:48:57.982" v="2423" actId="6549"/>
          <ac:spMkLst>
            <pc:docMk/>
            <pc:sldMk cId="1567141883" sldId="807"/>
            <ac:spMk id="5" creationId="{7AA8286D-3898-3079-FBAF-A45913C023B2}"/>
          </ac:spMkLst>
        </pc:spChg>
        <pc:picChg chg="add mod">
          <ac:chgData name="Matthew Archer" userId="aad98465-9c59-4159-8df1-a13be7bdef7f" providerId="ADAL" clId="{BB2B32D9-20C9-4C3E-A0F9-E6B137513F52}" dt="2024-02-15T10:56:18.001" v="2547" actId="1076"/>
          <ac:picMkLst>
            <pc:docMk/>
            <pc:sldMk cId="1567141883" sldId="807"/>
            <ac:picMk id="3" creationId="{867EA08B-53A1-79AA-AE05-873FF1C929A9}"/>
          </ac:picMkLst>
        </pc:picChg>
        <pc:picChg chg="del">
          <ac:chgData name="Matthew Archer" userId="aad98465-9c59-4159-8df1-a13be7bdef7f" providerId="ADAL" clId="{BB2B32D9-20C9-4C3E-A0F9-E6B137513F52}" dt="2024-02-15T10:56:19.772" v="2548" actId="478"/>
          <ac:picMkLst>
            <pc:docMk/>
            <pc:sldMk cId="1567141883" sldId="807"/>
            <ac:picMk id="7" creationId="{DD876562-1FDA-4ABF-466D-4DCAB805A416}"/>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5283200" cy="3444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6905625" y="0"/>
            <a:ext cx="5283200" cy="344488"/>
          </a:xfrm>
          <a:prstGeom prst="rect">
            <a:avLst/>
          </a:prstGeom>
        </p:spPr>
        <p:txBody>
          <a:bodyPr vert="horz" lIns="91440" tIns="45720" rIns="91440" bIns="45720" rtlCol="0"/>
          <a:lstStyle>
            <a:lvl1pPr algn="r">
              <a:defRPr sz="1200"/>
            </a:lvl1pPr>
          </a:lstStyle>
          <a:p>
            <a:fld id="{7FB6D78C-640A-40C9-B220-BC480F9E8EC6}" type="datetimeFigureOut">
              <a:rPr lang="en-GB" smtClean="0"/>
              <a:t>15/02/2024</a:t>
            </a:fld>
            <a:endParaRPr lang="en-GB"/>
          </a:p>
        </p:txBody>
      </p:sp>
      <p:sp>
        <p:nvSpPr>
          <p:cNvPr id="4" name="Slide Image Placeholder 3"/>
          <p:cNvSpPr>
            <a:spLocks noGrp="1" noRot="1" noChangeAspect="1"/>
          </p:cNvSpPr>
          <p:nvPr>
            <p:ph type="sldImg" idx="2"/>
          </p:nvPr>
        </p:nvSpPr>
        <p:spPr>
          <a:xfrm>
            <a:off x="4038600" y="857250"/>
            <a:ext cx="4114800" cy="23145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1219200" y="3300413"/>
            <a:ext cx="9753600" cy="270033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6513513"/>
            <a:ext cx="5283200" cy="3444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6905625" y="6513513"/>
            <a:ext cx="5283200" cy="344487"/>
          </a:xfrm>
          <a:prstGeom prst="rect">
            <a:avLst/>
          </a:prstGeom>
        </p:spPr>
        <p:txBody>
          <a:bodyPr vert="horz" lIns="91440" tIns="45720" rIns="91440" bIns="45720" rtlCol="0" anchor="b"/>
          <a:lstStyle>
            <a:lvl1pPr algn="r">
              <a:defRPr sz="1200"/>
            </a:lvl1pPr>
          </a:lstStyle>
          <a:p>
            <a:fld id="{AA2265BB-E37C-46C3-9DA3-0DEAF4E732AB}" type="slidenum">
              <a:rPr lang="en-GB" smtClean="0"/>
              <a:t>‹#›</a:t>
            </a:fld>
            <a:endParaRPr lang="en-GB"/>
          </a:p>
        </p:txBody>
      </p:sp>
    </p:spTree>
    <p:extLst>
      <p:ext uri="{BB962C8B-B14F-4D97-AF65-F5344CB8AC3E}">
        <p14:creationId xmlns:p14="http://schemas.microsoft.com/office/powerpoint/2010/main" val="13297218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A2265BB-E37C-46C3-9DA3-0DEAF4E732AB}" type="slidenum">
              <a:rPr lang="en-GB" smtClean="0"/>
              <a:t>3</a:t>
            </a:fld>
            <a:endParaRPr lang="en-GB"/>
          </a:p>
        </p:txBody>
      </p:sp>
    </p:spTree>
    <p:extLst>
      <p:ext uri="{BB962C8B-B14F-4D97-AF65-F5344CB8AC3E}">
        <p14:creationId xmlns:p14="http://schemas.microsoft.com/office/powerpoint/2010/main" val="966984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A2265BB-E37C-46C3-9DA3-0DEAF4E732AB}" type="slidenum">
              <a:rPr lang="en-GB" smtClean="0"/>
              <a:t>4</a:t>
            </a:fld>
            <a:endParaRPr lang="en-GB"/>
          </a:p>
        </p:txBody>
      </p:sp>
    </p:spTree>
    <p:extLst>
      <p:ext uri="{BB962C8B-B14F-4D97-AF65-F5344CB8AC3E}">
        <p14:creationId xmlns:p14="http://schemas.microsoft.com/office/powerpoint/2010/main" val="36859512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A2265BB-E37C-46C3-9DA3-0DEAF4E732AB}" type="slidenum">
              <a:rPr lang="en-GB" smtClean="0"/>
              <a:t>5</a:t>
            </a:fld>
            <a:endParaRPr lang="en-GB"/>
          </a:p>
        </p:txBody>
      </p:sp>
    </p:spTree>
    <p:extLst>
      <p:ext uri="{BB962C8B-B14F-4D97-AF65-F5344CB8AC3E}">
        <p14:creationId xmlns:p14="http://schemas.microsoft.com/office/powerpoint/2010/main" val="18971659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Example</a:t>
            </a:r>
          </a:p>
          <a:p>
            <a:endParaRPr lang="en-GB" dirty="0"/>
          </a:p>
          <a:p>
            <a:r>
              <a:rPr lang="en-GB" dirty="0"/>
              <a:t>Voter turnout in the Southeast has been decreasing steadily over the past ten years, in contrast to other areas of the country. According to surveys conducted by local non-profits, turnout is lowest among those under 25 years of age. There have been some effective attempts at engaging these groups in other regions, and in the last two elections, major parties increased their campaigning efforts. However, these interventions have yet to have any significant effect on turnout.</a:t>
            </a:r>
          </a:p>
        </p:txBody>
      </p:sp>
      <p:sp>
        <p:nvSpPr>
          <p:cNvPr id="4" name="Slide Number Placeholder 3"/>
          <p:cNvSpPr>
            <a:spLocks noGrp="1"/>
          </p:cNvSpPr>
          <p:nvPr>
            <p:ph type="sldNum" sz="quarter" idx="5"/>
          </p:nvPr>
        </p:nvSpPr>
        <p:spPr/>
        <p:txBody>
          <a:bodyPr/>
          <a:lstStyle/>
          <a:p>
            <a:fld id="{AA2265BB-E37C-46C3-9DA3-0DEAF4E732AB}" type="slidenum">
              <a:rPr lang="en-GB" smtClean="0"/>
              <a:t>6</a:t>
            </a:fld>
            <a:endParaRPr lang="en-GB"/>
          </a:p>
        </p:txBody>
      </p:sp>
    </p:spTree>
    <p:extLst>
      <p:ext uri="{BB962C8B-B14F-4D97-AF65-F5344CB8AC3E}">
        <p14:creationId xmlns:p14="http://schemas.microsoft.com/office/powerpoint/2010/main" val="35781238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Example</a:t>
            </a:r>
          </a:p>
          <a:p>
            <a:endParaRPr lang="en-GB" dirty="0"/>
          </a:p>
          <a:p>
            <a:r>
              <a:rPr lang="en-GB" dirty="0"/>
              <a:t>In the past ten years, the “gig economy” has become an increasingly important segment of the </a:t>
            </a:r>
            <a:r>
              <a:rPr lang="en-GB" dirty="0" err="1"/>
              <a:t>labor</a:t>
            </a:r>
            <a:r>
              <a:rPr lang="en-GB" dirty="0"/>
              <a:t> market. People under 30 are now more likely to engage in freelance arrangements (rather than full-time jobs) than in the past. Research on the reasons for and consequences of this shift has focused on objective measures of income, working hours, and employment conditions. However, there has been little work exploring young people’s subjective experiences of the gig economy.</a:t>
            </a:r>
          </a:p>
        </p:txBody>
      </p:sp>
      <p:sp>
        <p:nvSpPr>
          <p:cNvPr id="4" name="Slide Number Placeholder 3"/>
          <p:cNvSpPr>
            <a:spLocks noGrp="1"/>
          </p:cNvSpPr>
          <p:nvPr>
            <p:ph type="sldNum" sz="quarter" idx="5"/>
          </p:nvPr>
        </p:nvSpPr>
        <p:spPr/>
        <p:txBody>
          <a:bodyPr/>
          <a:lstStyle/>
          <a:p>
            <a:fld id="{AA2265BB-E37C-46C3-9DA3-0DEAF4E732AB}" type="slidenum">
              <a:rPr lang="en-GB" smtClean="0"/>
              <a:t>7</a:t>
            </a:fld>
            <a:endParaRPr lang="en-GB"/>
          </a:p>
        </p:txBody>
      </p:sp>
    </p:spTree>
    <p:extLst>
      <p:ext uri="{BB962C8B-B14F-4D97-AF65-F5344CB8AC3E}">
        <p14:creationId xmlns:p14="http://schemas.microsoft.com/office/powerpoint/2010/main" val="38209520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Example</a:t>
            </a:r>
          </a:p>
          <a:p>
            <a:endParaRPr lang="en-GB" dirty="0"/>
          </a:p>
          <a:p>
            <a:r>
              <a:rPr lang="en-GB" dirty="0"/>
              <a:t>In the past ten years, the “gig economy” has become an increasingly important segment of the </a:t>
            </a:r>
            <a:r>
              <a:rPr lang="en-GB" dirty="0" err="1"/>
              <a:t>labor</a:t>
            </a:r>
            <a:r>
              <a:rPr lang="en-GB" dirty="0"/>
              <a:t> market. People under 30 are now more likely to engage in freelance arrangements (rather than full-time jobs) than in the past. Research on the reasons for and consequences of this shift has focused on objective measures of income, working hours, and employment conditions. However, there has been little work exploring young people’s subjective experiences of the gig economy.</a:t>
            </a:r>
          </a:p>
        </p:txBody>
      </p:sp>
      <p:sp>
        <p:nvSpPr>
          <p:cNvPr id="4" name="Slide Number Placeholder 3"/>
          <p:cNvSpPr>
            <a:spLocks noGrp="1"/>
          </p:cNvSpPr>
          <p:nvPr>
            <p:ph type="sldNum" sz="quarter" idx="5"/>
          </p:nvPr>
        </p:nvSpPr>
        <p:spPr/>
        <p:txBody>
          <a:bodyPr/>
          <a:lstStyle/>
          <a:p>
            <a:fld id="{AA2265BB-E37C-46C3-9DA3-0DEAF4E732AB}" type="slidenum">
              <a:rPr lang="en-GB" smtClean="0"/>
              <a:t>8</a:t>
            </a:fld>
            <a:endParaRPr lang="en-GB"/>
          </a:p>
        </p:txBody>
      </p:sp>
    </p:spTree>
    <p:extLst>
      <p:ext uri="{BB962C8B-B14F-4D97-AF65-F5344CB8AC3E}">
        <p14:creationId xmlns:p14="http://schemas.microsoft.com/office/powerpoint/2010/main" val="36713225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Example</a:t>
            </a:r>
          </a:p>
          <a:p>
            <a:endParaRPr lang="en-GB" dirty="0"/>
          </a:p>
          <a:p>
            <a:r>
              <a:rPr lang="en-GB" dirty="0"/>
              <a:t>Low voter turnout has been shown to have negative associations with overall civic engagement. It is becoming an area of increasing concern in many European democracies. When specific groups of citizens lack political representation, they are likely to become more excluded over time, leading to an erosion of trust in democratic institutions. Addressing this problem will have practical benefits for localised voting regions, and will contribute to understanding of this widespread phenomenon.</a:t>
            </a:r>
          </a:p>
        </p:txBody>
      </p:sp>
      <p:sp>
        <p:nvSpPr>
          <p:cNvPr id="4" name="Slide Number Placeholder 3"/>
          <p:cNvSpPr>
            <a:spLocks noGrp="1"/>
          </p:cNvSpPr>
          <p:nvPr>
            <p:ph type="sldNum" sz="quarter" idx="5"/>
          </p:nvPr>
        </p:nvSpPr>
        <p:spPr/>
        <p:txBody>
          <a:bodyPr/>
          <a:lstStyle/>
          <a:p>
            <a:fld id="{AA2265BB-E37C-46C3-9DA3-0DEAF4E732AB}" type="slidenum">
              <a:rPr lang="en-GB" smtClean="0"/>
              <a:t>9</a:t>
            </a:fld>
            <a:endParaRPr lang="en-GB"/>
          </a:p>
        </p:txBody>
      </p:sp>
    </p:spTree>
    <p:extLst>
      <p:ext uri="{BB962C8B-B14F-4D97-AF65-F5344CB8AC3E}">
        <p14:creationId xmlns:p14="http://schemas.microsoft.com/office/powerpoint/2010/main" val="37289056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Example</a:t>
            </a:r>
          </a:p>
          <a:p>
            <a:endParaRPr lang="en-GB" dirty="0"/>
          </a:p>
          <a:p>
            <a:r>
              <a:rPr lang="en-GB" dirty="0"/>
              <a:t>Literature on the gig economy characterizes these new forms of employment sometimes as a flexible, active choice and sometimes as an exploitative last resort. To gain a fuller understanding of why young people engage in the gig economy, in-depth qualitative research is required. Focusing on workers’ experiences can help develop more robust theories of flexibility in contemporary employment, as well as potentially informing future policy objectives.</a:t>
            </a:r>
          </a:p>
        </p:txBody>
      </p:sp>
      <p:sp>
        <p:nvSpPr>
          <p:cNvPr id="4" name="Slide Number Placeholder 3"/>
          <p:cNvSpPr>
            <a:spLocks noGrp="1"/>
          </p:cNvSpPr>
          <p:nvPr>
            <p:ph type="sldNum" sz="quarter" idx="5"/>
          </p:nvPr>
        </p:nvSpPr>
        <p:spPr/>
        <p:txBody>
          <a:bodyPr/>
          <a:lstStyle/>
          <a:p>
            <a:fld id="{AA2265BB-E37C-46C3-9DA3-0DEAF4E732AB}" type="slidenum">
              <a:rPr lang="en-GB" smtClean="0"/>
              <a:t>10</a:t>
            </a:fld>
            <a:endParaRPr lang="en-GB"/>
          </a:p>
        </p:txBody>
      </p:sp>
    </p:spTree>
    <p:extLst>
      <p:ext uri="{BB962C8B-B14F-4D97-AF65-F5344CB8AC3E}">
        <p14:creationId xmlns:p14="http://schemas.microsoft.com/office/powerpoint/2010/main" val="12547350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A2265BB-E37C-46C3-9DA3-0DEAF4E732AB}" type="slidenum">
              <a:rPr lang="en-GB" smtClean="0"/>
              <a:t>11</a:t>
            </a:fld>
            <a:endParaRPr lang="en-GB"/>
          </a:p>
        </p:txBody>
      </p:sp>
    </p:spTree>
    <p:extLst>
      <p:ext uri="{BB962C8B-B14F-4D97-AF65-F5344CB8AC3E}">
        <p14:creationId xmlns:p14="http://schemas.microsoft.com/office/powerpoint/2010/main" val="11154878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Qualitative research involves collecting and </a:t>
            </a:r>
            <a:r>
              <a:rPr lang="en-US" dirty="0" err="1"/>
              <a:t>analysing</a:t>
            </a:r>
            <a:r>
              <a:rPr lang="en-US" dirty="0"/>
              <a:t> non-numerical data13. It is designed to reveal the meaning that informs the action or outcomes that are typically measured by quantitative research. Qualitative research methods include:</a:t>
            </a:r>
          </a:p>
          <a:p>
            <a:pPr marL="171450" indent="-171450">
              <a:buFont typeface="Arial" panose="020B0604020202020204" pitchFamily="34" charset="0"/>
              <a:buChar char="•"/>
            </a:pPr>
            <a:r>
              <a:rPr lang="en-US" dirty="0"/>
              <a:t>In-depth interviews</a:t>
            </a:r>
          </a:p>
          <a:p>
            <a:pPr marL="171450" indent="-171450">
              <a:buFont typeface="Arial" panose="020B0604020202020204" pitchFamily="34" charset="0"/>
              <a:buChar char="•"/>
            </a:pPr>
            <a:r>
              <a:rPr lang="en-US" dirty="0"/>
              <a:t>Focus groups</a:t>
            </a:r>
          </a:p>
          <a:p>
            <a:pPr marL="171450" indent="-171450">
              <a:buFont typeface="Arial" panose="020B0604020202020204" pitchFamily="34" charset="0"/>
              <a:buChar char="•"/>
            </a:pPr>
            <a:r>
              <a:rPr lang="en-US" dirty="0"/>
              <a:t>Ethnographic research</a:t>
            </a:r>
          </a:p>
          <a:p>
            <a:pPr marL="171450" indent="-171450">
              <a:buFont typeface="Arial" panose="020B0604020202020204" pitchFamily="34" charset="0"/>
              <a:buChar char="•"/>
            </a:pPr>
            <a:r>
              <a:rPr lang="en-US" dirty="0"/>
              <a:t>Content analysis</a:t>
            </a:r>
          </a:p>
          <a:p>
            <a:pPr marL="171450" indent="-171450">
              <a:buFont typeface="Arial" panose="020B0604020202020204" pitchFamily="34" charset="0"/>
              <a:buChar char="•"/>
            </a:pPr>
            <a:r>
              <a:rPr lang="en-US" dirty="0"/>
              <a:t>Case study research</a:t>
            </a:r>
          </a:p>
          <a:p>
            <a:pPr marL="171450" indent="-171450">
              <a:buFont typeface="Arial" panose="020B0604020202020204" pitchFamily="34" charset="0"/>
              <a:buChar char="•"/>
            </a:pPr>
            <a:r>
              <a:rPr lang="en-US" dirty="0"/>
              <a:t>Observations</a:t>
            </a:r>
          </a:p>
          <a:p>
            <a:pPr marL="171450" indent="-171450">
              <a:buFont typeface="Arial" panose="020B0604020202020204" pitchFamily="34" charset="0"/>
              <a:buChar char="•"/>
            </a:pPr>
            <a:r>
              <a:rPr lang="en-US" dirty="0"/>
              <a:t>Surveys with open-ended questions</a:t>
            </a:r>
          </a:p>
          <a:p>
            <a:pPr marL="0" indent="0">
              <a:buFont typeface="Arial" panose="020B0604020202020204" pitchFamily="34" charset="0"/>
              <a:buNone/>
            </a:pPr>
            <a:endParaRPr lang="en-GB" dirty="0"/>
          </a:p>
          <a:p>
            <a:r>
              <a:rPr lang="en-GB" dirty="0"/>
              <a:t>The infinitive form is the verb form you see in the dictionary: to run, to walk, to talk. The infinitive form of a verb is unconjugated, meaning it hasn’t changed to reflect a subject, or a time-related tense.</a:t>
            </a:r>
          </a:p>
          <a:p>
            <a:endParaRPr lang="en-GB" dirty="0"/>
          </a:p>
          <a:p>
            <a:r>
              <a:rPr lang="en-GB" dirty="0"/>
              <a:t>Example</a:t>
            </a:r>
          </a:p>
          <a:p>
            <a:endParaRPr lang="en-GB" dirty="0"/>
          </a:p>
          <a:p>
            <a:r>
              <a:rPr lang="en-GB" dirty="0"/>
              <a:t>Practical research aims and objectives</a:t>
            </a:r>
          </a:p>
          <a:p>
            <a:r>
              <a:rPr lang="en-GB" dirty="0"/>
              <a:t>The aim of this research is to investigate effective engagement strategies to increase voter turnout in the Southeast. It will identify the most significant factors in non-voting using surveys and interviews, followed by conducting experiments to measure the effectiveness of different strategies.</a:t>
            </a:r>
          </a:p>
          <a:p>
            <a:endParaRPr lang="en-GB" dirty="0"/>
          </a:p>
          <a:p>
            <a:r>
              <a:rPr lang="en-GB" dirty="0"/>
              <a:t>Theoretical research aims and objectives</a:t>
            </a:r>
          </a:p>
          <a:p>
            <a:r>
              <a:rPr lang="en-GB" dirty="0"/>
              <a:t>This project aims to better understand young people’s experiences in the gig economy. Qualitative methods will be used to gain in-depth insight into the motivations and perceptions of those under 30 engaged in freelance work across various industries. This data will be contextualized with a review of recent literature on the gig economy and statistical analysis of demographic changes in the workforce.</a:t>
            </a:r>
          </a:p>
        </p:txBody>
      </p:sp>
      <p:sp>
        <p:nvSpPr>
          <p:cNvPr id="4" name="Slide Number Placeholder 3"/>
          <p:cNvSpPr>
            <a:spLocks noGrp="1"/>
          </p:cNvSpPr>
          <p:nvPr>
            <p:ph type="sldNum" sz="quarter" idx="5"/>
          </p:nvPr>
        </p:nvSpPr>
        <p:spPr/>
        <p:txBody>
          <a:bodyPr/>
          <a:lstStyle/>
          <a:p>
            <a:fld id="{AA2265BB-E37C-46C3-9DA3-0DEAF4E732AB}" type="slidenum">
              <a:rPr lang="en-GB" smtClean="0"/>
              <a:t>12</a:t>
            </a:fld>
            <a:endParaRPr lang="en-GB"/>
          </a:p>
        </p:txBody>
      </p:sp>
    </p:spTree>
    <p:extLst>
      <p:ext uri="{BB962C8B-B14F-4D97-AF65-F5344CB8AC3E}">
        <p14:creationId xmlns:p14="http://schemas.microsoft.com/office/powerpoint/2010/main" val="33472269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6763A8-15C6-49D0-90ED-727E7C0BAD1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381943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6763A8-15C6-49D0-90ED-727E7C0BAD1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3502508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6763A8-15C6-49D0-90ED-727E7C0BAD1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101864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6763A8-15C6-49D0-90ED-727E7C0BAD1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7998772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6763A8-15C6-49D0-90ED-727E7C0BAD1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2062315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6763A8-15C6-49D0-90ED-727E7C0BAD1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830233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D1429E-6813-50A8-D86A-C5C29E6E7E7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20EA885-03CA-1C7B-2758-6574EC59366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B00C909-66CA-7755-8F7B-AED9351855DD}"/>
              </a:ext>
            </a:extLst>
          </p:cNvPr>
          <p:cNvSpPr>
            <a:spLocks noGrp="1"/>
          </p:cNvSpPr>
          <p:nvPr>
            <p:ph type="dt" sz="half" idx="10"/>
          </p:nvPr>
        </p:nvSpPr>
        <p:spPr/>
        <p:txBody>
          <a:bodyPr/>
          <a:lstStyle/>
          <a:p>
            <a:fld id="{1D8BD707-D9CF-40AE-B4C6-C98DA3205C09}" type="datetimeFigureOut">
              <a:rPr lang="en-US" smtClean="0"/>
              <a:t>2/15/2024</a:t>
            </a:fld>
            <a:endParaRPr lang="en-US"/>
          </a:p>
        </p:txBody>
      </p:sp>
      <p:sp>
        <p:nvSpPr>
          <p:cNvPr id="5" name="Footer Placeholder 4">
            <a:extLst>
              <a:ext uri="{FF2B5EF4-FFF2-40B4-BE49-F238E27FC236}">
                <a16:creationId xmlns:a16="http://schemas.microsoft.com/office/drawing/2014/main" id="{5A8800F9-4C01-2D66-A17B-0D67D24E26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80204E8-6A0E-320A-5710-A6042F5379BB}"/>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10554862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39103-2D4E-0F88-147D-76783A40798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497E8CE-3302-E0CC-6D8C-A9FFFE990BA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7D43276-4738-EFD5-4B6C-E019F7C49B7B}"/>
              </a:ext>
            </a:extLst>
          </p:cNvPr>
          <p:cNvSpPr>
            <a:spLocks noGrp="1"/>
          </p:cNvSpPr>
          <p:nvPr>
            <p:ph type="dt" sz="half" idx="10"/>
          </p:nvPr>
        </p:nvSpPr>
        <p:spPr/>
        <p:txBody>
          <a:bodyPr/>
          <a:lstStyle/>
          <a:p>
            <a:fld id="{1D8BD707-D9CF-40AE-B4C6-C98DA3205C09}" type="datetimeFigureOut">
              <a:rPr lang="en-US" smtClean="0"/>
              <a:t>2/15/2024</a:t>
            </a:fld>
            <a:endParaRPr lang="en-US"/>
          </a:p>
        </p:txBody>
      </p:sp>
      <p:sp>
        <p:nvSpPr>
          <p:cNvPr id="5" name="Footer Placeholder 4">
            <a:extLst>
              <a:ext uri="{FF2B5EF4-FFF2-40B4-BE49-F238E27FC236}">
                <a16:creationId xmlns:a16="http://schemas.microsoft.com/office/drawing/2014/main" id="{4C9C1349-F0C2-5960-EBFB-FF4BB841E5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F37B7C-1AEF-4E3F-3A68-FA583744A707}"/>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3897715478"/>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6A27B-0D89-FA0F-073F-1CFE6CDE265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25EDF76-9DD1-0CE7-2F54-2B5EE4DAFB8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11A8F79-5B08-C5BC-D55A-3CF0E3B9E6BF}"/>
              </a:ext>
            </a:extLst>
          </p:cNvPr>
          <p:cNvSpPr>
            <a:spLocks noGrp="1"/>
          </p:cNvSpPr>
          <p:nvPr>
            <p:ph type="dt" sz="half" idx="10"/>
          </p:nvPr>
        </p:nvSpPr>
        <p:spPr/>
        <p:txBody>
          <a:bodyPr/>
          <a:lstStyle/>
          <a:p>
            <a:fld id="{1D8BD707-D9CF-40AE-B4C6-C98DA3205C09}" type="datetimeFigureOut">
              <a:rPr lang="en-US" smtClean="0"/>
              <a:t>2/15/2024</a:t>
            </a:fld>
            <a:endParaRPr lang="en-US"/>
          </a:p>
        </p:txBody>
      </p:sp>
      <p:sp>
        <p:nvSpPr>
          <p:cNvPr id="5" name="Footer Placeholder 4">
            <a:extLst>
              <a:ext uri="{FF2B5EF4-FFF2-40B4-BE49-F238E27FC236}">
                <a16:creationId xmlns:a16="http://schemas.microsoft.com/office/drawing/2014/main" id="{7B11ED07-56FF-9C76-7988-4D46D2D4BDB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3F99267-8542-5290-3592-69CDE4681775}"/>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32321835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7985FA-A163-B869-7BE0-699F9DE447F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AAA3869-B955-DF40-7FB2-CB3A6E5EC62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B2982D8-80B7-FDBB-F1E7-9911298FCC4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41E8B31-EBB1-6C6A-6CDA-C1A728320C0E}"/>
              </a:ext>
            </a:extLst>
          </p:cNvPr>
          <p:cNvSpPr>
            <a:spLocks noGrp="1"/>
          </p:cNvSpPr>
          <p:nvPr>
            <p:ph type="dt" sz="half" idx="10"/>
          </p:nvPr>
        </p:nvSpPr>
        <p:spPr/>
        <p:txBody>
          <a:bodyPr/>
          <a:lstStyle/>
          <a:p>
            <a:fld id="{1D8BD707-D9CF-40AE-B4C6-C98DA3205C09}" type="datetimeFigureOut">
              <a:rPr lang="en-US" smtClean="0"/>
              <a:t>2/15/2024</a:t>
            </a:fld>
            <a:endParaRPr lang="en-US"/>
          </a:p>
        </p:txBody>
      </p:sp>
      <p:sp>
        <p:nvSpPr>
          <p:cNvPr id="6" name="Footer Placeholder 5">
            <a:extLst>
              <a:ext uri="{FF2B5EF4-FFF2-40B4-BE49-F238E27FC236}">
                <a16:creationId xmlns:a16="http://schemas.microsoft.com/office/drawing/2014/main" id="{38F40BF7-C7E0-715B-1190-E2E9D66EE8B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12F93BA-E168-1459-1350-241011D7DFA8}"/>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5160857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5C520F-E297-4ABB-5520-C1CDB94D0DA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79E2DD2-62CF-BFDA-65FB-A46205F75EE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D36598D-BD07-8D24-37BE-68EB20255A8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792B6E4-CBAE-E503-4CED-9F7207A93F8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14BB8E0-8FE5-DD9D-4C99-821425AB0C2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B7E4886-7834-F7EA-0839-203989EB4A2E}"/>
              </a:ext>
            </a:extLst>
          </p:cNvPr>
          <p:cNvSpPr>
            <a:spLocks noGrp="1"/>
          </p:cNvSpPr>
          <p:nvPr>
            <p:ph type="dt" sz="half" idx="10"/>
          </p:nvPr>
        </p:nvSpPr>
        <p:spPr/>
        <p:txBody>
          <a:bodyPr/>
          <a:lstStyle/>
          <a:p>
            <a:fld id="{1D8BD707-D9CF-40AE-B4C6-C98DA3205C09}" type="datetimeFigureOut">
              <a:rPr lang="en-US" smtClean="0"/>
              <a:t>2/15/2024</a:t>
            </a:fld>
            <a:endParaRPr lang="en-US"/>
          </a:p>
        </p:txBody>
      </p:sp>
      <p:sp>
        <p:nvSpPr>
          <p:cNvPr id="8" name="Footer Placeholder 7">
            <a:extLst>
              <a:ext uri="{FF2B5EF4-FFF2-40B4-BE49-F238E27FC236}">
                <a16:creationId xmlns:a16="http://schemas.microsoft.com/office/drawing/2014/main" id="{2C772800-9466-FBF2-9CCF-FF5D54276F8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A84FE59-4A93-61E5-3F8D-B0E290F53A36}"/>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5112221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055AC7-2EC4-6302-BDA6-1376FCE2F33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A0E8388-664F-2695-2B1F-6BCF68FE9E9A}"/>
              </a:ext>
            </a:extLst>
          </p:cNvPr>
          <p:cNvSpPr>
            <a:spLocks noGrp="1"/>
          </p:cNvSpPr>
          <p:nvPr>
            <p:ph type="dt" sz="half" idx="10"/>
          </p:nvPr>
        </p:nvSpPr>
        <p:spPr/>
        <p:txBody>
          <a:bodyPr/>
          <a:lstStyle/>
          <a:p>
            <a:fld id="{1D8BD707-D9CF-40AE-B4C6-C98DA3205C09}" type="datetimeFigureOut">
              <a:rPr lang="en-US" smtClean="0"/>
              <a:t>2/15/2024</a:t>
            </a:fld>
            <a:endParaRPr lang="en-US"/>
          </a:p>
        </p:txBody>
      </p:sp>
      <p:sp>
        <p:nvSpPr>
          <p:cNvPr id="4" name="Footer Placeholder 3">
            <a:extLst>
              <a:ext uri="{FF2B5EF4-FFF2-40B4-BE49-F238E27FC236}">
                <a16:creationId xmlns:a16="http://schemas.microsoft.com/office/drawing/2014/main" id="{E0459D0A-00B1-B38D-FB79-985AFBF5086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DADCF3A-E59C-3821-DD16-9CD583408DD3}"/>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28567705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16BC25-C54C-50B0-B646-F73F95E3494E}"/>
              </a:ext>
            </a:extLst>
          </p:cNvPr>
          <p:cNvSpPr>
            <a:spLocks noGrp="1"/>
          </p:cNvSpPr>
          <p:nvPr>
            <p:ph type="dt" sz="half" idx="10"/>
          </p:nvPr>
        </p:nvSpPr>
        <p:spPr/>
        <p:txBody>
          <a:bodyPr/>
          <a:lstStyle/>
          <a:p>
            <a:fld id="{1D8BD707-D9CF-40AE-B4C6-C98DA3205C09}" type="datetimeFigureOut">
              <a:rPr lang="en-US" smtClean="0"/>
              <a:t>2/15/2024</a:t>
            </a:fld>
            <a:endParaRPr lang="en-US"/>
          </a:p>
        </p:txBody>
      </p:sp>
      <p:sp>
        <p:nvSpPr>
          <p:cNvPr id="3" name="Footer Placeholder 2">
            <a:extLst>
              <a:ext uri="{FF2B5EF4-FFF2-40B4-BE49-F238E27FC236}">
                <a16:creationId xmlns:a16="http://schemas.microsoft.com/office/drawing/2014/main" id="{25E77AFE-DD3D-B4DB-26BC-19C6DB1FBAB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FC69942-7526-4C07-C3EA-E761774F32AE}"/>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12871280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E81966-3BF6-2DDE-FAD8-55BBE1E9103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1498BC6-3EB6-B306-F1EB-6A8B446E52C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CA9E691-0B45-8A0D-D78A-825BDC65B81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61129CC-96CD-1DD3-97C3-F77C2EDC4486}"/>
              </a:ext>
            </a:extLst>
          </p:cNvPr>
          <p:cNvSpPr>
            <a:spLocks noGrp="1"/>
          </p:cNvSpPr>
          <p:nvPr>
            <p:ph type="dt" sz="half" idx="10"/>
          </p:nvPr>
        </p:nvSpPr>
        <p:spPr/>
        <p:txBody>
          <a:bodyPr/>
          <a:lstStyle/>
          <a:p>
            <a:fld id="{1D8BD707-D9CF-40AE-B4C6-C98DA3205C09}" type="datetimeFigureOut">
              <a:rPr lang="en-US" smtClean="0"/>
              <a:t>2/15/2024</a:t>
            </a:fld>
            <a:endParaRPr lang="en-US"/>
          </a:p>
        </p:txBody>
      </p:sp>
      <p:sp>
        <p:nvSpPr>
          <p:cNvPr id="6" name="Footer Placeholder 5">
            <a:extLst>
              <a:ext uri="{FF2B5EF4-FFF2-40B4-BE49-F238E27FC236}">
                <a16:creationId xmlns:a16="http://schemas.microsoft.com/office/drawing/2014/main" id="{9A6F0E8C-37C8-2CBE-054A-13910E0B06F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0A32FF3-F6BB-9C1B-A84E-78EDD57C5336}"/>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5024624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EA196-F636-711E-7978-99E9CEEE5D6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5CAF655-0EF2-DDA9-FA33-9B332CBA025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012E066-1FF9-42E9-A447-D5B2639F0DA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57901D4-1B0D-2452-04FF-9D9C7A51C446}"/>
              </a:ext>
            </a:extLst>
          </p:cNvPr>
          <p:cNvSpPr>
            <a:spLocks noGrp="1"/>
          </p:cNvSpPr>
          <p:nvPr>
            <p:ph type="dt" sz="half" idx="10"/>
          </p:nvPr>
        </p:nvSpPr>
        <p:spPr/>
        <p:txBody>
          <a:bodyPr/>
          <a:lstStyle/>
          <a:p>
            <a:fld id="{1D8BD707-D9CF-40AE-B4C6-C98DA3205C09}" type="datetimeFigureOut">
              <a:rPr lang="en-US" smtClean="0"/>
              <a:t>2/15/2024</a:t>
            </a:fld>
            <a:endParaRPr lang="en-US"/>
          </a:p>
        </p:txBody>
      </p:sp>
      <p:sp>
        <p:nvSpPr>
          <p:cNvPr id="6" name="Footer Placeholder 5">
            <a:extLst>
              <a:ext uri="{FF2B5EF4-FFF2-40B4-BE49-F238E27FC236}">
                <a16:creationId xmlns:a16="http://schemas.microsoft.com/office/drawing/2014/main" id="{A3D19A6A-42CD-6EE8-149F-9F0F4078558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BE8D7FE-F45C-3E98-BF07-5241BBE3AFFB}"/>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30107015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C6121C-0A48-A170-B838-D900B69EE95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40D6073-C8B1-6E1B-24B3-CD01990F984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27A972D-27B1-4216-DF7E-3B308E2AB7A8}"/>
              </a:ext>
            </a:extLst>
          </p:cNvPr>
          <p:cNvSpPr>
            <a:spLocks noGrp="1"/>
          </p:cNvSpPr>
          <p:nvPr>
            <p:ph type="dt" sz="half" idx="10"/>
          </p:nvPr>
        </p:nvSpPr>
        <p:spPr/>
        <p:txBody>
          <a:bodyPr/>
          <a:lstStyle/>
          <a:p>
            <a:fld id="{1D8BD707-D9CF-40AE-B4C6-C98DA3205C09}" type="datetimeFigureOut">
              <a:rPr lang="en-US" smtClean="0"/>
              <a:t>2/15/2024</a:t>
            </a:fld>
            <a:endParaRPr lang="en-US"/>
          </a:p>
        </p:txBody>
      </p:sp>
      <p:sp>
        <p:nvSpPr>
          <p:cNvPr id="5" name="Footer Placeholder 4">
            <a:extLst>
              <a:ext uri="{FF2B5EF4-FFF2-40B4-BE49-F238E27FC236}">
                <a16:creationId xmlns:a16="http://schemas.microsoft.com/office/drawing/2014/main" id="{444551CA-3D91-D8A1-04D7-F8B15B1C47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830855-6E5A-0219-F327-E96EBA463D97}"/>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5128799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430158E-DEBE-F3A6-F172-808674925A0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EF53FA0-6912-EF78-536D-665D12EC88D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69B43C-AC58-4358-1B33-0A912A3D56F2}"/>
              </a:ext>
            </a:extLst>
          </p:cNvPr>
          <p:cNvSpPr>
            <a:spLocks noGrp="1"/>
          </p:cNvSpPr>
          <p:nvPr>
            <p:ph type="dt" sz="half" idx="10"/>
          </p:nvPr>
        </p:nvSpPr>
        <p:spPr/>
        <p:txBody>
          <a:bodyPr/>
          <a:lstStyle/>
          <a:p>
            <a:fld id="{1D8BD707-D9CF-40AE-B4C6-C98DA3205C09}" type="datetimeFigureOut">
              <a:rPr lang="en-US" smtClean="0"/>
              <a:t>2/15/2024</a:t>
            </a:fld>
            <a:endParaRPr lang="en-US"/>
          </a:p>
        </p:txBody>
      </p:sp>
      <p:sp>
        <p:nvSpPr>
          <p:cNvPr id="5" name="Footer Placeholder 4">
            <a:extLst>
              <a:ext uri="{FF2B5EF4-FFF2-40B4-BE49-F238E27FC236}">
                <a16:creationId xmlns:a16="http://schemas.microsoft.com/office/drawing/2014/main" id="{B9595BC9-1DDE-8922-F2D3-F1A1F120DB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DCB102-E047-C6F6-941A-7C05303CD9C8}"/>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8977485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0F697D-FD5C-59C9-D7C7-B14975EBD69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F67F8D6-4A61-78EF-1950-FE21B3FF8F0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22728FD-7C23-F716-04F7-7AA917B71A84}"/>
              </a:ext>
            </a:extLst>
          </p:cNvPr>
          <p:cNvSpPr>
            <a:spLocks noGrp="1"/>
          </p:cNvSpPr>
          <p:nvPr>
            <p:ph type="dt" sz="half" idx="10"/>
          </p:nvPr>
        </p:nvSpPr>
        <p:spPr/>
        <p:txBody>
          <a:bodyPr/>
          <a:lstStyle/>
          <a:p>
            <a:fld id="{9742C27E-FC73-470C-8CA9-28435D918F0D}" type="datetimeFigureOut">
              <a:rPr lang="en-GB" smtClean="0"/>
              <a:t>15/02/2024</a:t>
            </a:fld>
            <a:endParaRPr lang="en-GB"/>
          </a:p>
        </p:txBody>
      </p:sp>
      <p:sp>
        <p:nvSpPr>
          <p:cNvPr id="5" name="Footer Placeholder 4">
            <a:extLst>
              <a:ext uri="{FF2B5EF4-FFF2-40B4-BE49-F238E27FC236}">
                <a16:creationId xmlns:a16="http://schemas.microsoft.com/office/drawing/2014/main" id="{F3BF7ADD-E954-2DDC-03A8-F822390E92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943A543-635D-4F5F-281F-F0E6AD20CD94}"/>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15296870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18DB5A-4D99-9448-00B9-BB08B6E85FE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8EE8F73-ED71-038D-0A40-972C074A2A3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315654-B86F-E682-DC84-A6F5549D4597}"/>
              </a:ext>
            </a:extLst>
          </p:cNvPr>
          <p:cNvSpPr>
            <a:spLocks noGrp="1"/>
          </p:cNvSpPr>
          <p:nvPr>
            <p:ph type="dt" sz="half" idx="10"/>
          </p:nvPr>
        </p:nvSpPr>
        <p:spPr/>
        <p:txBody>
          <a:bodyPr/>
          <a:lstStyle/>
          <a:p>
            <a:fld id="{9742C27E-FC73-470C-8CA9-28435D918F0D}" type="datetimeFigureOut">
              <a:rPr lang="en-GB" smtClean="0"/>
              <a:t>15/02/2024</a:t>
            </a:fld>
            <a:endParaRPr lang="en-GB"/>
          </a:p>
        </p:txBody>
      </p:sp>
      <p:sp>
        <p:nvSpPr>
          <p:cNvPr id="5" name="Footer Placeholder 4">
            <a:extLst>
              <a:ext uri="{FF2B5EF4-FFF2-40B4-BE49-F238E27FC236}">
                <a16:creationId xmlns:a16="http://schemas.microsoft.com/office/drawing/2014/main" id="{1A94FF4D-87D6-64C5-F90C-8BED2DBCAC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26479D-960F-4839-033F-A3CC5184682F}"/>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270364244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120EB4-A35F-4BD2-88D3-96572379A7E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AF745DE-5DD5-617F-E72F-331409E4188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1D71577-B44D-3E3E-3492-8F7E8A53C5F9}"/>
              </a:ext>
            </a:extLst>
          </p:cNvPr>
          <p:cNvSpPr>
            <a:spLocks noGrp="1"/>
          </p:cNvSpPr>
          <p:nvPr>
            <p:ph type="dt" sz="half" idx="10"/>
          </p:nvPr>
        </p:nvSpPr>
        <p:spPr/>
        <p:txBody>
          <a:bodyPr/>
          <a:lstStyle/>
          <a:p>
            <a:fld id="{9742C27E-FC73-470C-8CA9-28435D918F0D}" type="datetimeFigureOut">
              <a:rPr lang="en-GB" smtClean="0"/>
              <a:t>15/02/2024</a:t>
            </a:fld>
            <a:endParaRPr lang="en-GB"/>
          </a:p>
        </p:txBody>
      </p:sp>
      <p:sp>
        <p:nvSpPr>
          <p:cNvPr id="5" name="Footer Placeholder 4">
            <a:extLst>
              <a:ext uri="{FF2B5EF4-FFF2-40B4-BE49-F238E27FC236}">
                <a16:creationId xmlns:a16="http://schemas.microsoft.com/office/drawing/2014/main" id="{0A640F95-9CD1-C9E4-55CA-D22B9871AE4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D04E3E-6C87-7F8A-7172-A9986FD74CB1}"/>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11514925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E94AD4-244A-D305-435E-248D57107F4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E49088A-F400-B09E-4288-E97B075351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6F5EEF3-DA32-F858-BF4A-1954920269C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2A3CCE0-908F-0DDF-3F9B-03F686BCF9EC}"/>
              </a:ext>
            </a:extLst>
          </p:cNvPr>
          <p:cNvSpPr>
            <a:spLocks noGrp="1"/>
          </p:cNvSpPr>
          <p:nvPr>
            <p:ph type="dt" sz="half" idx="10"/>
          </p:nvPr>
        </p:nvSpPr>
        <p:spPr/>
        <p:txBody>
          <a:bodyPr/>
          <a:lstStyle/>
          <a:p>
            <a:fld id="{9742C27E-FC73-470C-8CA9-28435D918F0D}" type="datetimeFigureOut">
              <a:rPr lang="en-GB" smtClean="0"/>
              <a:t>15/02/2024</a:t>
            </a:fld>
            <a:endParaRPr lang="en-GB"/>
          </a:p>
        </p:txBody>
      </p:sp>
      <p:sp>
        <p:nvSpPr>
          <p:cNvPr id="6" name="Footer Placeholder 5">
            <a:extLst>
              <a:ext uri="{FF2B5EF4-FFF2-40B4-BE49-F238E27FC236}">
                <a16:creationId xmlns:a16="http://schemas.microsoft.com/office/drawing/2014/main" id="{03B4ABCB-9E31-95FD-A2D0-A9189167FC9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BDB1EF9-2547-FA13-3AAE-6188019BBE10}"/>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73405808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BCCBD4-688E-2086-9D2C-543EC9965B6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4E4F9FD-79BA-4223-1EE9-A8693A16258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FF900C-D676-0565-68FD-FBEC508DDA4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870FE1A-FEBF-C44B-12EB-19E3A98900A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DABD149-060F-0644-53FA-DB2C07578CD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B481AA7-FC4E-0DA1-FA07-BAEF5AE16024}"/>
              </a:ext>
            </a:extLst>
          </p:cNvPr>
          <p:cNvSpPr>
            <a:spLocks noGrp="1"/>
          </p:cNvSpPr>
          <p:nvPr>
            <p:ph type="dt" sz="half" idx="10"/>
          </p:nvPr>
        </p:nvSpPr>
        <p:spPr/>
        <p:txBody>
          <a:bodyPr/>
          <a:lstStyle/>
          <a:p>
            <a:fld id="{9742C27E-FC73-470C-8CA9-28435D918F0D}" type="datetimeFigureOut">
              <a:rPr lang="en-GB" smtClean="0"/>
              <a:t>15/02/2024</a:t>
            </a:fld>
            <a:endParaRPr lang="en-GB"/>
          </a:p>
        </p:txBody>
      </p:sp>
      <p:sp>
        <p:nvSpPr>
          <p:cNvPr id="8" name="Footer Placeholder 7">
            <a:extLst>
              <a:ext uri="{FF2B5EF4-FFF2-40B4-BE49-F238E27FC236}">
                <a16:creationId xmlns:a16="http://schemas.microsoft.com/office/drawing/2014/main" id="{FACBC8C7-1915-4E5A-151D-E917E93E100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F1DEEFC-2552-5F70-4F19-75A53442C157}"/>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348052501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9B4775-006E-BC69-E2BF-019768151E0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9A8612F-C08E-0CE5-AC09-F8841F262EC8}"/>
              </a:ext>
            </a:extLst>
          </p:cNvPr>
          <p:cNvSpPr>
            <a:spLocks noGrp="1"/>
          </p:cNvSpPr>
          <p:nvPr>
            <p:ph type="dt" sz="half" idx="10"/>
          </p:nvPr>
        </p:nvSpPr>
        <p:spPr/>
        <p:txBody>
          <a:bodyPr/>
          <a:lstStyle/>
          <a:p>
            <a:fld id="{9742C27E-FC73-470C-8CA9-28435D918F0D}" type="datetimeFigureOut">
              <a:rPr lang="en-GB" smtClean="0"/>
              <a:t>15/02/2024</a:t>
            </a:fld>
            <a:endParaRPr lang="en-GB"/>
          </a:p>
        </p:txBody>
      </p:sp>
      <p:sp>
        <p:nvSpPr>
          <p:cNvPr id="4" name="Footer Placeholder 3">
            <a:extLst>
              <a:ext uri="{FF2B5EF4-FFF2-40B4-BE49-F238E27FC236}">
                <a16:creationId xmlns:a16="http://schemas.microsoft.com/office/drawing/2014/main" id="{2EEAE875-E26D-14F7-4BC9-756AC654236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47A5024-89A7-5DC9-C7C2-2782E6F389A3}"/>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57995344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860208-8280-4A61-893B-5ABC13599D6F}"/>
              </a:ext>
            </a:extLst>
          </p:cNvPr>
          <p:cNvSpPr>
            <a:spLocks noGrp="1"/>
          </p:cNvSpPr>
          <p:nvPr>
            <p:ph type="dt" sz="half" idx="10"/>
          </p:nvPr>
        </p:nvSpPr>
        <p:spPr/>
        <p:txBody>
          <a:bodyPr/>
          <a:lstStyle/>
          <a:p>
            <a:fld id="{9742C27E-FC73-470C-8CA9-28435D918F0D}" type="datetimeFigureOut">
              <a:rPr lang="en-GB" smtClean="0"/>
              <a:t>15/02/2024</a:t>
            </a:fld>
            <a:endParaRPr lang="en-GB"/>
          </a:p>
        </p:txBody>
      </p:sp>
      <p:sp>
        <p:nvSpPr>
          <p:cNvPr id="3" name="Footer Placeholder 2">
            <a:extLst>
              <a:ext uri="{FF2B5EF4-FFF2-40B4-BE49-F238E27FC236}">
                <a16:creationId xmlns:a16="http://schemas.microsoft.com/office/drawing/2014/main" id="{B2012146-8712-860F-DC6A-43B70B9F21C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A4AB77D-CA20-7DC4-9204-EF26B9459EA7}"/>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401013094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1B467-CBF9-5E5D-0614-38C2F6E094C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4D5CC91-70B1-645C-75F4-10536E5205E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757FDB4-0335-38F9-B2FC-1EE8DE905A7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25BFCDF-5B2F-94F5-7817-EDD43EDE4959}"/>
              </a:ext>
            </a:extLst>
          </p:cNvPr>
          <p:cNvSpPr>
            <a:spLocks noGrp="1"/>
          </p:cNvSpPr>
          <p:nvPr>
            <p:ph type="dt" sz="half" idx="10"/>
          </p:nvPr>
        </p:nvSpPr>
        <p:spPr/>
        <p:txBody>
          <a:bodyPr/>
          <a:lstStyle/>
          <a:p>
            <a:fld id="{9742C27E-FC73-470C-8CA9-28435D918F0D}" type="datetimeFigureOut">
              <a:rPr lang="en-GB" smtClean="0"/>
              <a:t>15/02/2024</a:t>
            </a:fld>
            <a:endParaRPr lang="en-GB"/>
          </a:p>
        </p:txBody>
      </p:sp>
      <p:sp>
        <p:nvSpPr>
          <p:cNvPr id="6" name="Footer Placeholder 5">
            <a:extLst>
              <a:ext uri="{FF2B5EF4-FFF2-40B4-BE49-F238E27FC236}">
                <a16:creationId xmlns:a16="http://schemas.microsoft.com/office/drawing/2014/main" id="{8F688ED1-E93A-AF05-D8A9-CDC2D7EC689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0EEF954-B45A-EA39-B879-C3E30A3F0C31}"/>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324272019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29591-C34B-BD1F-04AE-F296CDFC985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9E73B18-D8B4-686B-49EB-75769CDCE38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1A2B35E-79F7-0063-7956-9B111384C60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F8CDB5-B9DD-B4EE-38B2-F2B711FD90D6}"/>
              </a:ext>
            </a:extLst>
          </p:cNvPr>
          <p:cNvSpPr>
            <a:spLocks noGrp="1"/>
          </p:cNvSpPr>
          <p:nvPr>
            <p:ph type="dt" sz="half" idx="10"/>
          </p:nvPr>
        </p:nvSpPr>
        <p:spPr/>
        <p:txBody>
          <a:bodyPr/>
          <a:lstStyle/>
          <a:p>
            <a:fld id="{9742C27E-FC73-470C-8CA9-28435D918F0D}" type="datetimeFigureOut">
              <a:rPr lang="en-GB" smtClean="0"/>
              <a:t>15/02/2024</a:t>
            </a:fld>
            <a:endParaRPr lang="en-GB"/>
          </a:p>
        </p:txBody>
      </p:sp>
      <p:sp>
        <p:nvSpPr>
          <p:cNvPr id="6" name="Footer Placeholder 5">
            <a:extLst>
              <a:ext uri="{FF2B5EF4-FFF2-40B4-BE49-F238E27FC236}">
                <a16:creationId xmlns:a16="http://schemas.microsoft.com/office/drawing/2014/main" id="{3B61B89C-80DB-3444-0399-FE7B3208AD1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D849BDC-58AF-979F-4FD7-64CAD448EE16}"/>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217516243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8FE95A-A42D-96C9-2C3E-06E477BAF83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A141575-FA8D-0295-4EB1-F84D1D8ADA1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F669AAF-523F-BA1E-EFCF-F9136F7946FC}"/>
              </a:ext>
            </a:extLst>
          </p:cNvPr>
          <p:cNvSpPr>
            <a:spLocks noGrp="1"/>
          </p:cNvSpPr>
          <p:nvPr>
            <p:ph type="dt" sz="half" idx="10"/>
          </p:nvPr>
        </p:nvSpPr>
        <p:spPr/>
        <p:txBody>
          <a:bodyPr/>
          <a:lstStyle/>
          <a:p>
            <a:fld id="{9742C27E-FC73-470C-8CA9-28435D918F0D}" type="datetimeFigureOut">
              <a:rPr lang="en-GB" smtClean="0"/>
              <a:t>15/02/2024</a:t>
            </a:fld>
            <a:endParaRPr lang="en-GB"/>
          </a:p>
        </p:txBody>
      </p:sp>
      <p:sp>
        <p:nvSpPr>
          <p:cNvPr id="5" name="Footer Placeholder 4">
            <a:extLst>
              <a:ext uri="{FF2B5EF4-FFF2-40B4-BE49-F238E27FC236}">
                <a16:creationId xmlns:a16="http://schemas.microsoft.com/office/drawing/2014/main" id="{245324D1-207A-F459-FDF3-C879CDE9204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78FB88-CC34-532F-50A8-D3B6F459D19B}"/>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284668133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E8B8C44-C7CF-5B3C-179B-E496A7D12F9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539807B-29DD-B337-2C29-D0BD9D6FDED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93B25C1-CD87-F5D5-F2E2-F4FB2B9F2C6A}"/>
              </a:ext>
            </a:extLst>
          </p:cNvPr>
          <p:cNvSpPr>
            <a:spLocks noGrp="1"/>
          </p:cNvSpPr>
          <p:nvPr>
            <p:ph type="dt" sz="half" idx="10"/>
          </p:nvPr>
        </p:nvSpPr>
        <p:spPr/>
        <p:txBody>
          <a:bodyPr/>
          <a:lstStyle/>
          <a:p>
            <a:fld id="{9742C27E-FC73-470C-8CA9-28435D918F0D}" type="datetimeFigureOut">
              <a:rPr lang="en-GB" smtClean="0"/>
              <a:t>15/02/2024</a:t>
            </a:fld>
            <a:endParaRPr lang="en-GB"/>
          </a:p>
        </p:txBody>
      </p:sp>
      <p:sp>
        <p:nvSpPr>
          <p:cNvPr id="5" name="Footer Placeholder 4">
            <a:extLst>
              <a:ext uri="{FF2B5EF4-FFF2-40B4-BE49-F238E27FC236}">
                <a16:creationId xmlns:a16="http://schemas.microsoft.com/office/drawing/2014/main" id="{543C3EC8-0392-7E10-6BD6-82DEC8697D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6B8F63-F726-5FEF-4E46-B4DEB1285187}"/>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27742020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1246BC7-8CE6-B6E4-753C-8FC7E111947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C84890B-6540-517F-59B7-5CF3517043B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1774FE-874F-F425-459C-B2821839D6A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t>2/15/2024</a:t>
            </a:fld>
            <a:endParaRPr lang="en-US"/>
          </a:p>
        </p:txBody>
      </p:sp>
      <p:sp>
        <p:nvSpPr>
          <p:cNvPr id="5" name="Footer Placeholder 4">
            <a:extLst>
              <a:ext uri="{FF2B5EF4-FFF2-40B4-BE49-F238E27FC236}">
                <a16:creationId xmlns:a16="http://schemas.microsoft.com/office/drawing/2014/main" id="{BB14BAD6-920B-73D6-BC00-32B5A8C12E7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C918E53-0C43-5448-838A-785E938DC6F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GB" smtClean="0"/>
              <a:t>‹#›</a:t>
            </a:fld>
            <a:endParaRPr lang="en-GB"/>
          </a:p>
        </p:txBody>
      </p:sp>
    </p:spTree>
    <p:extLst>
      <p:ext uri="{BB962C8B-B14F-4D97-AF65-F5344CB8AC3E}">
        <p14:creationId xmlns:p14="http://schemas.microsoft.com/office/powerpoint/2010/main" val="2353755642"/>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263399D-334D-F848-F9E2-BFB7BB5195F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37AC62A-3F58-65D3-0463-8D6713E62E5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F04480D-3037-5049-EF70-3CC6795B1E4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742C27E-FC73-470C-8CA9-28435D918F0D}" type="datetimeFigureOut">
              <a:rPr lang="en-GB" smtClean="0"/>
              <a:t>15/02/2024</a:t>
            </a:fld>
            <a:endParaRPr lang="en-GB"/>
          </a:p>
        </p:txBody>
      </p:sp>
      <p:sp>
        <p:nvSpPr>
          <p:cNvPr id="5" name="Footer Placeholder 4">
            <a:extLst>
              <a:ext uri="{FF2B5EF4-FFF2-40B4-BE49-F238E27FC236}">
                <a16:creationId xmlns:a16="http://schemas.microsoft.com/office/drawing/2014/main" id="{F0F36AE1-973F-1814-C3D5-9C684B8655C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F2C445D-C230-F479-E7AD-1AE1DC05AF1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413AEC8-5AEB-4720-B4CA-C40990D07773}" type="slidenum">
              <a:rPr lang="en-GB" smtClean="0"/>
              <a:t>‹#›</a:t>
            </a:fld>
            <a:endParaRPr lang="en-GB"/>
          </a:p>
        </p:txBody>
      </p:sp>
    </p:spTree>
    <p:extLst>
      <p:ext uri="{BB962C8B-B14F-4D97-AF65-F5344CB8AC3E}">
        <p14:creationId xmlns:p14="http://schemas.microsoft.com/office/powerpoint/2010/main" val="8294666"/>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3.xml"/><Relationship Id="rId4" Type="http://schemas.openxmlformats.org/officeDocument/2006/relationships/hyperlink" Target="https://www.scribbr.com/research-process/problem-statement/" TargetMode="Externa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EB33E9-8976-7FBD-99AF-730E78064831}"/>
              </a:ext>
            </a:extLst>
          </p:cNvPr>
          <p:cNvSpPr>
            <a:spLocks noGrp="1"/>
          </p:cNvSpPr>
          <p:nvPr>
            <p:ph type="ctrTitle"/>
          </p:nvPr>
        </p:nvSpPr>
        <p:spPr>
          <a:xfrm>
            <a:off x="471948" y="1262743"/>
            <a:ext cx="11248104" cy="4475448"/>
          </a:xfrm>
        </p:spPr>
        <p:txBody>
          <a:bodyPr>
            <a:noAutofit/>
          </a:bodyPr>
          <a:lstStyle/>
          <a:p>
            <a:br>
              <a:rPr lang="en-GB" sz="6600" b="1" dirty="0">
                <a:latin typeface="+mn-lt"/>
              </a:rPr>
            </a:br>
            <a:r>
              <a:rPr lang="en-GB" sz="6600" b="1" dirty="0">
                <a:latin typeface="+mn-lt"/>
              </a:rPr>
              <a:t>ADDA4015</a:t>
            </a:r>
            <a:br>
              <a:rPr lang="en-GB" sz="6600" b="1" dirty="0">
                <a:latin typeface="+mn-lt"/>
              </a:rPr>
            </a:br>
            <a:r>
              <a:rPr lang="en-GB" sz="6600" b="1" dirty="0">
                <a:latin typeface="+mn-lt"/>
              </a:rPr>
              <a:t> CONTEMPORARY CHALLENGES</a:t>
            </a:r>
            <a:br>
              <a:rPr lang="en-GB" sz="6600" b="1" dirty="0">
                <a:latin typeface="+mn-lt"/>
              </a:rPr>
            </a:br>
            <a:r>
              <a:rPr lang="en-GB" sz="6600" b="1" dirty="0">
                <a:latin typeface="+mn-lt"/>
              </a:rPr>
              <a:t> MAKING A DIFFERENCE</a:t>
            </a:r>
            <a:br>
              <a:rPr lang="en-GB" sz="6600" b="1" dirty="0">
                <a:latin typeface="+mn-lt"/>
              </a:rPr>
            </a:br>
            <a:br>
              <a:rPr lang="en-GB" sz="6600" b="1" dirty="0">
                <a:latin typeface="+mn-lt"/>
              </a:rPr>
            </a:br>
            <a:r>
              <a:rPr lang="en-GB" sz="4000" i="1" dirty="0">
                <a:latin typeface="+mn-lt"/>
              </a:rPr>
              <a:t>Week 3 – 15.02.24</a:t>
            </a:r>
          </a:p>
        </p:txBody>
      </p:sp>
    </p:spTree>
    <p:extLst>
      <p:ext uri="{BB962C8B-B14F-4D97-AF65-F5344CB8AC3E}">
        <p14:creationId xmlns:p14="http://schemas.microsoft.com/office/powerpoint/2010/main" val="18226123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GB" b="1" dirty="0"/>
              <a:t>Module Learning Outcomes </a:t>
            </a:r>
            <a:r>
              <a:rPr lang="en-GB" sz="2800" dirty="0"/>
              <a:t>(from module syllabus)</a:t>
            </a:r>
          </a:p>
        </p:txBody>
      </p:sp>
      <p:sp>
        <p:nvSpPr>
          <p:cNvPr id="3" name="Content Placeholder 2">
            <a:extLst>
              <a:ext uri="{FF2B5EF4-FFF2-40B4-BE49-F238E27FC236}">
                <a16:creationId xmlns:a16="http://schemas.microsoft.com/office/drawing/2014/main" id="{A34164CA-00A4-D13D-2649-923CA4B531F6}"/>
              </a:ext>
            </a:extLst>
          </p:cNvPr>
          <p:cNvSpPr>
            <a:spLocks noGrp="1"/>
          </p:cNvSpPr>
          <p:nvPr>
            <p:ph idx="1"/>
          </p:nvPr>
        </p:nvSpPr>
        <p:spPr/>
        <p:txBody>
          <a:bodyPr>
            <a:normAutofit/>
          </a:bodyPr>
          <a:lstStyle/>
          <a:p>
            <a:pPr marL="514350" indent="-514350">
              <a:buFont typeface="+mj-lt"/>
              <a:buAutoNum type="arabicPeriod"/>
            </a:pPr>
            <a:r>
              <a:rPr lang="en-GB" sz="2600" dirty="0">
                <a:solidFill>
                  <a:schemeClr val="bg2">
                    <a:lumMod val="90000"/>
                  </a:schemeClr>
                </a:solidFill>
              </a:rPr>
              <a:t>Identify and evaluate historical and contemporary issues and their impact on today's global society (Coursework Assignment – DJ)</a:t>
            </a:r>
          </a:p>
          <a:p>
            <a:pPr marL="514350" indent="-514350">
              <a:buFont typeface="+mj-lt"/>
              <a:buAutoNum type="arabicPeriod"/>
            </a:pPr>
            <a:r>
              <a:rPr lang="en-GB" sz="2600" dirty="0"/>
              <a:t>Apply appropriate collaborative working practices to manage conflict and support effective decision making.</a:t>
            </a:r>
          </a:p>
          <a:p>
            <a:pPr marL="514350" indent="-514350">
              <a:buFont typeface="+mj-lt"/>
              <a:buAutoNum type="arabicPeriod"/>
            </a:pPr>
            <a:r>
              <a:rPr lang="en-GB" sz="2600" dirty="0"/>
              <a:t>Implement Design Thinking techniques to investigate problems to generate and evaluate solutions.</a:t>
            </a:r>
          </a:p>
          <a:p>
            <a:pPr marL="0" indent="0">
              <a:buNone/>
            </a:pPr>
            <a:endParaRPr lang="en-GB" sz="2600" dirty="0"/>
          </a:p>
        </p:txBody>
      </p:sp>
    </p:spTree>
    <p:extLst>
      <p:ext uri="{BB962C8B-B14F-4D97-AF65-F5344CB8AC3E}">
        <p14:creationId xmlns:p14="http://schemas.microsoft.com/office/powerpoint/2010/main" val="12543478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835EC381-9563-33F2-A8F7-33B870E8526C}"/>
              </a:ext>
            </a:extLst>
          </p:cNvPr>
          <p:cNvSpPr>
            <a:spLocks noGrp="1"/>
          </p:cNvSpPr>
          <p:nvPr>
            <p:ph type="title"/>
          </p:nvPr>
        </p:nvSpPr>
        <p:spPr>
          <a:xfrm>
            <a:off x="838200" y="365125"/>
            <a:ext cx="10515600" cy="1325563"/>
          </a:xfrm>
        </p:spPr>
        <p:txBody>
          <a:bodyPr/>
          <a:lstStyle/>
          <a:p>
            <a:pPr algn="ctr"/>
            <a:r>
              <a:rPr lang="en-GB" b="1" dirty="0"/>
              <a:t>Problem Statement</a:t>
            </a:r>
          </a:p>
        </p:txBody>
      </p:sp>
      <p:pic>
        <p:nvPicPr>
          <p:cNvPr id="3" name="Picture 2">
            <a:extLst>
              <a:ext uri="{FF2B5EF4-FFF2-40B4-BE49-F238E27FC236}">
                <a16:creationId xmlns:a16="http://schemas.microsoft.com/office/drawing/2014/main" id="{B8ED2633-5316-99B6-7F6E-3FD95E2E4C73}"/>
              </a:ext>
            </a:extLst>
          </p:cNvPr>
          <p:cNvPicPr>
            <a:picLocks noChangeAspect="1"/>
          </p:cNvPicPr>
          <p:nvPr/>
        </p:nvPicPr>
        <p:blipFill>
          <a:blip r:embed="rId3"/>
          <a:stretch>
            <a:fillRect/>
          </a:stretch>
        </p:blipFill>
        <p:spPr>
          <a:xfrm>
            <a:off x="3218474" y="1752600"/>
            <a:ext cx="5755052" cy="4355631"/>
          </a:xfrm>
          <a:prstGeom prst="rect">
            <a:avLst/>
          </a:prstGeom>
        </p:spPr>
      </p:pic>
      <p:sp>
        <p:nvSpPr>
          <p:cNvPr id="9" name="TextBox 8">
            <a:extLst>
              <a:ext uri="{FF2B5EF4-FFF2-40B4-BE49-F238E27FC236}">
                <a16:creationId xmlns:a16="http://schemas.microsoft.com/office/drawing/2014/main" id="{07EFBD54-0534-F22B-E201-C59F3E260410}"/>
              </a:ext>
            </a:extLst>
          </p:cNvPr>
          <p:cNvSpPr txBox="1"/>
          <p:nvPr/>
        </p:nvSpPr>
        <p:spPr>
          <a:xfrm>
            <a:off x="3218474" y="6170143"/>
            <a:ext cx="5755052" cy="276999"/>
          </a:xfrm>
          <a:prstGeom prst="rect">
            <a:avLst/>
          </a:prstGeom>
          <a:noFill/>
        </p:spPr>
        <p:txBody>
          <a:bodyPr wrap="square">
            <a:spAutoFit/>
          </a:bodyPr>
          <a:lstStyle/>
          <a:p>
            <a:pPr algn="ctr"/>
            <a:r>
              <a:rPr lang="en-GB" sz="1200" dirty="0">
                <a:hlinkClick r:id="rId4"/>
              </a:rPr>
              <a:t>How to Write a Problem Statement | Guide &amp; Examples (scribbr.com)</a:t>
            </a:r>
            <a:endParaRPr lang="en-GB" sz="1200" dirty="0"/>
          </a:p>
        </p:txBody>
      </p:sp>
    </p:spTree>
    <p:extLst>
      <p:ext uri="{BB962C8B-B14F-4D97-AF65-F5344CB8AC3E}">
        <p14:creationId xmlns:p14="http://schemas.microsoft.com/office/powerpoint/2010/main" val="33567772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GB" b="1" dirty="0"/>
              <a:t>What is a Problem Statement </a:t>
            </a:r>
          </a:p>
        </p:txBody>
      </p:sp>
      <p:sp>
        <p:nvSpPr>
          <p:cNvPr id="3" name="Content Placeholder 2">
            <a:extLst>
              <a:ext uri="{FF2B5EF4-FFF2-40B4-BE49-F238E27FC236}">
                <a16:creationId xmlns:a16="http://schemas.microsoft.com/office/drawing/2014/main" id="{A34164CA-00A4-D13D-2649-923CA4B531F6}"/>
              </a:ext>
            </a:extLst>
          </p:cNvPr>
          <p:cNvSpPr>
            <a:spLocks noGrp="1"/>
          </p:cNvSpPr>
          <p:nvPr>
            <p:ph idx="1"/>
          </p:nvPr>
        </p:nvSpPr>
        <p:spPr>
          <a:xfrm>
            <a:off x="838200" y="1600200"/>
            <a:ext cx="10515600" cy="4351338"/>
          </a:xfrm>
        </p:spPr>
        <p:txBody>
          <a:bodyPr>
            <a:normAutofit/>
          </a:bodyPr>
          <a:lstStyle/>
          <a:p>
            <a:pPr marL="0" indent="0">
              <a:buNone/>
            </a:pPr>
            <a:r>
              <a:rPr lang="en-GB" sz="2600" dirty="0">
                <a:latin typeface="+mj-lt"/>
              </a:rPr>
              <a:t>A problem statement is a concise and concrete summary of the research problem you seek to address. It should:</a:t>
            </a:r>
          </a:p>
          <a:p>
            <a:pPr marL="0" indent="0">
              <a:buNone/>
            </a:pPr>
            <a:endParaRPr lang="en-GB" sz="2600" dirty="0">
              <a:latin typeface="+mj-lt"/>
            </a:endParaRPr>
          </a:p>
          <a:p>
            <a:r>
              <a:rPr lang="en-GB" sz="2600" dirty="0">
                <a:latin typeface="+mj-lt"/>
              </a:rPr>
              <a:t>Contextualize the problem. What do we already know?</a:t>
            </a:r>
          </a:p>
          <a:p>
            <a:r>
              <a:rPr lang="en-GB" sz="2600" dirty="0">
                <a:latin typeface="+mj-lt"/>
              </a:rPr>
              <a:t>Describe the exact issue your research will address. What do we still need to know?</a:t>
            </a:r>
          </a:p>
          <a:p>
            <a:r>
              <a:rPr lang="en-GB" sz="2600" dirty="0">
                <a:latin typeface="+mj-lt"/>
              </a:rPr>
              <a:t>Show the relevance of the problem. Why do we need to know more about this?</a:t>
            </a:r>
          </a:p>
          <a:p>
            <a:r>
              <a:rPr lang="en-GB" sz="2600" dirty="0">
                <a:latin typeface="+mj-lt"/>
              </a:rPr>
              <a:t>Set the objectives of the research. What will you do to find out more?</a:t>
            </a:r>
          </a:p>
        </p:txBody>
      </p:sp>
    </p:spTree>
    <p:extLst>
      <p:ext uri="{BB962C8B-B14F-4D97-AF65-F5344CB8AC3E}">
        <p14:creationId xmlns:p14="http://schemas.microsoft.com/office/powerpoint/2010/main" val="28706789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GB" b="1" dirty="0"/>
              <a:t>How to Write a Problem Statement </a:t>
            </a:r>
          </a:p>
        </p:txBody>
      </p:sp>
      <p:sp>
        <p:nvSpPr>
          <p:cNvPr id="3" name="Content Placeholder 2">
            <a:extLst>
              <a:ext uri="{FF2B5EF4-FFF2-40B4-BE49-F238E27FC236}">
                <a16:creationId xmlns:a16="http://schemas.microsoft.com/office/drawing/2014/main" id="{A34164CA-00A4-D13D-2649-923CA4B531F6}"/>
              </a:ext>
            </a:extLst>
          </p:cNvPr>
          <p:cNvSpPr>
            <a:spLocks noGrp="1"/>
          </p:cNvSpPr>
          <p:nvPr>
            <p:ph idx="1"/>
          </p:nvPr>
        </p:nvSpPr>
        <p:spPr>
          <a:xfrm>
            <a:off x="838200" y="1600200"/>
            <a:ext cx="10515600" cy="4351338"/>
          </a:xfrm>
        </p:spPr>
        <p:txBody>
          <a:bodyPr>
            <a:normAutofit/>
          </a:bodyPr>
          <a:lstStyle/>
          <a:p>
            <a:pPr marL="0" indent="0">
              <a:buNone/>
            </a:pPr>
            <a:r>
              <a:rPr lang="en-GB" sz="2600" dirty="0">
                <a:latin typeface="+mj-lt"/>
              </a:rPr>
              <a:t>A problem statement is a concise and concrete summary of the research problem you seek to address. It should:</a:t>
            </a:r>
          </a:p>
          <a:p>
            <a:pPr marL="0" indent="0">
              <a:buNone/>
            </a:pPr>
            <a:r>
              <a:rPr lang="en-GB" sz="2600" dirty="0">
                <a:latin typeface="+mj-lt"/>
              </a:rPr>
              <a:t>Writing a problem statement can help you contextualize and understand the significance of your research problem. It is often several paragraphs long, and serves as the basis for your research proposal. Alternatively, it can be condensed into just a few sentences in your introduction.</a:t>
            </a:r>
          </a:p>
          <a:p>
            <a:pPr marL="0" indent="0">
              <a:buNone/>
            </a:pPr>
            <a:r>
              <a:rPr lang="en-GB" sz="2600" dirty="0">
                <a:latin typeface="+mj-lt"/>
              </a:rPr>
              <a:t>A problem statement looks different depending on whether you’re dealing with a practical, real-world problem or a theoretical issue. Regardless, all problem statements follow a similar process.</a:t>
            </a:r>
          </a:p>
        </p:txBody>
      </p:sp>
    </p:spTree>
    <p:extLst>
      <p:ext uri="{BB962C8B-B14F-4D97-AF65-F5344CB8AC3E}">
        <p14:creationId xmlns:p14="http://schemas.microsoft.com/office/powerpoint/2010/main" val="19308191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normAutofit/>
          </a:bodyPr>
          <a:lstStyle/>
          <a:p>
            <a:r>
              <a:rPr lang="en-GB" sz="2600" b="1" dirty="0"/>
              <a:t>1. Contextualize the problem. What do we already know?</a:t>
            </a:r>
          </a:p>
        </p:txBody>
      </p:sp>
      <p:sp>
        <p:nvSpPr>
          <p:cNvPr id="3" name="Content Placeholder 2">
            <a:extLst>
              <a:ext uri="{FF2B5EF4-FFF2-40B4-BE49-F238E27FC236}">
                <a16:creationId xmlns:a16="http://schemas.microsoft.com/office/drawing/2014/main" id="{A34164CA-00A4-D13D-2649-923CA4B531F6}"/>
              </a:ext>
            </a:extLst>
          </p:cNvPr>
          <p:cNvSpPr>
            <a:spLocks noGrp="1"/>
          </p:cNvSpPr>
          <p:nvPr>
            <p:ph idx="1"/>
          </p:nvPr>
        </p:nvSpPr>
        <p:spPr>
          <a:xfrm>
            <a:off x="838200" y="1600200"/>
            <a:ext cx="10515600" cy="4351338"/>
          </a:xfrm>
        </p:spPr>
        <p:txBody>
          <a:bodyPr>
            <a:normAutofit/>
          </a:bodyPr>
          <a:lstStyle/>
          <a:p>
            <a:pPr marL="0" indent="0">
              <a:buNone/>
            </a:pPr>
            <a:r>
              <a:rPr lang="en-GB" sz="2600" dirty="0">
                <a:latin typeface="+mj-lt"/>
              </a:rPr>
              <a:t>The problem statement should frame your research problem, giving some background on what is already known.</a:t>
            </a:r>
          </a:p>
          <a:p>
            <a:pPr marL="0" indent="0">
              <a:buNone/>
            </a:pPr>
            <a:endParaRPr lang="en-GB" sz="2600" dirty="0">
              <a:latin typeface="+mj-lt"/>
            </a:endParaRPr>
          </a:p>
          <a:p>
            <a:pPr marL="0" indent="0">
              <a:buNone/>
            </a:pPr>
            <a:r>
              <a:rPr lang="en-GB" sz="2600" dirty="0">
                <a:latin typeface="+mj-lt"/>
              </a:rPr>
              <a:t>For </a:t>
            </a:r>
            <a:r>
              <a:rPr lang="en-GB" sz="2600" b="1" dirty="0">
                <a:latin typeface="+mj-lt"/>
              </a:rPr>
              <a:t>practical research</a:t>
            </a:r>
            <a:r>
              <a:rPr lang="en-GB" sz="2600" dirty="0">
                <a:latin typeface="+mj-lt"/>
              </a:rPr>
              <a:t>, focus on the concrete details of the situation:</a:t>
            </a:r>
          </a:p>
          <a:p>
            <a:pPr marL="0" indent="0">
              <a:buNone/>
            </a:pPr>
            <a:endParaRPr lang="en-GB" sz="2600" dirty="0">
              <a:latin typeface="+mj-lt"/>
            </a:endParaRPr>
          </a:p>
          <a:p>
            <a:r>
              <a:rPr lang="en-GB" sz="2600" dirty="0">
                <a:latin typeface="+mj-lt"/>
              </a:rPr>
              <a:t>Where and when does the problem arise?</a:t>
            </a:r>
          </a:p>
          <a:p>
            <a:r>
              <a:rPr lang="en-GB" sz="2600" dirty="0">
                <a:latin typeface="+mj-lt"/>
              </a:rPr>
              <a:t>Who does the problem affect?</a:t>
            </a:r>
          </a:p>
          <a:p>
            <a:r>
              <a:rPr lang="en-GB" sz="2600" dirty="0">
                <a:latin typeface="+mj-lt"/>
              </a:rPr>
              <a:t>What attempts have been made to solve the problem?</a:t>
            </a:r>
          </a:p>
        </p:txBody>
      </p:sp>
    </p:spTree>
    <p:extLst>
      <p:ext uri="{BB962C8B-B14F-4D97-AF65-F5344CB8AC3E}">
        <p14:creationId xmlns:p14="http://schemas.microsoft.com/office/powerpoint/2010/main" val="14309869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normAutofit/>
          </a:bodyPr>
          <a:lstStyle/>
          <a:p>
            <a:r>
              <a:rPr lang="en-GB" sz="2600" b="1" dirty="0"/>
              <a:t>1. Contextualize the problem. What do we already know?</a:t>
            </a:r>
          </a:p>
        </p:txBody>
      </p:sp>
      <p:sp>
        <p:nvSpPr>
          <p:cNvPr id="3" name="Content Placeholder 2">
            <a:extLst>
              <a:ext uri="{FF2B5EF4-FFF2-40B4-BE49-F238E27FC236}">
                <a16:creationId xmlns:a16="http://schemas.microsoft.com/office/drawing/2014/main" id="{A34164CA-00A4-D13D-2649-923CA4B531F6}"/>
              </a:ext>
            </a:extLst>
          </p:cNvPr>
          <p:cNvSpPr>
            <a:spLocks noGrp="1"/>
          </p:cNvSpPr>
          <p:nvPr>
            <p:ph idx="1"/>
          </p:nvPr>
        </p:nvSpPr>
        <p:spPr>
          <a:xfrm>
            <a:off x="838200" y="1600200"/>
            <a:ext cx="10515600" cy="4351338"/>
          </a:xfrm>
        </p:spPr>
        <p:txBody>
          <a:bodyPr>
            <a:normAutofit/>
          </a:bodyPr>
          <a:lstStyle/>
          <a:p>
            <a:pPr marL="0" indent="0">
              <a:buNone/>
            </a:pPr>
            <a:r>
              <a:rPr lang="en-GB" sz="2600" dirty="0">
                <a:latin typeface="+mj-lt"/>
              </a:rPr>
              <a:t>The problem statement should frame your research problem, giving some background on what is already known.</a:t>
            </a:r>
          </a:p>
          <a:p>
            <a:pPr marL="0" indent="0">
              <a:buNone/>
            </a:pPr>
            <a:endParaRPr lang="en-GB" sz="2600" dirty="0">
              <a:latin typeface="+mj-lt"/>
            </a:endParaRPr>
          </a:p>
          <a:p>
            <a:pPr marL="0" indent="0">
              <a:buNone/>
            </a:pPr>
            <a:r>
              <a:rPr lang="en-GB" sz="2600" dirty="0">
                <a:latin typeface="+mj-lt"/>
              </a:rPr>
              <a:t>For </a:t>
            </a:r>
            <a:r>
              <a:rPr lang="en-GB" sz="2600" b="1" dirty="0">
                <a:latin typeface="+mj-lt"/>
              </a:rPr>
              <a:t>theoretical research</a:t>
            </a:r>
            <a:r>
              <a:rPr lang="en-GB" sz="2600" dirty="0">
                <a:latin typeface="+mj-lt"/>
              </a:rPr>
              <a:t>, think about the scientific, social, geographical and/or historical background:</a:t>
            </a:r>
          </a:p>
          <a:p>
            <a:pPr marL="0" indent="0">
              <a:buNone/>
            </a:pPr>
            <a:endParaRPr lang="en-GB" sz="2600" dirty="0">
              <a:latin typeface="+mj-lt"/>
            </a:endParaRPr>
          </a:p>
          <a:p>
            <a:r>
              <a:rPr lang="en-GB" sz="2600" dirty="0">
                <a:latin typeface="+mj-lt"/>
              </a:rPr>
              <a:t>What is already known about the problem?</a:t>
            </a:r>
          </a:p>
          <a:p>
            <a:r>
              <a:rPr lang="en-GB" sz="2600" dirty="0">
                <a:latin typeface="+mj-lt"/>
              </a:rPr>
              <a:t>Is the problem limited to a certain time period or geographical area?</a:t>
            </a:r>
          </a:p>
          <a:p>
            <a:r>
              <a:rPr lang="en-GB" sz="2600" dirty="0">
                <a:latin typeface="+mj-lt"/>
              </a:rPr>
              <a:t>How has the problem been defined and debated in the scholarly literature?</a:t>
            </a:r>
          </a:p>
        </p:txBody>
      </p:sp>
    </p:spTree>
    <p:extLst>
      <p:ext uri="{BB962C8B-B14F-4D97-AF65-F5344CB8AC3E}">
        <p14:creationId xmlns:p14="http://schemas.microsoft.com/office/powerpoint/2010/main" val="28222221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normAutofit/>
          </a:bodyPr>
          <a:lstStyle/>
          <a:p>
            <a:r>
              <a:rPr lang="en-GB" sz="2600" b="1" dirty="0"/>
              <a:t>2. Show why it matters</a:t>
            </a:r>
          </a:p>
        </p:txBody>
      </p:sp>
      <p:sp>
        <p:nvSpPr>
          <p:cNvPr id="3" name="Content Placeholder 2">
            <a:extLst>
              <a:ext uri="{FF2B5EF4-FFF2-40B4-BE49-F238E27FC236}">
                <a16:creationId xmlns:a16="http://schemas.microsoft.com/office/drawing/2014/main" id="{A34164CA-00A4-D13D-2649-923CA4B531F6}"/>
              </a:ext>
            </a:extLst>
          </p:cNvPr>
          <p:cNvSpPr>
            <a:spLocks noGrp="1"/>
          </p:cNvSpPr>
          <p:nvPr>
            <p:ph idx="1"/>
          </p:nvPr>
        </p:nvSpPr>
        <p:spPr>
          <a:xfrm>
            <a:off x="838200" y="1600200"/>
            <a:ext cx="10515600" cy="4351338"/>
          </a:xfrm>
        </p:spPr>
        <p:txBody>
          <a:bodyPr>
            <a:normAutofit/>
          </a:bodyPr>
          <a:lstStyle/>
          <a:p>
            <a:pPr marL="0" indent="0">
              <a:buNone/>
            </a:pPr>
            <a:r>
              <a:rPr lang="en-GB" sz="2600" dirty="0">
                <a:latin typeface="+mj-lt"/>
              </a:rPr>
              <a:t>The problem statement should also address the relevance of the research. Why is it important that the problem is addressed?</a:t>
            </a:r>
          </a:p>
          <a:p>
            <a:pPr marL="0" indent="0">
              <a:buNone/>
            </a:pPr>
            <a:endParaRPr lang="en-GB" sz="2600" dirty="0">
              <a:latin typeface="+mj-lt"/>
            </a:endParaRPr>
          </a:p>
          <a:p>
            <a:pPr marL="0" indent="0">
              <a:buNone/>
            </a:pPr>
            <a:r>
              <a:rPr lang="en-GB" sz="2600" dirty="0">
                <a:latin typeface="+mj-lt"/>
              </a:rPr>
              <a:t>Don’t worry, this doesn’t mean you have to do something ground-breaking or world-changing. It’s more important that the problem is researchable, feasible, and clearly addresses a relevant issue in your field.</a:t>
            </a:r>
          </a:p>
        </p:txBody>
      </p:sp>
    </p:spTree>
    <p:extLst>
      <p:ext uri="{BB962C8B-B14F-4D97-AF65-F5344CB8AC3E}">
        <p14:creationId xmlns:p14="http://schemas.microsoft.com/office/powerpoint/2010/main" val="27617583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normAutofit/>
          </a:bodyPr>
          <a:lstStyle/>
          <a:p>
            <a:r>
              <a:rPr lang="en-GB" sz="2600" b="1" dirty="0"/>
              <a:t>2. Show why it matters</a:t>
            </a:r>
          </a:p>
        </p:txBody>
      </p:sp>
      <p:sp>
        <p:nvSpPr>
          <p:cNvPr id="3" name="Content Placeholder 2">
            <a:extLst>
              <a:ext uri="{FF2B5EF4-FFF2-40B4-BE49-F238E27FC236}">
                <a16:creationId xmlns:a16="http://schemas.microsoft.com/office/drawing/2014/main" id="{A34164CA-00A4-D13D-2649-923CA4B531F6}"/>
              </a:ext>
            </a:extLst>
          </p:cNvPr>
          <p:cNvSpPr>
            <a:spLocks noGrp="1"/>
          </p:cNvSpPr>
          <p:nvPr>
            <p:ph idx="1"/>
          </p:nvPr>
        </p:nvSpPr>
        <p:spPr>
          <a:xfrm>
            <a:off x="838200" y="1600200"/>
            <a:ext cx="10515600" cy="4351338"/>
          </a:xfrm>
        </p:spPr>
        <p:txBody>
          <a:bodyPr>
            <a:normAutofit/>
          </a:bodyPr>
          <a:lstStyle/>
          <a:p>
            <a:pPr marL="0" indent="0">
              <a:buNone/>
            </a:pPr>
            <a:r>
              <a:rPr lang="en-GB" sz="2600" dirty="0">
                <a:latin typeface="+mj-lt"/>
              </a:rPr>
              <a:t>Practical research is directly relevant to a specific problem that affects an organization, institution, social group, or society more broadly. To make it clear why your research problem matters, you can ask yourself:</a:t>
            </a:r>
          </a:p>
          <a:p>
            <a:pPr marL="0" indent="0">
              <a:buNone/>
            </a:pPr>
            <a:endParaRPr lang="en-GB" sz="2600" dirty="0">
              <a:latin typeface="+mj-lt"/>
            </a:endParaRPr>
          </a:p>
          <a:p>
            <a:r>
              <a:rPr lang="en-GB" sz="2600" dirty="0">
                <a:latin typeface="+mj-lt"/>
              </a:rPr>
              <a:t>What will happen if the problem is not solved?</a:t>
            </a:r>
          </a:p>
          <a:p>
            <a:r>
              <a:rPr lang="en-GB" sz="2600" dirty="0">
                <a:latin typeface="+mj-lt"/>
              </a:rPr>
              <a:t>Who will feel the consequences?</a:t>
            </a:r>
          </a:p>
          <a:p>
            <a:r>
              <a:rPr lang="en-GB" sz="2600" dirty="0">
                <a:latin typeface="+mj-lt"/>
              </a:rPr>
              <a:t>Does the problem have wider relevance? Are similar issues found in other contexts?</a:t>
            </a:r>
          </a:p>
        </p:txBody>
      </p:sp>
    </p:spTree>
    <p:extLst>
      <p:ext uri="{BB962C8B-B14F-4D97-AF65-F5344CB8AC3E}">
        <p14:creationId xmlns:p14="http://schemas.microsoft.com/office/powerpoint/2010/main" val="19559922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normAutofit/>
          </a:bodyPr>
          <a:lstStyle/>
          <a:p>
            <a:r>
              <a:rPr lang="en-GB" sz="2600" b="1" dirty="0"/>
              <a:t>2. Show why it matters</a:t>
            </a:r>
          </a:p>
        </p:txBody>
      </p:sp>
      <p:sp>
        <p:nvSpPr>
          <p:cNvPr id="3" name="Content Placeholder 2">
            <a:extLst>
              <a:ext uri="{FF2B5EF4-FFF2-40B4-BE49-F238E27FC236}">
                <a16:creationId xmlns:a16="http://schemas.microsoft.com/office/drawing/2014/main" id="{A34164CA-00A4-D13D-2649-923CA4B531F6}"/>
              </a:ext>
            </a:extLst>
          </p:cNvPr>
          <p:cNvSpPr>
            <a:spLocks noGrp="1"/>
          </p:cNvSpPr>
          <p:nvPr>
            <p:ph idx="1"/>
          </p:nvPr>
        </p:nvSpPr>
        <p:spPr>
          <a:xfrm>
            <a:off x="838200" y="1600200"/>
            <a:ext cx="10515600" cy="4351338"/>
          </a:xfrm>
        </p:spPr>
        <p:txBody>
          <a:bodyPr>
            <a:normAutofit/>
          </a:bodyPr>
          <a:lstStyle/>
          <a:p>
            <a:pPr marL="0" indent="0">
              <a:buNone/>
            </a:pPr>
            <a:r>
              <a:rPr lang="en-GB" sz="2600" dirty="0">
                <a:latin typeface="+mj-lt"/>
              </a:rPr>
              <a:t>Theoretical issues can have clear practical consequences, but sometimes their relevance is less immediately obvious. To identify why the problem matters, ask:</a:t>
            </a:r>
          </a:p>
          <a:p>
            <a:pPr marL="0" indent="0">
              <a:buNone/>
            </a:pPr>
            <a:endParaRPr lang="en-GB" sz="2600" dirty="0">
              <a:latin typeface="+mj-lt"/>
            </a:endParaRPr>
          </a:p>
          <a:p>
            <a:r>
              <a:rPr lang="en-GB" sz="2600" dirty="0">
                <a:latin typeface="+mj-lt"/>
              </a:rPr>
              <a:t>How will resolving the problem advance understanding of the topic?</a:t>
            </a:r>
          </a:p>
          <a:p>
            <a:r>
              <a:rPr lang="en-GB" sz="2600" dirty="0">
                <a:latin typeface="+mj-lt"/>
              </a:rPr>
              <a:t>What benefits will it have for future research?</a:t>
            </a:r>
          </a:p>
          <a:p>
            <a:r>
              <a:rPr lang="en-GB" sz="2600" dirty="0">
                <a:latin typeface="+mj-lt"/>
              </a:rPr>
              <a:t>Does the problem have direct or indirect consequences for society?</a:t>
            </a:r>
          </a:p>
        </p:txBody>
      </p:sp>
    </p:spTree>
    <p:extLst>
      <p:ext uri="{BB962C8B-B14F-4D97-AF65-F5344CB8AC3E}">
        <p14:creationId xmlns:p14="http://schemas.microsoft.com/office/powerpoint/2010/main" val="19895081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normAutofit/>
          </a:bodyPr>
          <a:lstStyle/>
          <a:p>
            <a:r>
              <a:rPr lang="en-GB" sz="2600" b="1" dirty="0"/>
              <a:t>3. Set your aims and objectives</a:t>
            </a:r>
          </a:p>
        </p:txBody>
      </p:sp>
      <p:sp>
        <p:nvSpPr>
          <p:cNvPr id="3" name="Content Placeholder 2">
            <a:extLst>
              <a:ext uri="{FF2B5EF4-FFF2-40B4-BE49-F238E27FC236}">
                <a16:creationId xmlns:a16="http://schemas.microsoft.com/office/drawing/2014/main" id="{A34164CA-00A4-D13D-2649-923CA4B531F6}"/>
              </a:ext>
            </a:extLst>
          </p:cNvPr>
          <p:cNvSpPr>
            <a:spLocks noGrp="1"/>
          </p:cNvSpPr>
          <p:nvPr>
            <p:ph idx="1"/>
          </p:nvPr>
        </p:nvSpPr>
        <p:spPr>
          <a:xfrm>
            <a:off x="838200" y="1600200"/>
            <a:ext cx="10515600" cy="4351338"/>
          </a:xfrm>
        </p:spPr>
        <p:txBody>
          <a:bodyPr>
            <a:normAutofit/>
          </a:bodyPr>
          <a:lstStyle/>
          <a:p>
            <a:pPr marL="0" indent="0">
              <a:buNone/>
            </a:pPr>
            <a:r>
              <a:rPr lang="en-GB" sz="2600" dirty="0">
                <a:latin typeface="+mj-lt"/>
              </a:rPr>
              <a:t>Finally, the problem statement should frame how you intend to address the problem. Your goal here should not be to find a conclusive solution, but rather to propose more effective approaches to tackling or understanding it.</a:t>
            </a:r>
          </a:p>
        </p:txBody>
      </p:sp>
    </p:spTree>
    <p:extLst>
      <p:ext uri="{BB962C8B-B14F-4D97-AF65-F5344CB8AC3E}">
        <p14:creationId xmlns:p14="http://schemas.microsoft.com/office/powerpoint/2010/main" val="8082666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normAutofit/>
          </a:bodyPr>
          <a:lstStyle/>
          <a:p>
            <a:r>
              <a:rPr lang="en-GB" sz="2600" b="1" dirty="0"/>
              <a:t>3. Set your aims and objectives</a:t>
            </a:r>
          </a:p>
        </p:txBody>
      </p:sp>
      <p:sp>
        <p:nvSpPr>
          <p:cNvPr id="3" name="Content Placeholder 2">
            <a:extLst>
              <a:ext uri="{FF2B5EF4-FFF2-40B4-BE49-F238E27FC236}">
                <a16:creationId xmlns:a16="http://schemas.microsoft.com/office/drawing/2014/main" id="{A34164CA-00A4-D13D-2649-923CA4B531F6}"/>
              </a:ext>
            </a:extLst>
          </p:cNvPr>
          <p:cNvSpPr>
            <a:spLocks noGrp="1"/>
          </p:cNvSpPr>
          <p:nvPr>
            <p:ph idx="1"/>
          </p:nvPr>
        </p:nvSpPr>
        <p:spPr>
          <a:xfrm>
            <a:off x="838200" y="1600199"/>
            <a:ext cx="10515600" cy="4892675"/>
          </a:xfrm>
        </p:spPr>
        <p:txBody>
          <a:bodyPr>
            <a:normAutofit fontScale="92500" lnSpcReduction="20000"/>
          </a:bodyPr>
          <a:lstStyle/>
          <a:p>
            <a:pPr marL="0" indent="0">
              <a:buNone/>
            </a:pPr>
            <a:r>
              <a:rPr lang="en-GB" sz="2600" dirty="0">
                <a:latin typeface="+mj-lt"/>
              </a:rPr>
              <a:t>The Project (research) aim is the overall purpose of your research. It is generally</a:t>
            </a:r>
          </a:p>
          <a:p>
            <a:pPr marL="0" indent="0">
              <a:buNone/>
            </a:pPr>
            <a:r>
              <a:rPr lang="en-GB" sz="2600" dirty="0">
                <a:latin typeface="+mj-lt"/>
              </a:rPr>
              <a:t>written in the infinitive </a:t>
            </a:r>
            <a:r>
              <a:rPr lang="en-GB" dirty="0">
                <a:latin typeface="+mj-lt"/>
              </a:rPr>
              <a:t>form</a:t>
            </a:r>
            <a:r>
              <a:rPr lang="en-GB" sz="2600" dirty="0">
                <a:latin typeface="+mj-lt"/>
              </a:rPr>
              <a:t>:</a:t>
            </a:r>
          </a:p>
          <a:p>
            <a:pPr marL="0" indent="0">
              <a:buNone/>
            </a:pPr>
            <a:r>
              <a:rPr lang="en-GB" sz="2600" dirty="0">
                <a:latin typeface="+mj-lt"/>
              </a:rPr>
              <a:t>suggest</a:t>
            </a:r>
          </a:p>
          <a:p>
            <a:pPr marL="0" indent="0">
              <a:buNone/>
            </a:pPr>
            <a:r>
              <a:rPr lang="en-GB" sz="2600" dirty="0">
                <a:latin typeface="+mj-lt"/>
              </a:rPr>
              <a:t>The aim of this study is to </a:t>
            </a:r>
            <a:r>
              <a:rPr lang="en-GB" sz="2600" b="1" dirty="0">
                <a:latin typeface="+mj-lt"/>
              </a:rPr>
              <a:t>propose…</a:t>
            </a:r>
          </a:p>
          <a:p>
            <a:pPr marL="0" indent="0">
              <a:buNone/>
            </a:pPr>
            <a:r>
              <a:rPr lang="en-GB" sz="2600" dirty="0">
                <a:latin typeface="+mj-lt"/>
              </a:rPr>
              <a:t>(This project aims to </a:t>
            </a:r>
            <a:r>
              <a:rPr lang="en-GB" sz="2600" b="1" dirty="0">
                <a:latin typeface="+mj-lt"/>
              </a:rPr>
              <a:t>explore…</a:t>
            </a:r>
            <a:r>
              <a:rPr lang="en-GB" sz="2600" dirty="0">
                <a:latin typeface="+mj-lt"/>
              </a:rPr>
              <a:t>)</a:t>
            </a:r>
          </a:p>
          <a:p>
            <a:pPr marL="0" indent="0">
              <a:buNone/>
            </a:pPr>
            <a:r>
              <a:rPr lang="en-GB" sz="2600" dirty="0">
                <a:latin typeface="+mj-lt"/>
              </a:rPr>
              <a:t>(This research aims to </a:t>
            </a:r>
            <a:r>
              <a:rPr lang="en-GB" sz="2600" b="1" dirty="0">
                <a:latin typeface="+mj-lt"/>
              </a:rPr>
              <a:t>investigate…</a:t>
            </a:r>
            <a:r>
              <a:rPr lang="en-GB" sz="2600" dirty="0">
                <a:latin typeface="+mj-lt"/>
              </a:rPr>
              <a:t>)</a:t>
            </a:r>
            <a:endParaRPr lang="en-GB" sz="2600" b="1" dirty="0">
              <a:latin typeface="+mj-lt"/>
            </a:endParaRPr>
          </a:p>
          <a:p>
            <a:pPr marL="0" indent="0">
              <a:buNone/>
            </a:pPr>
            <a:endParaRPr lang="en-GB" sz="2600" dirty="0">
              <a:latin typeface="+mj-lt"/>
            </a:endParaRPr>
          </a:p>
          <a:p>
            <a:pPr marL="0" indent="0">
              <a:buNone/>
            </a:pPr>
            <a:r>
              <a:rPr lang="en-GB" sz="2600" dirty="0">
                <a:latin typeface="+mj-lt"/>
              </a:rPr>
              <a:t>The research objectives are the concrete steps you will take to achieve the aim:</a:t>
            </a:r>
          </a:p>
          <a:p>
            <a:pPr marL="0" indent="0">
              <a:buNone/>
            </a:pPr>
            <a:endParaRPr lang="en-GB" sz="2600" dirty="0">
              <a:latin typeface="+mj-lt"/>
            </a:endParaRPr>
          </a:p>
          <a:p>
            <a:pPr marL="0" indent="0">
              <a:buNone/>
            </a:pPr>
            <a:r>
              <a:rPr lang="en-GB" sz="2600" dirty="0">
                <a:latin typeface="+mj-lt"/>
              </a:rPr>
              <a:t>Qualitative methods will be used to </a:t>
            </a:r>
            <a:r>
              <a:rPr lang="en-GB" sz="2600" b="1" dirty="0">
                <a:latin typeface="+mj-lt"/>
              </a:rPr>
              <a:t>identify…</a:t>
            </a:r>
          </a:p>
          <a:p>
            <a:pPr marL="0" indent="0">
              <a:buNone/>
            </a:pPr>
            <a:r>
              <a:rPr lang="en-GB" sz="2600" dirty="0">
                <a:latin typeface="+mj-lt"/>
              </a:rPr>
              <a:t>This work will use surveys to </a:t>
            </a:r>
            <a:r>
              <a:rPr lang="en-GB" sz="2600" b="1" dirty="0">
                <a:latin typeface="+mj-lt"/>
              </a:rPr>
              <a:t>collect…</a:t>
            </a:r>
          </a:p>
          <a:p>
            <a:pPr marL="0" indent="0">
              <a:buNone/>
            </a:pPr>
            <a:r>
              <a:rPr lang="en-GB" sz="2600" dirty="0">
                <a:latin typeface="+mj-lt"/>
              </a:rPr>
              <a:t>(Using statistical analysis, the research will </a:t>
            </a:r>
            <a:r>
              <a:rPr lang="en-GB" sz="2600" b="1" dirty="0">
                <a:latin typeface="+mj-lt"/>
              </a:rPr>
              <a:t>measure…</a:t>
            </a:r>
            <a:r>
              <a:rPr lang="en-GB" sz="2600" dirty="0">
                <a:latin typeface="+mj-lt"/>
              </a:rPr>
              <a:t>)</a:t>
            </a:r>
          </a:p>
        </p:txBody>
      </p:sp>
    </p:spTree>
    <p:extLst>
      <p:ext uri="{BB962C8B-B14F-4D97-AF65-F5344CB8AC3E}">
        <p14:creationId xmlns:p14="http://schemas.microsoft.com/office/powerpoint/2010/main" val="19103345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GB" b="1" dirty="0"/>
              <a:t>Wicked Problem Research Validation &amp; Conveyance of Information</a:t>
            </a:r>
          </a:p>
        </p:txBody>
      </p:sp>
      <p:sp>
        <p:nvSpPr>
          <p:cNvPr id="3" name="Content Placeholder 2">
            <a:extLst>
              <a:ext uri="{FF2B5EF4-FFF2-40B4-BE49-F238E27FC236}">
                <a16:creationId xmlns:a16="http://schemas.microsoft.com/office/drawing/2014/main" id="{A34164CA-00A4-D13D-2649-923CA4B531F6}"/>
              </a:ext>
            </a:extLst>
          </p:cNvPr>
          <p:cNvSpPr>
            <a:spLocks noGrp="1"/>
          </p:cNvSpPr>
          <p:nvPr>
            <p:ph idx="1"/>
          </p:nvPr>
        </p:nvSpPr>
        <p:spPr/>
        <p:txBody>
          <a:bodyPr>
            <a:normAutofit/>
          </a:bodyPr>
          <a:lstStyle/>
          <a:p>
            <a:pPr marL="0" indent="0">
              <a:buNone/>
            </a:pPr>
            <a:endParaRPr lang="en-GB" dirty="0"/>
          </a:p>
        </p:txBody>
      </p:sp>
    </p:spTree>
    <p:extLst>
      <p:ext uri="{BB962C8B-B14F-4D97-AF65-F5344CB8AC3E}">
        <p14:creationId xmlns:p14="http://schemas.microsoft.com/office/powerpoint/2010/main" val="17079349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5E6A3C8B-62C2-3A54-567B-67260C2BE3B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52762" y="381000"/>
            <a:ext cx="6086475" cy="6096000"/>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91023CD-EDF3-A2CA-11DD-A21A7515CE4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48000" y="1143000"/>
            <a:ext cx="6096000" cy="4572000"/>
          </a:xfrm>
          <a:prstGeom prst="rect">
            <a:avLst/>
          </a:prstGeom>
        </p:spPr>
      </p:pic>
    </p:spTree>
    <p:extLst>
      <p:ext uri="{BB962C8B-B14F-4D97-AF65-F5344CB8AC3E}">
        <p14:creationId xmlns:p14="http://schemas.microsoft.com/office/powerpoint/2010/main" val="29624137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A344A53-619F-E1CF-9C5B-93FD007EC2B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48000" y="1143000"/>
            <a:ext cx="6096000" cy="4572000"/>
          </a:xfrm>
          <a:prstGeom prst="rect">
            <a:avLst/>
          </a:prstGeom>
        </p:spPr>
      </p:pic>
    </p:spTree>
    <p:extLst>
      <p:ext uri="{BB962C8B-B14F-4D97-AF65-F5344CB8AC3E}">
        <p14:creationId xmlns:p14="http://schemas.microsoft.com/office/powerpoint/2010/main" val="15369144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 star&#10;&#10;Description automatically generated">
            <a:extLst>
              <a:ext uri="{FF2B5EF4-FFF2-40B4-BE49-F238E27FC236}">
                <a16:creationId xmlns:a16="http://schemas.microsoft.com/office/drawing/2014/main" id="{E442CDC3-8F09-C570-A441-947C24B7275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48000" y="1143000"/>
            <a:ext cx="6096000" cy="4572000"/>
          </a:xfrm>
          <a:prstGeom prst="rect">
            <a:avLst/>
          </a:prstGeom>
        </p:spPr>
      </p:pic>
    </p:spTree>
    <p:extLst>
      <p:ext uri="{BB962C8B-B14F-4D97-AF65-F5344CB8AC3E}">
        <p14:creationId xmlns:p14="http://schemas.microsoft.com/office/powerpoint/2010/main" val="26561571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10;&#10;Description automatically generated">
            <a:extLst>
              <a:ext uri="{FF2B5EF4-FFF2-40B4-BE49-F238E27FC236}">
                <a16:creationId xmlns:a16="http://schemas.microsoft.com/office/drawing/2014/main" id="{B3F1BA62-9D72-F132-B9BA-DCF60868848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52762" y="381000"/>
            <a:ext cx="6086475" cy="6096000"/>
          </a:xfrm>
          <a:prstGeom prst="rect">
            <a:avLst/>
          </a:prstGeom>
        </p:spPr>
      </p:pic>
    </p:spTree>
    <p:extLst>
      <p:ext uri="{BB962C8B-B14F-4D97-AF65-F5344CB8AC3E}">
        <p14:creationId xmlns:p14="http://schemas.microsoft.com/office/powerpoint/2010/main" val="538227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full moon in the night sky">
            <a:extLst>
              <a:ext uri="{FF2B5EF4-FFF2-40B4-BE49-F238E27FC236}">
                <a16:creationId xmlns:a16="http://schemas.microsoft.com/office/drawing/2014/main" id="{EEBC070A-3045-4858-2B69-83CC719C8E1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53353" y="381600"/>
            <a:ext cx="6085294" cy="6094800"/>
          </a:xfrm>
          <a:prstGeom prst="rect">
            <a:avLst/>
          </a:prstGeom>
        </p:spPr>
      </p:pic>
    </p:spTree>
    <p:extLst>
      <p:ext uri="{BB962C8B-B14F-4D97-AF65-F5344CB8AC3E}">
        <p14:creationId xmlns:p14="http://schemas.microsoft.com/office/powerpoint/2010/main" val="36055014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ext&#10;&#10;Description automatically generated">
            <a:extLst>
              <a:ext uri="{FF2B5EF4-FFF2-40B4-BE49-F238E27FC236}">
                <a16:creationId xmlns:a16="http://schemas.microsoft.com/office/drawing/2014/main" id="{63A15029-BD3D-452F-75B3-BB5C8B4A4BA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52762" y="381000"/>
            <a:ext cx="6086475" cy="6096000"/>
          </a:xfrm>
          <a:prstGeom prst="rect">
            <a:avLst/>
          </a:prstGeom>
        </p:spPr>
      </p:pic>
    </p:spTree>
    <p:extLst>
      <p:ext uri="{BB962C8B-B14F-4D97-AF65-F5344CB8AC3E}">
        <p14:creationId xmlns:p14="http://schemas.microsoft.com/office/powerpoint/2010/main" val="420387312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 text&#10;&#10;Description automatically generated">
            <a:extLst>
              <a:ext uri="{FF2B5EF4-FFF2-40B4-BE49-F238E27FC236}">
                <a16:creationId xmlns:a16="http://schemas.microsoft.com/office/drawing/2014/main" id="{27CB5BBC-1E6C-130E-F8EE-7431896E491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52762" y="381000"/>
            <a:ext cx="6086475" cy="6096000"/>
          </a:xfrm>
          <a:prstGeom prst="rect">
            <a:avLst/>
          </a:prstGeom>
        </p:spPr>
      </p:pic>
    </p:spTree>
    <p:extLst>
      <p:ext uri="{BB962C8B-B14F-4D97-AF65-F5344CB8AC3E}">
        <p14:creationId xmlns:p14="http://schemas.microsoft.com/office/powerpoint/2010/main" val="163473909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group of stars in space&#10;&#10;Description automatically generated with low confidence">
            <a:extLst>
              <a:ext uri="{FF2B5EF4-FFF2-40B4-BE49-F238E27FC236}">
                <a16:creationId xmlns:a16="http://schemas.microsoft.com/office/drawing/2014/main" id="{03C47769-87BF-21DC-7E0D-CFDFB2491E0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52762" y="381000"/>
            <a:ext cx="6086475" cy="6096000"/>
          </a:xfrm>
          <a:prstGeom prst="rect">
            <a:avLst/>
          </a:prstGeom>
        </p:spPr>
      </p:pic>
    </p:spTree>
    <p:extLst>
      <p:ext uri="{BB962C8B-B14F-4D97-AF65-F5344CB8AC3E}">
        <p14:creationId xmlns:p14="http://schemas.microsoft.com/office/powerpoint/2010/main" val="391521436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 night&#10;&#10;Description automatically generated">
            <a:extLst>
              <a:ext uri="{FF2B5EF4-FFF2-40B4-BE49-F238E27FC236}">
                <a16:creationId xmlns:a16="http://schemas.microsoft.com/office/drawing/2014/main" id="{AD48D266-D4CF-3F09-DC94-DB3C0F034F0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52762" y="381000"/>
            <a:ext cx="6086475" cy="6096000"/>
          </a:xfrm>
          <a:prstGeom prst="rect">
            <a:avLst/>
          </a:prstGeom>
        </p:spPr>
      </p:pic>
    </p:spTree>
    <p:extLst>
      <p:ext uri="{BB962C8B-B14F-4D97-AF65-F5344CB8AC3E}">
        <p14:creationId xmlns:p14="http://schemas.microsoft.com/office/powerpoint/2010/main" val="39901884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10;&#10;Description automatically generated">
            <a:extLst>
              <a:ext uri="{FF2B5EF4-FFF2-40B4-BE49-F238E27FC236}">
                <a16:creationId xmlns:a16="http://schemas.microsoft.com/office/drawing/2014/main" id="{2F16C128-FC64-BC9E-141F-4880B579308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52762" y="381000"/>
            <a:ext cx="6086475" cy="6096000"/>
          </a:xfrm>
          <a:prstGeom prst="rect">
            <a:avLst/>
          </a:prstGeom>
        </p:spPr>
      </p:pic>
    </p:spTree>
    <p:extLst>
      <p:ext uri="{BB962C8B-B14F-4D97-AF65-F5344CB8AC3E}">
        <p14:creationId xmlns:p14="http://schemas.microsoft.com/office/powerpoint/2010/main" val="371230683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10;&#10;Description automatically generated">
            <a:extLst>
              <a:ext uri="{FF2B5EF4-FFF2-40B4-BE49-F238E27FC236}">
                <a16:creationId xmlns:a16="http://schemas.microsoft.com/office/drawing/2014/main" id="{4D23A61D-A3DB-9461-20FF-8D460D5D14E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52762" y="381000"/>
            <a:ext cx="6086475" cy="6096000"/>
          </a:xfrm>
          <a:prstGeom prst="rect">
            <a:avLst/>
          </a:prstGeom>
        </p:spPr>
      </p:pic>
    </p:spTree>
    <p:extLst>
      <p:ext uri="{BB962C8B-B14F-4D97-AF65-F5344CB8AC3E}">
        <p14:creationId xmlns:p14="http://schemas.microsoft.com/office/powerpoint/2010/main" val="208088748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 text&#10;&#10;Description automatically generated with medium confidence">
            <a:extLst>
              <a:ext uri="{FF2B5EF4-FFF2-40B4-BE49-F238E27FC236}">
                <a16:creationId xmlns:a16="http://schemas.microsoft.com/office/drawing/2014/main" id="{4F311809-F737-5109-597D-3D55153C17E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52762" y="381000"/>
            <a:ext cx="6086475" cy="6096000"/>
          </a:xfrm>
          <a:prstGeom prst="rect">
            <a:avLst/>
          </a:prstGeom>
        </p:spPr>
      </p:pic>
    </p:spTree>
    <p:extLst>
      <p:ext uri="{BB962C8B-B14F-4D97-AF65-F5344CB8AC3E}">
        <p14:creationId xmlns:p14="http://schemas.microsoft.com/office/powerpoint/2010/main" val="143055095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group of stars in space&#10;&#10;Description automatically generated with medium confidence">
            <a:extLst>
              <a:ext uri="{FF2B5EF4-FFF2-40B4-BE49-F238E27FC236}">
                <a16:creationId xmlns:a16="http://schemas.microsoft.com/office/drawing/2014/main" id="{4D833CB3-2A5E-D4C2-8D57-0FAA6D0E2FC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52762" y="381000"/>
            <a:ext cx="6086475" cy="6096000"/>
          </a:xfrm>
          <a:prstGeom prst="rect">
            <a:avLst/>
          </a:prstGeom>
        </p:spPr>
      </p:pic>
    </p:spTree>
    <p:extLst>
      <p:ext uri="{BB962C8B-B14F-4D97-AF65-F5344CB8AC3E}">
        <p14:creationId xmlns:p14="http://schemas.microsoft.com/office/powerpoint/2010/main" val="86881654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group of stars in space&#10;&#10;Description automatically generated with low confidence">
            <a:extLst>
              <a:ext uri="{FF2B5EF4-FFF2-40B4-BE49-F238E27FC236}">
                <a16:creationId xmlns:a16="http://schemas.microsoft.com/office/drawing/2014/main" id="{19E26A51-3D3F-B8FC-E5D9-762901BBC4B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52762" y="381000"/>
            <a:ext cx="6086475" cy="6096000"/>
          </a:xfrm>
          <a:prstGeom prst="rect">
            <a:avLst/>
          </a:prstGeom>
        </p:spPr>
      </p:pic>
    </p:spTree>
    <p:extLst>
      <p:ext uri="{BB962C8B-B14F-4D97-AF65-F5344CB8AC3E}">
        <p14:creationId xmlns:p14="http://schemas.microsoft.com/office/powerpoint/2010/main" val="387359884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agram&#10;&#10;Description automatically generated">
            <a:extLst>
              <a:ext uri="{FF2B5EF4-FFF2-40B4-BE49-F238E27FC236}">
                <a16:creationId xmlns:a16="http://schemas.microsoft.com/office/drawing/2014/main" id="{0481AC0E-CED2-B6C4-53AF-B164BD7D820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52762" y="381000"/>
            <a:ext cx="6086475" cy="6096000"/>
          </a:xfrm>
          <a:prstGeom prst="rect">
            <a:avLst/>
          </a:prstGeom>
        </p:spPr>
      </p:pic>
    </p:spTree>
    <p:extLst>
      <p:ext uri="{BB962C8B-B14F-4D97-AF65-F5344CB8AC3E}">
        <p14:creationId xmlns:p14="http://schemas.microsoft.com/office/powerpoint/2010/main" val="341512610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full moon in the night sky">
            <a:extLst>
              <a:ext uri="{FF2B5EF4-FFF2-40B4-BE49-F238E27FC236}">
                <a16:creationId xmlns:a16="http://schemas.microsoft.com/office/drawing/2014/main" id="{EEBC070A-3045-4858-2B69-83CC719C8E1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53353" y="381600"/>
            <a:ext cx="6085294" cy="6094800"/>
          </a:xfrm>
          <a:prstGeom prst="rect">
            <a:avLst/>
          </a:prstGeom>
        </p:spPr>
      </p:pic>
    </p:spTree>
    <p:extLst>
      <p:ext uri="{BB962C8B-B14F-4D97-AF65-F5344CB8AC3E}">
        <p14:creationId xmlns:p14="http://schemas.microsoft.com/office/powerpoint/2010/main" val="25217496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GB" b="1" dirty="0"/>
              <a:t>Validation &amp; Conveyance of Information</a:t>
            </a:r>
          </a:p>
        </p:txBody>
      </p:sp>
      <p:sp>
        <p:nvSpPr>
          <p:cNvPr id="3" name="Content Placeholder 2">
            <a:extLst>
              <a:ext uri="{FF2B5EF4-FFF2-40B4-BE49-F238E27FC236}">
                <a16:creationId xmlns:a16="http://schemas.microsoft.com/office/drawing/2014/main" id="{A34164CA-00A4-D13D-2649-923CA4B531F6}"/>
              </a:ext>
            </a:extLst>
          </p:cNvPr>
          <p:cNvSpPr>
            <a:spLocks noGrp="1"/>
          </p:cNvSpPr>
          <p:nvPr>
            <p:ph idx="1"/>
          </p:nvPr>
        </p:nvSpPr>
        <p:spPr/>
        <p:txBody>
          <a:bodyPr>
            <a:normAutofit/>
          </a:bodyPr>
          <a:lstStyle/>
          <a:p>
            <a:pPr marL="0" indent="0">
              <a:buNone/>
            </a:pPr>
            <a:r>
              <a:rPr lang="en-GB" sz="2600" dirty="0">
                <a:latin typeface="+mj-lt"/>
              </a:rPr>
              <a:t>Four Smart students Memory Challenge &amp; The Foolish Donkey.</a:t>
            </a:r>
          </a:p>
        </p:txBody>
      </p:sp>
    </p:spTree>
    <p:extLst>
      <p:ext uri="{BB962C8B-B14F-4D97-AF65-F5344CB8AC3E}">
        <p14:creationId xmlns:p14="http://schemas.microsoft.com/office/powerpoint/2010/main" val="415049816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GB" b="1" dirty="0"/>
              <a:t>Wicked Problem Groups:</a:t>
            </a:r>
          </a:p>
        </p:txBody>
      </p:sp>
      <p:sp>
        <p:nvSpPr>
          <p:cNvPr id="3" name="Content Placeholder 2">
            <a:extLst>
              <a:ext uri="{FF2B5EF4-FFF2-40B4-BE49-F238E27FC236}">
                <a16:creationId xmlns:a16="http://schemas.microsoft.com/office/drawing/2014/main" id="{A34164CA-00A4-D13D-2649-923CA4B531F6}"/>
              </a:ext>
            </a:extLst>
          </p:cNvPr>
          <p:cNvSpPr>
            <a:spLocks noGrp="1"/>
          </p:cNvSpPr>
          <p:nvPr>
            <p:ph idx="1"/>
          </p:nvPr>
        </p:nvSpPr>
        <p:spPr>
          <a:xfrm>
            <a:off x="838200" y="1825625"/>
            <a:ext cx="5257800" cy="4351338"/>
          </a:xfrm>
        </p:spPr>
        <p:txBody>
          <a:bodyPr>
            <a:noAutofit/>
          </a:bodyPr>
          <a:lstStyle/>
          <a:p>
            <a:pPr marL="0" indent="0">
              <a:buNone/>
            </a:pPr>
            <a:r>
              <a:rPr lang="en-US" sz="2600" b="1" i="1" dirty="0">
                <a:latin typeface="+mj-lt"/>
              </a:rPr>
              <a:t>Group 1:</a:t>
            </a:r>
          </a:p>
          <a:p>
            <a:pPr marL="0" indent="0">
              <a:buNone/>
            </a:pPr>
            <a:r>
              <a:rPr lang="en-US" sz="2600" b="1" i="1" dirty="0">
                <a:latin typeface="+mj-lt"/>
              </a:rPr>
              <a:t>Watkins, Bella</a:t>
            </a:r>
          </a:p>
          <a:p>
            <a:pPr marL="0" indent="0">
              <a:buNone/>
            </a:pPr>
            <a:r>
              <a:rPr lang="en-US" sz="2600" b="1" i="1" dirty="0">
                <a:latin typeface="+mj-lt"/>
              </a:rPr>
              <a:t>Glaysher, Aimee</a:t>
            </a:r>
          </a:p>
          <a:p>
            <a:pPr marL="0" indent="0">
              <a:buNone/>
            </a:pPr>
            <a:r>
              <a:rPr lang="en-US" sz="2600" b="1" i="1" dirty="0">
                <a:latin typeface="+mj-lt"/>
              </a:rPr>
              <a:t>Downie, Ross</a:t>
            </a:r>
          </a:p>
          <a:p>
            <a:pPr marL="0" indent="0">
              <a:buNone/>
            </a:pPr>
            <a:r>
              <a:rPr lang="en-US" sz="2600" b="1" i="1" dirty="0">
                <a:latin typeface="+mj-lt"/>
              </a:rPr>
              <a:t>Williams, Ffion</a:t>
            </a:r>
          </a:p>
          <a:p>
            <a:pPr marL="0" indent="0">
              <a:buNone/>
            </a:pPr>
            <a:r>
              <a:rPr lang="en-US" sz="2600" b="1" i="1" dirty="0">
                <a:latin typeface="+mj-lt"/>
              </a:rPr>
              <a:t>Williams Arwyn</a:t>
            </a:r>
          </a:p>
          <a:p>
            <a:pPr marL="0" indent="0">
              <a:buNone/>
            </a:pPr>
            <a:endParaRPr lang="en-GB" sz="2600" b="1" i="1" dirty="0">
              <a:latin typeface="+mj-lt"/>
            </a:endParaRPr>
          </a:p>
        </p:txBody>
      </p:sp>
      <p:sp>
        <p:nvSpPr>
          <p:cNvPr id="5" name="Content Placeholder 2">
            <a:extLst>
              <a:ext uri="{FF2B5EF4-FFF2-40B4-BE49-F238E27FC236}">
                <a16:creationId xmlns:a16="http://schemas.microsoft.com/office/drawing/2014/main" id="{8F9272FE-6A10-9606-A9FA-81020276F1F0}"/>
              </a:ext>
            </a:extLst>
          </p:cNvPr>
          <p:cNvSpPr txBox="1">
            <a:spLocks/>
          </p:cNvSpPr>
          <p:nvPr/>
        </p:nvSpPr>
        <p:spPr>
          <a:xfrm>
            <a:off x="6096000" y="1825625"/>
            <a:ext cx="5257800" cy="4351338"/>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2600" b="1" i="1" dirty="0">
                <a:latin typeface="+mj-lt"/>
              </a:rPr>
              <a:t>Group 2:</a:t>
            </a:r>
          </a:p>
          <a:p>
            <a:pPr marL="0" indent="0">
              <a:buNone/>
            </a:pPr>
            <a:r>
              <a:rPr lang="en-US" sz="2600" b="1" i="1" dirty="0">
                <a:latin typeface="+mj-lt"/>
              </a:rPr>
              <a:t>James, Adam</a:t>
            </a:r>
          </a:p>
          <a:p>
            <a:pPr marL="0" indent="0">
              <a:buFont typeface="Arial" panose="020B0604020202020204" pitchFamily="34" charset="0"/>
              <a:buNone/>
            </a:pPr>
            <a:r>
              <a:rPr lang="en-US" sz="2600" b="1" i="1" dirty="0">
                <a:latin typeface="+mj-lt"/>
              </a:rPr>
              <a:t>Ezard, Francis</a:t>
            </a:r>
          </a:p>
          <a:p>
            <a:pPr marL="0" indent="0">
              <a:buNone/>
            </a:pPr>
            <a:r>
              <a:rPr lang="en-US" sz="2600" b="1" i="1" dirty="0">
                <a:latin typeface="+mj-lt"/>
              </a:rPr>
              <a:t>England, Aeron</a:t>
            </a:r>
          </a:p>
          <a:p>
            <a:pPr marL="0" indent="0">
              <a:buFont typeface="Arial" panose="020B0604020202020204" pitchFamily="34" charset="0"/>
              <a:buNone/>
            </a:pPr>
            <a:r>
              <a:rPr lang="en-US" sz="2600" b="1" i="1" dirty="0">
                <a:latin typeface="+mj-lt"/>
              </a:rPr>
              <a:t>Lynch, Anna</a:t>
            </a:r>
          </a:p>
          <a:p>
            <a:pPr marL="0" indent="0">
              <a:buFont typeface="Arial" panose="020B0604020202020204" pitchFamily="34" charset="0"/>
              <a:buNone/>
            </a:pPr>
            <a:endParaRPr lang="en-GB" sz="2600" b="1" i="1" dirty="0">
              <a:latin typeface="+mj-lt"/>
            </a:endParaRPr>
          </a:p>
        </p:txBody>
      </p:sp>
    </p:spTree>
    <p:extLst>
      <p:ext uri="{BB962C8B-B14F-4D97-AF65-F5344CB8AC3E}">
        <p14:creationId xmlns:p14="http://schemas.microsoft.com/office/powerpoint/2010/main" val="90309712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GB" b="1" dirty="0"/>
              <a:t>Wicked Problem Selection</a:t>
            </a:r>
          </a:p>
        </p:txBody>
      </p:sp>
      <p:sp>
        <p:nvSpPr>
          <p:cNvPr id="3" name="Content Placeholder 2">
            <a:extLst>
              <a:ext uri="{FF2B5EF4-FFF2-40B4-BE49-F238E27FC236}">
                <a16:creationId xmlns:a16="http://schemas.microsoft.com/office/drawing/2014/main" id="{A34164CA-00A4-D13D-2649-923CA4B531F6}"/>
              </a:ext>
            </a:extLst>
          </p:cNvPr>
          <p:cNvSpPr>
            <a:spLocks noGrp="1"/>
          </p:cNvSpPr>
          <p:nvPr>
            <p:ph idx="1"/>
          </p:nvPr>
        </p:nvSpPr>
        <p:spPr/>
        <p:txBody>
          <a:bodyPr>
            <a:normAutofit/>
          </a:bodyPr>
          <a:lstStyle/>
          <a:p>
            <a:pPr marL="0" indent="0">
              <a:buNone/>
            </a:pPr>
            <a:endParaRPr lang="en-GB" dirty="0"/>
          </a:p>
        </p:txBody>
      </p:sp>
    </p:spTree>
    <p:extLst>
      <p:ext uri="{BB962C8B-B14F-4D97-AF65-F5344CB8AC3E}">
        <p14:creationId xmlns:p14="http://schemas.microsoft.com/office/powerpoint/2010/main" val="139165469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F46516D-9084-3E59-0C40-9D43EDB00EA3}"/>
              </a:ext>
            </a:extLst>
          </p:cNvPr>
          <p:cNvPicPr>
            <a:picLocks noChangeAspect="1"/>
          </p:cNvPicPr>
          <p:nvPr/>
        </p:nvPicPr>
        <p:blipFill>
          <a:blip r:embed="rId3"/>
          <a:stretch>
            <a:fillRect/>
          </a:stretch>
        </p:blipFill>
        <p:spPr>
          <a:xfrm>
            <a:off x="4026587" y="706451"/>
            <a:ext cx="4159999" cy="2340000"/>
          </a:xfrm>
          <a:prstGeom prst="rect">
            <a:avLst/>
          </a:prstGeom>
        </p:spPr>
      </p:pic>
      <p:sp>
        <p:nvSpPr>
          <p:cNvPr id="5" name="TextBox 4">
            <a:extLst>
              <a:ext uri="{FF2B5EF4-FFF2-40B4-BE49-F238E27FC236}">
                <a16:creationId xmlns:a16="http://schemas.microsoft.com/office/drawing/2014/main" id="{7AA8286D-3898-3079-FBAF-A45913C023B2}"/>
              </a:ext>
            </a:extLst>
          </p:cNvPr>
          <p:cNvSpPr txBox="1"/>
          <p:nvPr/>
        </p:nvSpPr>
        <p:spPr>
          <a:xfrm>
            <a:off x="0" y="3244334"/>
            <a:ext cx="12192000" cy="646331"/>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600" b="1" i="1" u="none" strike="noStrike" kern="1200" cap="none" spc="-20" normalizeH="0" baseline="0" noProof="0" dirty="0">
                <a:ln>
                  <a:noFill/>
                </a:ln>
                <a:effectLst/>
                <a:uLnTx/>
                <a:uFillTx/>
                <a:latin typeface="Calibri" panose="020F0502020204030204"/>
                <a:ea typeface="Tahoma" panose="020B0604030504040204" pitchFamily="34" charset="0"/>
                <a:cs typeface="+mn-cs"/>
              </a:rPr>
              <a:t>LITTERING on the BEACHES</a:t>
            </a:r>
            <a:endParaRPr kumimoji="0" lang="en-GB" sz="3600" b="1" i="0" u="none" strike="noStrike" kern="1200" cap="none" spc="0" normalizeH="0" baseline="0" noProof="0" dirty="0">
              <a:ln>
                <a:noFill/>
              </a:ln>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4B9D0B8F-58AA-ACEB-D932-152BE5227100}"/>
              </a:ext>
            </a:extLst>
          </p:cNvPr>
          <p:cNvSpPr txBox="1"/>
          <p:nvPr/>
        </p:nvSpPr>
        <p:spPr>
          <a:xfrm>
            <a:off x="0" y="4542236"/>
            <a:ext cx="12192000" cy="601960"/>
          </a:xfrm>
          <a:prstGeom prst="rect">
            <a:avLst/>
          </a:prstGeom>
          <a:noFill/>
        </p:spPr>
        <p:txBody>
          <a:bodyPr wrap="square">
            <a:spAutoFit/>
          </a:bodyPr>
          <a:lstStyle/>
          <a:p>
            <a:pPr marL="885190" marR="550545" lvl="0">
              <a:lnSpc>
                <a:spcPct val="92000"/>
              </a:lnSpc>
              <a:spcBef>
                <a:spcPts val="2215"/>
              </a:spcBef>
              <a:defRPr/>
            </a:pPr>
            <a:r>
              <a:rPr kumimoji="0" lang="en-GB" sz="1800" b="1" i="1" u="none" strike="noStrike" kern="1200" cap="none" spc="0" normalizeH="0" baseline="0" noProof="0" dirty="0">
                <a:ln>
                  <a:noFill/>
                </a:ln>
                <a:effectLst/>
                <a:uLnTx/>
                <a:uFillTx/>
                <a:latin typeface="Calibri" panose="020F0502020204030204"/>
                <a:ea typeface="Tahoma" panose="020B0604030504040204" pitchFamily="34" charset="0"/>
                <a:cs typeface="+mn-cs"/>
              </a:rPr>
              <a:t>How is the single plastic use legislation </a:t>
            </a:r>
            <a:r>
              <a:rPr lang="en-GB" b="1" i="1" dirty="0">
                <a:ea typeface="Tahoma" panose="020B0604030504040204" pitchFamily="34" charset="0"/>
              </a:rPr>
              <a:t>working, is it </a:t>
            </a:r>
            <a:r>
              <a:rPr kumimoji="0" lang="en-GB" sz="1800" b="1" i="1" u="none" strike="noStrike" kern="1200" cap="none" spc="0" normalizeH="0" baseline="0" noProof="0" dirty="0">
                <a:ln>
                  <a:noFill/>
                </a:ln>
                <a:effectLst/>
                <a:uLnTx/>
                <a:uFillTx/>
                <a:latin typeface="Calibri" panose="020F0502020204030204"/>
                <a:ea typeface="Tahoma" panose="020B0604030504040204" pitchFamily="34" charset="0"/>
                <a:cs typeface="+mn-cs"/>
              </a:rPr>
              <a:t>? Is littering the preserve of individuals with specific social &amp; age characteristics? What are the dangers to the environment &amp; wildlife?........</a:t>
            </a:r>
            <a:endParaRPr kumimoji="0" lang="en-GB" sz="1400" b="0" i="0" u="none" strike="noStrike" kern="1200" cap="none" spc="0" normalizeH="0" baseline="0" noProof="0" dirty="0">
              <a:ln>
                <a:noFill/>
              </a:ln>
              <a:effectLst/>
              <a:uLnTx/>
              <a:uFillTx/>
              <a:latin typeface="Calibri" panose="020F0502020204030204"/>
              <a:ea typeface="Tahoma" panose="020B0604030504040204" pitchFamily="34" charset="0"/>
              <a:cs typeface="+mn-cs"/>
            </a:endParaRPr>
          </a:p>
        </p:txBody>
      </p:sp>
    </p:spTree>
    <p:extLst>
      <p:ext uri="{BB962C8B-B14F-4D97-AF65-F5344CB8AC3E}">
        <p14:creationId xmlns:p14="http://schemas.microsoft.com/office/powerpoint/2010/main" val="363627944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BEB3E67-B91E-3916-A749-1C30E12C943B}"/>
              </a:ext>
            </a:extLst>
          </p:cNvPr>
          <p:cNvPicPr>
            <a:picLocks noChangeAspect="1"/>
          </p:cNvPicPr>
          <p:nvPr/>
        </p:nvPicPr>
        <p:blipFill>
          <a:blip r:embed="rId3"/>
          <a:stretch>
            <a:fillRect/>
          </a:stretch>
        </p:blipFill>
        <p:spPr>
          <a:xfrm>
            <a:off x="4285529" y="706451"/>
            <a:ext cx="3642113" cy="2340000"/>
          </a:xfrm>
          <a:prstGeom prst="rect">
            <a:avLst/>
          </a:prstGeom>
        </p:spPr>
      </p:pic>
      <p:sp>
        <p:nvSpPr>
          <p:cNvPr id="5" name="TextBox 4">
            <a:extLst>
              <a:ext uri="{FF2B5EF4-FFF2-40B4-BE49-F238E27FC236}">
                <a16:creationId xmlns:a16="http://schemas.microsoft.com/office/drawing/2014/main" id="{7AA8286D-3898-3079-FBAF-A45913C023B2}"/>
              </a:ext>
            </a:extLst>
          </p:cNvPr>
          <p:cNvSpPr txBox="1"/>
          <p:nvPr/>
        </p:nvSpPr>
        <p:spPr>
          <a:xfrm>
            <a:off x="0" y="3244334"/>
            <a:ext cx="12192000" cy="646331"/>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600" b="1" i="1" u="none" strike="noStrike" kern="1200" cap="none" spc="-20" normalizeH="0" baseline="0" noProof="0" dirty="0">
                <a:ln>
                  <a:noFill/>
                </a:ln>
                <a:effectLst/>
                <a:uLnTx/>
                <a:uFillTx/>
                <a:latin typeface="Calibri" panose="020F0502020204030204"/>
                <a:ea typeface="Tahoma" panose="020B0604030504040204" pitchFamily="34" charset="0"/>
                <a:cs typeface="+mn-cs"/>
              </a:rPr>
              <a:t>FOOD SHORTAGES &amp; FOOD BANKS</a:t>
            </a:r>
            <a:endParaRPr kumimoji="0" lang="en-GB" sz="3600" b="1" i="0" u="none" strike="noStrike" kern="1200" cap="none" spc="0" normalizeH="0" baseline="0" noProof="0" dirty="0">
              <a:ln>
                <a:noFill/>
              </a:ln>
              <a:effectLst/>
              <a:uLnTx/>
              <a:uFillTx/>
              <a:latin typeface="Calibri" panose="020F0502020204030204"/>
              <a:ea typeface="+mn-ea"/>
              <a:cs typeface="+mn-cs"/>
            </a:endParaRPr>
          </a:p>
        </p:txBody>
      </p:sp>
      <p:sp>
        <p:nvSpPr>
          <p:cNvPr id="7" name="TextBox 6">
            <a:extLst>
              <a:ext uri="{FF2B5EF4-FFF2-40B4-BE49-F238E27FC236}">
                <a16:creationId xmlns:a16="http://schemas.microsoft.com/office/drawing/2014/main" id="{32F80A83-5E08-8245-6674-BFD75959CBA0}"/>
              </a:ext>
            </a:extLst>
          </p:cNvPr>
          <p:cNvSpPr txBox="1"/>
          <p:nvPr/>
        </p:nvSpPr>
        <p:spPr>
          <a:xfrm>
            <a:off x="0" y="4542236"/>
            <a:ext cx="12192000" cy="856773"/>
          </a:xfrm>
          <a:prstGeom prst="rect">
            <a:avLst/>
          </a:prstGeom>
          <a:noFill/>
        </p:spPr>
        <p:txBody>
          <a:bodyPr wrap="square">
            <a:spAutoFit/>
          </a:bodyPr>
          <a:lstStyle/>
          <a:p>
            <a:pPr marL="885190" marR="550545" lvl="0" indent="0" algn="l" defTabSz="914400" rtl="0" eaLnBrk="1" fontAlgn="auto" latinLnBrk="0" hangingPunct="1">
              <a:lnSpc>
                <a:spcPct val="92000"/>
              </a:lnSpc>
              <a:spcBef>
                <a:spcPts val="2215"/>
              </a:spcBef>
              <a:spcAft>
                <a:spcPts val="0"/>
              </a:spcAft>
              <a:buClrTx/>
              <a:buSzTx/>
              <a:buFontTx/>
              <a:buNone/>
              <a:tabLst/>
              <a:defRPr/>
            </a:pPr>
            <a:r>
              <a:rPr kumimoji="0" lang="en-GB" sz="1800" b="1" i="1" u="none" strike="noStrike" kern="1200" cap="none" spc="0" normalizeH="0" baseline="0" noProof="0" dirty="0">
                <a:ln>
                  <a:noFill/>
                </a:ln>
                <a:effectLst/>
                <a:uLnTx/>
                <a:uFillTx/>
                <a:latin typeface="Calibri" panose="020F0502020204030204"/>
                <a:ea typeface="Tahoma" panose="020B0604030504040204" pitchFamily="34" charset="0"/>
                <a:cs typeface="+mn-cs"/>
              </a:rPr>
              <a:t>Are Food shortages a global mis-management of resources? The </a:t>
            </a:r>
            <a:r>
              <a:rPr kumimoji="0" lang="en-US" sz="1800" b="1" i="1" u="none" strike="noStrike" kern="1200" cap="none" spc="0" normalizeH="0" baseline="0" noProof="0" dirty="0">
                <a:ln>
                  <a:noFill/>
                </a:ln>
                <a:effectLst/>
                <a:uLnTx/>
                <a:uFillTx/>
                <a:latin typeface="Calibri" panose="020F0502020204030204"/>
                <a:ea typeface="Tahoma" panose="020B0604030504040204" pitchFamily="34" charset="0"/>
                <a:cs typeface="+mn-cs"/>
              </a:rPr>
              <a:t>UK creates 9.52 million </a:t>
            </a:r>
            <a:r>
              <a:rPr kumimoji="0" lang="en-US" sz="1800" b="1" i="1" u="none" strike="noStrike" kern="1200" cap="none" spc="0" normalizeH="0" baseline="0" noProof="0" dirty="0" err="1">
                <a:ln>
                  <a:noFill/>
                </a:ln>
                <a:effectLst/>
                <a:uLnTx/>
                <a:uFillTx/>
                <a:latin typeface="Calibri" panose="020F0502020204030204"/>
                <a:ea typeface="Tahoma" panose="020B0604030504040204" pitchFamily="34" charset="0"/>
                <a:cs typeface="+mn-cs"/>
              </a:rPr>
              <a:t>tonnes</a:t>
            </a:r>
            <a:r>
              <a:rPr kumimoji="0" lang="en-US" sz="1800" b="1" i="1" u="none" strike="noStrike" kern="1200" cap="none" spc="0" normalizeH="0" baseline="0" noProof="0" dirty="0">
                <a:ln>
                  <a:noFill/>
                </a:ln>
                <a:effectLst/>
                <a:uLnTx/>
                <a:uFillTx/>
                <a:latin typeface="Calibri" panose="020F0502020204030204"/>
                <a:ea typeface="Tahoma" panose="020B0604030504040204" pitchFamily="34" charset="0"/>
                <a:cs typeface="+mn-cs"/>
              </a:rPr>
              <a:t> of food waste per year, according to the Waste and Resources Action Programme (WRAP) </a:t>
            </a:r>
            <a:r>
              <a:rPr lang="en-US" b="1" i="1" dirty="0">
                <a:latin typeface="Calibri" panose="020F0502020204030204"/>
                <a:ea typeface="Tahoma" panose="020B0604030504040204" pitchFamily="34" charset="0"/>
              </a:rPr>
              <a:t>W</a:t>
            </a:r>
            <a:r>
              <a:rPr kumimoji="0" lang="en-US" sz="1800" b="1" i="1" u="none" strike="noStrike" kern="1200" cap="none" spc="0" normalizeH="0" baseline="0" noProof="0" dirty="0">
                <a:ln>
                  <a:noFill/>
                </a:ln>
                <a:effectLst/>
                <a:uLnTx/>
                <a:uFillTx/>
                <a:latin typeface="Calibri" panose="020F0502020204030204"/>
                <a:ea typeface="Tahoma" panose="020B0604030504040204" pitchFamily="34" charset="0"/>
                <a:cs typeface="+mn-cs"/>
              </a:rPr>
              <a:t>ho is blame, industry, the consumer, marketing,  convenience, greed, laziness?</a:t>
            </a:r>
            <a:r>
              <a:rPr kumimoji="0" lang="en-GB" sz="1800" b="1" i="1" u="none" strike="noStrike" kern="1200" cap="none" spc="0" normalizeH="0" baseline="0" noProof="0" dirty="0">
                <a:ln>
                  <a:noFill/>
                </a:ln>
                <a:effectLst/>
                <a:uLnTx/>
                <a:uFillTx/>
                <a:latin typeface="Calibri" panose="020F0502020204030204"/>
                <a:ea typeface="Tahoma" panose="020B0604030504040204" pitchFamily="34" charset="0"/>
                <a:cs typeface="+mn-cs"/>
              </a:rPr>
              <a:t> ........</a:t>
            </a:r>
            <a:endParaRPr kumimoji="0" lang="en-GB" sz="1400" b="0" i="0" u="none" strike="noStrike" kern="1200" cap="none" spc="0" normalizeH="0" baseline="0" noProof="0" dirty="0">
              <a:ln>
                <a:noFill/>
              </a:ln>
              <a:effectLst/>
              <a:uLnTx/>
              <a:uFillTx/>
              <a:latin typeface="Calibri" panose="020F0502020204030204"/>
              <a:ea typeface="Tahoma" panose="020B0604030504040204" pitchFamily="34" charset="0"/>
              <a:cs typeface="+mn-cs"/>
            </a:endParaRPr>
          </a:p>
        </p:txBody>
      </p:sp>
    </p:spTree>
    <p:extLst>
      <p:ext uri="{BB962C8B-B14F-4D97-AF65-F5344CB8AC3E}">
        <p14:creationId xmlns:p14="http://schemas.microsoft.com/office/powerpoint/2010/main" val="182550417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AFA366F-CF01-40EA-1B23-3F79E436EA1A}"/>
              </a:ext>
            </a:extLst>
          </p:cNvPr>
          <p:cNvPicPr>
            <a:picLocks noChangeAspect="1"/>
          </p:cNvPicPr>
          <p:nvPr/>
        </p:nvPicPr>
        <p:blipFill>
          <a:blip r:embed="rId3"/>
          <a:stretch>
            <a:fillRect/>
          </a:stretch>
        </p:blipFill>
        <p:spPr>
          <a:xfrm>
            <a:off x="3872061" y="711315"/>
            <a:ext cx="4447878" cy="2335136"/>
          </a:xfrm>
          <a:prstGeom prst="rect">
            <a:avLst/>
          </a:prstGeom>
        </p:spPr>
      </p:pic>
      <p:sp>
        <p:nvSpPr>
          <p:cNvPr id="5" name="TextBox 4">
            <a:extLst>
              <a:ext uri="{FF2B5EF4-FFF2-40B4-BE49-F238E27FC236}">
                <a16:creationId xmlns:a16="http://schemas.microsoft.com/office/drawing/2014/main" id="{7AA8286D-3898-3079-FBAF-A45913C023B2}"/>
              </a:ext>
            </a:extLst>
          </p:cNvPr>
          <p:cNvSpPr txBox="1"/>
          <p:nvPr/>
        </p:nvSpPr>
        <p:spPr>
          <a:xfrm>
            <a:off x="0" y="3244334"/>
            <a:ext cx="12192000" cy="646331"/>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600" b="1" i="1" u="none" strike="noStrike" kern="1200" cap="none" spc="-20" normalizeH="0" baseline="0" noProof="0" dirty="0">
                <a:ln>
                  <a:noFill/>
                </a:ln>
                <a:effectLst/>
                <a:uLnTx/>
                <a:uFillTx/>
                <a:latin typeface="Calibri" panose="020F0502020204030204"/>
                <a:ea typeface="Tahoma" panose="020B0604030504040204" pitchFamily="34" charset="0"/>
                <a:cs typeface="+mn-cs"/>
              </a:rPr>
              <a:t>DRUG EPIDEMIC in </a:t>
            </a:r>
            <a:r>
              <a:rPr lang="en-GB" sz="3600" b="1" i="1" spc="-20" dirty="0">
                <a:latin typeface="Calibri" panose="020F0502020204030204"/>
                <a:ea typeface="Tahoma" panose="020B0604030504040204" pitchFamily="34" charset="0"/>
              </a:rPr>
              <a:t>S</a:t>
            </a:r>
            <a:r>
              <a:rPr kumimoji="0" lang="en-GB" sz="3600" b="1" i="1" u="none" strike="noStrike" kern="1200" cap="none" spc="-20" normalizeH="0" baseline="0" noProof="0" dirty="0">
                <a:ln>
                  <a:noFill/>
                </a:ln>
                <a:effectLst/>
                <a:uLnTx/>
                <a:uFillTx/>
                <a:latin typeface="Calibri" panose="020F0502020204030204"/>
                <a:ea typeface="Tahoma" panose="020B0604030504040204" pitchFamily="34" charset="0"/>
                <a:cs typeface="+mn-cs"/>
              </a:rPr>
              <a:t>WANSEA</a:t>
            </a:r>
            <a:endParaRPr kumimoji="0" lang="en-GB" sz="3600" b="1" i="0" u="none" strike="noStrike" kern="1200" cap="none" spc="0" normalizeH="0" baseline="0" noProof="0" dirty="0">
              <a:ln>
                <a:noFill/>
              </a:ln>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4B9D0B8F-58AA-ACEB-D932-152BE5227100}"/>
              </a:ext>
            </a:extLst>
          </p:cNvPr>
          <p:cNvSpPr txBox="1"/>
          <p:nvPr/>
        </p:nvSpPr>
        <p:spPr>
          <a:xfrm>
            <a:off x="0" y="4542236"/>
            <a:ext cx="12192000" cy="1111586"/>
          </a:xfrm>
          <a:prstGeom prst="rect">
            <a:avLst/>
          </a:prstGeom>
          <a:noFill/>
        </p:spPr>
        <p:txBody>
          <a:bodyPr wrap="square">
            <a:spAutoFit/>
          </a:bodyPr>
          <a:lstStyle/>
          <a:p>
            <a:pPr marL="885190" marR="550545" lvl="0">
              <a:lnSpc>
                <a:spcPct val="92000"/>
              </a:lnSpc>
              <a:spcBef>
                <a:spcPts val="2215"/>
              </a:spcBef>
              <a:defRPr/>
            </a:pPr>
            <a:r>
              <a:rPr kumimoji="0" lang="en-US" sz="1800" b="1" i="1" u="none" strike="noStrike" kern="1200" cap="none" spc="0" normalizeH="0" baseline="0" noProof="0" dirty="0">
                <a:ln>
                  <a:noFill/>
                </a:ln>
                <a:effectLst/>
                <a:uLnTx/>
                <a:uFillTx/>
                <a:latin typeface="Calibri" panose="020F0502020204030204"/>
                <a:ea typeface="Tahoma" panose="020B0604030504040204" pitchFamily="34" charset="0"/>
                <a:cs typeface="+mn-cs"/>
              </a:rPr>
              <a:t>Swansea is suffering a ‘perfect storm’. Drugs are readily available and cheap and there is an established customer base among users, many of whom have mental health issues and live in deprived areas or on the streets. Whose problem is it</a:t>
            </a:r>
            <a:r>
              <a:rPr kumimoji="0" lang="en-GB" sz="1800" b="1" i="1" u="none" strike="noStrike" kern="1200" cap="none" spc="0" normalizeH="0" baseline="0" noProof="0" dirty="0">
                <a:ln>
                  <a:noFill/>
                </a:ln>
                <a:effectLst/>
                <a:uLnTx/>
                <a:uFillTx/>
                <a:latin typeface="Calibri" panose="020F0502020204030204"/>
                <a:ea typeface="Tahoma" panose="020B0604030504040204" pitchFamily="34" charset="0"/>
                <a:cs typeface="+mn-cs"/>
              </a:rPr>
              <a:t>? How did it grow? Who is responsible, Government, Police, Criminals? What schemes could there be set up?........</a:t>
            </a:r>
            <a:endParaRPr kumimoji="0" lang="en-GB" sz="1400" b="0" i="0" u="none" strike="noStrike" kern="1200" cap="none" spc="0" normalizeH="0" baseline="0" noProof="0" dirty="0">
              <a:ln>
                <a:noFill/>
              </a:ln>
              <a:effectLst/>
              <a:uLnTx/>
              <a:uFillTx/>
              <a:latin typeface="Calibri" panose="020F0502020204030204"/>
              <a:ea typeface="Tahoma" panose="020B0604030504040204" pitchFamily="34" charset="0"/>
              <a:cs typeface="+mn-cs"/>
            </a:endParaRPr>
          </a:p>
        </p:txBody>
      </p:sp>
    </p:spTree>
    <p:extLst>
      <p:ext uri="{BB962C8B-B14F-4D97-AF65-F5344CB8AC3E}">
        <p14:creationId xmlns:p14="http://schemas.microsoft.com/office/powerpoint/2010/main" val="255186151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15DA4FA-F188-CBD6-556C-699BCA84AF6C}"/>
              </a:ext>
            </a:extLst>
          </p:cNvPr>
          <p:cNvPicPr>
            <a:picLocks noChangeAspect="1"/>
          </p:cNvPicPr>
          <p:nvPr/>
        </p:nvPicPr>
        <p:blipFill>
          <a:blip r:embed="rId3"/>
          <a:stretch>
            <a:fillRect/>
          </a:stretch>
        </p:blipFill>
        <p:spPr>
          <a:xfrm>
            <a:off x="4343401" y="713977"/>
            <a:ext cx="3526373" cy="2340000"/>
          </a:xfrm>
          <a:prstGeom prst="rect">
            <a:avLst/>
          </a:prstGeom>
        </p:spPr>
      </p:pic>
      <p:sp>
        <p:nvSpPr>
          <p:cNvPr id="11" name="TextBox 10">
            <a:extLst>
              <a:ext uri="{FF2B5EF4-FFF2-40B4-BE49-F238E27FC236}">
                <a16:creationId xmlns:a16="http://schemas.microsoft.com/office/drawing/2014/main" id="{09DD6E63-C538-32DD-20B9-A688EFB4BC01}"/>
              </a:ext>
            </a:extLst>
          </p:cNvPr>
          <p:cNvSpPr txBox="1"/>
          <p:nvPr/>
        </p:nvSpPr>
        <p:spPr>
          <a:xfrm>
            <a:off x="1480456" y="3244334"/>
            <a:ext cx="9231088" cy="646331"/>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600" b="1" i="1" u="none" strike="noStrike" kern="1200" cap="none" spc="-20" normalizeH="0" baseline="0" noProof="0" dirty="0">
                <a:ln>
                  <a:noFill/>
                </a:ln>
                <a:effectLst/>
                <a:uLnTx/>
                <a:uFillTx/>
                <a:latin typeface="Calibri" panose="020F0502020204030204"/>
                <a:ea typeface="Tahoma" panose="020B0604030504040204" pitchFamily="34" charset="0"/>
                <a:cs typeface="+mn-cs"/>
              </a:rPr>
              <a:t>MENTAL HEALTH in TEENAGERS</a:t>
            </a:r>
            <a:endParaRPr kumimoji="0" lang="en-GB" sz="3600" b="1" i="0" u="none" strike="noStrike" kern="1200" cap="none" spc="0" normalizeH="0" baseline="0" noProof="0" dirty="0">
              <a:ln>
                <a:noFill/>
              </a:ln>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5EFE371C-2D64-A6E6-0500-C7D0B4D4A4A7}"/>
              </a:ext>
            </a:extLst>
          </p:cNvPr>
          <p:cNvSpPr txBox="1"/>
          <p:nvPr/>
        </p:nvSpPr>
        <p:spPr>
          <a:xfrm>
            <a:off x="0" y="4542236"/>
            <a:ext cx="12257316" cy="601960"/>
          </a:xfrm>
          <a:prstGeom prst="rect">
            <a:avLst/>
          </a:prstGeom>
          <a:noFill/>
        </p:spPr>
        <p:txBody>
          <a:bodyPr wrap="square">
            <a:spAutoFit/>
          </a:bodyPr>
          <a:lstStyle/>
          <a:p>
            <a:pPr marL="885190" marR="550545" lvl="0" indent="0" algn="l" defTabSz="914400" rtl="0" eaLnBrk="1" fontAlgn="auto" latinLnBrk="0" hangingPunct="1">
              <a:lnSpc>
                <a:spcPct val="92000"/>
              </a:lnSpc>
              <a:spcBef>
                <a:spcPts val="2215"/>
              </a:spcBef>
              <a:spcAft>
                <a:spcPts val="0"/>
              </a:spcAft>
              <a:buClrTx/>
              <a:buSzTx/>
              <a:buFontTx/>
              <a:buNone/>
              <a:tabLst/>
              <a:defRPr/>
            </a:pPr>
            <a:r>
              <a:rPr kumimoji="0" lang="en-GB" sz="1800" b="1" i="1" u="none" strike="noStrike" kern="1200" cap="none" spc="0" normalizeH="0" baseline="0" noProof="0" dirty="0">
                <a:ln>
                  <a:noFill/>
                </a:ln>
                <a:effectLst/>
                <a:uLnTx/>
                <a:uFillTx/>
                <a:latin typeface="Calibri" panose="020F0502020204030204"/>
                <a:ea typeface="Tahoma" panose="020B0604030504040204" pitchFamily="34" charset="0"/>
                <a:cs typeface="+mn-cs"/>
              </a:rPr>
              <a:t>Is mental health really understood by the younger generations? Is it being dismissed by adults? Is social media a </a:t>
            </a:r>
            <a:r>
              <a:rPr lang="en-GB" b="1" i="1" dirty="0">
                <a:latin typeface="Calibri" panose="020F0502020204030204"/>
                <a:ea typeface="Tahoma" panose="020B0604030504040204" pitchFamily="34" charset="0"/>
              </a:rPr>
              <a:t>p</a:t>
            </a:r>
            <a:r>
              <a:rPr kumimoji="0" lang="en-GB" sz="1800" b="1" i="1" u="none" strike="noStrike" kern="1200" cap="none" spc="0" normalizeH="0" baseline="0" noProof="0" dirty="0" err="1">
                <a:ln>
                  <a:noFill/>
                </a:ln>
                <a:effectLst/>
                <a:uLnTx/>
                <a:uFillTx/>
                <a:latin typeface="Calibri" panose="020F0502020204030204"/>
                <a:ea typeface="Tahoma" panose="020B0604030504040204" pitchFamily="34" charset="0"/>
                <a:cs typeface="+mn-cs"/>
              </a:rPr>
              <a:t>ossible</a:t>
            </a:r>
            <a:r>
              <a:rPr kumimoji="0" lang="en-GB" sz="1800" b="1" i="1" u="none" strike="noStrike" kern="1200" cap="none" spc="0" normalizeH="0" baseline="0" noProof="0" dirty="0">
                <a:ln>
                  <a:noFill/>
                </a:ln>
                <a:effectLst/>
                <a:uLnTx/>
                <a:uFillTx/>
                <a:latin typeface="Calibri" panose="020F0502020204030204"/>
                <a:ea typeface="Tahoma" panose="020B0604030504040204" pitchFamily="34" charset="0"/>
                <a:cs typeface="+mn-cs"/>
              </a:rPr>
              <a:t> cause or an answer to one’s health &amp; well being? ..........</a:t>
            </a:r>
          </a:p>
        </p:txBody>
      </p:sp>
    </p:spTree>
    <p:extLst>
      <p:ext uri="{BB962C8B-B14F-4D97-AF65-F5344CB8AC3E}">
        <p14:creationId xmlns:p14="http://schemas.microsoft.com/office/powerpoint/2010/main" val="247054286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AA8286D-3898-3079-FBAF-A45913C023B2}"/>
              </a:ext>
            </a:extLst>
          </p:cNvPr>
          <p:cNvSpPr txBox="1"/>
          <p:nvPr/>
        </p:nvSpPr>
        <p:spPr>
          <a:xfrm>
            <a:off x="0" y="3244334"/>
            <a:ext cx="12192000" cy="646331"/>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600" b="1" i="1" u="none" strike="noStrike" kern="1200" cap="none" spc="-20" normalizeH="0" baseline="0" noProof="0" dirty="0">
                <a:ln>
                  <a:noFill/>
                </a:ln>
                <a:effectLst/>
                <a:uLnTx/>
                <a:uFillTx/>
                <a:latin typeface="Calibri" panose="020F0502020204030204"/>
                <a:ea typeface="Tahoma" panose="020B0604030504040204" pitchFamily="34" charset="0"/>
                <a:cs typeface="+mn-cs"/>
              </a:rPr>
              <a:t>HOMELESSNESS in </a:t>
            </a:r>
            <a:r>
              <a:rPr lang="en-GB" sz="3600" b="1" i="1" spc="-20" dirty="0">
                <a:latin typeface="Calibri" panose="020F0502020204030204"/>
                <a:ea typeface="Tahoma" panose="020B0604030504040204" pitchFamily="34" charset="0"/>
              </a:rPr>
              <a:t>S</a:t>
            </a:r>
            <a:r>
              <a:rPr kumimoji="0" lang="en-GB" sz="3600" b="1" i="1" u="none" strike="noStrike" kern="1200" cap="none" spc="-20" normalizeH="0" baseline="0" noProof="0" dirty="0">
                <a:ln>
                  <a:noFill/>
                </a:ln>
                <a:effectLst/>
                <a:uLnTx/>
                <a:uFillTx/>
                <a:latin typeface="Calibri" panose="020F0502020204030204"/>
                <a:ea typeface="Tahoma" panose="020B0604030504040204" pitchFamily="34" charset="0"/>
                <a:cs typeface="+mn-cs"/>
              </a:rPr>
              <a:t>WANSEA</a:t>
            </a:r>
            <a:endParaRPr kumimoji="0" lang="en-GB" sz="3600" b="1" i="0" u="none" strike="noStrike" kern="1200" cap="none" spc="0" normalizeH="0" baseline="0" noProof="0" dirty="0">
              <a:ln>
                <a:noFill/>
              </a:ln>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4B9D0B8F-58AA-ACEB-D932-152BE5227100}"/>
              </a:ext>
            </a:extLst>
          </p:cNvPr>
          <p:cNvSpPr txBox="1"/>
          <p:nvPr/>
        </p:nvSpPr>
        <p:spPr>
          <a:xfrm>
            <a:off x="0" y="4542236"/>
            <a:ext cx="12192000" cy="601960"/>
          </a:xfrm>
          <a:prstGeom prst="rect">
            <a:avLst/>
          </a:prstGeom>
          <a:noFill/>
        </p:spPr>
        <p:txBody>
          <a:bodyPr wrap="square">
            <a:spAutoFit/>
          </a:bodyPr>
          <a:lstStyle/>
          <a:p>
            <a:pPr marL="885190" marR="550545" lvl="0">
              <a:lnSpc>
                <a:spcPct val="92000"/>
              </a:lnSpc>
              <a:spcBef>
                <a:spcPts val="2215"/>
              </a:spcBef>
              <a:defRPr/>
            </a:pPr>
            <a:r>
              <a:rPr kumimoji="0" lang="en-GB" sz="1800" b="1" i="1" u="none" strike="noStrike" kern="1200" cap="none" spc="0" normalizeH="0" baseline="0" noProof="0" dirty="0">
                <a:ln>
                  <a:noFill/>
                </a:ln>
                <a:effectLst/>
                <a:uLnTx/>
                <a:uFillTx/>
                <a:latin typeface="Calibri" panose="020F0502020204030204"/>
                <a:ea typeface="Tahoma" panose="020B0604030504040204" pitchFamily="34" charset="0"/>
                <a:cs typeface="+mn-cs"/>
              </a:rPr>
              <a:t>What is Homelessness? How does it happen? Who does it happen to? Why does it happen? What are the long-term effects on individuals and society?........</a:t>
            </a:r>
            <a:endParaRPr kumimoji="0" lang="en-GB" sz="1400" b="0" i="0" u="none" strike="noStrike" kern="1200" cap="none" spc="0" normalizeH="0" baseline="0" noProof="0" dirty="0">
              <a:ln>
                <a:noFill/>
              </a:ln>
              <a:effectLst/>
              <a:uLnTx/>
              <a:uFillTx/>
              <a:latin typeface="Calibri" panose="020F0502020204030204"/>
              <a:ea typeface="Tahoma" panose="020B0604030504040204" pitchFamily="34" charset="0"/>
              <a:cs typeface="+mn-cs"/>
            </a:endParaRPr>
          </a:p>
        </p:txBody>
      </p:sp>
      <p:pic>
        <p:nvPicPr>
          <p:cNvPr id="7" name="Picture 6">
            <a:extLst>
              <a:ext uri="{FF2B5EF4-FFF2-40B4-BE49-F238E27FC236}">
                <a16:creationId xmlns:a16="http://schemas.microsoft.com/office/drawing/2014/main" id="{DD876562-1FDA-4ABF-466D-4DCAB805A416}"/>
              </a:ext>
            </a:extLst>
          </p:cNvPr>
          <p:cNvPicPr>
            <a:picLocks noChangeAspect="1"/>
          </p:cNvPicPr>
          <p:nvPr/>
        </p:nvPicPr>
        <p:blipFill>
          <a:blip r:embed="rId3"/>
          <a:stretch>
            <a:fillRect/>
          </a:stretch>
        </p:blipFill>
        <p:spPr>
          <a:xfrm>
            <a:off x="4443932" y="701587"/>
            <a:ext cx="3304136" cy="2340000"/>
          </a:xfrm>
          <a:prstGeom prst="rect">
            <a:avLst/>
          </a:prstGeom>
        </p:spPr>
      </p:pic>
    </p:spTree>
    <p:extLst>
      <p:ext uri="{BB962C8B-B14F-4D97-AF65-F5344CB8AC3E}">
        <p14:creationId xmlns:p14="http://schemas.microsoft.com/office/powerpoint/2010/main" val="181170837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AA8286D-3898-3079-FBAF-A45913C023B2}"/>
              </a:ext>
            </a:extLst>
          </p:cNvPr>
          <p:cNvSpPr txBox="1"/>
          <p:nvPr/>
        </p:nvSpPr>
        <p:spPr>
          <a:xfrm>
            <a:off x="0" y="3244334"/>
            <a:ext cx="12192000" cy="646331"/>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600" b="1" i="1" u="none" strike="noStrike" kern="1200" cap="none" spc="-20" normalizeH="0" baseline="0" noProof="0" dirty="0">
                <a:ln>
                  <a:noFill/>
                </a:ln>
                <a:effectLst/>
                <a:uLnTx/>
                <a:uFillTx/>
                <a:latin typeface="Calibri" panose="020F0502020204030204"/>
                <a:ea typeface="Tahoma" panose="020B0604030504040204" pitchFamily="34" charset="0"/>
                <a:cs typeface="+mn-cs"/>
              </a:rPr>
              <a:t>SOCIAL INJUSTICE</a:t>
            </a:r>
            <a:endParaRPr kumimoji="0" lang="en-GB" sz="3600" b="1" i="0" u="none" strike="noStrike" kern="1200" cap="none" spc="0" normalizeH="0" baseline="0" noProof="0" dirty="0">
              <a:ln>
                <a:noFill/>
              </a:ln>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4B9D0B8F-58AA-ACEB-D932-152BE5227100}"/>
              </a:ext>
            </a:extLst>
          </p:cNvPr>
          <p:cNvSpPr txBox="1"/>
          <p:nvPr/>
        </p:nvSpPr>
        <p:spPr>
          <a:xfrm>
            <a:off x="0" y="4542236"/>
            <a:ext cx="12192000" cy="1366400"/>
          </a:xfrm>
          <a:prstGeom prst="rect">
            <a:avLst/>
          </a:prstGeom>
          <a:noFill/>
        </p:spPr>
        <p:txBody>
          <a:bodyPr wrap="square">
            <a:spAutoFit/>
          </a:bodyPr>
          <a:lstStyle/>
          <a:p>
            <a:pPr marL="885190" marR="550545" lvl="0">
              <a:lnSpc>
                <a:spcPct val="92000"/>
              </a:lnSpc>
              <a:spcBef>
                <a:spcPts val="2215"/>
              </a:spcBef>
              <a:defRPr/>
            </a:pPr>
            <a:r>
              <a:rPr kumimoji="0" lang="en-US" sz="1800" b="1" i="1" u="none" strike="noStrike" kern="1200" cap="none" spc="0" normalizeH="0" baseline="0" noProof="0" dirty="0">
                <a:ln>
                  <a:noFill/>
                </a:ln>
                <a:effectLst/>
                <a:uLnTx/>
                <a:uFillTx/>
                <a:latin typeface="Calibri" panose="020F0502020204030204"/>
                <a:ea typeface="Tahoma" panose="020B0604030504040204" pitchFamily="34" charset="0"/>
                <a:cs typeface="+mn-cs"/>
              </a:rPr>
              <a:t>Social injustice is a term that describes the unfair or unequal treatment of people or groups based on various factors. It is often rooted in historical and cultural factors that create and maintain social divisions </a:t>
            </a:r>
            <a:r>
              <a:rPr lang="en-US" b="1" i="1" dirty="0">
                <a:ea typeface="Tahoma" panose="020B0604030504040204" pitchFamily="34" charset="0"/>
              </a:rPr>
              <a:t>and hierarchies, affecting fair distribution of opportunities and privileges, especially in the younger generations within higher education.</a:t>
            </a:r>
            <a:r>
              <a:rPr kumimoji="0" lang="en-GB" sz="1800" b="1" i="1" u="none" strike="noStrike" kern="1200" cap="none" spc="0" normalizeH="0" baseline="0" noProof="0" dirty="0">
                <a:ln>
                  <a:noFill/>
                </a:ln>
                <a:effectLst/>
                <a:uLnTx/>
                <a:uFillTx/>
                <a:latin typeface="Calibri" panose="020F0502020204030204"/>
                <a:ea typeface="Tahoma" panose="020B0604030504040204" pitchFamily="34" charset="0"/>
                <a:cs typeface="+mn-cs"/>
              </a:rPr>
              <a:t> Why does it happen? Who does it happen to? What are the long-term effects on individuals and society?........</a:t>
            </a:r>
            <a:endParaRPr kumimoji="0" lang="en-GB" sz="1400" b="0" i="0" u="none" strike="noStrike" kern="1200" cap="none" spc="0" normalizeH="0" baseline="0" noProof="0" dirty="0">
              <a:ln>
                <a:noFill/>
              </a:ln>
              <a:effectLst/>
              <a:uLnTx/>
              <a:uFillTx/>
              <a:latin typeface="Calibri" panose="020F0502020204030204"/>
              <a:ea typeface="Tahoma" panose="020B0604030504040204" pitchFamily="34" charset="0"/>
              <a:cs typeface="+mn-cs"/>
            </a:endParaRPr>
          </a:p>
        </p:txBody>
      </p:sp>
      <p:pic>
        <p:nvPicPr>
          <p:cNvPr id="3" name="Picture 2">
            <a:extLst>
              <a:ext uri="{FF2B5EF4-FFF2-40B4-BE49-F238E27FC236}">
                <a16:creationId xmlns:a16="http://schemas.microsoft.com/office/drawing/2014/main" id="{867EA08B-53A1-79AA-AE05-873FF1C929A9}"/>
              </a:ext>
            </a:extLst>
          </p:cNvPr>
          <p:cNvPicPr>
            <a:picLocks noChangeAspect="1"/>
          </p:cNvPicPr>
          <p:nvPr/>
        </p:nvPicPr>
        <p:blipFill>
          <a:blip r:embed="rId3"/>
          <a:stretch>
            <a:fillRect/>
          </a:stretch>
        </p:blipFill>
        <p:spPr>
          <a:xfrm>
            <a:off x="4964610" y="716335"/>
            <a:ext cx="2262780" cy="2340000"/>
          </a:xfrm>
          <a:prstGeom prst="rect">
            <a:avLst/>
          </a:prstGeom>
        </p:spPr>
      </p:pic>
    </p:spTree>
    <p:extLst>
      <p:ext uri="{BB962C8B-B14F-4D97-AF65-F5344CB8AC3E}">
        <p14:creationId xmlns:p14="http://schemas.microsoft.com/office/powerpoint/2010/main" val="156714188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GB" b="1" dirty="0"/>
              <a:t>Wicked Problem Selection</a:t>
            </a:r>
          </a:p>
        </p:txBody>
      </p:sp>
      <p:sp>
        <p:nvSpPr>
          <p:cNvPr id="3" name="Content Placeholder 2">
            <a:extLst>
              <a:ext uri="{FF2B5EF4-FFF2-40B4-BE49-F238E27FC236}">
                <a16:creationId xmlns:a16="http://schemas.microsoft.com/office/drawing/2014/main" id="{A34164CA-00A4-D13D-2649-923CA4B531F6}"/>
              </a:ext>
            </a:extLst>
          </p:cNvPr>
          <p:cNvSpPr>
            <a:spLocks noGrp="1"/>
          </p:cNvSpPr>
          <p:nvPr>
            <p:ph idx="1"/>
          </p:nvPr>
        </p:nvSpPr>
        <p:spPr/>
        <p:txBody>
          <a:bodyPr>
            <a:normAutofit/>
          </a:bodyPr>
          <a:lstStyle/>
          <a:p>
            <a:pPr marL="0" indent="0">
              <a:buNone/>
            </a:pPr>
            <a:r>
              <a:rPr lang="en-GB" dirty="0"/>
              <a:t>Make your pitch for one of the Shortlisted Wicked Problems to take forward as a Group.</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426496621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GB" b="1" dirty="0"/>
              <a:t>Next Week:</a:t>
            </a:r>
          </a:p>
        </p:txBody>
      </p:sp>
      <p:sp>
        <p:nvSpPr>
          <p:cNvPr id="3" name="Content Placeholder 2">
            <a:extLst>
              <a:ext uri="{FF2B5EF4-FFF2-40B4-BE49-F238E27FC236}">
                <a16:creationId xmlns:a16="http://schemas.microsoft.com/office/drawing/2014/main" id="{A34164CA-00A4-D13D-2649-923CA4B531F6}"/>
              </a:ext>
            </a:extLst>
          </p:cNvPr>
          <p:cNvSpPr>
            <a:spLocks noGrp="1"/>
          </p:cNvSpPr>
          <p:nvPr>
            <p:ph idx="1"/>
          </p:nvPr>
        </p:nvSpPr>
        <p:spPr/>
        <p:txBody>
          <a:bodyPr>
            <a:noAutofit/>
          </a:bodyPr>
          <a:lstStyle/>
          <a:p>
            <a:pPr marL="0" indent="0">
              <a:buNone/>
            </a:pPr>
            <a:r>
              <a:rPr lang="en-US" sz="2600" dirty="0">
                <a:latin typeface="+mj-lt"/>
              </a:rPr>
              <a:t>Session on Tuesday 20</a:t>
            </a:r>
            <a:r>
              <a:rPr lang="en-US" sz="2600" baseline="30000" dirty="0">
                <a:latin typeface="+mj-lt"/>
              </a:rPr>
              <a:t>th</a:t>
            </a:r>
            <a:r>
              <a:rPr lang="en-US" sz="2600" dirty="0">
                <a:latin typeface="+mj-lt"/>
              </a:rPr>
              <a:t> February 1.00 – 5.00pm No Thursday session.</a:t>
            </a:r>
          </a:p>
          <a:p>
            <a:pPr marL="0" indent="0">
              <a:buNone/>
            </a:pPr>
            <a:endParaRPr lang="en-US" sz="2600" dirty="0">
              <a:latin typeface="+mj-lt"/>
            </a:endParaRPr>
          </a:p>
          <a:p>
            <a:pPr>
              <a:buFont typeface="Wingdings" panose="05000000000000000000" pitchFamily="2" charset="2"/>
              <a:buChar char="§"/>
            </a:pPr>
            <a:r>
              <a:rPr lang="en-US" sz="2600" dirty="0">
                <a:latin typeface="+mj-lt"/>
              </a:rPr>
              <a:t>Presentation of Group Name, Philosophy &amp; Mission Statement.</a:t>
            </a:r>
          </a:p>
          <a:p>
            <a:pPr>
              <a:buFont typeface="Wingdings" panose="05000000000000000000" pitchFamily="2" charset="2"/>
              <a:buChar char="§"/>
            </a:pPr>
            <a:r>
              <a:rPr lang="en-GB" sz="2600" dirty="0">
                <a:latin typeface="+mj-lt"/>
              </a:rPr>
              <a:t>Presentation of your Thematic Direction for your selected magazine cover.</a:t>
            </a:r>
          </a:p>
          <a:p>
            <a:pPr marL="0" indent="0">
              <a:buNone/>
            </a:pPr>
            <a:endParaRPr lang="en-GB" sz="2600" dirty="0">
              <a:latin typeface="+mj-lt"/>
            </a:endParaRPr>
          </a:p>
        </p:txBody>
      </p:sp>
    </p:spTree>
    <p:extLst>
      <p:ext uri="{BB962C8B-B14F-4D97-AF65-F5344CB8AC3E}">
        <p14:creationId xmlns:p14="http://schemas.microsoft.com/office/powerpoint/2010/main" val="29046381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3776</TotalTime>
  <Words>1860</Words>
  <Application>Microsoft Office PowerPoint</Application>
  <PresentationFormat>Widescreen</PresentationFormat>
  <Paragraphs>149</Paragraphs>
  <Slides>41</Slides>
  <Notes>16</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41</vt:i4>
      </vt:variant>
    </vt:vector>
  </HeadingPairs>
  <TitlesOfParts>
    <vt:vector size="47" baseType="lpstr">
      <vt:lpstr>Arial</vt:lpstr>
      <vt:lpstr>Calibri</vt:lpstr>
      <vt:lpstr>Calibri Light</vt:lpstr>
      <vt:lpstr>Wingdings</vt:lpstr>
      <vt:lpstr>Office Theme</vt:lpstr>
      <vt:lpstr>1_Office Theme</vt:lpstr>
      <vt:lpstr> ADDA4015  CONTEMPORARY CHALLENGES  MAKING A DIFFERENCE  Week 3 – 15.02.24</vt:lpstr>
      <vt:lpstr>Module Learning Outcomes (from module syllabus)</vt:lpstr>
      <vt:lpstr>Problem Statement</vt:lpstr>
      <vt:lpstr>What is a Problem Statement </vt:lpstr>
      <vt:lpstr>How to Write a Problem Statement </vt:lpstr>
      <vt:lpstr>1. Contextualize the problem. What do we already know?</vt:lpstr>
      <vt:lpstr>1. Contextualize the problem. What do we already know?</vt:lpstr>
      <vt:lpstr>2. Show why it matters</vt:lpstr>
      <vt:lpstr>2. Show why it matters</vt:lpstr>
      <vt:lpstr>2. Show why it matters</vt:lpstr>
      <vt:lpstr>3. Set your aims and objectives</vt:lpstr>
      <vt:lpstr>3. Set your aims and objectives</vt:lpstr>
      <vt:lpstr>Wicked Problem Research Validation &amp; Conveyance of Information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Validation &amp; Conveyance of Information</vt:lpstr>
      <vt:lpstr>Wicked Problem Groups:</vt:lpstr>
      <vt:lpstr>Wicked Problem Selection</vt:lpstr>
      <vt:lpstr>PowerPoint Presentation</vt:lpstr>
      <vt:lpstr>PowerPoint Presentation</vt:lpstr>
      <vt:lpstr>PowerPoint Presentation</vt:lpstr>
      <vt:lpstr>PowerPoint Presentation</vt:lpstr>
      <vt:lpstr>PowerPoint Presentation</vt:lpstr>
      <vt:lpstr>PowerPoint Presentation</vt:lpstr>
      <vt:lpstr>Wicked Problem Selection</vt:lpstr>
      <vt:lpstr>Next Week: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Paul Morrow – Transport Design a Complex Discipline</dc:title>
  <dc:creator>Paul Morrow</dc:creator>
  <cp:lastModifiedBy>Matthew Archer</cp:lastModifiedBy>
  <cp:revision>2</cp:revision>
  <dcterms:created xsi:type="dcterms:W3CDTF">2023-02-20T14:13:36Z</dcterms:created>
  <dcterms:modified xsi:type="dcterms:W3CDTF">2024-02-15T10:58:52Z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2020-11-09T00:00:00Z</vt:filetime>
  </property>
  <property fmtid="{D5CDD505-2E9C-101B-9397-08002B2CF9AE}" pid="3" name="Creator">
    <vt:lpwstr>Microsoft® PowerPoint® 2013</vt:lpwstr>
  </property>
  <property fmtid="{D5CDD505-2E9C-101B-9397-08002B2CF9AE}" pid="4" name="LastSaved">
    <vt:filetime>2023-02-20T00:00:00Z</vt:filetime>
  </property>
</Properties>
</file>