
<file path=[Content_Types].xml><?xml version="1.0" encoding="utf-8"?>
<Types xmlns="http://schemas.openxmlformats.org/package/2006/content-types">
  <Default ContentType="application/xml" Extension="xml"/>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8.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9.xml"/>
  <Override ContentType="application/vnd.openxmlformats-officedocument.presentationml.slide+xml" PartName="/ppt/slides/slide5.xml"/>
  <Override ContentType="application/vnd.openxmlformats-officedocument.presentationml.slide+xml" PartName="/ppt/slides/slide8.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59"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Lst>
  <p:sldSz cy="5143500" cx="91440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5" Type="http://schemas.openxmlformats.org/officeDocument/2006/relationships/slide" Target="slides/slide10.xml"/><Relationship Id="rId14" Type="http://schemas.openxmlformats.org/officeDocument/2006/relationships/slide" Target="slides/slide9.xml"/><Relationship Id="rId16" Type="http://schemas.openxmlformats.org/officeDocument/2006/relationships/slide" Target="slides/slide11.xml"/><Relationship Id="rId5" Type="http://schemas.openxmlformats.org/officeDocument/2006/relationships/notesMaster" Target="notesMasters/notesMaster1.xml"/><Relationship Id="rId6" Type="http://schemas.openxmlformats.org/officeDocument/2006/relationships/slide" Target="slides/slide1.xml"/><Relationship Id="rId7" Type="http://schemas.openxmlformats.org/officeDocument/2006/relationships/slide" Target="slides/slide2.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0" name="Shape 50"/>
        <p:cNvGrpSpPr/>
        <p:nvPr/>
      </p:nvGrpSpPr>
      <p:grpSpPr>
        <a:xfrm>
          <a:off x="0" y="0"/>
          <a:ext cx="0" cy="0"/>
          <a:chOff x="0" y="0"/>
          <a:chExt cx="0" cy="0"/>
        </a:xfrm>
      </p:grpSpPr>
      <p:sp>
        <p:nvSpPr>
          <p:cNvPr id="51" name="Google Shape;51;p: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
        <p:nvSpPr>
          <p:cNvPr id="52" name="Google Shape;52;p: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6" name="Shape 56"/>
        <p:cNvGrpSpPr/>
        <p:nvPr/>
      </p:nvGrpSpPr>
      <p:grpSpPr>
        <a:xfrm>
          <a:off x="0" y="0"/>
          <a:ext cx="0" cy="0"/>
          <a:chOff x="0" y="0"/>
          <a:chExt cx="0" cy="0"/>
        </a:xfrm>
      </p:grpSpPr>
      <p:sp>
        <p:nvSpPr>
          <p:cNvPr id="57" name="Google Shape;57;g2b1da7ed891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8" name="Google Shape;58;g2b1da7ed891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2" name="Shape 62"/>
        <p:cNvGrpSpPr/>
        <p:nvPr/>
      </p:nvGrpSpPr>
      <p:grpSpPr>
        <a:xfrm>
          <a:off x="0" y="0"/>
          <a:ext cx="0" cy="0"/>
          <a:chOff x="0" y="0"/>
          <a:chExt cx="0" cy="0"/>
        </a:xfrm>
      </p:grpSpPr>
      <p:sp>
        <p:nvSpPr>
          <p:cNvPr id="63" name="Google Shape;63;g2b1da7ed891_0_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4" name="Google Shape;64;g2b1da7ed891_0_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8" name="Shape 68"/>
        <p:cNvGrpSpPr/>
        <p:nvPr/>
      </p:nvGrpSpPr>
      <p:grpSpPr>
        <a:xfrm>
          <a:off x="0" y="0"/>
          <a:ext cx="0" cy="0"/>
          <a:chOff x="0" y="0"/>
          <a:chExt cx="0" cy="0"/>
        </a:xfrm>
      </p:grpSpPr>
      <p:sp>
        <p:nvSpPr>
          <p:cNvPr id="69" name="Google Shape;69;g2b1da7ed891_0_2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0" name="Google Shape;70;g2b1da7ed891_0_2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4" name="Shape 74"/>
        <p:cNvGrpSpPr/>
        <p:nvPr/>
      </p:nvGrpSpPr>
      <p:grpSpPr>
        <a:xfrm>
          <a:off x="0" y="0"/>
          <a:ext cx="0" cy="0"/>
          <a:chOff x="0" y="0"/>
          <a:chExt cx="0" cy="0"/>
        </a:xfrm>
      </p:grpSpPr>
      <p:sp>
        <p:nvSpPr>
          <p:cNvPr id="75" name="Google Shape;75;g2b1da7ed891_0_1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6" name="Google Shape;76;g2b1da7ed891_0_1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0" name="Shape 80"/>
        <p:cNvGrpSpPr/>
        <p:nvPr/>
      </p:nvGrpSpPr>
      <p:grpSpPr>
        <a:xfrm>
          <a:off x="0" y="0"/>
          <a:ext cx="0" cy="0"/>
          <a:chOff x="0" y="0"/>
          <a:chExt cx="0" cy="0"/>
        </a:xfrm>
      </p:grpSpPr>
      <p:sp>
        <p:nvSpPr>
          <p:cNvPr id="81" name="Google Shape;81;g2b3e0c10137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2" name="Google Shape;82;g2b3e0c10137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6" name="Shape 86"/>
        <p:cNvGrpSpPr/>
        <p:nvPr/>
      </p:nvGrpSpPr>
      <p:grpSpPr>
        <a:xfrm>
          <a:off x="0" y="0"/>
          <a:ext cx="0" cy="0"/>
          <a:chOff x="0" y="0"/>
          <a:chExt cx="0" cy="0"/>
        </a:xfrm>
      </p:grpSpPr>
      <p:sp>
        <p:nvSpPr>
          <p:cNvPr id="87" name="Google Shape;87;g2b1da7ed891_0_1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8" name="Google Shape;88;g2b1da7ed891_0_1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2" name="Shape 92"/>
        <p:cNvGrpSpPr/>
        <p:nvPr/>
      </p:nvGrpSpPr>
      <p:grpSpPr>
        <a:xfrm>
          <a:off x="0" y="0"/>
          <a:ext cx="0" cy="0"/>
          <a:chOff x="0" y="0"/>
          <a:chExt cx="0" cy="0"/>
        </a:xfrm>
      </p:grpSpPr>
      <p:sp>
        <p:nvSpPr>
          <p:cNvPr id="93" name="Google Shape;93;g2e93ea2dc27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4" name="Google Shape;94;g2e93ea2dc27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8" name="Shape 98"/>
        <p:cNvGrpSpPr/>
        <p:nvPr/>
      </p:nvGrpSpPr>
      <p:grpSpPr>
        <a:xfrm>
          <a:off x="0" y="0"/>
          <a:ext cx="0" cy="0"/>
          <a:chOff x="0" y="0"/>
          <a:chExt cx="0" cy="0"/>
        </a:xfrm>
      </p:grpSpPr>
      <p:sp>
        <p:nvSpPr>
          <p:cNvPr id="99" name="Google Shape;99;g2e93ea2dc27_1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0" name="Google Shape;100;g2e93ea2dc27_1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4" name="Shape 104"/>
        <p:cNvGrpSpPr/>
        <p:nvPr/>
      </p:nvGrpSpPr>
      <p:grpSpPr>
        <a:xfrm>
          <a:off x="0" y="0"/>
          <a:ext cx="0" cy="0"/>
          <a:chOff x="0" y="0"/>
          <a:chExt cx="0" cy="0"/>
        </a:xfrm>
      </p:grpSpPr>
      <p:sp>
        <p:nvSpPr>
          <p:cNvPr id="105" name="Google Shape;105;g2e93ea2dc27_1_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6" name="Google Shape;106;g2e93ea2dc27_1_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0" name="Shape 110"/>
        <p:cNvGrpSpPr/>
        <p:nvPr/>
      </p:nvGrpSpPr>
      <p:grpSpPr>
        <a:xfrm>
          <a:off x="0" y="0"/>
          <a:ext cx="0" cy="0"/>
          <a:chOff x="0" y="0"/>
          <a:chExt cx="0" cy="0"/>
        </a:xfrm>
      </p:grpSpPr>
      <p:sp>
        <p:nvSpPr>
          <p:cNvPr id="111" name="Google Shape;111;g2e93ea2dc27_1_1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2" name="Google Shape;112;g2e93ea2dc27_1_1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9" name="Shape 9"/>
        <p:cNvGrpSpPr/>
        <p:nvPr/>
      </p:nvGrpSpPr>
      <p:grpSpPr>
        <a:xfrm>
          <a:off x="0" y="0"/>
          <a:ext cx="0" cy="0"/>
          <a:chOff x="0" y="0"/>
          <a:chExt cx="0" cy="0"/>
        </a:xfrm>
      </p:grpSpPr>
      <p:sp>
        <p:nvSpPr>
          <p:cNvPr id="10" name="Google Shape;10;p2"/>
          <p:cNvSpPr txBox="1"/>
          <p:nvPr>
            <p:ph type="ctrTitle"/>
          </p:nvPr>
        </p:nvSpPr>
        <p:spPr>
          <a:xfrm>
            <a:off x="311708" y="744575"/>
            <a:ext cx="8520600" cy="2052600"/>
          </a:xfrm>
          <a:prstGeom prst="rect">
            <a:avLst/>
          </a:prstGeom>
        </p:spPr>
        <p:txBody>
          <a:bodyPr anchorCtr="0" anchor="b" bIns="91425" lIns="91425" spcFirstLastPara="1" rIns="91425" wrap="square" tIns="91425">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p:txBody>
      </p:sp>
      <p:sp>
        <p:nvSpPr>
          <p:cNvPr id="11" name="Google Shape;11;p2"/>
          <p:cNvSpPr txBox="1"/>
          <p:nvPr>
            <p:ph idx="1" type="subTitle"/>
          </p:nvPr>
        </p:nvSpPr>
        <p:spPr>
          <a:xfrm>
            <a:off x="311700" y="2834125"/>
            <a:ext cx="8520600" cy="7926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p:txBody>
      </p:sp>
      <p:sp>
        <p:nvSpPr>
          <p:cNvPr id="12" name="Google Shape;12;p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13" name="Shape 13"/>
        <p:cNvGrpSpPr/>
        <p:nvPr/>
      </p:nvGrpSpPr>
      <p:grpSpPr>
        <a:xfrm>
          <a:off x="0" y="0"/>
          <a:ext cx="0" cy="0"/>
          <a:chOff x="0" y="0"/>
          <a:chExt cx="0" cy="0"/>
        </a:xfrm>
      </p:grpSpPr>
      <p:sp>
        <p:nvSpPr>
          <p:cNvPr id="14" name="Google Shape;14;p3"/>
          <p:cNvSpPr txBox="1"/>
          <p:nvPr>
            <p:ph type="title"/>
          </p:nvPr>
        </p:nvSpPr>
        <p:spPr>
          <a:xfrm>
            <a:off x="311700" y="2150850"/>
            <a:ext cx="8520600" cy="841800"/>
          </a:xfrm>
          <a:prstGeom prst="rect">
            <a:avLst/>
          </a:prstGeom>
        </p:spPr>
        <p:txBody>
          <a:bodyPr anchorCtr="0" anchor="ctr" bIns="91425" lIns="91425" spcFirstLastPara="1" rIns="91425" wrap="square" tIns="91425">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p:txBody>
      </p:sp>
      <p:sp>
        <p:nvSpPr>
          <p:cNvPr id="15" name="Google Shape;15;p3"/>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16" name="Shape 16"/>
        <p:cNvGrpSpPr/>
        <p:nvPr/>
      </p:nvGrpSpPr>
      <p:grpSpPr>
        <a:xfrm>
          <a:off x="0" y="0"/>
          <a:ext cx="0" cy="0"/>
          <a:chOff x="0" y="0"/>
          <a:chExt cx="0" cy="0"/>
        </a:xfrm>
      </p:grpSpPr>
      <p:sp>
        <p:nvSpPr>
          <p:cNvPr id="17" name="Google Shape;17;p4"/>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18" name="Google Shape;18;p4"/>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19" name="Google Shape;19;p4"/>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20" name="Shape 20"/>
        <p:cNvGrpSpPr/>
        <p:nvPr/>
      </p:nvGrpSpPr>
      <p:grpSpPr>
        <a:xfrm>
          <a:off x="0" y="0"/>
          <a:ext cx="0" cy="0"/>
          <a:chOff x="0" y="0"/>
          <a:chExt cx="0" cy="0"/>
        </a:xfrm>
      </p:grpSpPr>
      <p:sp>
        <p:nvSpPr>
          <p:cNvPr id="21" name="Google Shape;21;p5"/>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2" name="Google Shape;22;p5"/>
          <p:cNvSpPr txBox="1"/>
          <p:nvPr>
            <p:ph idx="1" type="body"/>
          </p:nvPr>
        </p:nvSpPr>
        <p:spPr>
          <a:xfrm>
            <a:off x="3117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3" name="Google Shape;23;p5"/>
          <p:cNvSpPr txBox="1"/>
          <p:nvPr>
            <p:ph idx="2" type="body"/>
          </p:nvPr>
        </p:nvSpPr>
        <p:spPr>
          <a:xfrm>
            <a:off x="48324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4" name="Google Shape;24;p5"/>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25" name="Shape 25"/>
        <p:cNvGrpSpPr/>
        <p:nvPr/>
      </p:nvGrpSpPr>
      <p:grpSpPr>
        <a:xfrm>
          <a:off x="0" y="0"/>
          <a:ext cx="0" cy="0"/>
          <a:chOff x="0" y="0"/>
          <a:chExt cx="0" cy="0"/>
        </a:xfrm>
      </p:grpSpPr>
      <p:sp>
        <p:nvSpPr>
          <p:cNvPr id="26" name="Google Shape;26;p6"/>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7" name="Google Shape;27;p6"/>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28" name="Shape 28"/>
        <p:cNvGrpSpPr/>
        <p:nvPr/>
      </p:nvGrpSpPr>
      <p:grpSpPr>
        <a:xfrm>
          <a:off x="0" y="0"/>
          <a:ext cx="0" cy="0"/>
          <a:chOff x="0" y="0"/>
          <a:chExt cx="0" cy="0"/>
        </a:xfrm>
      </p:grpSpPr>
      <p:sp>
        <p:nvSpPr>
          <p:cNvPr id="29" name="Google Shape;29;p7"/>
          <p:cNvSpPr txBox="1"/>
          <p:nvPr>
            <p:ph type="title"/>
          </p:nvPr>
        </p:nvSpPr>
        <p:spPr>
          <a:xfrm>
            <a:off x="311700" y="555600"/>
            <a:ext cx="2808000" cy="755700"/>
          </a:xfrm>
          <a:prstGeom prst="rect">
            <a:avLst/>
          </a:prstGeom>
        </p:spPr>
        <p:txBody>
          <a:bodyPr anchorCtr="0" anchor="b"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30" name="Google Shape;30;p7"/>
          <p:cNvSpPr txBox="1"/>
          <p:nvPr>
            <p:ph idx="1" type="body"/>
          </p:nvPr>
        </p:nvSpPr>
        <p:spPr>
          <a:xfrm>
            <a:off x="311700" y="1389600"/>
            <a:ext cx="2808000" cy="3179400"/>
          </a:xfrm>
          <a:prstGeom prst="rect">
            <a:avLst/>
          </a:prstGeom>
        </p:spPr>
        <p:txBody>
          <a:bodyPr anchorCtr="0" anchor="t" bIns="91425" lIns="91425" spcFirstLastPara="1" rIns="91425" wrap="square" tIns="91425">
            <a:norm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31" name="Google Shape;31;p7"/>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32" name="Shape 32"/>
        <p:cNvGrpSpPr/>
        <p:nvPr/>
      </p:nvGrpSpPr>
      <p:grpSpPr>
        <a:xfrm>
          <a:off x="0" y="0"/>
          <a:ext cx="0" cy="0"/>
          <a:chOff x="0" y="0"/>
          <a:chExt cx="0" cy="0"/>
        </a:xfrm>
      </p:grpSpPr>
      <p:sp>
        <p:nvSpPr>
          <p:cNvPr id="33" name="Google Shape;33;p8"/>
          <p:cNvSpPr txBox="1"/>
          <p:nvPr>
            <p:ph type="title"/>
          </p:nvPr>
        </p:nvSpPr>
        <p:spPr>
          <a:xfrm>
            <a:off x="490250" y="450150"/>
            <a:ext cx="6367800" cy="4090800"/>
          </a:xfrm>
          <a:prstGeom prst="rect">
            <a:avLst/>
          </a:prstGeom>
        </p:spPr>
        <p:txBody>
          <a:bodyPr anchorCtr="0" anchor="ctr" bIns="91425" lIns="91425" spcFirstLastPara="1" rIns="91425" wrap="square" tIns="91425">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p:txBody>
      </p:sp>
      <p:sp>
        <p:nvSpPr>
          <p:cNvPr id="34" name="Google Shape;34;p8"/>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35"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 name="Google Shape;37;p9"/>
          <p:cNvSpPr txBox="1"/>
          <p:nvPr>
            <p:ph type="title"/>
          </p:nvPr>
        </p:nvSpPr>
        <p:spPr>
          <a:xfrm>
            <a:off x="265500" y="1233175"/>
            <a:ext cx="4045200" cy="1482300"/>
          </a:xfrm>
          <a:prstGeom prst="rect">
            <a:avLst/>
          </a:prstGeom>
        </p:spPr>
        <p:txBody>
          <a:bodyPr anchorCtr="0" anchor="b" bIns="91425" lIns="91425" spcFirstLastPara="1" rIns="91425" wrap="square" tIns="91425">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p:txBody>
      </p:sp>
      <p:sp>
        <p:nvSpPr>
          <p:cNvPr id="38" name="Google Shape;38;p9"/>
          <p:cNvSpPr txBox="1"/>
          <p:nvPr>
            <p:ph idx="1" type="subTitle"/>
          </p:nvPr>
        </p:nvSpPr>
        <p:spPr>
          <a:xfrm>
            <a:off x="265500" y="2803075"/>
            <a:ext cx="4045200" cy="12351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39" name="Google Shape;39;p9"/>
          <p:cNvSpPr txBox="1"/>
          <p:nvPr>
            <p:ph idx="2" type="body"/>
          </p:nvPr>
        </p:nvSpPr>
        <p:spPr>
          <a:xfrm>
            <a:off x="4939500" y="724075"/>
            <a:ext cx="3837000" cy="3695100"/>
          </a:xfrm>
          <a:prstGeom prst="rect">
            <a:avLst/>
          </a:prstGeom>
        </p:spPr>
        <p:txBody>
          <a:bodyPr anchorCtr="0" anchor="ctr"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40" name="Google Shape;40;p9"/>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41" name="Shape 41"/>
        <p:cNvGrpSpPr/>
        <p:nvPr/>
      </p:nvGrpSpPr>
      <p:grpSpPr>
        <a:xfrm>
          <a:off x="0" y="0"/>
          <a:ext cx="0" cy="0"/>
          <a:chOff x="0" y="0"/>
          <a:chExt cx="0" cy="0"/>
        </a:xfrm>
      </p:grpSpPr>
      <p:sp>
        <p:nvSpPr>
          <p:cNvPr id="42" name="Google Shape;42;p10"/>
          <p:cNvSpPr txBox="1"/>
          <p:nvPr>
            <p:ph idx="1" type="body"/>
          </p:nvPr>
        </p:nvSpPr>
        <p:spPr>
          <a:xfrm>
            <a:off x="311700" y="4230575"/>
            <a:ext cx="5998800" cy="605100"/>
          </a:xfrm>
          <a:prstGeom prst="rect">
            <a:avLst/>
          </a:prstGeom>
        </p:spPr>
        <p:txBody>
          <a:bodyPr anchorCtr="0" anchor="ctr" bIns="91425" lIns="91425" spcFirstLastPara="1" rIns="91425" wrap="square" tIns="91425">
            <a:normAutofit/>
          </a:bodyPr>
          <a:lstStyle>
            <a:lvl1pPr indent="-228600" lvl="0" marL="457200">
              <a:lnSpc>
                <a:spcPct val="100000"/>
              </a:lnSpc>
              <a:spcBef>
                <a:spcPts val="0"/>
              </a:spcBef>
              <a:spcAft>
                <a:spcPts val="0"/>
              </a:spcAft>
              <a:buSzPts val="1800"/>
              <a:buNone/>
              <a:defRPr/>
            </a:lvl1pPr>
          </a:lstStyle>
          <a:p/>
        </p:txBody>
      </p:sp>
      <p:sp>
        <p:nvSpPr>
          <p:cNvPr id="43" name="Google Shape;43;p10"/>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44" name="Shape 44"/>
        <p:cNvGrpSpPr/>
        <p:nvPr/>
      </p:nvGrpSpPr>
      <p:grpSpPr>
        <a:xfrm>
          <a:off x="0" y="0"/>
          <a:ext cx="0" cy="0"/>
          <a:chOff x="0" y="0"/>
          <a:chExt cx="0" cy="0"/>
        </a:xfrm>
      </p:grpSpPr>
      <p:sp>
        <p:nvSpPr>
          <p:cNvPr id="45" name="Google Shape;45;p11"/>
          <p:cNvSpPr txBox="1"/>
          <p:nvPr>
            <p:ph hasCustomPrompt="1" type="title"/>
          </p:nvPr>
        </p:nvSpPr>
        <p:spPr>
          <a:xfrm>
            <a:off x="311700" y="1106125"/>
            <a:ext cx="8520600" cy="1963500"/>
          </a:xfrm>
          <a:prstGeom prst="rect">
            <a:avLst/>
          </a:prstGeom>
        </p:spPr>
        <p:txBody>
          <a:bodyPr anchorCtr="0" anchor="b" bIns="91425" lIns="91425" spcFirstLastPara="1" rIns="91425" wrap="square" tIns="91425">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p:nvPr>
            <p:ph idx="1" type="body"/>
          </p:nvPr>
        </p:nvSpPr>
        <p:spPr>
          <a:xfrm>
            <a:off x="311700" y="3152225"/>
            <a:ext cx="8520600" cy="1300800"/>
          </a:xfrm>
          <a:prstGeom prst="rect">
            <a:avLst/>
          </a:prstGeom>
        </p:spPr>
        <p:txBody>
          <a:bodyPr anchorCtr="0" anchor="t" bIns="91425" lIns="91425" spcFirstLastPara="1" rIns="91425" wrap="square" tIns="91425">
            <a:normAutofit/>
          </a:bodyPr>
          <a:lstStyle>
            <a:lvl1pPr indent="-342900" lvl="0" marL="457200" algn="ctr">
              <a:spcBef>
                <a:spcPts val="0"/>
              </a:spcBef>
              <a:spcAft>
                <a:spcPts val="0"/>
              </a:spcAft>
              <a:buSzPts val="1800"/>
              <a:buChar char="●"/>
              <a:defRPr/>
            </a:lvl1pPr>
            <a:lvl2pPr indent="-317500" lvl="1" marL="914400" algn="ctr">
              <a:spcBef>
                <a:spcPts val="0"/>
              </a:spcBef>
              <a:spcAft>
                <a:spcPts val="0"/>
              </a:spcAft>
              <a:buSzPts val="1400"/>
              <a:buChar char="○"/>
              <a:defRPr/>
            </a:lvl2pPr>
            <a:lvl3pPr indent="-317500" lvl="2" marL="1371600" algn="ctr">
              <a:spcBef>
                <a:spcPts val="0"/>
              </a:spcBef>
              <a:spcAft>
                <a:spcPts val="0"/>
              </a:spcAft>
              <a:buSzPts val="1400"/>
              <a:buChar char="■"/>
              <a:defRPr/>
            </a:lvl3pPr>
            <a:lvl4pPr indent="-317500" lvl="3" marL="1828800" algn="ctr">
              <a:spcBef>
                <a:spcPts val="0"/>
              </a:spcBef>
              <a:spcAft>
                <a:spcPts val="0"/>
              </a:spcAft>
              <a:buSzPts val="1400"/>
              <a:buChar char="●"/>
              <a:defRPr/>
            </a:lvl4pPr>
            <a:lvl5pPr indent="-317500" lvl="4" marL="2286000" algn="ctr">
              <a:spcBef>
                <a:spcPts val="0"/>
              </a:spcBef>
              <a:spcAft>
                <a:spcPts val="0"/>
              </a:spcAft>
              <a:buSzPts val="1400"/>
              <a:buChar char="○"/>
              <a:defRPr/>
            </a:lvl5pPr>
            <a:lvl6pPr indent="-317500" lvl="5" marL="2743200" algn="ctr">
              <a:spcBef>
                <a:spcPts val="0"/>
              </a:spcBef>
              <a:spcAft>
                <a:spcPts val="0"/>
              </a:spcAft>
              <a:buSzPts val="1400"/>
              <a:buChar char="■"/>
              <a:defRPr/>
            </a:lvl6pPr>
            <a:lvl7pPr indent="-317500" lvl="6" marL="3200400" algn="ctr">
              <a:spcBef>
                <a:spcPts val="0"/>
              </a:spcBef>
              <a:spcAft>
                <a:spcPts val="0"/>
              </a:spcAft>
              <a:buSzPts val="1400"/>
              <a:buChar char="●"/>
              <a:defRPr/>
            </a:lvl7pPr>
            <a:lvl8pPr indent="-317500" lvl="7" marL="3657600" algn="ctr">
              <a:spcBef>
                <a:spcPts val="0"/>
              </a:spcBef>
              <a:spcAft>
                <a:spcPts val="0"/>
              </a:spcAft>
              <a:buSzPts val="1400"/>
              <a:buChar char="○"/>
              <a:defRPr/>
            </a:lvl8pPr>
            <a:lvl9pPr indent="-317500" lvl="8" marL="4114800" algn="ctr">
              <a:spcBef>
                <a:spcPts val="0"/>
              </a:spcBef>
              <a:spcAft>
                <a:spcPts val="0"/>
              </a:spcAft>
              <a:buSzPts val="1400"/>
              <a:buChar char="■"/>
              <a:defRPr/>
            </a:lvl9pPr>
          </a:lstStyle>
          <a:p/>
        </p:txBody>
      </p:sp>
      <p:sp>
        <p:nvSpPr>
          <p:cNvPr id="47" name="Google Shape;47;p11"/>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48" name="Shape 48"/>
        <p:cNvGrpSpPr/>
        <p:nvPr/>
      </p:nvGrpSpPr>
      <p:grpSpPr>
        <a:xfrm>
          <a:off x="0" y="0"/>
          <a:ext cx="0" cy="0"/>
          <a:chOff x="0" y="0"/>
          <a:chExt cx="0" cy="0"/>
        </a:xfrm>
      </p:grpSpPr>
      <p:sp>
        <p:nvSpPr>
          <p:cNvPr id="49" name="Google Shape;49;p1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p:txBody>
      </p:sp>
      <p:sp>
        <p:nvSpPr>
          <p:cNvPr id="7" name="Google Shape;7;p1"/>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lvl1pPr indent="-342900" lvl="0" marL="457200">
              <a:lnSpc>
                <a:spcPct val="115000"/>
              </a:lnSpc>
              <a:spcBef>
                <a:spcPts val="0"/>
              </a:spcBef>
              <a:spcAft>
                <a:spcPts val="0"/>
              </a:spcAft>
              <a:buClr>
                <a:schemeClr val="dk2"/>
              </a:buClr>
              <a:buSzPts val="1800"/>
              <a:buChar char="●"/>
              <a:defRPr sz="1800">
                <a:solidFill>
                  <a:schemeClr val="dk2"/>
                </a:solidFill>
              </a:defRPr>
            </a:lvl1pPr>
            <a:lvl2pPr indent="-317500" lvl="1" marL="914400">
              <a:lnSpc>
                <a:spcPct val="115000"/>
              </a:lnSpc>
              <a:spcBef>
                <a:spcPts val="0"/>
              </a:spcBef>
              <a:spcAft>
                <a:spcPts val="0"/>
              </a:spcAft>
              <a:buClr>
                <a:schemeClr val="dk2"/>
              </a:buClr>
              <a:buSzPts val="1400"/>
              <a:buChar char="○"/>
              <a:defRPr>
                <a:solidFill>
                  <a:schemeClr val="dk2"/>
                </a:solidFill>
              </a:defRPr>
            </a:lvl2pPr>
            <a:lvl3pPr indent="-317500" lvl="2" marL="1371600">
              <a:lnSpc>
                <a:spcPct val="115000"/>
              </a:lnSpc>
              <a:spcBef>
                <a:spcPts val="0"/>
              </a:spcBef>
              <a:spcAft>
                <a:spcPts val="0"/>
              </a:spcAft>
              <a:buClr>
                <a:schemeClr val="dk2"/>
              </a:buClr>
              <a:buSzPts val="1400"/>
              <a:buChar char="■"/>
              <a:defRPr>
                <a:solidFill>
                  <a:schemeClr val="dk2"/>
                </a:solidFill>
              </a:defRPr>
            </a:lvl3pPr>
            <a:lvl4pPr indent="-317500" lvl="3" marL="1828800">
              <a:lnSpc>
                <a:spcPct val="115000"/>
              </a:lnSpc>
              <a:spcBef>
                <a:spcPts val="0"/>
              </a:spcBef>
              <a:spcAft>
                <a:spcPts val="0"/>
              </a:spcAft>
              <a:buClr>
                <a:schemeClr val="dk2"/>
              </a:buClr>
              <a:buSzPts val="1400"/>
              <a:buChar char="●"/>
              <a:defRPr>
                <a:solidFill>
                  <a:schemeClr val="dk2"/>
                </a:solidFill>
              </a:defRPr>
            </a:lvl4pPr>
            <a:lvl5pPr indent="-317500" lvl="4" marL="2286000">
              <a:lnSpc>
                <a:spcPct val="115000"/>
              </a:lnSpc>
              <a:spcBef>
                <a:spcPts val="0"/>
              </a:spcBef>
              <a:spcAft>
                <a:spcPts val="0"/>
              </a:spcAft>
              <a:buClr>
                <a:schemeClr val="dk2"/>
              </a:buClr>
              <a:buSzPts val="1400"/>
              <a:buChar char="○"/>
              <a:defRPr>
                <a:solidFill>
                  <a:schemeClr val="dk2"/>
                </a:solidFill>
              </a:defRPr>
            </a:lvl5pPr>
            <a:lvl6pPr indent="-317500" lvl="5" marL="2743200">
              <a:lnSpc>
                <a:spcPct val="115000"/>
              </a:lnSpc>
              <a:spcBef>
                <a:spcPts val="0"/>
              </a:spcBef>
              <a:spcAft>
                <a:spcPts val="0"/>
              </a:spcAft>
              <a:buClr>
                <a:schemeClr val="dk2"/>
              </a:buClr>
              <a:buSzPts val="1400"/>
              <a:buChar char="■"/>
              <a:defRPr>
                <a:solidFill>
                  <a:schemeClr val="dk2"/>
                </a:solidFill>
              </a:defRPr>
            </a:lvl6pPr>
            <a:lvl7pPr indent="-317500" lvl="6" marL="3200400">
              <a:lnSpc>
                <a:spcPct val="115000"/>
              </a:lnSpc>
              <a:spcBef>
                <a:spcPts val="0"/>
              </a:spcBef>
              <a:spcAft>
                <a:spcPts val="0"/>
              </a:spcAft>
              <a:buClr>
                <a:schemeClr val="dk2"/>
              </a:buClr>
              <a:buSzPts val="1400"/>
              <a:buChar char="●"/>
              <a:defRPr>
                <a:solidFill>
                  <a:schemeClr val="dk2"/>
                </a:solidFill>
              </a:defRPr>
            </a:lvl7pPr>
            <a:lvl8pPr indent="-317500" lvl="7" marL="3657600">
              <a:lnSpc>
                <a:spcPct val="115000"/>
              </a:lnSpc>
              <a:spcBef>
                <a:spcPts val="0"/>
              </a:spcBef>
              <a:spcAft>
                <a:spcPts val="0"/>
              </a:spcAft>
              <a:buClr>
                <a:schemeClr val="dk2"/>
              </a:buClr>
              <a:buSzPts val="1400"/>
              <a:buChar char="○"/>
              <a:defRPr>
                <a:solidFill>
                  <a:schemeClr val="dk2"/>
                </a:solidFill>
              </a:defRPr>
            </a:lvl8pPr>
            <a:lvl9pPr indent="-317500" lvl="8" marL="4114800">
              <a:lnSpc>
                <a:spcPct val="115000"/>
              </a:lnSpc>
              <a:spcBef>
                <a:spcPts val="0"/>
              </a:spcBef>
              <a:spcAft>
                <a:spcPts val="0"/>
              </a:spcAft>
              <a:buClr>
                <a:schemeClr val="dk2"/>
              </a:buClr>
              <a:buSzPts val="1400"/>
              <a:buChar char="■"/>
              <a:defRPr>
                <a:solidFill>
                  <a:schemeClr val="dk2"/>
                </a:solidFill>
              </a:defRPr>
            </a:lvl9pPr>
          </a:lstStyle>
          <a:p/>
        </p:txBody>
      </p:sp>
      <p:sp>
        <p:nvSpPr>
          <p:cNvPr id="8" name="Google Shape;8;p1"/>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indent="0" lvl="0" marL="0" rtl="0" algn="r">
              <a:spcBef>
                <a:spcPts val="0"/>
              </a:spcBef>
              <a:spcAft>
                <a:spcPts val="0"/>
              </a:spcAft>
              <a:buNone/>
            </a:pPr>
            <a:fld id="{00000000-1234-1234-1234-123412341234}" type="slidenum">
              <a:rPr lang="en"/>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1.xml"/><Relationship Id="rId3" Type="http://schemas.openxmlformats.org/officeDocument/2006/relationships/hyperlink" Target="https://www.theatlantic.com/culture/archive/2020/07/disney-world-during-pandemic-extremely-weird/614617/" TargetMode="External"/><Relationship Id="rId4" Type="http://schemas.openxmlformats.org/officeDocument/2006/relationships/hyperlink" Target="https://www.forbes.com/sites/carolinereid/2024/04/14/" TargetMode="External"/><Relationship Id="rId5" Type="http://schemas.openxmlformats.org/officeDocument/2006/relationships/hyperlink" Target="https://www.forbes.com/sites/carolinereid/2023/08/30/" TargetMode="External"/><Relationship Id="rId6" Type="http://schemas.openxmlformats.org/officeDocument/2006/relationships/hyperlink" Target="https://www.cnbc.com/2023/07/13/" TargetMode="External"/><Relationship Id="rId7" Type="http://schemas.openxmlformats.org/officeDocument/2006/relationships/hyperlink" Target="https://variety.com/2024/tv/news/disney-stock-falls-weak-parks-outlook-tv-business-1235994348/" TargetMode="Externa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3" name="Shape 53"/>
        <p:cNvGrpSpPr/>
        <p:nvPr/>
      </p:nvGrpSpPr>
      <p:grpSpPr>
        <a:xfrm>
          <a:off x="0" y="0"/>
          <a:ext cx="0" cy="0"/>
          <a:chOff x="0" y="0"/>
          <a:chExt cx="0" cy="0"/>
        </a:xfrm>
      </p:grpSpPr>
      <p:sp>
        <p:nvSpPr>
          <p:cNvPr id="54" name="Google Shape;54;p13"/>
          <p:cNvSpPr txBox="1"/>
          <p:nvPr>
            <p:ph type="ctrTitle"/>
          </p:nvPr>
        </p:nvSpPr>
        <p:spPr>
          <a:xfrm>
            <a:off x="311708" y="744575"/>
            <a:ext cx="8520600" cy="2052600"/>
          </a:xfrm>
          <a:prstGeom prst="rect">
            <a:avLst/>
          </a:prstGeom>
        </p:spPr>
        <p:txBody>
          <a:bodyPr anchorCtr="0" anchor="b" bIns="91425" lIns="91425" spcFirstLastPara="1" rIns="91425" wrap="square" tIns="91425">
            <a:normAutofit/>
          </a:bodyPr>
          <a:lstStyle/>
          <a:p>
            <a:pPr indent="0" lvl="0" marL="0" rtl="0" algn="ctr">
              <a:spcBef>
                <a:spcPts val="0"/>
              </a:spcBef>
              <a:spcAft>
                <a:spcPts val="0"/>
              </a:spcAft>
              <a:buNone/>
            </a:pPr>
            <a:r>
              <a:rPr lang="en"/>
              <a:t>Disney </a:t>
            </a:r>
            <a:endParaRPr/>
          </a:p>
        </p:txBody>
      </p:sp>
      <p:sp>
        <p:nvSpPr>
          <p:cNvPr id="55" name="Google Shape;55;p13"/>
          <p:cNvSpPr txBox="1"/>
          <p:nvPr>
            <p:ph idx="1" type="subTitle"/>
          </p:nvPr>
        </p:nvSpPr>
        <p:spPr>
          <a:xfrm>
            <a:off x="311700" y="2834125"/>
            <a:ext cx="8520600" cy="792600"/>
          </a:xfrm>
          <a:prstGeom prst="rect">
            <a:avLst/>
          </a:prstGeom>
        </p:spPr>
        <p:txBody>
          <a:bodyPr anchorCtr="0" anchor="t" bIns="91425" lIns="91425" spcFirstLastPara="1" rIns="91425" wrap="square" tIns="91425">
            <a:normAutofit/>
          </a:bodyPr>
          <a:lstStyle/>
          <a:p>
            <a:pPr indent="0" lvl="0" marL="0" rtl="0" algn="ctr">
              <a:spcBef>
                <a:spcPts val="0"/>
              </a:spcBef>
              <a:spcAft>
                <a:spcPts val="0"/>
              </a:spcAft>
              <a:buNone/>
            </a:pPr>
            <a:r>
              <a:t/>
            </a:r>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9" name="Shape 59"/>
        <p:cNvGrpSpPr/>
        <p:nvPr/>
      </p:nvGrpSpPr>
      <p:grpSpPr>
        <a:xfrm>
          <a:off x="0" y="0"/>
          <a:ext cx="0" cy="0"/>
          <a:chOff x="0" y="0"/>
          <a:chExt cx="0" cy="0"/>
        </a:xfrm>
      </p:grpSpPr>
      <p:sp>
        <p:nvSpPr>
          <p:cNvPr id="60" name="Google Shape;60;p14"/>
          <p:cNvSpPr txBox="1"/>
          <p:nvPr>
            <p:ph type="title"/>
          </p:nvPr>
        </p:nvSpPr>
        <p:spPr>
          <a:xfrm>
            <a:off x="311700" y="0"/>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Disney </a:t>
            </a:r>
            <a:r>
              <a:rPr lang="en"/>
              <a:t>corporation</a:t>
            </a:r>
            <a:r>
              <a:rPr lang="en"/>
              <a:t> </a:t>
            </a:r>
            <a:endParaRPr/>
          </a:p>
        </p:txBody>
      </p:sp>
      <p:sp>
        <p:nvSpPr>
          <p:cNvPr id="61" name="Google Shape;61;p14"/>
          <p:cNvSpPr txBox="1"/>
          <p:nvPr>
            <p:ph idx="1" type="body"/>
          </p:nvPr>
        </p:nvSpPr>
        <p:spPr>
          <a:xfrm>
            <a:off x="311700" y="572700"/>
            <a:ext cx="8520600" cy="34164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a:t>Disney started in and it focused on good family values managing as if they are appealing to families, this is shown with there whole business stratagy for example </a:t>
            </a:r>
            <a:r>
              <a:rPr lang="en"/>
              <a:t>mary</a:t>
            </a:r>
            <a:r>
              <a:rPr lang="en"/>
              <a:t> poppins was completely family based, the idea of disney is to target kids </a:t>
            </a:r>
            <a:endParaRPr/>
          </a:p>
          <a:p>
            <a:pPr indent="0" lvl="0" marL="0" rtl="0" algn="l">
              <a:spcBef>
                <a:spcPts val="1200"/>
              </a:spcBef>
              <a:spcAft>
                <a:spcPts val="0"/>
              </a:spcAft>
              <a:buNone/>
            </a:pPr>
            <a:r>
              <a:t/>
            </a:r>
            <a:endParaRPr/>
          </a:p>
          <a:p>
            <a:pPr indent="0" lvl="0" marL="0" rtl="0" algn="l">
              <a:spcBef>
                <a:spcPts val="1200"/>
              </a:spcBef>
              <a:spcAft>
                <a:spcPts val="1200"/>
              </a:spcAft>
              <a:buNone/>
            </a:pPr>
            <a:r>
              <a:rPr lang="en"/>
              <a:t>I will show how they </a:t>
            </a:r>
            <a:r>
              <a:rPr lang="en"/>
              <a:t>achieve</a:t>
            </a:r>
            <a:r>
              <a:rPr lang="en"/>
              <a:t> </a:t>
            </a:r>
            <a:r>
              <a:rPr lang="en"/>
              <a:t>their</a:t>
            </a:r>
            <a:r>
              <a:rPr lang="en"/>
              <a:t> goal in my </a:t>
            </a:r>
            <a:r>
              <a:rPr lang="en"/>
              <a:t>assignment</a:t>
            </a:r>
            <a:r>
              <a:rPr lang="en"/>
              <a:t> through all medias </a:t>
            </a:r>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5" name="Shape 65"/>
        <p:cNvGrpSpPr/>
        <p:nvPr/>
      </p:nvGrpSpPr>
      <p:grpSpPr>
        <a:xfrm>
          <a:off x="0" y="0"/>
          <a:ext cx="0" cy="0"/>
          <a:chOff x="0" y="0"/>
          <a:chExt cx="0" cy="0"/>
        </a:xfrm>
      </p:grpSpPr>
      <p:sp>
        <p:nvSpPr>
          <p:cNvPr id="66" name="Google Shape;66;p15"/>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Media </a:t>
            </a:r>
            <a:endParaRPr/>
          </a:p>
        </p:txBody>
      </p:sp>
      <p:sp>
        <p:nvSpPr>
          <p:cNvPr id="67" name="Google Shape;67;p15"/>
          <p:cNvSpPr txBox="1"/>
          <p:nvPr>
            <p:ph idx="1" type="body"/>
          </p:nvPr>
        </p:nvSpPr>
        <p:spPr>
          <a:xfrm>
            <a:off x="0" y="956250"/>
            <a:ext cx="8832300" cy="3612600"/>
          </a:xfrm>
          <a:prstGeom prst="rect">
            <a:avLst/>
          </a:prstGeom>
        </p:spPr>
        <p:txBody>
          <a:bodyPr anchorCtr="0" anchor="t" bIns="91425" lIns="91425" spcFirstLastPara="1" rIns="91425" wrap="square" tIns="91425">
            <a:normAutofit/>
          </a:bodyPr>
          <a:lstStyle/>
          <a:p>
            <a:pPr indent="0" lvl="0" marL="0" rtl="0" algn="l">
              <a:spcBef>
                <a:spcPts val="0"/>
              </a:spcBef>
              <a:spcAft>
                <a:spcPts val="1200"/>
              </a:spcAft>
              <a:buNone/>
            </a:pPr>
            <a:r>
              <a:rPr lang="en"/>
              <a:t>Walt disney started his business in 1923 while Max Fleischer was making cartoons before disney his early work started Gertie the Dinosaur, but disney made there videos more focused on children and max fleischer made his focused on more adult content like poppie, this stratagy made disney famous and beloved by families all over the world, by being the so well known everyone is willing to put it on for families.</a:t>
            </a:r>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1" name="Shape 71"/>
        <p:cNvGrpSpPr/>
        <p:nvPr/>
      </p:nvGrpSpPr>
      <p:grpSpPr>
        <a:xfrm>
          <a:off x="0" y="0"/>
          <a:ext cx="0" cy="0"/>
          <a:chOff x="0" y="0"/>
          <a:chExt cx="0" cy="0"/>
        </a:xfrm>
      </p:grpSpPr>
      <p:sp>
        <p:nvSpPr>
          <p:cNvPr id="72" name="Google Shape;72;p16"/>
          <p:cNvSpPr txBox="1"/>
          <p:nvPr>
            <p:ph type="title"/>
          </p:nvPr>
        </p:nvSpPr>
        <p:spPr>
          <a:xfrm>
            <a:off x="166825" y="140750"/>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parks</a:t>
            </a:r>
            <a:endParaRPr/>
          </a:p>
        </p:txBody>
      </p:sp>
      <p:sp>
        <p:nvSpPr>
          <p:cNvPr id="73" name="Google Shape;73;p16"/>
          <p:cNvSpPr txBox="1"/>
          <p:nvPr>
            <p:ph idx="1" type="body"/>
          </p:nvPr>
        </p:nvSpPr>
        <p:spPr>
          <a:xfrm>
            <a:off x="0" y="713450"/>
            <a:ext cx="9144000" cy="43575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a:t>Disneyland and disney world manages their rides and employees by having a family feeling. </a:t>
            </a:r>
            <a:endParaRPr/>
          </a:p>
          <a:p>
            <a:pPr indent="0" lvl="0" marL="0" rtl="0" algn="l">
              <a:spcBef>
                <a:spcPts val="1200"/>
              </a:spcBef>
              <a:spcAft>
                <a:spcPts val="0"/>
              </a:spcAft>
              <a:buNone/>
            </a:pPr>
            <a:r>
              <a:rPr lang="en"/>
              <a:t>Rides they have rides upto date with their movies so when they have a new movie every kid is talking about there is a ride to match it.</a:t>
            </a:r>
            <a:endParaRPr/>
          </a:p>
          <a:p>
            <a:pPr indent="0" lvl="0" marL="0" rtl="0" algn="l">
              <a:spcBef>
                <a:spcPts val="1200"/>
              </a:spcBef>
              <a:spcAft>
                <a:spcPts val="0"/>
              </a:spcAft>
              <a:buNone/>
            </a:pPr>
            <a:r>
              <a:t/>
            </a:r>
            <a:endParaRPr/>
          </a:p>
          <a:p>
            <a:pPr indent="0" lvl="0" marL="0" rtl="0" algn="l">
              <a:spcBef>
                <a:spcPts val="1200"/>
              </a:spcBef>
              <a:spcAft>
                <a:spcPts val="1200"/>
              </a:spcAft>
              <a:buNone/>
            </a:pPr>
            <a:r>
              <a:rPr lang="en"/>
              <a:t>The employees in the park are managed tightly for example 2 mascots for mickey mouse can not be in the same area of the park, this is because to make the park realistic for the customers as if people </a:t>
            </a:r>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7" name="Shape 77"/>
        <p:cNvGrpSpPr/>
        <p:nvPr/>
      </p:nvGrpSpPr>
      <p:grpSpPr>
        <a:xfrm>
          <a:off x="0" y="0"/>
          <a:ext cx="0" cy="0"/>
          <a:chOff x="0" y="0"/>
          <a:chExt cx="0" cy="0"/>
        </a:xfrm>
      </p:grpSpPr>
      <p:sp>
        <p:nvSpPr>
          <p:cNvPr id="78" name="Google Shape;78;p17"/>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merchandise</a:t>
            </a:r>
            <a:endParaRPr/>
          </a:p>
        </p:txBody>
      </p:sp>
      <p:sp>
        <p:nvSpPr>
          <p:cNvPr id="79" name="Google Shape;79;p17"/>
          <p:cNvSpPr txBox="1"/>
          <p:nvPr>
            <p:ph idx="1" type="body"/>
          </p:nvPr>
        </p:nvSpPr>
        <p:spPr>
          <a:xfrm>
            <a:off x="0" y="1017725"/>
            <a:ext cx="9144000" cy="41259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a:t>Disney has many ways to </a:t>
            </a:r>
            <a:r>
              <a:rPr lang="en"/>
              <a:t>merchandise</a:t>
            </a:r>
            <a:r>
              <a:rPr lang="en"/>
              <a:t> there </a:t>
            </a:r>
            <a:r>
              <a:rPr lang="en"/>
              <a:t>products</a:t>
            </a:r>
            <a:r>
              <a:rPr lang="en"/>
              <a:t> for example with star wars there are many </a:t>
            </a:r>
            <a:r>
              <a:rPr lang="en"/>
              <a:t>different</a:t>
            </a:r>
            <a:r>
              <a:rPr lang="en"/>
              <a:t> ways for them to create stuff for people to buy </a:t>
            </a:r>
            <a:r>
              <a:rPr lang="en"/>
              <a:t>especially</a:t>
            </a:r>
            <a:r>
              <a:rPr lang="en"/>
              <a:t> families for example.</a:t>
            </a:r>
            <a:endParaRPr/>
          </a:p>
          <a:p>
            <a:pPr indent="0" lvl="0" marL="0" rtl="0" algn="l">
              <a:spcBef>
                <a:spcPts val="1200"/>
              </a:spcBef>
              <a:spcAft>
                <a:spcPts val="0"/>
              </a:spcAft>
              <a:buNone/>
            </a:pPr>
            <a:r>
              <a:rPr lang="en"/>
              <a:t>Plush toys are a main stay of children there are toys for each character anyone that someone likes making them personalised also toys like in toy story or in star wars</a:t>
            </a:r>
            <a:endParaRPr/>
          </a:p>
          <a:p>
            <a:pPr indent="0" lvl="0" marL="0" rtl="0" algn="l">
              <a:spcBef>
                <a:spcPts val="1200"/>
              </a:spcBef>
              <a:spcAft>
                <a:spcPts val="0"/>
              </a:spcAft>
              <a:buNone/>
            </a:pPr>
            <a:r>
              <a:rPr lang="en"/>
              <a:t>Clothing, there are many </a:t>
            </a:r>
            <a:r>
              <a:rPr lang="en"/>
              <a:t>different</a:t>
            </a:r>
            <a:r>
              <a:rPr lang="en"/>
              <a:t> outfits such as pajamas or hat shirts and more lots to show what you like perfect for gifts like birthdays or christmas.</a:t>
            </a:r>
            <a:endParaRPr/>
          </a:p>
          <a:p>
            <a:pPr indent="0" lvl="0" marL="0" rtl="0" algn="l">
              <a:spcBef>
                <a:spcPts val="1200"/>
              </a:spcBef>
              <a:spcAft>
                <a:spcPts val="1200"/>
              </a:spcAft>
              <a:buNone/>
            </a:pPr>
            <a:r>
              <a:t/>
            </a:r>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3" name="Shape 83"/>
        <p:cNvGrpSpPr/>
        <p:nvPr/>
      </p:nvGrpSpPr>
      <p:grpSpPr>
        <a:xfrm>
          <a:off x="0" y="0"/>
          <a:ext cx="0" cy="0"/>
          <a:chOff x="0" y="0"/>
          <a:chExt cx="0" cy="0"/>
        </a:xfrm>
      </p:grpSpPr>
      <p:sp>
        <p:nvSpPr>
          <p:cNvPr id="84" name="Google Shape;84;p18"/>
          <p:cNvSpPr txBox="1"/>
          <p:nvPr>
            <p:ph type="title"/>
          </p:nvPr>
        </p:nvSpPr>
        <p:spPr>
          <a:xfrm>
            <a:off x="0" y="90225"/>
            <a:ext cx="8832300" cy="9276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a:t>The problem </a:t>
            </a:r>
            <a:endParaRPr/>
          </a:p>
        </p:txBody>
      </p:sp>
      <p:sp>
        <p:nvSpPr>
          <p:cNvPr id="85" name="Google Shape;85;p18"/>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a:t>Lately disney has been moving away from there classic values that they relied on mainly there aspect of families and they have made it in a company that does not resemble its self </a:t>
            </a:r>
            <a:endParaRPr/>
          </a:p>
          <a:p>
            <a:pPr indent="0" lvl="0" marL="0" rtl="0" algn="l">
              <a:spcBef>
                <a:spcPts val="1200"/>
              </a:spcBef>
              <a:spcAft>
                <a:spcPts val="0"/>
              </a:spcAft>
              <a:buNone/>
            </a:pPr>
            <a:r>
              <a:t/>
            </a:r>
            <a:endParaRPr/>
          </a:p>
          <a:p>
            <a:pPr indent="0" lvl="0" marL="0" rtl="0" algn="l">
              <a:spcBef>
                <a:spcPts val="1200"/>
              </a:spcBef>
              <a:spcAft>
                <a:spcPts val="1200"/>
              </a:spcAft>
              <a:buNone/>
            </a:pPr>
            <a:r>
              <a:rPr lang="en"/>
              <a:t>I will show argue how disney has changed in the wrong direction.</a:t>
            </a:r>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9" name="Shape 89"/>
        <p:cNvGrpSpPr/>
        <p:nvPr/>
      </p:nvGrpSpPr>
      <p:grpSpPr>
        <a:xfrm>
          <a:off x="0" y="0"/>
          <a:ext cx="0" cy="0"/>
          <a:chOff x="0" y="0"/>
          <a:chExt cx="0" cy="0"/>
        </a:xfrm>
      </p:grpSpPr>
      <p:sp>
        <p:nvSpPr>
          <p:cNvPr id="90" name="Google Shape;90;p19"/>
          <p:cNvSpPr txBox="1"/>
          <p:nvPr>
            <p:ph type="title"/>
          </p:nvPr>
        </p:nvSpPr>
        <p:spPr>
          <a:xfrm>
            <a:off x="0" y="0"/>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New Media </a:t>
            </a:r>
            <a:endParaRPr/>
          </a:p>
        </p:txBody>
      </p:sp>
      <p:sp>
        <p:nvSpPr>
          <p:cNvPr id="91" name="Google Shape;91;p19"/>
          <p:cNvSpPr txBox="1"/>
          <p:nvPr>
            <p:ph idx="1" type="body"/>
          </p:nvPr>
        </p:nvSpPr>
        <p:spPr>
          <a:xfrm>
            <a:off x="0" y="572700"/>
            <a:ext cx="9144000" cy="45708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a:t>The newest shows and movies within disney has been less then quality infact it has been rather </a:t>
            </a:r>
            <a:r>
              <a:rPr lang="en"/>
              <a:t>negative</a:t>
            </a:r>
            <a:r>
              <a:rPr lang="en"/>
              <a:t> with its messaging for example</a:t>
            </a:r>
            <a:endParaRPr/>
          </a:p>
          <a:p>
            <a:pPr indent="0" lvl="0" marL="0" rtl="0" algn="l">
              <a:spcBef>
                <a:spcPts val="1200"/>
              </a:spcBef>
              <a:spcAft>
                <a:spcPts val="0"/>
              </a:spcAft>
              <a:buNone/>
            </a:pPr>
            <a:r>
              <a:rPr lang="en"/>
              <a:t>Within the mcu a main point with super </a:t>
            </a:r>
            <a:r>
              <a:rPr lang="en"/>
              <a:t>heroes is with great power comes great responsibility if you have the power to help you should help.</a:t>
            </a:r>
            <a:endParaRPr/>
          </a:p>
          <a:p>
            <a:pPr indent="0" lvl="0" marL="0" rtl="0" algn="l">
              <a:spcBef>
                <a:spcPts val="1200"/>
              </a:spcBef>
              <a:spcAft>
                <a:spcPts val="1200"/>
              </a:spcAft>
              <a:buNone/>
            </a:pPr>
            <a:r>
              <a:rPr lang="en"/>
              <a:t>Disney has been showing with there movies they are moving away from that core concept for example she hulk, star wars new trilogy and Indiana Jones and the Dial of Destiny has made it about the strong does whatever they want and not about good and bad its about power fantasy removing lots o f the relatability and even for the pixar movies they have been moving away from families this is perfectly shown in elemental  </a:t>
            </a:r>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5" name="Shape 95"/>
        <p:cNvGrpSpPr/>
        <p:nvPr/>
      </p:nvGrpSpPr>
      <p:grpSpPr>
        <a:xfrm>
          <a:off x="0" y="0"/>
          <a:ext cx="0" cy="0"/>
          <a:chOff x="0" y="0"/>
          <a:chExt cx="0" cy="0"/>
        </a:xfrm>
      </p:grpSpPr>
      <p:sp>
        <p:nvSpPr>
          <p:cNvPr id="96" name="Google Shape;96;p20"/>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Ip managment</a:t>
            </a:r>
            <a:endParaRPr/>
          </a:p>
        </p:txBody>
      </p:sp>
      <p:sp>
        <p:nvSpPr>
          <p:cNvPr id="97" name="Google Shape;97;p20"/>
          <p:cNvSpPr txBox="1"/>
          <p:nvPr>
            <p:ph idx="1" type="body"/>
          </p:nvPr>
        </p:nvSpPr>
        <p:spPr>
          <a:xfrm>
            <a:off x="0" y="1017725"/>
            <a:ext cx="9144000" cy="41256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a:t>The managing problem with there ip’s are </a:t>
            </a:r>
            <a:r>
              <a:rPr lang="en"/>
              <a:t>according</a:t>
            </a:r>
            <a:r>
              <a:rPr lang="en"/>
              <a:t> to the fans they hate how disney has been treating them for example in there company they own lucus film and marvel but they have been ruining the characters for example luke skywalker went from a hero to a old hermit letting his friends be in danger, indiana </a:t>
            </a:r>
            <a:r>
              <a:rPr lang="en"/>
              <a:t>jones he loses everything and is way too old and weak and for all the mcu all of the old characters are treated as jokes and trying to be replaced by new characters</a:t>
            </a:r>
            <a:endParaRPr/>
          </a:p>
          <a:p>
            <a:pPr indent="0" lvl="0" marL="0" rtl="0" algn="l">
              <a:spcBef>
                <a:spcPts val="1200"/>
              </a:spcBef>
              <a:spcAft>
                <a:spcPts val="0"/>
              </a:spcAft>
              <a:buNone/>
            </a:pPr>
            <a:r>
              <a:rPr lang="en"/>
              <a:t>Replacements :</a:t>
            </a:r>
            <a:endParaRPr/>
          </a:p>
          <a:p>
            <a:pPr indent="0" lvl="0" marL="0" rtl="0" algn="l">
              <a:spcBef>
                <a:spcPts val="1200"/>
              </a:spcBef>
              <a:spcAft>
                <a:spcPts val="0"/>
              </a:spcAft>
              <a:buNone/>
            </a:pPr>
            <a:r>
              <a:rPr lang="en"/>
              <a:t>Luke skywalker- rey skywalker</a:t>
            </a:r>
            <a:endParaRPr/>
          </a:p>
          <a:p>
            <a:pPr indent="0" lvl="0" marL="0" rtl="0" algn="l">
              <a:spcBef>
                <a:spcPts val="1200"/>
              </a:spcBef>
              <a:spcAft>
                <a:spcPts val="0"/>
              </a:spcAft>
              <a:buNone/>
            </a:pPr>
            <a:r>
              <a:rPr lang="en"/>
              <a:t>Indiana jones - Phoebe Waller-Bridge</a:t>
            </a:r>
            <a:endParaRPr/>
          </a:p>
          <a:p>
            <a:pPr indent="0" lvl="0" marL="0" rtl="0" algn="l">
              <a:spcBef>
                <a:spcPts val="1200"/>
              </a:spcBef>
              <a:spcAft>
                <a:spcPts val="1200"/>
              </a:spcAft>
              <a:buNone/>
            </a:pPr>
            <a:r>
              <a:rPr lang="en"/>
              <a:t>Iron man - iron heart  </a:t>
            </a:r>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1" name="Shape 101"/>
        <p:cNvGrpSpPr/>
        <p:nvPr/>
      </p:nvGrpSpPr>
      <p:grpSpPr>
        <a:xfrm>
          <a:off x="0" y="0"/>
          <a:ext cx="0" cy="0"/>
          <a:chOff x="0" y="0"/>
          <a:chExt cx="0" cy="0"/>
        </a:xfrm>
      </p:grpSpPr>
      <p:sp>
        <p:nvSpPr>
          <p:cNvPr id="102" name="Google Shape;102;p21"/>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Covid impact</a:t>
            </a:r>
            <a:endParaRPr/>
          </a:p>
        </p:txBody>
      </p:sp>
      <p:sp>
        <p:nvSpPr>
          <p:cNvPr id="103" name="Google Shape;103;p21"/>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p>
            <a:pPr indent="0" lvl="0" marL="0" rtl="0" algn="l">
              <a:spcBef>
                <a:spcPts val="0"/>
              </a:spcBef>
              <a:spcAft>
                <a:spcPts val="1200"/>
              </a:spcAft>
              <a:buNone/>
            </a:pPr>
            <a:r>
              <a:rPr lang="en"/>
              <a:t>The parks were in extreme danger because </a:t>
            </a:r>
            <a:r>
              <a:rPr lang="en"/>
              <a:t>disneyland</a:t>
            </a:r>
            <a:r>
              <a:rPr lang="en"/>
              <a:t> and disney world were dealing with covid restrictions causing them to shut down and adjust to deal with covid creating many </a:t>
            </a:r>
            <a:r>
              <a:rPr lang="en"/>
              <a:t>different</a:t>
            </a:r>
            <a:r>
              <a:rPr lang="en"/>
              <a:t> problem such as dealing with </a:t>
            </a:r>
            <a:r>
              <a:rPr lang="en"/>
              <a:t>crowds, health issues, cleaning and more plus the fact that people just weren't going to out because how deadly this virus was creating massive problems. </a:t>
            </a:r>
            <a:r>
              <a:rPr lang="en"/>
              <a:t> </a:t>
            </a:r>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7" name="Shape 107"/>
        <p:cNvGrpSpPr/>
        <p:nvPr/>
      </p:nvGrpSpPr>
      <p:grpSpPr>
        <a:xfrm>
          <a:off x="0" y="0"/>
          <a:ext cx="0" cy="0"/>
          <a:chOff x="0" y="0"/>
          <a:chExt cx="0" cy="0"/>
        </a:xfrm>
      </p:grpSpPr>
      <p:sp>
        <p:nvSpPr>
          <p:cNvPr id="108" name="Google Shape;108;p22"/>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disney+</a:t>
            </a:r>
            <a:endParaRPr/>
          </a:p>
        </p:txBody>
      </p:sp>
      <p:sp>
        <p:nvSpPr>
          <p:cNvPr id="109" name="Google Shape;109;p22"/>
          <p:cNvSpPr txBox="1"/>
          <p:nvPr>
            <p:ph idx="1" type="body"/>
          </p:nvPr>
        </p:nvSpPr>
        <p:spPr>
          <a:xfrm>
            <a:off x="311700" y="1152475"/>
            <a:ext cx="8832300" cy="3990900"/>
          </a:xfrm>
          <a:prstGeom prst="rect">
            <a:avLst/>
          </a:prstGeom>
        </p:spPr>
        <p:txBody>
          <a:bodyPr anchorCtr="0" anchor="t" bIns="91425" lIns="91425" spcFirstLastPara="1" rIns="91425" wrap="square" tIns="91425">
            <a:normAutofit/>
          </a:bodyPr>
          <a:lstStyle/>
          <a:p>
            <a:pPr indent="0" lvl="0" marL="0" rtl="0" algn="l">
              <a:spcBef>
                <a:spcPts val="0"/>
              </a:spcBef>
              <a:spcAft>
                <a:spcPts val="1200"/>
              </a:spcAft>
              <a:buNone/>
            </a:pPr>
            <a:r>
              <a:rPr lang="en"/>
              <a:t>Managing a streaming service is a massive problem because it cost more then it makes for example netflix is in massive </a:t>
            </a:r>
            <a:r>
              <a:rPr lang="en"/>
              <a:t>debt</a:t>
            </a:r>
            <a:r>
              <a:rPr lang="en"/>
              <a:t> and failing it is about making quality and </a:t>
            </a:r>
            <a:r>
              <a:rPr lang="en"/>
              <a:t>quantity</a:t>
            </a:r>
            <a:r>
              <a:rPr lang="en"/>
              <a:t> and when making the mcu show during covid they were more quantity than </a:t>
            </a:r>
            <a:r>
              <a:rPr lang="en"/>
              <a:t>quality</a:t>
            </a:r>
            <a:r>
              <a:rPr lang="en"/>
              <a:t> and using massive amounts of money for example kevin fiegi </a:t>
            </a:r>
            <a:r>
              <a:rPr lang="en"/>
              <a:t>couldn't</a:t>
            </a:r>
            <a:r>
              <a:rPr lang="en"/>
              <a:t> manage it all he was spread way to thin causing a massive decrease in quality.</a:t>
            </a:r>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3" name="Shape 113"/>
        <p:cNvGrpSpPr/>
        <p:nvPr/>
      </p:nvGrpSpPr>
      <p:grpSpPr>
        <a:xfrm>
          <a:off x="0" y="0"/>
          <a:ext cx="0" cy="0"/>
          <a:chOff x="0" y="0"/>
          <a:chExt cx="0" cy="0"/>
        </a:xfrm>
      </p:grpSpPr>
      <p:sp>
        <p:nvSpPr>
          <p:cNvPr id="114" name="Google Shape;114;p23"/>
          <p:cNvSpPr txBox="1"/>
          <p:nvPr>
            <p:ph type="title"/>
          </p:nvPr>
        </p:nvSpPr>
        <p:spPr>
          <a:xfrm>
            <a:off x="0" y="0"/>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References</a:t>
            </a:r>
            <a:r>
              <a:rPr lang="en"/>
              <a:t> </a:t>
            </a:r>
            <a:endParaRPr/>
          </a:p>
        </p:txBody>
      </p:sp>
      <p:sp>
        <p:nvSpPr>
          <p:cNvPr id="115" name="Google Shape;115;p23"/>
          <p:cNvSpPr txBox="1"/>
          <p:nvPr>
            <p:ph idx="1" type="body"/>
          </p:nvPr>
        </p:nvSpPr>
        <p:spPr>
          <a:xfrm>
            <a:off x="0" y="406075"/>
            <a:ext cx="9144000" cy="4737300"/>
          </a:xfrm>
          <a:prstGeom prst="rect">
            <a:avLst/>
          </a:prstGeom>
        </p:spPr>
        <p:txBody>
          <a:bodyPr anchorCtr="0" anchor="t" bIns="91425" lIns="91425" spcFirstLastPara="1" rIns="91425" wrap="square" tIns="91425">
            <a:normAutofit lnSpcReduction="10000"/>
          </a:bodyPr>
          <a:lstStyle/>
          <a:p>
            <a:pPr indent="0" lvl="0" marL="0" rtl="0" algn="l">
              <a:spcBef>
                <a:spcPts val="0"/>
              </a:spcBef>
              <a:spcAft>
                <a:spcPts val="1200"/>
              </a:spcAft>
              <a:buNone/>
            </a:pPr>
            <a:r>
              <a:rPr lang="en"/>
              <a:t>I Went to Disney World. (2020, July 30). The Atlantic. </a:t>
            </a:r>
            <a:r>
              <a:rPr lang="en" u="sng">
                <a:solidFill>
                  <a:schemeClr val="hlink"/>
                </a:solidFill>
                <a:hlinkClick r:id="rId3"/>
              </a:rPr>
              <a:t>https://www.theatlantic.com/culture/archive/2020/07/disney-world-during-pandemic-extremely-weird/614617/</a:t>
            </a:r>
            <a:r>
              <a:rPr lang="en"/>
              <a:t> Reid, C. (n.d.). Disney “Star Wars” Box-Office Profits Fail To Cover Cost Of Buying Lucasfilm. Forbes. Retrieved June 30, 2024, from </a:t>
            </a:r>
            <a:r>
              <a:rPr lang="en" u="sng">
                <a:solidFill>
                  <a:schemeClr val="hlink"/>
                </a:solidFill>
                <a:hlinkClick r:id="rId4"/>
              </a:rPr>
              <a:t>https://www.forbes.com/sites/carolinereid/2024/04/14/</a:t>
            </a:r>
            <a:r>
              <a:rPr lang="en"/>
              <a:t> disneys-star-wars-box-office-profit s-fail-to-cover-cost-of-lucasfilm/#:~:text=Box%20office%20profits%20generated%20byReid, C. (2023, August 30). It’s No Surprise Disney’s Stock Hit A Nine-Year Low. Here’s Why. Forbes. </a:t>
            </a:r>
            <a:r>
              <a:rPr lang="en" u="sng">
                <a:solidFill>
                  <a:schemeClr val="hlink"/>
                </a:solidFill>
                <a:hlinkClick r:id="rId5"/>
              </a:rPr>
              <a:t>https://www.forbes.com/sites/carolinereid/2023/08/30/</a:t>
            </a:r>
            <a:r>
              <a:rPr lang="en"/>
              <a:t> its-no-surprise-disneys-stock-hit-a-nine-year-low-heres-why/Rizzo, L. (2023, July 13). Disney pulling back on making Marvel, Star Wars content, Iger says. CNBC. </a:t>
            </a:r>
            <a:r>
              <a:rPr lang="en" u="sng">
                <a:solidFill>
                  <a:schemeClr val="hlink"/>
                </a:solidFill>
                <a:hlinkClick r:id="rId6"/>
              </a:rPr>
              <a:t>https://www.cnbc.com/2023/07/13/</a:t>
            </a:r>
            <a:r>
              <a:rPr lang="en"/>
              <a:t> disney-cuts-back-on-marvel-star-wars-content.htmlSpangler, T. (2024, May 7). Disney Stock Falls on Weak Parks Outlook, TV Business Decline. Variety. </a:t>
            </a:r>
            <a:r>
              <a:rPr lang="en" u="sng">
                <a:solidFill>
                  <a:schemeClr val="hlink"/>
                </a:solidFill>
                <a:hlinkClick r:id="rId7"/>
              </a:rPr>
              <a:t>https://variety.com/2024/tv/news/disney-stock-falls-weak-parks-outlook-tv-business-1235994348/</a:t>
            </a:r>
            <a:r>
              <a:rPr lang="en"/>
              <a:t> </a:t>
            </a:r>
            <a:endParaRPr/>
          </a:p>
        </p:txBody>
      </p:sp>
    </p:spTree>
  </p:cSld>
  <p:clrMapOvr>
    <a:masterClrMapping/>
  </p:clrMapOvr>
</p:sld>
</file>

<file path=ppt/theme/theme1.xml><?xml version="1.0" encoding="utf-8"?>
<a:theme xmlns:a="http://schemas.openxmlformats.org/drawingml/2006/main" xmlns:r="http://schemas.openxmlformats.org/officeDocument/2006/relationships"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