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17"/>
  </p:notesMasterIdLst>
  <p:sldIdLst>
    <p:sldId id="273" r:id="rId2"/>
    <p:sldId id="257" r:id="rId3"/>
    <p:sldId id="258" r:id="rId4"/>
    <p:sldId id="265" r:id="rId5"/>
    <p:sldId id="260" r:id="rId6"/>
    <p:sldId id="262" r:id="rId7"/>
    <p:sldId id="261" r:id="rId8"/>
    <p:sldId id="267" r:id="rId9"/>
    <p:sldId id="263" r:id="rId10"/>
    <p:sldId id="266" r:id="rId11"/>
    <p:sldId id="272" r:id="rId12"/>
    <p:sldId id="264" r:id="rId13"/>
    <p:sldId id="270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5141" autoAdjust="0"/>
  </p:normalViewPr>
  <p:slideViewPr>
    <p:cSldViewPr snapToGrid="0">
      <p:cViewPr varScale="1">
        <p:scale>
          <a:sx n="70" d="100"/>
          <a:sy n="70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7DA13D-4D8D-47C0-AE09-18155031580D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DED2A-C523-41CA-883D-75E3C286C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542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DED2A-C523-41CA-883D-75E3C286CD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851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56124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23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7609228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3707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76954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42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94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961485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43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934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63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BFA18BC-4F77-4A07-A8ED-B52EA0BC4199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612B2CE-AC6E-4331-BA45-01EB937B4CE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580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8ed17ae6-e6fd-4b79-af93-7412dad54c6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Comparison of the Foundation Phase in Wales and the Early Childhood Education and Care curriculum in Finland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498" y="3507476"/>
            <a:ext cx="3575714" cy="873456"/>
          </a:xfrm>
        </p:spPr>
        <p:txBody>
          <a:bodyPr/>
          <a:lstStyle/>
          <a:p>
            <a:r>
              <a:rPr lang="en-GB" dirty="0"/>
              <a:t>Grace Anthony</a:t>
            </a:r>
          </a:p>
          <a:p>
            <a:r>
              <a:rPr lang="en-GB" dirty="0"/>
              <a:t>Student number- 1703109</a:t>
            </a:r>
          </a:p>
          <a:p>
            <a:endParaRPr lang="en-GB" dirty="0"/>
          </a:p>
        </p:txBody>
      </p:sp>
      <p:pic>
        <p:nvPicPr>
          <p:cNvPr id="4" name="Picture 2" descr="The reason Wales has a great big red dragon on its flag - Wales Onlin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66" y="4380932"/>
            <a:ext cx="3974563" cy="223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6061" y="4380932"/>
            <a:ext cx="3810330" cy="23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56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understand the Foundation Phase in Wales</a:t>
            </a:r>
          </a:p>
          <a:p>
            <a:r>
              <a:rPr lang="en-GB" dirty="0" smtClean="0"/>
              <a:t>To understand the Early Childhood and Care curriculum in Finland</a:t>
            </a:r>
            <a:endParaRPr lang="en-GB" dirty="0"/>
          </a:p>
          <a:p>
            <a:r>
              <a:rPr lang="en-GB" dirty="0" smtClean="0"/>
              <a:t>To understand the benefits and disadvantages of both curriculums</a:t>
            </a:r>
          </a:p>
          <a:p>
            <a:r>
              <a:rPr lang="en-GB" dirty="0" smtClean="0"/>
              <a:t>To understand the differences and similarities between Welsh and Finnish foundation phase/ ECEC</a:t>
            </a:r>
          </a:p>
          <a:p>
            <a:r>
              <a:rPr lang="en-GB" dirty="0" smtClean="0"/>
              <a:t>To critically analyse both curriculums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0736" y="3869264"/>
            <a:ext cx="4102482" cy="262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40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definition of curriculum?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effectLst/>
              </a:rPr>
              <a:t> </a:t>
            </a:r>
            <a:r>
              <a:rPr lang="en-GB" dirty="0" smtClean="0">
                <a:effectLst/>
              </a:rPr>
              <a:t>Curriculum is generally defined as the subjects that children are taught in schools. Every country has their own national curriculum. Kerr defines curriculum as </a:t>
            </a:r>
            <a:r>
              <a:rPr lang="en-GB" dirty="0">
                <a:effectLst/>
              </a:rPr>
              <a:t>‘All the learning which is planned and guided by the school, whether it is carried on in groups or individually, inside or outside the school</a:t>
            </a:r>
            <a:r>
              <a:rPr lang="en-GB" dirty="0" smtClean="0">
                <a:effectLst/>
              </a:rPr>
              <a:t>.’ (Kelly, 1983)</a:t>
            </a:r>
          </a:p>
          <a:p>
            <a:endParaRPr lang="en-GB" dirty="0">
              <a:effectLst/>
            </a:endParaRPr>
          </a:p>
          <a:p>
            <a:endParaRPr lang="en-GB" dirty="0" smtClean="0">
              <a:effectLst/>
            </a:endParaRPr>
          </a:p>
          <a:p>
            <a:r>
              <a:rPr lang="en-GB" dirty="0" smtClean="0">
                <a:effectLst/>
              </a:rPr>
              <a:t>“</a:t>
            </a:r>
            <a:r>
              <a:rPr lang="en-GB" dirty="0">
                <a:effectLst/>
              </a:rPr>
              <a:t>Children learn the best when they feel well and secured. Positive emotional experiences and interactive relationships promote learning. </a:t>
            </a:r>
            <a:r>
              <a:rPr lang="en-GB" dirty="0" smtClean="0">
                <a:effectLst/>
              </a:rPr>
              <a:t>(Finnish Core Curriculum, 2018</a:t>
            </a:r>
            <a:r>
              <a:rPr lang="en-GB" dirty="0">
                <a:effectLst/>
              </a:rPr>
              <a:t>, 23</a:t>
            </a:r>
            <a:r>
              <a:rPr lang="en-GB" dirty="0" smtClean="0">
                <a:effectLst/>
              </a:rPr>
              <a:t>).”</a:t>
            </a:r>
          </a:p>
          <a:p>
            <a:endParaRPr lang="en-GB" dirty="0">
              <a:effectLst/>
            </a:endParaRPr>
          </a:p>
          <a:p>
            <a:r>
              <a:rPr lang="en-GB" dirty="0"/>
              <a:t>‘The Welsh Government places great value on play and its importance in the lives of children in our society … We also believe that play is essential for the growth in children’s cognitive; physical; social and emotional development.’ </a:t>
            </a:r>
            <a:r>
              <a:rPr lang="en-GB" dirty="0" smtClean="0"/>
              <a:t> (Wales- a Play Friendly Country,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6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Foundation Phase?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was set up in 2010 </a:t>
            </a:r>
          </a:p>
          <a:p>
            <a:r>
              <a:rPr lang="en-GB" dirty="0" smtClean="0"/>
              <a:t>The Foundation Phase  is for children aged three- seven</a:t>
            </a:r>
          </a:p>
          <a:p>
            <a:r>
              <a:rPr lang="en-GB" dirty="0" smtClean="0"/>
              <a:t>Nursey to year 2</a:t>
            </a:r>
          </a:p>
          <a:p>
            <a:r>
              <a:rPr lang="en-GB" dirty="0" smtClean="0"/>
              <a:t>Statutory areas of learning</a:t>
            </a:r>
          </a:p>
          <a:p>
            <a:r>
              <a:rPr lang="en-GB" dirty="0" smtClean="0"/>
              <a:t>Holistic approach</a:t>
            </a:r>
          </a:p>
          <a:p>
            <a:r>
              <a:rPr lang="en-GB" dirty="0" smtClean="0"/>
              <a:t>Core subjects</a:t>
            </a:r>
          </a:p>
          <a:p>
            <a:r>
              <a:rPr lang="en-GB" dirty="0" smtClean="0"/>
              <a:t>Standardised testing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746" t="11149" r="12127" b="9409"/>
          <a:stretch/>
        </p:blipFill>
        <p:spPr>
          <a:xfrm>
            <a:off x="7369956" y="3761824"/>
            <a:ext cx="4285232" cy="248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17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Finnish Early Childhood Education and Care (ECEC)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73643"/>
            <a:ext cx="5715473" cy="412244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Roots of Finnish ECEC are in </a:t>
            </a:r>
            <a:r>
              <a:rPr lang="en-GB" dirty="0" err="1" smtClean="0"/>
              <a:t>Froebelian</a:t>
            </a:r>
            <a:r>
              <a:rPr lang="en-GB" dirty="0" smtClean="0"/>
              <a:t> pedagogy</a:t>
            </a:r>
          </a:p>
          <a:p>
            <a:r>
              <a:rPr lang="en-GB" dirty="0" smtClean="0">
                <a:effectLst/>
              </a:rPr>
              <a:t>“play </a:t>
            </a:r>
            <a:r>
              <a:rPr lang="en-GB" dirty="0">
                <a:effectLst/>
              </a:rPr>
              <a:t>is the highest expression of human development in childhood for it alone is the free expression of what is in the child's soul</a:t>
            </a:r>
            <a:r>
              <a:rPr lang="en-GB" dirty="0" smtClean="0">
                <a:effectLst/>
              </a:rPr>
              <a:t>.“ Froebel (N/D)</a:t>
            </a:r>
            <a:endParaRPr lang="en-GB" dirty="0" smtClean="0"/>
          </a:p>
          <a:p>
            <a:r>
              <a:rPr lang="en-GB" dirty="0" smtClean="0"/>
              <a:t>Early childhood education is up to six years old, pre-primary education for one year</a:t>
            </a:r>
          </a:p>
          <a:p>
            <a:r>
              <a:rPr lang="en-GB" dirty="0" smtClean="0"/>
              <a:t>Core subjects are taught</a:t>
            </a:r>
          </a:p>
          <a:p>
            <a:r>
              <a:rPr lang="en-GB" dirty="0" smtClean="0"/>
              <a:t>‘</a:t>
            </a:r>
            <a:r>
              <a:rPr lang="en-GB" dirty="0">
                <a:effectLst/>
              </a:rPr>
              <a:t>support students' growth into humanity and ethically responsible membership in society, and to provide them with the knowledge and skills necessary in life</a:t>
            </a:r>
            <a:r>
              <a:rPr lang="en-GB" dirty="0" smtClean="0">
                <a:effectLst/>
              </a:rPr>
              <a:t>.’ (Basic Education Act 628, 1998)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 descr="Guide to Finnish Early Childhood Education | Education Alliance Finland |  Global Quality Standard for Learning Solu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268" y="1874517"/>
            <a:ext cx="5364419" cy="412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24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differences?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36655" y="1988820"/>
            <a:ext cx="42754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Foundation Phase</a:t>
            </a:r>
          </a:p>
          <a:p>
            <a:endParaRPr lang="en-GB" dirty="0"/>
          </a:p>
          <a:p>
            <a:r>
              <a:rPr lang="en-GB" dirty="0" smtClean="0"/>
              <a:t>Ages 3-7</a:t>
            </a:r>
          </a:p>
          <a:p>
            <a:r>
              <a:rPr lang="en-GB" dirty="0" smtClean="0"/>
              <a:t>Start school at 5</a:t>
            </a:r>
          </a:p>
          <a:p>
            <a:endParaRPr lang="en-GB" dirty="0" smtClean="0"/>
          </a:p>
          <a:p>
            <a:r>
              <a:rPr lang="en-GB" dirty="0" smtClean="0"/>
              <a:t>National Literacy and Numeracy Framework</a:t>
            </a:r>
          </a:p>
          <a:p>
            <a:endParaRPr lang="en-GB" dirty="0"/>
          </a:p>
          <a:p>
            <a:r>
              <a:rPr lang="en-GB" dirty="0" smtClean="0"/>
              <a:t>National curriculum guidelines</a:t>
            </a:r>
          </a:p>
          <a:p>
            <a:endParaRPr lang="en-GB" dirty="0" smtClean="0"/>
          </a:p>
          <a:p>
            <a:r>
              <a:rPr lang="en-GB" dirty="0" smtClean="0"/>
              <a:t>Development orientated</a:t>
            </a:r>
          </a:p>
          <a:p>
            <a:endParaRPr lang="en-GB" dirty="0"/>
          </a:p>
          <a:p>
            <a:r>
              <a:rPr lang="en-GB" dirty="0" smtClean="0"/>
              <a:t>Curriculum </a:t>
            </a:r>
            <a:r>
              <a:rPr lang="en-GB" dirty="0" err="1" smtClean="0"/>
              <a:t>Cymreig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Seven Areas of Learning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90676" y="1988820"/>
            <a:ext cx="57835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ECEC</a:t>
            </a:r>
          </a:p>
          <a:p>
            <a:endParaRPr lang="en-GB" dirty="0"/>
          </a:p>
          <a:p>
            <a:r>
              <a:rPr lang="en-GB" dirty="0" smtClean="0"/>
              <a:t>Ages 0-7 </a:t>
            </a:r>
          </a:p>
          <a:p>
            <a:r>
              <a:rPr lang="en-GB" dirty="0" smtClean="0"/>
              <a:t>Start school at 7</a:t>
            </a:r>
          </a:p>
          <a:p>
            <a:endParaRPr lang="en-GB" dirty="0"/>
          </a:p>
          <a:p>
            <a:r>
              <a:rPr lang="en-GB" dirty="0" smtClean="0"/>
              <a:t>Have pre-primary education</a:t>
            </a:r>
          </a:p>
          <a:p>
            <a:endParaRPr lang="en-GB" dirty="0"/>
          </a:p>
          <a:p>
            <a:r>
              <a:rPr lang="en-GB" dirty="0" smtClean="0"/>
              <a:t>Children are individually given an action plan</a:t>
            </a:r>
          </a:p>
          <a:p>
            <a:endParaRPr lang="en-GB" dirty="0"/>
          </a:p>
          <a:p>
            <a:r>
              <a:rPr lang="en-GB" dirty="0" smtClean="0"/>
              <a:t>Pedagogy</a:t>
            </a:r>
          </a:p>
          <a:p>
            <a:endParaRPr lang="en-GB" dirty="0"/>
          </a:p>
          <a:p>
            <a:r>
              <a:rPr lang="en-GB" dirty="0" smtClean="0"/>
              <a:t>Goal-orientated</a:t>
            </a:r>
          </a:p>
          <a:p>
            <a:endParaRPr lang="en-GB" dirty="0"/>
          </a:p>
          <a:p>
            <a:r>
              <a:rPr lang="en-GB" dirty="0" smtClean="0"/>
              <a:t>Have national and local regulations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66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Similarities of both curriculums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13795" y="1965960"/>
            <a:ext cx="51768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Both countries have an emphasis on interactive learning</a:t>
            </a:r>
          </a:p>
          <a:p>
            <a:endParaRPr lang="en-GB" dirty="0"/>
          </a:p>
          <a:p>
            <a:r>
              <a:rPr lang="en-GB" dirty="0" smtClean="0"/>
              <a:t>Both countries have a national curriculum</a:t>
            </a:r>
          </a:p>
          <a:p>
            <a:endParaRPr lang="en-GB" dirty="0"/>
          </a:p>
          <a:p>
            <a:r>
              <a:rPr lang="en-GB" dirty="0" smtClean="0"/>
              <a:t>Both have inclusion of every child</a:t>
            </a:r>
          </a:p>
          <a:p>
            <a:endParaRPr lang="en-GB" dirty="0"/>
          </a:p>
          <a:p>
            <a:r>
              <a:rPr lang="en-GB" dirty="0" smtClean="0"/>
              <a:t>Both accommodate to every child's needs</a:t>
            </a:r>
          </a:p>
          <a:p>
            <a:endParaRPr lang="en-GB" dirty="0" smtClean="0"/>
          </a:p>
          <a:p>
            <a:r>
              <a:rPr lang="en-GB" dirty="0" smtClean="0"/>
              <a:t>Both learn about their own countries</a:t>
            </a:r>
          </a:p>
          <a:p>
            <a:endParaRPr lang="en-GB" dirty="0"/>
          </a:p>
          <a:p>
            <a:r>
              <a:rPr lang="en-GB" dirty="0" smtClean="0"/>
              <a:t>Both implement core subjects into their curriculum  </a:t>
            </a:r>
          </a:p>
          <a:p>
            <a:endParaRPr lang="en-GB" dirty="0"/>
          </a:p>
          <a:p>
            <a:r>
              <a:rPr lang="en-GB" dirty="0" smtClean="0"/>
              <a:t>Education is free in both countries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100" name="Picture 4" descr="Free Pictures Of Students In A Classroom, Download Free Clip Art, Free Clip  Art on Clipart Libr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057" y="2239867"/>
            <a:ext cx="4762500" cy="35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37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Inclusive</a:t>
            </a:r>
          </a:p>
          <a:p>
            <a:r>
              <a:rPr lang="en-GB" dirty="0" smtClean="0"/>
              <a:t>Well structured</a:t>
            </a:r>
          </a:p>
          <a:p>
            <a:r>
              <a:rPr lang="en-GB" dirty="0" smtClean="0"/>
              <a:t>Children can learn about their country</a:t>
            </a:r>
          </a:p>
          <a:p>
            <a:r>
              <a:rPr lang="en-GB" dirty="0" smtClean="0"/>
              <a:t>Development is measured to ensure the child is performing to their standard</a:t>
            </a:r>
          </a:p>
          <a:p>
            <a:r>
              <a:rPr lang="en-GB" dirty="0" smtClean="0"/>
              <a:t>Follow the national curriculum guidelines</a:t>
            </a:r>
          </a:p>
          <a:p>
            <a:r>
              <a:rPr lang="en-GB" dirty="0" smtClean="0"/>
              <a:t>Learn physical, social and emotional skills</a:t>
            </a:r>
          </a:p>
          <a:p>
            <a:r>
              <a:rPr lang="en-GB" dirty="0" smtClean="0"/>
              <a:t>Every child has a right to education</a:t>
            </a:r>
          </a:p>
        </p:txBody>
      </p:sp>
      <p:sp>
        <p:nvSpPr>
          <p:cNvPr id="4" name="AutoShape 2" descr="Cymraeg logo | Free 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Cymraeg logo | Free 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6" name="Picture 6" descr="Diddordeb dysgu? - Gair Rhyd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116" y="3398292"/>
            <a:ext cx="2817019" cy="399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26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Only starts until three</a:t>
            </a:r>
          </a:p>
          <a:p>
            <a:r>
              <a:rPr lang="en-GB" dirty="0" smtClean="0"/>
              <a:t>No smooth transition</a:t>
            </a:r>
          </a:p>
          <a:p>
            <a:r>
              <a:rPr lang="en-GB" dirty="0" smtClean="0"/>
              <a:t>Parents are not involved in the making of the curriculum</a:t>
            </a:r>
          </a:p>
          <a:p>
            <a:r>
              <a:rPr lang="en-GB" dirty="0" smtClean="0"/>
              <a:t>Not individually focused</a:t>
            </a:r>
          </a:p>
          <a:p>
            <a:r>
              <a:rPr lang="en-GB" dirty="0" smtClean="0"/>
              <a:t>Development is the core focus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04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432420"/>
            <a:ext cx="10353762" cy="970450"/>
          </a:xfrm>
        </p:spPr>
        <p:txBody>
          <a:bodyPr/>
          <a:lstStyle/>
          <a:p>
            <a:r>
              <a:rPr lang="en-GB" dirty="0" smtClean="0"/>
              <a:t>Benefits of ECEC</a:t>
            </a:r>
            <a:endParaRPr lang="en-GB" dirty="0"/>
          </a:p>
        </p:txBody>
      </p:sp>
      <p:pic>
        <p:nvPicPr>
          <p:cNvPr id="1026" name="Picture 2" descr="Multicultural children and families in early education | Progressive  feedback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1869" y="2333386"/>
            <a:ext cx="4569641" cy="359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1444" y="1225692"/>
            <a:ext cx="563652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Starts as early as 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Smooth transition into primary education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Inclusive, every child has a right to education. Provides extra support for ALN.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Works closely with parents to cater for the child’s needs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Core subjects included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Goal-orientated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Holistic approach to learning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Follows national curriculum, but makes changes to cater child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Regularly monitored by parents and teachers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91869" y="1514901"/>
            <a:ext cx="4675688" cy="382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Provides partnerships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78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ECEC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May be too focused on the child’s goals, fear of underperforming</a:t>
            </a:r>
          </a:p>
          <a:p>
            <a:r>
              <a:rPr lang="en-GB" dirty="0" smtClean="0"/>
              <a:t>No standardised testing</a:t>
            </a:r>
          </a:p>
          <a:p>
            <a:r>
              <a:rPr lang="en-GB" dirty="0" smtClean="0"/>
              <a:t>Not ranked on learning whilst in ECE, may fall behind</a:t>
            </a:r>
          </a:p>
          <a:p>
            <a:r>
              <a:rPr lang="en-GB" dirty="0" smtClean="0"/>
              <a:t>Mostly vocational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96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conclusion, both countries have had these curriculums implemented in them for many years. </a:t>
            </a:r>
          </a:p>
          <a:p>
            <a:r>
              <a:rPr lang="en-GB" dirty="0" smtClean="0"/>
              <a:t>Finland is the higher achiever of the two, personally I think the ECEC is better than the foundation phase.</a:t>
            </a:r>
          </a:p>
          <a:p>
            <a:r>
              <a:rPr lang="en-GB" dirty="0" smtClean="0"/>
              <a:t>These curriculums have similar and different techniques that are implemented in their curriculums proving that there are positives and negatives to both.</a:t>
            </a:r>
          </a:p>
          <a:p>
            <a:r>
              <a:rPr lang="en-GB" dirty="0" smtClean="0"/>
              <a:t>Both have excellent inclusive facilities, having free education for all is always a positive.</a:t>
            </a:r>
          </a:p>
        </p:txBody>
      </p:sp>
    </p:spTree>
    <p:extLst>
      <p:ext uri="{BB962C8B-B14F-4D97-AF65-F5344CB8AC3E}">
        <p14:creationId xmlns:p14="http://schemas.microsoft.com/office/powerpoint/2010/main" val="32542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5715" y="2210937"/>
            <a:ext cx="13593170" cy="8304663"/>
          </a:xfrm>
        </p:spPr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88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251678" y="1071801"/>
            <a:ext cx="11204812" cy="578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Finland, ND.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Childhood Education and Care.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https://www.educationfinland.fi/what-we-offer/early-childhood-education-and-care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Eurydice, 2020.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Childhood Education and Care.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https://eacea.ec.europa.eu/national-policies/eurydice/content/early-childhood-education-and-care-25_en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Finlex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1998.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Education Act.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https://www.finlex.fi/fi/laki/ajantasa/1998/19980628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Finlex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Childhood Education Act.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https://www.finlex.fi/fi/laki/ajantasa/2018/20180540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Froebel, F., ND.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Friedrich Froebel.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https://www.early-education.org.uk/about-froebel#:~:text=Froebel%20considered%20the%20whole%20child's,aspects%20of%20development%20as%20important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Halinen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I., 2018.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New Educational Curriculum in Finland.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https://www.educationfinland.fi/what-we-offer/early-childhood-education-and-care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Hujala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&amp; </a:t>
            </a: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Eskelinen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2013.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Tasks in Early Childhood Education: Researching Leadership in Early Childhood Education.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https://trepo.tuni.fi/bitstream/handle/10024/94572/leadership_tasks_in_early_childhood_education_2013.pdf?sequence=1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infed.org: education, community-building and change, ND.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curriculum? Exploring theory and practice.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https://infed.org/mobi/curriculum-theory-and-practice/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Luukkainen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O., 2020.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Are Finland's Schools So Successful?.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https://www.smithsonianmag.com/innovation/why-are-finlands-schools-successful-49859555/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OECD, 2016.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Starting Strong IV: Monitoring Quality in Early Childhood Education and Care Country Note.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https://www.oecd.org/education/school/ECECMN-Finland.pdf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Reunamo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ND.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Multicultural Children and Families in Early Education.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https://blogs.helsinki.fi/orientate/2019/11/03/multicultural-children-and-families-in-early-education/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Stakes, 2004.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Curriculum </a:t>
            </a:r>
            <a:r>
              <a:rPr kumimoji="0" lang="en-US" altLang="en-US" sz="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Guidlines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Early Childhood Education and Care in Finland.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https://www.julkari.fi/bitstream/handle/10024/75535/267671cb-0ec0-4039-b97b-7ac6ce6b9c10.pdf?sequence=1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Taguma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M, L. I. M. K., 2012.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Matters in Early Childhood Education and Care: Finland.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https://files.eric.ed.gov/fulltext/ED530922.pdf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2015.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for Wales.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https://gov.wales/sites/default/files/publications/2018-02/foundation-phase-framework-revised-2015.pdf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2018. </a:t>
            </a:r>
            <a:r>
              <a:rPr kumimoji="0" lang="en-US" altLang="en-US" sz="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is my child doing in the Foundation Phase?. 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https://gov.wales/sites/default/files/publications/2018-06/how-is-my-child-doing-in-the-foundation-phase-a-guide-for-parents-and-carers.pdf</a:t>
            </a: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2020].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05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</a:t>
            </a:r>
            <a:r>
              <a:rPr lang="en-GB">
                <a:hlinkClick r:id="rId2"/>
              </a:rPr>
              <a:t>://</a:t>
            </a:r>
            <a:r>
              <a:rPr lang="en-GB" smtClean="0">
                <a:hlinkClick r:id="rId2"/>
              </a:rPr>
              <a:t>web.microsoftstream.com/video/8ed17ae6-e6fd-4b79-af93-7412dad54c6d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3838910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1015</TotalTime>
  <Words>585</Words>
  <Application>Microsoft Office PowerPoint</Application>
  <PresentationFormat>Widescreen</PresentationFormat>
  <Paragraphs>139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Gill Sans MT</vt:lpstr>
      <vt:lpstr>Impact</vt:lpstr>
      <vt:lpstr>Times New Roman</vt:lpstr>
      <vt:lpstr>Wingdings</vt:lpstr>
      <vt:lpstr>Badge</vt:lpstr>
      <vt:lpstr>Comparison of the Foundation Phase in Wales and the Early Childhood Education and Care curriculum in Finland</vt:lpstr>
      <vt:lpstr>Aims and Objectives</vt:lpstr>
      <vt:lpstr>What is the definition of curriculum?</vt:lpstr>
      <vt:lpstr>What is the Foundation Phase?</vt:lpstr>
      <vt:lpstr>Finnish Early Childhood Education and Care (ECEC)</vt:lpstr>
      <vt:lpstr>What are the differences?</vt:lpstr>
      <vt:lpstr>Similarities of both curriculums</vt:lpstr>
      <vt:lpstr>BENEFITS OF FOUNDATION PHASE</vt:lpstr>
      <vt:lpstr>DISADVANTAGES OF FOUNDATION PHASE</vt:lpstr>
      <vt:lpstr>Benefits of ECEC</vt:lpstr>
      <vt:lpstr>DISADVANTAGES OF ECEC</vt:lpstr>
      <vt:lpstr>Conclusion</vt:lpstr>
      <vt:lpstr>ANY QUESTIONS?</vt:lpstr>
      <vt:lpstr>REFERENCES</vt:lpstr>
      <vt:lpstr>Link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Comparison of the foundation phase in Wales and</dc:title>
  <dc:creator>MYLAPTOP</dc:creator>
  <cp:lastModifiedBy>MYLAPTOP</cp:lastModifiedBy>
  <cp:revision>54</cp:revision>
  <dcterms:created xsi:type="dcterms:W3CDTF">2020-11-22T17:28:27Z</dcterms:created>
  <dcterms:modified xsi:type="dcterms:W3CDTF">2020-11-23T20:59:16Z</dcterms:modified>
</cp:coreProperties>
</file>