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  <p:sldMasterId id="2147483706" r:id="rId2"/>
    <p:sldMasterId id="2147483712" r:id="rId3"/>
    <p:sldMasterId id="2147483724" r:id="rId4"/>
    <p:sldMasterId id="2147483753" r:id="rId5"/>
  </p:sldMasterIdLst>
  <p:notesMasterIdLst>
    <p:notesMasterId r:id="rId15"/>
  </p:notesMasterIdLst>
  <p:handoutMasterIdLst>
    <p:handoutMasterId r:id="rId16"/>
  </p:handoutMasterIdLst>
  <p:sldIdLst>
    <p:sldId id="446" r:id="rId6"/>
    <p:sldId id="447" r:id="rId7"/>
    <p:sldId id="449" r:id="rId8"/>
    <p:sldId id="462" r:id="rId9"/>
    <p:sldId id="460" r:id="rId10"/>
    <p:sldId id="458" r:id="rId11"/>
    <p:sldId id="456" r:id="rId12"/>
    <p:sldId id="461" r:id="rId13"/>
    <p:sldId id="457" r:id="rId14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288" userDrawn="1">
          <p15:clr>
            <a:srgbClr val="F26B43"/>
          </p15:clr>
        </p15:guide>
        <p15:guide id="3" orient="horz" pos="4056" userDrawn="1">
          <p15:clr>
            <a:srgbClr val="F26B43"/>
          </p15:clr>
        </p15:guide>
        <p15:guide id="4" orient="horz" pos="1488" userDrawn="1">
          <p15:clr>
            <a:srgbClr val="A4A3A4"/>
          </p15:clr>
        </p15:guide>
        <p15:guide id="5" pos="3816" userDrawn="1">
          <p15:clr>
            <a:srgbClr val="A4A3A4"/>
          </p15:clr>
        </p15:guide>
        <p15:guide id="6" pos="7416" userDrawn="1">
          <p15:clr>
            <a:srgbClr val="F26B43"/>
          </p15:clr>
        </p15:guide>
        <p15:guide id="7" orient="horz" pos="312" userDrawn="1">
          <p15:clr>
            <a:srgbClr val="F26B43"/>
          </p15:clr>
        </p15:guide>
        <p15:guide id="8" orient="horz" pos="2160" userDrawn="1">
          <p15:clr>
            <a:srgbClr val="A4A3A4"/>
          </p15:clr>
        </p15:guide>
        <p15:guide id="9" orient="horz" pos="23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7AB"/>
    <a:srgbClr val="8C5896"/>
    <a:srgbClr val="7C6560"/>
    <a:srgbClr val="29282D"/>
    <a:srgbClr val="E288B6"/>
    <a:srgbClr val="D75078"/>
    <a:srgbClr val="B38F6A"/>
    <a:srgbClr val="BBBBBB"/>
    <a:srgbClr val="B9B9B9"/>
    <a:srgbClr val="85A0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181F48-AA31-4383-91A7-2EE9CA9A1CC1}" v="130" dt="2024-12-16T12:32:26.5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>
        <p:guide orient="horz" pos="3672"/>
        <p:guide pos="288"/>
        <p:guide orient="horz" pos="4056"/>
        <p:guide orient="horz" pos="1488"/>
        <p:guide pos="3816"/>
        <p:guide pos="7416"/>
        <p:guide orient="horz" pos="312"/>
        <p:guide orient="horz" pos="2160"/>
        <p:guide orient="horz" pos="230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11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rin Hughes" userId="7c0e8b6a039a83fd" providerId="LiveId" clId="{6D181F48-AA31-4383-91A7-2EE9CA9A1CC1}"/>
    <pc:docChg chg="undo custSel addSld delSld modSld sldOrd addSection delSection">
      <pc:chgData name="Catrin Hughes" userId="7c0e8b6a039a83fd" providerId="LiveId" clId="{6D181F48-AA31-4383-91A7-2EE9CA9A1CC1}" dt="2024-12-17T10:04:08.440" v="2569" actId="20577"/>
      <pc:docMkLst>
        <pc:docMk/>
      </pc:docMkLst>
      <pc:sldChg chg="addSp delSp modSp mod">
        <pc:chgData name="Catrin Hughes" userId="7c0e8b6a039a83fd" providerId="LiveId" clId="{6D181F48-AA31-4383-91A7-2EE9CA9A1CC1}" dt="2024-12-11T12:03:42.998" v="936" actId="20577"/>
        <pc:sldMkLst>
          <pc:docMk/>
          <pc:sldMk cId="2200712449" sldId="447"/>
        </pc:sldMkLst>
        <pc:spChg chg="add mod">
          <ac:chgData name="Catrin Hughes" userId="7c0e8b6a039a83fd" providerId="LiveId" clId="{6D181F48-AA31-4383-91A7-2EE9CA9A1CC1}" dt="2024-12-02T11:13:36.342" v="27" actId="403"/>
          <ac:spMkLst>
            <pc:docMk/>
            <pc:sldMk cId="2200712449" sldId="447"/>
            <ac:spMk id="2" creationId="{CA7A3EE6-CB0A-9CE4-0455-16718D7F4D27}"/>
          </ac:spMkLst>
        </pc:spChg>
        <pc:spChg chg="add mod">
          <ac:chgData name="Catrin Hughes" userId="7c0e8b6a039a83fd" providerId="LiveId" clId="{6D181F48-AA31-4383-91A7-2EE9CA9A1CC1}" dt="2024-12-11T12:03:42.998" v="936" actId="20577"/>
          <ac:spMkLst>
            <pc:docMk/>
            <pc:sldMk cId="2200712449" sldId="447"/>
            <ac:spMk id="3" creationId="{75D30A3E-BE03-D553-23EA-03DF1714B52E}"/>
          </ac:spMkLst>
        </pc:spChg>
        <pc:spChg chg="add mod">
          <ac:chgData name="Catrin Hughes" userId="7c0e8b6a039a83fd" providerId="LiveId" clId="{6D181F48-AA31-4383-91A7-2EE9CA9A1CC1}" dt="2024-12-10T13:55:12.007" v="844" actId="14100"/>
          <ac:spMkLst>
            <pc:docMk/>
            <pc:sldMk cId="2200712449" sldId="447"/>
            <ac:spMk id="4" creationId="{1F0CDE03-B464-BE49-019B-53EC96327F64}"/>
          </ac:spMkLst>
        </pc:spChg>
        <pc:spChg chg="add del mod">
          <ac:chgData name="Catrin Hughes" userId="7c0e8b6a039a83fd" providerId="LiveId" clId="{6D181F48-AA31-4383-91A7-2EE9CA9A1CC1}" dt="2024-12-02T17:11:48.682" v="43" actId="478"/>
          <ac:spMkLst>
            <pc:docMk/>
            <pc:sldMk cId="2200712449" sldId="447"/>
            <ac:spMk id="4" creationId="{8A8AAD6C-CBE6-C500-C9F0-0B83F583366F}"/>
          </ac:spMkLst>
        </pc:spChg>
        <pc:spChg chg="add mod">
          <ac:chgData name="Catrin Hughes" userId="7c0e8b6a039a83fd" providerId="LiveId" clId="{6D181F48-AA31-4383-91A7-2EE9CA9A1CC1}" dt="2024-12-10T13:46:57.985" v="814" actId="1076"/>
          <ac:spMkLst>
            <pc:docMk/>
            <pc:sldMk cId="2200712449" sldId="447"/>
            <ac:spMk id="5" creationId="{A4784A62-5762-E62E-650F-07999CD7E81E}"/>
          </ac:spMkLst>
        </pc:spChg>
        <pc:spChg chg="mod">
          <ac:chgData name="Catrin Hughes" userId="7c0e8b6a039a83fd" providerId="LiveId" clId="{6D181F48-AA31-4383-91A7-2EE9CA9A1CC1}" dt="2024-12-10T13:31:30.595" v="680" actId="20577"/>
          <ac:spMkLst>
            <pc:docMk/>
            <pc:sldMk cId="2200712449" sldId="447"/>
            <ac:spMk id="6" creationId="{77A1CDF9-96BE-1ED0-BC92-5ED56596B922}"/>
          </ac:spMkLst>
        </pc:spChg>
        <pc:spChg chg="add del mod">
          <ac:chgData name="Catrin Hughes" userId="7c0e8b6a039a83fd" providerId="LiveId" clId="{6D181F48-AA31-4383-91A7-2EE9CA9A1CC1}" dt="2024-12-10T13:46:53.065" v="812" actId="478"/>
          <ac:spMkLst>
            <pc:docMk/>
            <pc:sldMk cId="2200712449" sldId="447"/>
            <ac:spMk id="7" creationId="{48526443-88D3-D02D-45EA-BF22E893AC95}"/>
          </ac:spMkLst>
        </pc:spChg>
        <pc:spChg chg="add del mod">
          <ac:chgData name="Catrin Hughes" userId="7c0e8b6a039a83fd" providerId="LiveId" clId="{6D181F48-AA31-4383-91A7-2EE9CA9A1CC1}" dt="2024-12-10T13:46:51.656" v="811" actId="478"/>
          <ac:spMkLst>
            <pc:docMk/>
            <pc:sldMk cId="2200712449" sldId="447"/>
            <ac:spMk id="8" creationId="{7F177874-8362-4E09-063C-C8C574CB6D51}"/>
          </ac:spMkLst>
        </pc:spChg>
        <pc:picChg chg="add del mod">
          <ac:chgData name="Catrin Hughes" userId="7c0e8b6a039a83fd" providerId="LiveId" clId="{6D181F48-AA31-4383-91A7-2EE9CA9A1CC1}" dt="2024-12-02T17:08:22.161" v="29" actId="478"/>
          <ac:picMkLst>
            <pc:docMk/>
            <pc:sldMk cId="2200712449" sldId="447"/>
            <ac:picMk id="1026" creationId="{B6D80FAA-3C2D-8B18-48EB-A9BD67E8F1C3}"/>
          </ac:picMkLst>
        </pc:picChg>
      </pc:sldChg>
      <pc:sldChg chg="addSp modSp del mod">
        <pc:chgData name="Catrin Hughes" userId="7c0e8b6a039a83fd" providerId="LiveId" clId="{6D181F48-AA31-4383-91A7-2EE9CA9A1CC1}" dt="2024-12-03T14:21:08.344" v="367" actId="2696"/>
        <pc:sldMkLst>
          <pc:docMk/>
          <pc:sldMk cId="3176306813" sldId="448"/>
        </pc:sldMkLst>
        <pc:spChg chg="add mod">
          <ac:chgData name="Catrin Hughes" userId="7c0e8b6a039a83fd" providerId="LiveId" clId="{6D181F48-AA31-4383-91A7-2EE9CA9A1CC1}" dt="2024-12-03T10:48:26.863" v="70" actId="1076"/>
          <ac:spMkLst>
            <pc:docMk/>
            <pc:sldMk cId="3176306813" sldId="448"/>
            <ac:spMk id="2" creationId="{1D2CE883-C716-18D4-87A1-8371493B3AC7}"/>
          </ac:spMkLst>
        </pc:spChg>
      </pc:sldChg>
      <pc:sldChg chg="add del setBg">
        <pc:chgData name="Catrin Hughes" userId="7c0e8b6a039a83fd" providerId="LiveId" clId="{6D181F48-AA31-4383-91A7-2EE9CA9A1CC1}" dt="2024-11-28T16:04:39.066" v="3"/>
        <pc:sldMkLst>
          <pc:docMk/>
          <pc:sldMk cId="3046128179" sldId="449"/>
        </pc:sldMkLst>
      </pc:sldChg>
      <pc:sldChg chg="new del">
        <pc:chgData name="Catrin Hughes" userId="7c0e8b6a039a83fd" providerId="LiveId" clId="{6D181F48-AA31-4383-91A7-2EE9CA9A1CC1}" dt="2024-11-28T16:04:09.478" v="1" actId="2696"/>
        <pc:sldMkLst>
          <pc:docMk/>
          <pc:sldMk cId="3145516790" sldId="449"/>
        </pc:sldMkLst>
      </pc:sldChg>
      <pc:sldChg chg="addSp modSp add mod ord">
        <pc:chgData name="Catrin Hughes" userId="7c0e8b6a039a83fd" providerId="LiveId" clId="{6D181F48-AA31-4383-91A7-2EE9CA9A1CC1}" dt="2024-12-13T08:22:49.944" v="1865"/>
        <pc:sldMkLst>
          <pc:docMk/>
          <pc:sldMk cId="3916501135" sldId="449"/>
        </pc:sldMkLst>
        <pc:spChg chg="add mod">
          <ac:chgData name="Catrin Hughes" userId="7c0e8b6a039a83fd" providerId="LiveId" clId="{6D181F48-AA31-4383-91A7-2EE9CA9A1CC1}" dt="2024-12-11T11:58:04.004" v="872" actId="20577"/>
          <ac:spMkLst>
            <pc:docMk/>
            <pc:sldMk cId="3916501135" sldId="449"/>
            <ac:spMk id="2" creationId="{DA5895F2-F01B-2904-68EE-F47B4D18AB62}"/>
          </ac:spMkLst>
        </pc:spChg>
        <pc:spChg chg="add mod">
          <ac:chgData name="Catrin Hughes" userId="7c0e8b6a039a83fd" providerId="LiveId" clId="{6D181F48-AA31-4383-91A7-2EE9CA9A1CC1}" dt="2024-12-11T12:15:02.438" v="1054" actId="20577"/>
          <ac:spMkLst>
            <pc:docMk/>
            <pc:sldMk cId="3916501135" sldId="449"/>
            <ac:spMk id="3" creationId="{8E6D6A0F-3642-D002-5F69-1FF31CB1B91D}"/>
          </ac:spMkLst>
        </pc:spChg>
        <pc:spChg chg="add mod">
          <ac:chgData name="Catrin Hughes" userId="7c0e8b6a039a83fd" providerId="LiveId" clId="{6D181F48-AA31-4383-91A7-2EE9CA9A1CC1}" dt="2024-12-12T14:49:51.465" v="1480" actId="14100"/>
          <ac:spMkLst>
            <pc:docMk/>
            <pc:sldMk cId="3916501135" sldId="449"/>
            <ac:spMk id="4" creationId="{7C9CF628-5038-3677-D2A3-CE831F6EBD94}"/>
          </ac:spMkLst>
        </pc:spChg>
        <pc:spChg chg="add mod">
          <ac:chgData name="Catrin Hughes" userId="7c0e8b6a039a83fd" providerId="LiveId" clId="{6D181F48-AA31-4383-91A7-2EE9CA9A1CC1}" dt="2024-12-11T19:15:38.640" v="1215" actId="313"/>
          <ac:spMkLst>
            <pc:docMk/>
            <pc:sldMk cId="3916501135" sldId="449"/>
            <ac:spMk id="5" creationId="{D13013F8-CA53-C1A3-31B9-AA23824F3F0B}"/>
          </ac:spMkLst>
        </pc:spChg>
        <pc:spChg chg="add mod">
          <ac:chgData name="Catrin Hughes" userId="7c0e8b6a039a83fd" providerId="LiveId" clId="{6D181F48-AA31-4383-91A7-2EE9CA9A1CC1}" dt="2024-12-12T14:57:47.512" v="1489" actId="20577"/>
          <ac:spMkLst>
            <pc:docMk/>
            <pc:sldMk cId="3916501135" sldId="449"/>
            <ac:spMk id="6" creationId="{20B40148-0C08-3613-1A73-F18A18732EA2}"/>
          </ac:spMkLst>
        </pc:spChg>
        <pc:spChg chg="add mod">
          <ac:chgData name="Catrin Hughes" userId="7c0e8b6a039a83fd" providerId="LiveId" clId="{6D181F48-AA31-4383-91A7-2EE9CA9A1CC1}" dt="2024-12-11T13:55:36.214" v="1151" actId="1076"/>
          <ac:spMkLst>
            <pc:docMk/>
            <pc:sldMk cId="3916501135" sldId="449"/>
            <ac:spMk id="7" creationId="{08D8DFD2-1D91-B18A-EEF2-594DF98A7E48}"/>
          </ac:spMkLst>
        </pc:spChg>
        <pc:picChg chg="add mod modCrop">
          <ac:chgData name="Catrin Hughes" userId="7c0e8b6a039a83fd" providerId="LiveId" clId="{6D181F48-AA31-4383-91A7-2EE9CA9A1CC1}" dt="2024-12-11T14:35:08.236" v="1193" actId="1076"/>
          <ac:picMkLst>
            <pc:docMk/>
            <pc:sldMk cId="3916501135" sldId="449"/>
            <ac:picMk id="8" creationId="{B0AEC2CF-EE4D-0DAF-E70C-3748BDA39EEE}"/>
          </ac:picMkLst>
        </pc:picChg>
      </pc:sldChg>
      <pc:sldChg chg="addSp modSp del mod">
        <pc:chgData name="Catrin Hughes" userId="7c0e8b6a039a83fd" providerId="LiveId" clId="{6D181F48-AA31-4383-91A7-2EE9CA9A1CC1}" dt="2024-12-03T14:29:51.521" v="460" actId="2696"/>
        <pc:sldMkLst>
          <pc:docMk/>
          <pc:sldMk cId="1766578439" sldId="450"/>
        </pc:sldMkLst>
        <pc:spChg chg="add mod">
          <ac:chgData name="Catrin Hughes" userId="7c0e8b6a039a83fd" providerId="LiveId" clId="{6D181F48-AA31-4383-91A7-2EE9CA9A1CC1}" dt="2024-12-03T11:48:28.357" v="187" actId="14100"/>
          <ac:spMkLst>
            <pc:docMk/>
            <pc:sldMk cId="1766578439" sldId="450"/>
            <ac:spMk id="2" creationId="{D3E719A3-C551-AE0E-E685-172B2F214EA8}"/>
          </ac:spMkLst>
        </pc:spChg>
      </pc:sldChg>
      <pc:sldChg chg="addSp delSp modSp del mod">
        <pc:chgData name="Catrin Hughes" userId="7c0e8b6a039a83fd" providerId="LiveId" clId="{6D181F48-AA31-4383-91A7-2EE9CA9A1CC1}" dt="2024-12-03T14:29:56.255" v="461" actId="2696"/>
        <pc:sldMkLst>
          <pc:docMk/>
          <pc:sldMk cId="3740198027" sldId="451"/>
        </pc:sldMkLst>
        <pc:spChg chg="add del mod">
          <ac:chgData name="Catrin Hughes" userId="7c0e8b6a039a83fd" providerId="LiveId" clId="{6D181F48-AA31-4383-91A7-2EE9CA9A1CC1}" dt="2024-12-03T11:48:49.016" v="191"/>
          <ac:spMkLst>
            <pc:docMk/>
            <pc:sldMk cId="3740198027" sldId="451"/>
            <ac:spMk id="2" creationId="{3F6693E9-675D-5807-5D71-A0FBAB9A6A0C}"/>
          </ac:spMkLst>
        </pc:spChg>
        <pc:spChg chg="add mod">
          <ac:chgData name="Catrin Hughes" userId="7c0e8b6a039a83fd" providerId="LiveId" clId="{6D181F48-AA31-4383-91A7-2EE9CA9A1CC1}" dt="2024-12-03T11:49:33.493" v="236" actId="1076"/>
          <ac:spMkLst>
            <pc:docMk/>
            <pc:sldMk cId="3740198027" sldId="451"/>
            <ac:spMk id="3" creationId="{DCAE6430-A0B0-B05B-6193-4F14184D0CE9}"/>
          </ac:spMkLst>
        </pc:spChg>
      </pc:sldChg>
      <pc:sldChg chg="new del">
        <pc:chgData name="Catrin Hughes" userId="7c0e8b6a039a83fd" providerId="LiveId" clId="{6D181F48-AA31-4383-91A7-2EE9CA9A1CC1}" dt="2024-12-03T11:49:45.336" v="239" actId="2696"/>
        <pc:sldMkLst>
          <pc:docMk/>
          <pc:sldMk cId="7113142" sldId="452"/>
        </pc:sldMkLst>
      </pc:sldChg>
      <pc:sldChg chg="del">
        <pc:chgData name="Catrin Hughes" userId="7c0e8b6a039a83fd" providerId="LiveId" clId="{6D181F48-AA31-4383-91A7-2EE9CA9A1CC1}" dt="2024-12-03T11:49:47.610" v="240" actId="2696"/>
        <pc:sldMkLst>
          <pc:docMk/>
          <pc:sldMk cId="3123361160" sldId="453"/>
        </pc:sldMkLst>
      </pc:sldChg>
      <pc:sldChg chg="modSp add del mod">
        <pc:chgData name="Catrin Hughes" userId="7c0e8b6a039a83fd" providerId="LiveId" clId="{6D181F48-AA31-4383-91A7-2EE9CA9A1CC1}" dt="2024-12-03T14:30:00.146" v="462" actId="2696"/>
        <pc:sldMkLst>
          <pc:docMk/>
          <pc:sldMk cId="3188145008" sldId="454"/>
        </pc:sldMkLst>
        <pc:spChg chg="mod">
          <ac:chgData name="Catrin Hughes" userId="7c0e8b6a039a83fd" providerId="LiveId" clId="{6D181F48-AA31-4383-91A7-2EE9CA9A1CC1}" dt="2024-12-03T11:50:00.973" v="259" actId="1076"/>
          <ac:spMkLst>
            <pc:docMk/>
            <pc:sldMk cId="3188145008" sldId="454"/>
            <ac:spMk id="3" creationId="{8AAC836C-7A27-8B14-4BD8-CF3BCF62933C}"/>
          </ac:spMkLst>
        </pc:spChg>
      </pc:sldChg>
      <pc:sldChg chg="modSp del mod">
        <pc:chgData name="Catrin Hughes" userId="7c0e8b6a039a83fd" providerId="LiveId" clId="{6D181F48-AA31-4383-91A7-2EE9CA9A1CC1}" dt="2024-12-03T14:30:06.908" v="463" actId="2696"/>
        <pc:sldMkLst>
          <pc:docMk/>
          <pc:sldMk cId="630090776" sldId="455"/>
        </pc:sldMkLst>
        <pc:spChg chg="mod">
          <ac:chgData name="Catrin Hughes" userId="7c0e8b6a039a83fd" providerId="LiveId" clId="{6D181F48-AA31-4383-91A7-2EE9CA9A1CC1}" dt="2024-12-03T11:50:19.630" v="295" actId="20577"/>
          <ac:spMkLst>
            <pc:docMk/>
            <pc:sldMk cId="630090776" sldId="455"/>
            <ac:spMk id="3" creationId="{CA965E65-112C-37BF-9805-31A5DC1EEDAC}"/>
          </ac:spMkLst>
        </pc:spChg>
      </pc:sldChg>
      <pc:sldChg chg="addSp delSp modSp mod modClrScheme chgLayout">
        <pc:chgData name="Catrin Hughes" userId="7c0e8b6a039a83fd" providerId="LiveId" clId="{6D181F48-AA31-4383-91A7-2EE9CA9A1CC1}" dt="2024-12-16T11:53:49.772" v="2417" actId="478"/>
        <pc:sldMkLst>
          <pc:docMk/>
          <pc:sldMk cId="2204275199" sldId="456"/>
        </pc:sldMkLst>
        <pc:spChg chg="add del mod ord">
          <ac:chgData name="Catrin Hughes" userId="7c0e8b6a039a83fd" providerId="LiveId" clId="{6D181F48-AA31-4383-91A7-2EE9CA9A1CC1}" dt="2024-12-12T15:12:21.541" v="1545" actId="6264"/>
          <ac:spMkLst>
            <pc:docMk/>
            <pc:sldMk cId="2204275199" sldId="456"/>
            <ac:spMk id="2" creationId="{0F6C79FA-936B-0C5E-2C05-1A7E1DA74776}"/>
          </ac:spMkLst>
        </pc:spChg>
        <pc:spChg chg="mod">
          <ac:chgData name="Catrin Hughes" userId="7c0e8b6a039a83fd" providerId="LiveId" clId="{6D181F48-AA31-4383-91A7-2EE9CA9A1CC1}" dt="2024-12-16T11:44:58.247" v="2239" actId="1076"/>
          <ac:spMkLst>
            <pc:docMk/>
            <pc:sldMk cId="2204275199" sldId="456"/>
            <ac:spMk id="3" creationId="{94C0E1E3-BBF7-702F-E518-58D3BA35D9DC}"/>
          </ac:spMkLst>
        </pc:spChg>
        <pc:spChg chg="add del mod ord">
          <ac:chgData name="Catrin Hughes" userId="7c0e8b6a039a83fd" providerId="LiveId" clId="{6D181F48-AA31-4383-91A7-2EE9CA9A1CC1}" dt="2024-12-12T15:12:21.541" v="1545" actId="6264"/>
          <ac:spMkLst>
            <pc:docMk/>
            <pc:sldMk cId="2204275199" sldId="456"/>
            <ac:spMk id="4" creationId="{49D9E146-B329-83FF-A62A-EEEAEDBCCE1C}"/>
          </ac:spMkLst>
        </pc:spChg>
        <pc:spChg chg="add del mod ord">
          <ac:chgData name="Catrin Hughes" userId="7c0e8b6a039a83fd" providerId="LiveId" clId="{6D181F48-AA31-4383-91A7-2EE9CA9A1CC1}" dt="2024-12-12T15:12:21.541" v="1545" actId="6264"/>
          <ac:spMkLst>
            <pc:docMk/>
            <pc:sldMk cId="2204275199" sldId="456"/>
            <ac:spMk id="5" creationId="{2476AA3D-8B43-7C69-448E-960D72F1C995}"/>
          </ac:spMkLst>
        </pc:spChg>
        <pc:spChg chg="add del mod ord">
          <ac:chgData name="Catrin Hughes" userId="7c0e8b6a039a83fd" providerId="LiveId" clId="{6D181F48-AA31-4383-91A7-2EE9CA9A1CC1}" dt="2024-12-12T15:12:21.541" v="1545" actId="6264"/>
          <ac:spMkLst>
            <pc:docMk/>
            <pc:sldMk cId="2204275199" sldId="456"/>
            <ac:spMk id="6" creationId="{ADC82EBD-659A-FC62-4B56-BEAACFC1CD88}"/>
          </ac:spMkLst>
        </pc:spChg>
        <pc:spChg chg="add del mod ord">
          <ac:chgData name="Catrin Hughes" userId="7c0e8b6a039a83fd" providerId="LiveId" clId="{6D181F48-AA31-4383-91A7-2EE9CA9A1CC1}" dt="2024-12-12T15:12:44.056" v="1547" actId="478"/>
          <ac:spMkLst>
            <pc:docMk/>
            <pc:sldMk cId="2204275199" sldId="456"/>
            <ac:spMk id="7" creationId="{CADC4A54-E655-D420-B3FC-EE5EF5E186A2}"/>
          </ac:spMkLst>
        </pc:spChg>
        <pc:spChg chg="add del mod ord">
          <ac:chgData name="Catrin Hughes" userId="7c0e8b6a039a83fd" providerId="LiveId" clId="{6D181F48-AA31-4383-91A7-2EE9CA9A1CC1}" dt="2024-12-12T15:14:36.952" v="1610" actId="478"/>
          <ac:spMkLst>
            <pc:docMk/>
            <pc:sldMk cId="2204275199" sldId="456"/>
            <ac:spMk id="8" creationId="{3893CBD4-3E54-48DF-A27B-B0C103CDABDC}"/>
          </ac:spMkLst>
        </pc:spChg>
        <pc:spChg chg="add del mod ord">
          <ac:chgData name="Catrin Hughes" userId="7c0e8b6a039a83fd" providerId="LiveId" clId="{6D181F48-AA31-4383-91A7-2EE9CA9A1CC1}" dt="2024-12-16T11:44:50.997" v="2237" actId="478"/>
          <ac:spMkLst>
            <pc:docMk/>
            <pc:sldMk cId="2204275199" sldId="456"/>
            <ac:spMk id="9" creationId="{89C2CE4F-156A-E366-A960-BEB6C9EC456D}"/>
          </ac:spMkLst>
        </pc:spChg>
        <pc:spChg chg="add del mod ord">
          <ac:chgData name="Catrin Hughes" userId="7c0e8b6a039a83fd" providerId="LiveId" clId="{6D181F48-AA31-4383-91A7-2EE9CA9A1CC1}" dt="2024-12-12T15:14:41.878" v="1613" actId="478"/>
          <ac:spMkLst>
            <pc:docMk/>
            <pc:sldMk cId="2204275199" sldId="456"/>
            <ac:spMk id="10" creationId="{F3C5BB8D-058B-56CA-47FB-D71CBB9ED247}"/>
          </ac:spMkLst>
        </pc:spChg>
        <pc:spChg chg="add del mod ord">
          <ac:chgData name="Catrin Hughes" userId="7c0e8b6a039a83fd" providerId="LiveId" clId="{6D181F48-AA31-4383-91A7-2EE9CA9A1CC1}" dt="2024-12-12T15:14:38.008" v="1611" actId="478"/>
          <ac:spMkLst>
            <pc:docMk/>
            <pc:sldMk cId="2204275199" sldId="456"/>
            <ac:spMk id="11" creationId="{DD268C9F-8BDA-FF07-8D00-F7CF96C1B3DC}"/>
          </ac:spMkLst>
        </pc:spChg>
        <pc:spChg chg="add del mod">
          <ac:chgData name="Catrin Hughes" userId="7c0e8b6a039a83fd" providerId="LiveId" clId="{6D181F48-AA31-4383-91A7-2EE9CA9A1CC1}" dt="2024-12-12T15:14:39.735" v="1612" actId="478"/>
          <ac:spMkLst>
            <pc:docMk/>
            <pc:sldMk cId="2204275199" sldId="456"/>
            <ac:spMk id="13" creationId="{9285070C-5018-8800-5981-EE3F2EB75830}"/>
          </ac:spMkLst>
        </pc:spChg>
        <pc:spChg chg="add del mod">
          <ac:chgData name="Catrin Hughes" userId="7c0e8b6a039a83fd" providerId="LiveId" clId="{6D181F48-AA31-4383-91A7-2EE9CA9A1CC1}" dt="2024-12-12T15:14:43.363" v="1614" actId="478"/>
          <ac:spMkLst>
            <pc:docMk/>
            <pc:sldMk cId="2204275199" sldId="456"/>
            <ac:spMk id="15" creationId="{79E21353-DD77-86B7-E966-691B51B7838D}"/>
          </ac:spMkLst>
        </pc:spChg>
        <pc:spChg chg="add del mod">
          <ac:chgData name="Catrin Hughes" userId="7c0e8b6a039a83fd" providerId="LiveId" clId="{6D181F48-AA31-4383-91A7-2EE9CA9A1CC1}" dt="2024-12-16T11:47:34.231" v="2339" actId="478"/>
          <ac:spMkLst>
            <pc:docMk/>
            <pc:sldMk cId="2204275199" sldId="456"/>
            <ac:spMk id="17" creationId="{EB22A7C7-25F5-A614-E62C-394F283673B6}"/>
          </ac:spMkLst>
        </pc:spChg>
        <pc:spChg chg="add del mod">
          <ac:chgData name="Catrin Hughes" userId="7c0e8b6a039a83fd" providerId="LiveId" clId="{6D181F48-AA31-4383-91A7-2EE9CA9A1CC1}" dt="2024-12-16T11:44:52.446" v="2238" actId="478"/>
          <ac:spMkLst>
            <pc:docMk/>
            <pc:sldMk cId="2204275199" sldId="456"/>
            <ac:spMk id="19" creationId="{E642EE56-6ECD-6400-14C9-D844591BFAF2}"/>
          </ac:spMkLst>
        </pc:spChg>
        <pc:spChg chg="add mod">
          <ac:chgData name="Catrin Hughes" userId="7c0e8b6a039a83fd" providerId="LiveId" clId="{6D181F48-AA31-4383-91A7-2EE9CA9A1CC1}" dt="2024-12-16T11:51:44.374" v="2402" actId="1076"/>
          <ac:spMkLst>
            <pc:docMk/>
            <pc:sldMk cId="2204275199" sldId="456"/>
            <ac:spMk id="22" creationId="{15D06F3F-910C-95EB-4693-88F3BA83D49C}"/>
          </ac:spMkLst>
        </pc:spChg>
        <pc:spChg chg="add mod">
          <ac:chgData name="Catrin Hughes" userId="7c0e8b6a039a83fd" providerId="LiveId" clId="{6D181F48-AA31-4383-91A7-2EE9CA9A1CC1}" dt="2024-12-16T11:48:30.001" v="2363" actId="20577"/>
          <ac:spMkLst>
            <pc:docMk/>
            <pc:sldMk cId="2204275199" sldId="456"/>
            <ac:spMk id="26" creationId="{2BDC4E45-102C-7258-92FA-556D441527A4}"/>
          </ac:spMkLst>
        </pc:spChg>
        <pc:spChg chg="add mod">
          <ac:chgData name="Catrin Hughes" userId="7c0e8b6a039a83fd" providerId="LiveId" clId="{6D181F48-AA31-4383-91A7-2EE9CA9A1CC1}" dt="2024-12-16T11:49:39.675" v="2364" actId="1076"/>
          <ac:spMkLst>
            <pc:docMk/>
            <pc:sldMk cId="2204275199" sldId="456"/>
            <ac:spMk id="29" creationId="{51C2028E-7A37-3DAF-A8F6-301C47664688}"/>
          </ac:spMkLst>
        </pc:spChg>
        <pc:spChg chg="add del mod">
          <ac:chgData name="Catrin Hughes" userId="7c0e8b6a039a83fd" providerId="LiveId" clId="{6D181F48-AA31-4383-91A7-2EE9CA9A1CC1}" dt="2024-12-16T11:47:34.243" v="2341"/>
          <ac:spMkLst>
            <pc:docMk/>
            <pc:sldMk cId="2204275199" sldId="456"/>
            <ac:spMk id="30" creationId="{4075CFEF-A7EB-BD44-D105-C3B84F444040}"/>
          </ac:spMkLst>
        </pc:spChg>
        <pc:spChg chg="add mod">
          <ac:chgData name="Catrin Hughes" userId="7c0e8b6a039a83fd" providerId="LiveId" clId="{6D181F48-AA31-4383-91A7-2EE9CA9A1CC1}" dt="2024-12-16T11:48:25.792" v="2362" actId="20577"/>
          <ac:spMkLst>
            <pc:docMk/>
            <pc:sldMk cId="2204275199" sldId="456"/>
            <ac:spMk id="31" creationId="{28F2A2F5-8864-B366-4484-EF1C822C8FF4}"/>
          </ac:spMkLst>
        </pc:spChg>
        <pc:spChg chg="add del mod">
          <ac:chgData name="Catrin Hughes" userId="7c0e8b6a039a83fd" providerId="LiveId" clId="{6D181F48-AA31-4383-91A7-2EE9CA9A1CC1}" dt="2024-12-16T11:53:49.772" v="2417" actId="478"/>
          <ac:spMkLst>
            <pc:docMk/>
            <pc:sldMk cId="2204275199" sldId="456"/>
            <ac:spMk id="36" creationId="{75EE335B-A128-6FC7-A312-6B7BD993CC66}"/>
          </ac:spMkLst>
        </pc:spChg>
        <pc:picChg chg="add del mod">
          <ac:chgData name="Catrin Hughes" userId="7c0e8b6a039a83fd" providerId="LiveId" clId="{6D181F48-AA31-4383-91A7-2EE9CA9A1CC1}" dt="2024-12-12T15:16:08.225" v="1773" actId="478"/>
          <ac:picMkLst>
            <pc:docMk/>
            <pc:sldMk cId="2204275199" sldId="456"/>
            <ac:picMk id="16" creationId="{A7BC3051-732C-E1F1-E0E0-49AE0C2EEE43}"/>
          </ac:picMkLst>
        </pc:picChg>
        <pc:picChg chg="add del">
          <ac:chgData name="Catrin Hughes" userId="7c0e8b6a039a83fd" providerId="LiveId" clId="{6D181F48-AA31-4383-91A7-2EE9CA9A1CC1}" dt="2024-12-16T11:46:09.408" v="2298" actId="478"/>
          <ac:picMkLst>
            <pc:docMk/>
            <pc:sldMk cId="2204275199" sldId="456"/>
            <ac:picMk id="23" creationId="{790A0555-84A0-A19C-8E98-F8A5D43B9F5D}"/>
          </ac:picMkLst>
        </pc:picChg>
        <pc:cxnChg chg="add mod">
          <ac:chgData name="Catrin Hughes" userId="7c0e8b6a039a83fd" providerId="LiveId" clId="{6D181F48-AA31-4383-91A7-2EE9CA9A1CC1}" dt="2024-12-16T11:45:14.232" v="2243" actId="14100"/>
          <ac:cxnSpMkLst>
            <pc:docMk/>
            <pc:sldMk cId="2204275199" sldId="456"/>
            <ac:cxnSpMk id="20" creationId="{A33C28F1-2A15-5073-00A3-3CF08FB31586}"/>
          </ac:cxnSpMkLst>
        </pc:cxnChg>
        <pc:cxnChg chg="add mod">
          <ac:chgData name="Catrin Hughes" userId="7c0e8b6a039a83fd" providerId="LiveId" clId="{6D181F48-AA31-4383-91A7-2EE9CA9A1CC1}" dt="2024-12-16T11:46:18.732" v="2302" actId="1076"/>
          <ac:cxnSpMkLst>
            <pc:docMk/>
            <pc:sldMk cId="2204275199" sldId="456"/>
            <ac:cxnSpMk id="24" creationId="{E8CE51FC-F20E-B617-E612-D3AB372B5946}"/>
          </ac:cxnSpMkLst>
        </pc:cxnChg>
        <pc:cxnChg chg="add mod">
          <ac:chgData name="Catrin Hughes" userId="7c0e8b6a039a83fd" providerId="LiveId" clId="{6D181F48-AA31-4383-91A7-2EE9CA9A1CC1}" dt="2024-12-16T11:47:01.848" v="2324" actId="1076"/>
          <ac:cxnSpMkLst>
            <pc:docMk/>
            <pc:sldMk cId="2204275199" sldId="456"/>
            <ac:cxnSpMk id="27" creationId="{4DC596C3-4D28-9F30-C744-78B63BD35911}"/>
          </ac:cxnSpMkLst>
        </pc:cxnChg>
        <pc:cxnChg chg="add mod">
          <ac:chgData name="Catrin Hughes" userId="7c0e8b6a039a83fd" providerId="LiveId" clId="{6D181F48-AA31-4383-91A7-2EE9CA9A1CC1}" dt="2024-12-16T11:48:04.773" v="2357" actId="1076"/>
          <ac:cxnSpMkLst>
            <pc:docMk/>
            <pc:sldMk cId="2204275199" sldId="456"/>
            <ac:cxnSpMk id="32" creationId="{0AE526F6-1D69-F0AD-F25C-EBB2C81E756E}"/>
          </ac:cxnSpMkLst>
        </pc:cxnChg>
      </pc:sldChg>
      <pc:sldChg chg="addSp modSp mod">
        <pc:chgData name="Catrin Hughes" userId="7c0e8b6a039a83fd" providerId="LiveId" clId="{6D181F48-AA31-4383-91A7-2EE9CA9A1CC1}" dt="2024-12-16T12:32:59.056" v="2567" actId="20577"/>
        <pc:sldMkLst>
          <pc:docMk/>
          <pc:sldMk cId="1200018200" sldId="457"/>
        </pc:sldMkLst>
        <pc:spChg chg="add mod">
          <ac:chgData name="Catrin Hughes" userId="7c0e8b6a039a83fd" providerId="LiveId" clId="{6D181F48-AA31-4383-91A7-2EE9CA9A1CC1}" dt="2024-12-16T12:32:59.056" v="2567" actId="20577"/>
          <ac:spMkLst>
            <pc:docMk/>
            <pc:sldMk cId="1200018200" sldId="457"/>
            <ac:spMk id="2" creationId="{36C341FC-351A-5B68-3952-DD9BA9DB0D44}"/>
          </ac:spMkLst>
        </pc:spChg>
        <pc:spChg chg="mod">
          <ac:chgData name="Catrin Hughes" userId="7c0e8b6a039a83fd" providerId="LiveId" clId="{6D181F48-AA31-4383-91A7-2EE9CA9A1CC1}" dt="2024-12-03T11:50:40.593" v="366" actId="20577"/>
          <ac:spMkLst>
            <pc:docMk/>
            <pc:sldMk cId="1200018200" sldId="457"/>
            <ac:spMk id="3" creationId="{68D77F87-989E-5DB2-F87A-975276A60AC8}"/>
          </ac:spMkLst>
        </pc:spChg>
      </pc:sldChg>
      <pc:sldChg chg="addSp modSp mod">
        <pc:chgData name="Catrin Hughes" userId="7c0e8b6a039a83fd" providerId="LiveId" clId="{6D181F48-AA31-4383-91A7-2EE9CA9A1CC1}" dt="2024-12-17T10:04:08.440" v="2569" actId="20577"/>
        <pc:sldMkLst>
          <pc:docMk/>
          <pc:sldMk cId="3958539541" sldId="458"/>
        </pc:sldMkLst>
        <pc:spChg chg="mod">
          <ac:chgData name="Catrin Hughes" userId="7c0e8b6a039a83fd" providerId="LiveId" clId="{6D181F48-AA31-4383-91A7-2EE9CA9A1CC1}" dt="2024-12-12T14:41:30.621" v="1467" actId="1076"/>
          <ac:spMkLst>
            <pc:docMk/>
            <pc:sldMk cId="3958539541" sldId="458"/>
            <ac:spMk id="2" creationId="{F6677676-316F-FEBD-51DC-D86A76676FE6}"/>
          </ac:spMkLst>
        </pc:spChg>
        <pc:spChg chg="add mod">
          <ac:chgData name="Catrin Hughes" userId="7c0e8b6a039a83fd" providerId="LiveId" clId="{6D181F48-AA31-4383-91A7-2EE9CA9A1CC1}" dt="2024-12-17T10:04:08.440" v="2569" actId="20577"/>
          <ac:spMkLst>
            <pc:docMk/>
            <pc:sldMk cId="3958539541" sldId="458"/>
            <ac:spMk id="3" creationId="{B9463246-EB3F-CAA9-6745-DC5A4B4842DC}"/>
          </ac:spMkLst>
        </pc:spChg>
        <pc:picChg chg="add">
          <ac:chgData name="Catrin Hughes" userId="7c0e8b6a039a83fd" providerId="LiveId" clId="{6D181F48-AA31-4383-91A7-2EE9CA9A1CC1}" dt="2024-12-16T10:12:29.978" v="2016"/>
          <ac:picMkLst>
            <pc:docMk/>
            <pc:sldMk cId="3958539541" sldId="458"/>
            <ac:picMk id="4" creationId="{00653C04-9026-EE90-3B89-DA822E9F6A5B}"/>
          </ac:picMkLst>
        </pc:picChg>
        <pc:picChg chg="add mod">
          <ac:chgData name="Catrin Hughes" userId="7c0e8b6a039a83fd" providerId="LiveId" clId="{6D181F48-AA31-4383-91A7-2EE9CA9A1CC1}" dt="2024-12-12T14:42:31.789" v="1471" actId="1076"/>
          <ac:picMkLst>
            <pc:docMk/>
            <pc:sldMk cId="3958539541" sldId="458"/>
            <ac:picMk id="1026" creationId="{554F3E51-117B-92EF-0F59-53D95C09EB71}"/>
          </ac:picMkLst>
        </pc:picChg>
      </pc:sldChg>
      <pc:sldChg chg="del">
        <pc:chgData name="Catrin Hughes" userId="7c0e8b6a039a83fd" providerId="LiveId" clId="{6D181F48-AA31-4383-91A7-2EE9CA9A1CC1}" dt="2024-12-10T10:59:38.598" v="526" actId="2696"/>
        <pc:sldMkLst>
          <pc:docMk/>
          <pc:sldMk cId="2485468317" sldId="459"/>
        </pc:sldMkLst>
      </pc:sldChg>
      <pc:sldChg chg="addSp delSp modSp add mod">
        <pc:chgData name="Catrin Hughes" userId="7c0e8b6a039a83fd" providerId="LiveId" clId="{6D181F48-AA31-4383-91A7-2EE9CA9A1CC1}" dt="2024-12-12T15:35:11.892" v="1861" actId="1076"/>
        <pc:sldMkLst>
          <pc:docMk/>
          <pc:sldMk cId="3595302144" sldId="460"/>
        </pc:sldMkLst>
        <pc:spChg chg="mod">
          <ac:chgData name="Catrin Hughes" userId="7c0e8b6a039a83fd" providerId="LiveId" clId="{6D181F48-AA31-4383-91A7-2EE9CA9A1CC1}" dt="2024-12-10T10:59:47.366" v="547" actId="20577"/>
          <ac:spMkLst>
            <pc:docMk/>
            <pc:sldMk cId="3595302144" sldId="460"/>
            <ac:spMk id="2" creationId="{0445DF52-20E2-8FE5-F50E-EC6B5661B4CF}"/>
          </ac:spMkLst>
        </pc:spChg>
        <pc:spChg chg="add mod">
          <ac:chgData name="Catrin Hughes" userId="7c0e8b6a039a83fd" providerId="LiveId" clId="{6D181F48-AA31-4383-91A7-2EE9CA9A1CC1}" dt="2024-12-12T15:34:34.323" v="1856" actId="20577"/>
          <ac:spMkLst>
            <pc:docMk/>
            <pc:sldMk cId="3595302144" sldId="460"/>
            <ac:spMk id="3" creationId="{F4E96267-2A70-CD3A-41CF-506FDE4398C2}"/>
          </ac:spMkLst>
        </pc:spChg>
        <pc:spChg chg="add del mod">
          <ac:chgData name="Catrin Hughes" userId="7c0e8b6a039a83fd" providerId="LiveId" clId="{6D181F48-AA31-4383-91A7-2EE9CA9A1CC1}" dt="2024-12-12T12:38:19.280" v="1368" actId="478"/>
          <ac:spMkLst>
            <pc:docMk/>
            <pc:sldMk cId="3595302144" sldId="460"/>
            <ac:spMk id="4" creationId="{47723D8F-03D0-0A90-DA73-A68915B4536A}"/>
          </ac:spMkLst>
        </pc:spChg>
        <pc:picChg chg="add mod">
          <ac:chgData name="Catrin Hughes" userId="7c0e8b6a039a83fd" providerId="LiveId" clId="{6D181F48-AA31-4383-91A7-2EE9CA9A1CC1}" dt="2024-12-12T15:35:11.892" v="1861" actId="1076"/>
          <ac:picMkLst>
            <pc:docMk/>
            <pc:sldMk cId="3595302144" sldId="460"/>
            <ac:picMk id="5" creationId="{0CE845D9-9EB3-9A19-0EDC-F90420DAF909}"/>
          </ac:picMkLst>
        </pc:picChg>
      </pc:sldChg>
      <pc:sldChg chg="addSp delSp modSp mod">
        <pc:chgData name="Catrin Hughes" userId="7c0e8b6a039a83fd" providerId="LiveId" clId="{6D181F48-AA31-4383-91A7-2EE9CA9A1CC1}" dt="2024-12-16T12:24:06.205" v="2491" actId="20577"/>
        <pc:sldMkLst>
          <pc:docMk/>
          <pc:sldMk cId="2879980787" sldId="461"/>
        </pc:sldMkLst>
        <pc:spChg chg="mod">
          <ac:chgData name="Catrin Hughes" userId="7c0e8b6a039a83fd" providerId="LiveId" clId="{6D181F48-AA31-4383-91A7-2EE9CA9A1CC1}" dt="2024-12-16T11:54:24.438" v="2426" actId="1076"/>
          <ac:spMkLst>
            <pc:docMk/>
            <pc:sldMk cId="2879980787" sldId="461"/>
            <ac:spMk id="2" creationId="{DB315DF9-6B01-C500-671C-07DBDBC65F00}"/>
          </ac:spMkLst>
        </pc:spChg>
        <pc:spChg chg="add mod">
          <ac:chgData name="Catrin Hughes" userId="7c0e8b6a039a83fd" providerId="LiveId" clId="{6D181F48-AA31-4383-91A7-2EE9CA9A1CC1}" dt="2024-12-16T12:24:06.205" v="2491" actId="20577"/>
          <ac:spMkLst>
            <pc:docMk/>
            <pc:sldMk cId="2879980787" sldId="461"/>
            <ac:spMk id="27" creationId="{F988DFCE-5758-AB3B-2C04-81A3E96B27F6}"/>
          </ac:spMkLst>
        </pc:spChg>
        <pc:cxnChg chg="add del mod">
          <ac:chgData name="Catrin Hughes" userId="7c0e8b6a039a83fd" providerId="LiveId" clId="{6D181F48-AA31-4383-91A7-2EE9CA9A1CC1}" dt="2024-12-16T11:54:03.825" v="2420" actId="478"/>
          <ac:cxnSpMkLst>
            <pc:docMk/>
            <pc:sldMk cId="2879980787" sldId="461"/>
            <ac:cxnSpMk id="3" creationId="{7468A8D1-BF22-B050-E12D-62BC88A90243}"/>
          </ac:cxnSpMkLst>
        </pc:cxnChg>
        <pc:cxnChg chg="add del mod">
          <ac:chgData name="Catrin Hughes" userId="7c0e8b6a039a83fd" providerId="LiveId" clId="{6D181F48-AA31-4383-91A7-2EE9CA9A1CC1}" dt="2024-12-12T15:18:26.248" v="1808" actId="478"/>
          <ac:cxnSpMkLst>
            <pc:docMk/>
            <pc:sldMk cId="2879980787" sldId="461"/>
            <ac:cxnSpMk id="4" creationId="{91388E69-E7CC-7C14-3D60-4377388452C1}"/>
          </ac:cxnSpMkLst>
        </pc:cxnChg>
        <pc:cxnChg chg="add del mod">
          <ac:chgData name="Catrin Hughes" userId="7c0e8b6a039a83fd" providerId="LiveId" clId="{6D181F48-AA31-4383-91A7-2EE9CA9A1CC1}" dt="2024-12-12T15:18:26.248" v="1808" actId="478"/>
          <ac:cxnSpMkLst>
            <pc:docMk/>
            <pc:sldMk cId="2879980787" sldId="461"/>
            <ac:cxnSpMk id="5" creationId="{B10F0808-CA42-12FD-3027-8D5B3FE47984}"/>
          </ac:cxnSpMkLst>
        </pc:cxnChg>
        <pc:cxnChg chg="add del mod">
          <ac:chgData name="Catrin Hughes" userId="7c0e8b6a039a83fd" providerId="LiveId" clId="{6D181F48-AA31-4383-91A7-2EE9CA9A1CC1}" dt="2024-12-16T11:54:02.950" v="2419" actId="478"/>
          <ac:cxnSpMkLst>
            <pc:docMk/>
            <pc:sldMk cId="2879980787" sldId="461"/>
            <ac:cxnSpMk id="6" creationId="{495B3DF1-C2FC-D39C-5166-9D84557CCF74}"/>
          </ac:cxnSpMkLst>
        </pc:cxnChg>
        <pc:cxnChg chg="add del mod">
          <ac:chgData name="Catrin Hughes" userId="7c0e8b6a039a83fd" providerId="LiveId" clId="{6D181F48-AA31-4383-91A7-2EE9CA9A1CC1}" dt="2024-12-12T15:18:43.218" v="1812" actId="478"/>
          <ac:cxnSpMkLst>
            <pc:docMk/>
            <pc:sldMk cId="2879980787" sldId="461"/>
            <ac:cxnSpMk id="7" creationId="{C4B9C17B-0417-1059-8AEB-F915AF0705C9}"/>
          </ac:cxnSpMkLst>
        </pc:cxnChg>
        <pc:cxnChg chg="add del mod">
          <ac:chgData name="Catrin Hughes" userId="7c0e8b6a039a83fd" providerId="LiveId" clId="{6D181F48-AA31-4383-91A7-2EE9CA9A1CC1}" dt="2024-12-12T15:18:43.218" v="1812" actId="478"/>
          <ac:cxnSpMkLst>
            <pc:docMk/>
            <pc:sldMk cId="2879980787" sldId="461"/>
            <ac:cxnSpMk id="8" creationId="{CD2FB2F4-EEE3-2810-3D13-BC731CA6D720}"/>
          </ac:cxnSpMkLst>
        </pc:cxnChg>
        <pc:cxnChg chg="add del mod">
          <ac:chgData name="Catrin Hughes" userId="7c0e8b6a039a83fd" providerId="LiveId" clId="{6D181F48-AA31-4383-91A7-2EE9CA9A1CC1}" dt="2024-12-16T11:54:01.546" v="2418" actId="478"/>
          <ac:cxnSpMkLst>
            <pc:docMk/>
            <pc:sldMk cId="2879980787" sldId="461"/>
            <ac:cxnSpMk id="9" creationId="{C827183F-4998-89DB-94BA-702358FF166F}"/>
          </ac:cxnSpMkLst>
        </pc:cxnChg>
        <pc:cxnChg chg="add del mod">
          <ac:chgData name="Catrin Hughes" userId="7c0e8b6a039a83fd" providerId="LiveId" clId="{6D181F48-AA31-4383-91A7-2EE9CA9A1CC1}" dt="2024-12-16T11:54:06.381" v="2423" actId="478"/>
          <ac:cxnSpMkLst>
            <pc:docMk/>
            <pc:sldMk cId="2879980787" sldId="461"/>
            <ac:cxnSpMk id="13" creationId="{4BACA209-6070-9533-43BD-52D045F03025}"/>
          </ac:cxnSpMkLst>
        </pc:cxnChg>
        <pc:cxnChg chg="add del mod">
          <ac:chgData name="Catrin Hughes" userId="7c0e8b6a039a83fd" providerId="LiveId" clId="{6D181F48-AA31-4383-91A7-2EE9CA9A1CC1}" dt="2024-12-16T11:54:05.440" v="2422" actId="478"/>
          <ac:cxnSpMkLst>
            <pc:docMk/>
            <pc:sldMk cId="2879980787" sldId="461"/>
            <ac:cxnSpMk id="16" creationId="{ECADFAD8-154D-C370-B130-9E52868F1603}"/>
          </ac:cxnSpMkLst>
        </pc:cxnChg>
        <pc:cxnChg chg="add del mod">
          <ac:chgData name="Catrin Hughes" userId="7c0e8b6a039a83fd" providerId="LiveId" clId="{6D181F48-AA31-4383-91A7-2EE9CA9A1CC1}" dt="2024-12-16T11:54:04.429" v="2421" actId="478"/>
          <ac:cxnSpMkLst>
            <pc:docMk/>
            <pc:sldMk cId="2879980787" sldId="461"/>
            <ac:cxnSpMk id="19" creationId="{F3F7CF99-33E9-AC37-C0ED-8CDB450B534C}"/>
          </ac:cxnSpMkLst>
        </pc:cxnChg>
      </pc:sldChg>
      <pc:sldChg chg="modSp mod">
        <pc:chgData name="Catrin Hughes" userId="7c0e8b6a039a83fd" providerId="LiveId" clId="{6D181F48-AA31-4383-91A7-2EE9CA9A1CC1}" dt="2024-12-16T11:51:26.521" v="2390" actId="20577"/>
        <pc:sldMkLst>
          <pc:docMk/>
          <pc:sldMk cId="453745138" sldId="462"/>
        </pc:sldMkLst>
        <pc:spChg chg="mod">
          <ac:chgData name="Catrin Hughes" userId="7c0e8b6a039a83fd" providerId="LiveId" clId="{6D181F48-AA31-4383-91A7-2EE9CA9A1CC1}" dt="2024-12-16T11:51:26.521" v="2390" actId="20577"/>
          <ac:spMkLst>
            <pc:docMk/>
            <pc:sldMk cId="453745138" sldId="462"/>
            <ac:spMk id="2" creationId="{6D3FEDAE-7139-313E-8F7C-D53B85CBADFE}"/>
          </ac:spMkLst>
        </pc:spChg>
      </pc:sldChg>
      <pc:sldChg chg="del">
        <pc:chgData name="Catrin Hughes" userId="7c0e8b6a039a83fd" providerId="LiveId" clId="{6D181F48-AA31-4383-91A7-2EE9CA9A1CC1}" dt="2024-12-11T14:44:04.904" v="1194"/>
        <pc:sldMkLst>
          <pc:docMk/>
          <pc:sldMk cId="717265613" sldId="46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3440B4-626E-4F3C-BAEA-93BE989AF4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3A5570-8E4E-4AA9-B246-5A27A383B9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7194463-BB47-4B36-91B7-153B258F4D90}" type="datetime1">
              <a:rPr lang="en-GB" smtClean="0"/>
              <a:t>17/12/2024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0D364A-9468-466A-ACCD-ABB3762BE8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9EF394-4AD6-48D1-9C4C-1B3D44BBF5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2004FE7-BA7C-4FF4-9756-C6A1F2BCA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7173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B8101A6-4DD6-450C-BDEC-5915490A5285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B83F1C3-4FA3-4491-97F4-43CA9C8BDFD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63469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B83F1C3-4FA3-4491-97F4-43CA9C8BDFD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956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B83F1C3-4FA3-4491-97F4-43CA9C8BDFDF}" type="slidenum">
              <a:rPr lang="en-GB" noProof="0" smtClean="0"/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61696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17136"/>
            <a:ext cx="6581554" cy="1371600"/>
          </a:xfrm>
        </p:spPr>
        <p:txBody>
          <a:bodyPr rtlCol="0">
            <a:normAutofit/>
          </a:bodyPr>
          <a:lstStyle>
            <a:lvl1pPr>
              <a:lnSpc>
                <a:spcPts val="4600"/>
              </a:lnSpc>
              <a:defRPr sz="36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5024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rtlCol="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29000" y="2240280"/>
            <a:ext cx="4645152" cy="4197096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C1CB8E8-F58A-4B26-B8AA-8977FC608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0936" y="4498848"/>
            <a:ext cx="2121408" cy="621792"/>
          </a:xfrm>
          <a:prstGeom prst="rect">
            <a:avLst/>
          </a:prstGeom>
        </p:spPr>
        <p:txBody>
          <a:bodyPr lIns="0" rtlCol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200" b="1"/>
            </a:lvl1pPr>
            <a:lvl2pPr marL="457200" indent="0">
              <a:lnSpc>
                <a:spcPts val="1800"/>
              </a:lnSpc>
              <a:spcBef>
                <a:spcPts val="0"/>
              </a:spcBef>
              <a:buNone/>
              <a:defRPr sz="1200" b="1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200" b="1"/>
            </a:lvl3pPr>
            <a:lvl4pPr marL="1371600" indent="0">
              <a:lnSpc>
                <a:spcPts val="1800"/>
              </a:lnSpc>
              <a:spcBef>
                <a:spcPts val="0"/>
              </a:spcBef>
              <a:buNone/>
              <a:defRPr sz="1200" b="1"/>
            </a:lvl4pPr>
            <a:lvl5pPr marL="1828800" indent="0">
              <a:lnSpc>
                <a:spcPts val="1800"/>
              </a:lnSpc>
              <a:spcBef>
                <a:spcPts val="0"/>
              </a:spcBef>
              <a:buNone/>
              <a:defRPr sz="1200" b="1"/>
            </a:lvl5pPr>
          </a:lstStyle>
          <a:p>
            <a:pPr lvl="0" rtl="0"/>
            <a:r>
              <a:rPr lang="en-GB" noProof="0"/>
              <a:t>Click to text</a:t>
            </a:r>
          </a:p>
        </p:txBody>
      </p:sp>
    </p:spTree>
    <p:extLst>
      <p:ext uri="{BB962C8B-B14F-4D97-AF65-F5344CB8AC3E}">
        <p14:creationId xmlns:p14="http://schemas.microsoft.com/office/powerpoint/2010/main" val="1980593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Balance act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rtlCol="0" anchor="b" anchorCtr="0">
            <a:normAutofit/>
          </a:bodyPr>
          <a:lstStyle>
            <a:lvl1pPr>
              <a:lnSpc>
                <a:spcPts val="4000"/>
              </a:lnSpc>
              <a:defRPr sz="3200" cap="all" baseline="0"/>
            </a:lvl1pPr>
          </a:lstStyle>
          <a:p>
            <a:pPr rtl="0"/>
            <a:r>
              <a:rPr lang="en-GB" noProof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01903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Balancing Ac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0869985-B973-4011-9FA2-83D7EBB2EA53}"/>
              </a:ext>
            </a:extLst>
          </p:cNvPr>
          <p:cNvSpPr/>
          <p:nvPr userDrawn="1"/>
        </p:nvSpPr>
        <p:spPr>
          <a:xfrm>
            <a:off x="0" y="2400300"/>
            <a:ext cx="4267200" cy="4457700"/>
          </a:xfrm>
          <a:prstGeom prst="rect">
            <a:avLst/>
          </a:prstGeom>
          <a:solidFill>
            <a:srgbClr val="D293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399032"/>
            <a:ext cx="3619501" cy="877824"/>
          </a:xfrm>
        </p:spPr>
        <p:txBody>
          <a:bodyPr rtlCol="0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779776"/>
            <a:ext cx="3465576" cy="3255264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54500" y="0"/>
            <a:ext cx="7480300" cy="685800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5D44F0-DADD-4DCC-82EC-FDB3E9878AA9}"/>
              </a:ext>
            </a:extLst>
          </p:cNvPr>
          <p:cNvSpPr/>
          <p:nvPr userDrawn="1"/>
        </p:nvSpPr>
        <p:spPr>
          <a:xfrm>
            <a:off x="11734800" y="4445000"/>
            <a:ext cx="457200" cy="2413000"/>
          </a:xfrm>
          <a:prstGeom prst="rect">
            <a:avLst/>
          </a:prstGeom>
          <a:solidFill>
            <a:srgbClr val="884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CFE2C9-8B6E-4DDA-A5EA-04581F7629F0}"/>
              </a:ext>
            </a:extLst>
          </p:cNvPr>
          <p:cNvSpPr/>
          <p:nvPr userDrawn="1"/>
        </p:nvSpPr>
        <p:spPr>
          <a:xfrm>
            <a:off x="11734800" y="0"/>
            <a:ext cx="457200" cy="4462272"/>
          </a:xfrm>
          <a:prstGeom prst="rect">
            <a:avLst/>
          </a:prstGeom>
          <a:solidFill>
            <a:srgbClr val="86A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718234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hidden="1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en-US" sz="1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6FEDCD9-19A7-423B-ABE0-DDD032DE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7467601" cy="1572768"/>
          </a:xfrm>
        </p:spPr>
        <p:txBody>
          <a:bodyPr rtlCol="0"/>
          <a:lstStyle>
            <a:lvl1pPr>
              <a:lnSpc>
                <a:spcPts val="4600"/>
              </a:lnSpc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EBD7372B-17B4-4062-8BFA-745581B273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540000"/>
            <a:ext cx="6591300" cy="3403600"/>
          </a:xfrm>
          <a:prstGeom prst="rect">
            <a:avLst/>
          </a:prstGeom>
        </p:spPr>
        <p:txBody>
          <a:bodyPr rtlCol="0"/>
          <a:lstStyle>
            <a:lvl1pPr marL="342900" indent="-342900">
              <a:lnSpc>
                <a:spcPts val="3000"/>
              </a:lnSpc>
              <a:spcBef>
                <a:spcPts val="0"/>
              </a:spcBef>
              <a:buFont typeface="+mj-lt"/>
              <a:buAutoNum type="arabicPeriod"/>
              <a:defRPr sz="1800"/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9A28F9-9D68-48A2-A1AD-C1C318C0EC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15300" y="1384300"/>
            <a:ext cx="3410712" cy="4572000"/>
          </a:xfrm>
          <a:prstGeom prst="roundRect">
            <a:avLst>
              <a:gd name="adj" fmla="val 2543"/>
            </a:avLst>
          </a:prstGeo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32" userDrawn="1">
          <p15:clr>
            <a:srgbClr val="FBAE40"/>
          </p15:clr>
        </p15:guide>
        <p15:guide id="2" pos="33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Wellspring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rtlCol="0" anchor="b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pPr rtl="0"/>
            <a:r>
              <a:rPr lang="en-GB" noProof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05942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Wellsprin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186ECD6-DF3C-4CA6-9A77-ED32AC37F81F}"/>
              </a:ext>
            </a:extLst>
          </p:cNvPr>
          <p:cNvSpPr/>
          <p:nvPr userDrawn="1"/>
        </p:nvSpPr>
        <p:spPr>
          <a:xfrm>
            <a:off x="0" y="0"/>
            <a:ext cx="2445488" cy="457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3F081E-4462-4B33-A41E-0432A3B439D9}"/>
              </a:ext>
            </a:extLst>
          </p:cNvPr>
          <p:cNvSpPr/>
          <p:nvPr userDrawn="1"/>
        </p:nvSpPr>
        <p:spPr>
          <a:xfrm rot="5400000">
            <a:off x="10740656" y="5406656"/>
            <a:ext cx="2445488" cy="457200"/>
          </a:xfrm>
          <a:prstGeom prst="rect">
            <a:avLst/>
          </a:prstGeom>
          <a:solidFill>
            <a:srgbClr val="8A5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5FA2D1-6BF4-4194-B815-8C66D013FD27}"/>
              </a:ext>
            </a:extLst>
          </p:cNvPr>
          <p:cNvSpPr/>
          <p:nvPr userDrawn="1"/>
        </p:nvSpPr>
        <p:spPr>
          <a:xfrm>
            <a:off x="7982712" y="495300"/>
            <a:ext cx="3753612" cy="5943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88F0DF-BC0B-473C-82DC-7FC46D38FAC1}"/>
              </a:ext>
            </a:extLst>
          </p:cNvPr>
          <p:cNvSpPr/>
          <p:nvPr userDrawn="1"/>
        </p:nvSpPr>
        <p:spPr>
          <a:xfrm>
            <a:off x="4251158" y="495300"/>
            <a:ext cx="3787056" cy="594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779776"/>
            <a:ext cx="3465576" cy="3255264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09160" y="960120"/>
            <a:ext cx="6574536" cy="50749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F3E524-6AEB-4529-804C-0B9CD9992050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FF2CAC-AD21-48FA-AD68-A643AAA6A8C4}"/>
              </a:ext>
            </a:extLst>
          </p:cNvPr>
          <p:cNvCxnSpPr>
            <a:cxnSpLocks/>
          </p:cNvCxnSpPr>
          <p:nvPr userDrawn="1"/>
        </p:nvCxnSpPr>
        <p:spPr>
          <a:xfrm>
            <a:off x="228600" y="2415910"/>
            <a:ext cx="4022558" cy="0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371600"/>
            <a:ext cx="3619501" cy="877824"/>
          </a:xfrm>
        </p:spPr>
        <p:txBody>
          <a:bodyPr rtlCol="0"/>
          <a:lstStyle>
            <a:lvl1pPr>
              <a:lnSpc>
                <a:spcPts val="4320"/>
              </a:lnSpc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2255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Star of the show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rtlCol="0" anchor="t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pPr rtl="0"/>
            <a:r>
              <a:rPr lang="en-GB" noProof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3920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Star of the sho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462B86F-90E5-425E-9F83-8477D8111E1D}"/>
              </a:ext>
            </a:extLst>
          </p:cNvPr>
          <p:cNvSpPr/>
          <p:nvPr userDrawn="1"/>
        </p:nvSpPr>
        <p:spPr>
          <a:xfrm>
            <a:off x="0" y="495300"/>
            <a:ext cx="6057900" cy="133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5269853-3C2C-4F9C-B1BB-E00F7A1DB9E1}"/>
              </a:ext>
            </a:extLst>
          </p:cNvPr>
          <p:cNvSpPr/>
          <p:nvPr userDrawn="1"/>
        </p:nvSpPr>
        <p:spPr>
          <a:xfrm>
            <a:off x="6530703" y="495300"/>
            <a:ext cx="2931587" cy="262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759D58-52AF-4785-8A33-F528F46D88A3}"/>
              </a:ext>
            </a:extLst>
          </p:cNvPr>
          <p:cNvSpPr/>
          <p:nvPr userDrawn="1"/>
        </p:nvSpPr>
        <p:spPr>
          <a:xfrm>
            <a:off x="8852618" y="3863713"/>
            <a:ext cx="2921000" cy="259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D3E0F4-EC0D-43C2-AC84-A53134C8566E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5638801" cy="1572126"/>
          </a:xfrm>
        </p:spPr>
        <p:txBody>
          <a:bodyPr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489200"/>
            <a:ext cx="5202936" cy="3547872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997700" y="914400"/>
            <a:ext cx="4334256" cy="5093208"/>
          </a:xfrm>
          <a:prstGeom prst="rect">
            <a:avLst/>
          </a:prstGeom>
          <a:solidFill>
            <a:schemeClr val="accent3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80366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Amusements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rtlCol="0" anchor="b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pPr rtl="0"/>
            <a:r>
              <a:rPr lang="en-GB" noProof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42889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Amusemen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A3BC27-A809-4F76-931E-2DE01059A5AB}"/>
              </a:ext>
            </a:extLst>
          </p:cNvPr>
          <p:cNvSpPr/>
          <p:nvPr userDrawn="1"/>
        </p:nvSpPr>
        <p:spPr>
          <a:xfrm>
            <a:off x="6712974" y="1651000"/>
            <a:ext cx="460459" cy="5207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6A5108-5EBA-43CE-BA4A-DA9EEF5D808A}"/>
              </a:ext>
            </a:extLst>
          </p:cNvPr>
          <p:cNvSpPr/>
          <p:nvPr userDrawn="1"/>
        </p:nvSpPr>
        <p:spPr>
          <a:xfrm>
            <a:off x="9271000" y="0"/>
            <a:ext cx="2921000" cy="5397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712910-50D0-4906-AB08-F37D02F96D4A}"/>
              </a:ext>
            </a:extLst>
          </p:cNvPr>
          <p:cNvSpPr/>
          <p:nvPr userDrawn="1"/>
        </p:nvSpPr>
        <p:spPr>
          <a:xfrm>
            <a:off x="0" y="2387600"/>
            <a:ext cx="5461000" cy="215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AC760C-BE23-4DA2-A294-3B5668F8AECA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5605272" cy="1572126"/>
          </a:xfrm>
        </p:spPr>
        <p:txBody>
          <a:bodyPr rtlCol="0"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3072384"/>
            <a:ext cx="4946904" cy="2871216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78040" y="457200"/>
            <a:ext cx="4562856" cy="6400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371760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17921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4301476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58180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8157066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2789053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1566186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77455732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 rtl="0"/>
            <a:endParaRPr lang="en-GB" noProof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5640342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755667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50322879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28696061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17136"/>
            <a:ext cx="6581554" cy="1371600"/>
          </a:xfrm>
        </p:spPr>
        <p:txBody>
          <a:bodyPr rtlCol="0">
            <a:normAutofit/>
          </a:bodyPr>
          <a:lstStyle>
            <a:lvl1pPr>
              <a:lnSpc>
                <a:spcPts val="4600"/>
              </a:lnSpc>
              <a:defRPr sz="36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43250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rtlCol="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29000" y="2240280"/>
            <a:ext cx="4645152" cy="4197096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C1CB8E8-F58A-4B26-B8AA-8977FC608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0936" y="4498848"/>
            <a:ext cx="2121408" cy="621792"/>
          </a:xfrm>
          <a:prstGeom prst="rect">
            <a:avLst/>
          </a:prstGeom>
        </p:spPr>
        <p:txBody>
          <a:bodyPr lIns="0" rtlCol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200" b="1"/>
            </a:lvl1pPr>
            <a:lvl2pPr marL="457200" indent="0">
              <a:lnSpc>
                <a:spcPts val="1800"/>
              </a:lnSpc>
              <a:spcBef>
                <a:spcPts val="0"/>
              </a:spcBef>
              <a:buNone/>
              <a:defRPr sz="1200" b="1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200" b="1"/>
            </a:lvl3pPr>
            <a:lvl4pPr marL="1371600" indent="0">
              <a:lnSpc>
                <a:spcPts val="1800"/>
              </a:lnSpc>
              <a:spcBef>
                <a:spcPts val="0"/>
              </a:spcBef>
              <a:buNone/>
              <a:defRPr sz="1200" b="1"/>
            </a:lvl4pPr>
            <a:lvl5pPr marL="1828800" indent="0">
              <a:lnSpc>
                <a:spcPts val="1800"/>
              </a:lnSpc>
              <a:spcBef>
                <a:spcPts val="0"/>
              </a:spcBef>
              <a:buNone/>
              <a:defRPr sz="1200" b="1"/>
            </a:lvl5pPr>
          </a:lstStyle>
          <a:p>
            <a:pPr lvl="0" rtl="0"/>
            <a:r>
              <a:rPr lang="en-GB" noProof="0"/>
              <a:t>Click to text</a:t>
            </a:r>
          </a:p>
        </p:txBody>
      </p:sp>
    </p:spTree>
    <p:extLst>
      <p:ext uri="{BB962C8B-B14F-4D97-AF65-F5344CB8AC3E}">
        <p14:creationId xmlns:p14="http://schemas.microsoft.com/office/powerpoint/2010/main" val="3791880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63488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00" r:id="rId2"/>
    <p:sldLayoutId id="2147483701" r:id="rId3"/>
    <p:sldLayoutId id="2147483702" r:id="rId4"/>
    <p:sldLayoutId id="2147483662" r:id="rId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F3EA5D2-BB7B-454C-AD60-E7ADCC7B837E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160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11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6B77B7B-98A2-43E7-B343-92483A4C89E0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4450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23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799F4B1-797B-4E32-8DB8-780E3DFC7B73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3201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04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1EFD6E-39BF-4D74-9381-BC19FCC78926}" type="datetime1">
              <a:rPr lang="en-GB" noProof="0" smtClean="0"/>
              <a:t>17/12/2024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FC5FADE3-B84E-4AF7-91CC-AB47E1A4361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9762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>
          <p15:clr>
            <a:srgbClr val="F26B43"/>
          </p15:clr>
        </p15:guide>
        <p15:guide id="2" pos="2568">
          <p15:clr>
            <a:srgbClr val="F26B43"/>
          </p15:clr>
        </p15:guide>
        <p15:guide id="3" pos="288">
          <p15:clr>
            <a:srgbClr val="5ACBF0"/>
          </p15:clr>
        </p15:guide>
        <p15:guide id="4" pos="7392">
          <p15:clr>
            <a:srgbClr val="5ACBF0"/>
          </p15:clr>
        </p15:guide>
        <p15:guide id="5" orient="horz" pos="576">
          <p15:clr>
            <a:srgbClr val="5ACBF0"/>
          </p15:clr>
        </p15:guide>
        <p15:guide id="6" orient="horz" pos="3744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ep.utm.edu/dualism-and-mind/" TargetMode="External"/><Relationship Id="rId7" Type="http://schemas.openxmlformats.org/officeDocument/2006/relationships/hyperlink" Target="https://plato.stanford.edu/entries/ryle/" TargetMode="External"/><Relationship Id="rId2" Type="http://schemas.openxmlformats.org/officeDocument/2006/relationships/hyperlink" Target="https://www.hep.upenn.edu/~johnda/Papers/Dualism.pdf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iep.utm.edu/rene-descartes-mind-body-distinction-dualism/" TargetMode="External"/><Relationship Id="rId5" Type="http://schemas.openxmlformats.org/officeDocument/2006/relationships/hyperlink" Target="https://plato.stanford.edu/entries/dualism/" TargetMode="External"/><Relationship Id="rId4" Type="http://schemas.openxmlformats.org/officeDocument/2006/relationships/hyperlink" Target="https://plato.stanford.edu/entries/pineal-glan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bstract image of curvy lines">
            <a:extLst>
              <a:ext uri="{FF2B5EF4-FFF2-40B4-BE49-F238E27FC236}">
                <a16:creationId xmlns:a16="http://schemas.microsoft.com/office/drawing/2014/main" id="{81F59575-96AE-45B0-B1FB-3CFC139E9D1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2" b="2"/>
          <a:stretch/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534362-A514-E56B-2F09-A788D4EE83FC}"/>
              </a:ext>
            </a:extLst>
          </p:cNvPr>
          <p:cNvSpPr txBox="1"/>
          <p:nvPr/>
        </p:nvSpPr>
        <p:spPr>
          <a:xfrm>
            <a:off x="-481780" y="589935"/>
            <a:ext cx="73938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Gabriola" panose="04040605051002020D02" pitchFamily="82" charset="0"/>
              </a:rPr>
              <a:t>Evaluate the plausibility of mind-body dualism.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AA0B17-BD37-9320-35C5-974704A0F1FD}"/>
              </a:ext>
            </a:extLst>
          </p:cNvPr>
          <p:cNvSpPr txBox="1"/>
          <p:nvPr/>
        </p:nvSpPr>
        <p:spPr>
          <a:xfrm>
            <a:off x="3102078" y="5708584"/>
            <a:ext cx="43016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Gabriola" panose="04040605051002020D02" pitchFamily="82" charset="0"/>
              </a:rPr>
              <a:t>Catrin Hughes</a:t>
            </a:r>
          </a:p>
          <a:p>
            <a:pPr algn="ctr"/>
            <a:r>
              <a:rPr lang="en-GB" sz="2800" b="1" dirty="0">
                <a:latin typeface="Gabriola" panose="04040605051002020D02" pitchFamily="82" charset="0"/>
              </a:rPr>
              <a:t>Student Number: 2205660</a:t>
            </a:r>
          </a:p>
        </p:txBody>
      </p:sp>
    </p:spTree>
    <p:extLst>
      <p:ext uri="{BB962C8B-B14F-4D97-AF65-F5344CB8AC3E}">
        <p14:creationId xmlns:p14="http://schemas.microsoft.com/office/powerpoint/2010/main" val="155831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7A1CDF9-96BE-1ED0-BC92-5ED56596B922}"/>
              </a:ext>
            </a:extLst>
          </p:cNvPr>
          <p:cNvSpPr txBox="1"/>
          <p:nvPr/>
        </p:nvSpPr>
        <p:spPr>
          <a:xfrm>
            <a:off x="401177" y="1184688"/>
            <a:ext cx="3010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Gabriola" panose="04040605051002020D02" pitchFamily="82" charset="0"/>
              </a:rPr>
              <a:t>What is Mind-Body Dualism?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7A3EE6-CB0A-9CE4-0455-16718D7F4D27}"/>
              </a:ext>
            </a:extLst>
          </p:cNvPr>
          <p:cNvSpPr txBox="1"/>
          <p:nvPr/>
        </p:nvSpPr>
        <p:spPr>
          <a:xfrm>
            <a:off x="401177" y="369573"/>
            <a:ext cx="4278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Gabriola" panose="04040605051002020D02" pitchFamily="82" charset="0"/>
              </a:rPr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30A3E-BE03-D553-23EA-03DF1714B52E}"/>
              </a:ext>
            </a:extLst>
          </p:cNvPr>
          <p:cNvSpPr txBox="1"/>
          <p:nvPr/>
        </p:nvSpPr>
        <p:spPr>
          <a:xfrm>
            <a:off x="511277" y="1740309"/>
            <a:ext cx="10648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The mind and body are fundamentally distinct substances (Robinson, 2023).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The nature of consciousness, personal identity, and the relationship between mental and physical processes (Robinson, 2023).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0CDE03-B464-BE49-019B-53EC96327F64}"/>
              </a:ext>
            </a:extLst>
          </p:cNvPr>
          <p:cNvSpPr txBox="1"/>
          <p:nvPr/>
        </p:nvSpPr>
        <p:spPr>
          <a:xfrm>
            <a:off x="511277" y="4801257"/>
            <a:ext cx="11238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An immaterial mind interacting with a physical body is philosophically and scientifically problematic (Calef, n.d.).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784A62-5762-E62E-650F-07999CD7E81E}"/>
              </a:ext>
            </a:extLst>
          </p:cNvPr>
          <p:cNvSpPr txBox="1"/>
          <p:nvPr/>
        </p:nvSpPr>
        <p:spPr>
          <a:xfrm>
            <a:off x="511277" y="4034374"/>
            <a:ext cx="4532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Gabriola" panose="04040605051002020D02" pitchFamily="82" charset="0"/>
              </a:rPr>
              <a:t>Is Mind-Body Dualism a plausible theory?</a:t>
            </a:r>
          </a:p>
        </p:txBody>
      </p:sp>
    </p:spTree>
    <p:extLst>
      <p:ext uri="{BB962C8B-B14F-4D97-AF65-F5344CB8AC3E}">
        <p14:creationId xmlns:p14="http://schemas.microsoft.com/office/powerpoint/2010/main" val="2200712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83FBF7-3A6D-E070-2728-B286B6581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5895F2-F01B-2904-68EE-F47B4D18AB62}"/>
              </a:ext>
            </a:extLst>
          </p:cNvPr>
          <p:cNvSpPr txBox="1"/>
          <p:nvPr/>
        </p:nvSpPr>
        <p:spPr>
          <a:xfrm>
            <a:off x="420842" y="359741"/>
            <a:ext cx="6176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Gabriola" panose="04040605051002020D02" pitchFamily="82" charset="0"/>
              </a:rPr>
              <a:t>Cartesian Dualism by René Descartes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6D6A0F-3642-D002-5F69-1FF31CB1B91D}"/>
              </a:ext>
            </a:extLst>
          </p:cNvPr>
          <p:cNvSpPr txBox="1"/>
          <p:nvPr/>
        </p:nvSpPr>
        <p:spPr>
          <a:xfrm>
            <a:off x="589934" y="1288026"/>
            <a:ext cx="10756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Asserts a fundamental distinction between two kinds of substances: mind and body (Skirry, 2022).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Mind = an immaterial, thinking substance (Descartes, 1997, p. 181).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Body = a material, extended substance (Descartes, 1997, p. 181).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9CF628-5038-3677-D2A3-CE831F6EBD94}"/>
              </a:ext>
            </a:extLst>
          </p:cNvPr>
          <p:cNvSpPr txBox="1"/>
          <p:nvPr/>
        </p:nvSpPr>
        <p:spPr>
          <a:xfrm>
            <a:off x="589934" y="3139640"/>
            <a:ext cx="3735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Gabriola" panose="04040605051002020D02" pitchFamily="82" charset="0"/>
              </a:rPr>
              <a:t>Cartesian Method of Radical Doubt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3013F8-CA53-C1A3-31B9-AA23824F3F0B}"/>
              </a:ext>
            </a:extLst>
          </p:cNvPr>
          <p:cNvSpPr txBox="1"/>
          <p:nvPr/>
        </p:nvSpPr>
        <p:spPr>
          <a:xfrm>
            <a:off x="589933" y="3706761"/>
            <a:ext cx="7010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‘Methodological Scepticism’ (Grene, 1999, p. 554).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Reconstruct the foundations of knowledge (Cottingham, 2008, p. 21).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B40148-0C08-3613-1A73-F18A18732EA2}"/>
              </a:ext>
            </a:extLst>
          </p:cNvPr>
          <p:cNvSpPr txBox="1"/>
          <p:nvPr/>
        </p:nvSpPr>
        <p:spPr>
          <a:xfrm>
            <a:off x="589933" y="5193999"/>
            <a:ext cx="85906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“I think, therefore I am” (Descartes, 1997, p. 92).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The self is the foundation for knowledge (Descartes, 1997, p. 143).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The pineal gland might be the site of this interaction (Lokhorst, 2021).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D8DFD2-1D91-B18A-EEF2-594DF98A7E48}"/>
              </a:ext>
            </a:extLst>
          </p:cNvPr>
          <p:cNvSpPr txBox="1"/>
          <p:nvPr/>
        </p:nvSpPr>
        <p:spPr>
          <a:xfrm>
            <a:off x="589933" y="4732334"/>
            <a:ext cx="2890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Gabriola" panose="04040605051002020D02" pitchFamily="82" charset="0"/>
              </a:rPr>
              <a:t>Conclusion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AEC2CF-EE4D-0DAF-E70C-3748BDA39E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192"/>
          <a:stretch/>
        </p:blipFill>
        <p:spPr>
          <a:xfrm>
            <a:off x="8306462" y="2287001"/>
            <a:ext cx="2787170" cy="313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50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CBB6CF-9B32-6BF8-8227-0BA77AE07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3FEDAE-7139-313E-8F7C-D53B85CBADFE}"/>
              </a:ext>
            </a:extLst>
          </p:cNvPr>
          <p:cNvSpPr txBox="1"/>
          <p:nvPr/>
        </p:nvSpPr>
        <p:spPr>
          <a:xfrm>
            <a:off x="1326382" y="2644170"/>
            <a:ext cx="9539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How does the immaterial mind interact with the physical body?</a:t>
            </a:r>
          </a:p>
        </p:txBody>
      </p:sp>
    </p:spTree>
    <p:extLst>
      <p:ext uri="{BB962C8B-B14F-4D97-AF65-F5344CB8AC3E}">
        <p14:creationId xmlns:p14="http://schemas.microsoft.com/office/powerpoint/2010/main" val="453745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7A9AEF-DE38-6843-FB87-CE57285E5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45DF52-20E2-8FE5-F50E-EC6B5661B4CF}"/>
              </a:ext>
            </a:extLst>
          </p:cNvPr>
          <p:cNvSpPr txBox="1"/>
          <p:nvPr/>
        </p:nvSpPr>
        <p:spPr>
          <a:xfrm>
            <a:off x="420842" y="359741"/>
            <a:ext cx="6176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The Mind-Body Problem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E96267-2A70-CD3A-41CF-506FDE4398C2}"/>
              </a:ext>
            </a:extLst>
          </p:cNvPr>
          <p:cNvSpPr txBox="1"/>
          <p:nvPr/>
        </p:nvSpPr>
        <p:spPr>
          <a:xfrm>
            <a:off x="420842" y="1354787"/>
            <a:ext cx="100210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1A1A1A"/>
                </a:solidFill>
                <a:latin typeface="Gabriola" panose="04040605051002020D02" pitchFamily="82" charset="0"/>
              </a:rPr>
              <a:t>What is the relationship between mind and body? </a:t>
            </a:r>
          </a:p>
          <a:p>
            <a:endParaRPr lang="en-GB" sz="2400" dirty="0">
              <a:solidFill>
                <a:srgbClr val="1A1A1A"/>
              </a:solidFill>
              <a:latin typeface="Gabriola" panose="04040605051002020D02" pitchFamily="82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1A1A1A"/>
                </a:solidFill>
                <a:latin typeface="Gabriola" panose="04040605051002020D02" pitchFamily="82" charset="0"/>
              </a:rPr>
              <a:t>Discrepancy between the mental and the physical aspects of human experience (Robinson, 2023).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solidFill>
                <a:srgbClr val="1A1A1A"/>
              </a:solidFill>
              <a:latin typeface="Gabriola" panose="04040605051002020D02" pitchFamily="82" charset="0"/>
            </a:endParaRPr>
          </a:p>
          <a:p>
            <a:endParaRPr lang="en-GB" sz="2400" b="1" dirty="0">
              <a:solidFill>
                <a:srgbClr val="1A1A1A"/>
              </a:solidFill>
              <a:latin typeface="Gabriola" panose="04040605051002020D02" pitchFamily="82" charset="0"/>
            </a:endParaRPr>
          </a:p>
          <a:p>
            <a:r>
              <a:rPr lang="en-GB" sz="2400" dirty="0">
                <a:latin typeface="Gabriola" panose="04040605051002020D02" pitchFamily="82" charset="0"/>
              </a:rPr>
              <a:t>Example: Deciding to pick up a glass of water causes physical movement in the arm.</a:t>
            </a:r>
          </a:p>
          <a:p>
            <a:r>
              <a:rPr lang="en-GB" sz="2400" dirty="0">
                <a:latin typeface="Gabriola" panose="04040605051002020D02" pitchFamily="82" charset="0"/>
              </a:rPr>
              <a:t>                 Touching fire or a sharp object generates the mental experience of pain.</a:t>
            </a:r>
          </a:p>
          <a:p>
            <a:endParaRPr lang="en-GB" sz="2400" dirty="0">
              <a:latin typeface="Gabriola" panose="04040605051002020D02" pitchFamily="82" charset="0"/>
            </a:endParaRPr>
          </a:p>
          <a:p>
            <a:endParaRPr lang="en-GB" sz="2400" b="1" dirty="0">
              <a:latin typeface="Gabriola" panose="04040605051002020D02" pitchFamily="8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E845D9-9EB3-9A19-0EDC-F90420DAF9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138" y="2921020"/>
            <a:ext cx="2710317" cy="334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302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7EEC43-DD84-B050-2CB1-6958F9F99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677676-316F-FEBD-51DC-D86A76676FE6}"/>
              </a:ext>
            </a:extLst>
          </p:cNvPr>
          <p:cNvSpPr txBox="1"/>
          <p:nvPr/>
        </p:nvSpPr>
        <p:spPr>
          <a:xfrm>
            <a:off x="361849" y="330244"/>
            <a:ext cx="7091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The Ghost in the Machine: Gilbert Ryle’s Critique</a:t>
            </a:r>
          </a:p>
        </p:txBody>
      </p:sp>
      <p:pic>
        <p:nvPicPr>
          <p:cNvPr id="1026" name="Picture 2" descr="Gilbert Ryle | Analytic philosophy, Mind-body dualism, Logical behaviorism  | Britannica">
            <a:extLst>
              <a:ext uri="{FF2B5EF4-FFF2-40B4-BE49-F238E27FC236}">
                <a16:creationId xmlns:a16="http://schemas.microsoft.com/office/drawing/2014/main" id="{554F3E51-117B-92EF-0F59-53D95C09E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234" y="1685649"/>
            <a:ext cx="2683268" cy="367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463246-EB3F-CAA9-6745-DC5A4B4842DC}"/>
              </a:ext>
            </a:extLst>
          </p:cNvPr>
          <p:cNvSpPr txBox="1"/>
          <p:nvPr/>
        </p:nvSpPr>
        <p:spPr>
          <a:xfrm>
            <a:off x="698091" y="1316317"/>
            <a:ext cx="74725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Gabriola" panose="04040605051002020D02" pitchFamily="82" charset="0"/>
              </a:rPr>
              <a:t>The Concept of Mind’  </a:t>
            </a:r>
            <a:r>
              <a:rPr lang="en-GB" sz="2400" b="1" dirty="0">
                <a:latin typeface="Gabriola" panose="04040605051002020D02" pitchFamily="82" charset="0"/>
              </a:rPr>
              <a:t>(1949).</a:t>
            </a:r>
          </a:p>
          <a:p>
            <a:endParaRPr lang="en-GB" sz="2400" b="1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 Rejects the entire framework of Cartesian Dualism.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‘Category mistake’ (Cottingham, 2008, p. 251).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A ‘ghost’ that inhabits the ‘machine’ of the body (Ryle, 2002, P.17). </a:t>
            </a:r>
          </a:p>
          <a:p>
            <a:endParaRPr lang="en-GB" sz="2400" dirty="0">
              <a:latin typeface="Gabriola" panose="04040605051002020D02" pitchFamily="82" charset="0"/>
            </a:endParaRPr>
          </a:p>
          <a:p>
            <a:r>
              <a:rPr lang="en-GB" sz="2400" b="1" dirty="0">
                <a:latin typeface="Gabriola" panose="04040605051002020D02" pitchFamily="82" charset="0"/>
              </a:rPr>
              <a:t>Ryle’s Theory </a:t>
            </a:r>
          </a:p>
          <a:p>
            <a:endParaRPr lang="en-GB" sz="2400" b="1" dirty="0">
              <a:latin typeface="Gabriola" panose="04040605051002020D02" pitchFamily="82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Logical behaviourism (Tanney, 2022).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Mental phenomena are better understood in terms of behaviours and dispositions (Tanney, 2022).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Does not solve but attempts to dissolve the mind-body problem.</a:t>
            </a:r>
          </a:p>
          <a:p>
            <a:endParaRPr lang="en-GB" sz="24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539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AF145C-8B6D-038B-D22A-208083FD5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4C0E1E3-BBF7-702F-E518-58D3BA35D9DC}"/>
              </a:ext>
            </a:extLst>
          </p:cNvPr>
          <p:cNvSpPr txBox="1"/>
          <p:nvPr/>
        </p:nvSpPr>
        <p:spPr>
          <a:xfrm>
            <a:off x="3638782" y="2782669"/>
            <a:ext cx="4914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u="sng" dirty="0">
                <a:solidFill>
                  <a:prstClr val="black"/>
                </a:solidFill>
                <a:latin typeface="Gabriola" panose="04040605051002020D02" pitchFamily="82" charset="0"/>
              </a:rPr>
              <a:t>Evaluation of Cartesian Dualism </a:t>
            </a:r>
            <a:endParaRPr kumimoji="0" lang="en-GB" sz="3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briola" panose="04040605051002020D02" pitchFamily="82" charset="0"/>
              <a:ea typeface="+mn-ea"/>
              <a:cs typeface="+mn-cs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33C28F1-2A15-5073-00A3-3CF08FB31586}"/>
              </a:ext>
            </a:extLst>
          </p:cNvPr>
          <p:cNvCxnSpPr>
            <a:cxnSpLocks/>
          </p:cNvCxnSpPr>
          <p:nvPr/>
        </p:nvCxnSpPr>
        <p:spPr>
          <a:xfrm flipV="1">
            <a:off x="7047301" y="2194560"/>
            <a:ext cx="679379" cy="58810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5D06F3F-910C-95EB-4693-88F3BA83D49C}"/>
              </a:ext>
            </a:extLst>
          </p:cNvPr>
          <p:cNvSpPr txBox="1"/>
          <p:nvPr/>
        </p:nvSpPr>
        <p:spPr>
          <a:xfrm>
            <a:off x="6772983" y="1458772"/>
            <a:ext cx="3302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abriola" panose="04040605051002020D02" pitchFamily="82" charset="0"/>
              </a:rPr>
              <a:t>Mind-Body Problem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8CE51FC-F20E-B617-E612-D3AB372B5946}"/>
              </a:ext>
            </a:extLst>
          </p:cNvPr>
          <p:cNvCxnSpPr>
            <a:cxnSpLocks/>
          </p:cNvCxnSpPr>
          <p:nvPr/>
        </p:nvCxnSpPr>
        <p:spPr>
          <a:xfrm>
            <a:off x="6649699" y="3482301"/>
            <a:ext cx="737291" cy="6493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2BDC4E45-102C-7258-92FA-556D441527A4}"/>
              </a:ext>
            </a:extLst>
          </p:cNvPr>
          <p:cNvSpPr txBox="1"/>
          <p:nvPr/>
        </p:nvSpPr>
        <p:spPr>
          <a:xfrm>
            <a:off x="6325292" y="4128632"/>
            <a:ext cx="44558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abriola" panose="04040605051002020D02" pitchFamily="82" charset="0"/>
              </a:rPr>
              <a:t>Inconsistent with known laws or truths of science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DC596C3-4D28-9F30-C744-78B63BD35911}"/>
              </a:ext>
            </a:extLst>
          </p:cNvPr>
          <p:cNvCxnSpPr>
            <a:cxnSpLocks/>
          </p:cNvCxnSpPr>
          <p:nvPr/>
        </p:nvCxnSpPr>
        <p:spPr>
          <a:xfrm flipH="1">
            <a:off x="4194745" y="3482301"/>
            <a:ext cx="362658" cy="7241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51C2028E-7A37-3DAF-A8F6-301C47664688}"/>
              </a:ext>
            </a:extLst>
          </p:cNvPr>
          <p:cNvSpPr txBox="1"/>
          <p:nvPr/>
        </p:nvSpPr>
        <p:spPr>
          <a:xfrm>
            <a:off x="2158383" y="4171232"/>
            <a:ext cx="2960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Gabriola" panose="04040605051002020D02" pitchFamily="82" charset="0"/>
              </a:rPr>
              <a:t>Conceptually Incoherent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8F2A2F5-8864-B366-4484-EF1C822C8FF4}"/>
              </a:ext>
            </a:extLst>
          </p:cNvPr>
          <p:cNvSpPr txBox="1"/>
          <p:nvPr/>
        </p:nvSpPr>
        <p:spPr>
          <a:xfrm>
            <a:off x="1842353" y="1347941"/>
            <a:ext cx="3529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abriola" panose="04040605051002020D02" pitchFamily="82" charset="0"/>
              </a:rPr>
              <a:t>Reducible to absurdity	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E526F6-1D69-F0AD-F25C-EBB2C81E756E}"/>
              </a:ext>
            </a:extLst>
          </p:cNvPr>
          <p:cNvCxnSpPr>
            <a:cxnSpLocks/>
          </p:cNvCxnSpPr>
          <p:nvPr/>
        </p:nvCxnSpPr>
        <p:spPr>
          <a:xfrm flipH="1" flipV="1">
            <a:off x="3796516" y="1967621"/>
            <a:ext cx="796457" cy="9920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275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74DB0D-50B4-2138-9231-D7C53F3BC7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315DF9-6B01-C500-671C-07DBDBC65F00}"/>
              </a:ext>
            </a:extLst>
          </p:cNvPr>
          <p:cNvSpPr txBox="1"/>
          <p:nvPr/>
        </p:nvSpPr>
        <p:spPr>
          <a:xfrm>
            <a:off x="490890" y="341221"/>
            <a:ext cx="2273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briola" panose="04040605051002020D02" pitchFamily="82" charset="0"/>
                <a:ea typeface="+mn-ea"/>
                <a:cs typeface="+mn-cs"/>
              </a:rPr>
              <a:t>Conclusion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988DFCE-5758-AB3B-2C04-81A3E96B27F6}"/>
              </a:ext>
            </a:extLst>
          </p:cNvPr>
          <p:cNvSpPr txBox="1"/>
          <p:nvPr/>
        </p:nvSpPr>
        <p:spPr>
          <a:xfrm>
            <a:off x="490890" y="1463040"/>
            <a:ext cx="8412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Significant challenges that undermine mind-body dualism’ plausibility.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The mind-body problem: remains a critical flaw in Cartesian Dualism.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latin typeface="Gabriola" panose="04040605051002020D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Gabriola" panose="04040605051002020D02" pitchFamily="82" charset="0"/>
              </a:rPr>
              <a:t> Struggles to offer a coherent and satisfactory account of the mind-body relationship. </a:t>
            </a:r>
          </a:p>
        </p:txBody>
      </p:sp>
    </p:spTree>
    <p:extLst>
      <p:ext uri="{BB962C8B-B14F-4D97-AF65-F5344CB8AC3E}">
        <p14:creationId xmlns:p14="http://schemas.microsoft.com/office/powerpoint/2010/main" val="287998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7A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304C10-8D58-6A7F-B8D3-37E2FD67B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D77F87-989E-5DB2-F87A-975276A60AC8}"/>
              </a:ext>
            </a:extLst>
          </p:cNvPr>
          <p:cNvSpPr txBox="1"/>
          <p:nvPr/>
        </p:nvSpPr>
        <p:spPr>
          <a:xfrm>
            <a:off x="440507" y="389238"/>
            <a:ext cx="4278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u="sng" dirty="0">
                <a:solidFill>
                  <a:prstClr val="black"/>
                </a:solidFill>
                <a:latin typeface="Gabriola" panose="04040605051002020D02" pitchFamily="82" charset="0"/>
              </a:rPr>
              <a:t>References </a:t>
            </a:r>
            <a:endParaRPr kumimoji="0" lang="en-GB" sz="3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C341FC-351A-5B68-3952-DD9BA9DB0D44}"/>
              </a:ext>
            </a:extLst>
          </p:cNvPr>
          <p:cNvSpPr txBox="1"/>
          <p:nvPr/>
        </p:nvSpPr>
        <p:spPr>
          <a:xfrm>
            <a:off x="440507" y="1105567"/>
            <a:ext cx="104317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Gabriola" panose="04040605051002020D02" pitchFamily="82" charset="0"/>
              </a:rPr>
              <a:t>Alison, J., (2011). A Look at Cartesian Dualism. Available at: </a:t>
            </a:r>
            <a:r>
              <a:rPr lang="en-GB" sz="1600" dirty="0">
                <a:latin typeface="Gabriola" panose="04040605051002020D02" pitchFamily="82" charset="0"/>
                <a:hlinkClick r:id="rId2"/>
              </a:rPr>
              <a:t>https://www.hep.upenn.edu/~johnda/Papers/Dualism.pdf</a:t>
            </a:r>
            <a:endParaRPr lang="en-GB" sz="1600" dirty="0">
              <a:latin typeface="Gabriola" panose="04040605051002020D02" pitchFamily="82" charset="0"/>
            </a:endParaRP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Calef, S., (n.d). Dualism and Mind. Available at: </a:t>
            </a:r>
            <a:r>
              <a:rPr lang="en-GB" sz="1600" dirty="0">
                <a:latin typeface="Gabriola" panose="04040605051002020D02" pitchFamily="82" charset="0"/>
                <a:hlinkClick r:id="rId3"/>
              </a:rPr>
              <a:t>https://iep.utm.edu/dualism-and-mind/</a:t>
            </a:r>
            <a:endParaRPr lang="en-GB" sz="1600" dirty="0">
              <a:latin typeface="Gabriola" panose="04040605051002020D02" pitchFamily="82" charset="0"/>
            </a:endParaRP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Cottingham, J., (2008). Western Philosophy: An Anthology. Second ed. Oxford: Blackwell.</a:t>
            </a: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Descartes, R., (1997). Discourse of the Method. In: Chavez-</a:t>
            </a:r>
            <a:r>
              <a:rPr lang="en-GB" sz="1600" dirty="0" err="1">
                <a:latin typeface="Gabriola" panose="04040605051002020D02" pitchFamily="82" charset="0"/>
              </a:rPr>
              <a:t>Arviso</a:t>
            </a:r>
            <a:r>
              <a:rPr lang="en-GB" sz="1600" dirty="0">
                <a:latin typeface="Gabriola" panose="04040605051002020D02" pitchFamily="82" charset="0"/>
              </a:rPr>
              <a:t>, ed. Key Philosophical Writings. </a:t>
            </a:r>
            <a:r>
              <a:rPr lang="en-GB" sz="1600" dirty="0" err="1">
                <a:latin typeface="Gabriola" panose="04040605051002020D02" pitchFamily="82" charset="0"/>
              </a:rPr>
              <a:t>s.l.:Wordsworth</a:t>
            </a:r>
            <a:r>
              <a:rPr lang="en-GB" sz="1600" dirty="0">
                <a:latin typeface="Gabriola" panose="04040605051002020D02" pitchFamily="82" charset="0"/>
              </a:rPr>
              <a:t> Editions Limited, pp. 71-109.</a:t>
            </a: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Descartes, R., (1997). Meditations on First Philosophy. In: Chavez-</a:t>
            </a:r>
            <a:r>
              <a:rPr lang="en-GB" sz="1600" dirty="0" err="1">
                <a:latin typeface="Gabriola" panose="04040605051002020D02" pitchFamily="82" charset="0"/>
              </a:rPr>
              <a:t>Arviso</a:t>
            </a:r>
            <a:r>
              <a:rPr lang="en-GB" sz="1600" dirty="0">
                <a:latin typeface="Gabriola" panose="04040605051002020D02" pitchFamily="82" charset="0"/>
              </a:rPr>
              <a:t>, ed. Key Philosophical Writings. </a:t>
            </a:r>
            <a:r>
              <a:rPr lang="en-GB" sz="1600" dirty="0" err="1">
                <a:latin typeface="Gabriola" panose="04040605051002020D02" pitchFamily="82" charset="0"/>
              </a:rPr>
              <a:t>s.l.:Wordsworth</a:t>
            </a:r>
            <a:r>
              <a:rPr lang="en-GB" sz="1600" dirty="0">
                <a:latin typeface="Gabriola" panose="04040605051002020D02" pitchFamily="82" charset="0"/>
              </a:rPr>
              <a:t> Editions Limited, pp. 123-190.</a:t>
            </a: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Grene, M., (1999). The Review of Metaphysics. Descartes and Skepticism, 52(3), pp. 553-571.</a:t>
            </a: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Lokhorst, G.-J., (2021). Descartes and the Pineal Gland.  Available at: </a:t>
            </a:r>
            <a:r>
              <a:rPr lang="en-GB" sz="1600" dirty="0">
                <a:latin typeface="Gabriola" panose="04040605051002020D02" pitchFamily="82" charset="0"/>
                <a:hlinkClick r:id="rId4"/>
              </a:rPr>
              <a:t>https://plato.stanford.edu/entries/pineal-gland/</a:t>
            </a:r>
            <a:endParaRPr lang="en-GB" sz="1600" dirty="0">
              <a:latin typeface="Gabriola" panose="04040605051002020D02" pitchFamily="82" charset="0"/>
            </a:endParaRP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Robinson, H., (2023). Dualism.  Available at: </a:t>
            </a:r>
            <a:r>
              <a:rPr lang="en-GB" sz="1600" dirty="0">
                <a:latin typeface="Gabriola" panose="04040605051002020D02" pitchFamily="82" charset="0"/>
                <a:hlinkClick r:id="rId5"/>
              </a:rPr>
              <a:t>https://plato.stanford.edu/entries/dualism/</a:t>
            </a:r>
            <a:endParaRPr lang="en-GB" sz="1600" dirty="0">
              <a:latin typeface="Gabriola" panose="04040605051002020D02" pitchFamily="82" charset="0"/>
            </a:endParaRP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Ryle, Gilbert. (2002). The Concept of Mind, with an introduction by Daniel C. Dennett. (London: Penguin), pp. 1-336.</a:t>
            </a:r>
          </a:p>
          <a:p>
            <a:r>
              <a:rPr lang="en-GB" sz="1600" dirty="0">
                <a:latin typeface="Gabriola" panose="04040605051002020D02" pitchFamily="82" charset="0"/>
              </a:rPr>
              <a:t> </a:t>
            </a:r>
          </a:p>
          <a:p>
            <a:r>
              <a:rPr lang="en-GB" sz="1600" dirty="0">
                <a:latin typeface="Gabriola" panose="04040605051002020D02" pitchFamily="82" charset="0"/>
              </a:rPr>
              <a:t>Skirry, J., (2022). René Descartes: The Mind-Body Distinction.  Available at: </a:t>
            </a:r>
            <a:r>
              <a:rPr lang="en-GB" sz="1600" dirty="0">
                <a:latin typeface="Gabriola" panose="04040605051002020D02" pitchFamily="82" charset="0"/>
                <a:hlinkClick r:id="rId6"/>
              </a:rPr>
              <a:t>https://iep.utm.edu/rene-descartes-mind-body-distinction-dualism/</a:t>
            </a:r>
            <a:endParaRPr lang="en-GB" sz="1600" dirty="0">
              <a:latin typeface="Gabriola" panose="04040605051002020D02" pitchFamily="82" charset="0"/>
            </a:endParaRPr>
          </a:p>
          <a:p>
            <a:endParaRPr lang="en-GB" sz="1600" dirty="0">
              <a:latin typeface="Gabriola" panose="04040605051002020D02" pitchFamily="82" charset="0"/>
            </a:endParaRPr>
          </a:p>
          <a:p>
            <a:r>
              <a:rPr lang="en-GB" sz="1600" dirty="0">
                <a:latin typeface="Gabriola" panose="04040605051002020D02" pitchFamily="82" charset="0"/>
              </a:rPr>
              <a:t>Tanney, J., (2022). Gilbert Ryle. Available at: </a:t>
            </a:r>
            <a:r>
              <a:rPr lang="en-GB" sz="1600" dirty="0">
                <a:latin typeface="Gabriola" panose="04040605051002020D02" pitchFamily="82" charset="0"/>
                <a:hlinkClick r:id="rId7"/>
              </a:rPr>
              <a:t>https://plato.stanford.edu/entries/ryle/</a:t>
            </a:r>
            <a:endParaRPr lang="en-GB" sz="16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018200"/>
      </p:ext>
    </p:extLst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ancing Act">
  <a:themeElements>
    <a:clrScheme name="Balancing Act">
      <a:dk1>
        <a:sysClr val="windowText" lastClr="000000"/>
      </a:dk1>
      <a:lt1>
        <a:sysClr val="window" lastClr="FFFFFF"/>
      </a:lt1>
      <a:dk2>
        <a:srgbClr val="8A4C5D"/>
      </a:dk2>
      <a:lt2>
        <a:srgbClr val="9E838E"/>
      </a:lt2>
      <a:accent1>
        <a:srgbClr val="C6ADB0"/>
      </a:accent1>
      <a:accent2>
        <a:srgbClr val="E3C0BF"/>
      </a:accent2>
      <a:accent3>
        <a:srgbClr val="D4937F"/>
      </a:accent3>
      <a:accent4>
        <a:srgbClr val="CCB87E"/>
      </a:accent4>
      <a:accent5>
        <a:srgbClr val="6667AB"/>
      </a:accent5>
      <a:accent6>
        <a:srgbClr val="86A094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605075_TF78479028_Win32" id="{468DEE6C-74B7-4C4F-AFDF-900F4959E344}" vid="{D0CD087D-3784-4051-993A-DCD320E11131}"/>
    </a:ext>
  </a:extLst>
</a:theme>
</file>

<file path=ppt/theme/theme2.xml><?xml version="1.0" encoding="utf-8"?>
<a:theme xmlns:a="http://schemas.openxmlformats.org/drawingml/2006/main" name="Wellspring">
  <a:themeElements>
    <a:clrScheme name="Wellspring">
      <a:dk1>
        <a:sysClr val="windowText" lastClr="000000"/>
      </a:dk1>
      <a:lt1>
        <a:sysClr val="window" lastClr="FFFFFF"/>
      </a:lt1>
      <a:dk2>
        <a:srgbClr val="A1CAC9"/>
      </a:dk2>
      <a:lt2>
        <a:srgbClr val="48996B"/>
      </a:lt2>
      <a:accent1>
        <a:srgbClr val="759F51"/>
      </a:accent1>
      <a:accent2>
        <a:srgbClr val="436A2F"/>
      </a:accent2>
      <a:accent3>
        <a:srgbClr val="CFBF54"/>
      </a:accent3>
      <a:accent4>
        <a:srgbClr val="B3832F"/>
      </a:accent4>
      <a:accent5>
        <a:srgbClr val="8C5896"/>
      </a:accent5>
      <a:accent6>
        <a:srgbClr val="6667AB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605075_TF78479028_Win32" id="{468DEE6C-74B7-4C4F-AFDF-900F4959E344}" vid="{B0135648-3A67-4268-9BA1-044BA5FC9795}"/>
    </a:ext>
  </a:extLst>
</a:theme>
</file>

<file path=ppt/theme/theme3.xml><?xml version="1.0" encoding="utf-8"?>
<a:theme xmlns:a="http://schemas.openxmlformats.org/drawingml/2006/main" name="Star of the show">
  <a:themeElements>
    <a:clrScheme name="Star of the show">
      <a:dk1>
        <a:sysClr val="windowText" lastClr="000000"/>
      </a:dk1>
      <a:lt1>
        <a:sysClr val="window" lastClr="FFFFFF"/>
      </a:lt1>
      <a:dk2>
        <a:srgbClr val="29282D"/>
      </a:dk2>
      <a:lt2>
        <a:srgbClr val="625C60"/>
      </a:lt2>
      <a:accent1>
        <a:srgbClr val="7C6560"/>
      </a:accent1>
      <a:accent2>
        <a:srgbClr val="AEA392"/>
      </a:accent2>
      <a:accent3>
        <a:srgbClr val="DBD4D0"/>
      </a:accent3>
      <a:accent4>
        <a:srgbClr val="8E7961"/>
      </a:accent4>
      <a:accent5>
        <a:srgbClr val="F0EDE8"/>
      </a:accent5>
      <a:accent6>
        <a:srgbClr val="6667AB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605075_TF78479028_Win32" id="{468DEE6C-74B7-4C4F-AFDF-900F4959E344}" vid="{1980BB4A-C572-4B5E-9030-AE366E4DC02E}"/>
    </a:ext>
  </a:extLst>
</a:theme>
</file>

<file path=ppt/theme/theme4.xml><?xml version="1.0" encoding="utf-8"?>
<a:theme xmlns:a="http://schemas.openxmlformats.org/drawingml/2006/main" name="Amusements">
  <a:themeElements>
    <a:clrScheme name="Amusements">
      <a:dk1>
        <a:sysClr val="windowText" lastClr="000000"/>
      </a:dk1>
      <a:lt1>
        <a:sysClr val="window" lastClr="FFFFFF"/>
      </a:lt1>
      <a:dk2>
        <a:srgbClr val="D77E6F"/>
      </a:dk2>
      <a:lt2>
        <a:srgbClr val="6667AB"/>
      </a:lt2>
      <a:accent1>
        <a:srgbClr val="B38F6A"/>
      </a:accent1>
      <a:accent2>
        <a:srgbClr val="D75078"/>
      </a:accent2>
      <a:accent3>
        <a:srgbClr val="E288B6"/>
      </a:accent3>
      <a:accent4>
        <a:srgbClr val="E9445D"/>
      </a:accent4>
      <a:accent5>
        <a:srgbClr val="EEC272"/>
      </a:accent5>
      <a:accent6>
        <a:srgbClr val="85A0A9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605075_TF78479028_Win32" id="{468DEE6C-74B7-4C4F-AFDF-900F4959E344}" vid="{633C6420-6C6E-4D6F-8915-1E4716AC76EE}"/>
    </a:ext>
  </a:extLst>
</a:theme>
</file>

<file path=ppt/theme/theme5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Pantone Colour of the Year 2022</Template>
  <TotalTime>0</TotalTime>
  <Words>748</Words>
  <Application>Microsoft Office PowerPoint</Application>
  <PresentationFormat>Widescreen</PresentationFormat>
  <Paragraphs>82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Arial</vt:lpstr>
      <vt:lpstr>Calibri</vt:lpstr>
      <vt:lpstr>Century Gothic</vt:lpstr>
      <vt:lpstr>Gabriola</vt:lpstr>
      <vt:lpstr>Garamond</vt:lpstr>
      <vt:lpstr>Segoe UI</vt:lpstr>
      <vt:lpstr>Segoe UI Light</vt:lpstr>
      <vt:lpstr>Wingdings</vt:lpstr>
      <vt:lpstr>Balancing Act</vt:lpstr>
      <vt:lpstr>Wellspring</vt:lpstr>
      <vt:lpstr>Star of the show</vt:lpstr>
      <vt:lpstr>Amusements</vt:lpstr>
      <vt:lpstr>Savon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Catrin Hughes</dc:creator>
  <cp:lastModifiedBy>Catrin Hughes</cp:lastModifiedBy>
  <cp:revision>1</cp:revision>
  <dcterms:created xsi:type="dcterms:W3CDTF">2024-11-28T15:24:59Z</dcterms:created>
  <dcterms:modified xsi:type="dcterms:W3CDTF">2024-12-17T10:04:17Z</dcterms:modified>
</cp:coreProperties>
</file>