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0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1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25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26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27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28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352" r:id="rId1"/>
  </p:sldMasterIdLst>
  <p:notesMasterIdLst>
    <p:notesMasterId r:id="rId39"/>
  </p:notesMasterIdLst>
  <p:sldIdLst>
    <p:sldId id="256" r:id="rId2"/>
    <p:sldId id="316" r:id="rId3"/>
    <p:sldId id="327" r:id="rId4"/>
    <p:sldId id="259" r:id="rId5"/>
    <p:sldId id="328" r:id="rId6"/>
    <p:sldId id="329" r:id="rId7"/>
    <p:sldId id="324" r:id="rId8"/>
    <p:sldId id="330" r:id="rId9"/>
    <p:sldId id="331" r:id="rId10"/>
    <p:sldId id="332" r:id="rId11"/>
    <p:sldId id="333" r:id="rId12"/>
    <p:sldId id="334" r:id="rId13"/>
    <p:sldId id="335" r:id="rId14"/>
    <p:sldId id="336" r:id="rId15"/>
    <p:sldId id="337" r:id="rId16"/>
    <p:sldId id="338" r:id="rId17"/>
    <p:sldId id="339" r:id="rId18"/>
    <p:sldId id="340" r:id="rId19"/>
    <p:sldId id="341" r:id="rId20"/>
    <p:sldId id="342" r:id="rId21"/>
    <p:sldId id="261" r:id="rId22"/>
    <p:sldId id="343" r:id="rId23"/>
    <p:sldId id="262" r:id="rId24"/>
    <p:sldId id="348" r:id="rId25"/>
    <p:sldId id="349" r:id="rId26"/>
    <p:sldId id="344" r:id="rId27"/>
    <p:sldId id="271" r:id="rId28"/>
    <p:sldId id="272" r:id="rId29"/>
    <p:sldId id="280" r:id="rId30"/>
    <p:sldId id="350" r:id="rId31"/>
    <p:sldId id="351" r:id="rId32"/>
    <p:sldId id="352" r:id="rId33"/>
    <p:sldId id="353" r:id="rId34"/>
    <p:sldId id="355" r:id="rId35"/>
    <p:sldId id="360" r:id="rId36"/>
    <p:sldId id="354" r:id="rId37"/>
    <p:sldId id="358" r:id="rId38"/>
  </p:sldIdLst>
  <p:sldSz cx="9144000" cy="6858000" type="screen4x3"/>
  <p:notesSz cx="7315200" cy="96012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00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30" autoAdjust="0"/>
    <p:restoredTop sz="94689" autoAdjust="0"/>
  </p:normalViewPr>
  <p:slideViewPr>
    <p:cSldViewPr>
      <p:cViewPr varScale="1">
        <p:scale>
          <a:sx n="103" d="100"/>
          <a:sy n="103" d="100"/>
        </p:scale>
        <p:origin x="1536" y="1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5426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image" Target="../media/image10.gif"/><Relationship Id="rId1" Type="http://schemas.openxmlformats.org/officeDocument/2006/relationships/image" Target="../media/image9.gif"/><Relationship Id="rId4" Type="http://schemas.openxmlformats.org/officeDocument/2006/relationships/image" Target="../media/image12.gif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gif"/><Relationship Id="rId1" Type="http://schemas.openxmlformats.org/officeDocument/2006/relationships/image" Target="../media/image13.gif"/></Relationships>
</file>

<file path=ppt/diagrams/_rels/data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gif"/><Relationship Id="rId1" Type="http://schemas.openxmlformats.org/officeDocument/2006/relationships/image" Target="../media/image23.gif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gif"/><Relationship Id="rId1" Type="http://schemas.openxmlformats.org/officeDocument/2006/relationships/image" Target="../media/image25.png"/></Relationships>
</file>

<file path=ppt/diagrams/_rels/data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image" Target="../media/image28.png"/></Relationships>
</file>

<file path=ppt/diagrams/_rels/data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gif"/><Relationship Id="rId1" Type="http://schemas.openxmlformats.org/officeDocument/2006/relationships/image" Target="../media/image30.png"/><Relationship Id="rId4" Type="http://schemas.openxmlformats.org/officeDocument/2006/relationships/image" Target="../media/image33.png"/></Relationships>
</file>

<file path=ppt/diagrams/_rels/data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gif"/><Relationship Id="rId2" Type="http://schemas.openxmlformats.org/officeDocument/2006/relationships/image" Target="../media/image35.gif"/><Relationship Id="rId1" Type="http://schemas.openxmlformats.org/officeDocument/2006/relationships/image" Target="../media/image34.png"/><Relationship Id="rId4" Type="http://schemas.openxmlformats.org/officeDocument/2006/relationships/image" Target="../media/image37.pn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image" Target="../media/image10.gif"/><Relationship Id="rId1" Type="http://schemas.openxmlformats.org/officeDocument/2006/relationships/image" Target="../media/image9.gif"/><Relationship Id="rId4" Type="http://schemas.openxmlformats.org/officeDocument/2006/relationships/image" Target="../media/image12.gif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gif"/><Relationship Id="rId1" Type="http://schemas.openxmlformats.org/officeDocument/2006/relationships/image" Target="../media/image13.gif"/></Relationships>
</file>

<file path=ppt/diagrams/_rels/drawing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gif"/><Relationship Id="rId1" Type="http://schemas.openxmlformats.org/officeDocument/2006/relationships/image" Target="../media/image23.gif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gif"/><Relationship Id="rId1" Type="http://schemas.openxmlformats.org/officeDocument/2006/relationships/image" Target="../media/image25.png"/></Relationships>
</file>

<file path=ppt/diagrams/_rels/drawing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image" Target="../media/image28.png"/></Relationships>
</file>

<file path=ppt/diagrams/_rels/drawing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gif"/><Relationship Id="rId1" Type="http://schemas.openxmlformats.org/officeDocument/2006/relationships/image" Target="../media/image30.png"/><Relationship Id="rId4" Type="http://schemas.openxmlformats.org/officeDocument/2006/relationships/image" Target="../media/image33.png"/></Relationships>
</file>

<file path=ppt/diagrams/_rels/drawing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gif"/><Relationship Id="rId2" Type="http://schemas.openxmlformats.org/officeDocument/2006/relationships/image" Target="../media/image35.gif"/><Relationship Id="rId1" Type="http://schemas.openxmlformats.org/officeDocument/2006/relationships/image" Target="../media/image34.png"/><Relationship Id="rId4" Type="http://schemas.openxmlformats.org/officeDocument/2006/relationships/image" Target="../media/image37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3">
  <dgm:title val=""/>
  <dgm:desc val=""/>
  <dgm:catLst>
    <dgm:cat type="accent6" pri="11300"/>
  </dgm:catLst>
  <dgm:styleLbl name="node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6">
        <a:shade val="80000"/>
      </a:schemeClr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shade val="80000"/>
      </a:schemeClr>
      <a:schemeClr val="accent6">
        <a:tint val="7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/>
    <dgm:txEffectClrLst/>
  </dgm:styleLbl>
  <dgm:styleLbl name="lnNode1">
    <dgm:fillClrLst>
      <a:schemeClr val="accent6">
        <a:shade val="80000"/>
      </a:schemeClr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9000"/>
      </a:schemeClr>
    </dgm:fillClrLst>
    <dgm:linClrLst meth="repeat">
      <a:schemeClr val="accent6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80000"/>
      </a:schemeClr>
    </dgm:fillClrLst>
    <dgm:linClrLst meth="repeat">
      <a:schemeClr val="accent6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4_4">
  <dgm:title val=""/>
  <dgm:desc val=""/>
  <dgm:catLst>
    <dgm:cat type="accent4" pri="11400"/>
  </dgm:catLst>
  <dgm:styleLbl name="node0">
    <dgm:fillClrLst meth="cycle">
      <a:schemeClr val="accent4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4">
        <a:shade val="50000"/>
      </a:schemeClr>
      <a:schemeClr val="accent4">
        <a:tint val="55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4">
        <a:shade val="80000"/>
        <a:alpha val="50000"/>
      </a:schemeClr>
      <a:schemeClr val="accent4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55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4_4">
  <dgm:title val=""/>
  <dgm:desc val=""/>
  <dgm:catLst>
    <dgm:cat type="accent4" pri="11400"/>
  </dgm:catLst>
  <dgm:styleLbl name="node0">
    <dgm:fillClrLst meth="cycle">
      <a:schemeClr val="accent4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4">
        <a:shade val="50000"/>
      </a:schemeClr>
      <a:schemeClr val="accent4">
        <a:tint val="55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4">
        <a:shade val="80000"/>
        <a:alpha val="50000"/>
      </a:schemeClr>
      <a:schemeClr val="accent4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55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6_1">
  <dgm:title val=""/>
  <dgm:desc val=""/>
  <dgm:catLst>
    <dgm:cat type="accent6" pri="11100"/>
  </dgm:catLst>
  <dgm:styleLbl name="node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6">
        <a:alpha val="4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4_5">
  <dgm:title val=""/>
  <dgm:desc val=""/>
  <dgm:catLst>
    <dgm:cat type="accent4" pri="11500"/>
  </dgm:catLst>
  <dgm:styleLbl name="node0">
    <dgm:fillClrLst meth="cycle"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alpha val="9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alpha val="90000"/>
      </a:schemeClr>
      <a:schemeClr val="accent4">
        <a:alpha val="5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/>
    <dgm:txEffectClrLst/>
  </dgm:styleLbl>
  <dgm:styleLbl name="lnNode1">
    <dgm:fillClrLst>
      <a:schemeClr val="accent4">
        <a:shade val="90000"/>
      </a:schemeClr>
      <a:schemeClr val="accent4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  <a:alpha val="90000"/>
      </a:schemeClr>
      <a:schemeClr val="accent4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alpha val="90000"/>
        <a:tint val="40000"/>
      </a:schemeClr>
      <a:schemeClr val="accent4">
        <a:alpha val="5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1D8AD60-FD75-417C-B35A-20B2006921F0}" type="doc">
      <dgm:prSet loTypeId="urn:microsoft.com/office/officeart/2005/8/layout/vList5" loCatId="list" qsTypeId="urn:microsoft.com/office/officeart/2005/8/quickstyle/simple5" qsCatId="simple" csTypeId="urn:microsoft.com/office/officeart/2005/8/colors/accent6_3" csCatId="accent6" phldr="1"/>
      <dgm:spPr/>
    </dgm:pt>
    <dgm:pt modelId="{B58B5ADA-51BF-453A-9970-5BDA83E95EB6}">
      <dgm:prSet phldrT="[Text]"/>
      <dgm:spPr/>
      <dgm:t>
        <a:bodyPr/>
        <a:lstStyle/>
        <a:p>
          <a:r>
            <a:rPr lang="en-US" b="1" dirty="0"/>
            <a:t>Input Device</a:t>
          </a:r>
        </a:p>
      </dgm:t>
    </dgm:pt>
    <dgm:pt modelId="{2621FABA-E9DE-472F-AF18-00CF0D8CB953}" type="parTrans" cxnId="{77FCA073-24F3-49B0-9818-7520A6B7D74C}">
      <dgm:prSet/>
      <dgm:spPr/>
      <dgm:t>
        <a:bodyPr/>
        <a:lstStyle/>
        <a:p>
          <a:endParaRPr lang="en-US"/>
        </a:p>
      </dgm:t>
    </dgm:pt>
    <dgm:pt modelId="{AA6264D7-E02E-4896-BB3E-A62F71024D7C}" type="sibTrans" cxnId="{77FCA073-24F3-49B0-9818-7520A6B7D74C}">
      <dgm:prSet/>
      <dgm:spPr/>
      <dgm:t>
        <a:bodyPr/>
        <a:lstStyle/>
        <a:p>
          <a:endParaRPr lang="en-US"/>
        </a:p>
      </dgm:t>
    </dgm:pt>
    <dgm:pt modelId="{C55D9AEC-C04C-4980-9F45-64CF56BEC7D1}">
      <dgm:prSet phldrT="[Text]"/>
      <dgm:spPr/>
      <dgm:t>
        <a:bodyPr/>
        <a:lstStyle/>
        <a:p>
          <a:r>
            <a:rPr lang="en-US" b="1" dirty="0"/>
            <a:t>Output Device</a:t>
          </a:r>
        </a:p>
      </dgm:t>
    </dgm:pt>
    <dgm:pt modelId="{0BE96C16-9FCA-47D0-8261-6AC9C7A88BD1}" type="parTrans" cxnId="{B3CD9687-FF40-451C-A945-0AE39458EA84}">
      <dgm:prSet/>
      <dgm:spPr/>
      <dgm:t>
        <a:bodyPr/>
        <a:lstStyle/>
        <a:p>
          <a:endParaRPr lang="en-US"/>
        </a:p>
      </dgm:t>
    </dgm:pt>
    <dgm:pt modelId="{D02979CA-75D8-482A-81B1-FE937368C8C4}" type="sibTrans" cxnId="{B3CD9687-FF40-451C-A945-0AE39458EA84}">
      <dgm:prSet/>
      <dgm:spPr/>
      <dgm:t>
        <a:bodyPr/>
        <a:lstStyle/>
        <a:p>
          <a:endParaRPr lang="en-US"/>
        </a:p>
      </dgm:t>
    </dgm:pt>
    <dgm:pt modelId="{564BFBAB-CE1C-4E0A-92DA-C9DD8B6DB0EF}">
      <dgm:prSet phldrT="[Text]"/>
      <dgm:spPr/>
      <dgm:t>
        <a:bodyPr/>
        <a:lstStyle/>
        <a:p>
          <a:r>
            <a:rPr lang="en-US" b="1" dirty="0"/>
            <a:t>System Unit</a:t>
          </a:r>
        </a:p>
      </dgm:t>
    </dgm:pt>
    <dgm:pt modelId="{BB0DC320-FAB7-4C9F-86C6-A2BDB92EB9C5}" type="parTrans" cxnId="{0C3FB1AD-C546-440E-8E2E-485E9130AF7C}">
      <dgm:prSet/>
      <dgm:spPr/>
      <dgm:t>
        <a:bodyPr/>
        <a:lstStyle/>
        <a:p>
          <a:endParaRPr lang="en-US"/>
        </a:p>
      </dgm:t>
    </dgm:pt>
    <dgm:pt modelId="{3D5C4DB2-EDC0-4603-843D-DD9E53D7D9F8}" type="sibTrans" cxnId="{0C3FB1AD-C546-440E-8E2E-485E9130AF7C}">
      <dgm:prSet/>
      <dgm:spPr/>
      <dgm:t>
        <a:bodyPr/>
        <a:lstStyle/>
        <a:p>
          <a:endParaRPr lang="en-US"/>
        </a:p>
      </dgm:t>
    </dgm:pt>
    <dgm:pt modelId="{E749E631-F74B-445F-94A9-50C5A6F62B8C}">
      <dgm:prSet/>
      <dgm:spPr/>
      <dgm:t>
        <a:bodyPr/>
        <a:lstStyle/>
        <a:p>
          <a:r>
            <a:rPr lang="en-US" b="1" dirty="0"/>
            <a:t>Storage Device</a:t>
          </a:r>
        </a:p>
      </dgm:t>
    </dgm:pt>
    <dgm:pt modelId="{12273832-99E5-4CFD-868A-504B92299B3F}" type="parTrans" cxnId="{31E016DA-BF75-455F-906B-A8DF0BE1EEF3}">
      <dgm:prSet/>
      <dgm:spPr/>
      <dgm:t>
        <a:bodyPr/>
        <a:lstStyle/>
        <a:p>
          <a:endParaRPr lang="en-US"/>
        </a:p>
      </dgm:t>
    </dgm:pt>
    <dgm:pt modelId="{C210DB8E-7BCC-40D2-9126-1333627827A1}" type="sibTrans" cxnId="{31E016DA-BF75-455F-906B-A8DF0BE1EEF3}">
      <dgm:prSet/>
      <dgm:spPr/>
      <dgm:t>
        <a:bodyPr/>
        <a:lstStyle/>
        <a:p>
          <a:endParaRPr lang="en-US"/>
        </a:p>
      </dgm:t>
    </dgm:pt>
    <dgm:pt modelId="{A4950391-42BC-4934-8010-E150D7B950C3}">
      <dgm:prSet/>
      <dgm:spPr/>
      <dgm:t>
        <a:bodyPr/>
        <a:lstStyle/>
        <a:p>
          <a:r>
            <a:rPr lang="en-US" b="1" dirty="0"/>
            <a:t>Communications Device</a:t>
          </a:r>
        </a:p>
      </dgm:t>
    </dgm:pt>
    <dgm:pt modelId="{A9458EA3-E682-49E2-B690-13D3DAFA24CF}" type="parTrans" cxnId="{DA31B41F-DE18-467D-8020-8F3FCE746DA4}">
      <dgm:prSet/>
      <dgm:spPr/>
      <dgm:t>
        <a:bodyPr/>
        <a:lstStyle/>
        <a:p>
          <a:endParaRPr lang="en-US"/>
        </a:p>
      </dgm:t>
    </dgm:pt>
    <dgm:pt modelId="{F1D60257-0866-4493-8650-3C8E08CA8F76}" type="sibTrans" cxnId="{DA31B41F-DE18-467D-8020-8F3FCE746DA4}">
      <dgm:prSet/>
      <dgm:spPr/>
      <dgm:t>
        <a:bodyPr/>
        <a:lstStyle/>
        <a:p>
          <a:endParaRPr lang="en-US"/>
        </a:p>
      </dgm:t>
    </dgm:pt>
    <dgm:pt modelId="{463554D6-856F-40BE-924A-05AEEE8484D7}">
      <dgm:prSet phldrT="[Text]" custT="1"/>
      <dgm:spPr/>
      <dgm:t>
        <a:bodyPr/>
        <a:lstStyle/>
        <a:p>
          <a:r>
            <a:rPr lang="en-US" sz="1600" dirty="0"/>
            <a:t>Allows you to enter data and instructions into a computer</a:t>
          </a:r>
        </a:p>
      </dgm:t>
    </dgm:pt>
    <dgm:pt modelId="{80491670-26EE-4742-9B43-A2194BE1E8D8}" type="parTrans" cxnId="{154F1F3E-FB44-4726-A302-C96D821EE34D}">
      <dgm:prSet/>
      <dgm:spPr/>
      <dgm:t>
        <a:bodyPr/>
        <a:lstStyle/>
        <a:p>
          <a:endParaRPr lang="en-US"/>
        </a:p>
      </dgm:t>
    </dgm:pt>
    <dgm:pt modelId="{AFDC230E-D27E-47D0-9505-C2FCEE767424}" type="sibTrans" cxnId="{154F1F3E-FB44-4726-A302-C96D821EE34D}">
      <dgm:prSet/>
      <dgm:spPr/>
      <dgm:t>
        <a:bodyPr/>
        <a:lstStyle/>
        <a:p>
          <a:endParaRPr lang="en-US"/>
        </a:p>
      </dgm:t>
    </dgm:pt>
    <dgm:pt modelId="{30837CB0-65BF-4C15-AC9B-1049EB44A212}">
      <dgm:prSet phldrT="[Text]" custT="1"/>
      <dgm:spPr/>
      <dgm:t>
        <a:bodyPr/>
        <a:lstStyle/>
        <a:p>
          <a:r>
            <a:rPr lang="en-US" sz="1600" dirty="0"/>
            <a:t>Hardware component that conveys information to one or more people</a:t>
          </a:r>
        </a:p>
      </dgm:t>
    </dgm:pt>
    <dgm:pt modelId="{ED81E30F-BF59-46D6-A666-8A22D96ACCBF}" type="parTrans" cxnId="{0EBA277F-6342-4F35-B669-01D9D5C33BBE}">
      <dgm:prSet/>
      <dgm:spPr/>
      <dgm:t>
        <a:bodyPr/>
        <a:lstStyle/>
        <a:p>
          <a:endParaRPr lang="en-US"/>
        </a:p>
      </dgm:t>
    </dgm:pt>
    <dgm:pt modelId="{9DC2D67B-3756-429D-BF79-277225FCE98F}" type="sibTrans" cxnId="{0EBA277F-6342-4F35-B669-01D9D5C33BBE}">
      <dgm:prSet/>
      <dgm:spPr/>
      <dgm:t>
        <a:bodyPr/>
        <a:lstStyle/>
        <a:p>
          <a:endParaRPr lang="en-US"/>
        </a:p>
      </dgm:t>
    </dgm:pt>
    <dgm:pt modelId="{8BC0D309-0F9C-48A3-9985-F7F11175B2F1}">
      <dgm:prSet phldrT="[Text]" custT="1"/>
      <dgm:spPr/>
      <dgm:t>
        <a:bodyPr/>
        <a:lstStyle/>
        <a:p>
          <a:r>
            <a:rPr lang="en-US" sz="1600" dirty="0"/>
            <a:t>Case that contains the electronic components of the computer that are used to process data</a:t>
          </a:r>
        </a:p>
      </dgm:t>
    </dgm:pt>
    <dgm:pt modelId="{A3E969A1-6503-4F57-8E8B-485EC9847035}" type="parTrans" cxnId="{CDE7486B-71F0-4B7C-AD00-2BDCEB9ED913}">
      <dgm:prSet/>
      <dgm:spPr/>
      <dgm:t>
        <a:bodyPr/>
        <a:lstStyle/>
        <a:p>
          <a:endParaRPr lang="en-US"/>
        </a:p>
      </dgm:t>
    </dgm:pt>
    <dgm:pt modelId="{26D3D8BB-B46E-4370-AA2C-50475E2697AE}" type="sibTrans" cxnId="{CDE7486B-71F0-4B7C-AD00-2BDCEB9ED913}">
      <dgm:prSet/>
      <dgm:spPr/>
      <dgm:t>
        <a:bodyPr/>
        <a:lstStyle/>
        <a:p>
          <a:endParaRPr lang="en-US"/>
        </a:p>
      </dgm:t>
    </dgm:pt>
    <dgm:pt modelId="{8A41F1ED-0310-424C-B051-13D57AD4CFD0}">
      <dgm:prSet custT="1"/>
      <dgm:spPr/>
      <dgm:t>
        <a:bodyPr/>
        <a:lstStyle/>
        <a:p>
          <a:r>
            <a:rPr lang="en-US" sz="1600" dirty="0"/>
            <a:t>Records (writes) and/or retrieves (reads) items to and from storage media</a:t>
          </a:r>
        </a:p>
      </dgm:t>
    </dgm:pt>
    <dgm:pt modelId="{FBFE3A66-F90A-423E-BA68-0341E45BF05D}" type="parTrans" cxnId="{D15FBC40-CDA4-4938-B466-A0B66B2E38CF}">
      <dgm:prSet/>
      <dgm:spPr/>
      <dgm:t>
        <a:bodyPr/>
        <a:lstStyle/>
        <a:p>
          <a:endParaRPr lang="en-US"/>
        </a:p>
      </dgm:t>
    </dgm:pt>
    <dgm:pt modelId="{D8EF978B-8E1B-4B3B-8A02-1807C5538A18}" type="sibTrans" cxnId="{D15FBC40-CDA4-4938-B466-A0B66B2E38CF}">
      <dgm:prSet/>
      <dgm:spPr/>
      <dgm:t>
        <a:bodyPr/>
        <a:lstStyle/>
        <a:p>
          <a:endParaRPr lang="en-US"/>
        </a:p>
      </dgm:t>
    </dgm:pt>
    <dgm:pt modelId="{FAE42BC8-FC3B-424B-BAEF-20D9BDEDBB23}">
      <dgm:prSet custT="1"/>
      <dgm:spPr/>
      <dgm:t>
        <a:bodyPr/>
        <a:lstStyle/>
        <a:p>
          <a:r>
            <a:rPr lang="en-US" sz="1600" dirty="0"/>
            <a:t>Enables a computer to send and receive data, instructions, and information to and from one or more computers or mobile devices</a:t>
          </a:r>
        </a:p>
      </dgm:t>
    </dgm:pt>
    <dgm:pt modelId="{D421A393-534C-4BA0-AD19-84323BDF3DEA}" type="parTrans" cxnId="{016E16D1-8119-4D5A-958B-4A23B450634F}">
      <dgm:prSet/>
      <dgm:spPr/>
      <dgm:t>
        <a:bodyPr/>
        <a:lstStyle/>
        <a:p>
          <a:endParaRPr lang="en-US"/>
        </a:p>
      </dgm:t>
    </dgm:pt>
    <dgm:pt modelId="{D805BF04-97D5-4C2D-924C-795E718EF5F8}" type="sibTrans" cxnId="{016E16D1-8119-4D5A-958B-4A23B450634F}">
      <dgm:prSet/>
      <dgm:spPr/>
      <dgm:t>
        <a:bodyPr/>
        <a:lstStyle/>
        <a:p>
          <a:endParaRPr lang="en-US"/>
        </a:p>
      </dgm:t>
    </dgm:pt>
    <dgm:pt modelId="{07A39B71-647F-428E-933F-DADCCDE8FCA8}" type="pres">
      <dgm:prSet presAssocID="{A1D8AD60-FD75-417C-B35A-20B2006921F0}" presName="Name0" presStyleCnt="0">
        <dgm:presLayoutVars>
          <dgm:dir/>
          <dgm:animLvl val="lvl"/>
          <dgm:resizeHandles val="exact"/>
        </dgm:presLayoutVars>
      </dgm:prSet>
      <dgm:spPr/>
    </dgm:pt>
    <dgm:pt modelId="{65925DF9-C0F1-4C5D-ABCE-EF006CBEF566}" type="pres">
      <dgm:prSet presAssocID="{B58B5ADA-51BF-453A-9970-5BDA83E95EB6}" presName="linNode" presStyleCnt="0"/>
      <dgm:spPr/>
    </dgm:pt>
    <dgm:pt modelId="{C0FD1A82-68CA-4267-87FB-08A961C314FA}" type="pres">
      <dgm:prSet presAssocID="{B58B5ADA-51BF-453A-9970-5BDA83E95EB6}" presName="parentText" presStyleLbl="node1" presStyleIdx="0" presStyleCnt="5" custScaleX="67625">
        <dgm:presLayoutVars>
          <dgm:chMax val="1"/>
          <dgm:bulletEnabled val="1"/>
        </dgm:presLayoutVars>
      </dgm:prSet>
      <dgm:spPr/>
    </dgm:pt>
    <dgm:pt modelId="{9C77AA43-A296-410A-98A3-96DC358A019C}" type="pres">
      <dgm:prSet presAssocID="{B58B5ADA-51BF-453A-9970-5BDA83E95EB6}" presName="descendantText" presStyleLbl="alignAccFollowNode1" presStyleIdx="0" presStyleCnt="5" custScaleX="115517">
        <dgm:presLayoutVars>
          <dgm:bulletEnabled val="1"/>
        </dgm:presLayoutVars>
      </dgm:prSet>
      <dgm:spPr/>
    </dgm:pt>
    <dgm:pt modelId="{8E4DDB24-61E0-4122-B995-5685268B07C4}" type="pres">
      <dgm:prSet presAssocID="{AA6264D7-E02E-4896-BB3E-A62F71024D7C}" presName="sp" presStyleCnt="0"/>
      <dgm:spPr/>
    </dgm:pt>
    <dgm:pt modelId="{AB4DB10A-E713-4A15-BC41-42F5D1710623}" type="pres">
      <dgm:prSet presAssocID="{C55D9AEC-C04C-4980-9F45-64CF56BEC7D1}" presName="linNode" presStyleCnt="0"/>
      <dgm:spPr/>
    </dgm:pt>
    <dgm:pt modelId="{F160A00B-12F0-462A-8214-E5F3F2872EB4}" type="pres">
      <dgm:prSet presAssocID="{C55D9AEC-C04C-4980-9F45-64CF56BEC7D1}" presName="parentText" presStyleLbl="node1" presStyleIdx="1" presStyleCnt="5" custScaleX="67625">
        <dgm:presLayoutVars>
          <dgm:chMax val="1"/>
          <dgm:bulletEnabled val="1"/>
        </dgm:presLayoutVars>
      </dgm:prSet>
      <dgm:spPr/>
    </dgm:pt>
    <dgm:pt modelId="{9A85710B-A323-43FC-98D3-DAA356D83BC7}" type="pres">
      <dgm:prSet presAssocID="{C55D9AEC-C04C-4980-9F45-64CF56BEC7D1}" presName="descendantText" presStyleLbl="alignAccFollowNode1" presStyleIdx="1" presStyleCnt="5" custScaleX="115517">
        <dgm:presLayoutVars>
          <dgm:bulletEnabled val="1"/>
        </dgm:presLayoutVars>
      </dgm:prSet>
      <dgm:spPr/>
    </dgm:pt>
    <dgm:pt modelId="{657B4066-98A4-4279-92B0-F481A7A21F59}" type="pres">
      <dgm:prSet presAssocID="{D02979CA-75D8-482A-81B1-FE937368C8C4}" presName="sp" presStyleCnt="0"/>
      <dgm:spPr/>
    </dgm:pt>
    <dgm:pt modelId="{11A23619-DAB1-46D3-808C-73DC8AC5EA03}" type="pres">
      <dgm:prSet presAssocID="{564BFBAB-CE1C-4E0A-92DA-C9DD8B6DB0EF}" presName="linNode" presStyleCnt="0"/>
      <dgm:spPr/>
    </dgm:pt>
    <dgm:pt modelId="{401A0B0A-72FD-4B1A-8967-C0DFFFB36043}" type="pres">
      <dgm:prSet presAssocID="{564BFBAB-CE1C-4E0A-92DA-C9DD8B6DB0EF}" presName="parentText" presStyleLbl="node1" presStyleIdx="2" presStyleCnt="5" custScaleX="67625">
        <dgm:presLayoutVars>
          <dgm:chMax val="1"/>
          <dgm:bulletEnabled val="1"/>
        </dgm:presLayoutVars>
      </dgm:prSet>
      <dgm:spPr/>
    </dgm:pt>
    <dgm:pt modelId="{B1BA6BAD-18CF-4F91-BBFE-0AC211AA2038}" type="pres">
      <dgm:prSet presAssocID="{564BFBAB-CE1C-4E0A-92DA-C9DD8B6DB0EF}" presName="descendantText" presStyleLbl="alignAccFollowNode1" presStyleIdx="2" presStyleCnt="5" custScaleX="115517">
        <dgm:presLayoutVars>
          <dgm:bulletEnabled val="1"/>
        </dgm:presLayoutVars>
      </dgm:prSet>
      <dgm:spPr/>
    </dgm:pt>
    <dgm:pt modelId="{345FBE63-DFD8-434E-A2E5-4E99EF017002}" type="pres">
      <dgm:prSet presAssocID="{3D5C4DB2-EDC0-4603-843D-DD9E53D7D9F8}" presName="sp" presStyleCnt="0"/>
      <dgm:spPr/>
    </dgm:pt>
    <dgm:pt modelId="{1E29590B-683F-4F99-95B6-8FE0FCA397B5}" type="pres">
      <dgm:prSet presAssocID="{E749E631-F74B-445F-94A9-50C5A6F62B8C}" presName="linNode" presStyleCnt="0"/>
      <dgm:spPr/>
    </dgm:pt>
    <dgm:pt modelId="{E7FD9BA6-A611-49CD-8BCD-5FAB9A0BDAF3}" type="pres">
      <dgm:prSet presAssocID="{E749E631-F74B-445F-94A9-50C5A6F62B8C}" presName="parentText" presStyleLbl="node1" presStyleIdx="3" presStyleCnt="5" custScaleX="67625">
        <dgm:presLayoutVars>
          <dgm:chMax val="1"/>
          <dgm:bulletEnabled val="1"/>
        </dgm:presLayoutVars>
      </dgm:prSet>
      <dgm:spPr/>
    </dgm:pt>
    <dgm:pt modelId="{57F67231-0FB0-4EE1-958A-9318A949D06E}" type="pres">
      <dgm:prSet presAssocID="{E749E631-F74B-445F-94A9-50C5A6F62B8C}" presName="descendantText" presStyleLbl="alignAccFollowNode1" presStyleIdx="3" presStyleCnt="5" custScaleX="115517">
        <dgm:presLayoutVars>
          <dgm:bulletEnabled val="1"/>
        </dgm:presLayoutVars>
      </dgm:prSet>
      <dgm:spPr/>
    </dgm:pt>
    <dgm:pt modelId="{08C8BDC6-CDDE-4F9C-A502-AFE6A714CE9C}" type="pres">
      <dgm:prSet presAssocID="{C210DB8E-7BCC-40D2-9126-1333627827A1}" presName="sp" presStyleCnt="0"/>
      <dgm:spPr/>
    </dgm:pt>
    <dgm:pt modelId="{DF118C53-C04A-4982-B4A9-53C475437607}" type="pres">
      <dgm:prSet presAssocID="{A4950391-42BC-4934-8010-E150D7B950C3}" presName="linNode" presStyleCnt="0"/>
      <dgm:spPr/>
    </dgm:pt>
    <dgm:pt modelId="{366AA491-FD27-4849-B6BC-A5F5A5DD9A15}" type="pres">
      <dgm:prSet presAssocID="{A4950391-42BC-4934-8010-E150D7B950C3}" presName="parentText" presStyleLbl="node1" presStyleIdx="4" presStyleCnt="5" custScaleX="67625">
        <dgm:presLayoutVars>
          <dgm:chMax val="1"/>
          <dgm:bulletEnabled val="1"/>
        </dgm:presLayoutVars>
      </dgm:prSet>
      <dgm:spPr/>
    </dgm:pt>
    <dgm:pt modelId="{58DCC944-CE4B-4EB8-AF91-33222C734747}" type="pres">
      <dgm:prSet presAssocID="{A4950391-42BC-4934-8010-E150D7B950C3}" presName="descendantText" presStyleLbl="alignAccFollowNode1" presStyleIdx="4" presStyleCnt="5" custScaleX="115517">
        <dgm:presLayoutVars>
          <dgm:bulletEnabled val="1"/>
        </dgm:presLayoutVars>
      </dgm:prSet>
      <dgm:spPr/>
    </dgm:pt>
  </dgm:ptLst>
  <dgm:cxnLst>
    <dgm:cxn modelId="{8736491B-9591-4666-AF2A-B50369CA2D62}" type="presOf" srcId="{8BC0D309-0F9C-48A3-9985-F7F11175B2F1}" destId="{B1BA6BAD-18CF-4F91-BBFE-0AC211AA2038}" srcOrd="0" destOrd="0" presId="urn:microsoft.com/office/officeart/2005/8/layout/vList5"/>
    <dgm:cxn modelId="{DA31B41F-DE18-467D-8020-8F3FCE746DA4}" srcId="{A1D8AD60-FD75-417C-B35A-20B2006921F0}" destId="{A4950391-42BC-4934-8010-E150D7B950C3}" srcOrd="4" destOrd="0" parTransId="{A9458EA3-E682-49E2-B690-13D3DAFA24CF}" sibTransId="{F1D60257-0866-4493-8650-3C8E08CA8F76}"/>
    <dgm:cxn modelId="{7EFFEC3D-743C-4A95-B9C5-32B5A0FFFE85}" type="presOf" srcId="{E749E631-F74B-445F-94A9-50C5A6F62B8C}" destId="{E7FD9BA6-A611-49CD-8BCD-5FAB9A0BDAF3}" srcOrd="0" destOrd="0" presId="urn:microsoft.com/office/officeart/2005/8/layout/vList5"/>
    <dgm:cxn modelId="{154F1F3E-FB44-4726-A302-C96D821EE34D}" srcId="{B58B5ADA-51BF-453A-9970-5BDA83E95EB6}" destId="{463554D6-856F-40BE-924A-05AEEE8484D7}" srcOrd="0" destOrd="0" parTransId="{80491670-26EE-4742-9B43-A2194BE1E8D8}" sibTransId="{AFDC230E-D27E-47D0-9505-C2FCEE767424}"/>
    <dgm:cxn modelId="{D15FBC40-CDA4-4938-B466-A0B66B2E38CF}" srcId="{E749E631-F74B-445F-94A9-50C5A6F62B8C}" destId="{8A41F1ED-0310-424C-B051-13D57AD4CFD0}" srcOrd="0" destOrd="0" parTransId="{FBFE3A66-F90A-423E-BA68-0341E45BF05D}" sibTransId="{D8EF978B-8E1B-4B3B-8A02-1807C5538A18}"/>
    <dgm:cxn modelId="{53BD7A5C-2728-4AB1-9EC9-E29F7492654F}" type="presOf" srcId="{564BFBAB-CE1C-4E0A-92DA-C9DD8B6DB0EF}" destId="{401A0B0A-72FD-4B1A-8967-C0DFFFB36043}" srcOrd="0" destOrd="0" presId="urn:microsoft.com/office/officeart/2005/8/layout/vList5"/>
    <dgm:cxn modelId="{CDE7486B-71F0-4B7C-AD00-2BDCEB9ED913}" srcId="{564BFBAB-CE1C-4E0A-92DA-C9DD8B6DB0EF}" destId="{8BC0D309-0F9C-48A3-9985-F7F11175B2F1}" srcOrd="0" destOrd="0" parTransId="{A3E969A1-6503-4F57-8E8B-485EC9847035}" sibTransId="{26D3D8BB-B46E-4370-AA2C-50475E2697AE}"/>
    <dgm:cxn modelId="{77FCA073-24F3-49B0-9818-7520A6B7D74C}" srcId="{A1D8AD60-FD75-417C-B35A-20B2006921F0}" destId="{B58B5ADA-51BF-453A-9970-5BDA83E95EB6}" srcOrd="0" destOrd="0" parTransId="{2621FABA-E9DE-472F-AF18-00CF0D8CB953}" sibTransId="{AA6264D7-E02E-4896-BB3E-A62F71024D7C}"/>
    <dgm:cxn modelId="{3BE47275-06E9-4A82-ADB9-B265FD4E13FD}" type="presOf" srcId="{C55D9AEC-C04C-4980-9F45-64CF56BEC7D1}" destId="{F160A00B-12F0-462A-8214-E5F3F2872EB4}" srcOrd="0" destOrd="0" presId="urn:microsoft.com/office/officeart/2005/8/layout/vList5"/>
    <dgm:cxn modelId="{3CAC9579-8FAF-4F86-8BC3-689D4508F1B2}" type="presOf" srcId="{30837CB0-65BF-4C15-AC9B-1049EB44A212}" destId="{9A85710B-A323-43FC-98D3-DAA356D83BC7}" srcOrd="0" destOrd="0" presId="urn:microsoft.com/office/officeart/2005/8/layout/vList5"/>
    <dgm:cxn modelId="{0EBA277F-6342-4F35-B669-01D9D5C33BBE}" srcId="{C55D9AEC-C04C-4980-9F45-64CF56BEC7D1}" destId="{30837CB0-65BF-4C15-AC9B-1049EB44A212}" srcOrd="0" destOrd="0" parTransId="{ED81E30F-BF59-46D6-A666-8A22D96ACCBF}" sibTransId="{9DC2D67B-3756-429D-BF79-277225FCE98F}"/>
    <dgm:cxn modelId="{A432BD85-B992-401C-B5CD-BE97F7AFAA3D}" type="presOf" srcId="{FAE42BC8-FC3B-424B-BAEF-20D9BDEDBB23}" destId="{58DCC944-CE4B-4EB8-AF91-33222C734747}" srcOrd="0" destOrd="0" presId="urn:microsoft.com/office/officeart/2005/8/layout/vList5"/>
    <dgm:cxn modelId="{B3CD9687-FF40-451C-A945-0AE39458EA84}" srcId="{A1D8AD60-FD75-417C-B35A-20B2006921F0}" destId="{C55D9AEC-C04C-4980-9F45-64CF56BEC7D1}" srcOrd="1" destOrd="0" parTransId="{0BE96C16-9FCA-47D0-8261-6AC9C7A88BD1}" sibTransId="{D02979CA-75D8-482A-81B1-FE937368C8C4}"/>
    <dgm:cxn modelId="{4C112E88-755A-4F70-8D98-A4790F375F5A}" type="presOf" srcId="{B58B5ADA-51BF-453A-9970-5BDA83E95EB6}" destId="{C0FD1A82-68CA-4267-87FB-08A961C314FA}" srcOrd="0" destOrd="0" presId="urn:microsoft.com/office/officeart/2005/8/layout/vList5"/>
    <dgm:cxn modelId="{2B3A9E8F-4EBB-4FE1-9601-062189A5F188}" type="presOf" srcId="{463554D6-856F-40BE-924A-05AEEE8484D7}" destId="{9C77AA43-A296-410A-98A3-96DC358A019C}" srcOrd="0" destOrd="0" presId="urn:microsoft.com/office/officeart/2005/8/layout/vList5"/>
    <dgm:cxn modelId="{578ED390-8A90-43AB-8D01-C6D0690A83B0}" type="presOf" srcId="{A4950391-42BC-4934-8010-E150D7B950C3}" destId="{366AA491-FD27-4849-B6BC-A5F5A5DD9A15}" srcOrd="0" destOrd="0" presId="urn:microsoft.com/office/officeart/2005/8/layout/vList5"/>
    <dgm:cxn modelId="{70731AAC-B2BF-45C7-9FC5-E4C44D969B18}" type="presOf" srcId="{8A41F1ED-0310-424C-B051-13D57AD4CFD0}" destId="{57F67231-0FB0-4EE1-958A-9318A949D06E}" srcOrd="0" destOrd="0" presId="urn:microsoft.com/office/officeart/2005/8/layout/vList5"/>
    <dgm:cxn modelId="{0C3FB1AD-C546-440E-8E2E-485E9130AF7C}" srcId="{A1D8AD60-FD75-417C-B35A-20B2006921F0}" destId="{564BFBAB-CE1C-4E0A-92DA-C9DD8B6DB0EF}" srcOrd="2" destOrd="0" parTransId="{BB0DC320-FAB7-4C9F-86C6-A2BDB92EB9C5}" sibTransId="{3D5C4DB2-EDC0-4603-843D-DD9E53D7D9F8}"/>
    <dgm:cxn modelId="{016E16D1-8119-4D5A-958B-4A23B450634F}" srcId="{A4950391-42BC-4934-8010-E150D7B950C3}" destId="{FAE42BC8-FC3B-424B-BAEF-20D9BDEDBB23}" srcOrd="0" destOrd="0" parTransId="{D421A393-534C-4BA0-AD19-84323BDF3DEA}" sibTransId="{D805BF04-97D5-4C2D-924C-795E718EF5F8}"/>
    <dgm:cxn modelId="{31E016DA-BF75-455F-906B-A8DF0BE1EEF3}" srcId="{A1D8AD60-FD75-417C-B35A-20B2006921F0}" destId="{E749E631-F74B-445F-94A9-50C5A6F62B8C}" srcOrd="3" destOrd="0" parTransId="{12273832-99E5-4CFD-868A-504B92299B3F}" sibTransId="{C210DB8E-7BCC-40D2-9126-1333627827A1}"/>
    <dgm:cxn modelId="{056AD2F8-BD2A-4B97-9808-52002CC06A12}" type="presOf" srcId="{A1D8AD60-FD75-417C-B35A-20B2006921F0}" destId="{07A39B71-647F-428E-933F-DADCCDE8FCA8}" srcOrd="0" destOrd="0" presId="urn:microsoft.com/office/officeart/2005/8/layout/vList5"/>
    <dgm:cxn modelId="{83FEDC80-65B6-4110-BC53-759C98333A18}" type="presParOf" srcId="{07A39B71-647F-428E-933F-DADCCDE8FCA8}" destId="{65925DF9-C0F1-4C5D-ABCE-EF006CBEF566}" srcOrd="0" destOrd="0" presId="urn:microsoft.com/office/officeart/2005/8/layout/vList5"/>
    <dgm:cxn modelId="{B0FBADE5-680C-4BD1-9509-F8FC0498CA12}" type="presParOf" srcId="{65925DF9-C0F1-4C5D-ABCE-EF006CBEF566}" destId="{C0FD1A82-68CA-4267-87FB-08A961C314FA}" srcOrd="0" destOrd="0" presId="urn:microsoft.com/office/officeart/2005/8/layout/vList5"/>
    <dgm:cxn modelId="{3EABEDB5-E19A-4A8D-8BBB-4284FAADDB80}" type="presParOf" srcId="{65925DF9-C0F1-4C5D-ABCE-EF006CBEF566}" destId="{9C77AA43-A296-410A-98A3-96DC358A019C}" srcOrd="1" destOrd="0" presId="urn:microsoft.com/office/officeart/2005/8/layout/vList5"/>
    <dgm:cxn modelId="{C9083661-FE4A-4ECB-9AD0-14F41BE26006}" type="presParOf" srcId="{07A39B71-647F-428E-933F-DADCCDE8FCA8}" destId="{8E4DDB24-61E0-4122-B995-5685268B07C4}" srcOrd="1" destOrd="0" presId="urn:microsoft.com/office/officeart/2005/8/layout/vList5"/>
    <dgm:cxn modelId="{49050E8A-3B6F-4DF8-B20F-57B5BCDB8C1F}" type="presParOf" srcId="{07A39B71-647F-428E-933F-DADCCDE8FCA8}" destId="{AB4DB10A-E713-4A15-BC41-42F5D1710623}" srcOrd="2" destOrd="0" presId="urn:microsoft.com/office/officeart/2005/8/layout/vList5"/>
    <dgm:cxn modelId="{6189835B-9294-4871-AB17-A212A91B2C4F}" type="presParOf" srcId="{AB4DB10A-E713-4A15-BC41-42F5D1710623}" destId="{F160A00B-12F0-462A-8214-E5F3F2872EB4}" srcOrd="0" destOrd="0" presId="urn:microsoft.com/office/officeart/2005/8/layout/vList5"/>
    <dgm:cxn modelId="{E01A6061-211C-43CE-95E0-B43CC2976CEA}" type="presParOf" srcId="{AB4DB10A-E713-4A15-BC41-42F5D1710623}" destId="{9A85710B-A323-43FC-98D3-DAA356D83BC7}" srcOrd="1" destOrd="0" presId="urn:microsoft.com/office/officeart/2005/8/layout/vList5"/>
    <dgm:cxn modelId="{96D2F8E1-D35A-4F45-B775-CE03E3FAC865}" type="presParOf" srcId="{07A39B71-647F-428E-933F-DADCCDE8FCA8}" destId="{657B4066-98A4-4279-92B0-F481A7A21F59}" srcOrd="3" destOrd="0" presId="urn:microsoft.com/office/officeart/2005/8/layout/vList5"/>
    <dgm:cxn modelId="{1B222FD1-F50B-4691-ABC7-AE679497F2FF}" type="presParOf" srcId="{07A39B71-647F-428E-933F-DADCCDE8FCA8}" destId="{11A23619-DAB1-46D3-808C-73DC8AC5EA03}" srcOrd="4" destOrd="0" presId="urn:microsoft.com/office/officeart/2005/8/layout/vList5"/>
    <dgm:cxn modelId="{2FF559BB-83B1-44BB-A094-08CB3D658FE9}" type="presParOf" srcId="{11A23619-DAB1-46D3-808C-73DC8AC5EA03}" destId="{401A0B0A-72FD-4B1A-8967-C0DFFFB36043}" srcOrd="0" destOrd="0" presId="urn:microsoft.com/office/officeart/2005/8/layout/vList5"/>
    <dgm:cxn modelId="{380FEE25-FC10-4B7B-B282-98B107AB22DC}" type="presParOf" srcId="{11A23619-DAB1-46D3-808C-73DC8AC5EA03}" destId="{B1BA6BAD-18CF-4F91-BBFE-0AC211AA2038}" srcOrd="1" destOrd="0" presId="urn:microsoft.com/office/officeart/2005/8/layout/vList5"/>
    <dgm:cxn modelId="{C9E78D77-C18A-4C71-8FC0-CF5F158C93D5}" type="presParOf" srcId="{07A39B71-647F-428E-933F-DADCCDE8FCA8}" destId="{345FBE63-DFD8-434E-A2E5-4E99EF017002}" srcOrd="5" destOrd="0" presId="urn:microsoft.com/office/officeart/2005/8/layout/vList5"/>
    <dgm:cxn modelId="{EBF39F83-DF09-4158-8A3A-CC7ABE04A496}" type="presParOf" srcId="{07A39B71-647F-428E-933F-DADCCDE8FCA8}" destId="{1E29590B-683F-4F99-95B6-8FE0FCA397B5}" srcOrd="6" destOrd="0" presId="urn:microsoft.com/office/officeart/2005/8/layout/vList5"/>
    <dgm:cxn modelId="{D48CF94E-3A43-4192-931D-2EB3FD960E65}" type="presParOf" srcId="{1E29590B-683F-4F99-95B6-8FE0FCA397B5}" destId="{E7FD9BA6-A611-49CD-8BCD-5FAB9A0BDAF3}" srcOrd="0" destOrd="0" presId="urn:microsoft.com/office/officeart/2005/8/layout/vList5"/>
    <dgm:cxn modelId="{39D1FBA9-2072-4CE5-B0C3-C54167951E58}" type="presParOf" srcId="{1E29590B-683F-4F99-95B6-8FE0FCA397B5}" destId="{57F67231-0FB0-4EE1-958A-9318A949D06E}" srcOrd="1" destOrd="0" presId="urn:microsoft.com/office/officeart/2005/8/layout/vList5"/>
    <dgm:cxn modelId="{6C9AF834-A3EB-41AD-BF03-25D3B3717B6B}" type="presParOf" srcId="{07A39B71-647F-428E-933F-DADCCDE8FCA8}" destId="{08C8BDC6-CDDE-4F9C-A502-AFE6A714CE9C}" srcOrd="7" destOrd="0" presId="urn:microsoft.com/office/officeart/2005/8/layout/vList5"/>
    <dgm:cxn modelId="{CED1D662-11A3-472A-A29A-660152E003B3}" type="presParOf" srcId="{07A39B71-647F-428E-933F-DADCCDE8FCA8}" destId="{DF118C53-C04A-4982-B4A9-53C475437607}" srcOrd="8" destOrd="0" presId="urn:microsoft.com/office/officeart/2005/8/layout/vList5"/>
    <dgm:cxn modelId="{AAADAB19-3797-481F-860D-9FA9660A0DB1}" type="presParOf" srcId="{DF118C53-C04A-4982-B4A9-53C475437607}" destId="{366AA491-FD27-4849-B6BC-A5F5A5DD9A15}" srcOrd="0" destOrd="0" presId="urn:microsoft.com/office/officeart/2005/8/layout/vList5"/>
    <dgm:cxn modelId="{DF14F17A-17A3-44BC-A38C-21282A88FAC0}" type="presParOf" srcId="{DF118C53-C04A-4982-B4A9-53C475437607}" destId="{58DCC944-CE4B-4EB8-AF91-33222C734747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1AF234C-8F3D-496D-9187-A6DC3E0F1689}" type="doc">
      <dgm:prSet loTypeId="urn:microsoft.com/office/officeart/2005/8/layout/vList5" loCatId="list" qsTypeId="urn:microsoft.com/office/officeart/2005/8/quickstyle/simple5" qsCatId="simple" csTypeId="urn:microsoft.com/office/officeart/2005/8/colors/accent4_3" csCatId="accent4" phldr="1"/>
      <dgm:spPr/>
      <dgm:t>
        <a:bodyPr/>
        <a:lstStyle/>
        <a:p>
          <a:endParaRPr lang="en-US"/>
        </a:p>
      </dgm:t>
    </dgm:pt>
    <dgm:pt modelId="{23BACB1A-E59F-4912-A52D-C1A3572C0DF7}">
      <dgm:prSet/>
      <dgm:spPr/>
      <dgm:t>
        <a:bodyPr/>
        <a:lstStyle/>
        <a:p>
          <a:r>
            <a:rPr lang="en-US" dirty="0"/>
            <a:t>Speed</a:t>
          </a:r>
        </a:p>
      </dgm:t>
    </dgm:pt>
    <dgm:pt modelId="{63ECE428-2826-4264-BD8F-9837FF2EFAD5}" type="parTrans" cxnId="{1461D30A-87DC-49F5-BB87-8AF2E272B176}">
      <dgm:prSet/>
      <dgm:spPr/>
      <dgm:t>
        <a:bodyPr/>
        <a:lstStyle/>
        <a:p>
          <a:endParaRPr lang="en-US"/>
        </a:p>
      </dgm:t>
    </dgm:pt>
    <dgm:pt modelId="{34ACF2C0-BF92-431F-BC7A-AC22C7DB17A4}" type="sibTrans" cxnId="{1461D30A-87DC-49F5-BB87-8AF2E272B176}">
      <dgm:prSet/>
      <dgm:spPr/>
      <dgm:t>
        <a:bodyPr/>
        <a:lstStyle/>
        <a:p>
          <a:endParaRPr lang="en-US"/>
        </a:p>
      </dgm:t>
    </dgm:pt>
    <dgm:pt modelId="{A4AFA554-10B5-43DF-9A6B-A8C05AAC0155}">
      <dgm:prSet/>
      <dgm:spPr/>
      <dgm:t>
        <a:bodyPr/>
        <a:lstStyle/>
        <a:p>
          <a:r>
            <a:rPr lang="en-US" dirty="0"/>
            <a:t>Reliability</a:t>
          </a:r>
        </a:p>
      </dgm:t>
    </dgm:pt>
    <dgm:pt modelId="{05B6FF5B-4BBB-4F19-AC11-9E0AFEBAD616}" type="parTrans" cxnId="{C5B52AC9-0031-4EE0-90CF-7320E4998DE2}">
      <dgm:prSet/>
      <dgm:spPr/>
      <dgm:t>
        <a:bodyPr/>
        <a:lstStyle/>
        <a:p>
          <a:endParaRPr lang="en-US"/>
        </a:p>
      </dgm:t>
    </dgm:pt>
    <dgm:pt modelId="{3E9C75E6-57A9-4341-AB29-553F5BA63549}" type="sibTrans" cxnId="{C5B52AC9-0031-4EE0-90CF-7320E4998DE2}">
      <dgm:prSet/>
      <dgm:spPr/>
      <dgm:t>
        <a:bodyPr/>
        <a:lstStyle/>
        <a:p>
          <a:endParaRPr lang="en-US"/>
        </a:p>
      </dgm:t>
    </dgm:pt>
    <dgm:pt modelId="{CD243BAA-D1F9-47EB-A90D-AE88CF3BCA0A}">
      <dgm:prSet/>
      <dgm:spPr/>
      <dgm:t>
        <a:bodyPr/>
        <a:lstStyle/>
        <a:p>
          <a:r>
            <a:rPr lang="en-US" dirty="0"/>
            <a:t>Consistency</a:t>
          </a:r>
        </a:p>
      </dgm:t>
    </dgm:pt>
    <dgm:pt modelId="{DACE8953-8543-4AEB-B70D-B56C13F7BE0F}" type="parTrans" cxnId="{87D67BC1-2369-4E9E-96A7-110ECF92791D}">
      <dgm:prSet/>
      <dgm:spPr/>
      <dgm:t>
        <a:bodyPr/>
        <a:lstStyle/>
        <a:p>
          <a:endParaRPr lang="en-US"/>
        </a:p>
      </dgm:t>
    </dgm:pt>
    <dgm:pt modelId="{0A09D974-AF75-4A01-9FD7-108A5825E587}" type="sibTrans" cxnId="{87D67BC1-2369-4E9E-96A7-110ECF92791D}">
      <dgm:prSet/>
      <dgm:spPr/>
      <dgm:t>
        <a:bodyPr/>
        <a:lstStyle/>
        <a:p>
          <a:endParaRPr lang="en-US"/>
        </a:p>
      </dgm:t>
    </dgm:pt>
    <dgm:pt modelId="{DA2A7C01-24E2-44BD-A7C1-8C874680FBF7}">
      <dgm:prSet/>
      <dgm:spPr/>
      <dgm:t>
        <a:bodyPr/>
        <a:lstStyle/>
        <a:p>
          <a:r>
            <a:rPr lang="en-US" dirty="0"/>
            <a:t>Storage</a:t>
          </a:r>
        </a:p>
      </dgm:t>
    </dgm:pt>
    <dgm:pt modelId="{1A903288-36FC-40FD-921C-ECD7BE8E48B9}" type="parTrans" cxnId="{8E866309-FE22-44FF-979E-7A86D9F4F67E}">
      <dgm:prSet/>
      <dgm:spPr/>
      <dgm:t>
        <a:bodyPr/>
        <a:lstStyle/>
        <a:p>
          <a:endParaRPr lang="en-US"/>
        </a:p>
      </dgm:t>
    </dgm:pt>
    <dgm:pt modelId="{397C655F-BD7D-46FE-B6DF-9FBF0FF8CE05}" type="sibTrans" cxnId="{8E866309-FE22-44FF-979E-7A86D9F4F67E}">
      <dgm:prSet/>
      <dgm:spPr/>
      <dgm:t>
        <a:bodyPr/>
        <a:lstStyle/>
        <a:p>
          <a:endParaRPr lang="en-US"/>
        </a:p>
      </dgm:t>
    </dgm:pt>
    <dgm:pt modelId="{E55DFEAB-8617-43CA-BD7D-4A15B197CF0E}">
      <dgm:prSet/>
      <dgm:spPr/>
      <dgm:t>
        <a:bodyPr/>
        <a:lstStyle/>
        <a:p>
          <a:r>
            <a:rPr lang="en-US" dirty="0"/>
            <a:t>Communications</a:t>
          </a:r>
        </a:p>
      </dgm:t>
    </dgm:pt>
    <dgm:pt modelId="{2C70DF78-DAB8-49EC-A732-ECF60EA0DD54}" type="parTrans" cxnId="{1179FFE5-3880-4FBC-9269-1A34A6F74B28}">
      <dgm:prSet/>
      <dgm:spPr/>
      <dgm:t>
        <a:bodyPr/>
        <a:lstStyle/>
        <a:p>
          <a:endParaRPr lang="en-US"/>
        </a:p>
      </dgm:t>
    </dgm:pt>
    <dgm:pt modelId="{3DA7B4A0-E3F8-4DC3-9E19-9189C9FE6644}" type="sibTrans" cxnId="{1179FFE5-3880-4FBC-9269-1A34A6F74B28}">
      <dgm:prSet/>
      <dgm:spPr/>
      <dgm:t>
        <a:bodyPr/>
        <a:lstStyle/>
        <a:p>
          <a:endParaRPr lang="en-US"/>
        </a:p>
      </dgm:t>
    </dgm:pt>
    <dgm:pt modelId="{E7813ED3-9D87-4BDA-B1DB-FE43186261F2}" type="pres">
      <dgm:prSet presAssocID="{F1AF234C-8F3D-496D-9187-A6DC3E0F1689}" presName="Name0" presStyleCnt="0">
        <dgm:presLayoutVars>
          <dgm:dir/>
          <dgm:animLvl val="lvl"/>
          <dgm:resizeHandles val="exact"/>
        </dgm:presLayoutVars>
      </dgm:prSet>
      <dgm:spPr/>
    </dgm:pt>
    <dgm:pt modelId="{AF7CDE4E-9341-4AD1-9AA6-50742E248FDC}" type="pres">
      <dgm:prSet presAssocID="{23BACB1A-E59F-4912-A52D-C1A3572C0DF7}" presName="linNode" presStyleCnt="0"/>
      <dgm:spPr/>
    </dgm:pt>
    <dgm:pt modelId="{D648560B-CEFD-43BA-908E-D6326170CF36}" type="pres">
      <dgm:prSet presAssocID="{23BACB1A-E59F-4912-A52D-C1A3572C0DF7}" presName="parentText" presStyleLbl="node1" presStyleIdx="0" presStyleCnt="5" custScaleX="225169">
        <dgm:presLayoutVars>
          <dgm:chMax val="1"/>
          <dgm:bulletEnabled val="1"/>
        </dgm:presLayoutVars>
      </dgm:prSet>
      <dgm:spPr/>
    </dgm:pt>
    <dgm:pt modelId="{05493D05-746E-49CE-9C3F-BD733D15771E}" type="pres">
      <dgm:prSet presAssocID="{34ACF2C0-BF92-431F-BC7A-AC22C7DB17A4}" presName="sp" presStyleCnt="0"/>
      <dgm:spPr/>
    </dgm:pt>
    <dgm:pt modelId="{B22FA135-2E13-4606-8995-0C7CE246732C}" type="pres">
      <dgm:prSet presAssocID="{A4AFA554-10B5-43DF-9A6B-A8C05AAC0155}" presName="linNode" presStyleCnt="0"/>
      <dgm:spPr/>
    </dgm:pt>
    <dgm:pt modelId="{EB07265A-0643-47B6-A8F1-03DE9A3E7441}" type="pres">
      <dgm:prSet presAssocID="{A4AFA554-10B5-43DF-9A6B-A8C05AAC0155}" presName="parentText" presStyleLbl="node1" presStyleIdx="1" presStyleCnt="5" custScaleX="225169">
        <dgm:presLayoutVars>
          <dgm:chMax val="1"/>
          <dgm:bulletEnabled val="1"/>
        </dgm:presLayoutVars>
      </dgm:prSet>
      <dgm:spPr/>
    </dgm:pt>
    <dgm:pt modelId="{E008A7D8-8AFE-4B39-8882-C5DBF8E60364}" type="pres">
      <dgm:prSet presAssocID="{3E9C75E6-57A9-4341-AB29-553F5BA63549}" presName="sp" presStyleCnt="0"/>
      <dgm:spPr/>
    </dgm:pt>
    <dgm:pt modelId="{EECF33E0-0CEC-4110-8B03-AD23586CCA68}" type="pres">
      <dgm:prSet presAssocID="{CD243BAA-D1F9-47EB-A90D-AE88CF3BCA0A}" presName="linNode" presStyleCnt="0"/>
      <dgm:spPr/>
    </dgm:pt>
    <dgm:pt modelId="{0C66A80E-2690-4154-B3CF-7748D329A247}" type="pres">
      <dgm:prSet presAssocID="{CD243BAA-D1F9-47EB-A90D-AE88CF3BCA0A}" presName="parentText" presStyleLbl="node1" presStyleIdx="2" presStyleCnt="5" custScaleX="225169">
        <dgm:presLayoutVars>
          <dgm:chMax val="1"/>
          <dgm:bulletEnabled val="1"/>
        </dgm:presLayoutVars>
      </dgm:prSet>
      <dgm:spPr/>
    </dgm:pt>
    <dgm:pt modelId="{F6D88D2D-D304-43AF-9191-0D6C26A74061}" type="pres">
      <dgm:prSet presAssocID="{0A09D974-AF75-4A01-9FD7-108A5825E587}" presName="sp" presStyleCnt="0"/>
      <dgm:spPr/>
    </dgm:pt>
    <dgm:pt modelId="{833E17BA-2AD9-4375-A927-3EC9960521A3}" type="pres">
      <dgm:prSet presAssocID="{DA2A7C01-24E2-44BD-A7C1-8C874680FBF7}" presName="linNode" presStyleCnt="0"/>
      <dgm:spPr/>
    </dgm:pt>
    <dgm:pt modelId="{12B4029C-B1B4-497D-AE1E-06D25A6CC187}" type="pres">
      <dgm:prSet presAssocID="{DA2A7C01-24E2-44BD-A7C1-8C874680FBF7}" presName="parentText" presStyleLbl="node1" presStyleIdx="3" presStyleCnt="5" custScaleX="225169">
        <dgm:presLayoutVars>
          <dgm:chMax val="1"/>
          <dgm:bulletEnabled val="1"/>
        </dgm:presLayoutVars>
      </dgm:prSet>
      <dgm:spPr/>
    </dgm:pt>
    <dgm:pt modelId="{595F6CC6-D602-42E8-AF9E-17849D45C3DF}" type="pres">
      <dgm:prSet presAssocID="{397C655F-BD7D-46FE-B6DF-9FBF0FF8CE05}" presName="sp" presStyleCnt="0"/>
      <dgm:spPr/>
    </dgm:pt>
    <dgm:pt modelId="{B30C59A7-38F6-4C92-B24A-3D6965AF39BE}" type="pres">
      <dgm:prSet presAssocID="{E55DFEAB-8617-43CA-BD7D-4A15B197CF0E}" presName="linNode" presStyleCnt="0"/>
      <dgm:spPr/>
    </dgm:pt>
    <dgm:pt modelId="{E776A298-418A-40FD-B6F3-7332E6B48725}" type="pres">
      <dgm:prSet presAssocID="{E55DFEAB-8617-43CA-BD7D-4A15B197CF0E}" presName="parentText" presStyleLbl="node1" presStyleIdx="4" presStyleCnt="5" custScaleX="225169">
        <dgm:presLayoutVars>
          <dgm:chMax val="1"/>
          <dgm:bulletEnabled val="1"/>
        </dgm:presLayoutVars>
      </dgm:prSet>
      <dgm:spPr/>
    </dgm:pt>
  </dgm:ptLst>
  <dgm:cxnLst>
    <dgm:cxn modelId="{8E866309-FE22-44FF-979E-7A86D9F4F67E}" srcId="{F1AF234C-8F3D-496D-9187-A6DC3E0F1689}" destId="{DA2A7C01-24E2-44BD-A7C1-8C874680FBF7}" srcOrd="3" destOrd="0" parTransId="{1A903288-36FC-40FD-921C-ECD7BE8E48B9}" sibTransId="{397C655F-BD7D-46FE-B6DF-9FBF0FF8CE05}"/>
    <dgm:cxn modelId="{1461D30A-87DC-49F5-BB87-8AF2E272B176}" srcId="{F1AF234C-8F3D-496D-9187-A6DC3E0F1689}" destId="{23BACB1A-E59F-4912-A52D-C1A3572C0DF7}" srcOrd="0" destOrd="0" parTransId="{63ECE428-2826-4264-BD8F-9837FF2EFAD5}" sibTransId="{34ACF2C0-BF92-431F-BC7A-AC22C7DB17A4}"/>
    <dgm:cxn modelId="{D7E57159-527E-4779-85E8-C907214479D4}" type="presOf" srcId="{CD243BAA-D1F9-47EB-A90D-AE88CF3BCA0A}" destId="{0C66A80E-2690-4154-B3CF-7748D329A247}" srcOrd="0" destOrd="0" presId="urn:microsoft.com/office/officeart/2005/8/layout/vList5"/>
    <dgm:cxn modelId="{5925F75B-3CAB-4FCB-9B82-BF2AE1B6A937}" type="presOf" srcId="{A4AFA554-10B5-43DF-9A6B-A8C05AAC0155}" destId="{EB07265A-0643-47B6-A8F1-03DE9A3E7441}" srcOrd="0" destOrd="0" presId="urn:microsoft.com/office/officeart/2005/8/layout/vList5"/>
    <dgm:cxn modelId="{2AD51A83-8481-4F92-B052-AD5EDAC84360}" type="presOf" srcId="{E55DFEAB-8617-43CA-BD7D-4A15B197CF0E}" destId="{E776A298-418A-40FD-B6F3-7332E6B48725}" srcOrd="0" destOrd="0" presId="urn:microsoft.com/office/officeart/2005/8/layout/vList5"/>
    <dgm:cxn modelId="{ED6E80AD-26A0-470A-9497-2B5F82D2E2D4}" type="presOf" srcId="{23BACB1A-E59F-4912-A52D-C1A3572C0DF7}" destId="{D648560B-CEFD-43BA-908E-D6326170CF36}" srcOrd="0" destOrd="0" presId="urn:microsoft.com/office/officeart/2005/8/layout/vList5"/>
    <dgm:cxn modelId="{99CE0FB2-6DA8-46B9-A622-A0383BEA3C15}" type="presOf" srcId="{F1AF234C-8F3D-496D-9187-A6DC3E0F1689}" destId="{E7813ED3-9D87-4BDA-B1DB-FE43186261F2}" srcOrd="0" destOrd="0" presId="urn:microsoft.com/office/officeart/2005/8/layout/vList5"/>
    <dgm:cxn modelId="{87D67BC1-2369-4E9E-96A7-110ECF92791D}" srcId="{F1AF234C-8F3D-496D-9187-A6DC3E0F1689}" destId="{CD243BAA-D1F9-47EB-A90D-AE88CF3BCA0A}" srcOrd="2" destOrd="0" parTransId="{DACE8953-8543-4AEB-B70D-B56C13F7BE0F}" sibTransId="{0A09D974-AF75-4A01-9FD7-108A5825E587}"/>
    <dgm:cxn modelId="{C5B52AC9-0031-4EE0-90CF-7320E4998DE2}" srcId="{F1AF234C-8F3D-496D-9187-A6DC3E0F1689}" destId="{A4AFA554-10B5-43DF-9A6B-A8C05AAC0155}" srcOrd="1" destOrd="0" parTransId="{05B6FF5B-4BBB-4F19-AC11-9E0AFEBAD616}" sibTransId="{3E9C75E6-57A9-4341-AB29-553F5BA63549}"/>
    <dgm:cxn modelId="{A81E4ADB-4FDE-44F7-B20F-49F5D1018BAC}" type="presOf" srcId="{DA2A7C01-24E2-44BD-A7C1-8C874680FBF7}" destId="{12B4029C-B1B4-497D-AE1E-06D25A6CC187}" srcOrd="0" destOrd="0" presId="urn:microsoft.com/office/officeart/2005/8/layout/vList5"/>
    <dgm:cxn modelId="{1179FFE5-3880-4FBC-9269-1A34A6F74B28}" srcId="{F1AF234C-8F3D-496D-9187-A6DC3E0F1689}" destId="{E55DFEAB-8617-43CA-BD7D-4A15B197CF0E}" srcOrd="4" destOrd="0" parTransId="{2C70DF78-DAB8-49EC-A732-ECF60EA0DD54}" sibTransId="{3DA7B4A0-E3F8-4DC3-9E19-9189C9FE6644}"/>
    <dgm:cxn modelId="{F3E8A334-98EB-453F-BDFA-F1413C76654E}" type="presParOf" srcId="{E7813ED3-9D87-4BDA-B1DB-FE43186261F2}" destId="{AF7CDE4E-9341-4AD1-9AA6-50742E248FDC}" srcOrd="0" destOrd="0" presId="urn:microsoft.com/office/officeart/2005/8/layout/vList5"/>
    <dgm:cxn modelId="{FB8C4819-2815-430F-AA2C-FD22C6C3849B}" type="presParOf" srcId="{AF7CDE4E-9341-4AD1-9AA6-50742E248FDC}" destId="{D648560B-CEFD-43BA-908E-D6326170CF36}" srcOrd="0" destOrd="0" presId="urn:microsoft.com/office/officeart/2005/8/layout/vList5"/>
    <dgm:cxn modelId="{852261CB-2655-4591-9650-67AC17237293}" type="presParOf" srcId="{E7813ED3-9D87-4BDA-B1DB-FE43186261F2}" destId="{05493D05-746E-49CE-9C3F-BD733D15771E}" srcOrd="1" destOrd="0" presId="urn:microsoft.com/office/officeart/2005/8/layout/vList5"/>
    <dgm:cxn modelId="{B912CB3B-42F3-43A4-B2BA-FF0C8A3EB848}" type="presParOf" srcId="{E7813ED3-9D87-4BDA-B1DB-FE43186261F2}" destId="{B22FA135-2E13-4606-8995-0C7CE246732C}" srcOrd="2" destOrd="0" presId="urn:microsoft.com/office/officeart/2005/8/layout/vList5"/>
    <dgm:cxn modelId="{41084C53-FE3D-4226-A27B-A8342BBE2352}" type="presParOf" srcId="{B22FA135-2E13-4606-8995-0C7CE246732C}" destId="{EB07265A-0643-47B6-A8F1-03DE9A3E7441}" srcOrd="0" destOrd="0" presId="urn:microsoft.com/office/officeart/2005/8/layout/vList5"/>
    <dgm:cxn modelId="{CD0EA337-43A0-4DDE-B59F-264EE6188815}" type="presParOf" srcId="{E7813ED3-9D87-4BDA-B1DB-FE43186261F2}" destId="{E008A7D8-8AFE-4B39-8882-C5DBF8E60364}" srcOrd="3" destOrd="0" presId="urn:microsoft.com/office/officeart/2005/8/layout/vList5"/>
    <dgm:cxn modelId="{0C645CB0-F4A9-4D1B-AEB1-863A38A548EA}" type="presParOf" srcId="{E7813ED3-9D87-4BDA-B1DB-FE43186261F2}" destId="{EECF33E0-0CEC-4110-8B03-AD23586CCA68}" srcOrd="4" destOrd="0" presId="urn:microsoft.com/office/officeart/2005/8/layout/vList5"/>
    <dgm:cxn modelId="{30B025AE-B90D-4F36-9BD0-3BA5540B55C0}" type="presParOf" srcId="{EECF33E0-0CEC-4110-8B03-AD23586CCA68}" destId="{0C66A80E-2690-4154-B3CF-7748D329A247}" srcOrd="0" destOrd="0" presId="urn:microsoft.com/office/officeart/2005/8/layout/vList5"/>
    <dgm:cxn modelId="{70767254-58A0-4FA3-850B-CA069B78B309}" type="presParOf" srcId="{E7813ED3-9D87-4BDA-B1DB-FE43186261F2}" destId="{F6D88D2D-D304-43AF-9191-0D6C26A74061}" srcOrd="5" destOrd="0" presId="urn:microsoft.com/office/officeart/2005/8/layout/vList5"/>
    <dgm:cxn modelId="{96E55607-61DD-49CF-9A16-5C1F3B267159}" type="presParOf" srcId="{E7813ED3-9D87-4BDA-B1DB-FE43186261F2}" destId="{833E17BA-2AD9-4375-A927-3EC9960521A3}" srcOrd="6" destOrd="0" presId="urn:microsoft.com/office/officeart/2005/8/layout/vList5"/>
    <dgm:cxn modelId="{6100737E-B648-4A61-9A47-A0F8C85439D2}" type="presParOf" srcId="{833E17BA-2AD9-4375-A927-3EC9960521A3}" destId="{12B4029C-B1B4-497D-AE1E-06D25A6CC187}" srcOrd="0" destOrd="0" presId="urn:microsoft.com/office/officeart/2005/8/layout/vList5"/>
    <dgm:cxn modelId="{59C6F156-E87F-47BC-8FD6-DE5A1CFD22B1}" type="presParOf" srcId="{E7813ED3-9D87-4BDA-B1DB-FE43186261F2}" destId="{595F6CC6-D602-42E8-AF9E-17849D45C3DF}" srcOrd="7" destOrd="0" presId="urn:microsoft.com/office/officeart/2005/8/layout/vList5"/>
    <dgm:cxn modelId="{320824B2-2EFD-40F6-93DB-93A4568A0533}" type="presParOf" srcId="{E7813ED3-9D87-4BDA-B1DB-FE43186261F2}" destId="{B30C59A7-38F6-4C92-B24A-3D6965AF39BE}" srcOrd="8" destOrd="0" presId="urn:microsoft.com/office/officeart/2005/8/layout/vList5"/>
    <dgm:cxn modelId="{569BFF9B-4C37-4831-9469-D0FE442F54FD}" type="presParOf" srcId="{B30C59A7-38F6-4C92-B24A-3D6965AF39BE}" destId="{E776A298-418A-40FD-B6F3-7332E6B48725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1AF234C-8F3D-496D-9187-A6DC3E0F1689}" type="doc">
      <dgm:prSet loTypeId="urn:microsoft.com/office/officeart/2005/8/layout/vList5" loCatId="list" qsTypeId="urn:microsoft.com/office/officeart/2005/8/quickstyle/simple5" qsCatId="simple" csTypeId="urn:microsoft.com/office/officeart/2005/8/colors/accent4_3" csCatId="accent4" phldr="1"/>
      <dgm:spPr/>
      <dgm:t>
        <a:bodyPr/>
        <a:lstStyle/>
        <a:p>
          <a:endParaRPr lang="en-US"/>
        </a:p>
      </dgm:t>
    </dgm:pt>
    <dgm:pt modelId="{23BACB1A-E59F-4912-A52D-C1A3572C0DF7}">
      <dgm:prSet/>
      <dgm:spPr/>
      <dgm:t>
        <a:bodyPr/>
        <a:lstStyle/>
        <a:p>
          <a:r>
            <a:rPr lang="en-US" dirty="0"/>
            <a:t>Health Risks</a:t>
          </a:r>
        </a:p>
      </dgm:t>
    </dgm:pt>
    <dgm:pt modelId="{63ECE428-2826-4264-BD8F-9837FF2EFAD5}" type="parTrans" cxnId="{1461D30A-87DC-49F5-BB87-8AF2E272B176}">
      <dgm:prSet/>
      <dgm:spPr/>
      <dgm:t>
        <a:bodyPr/>
        <a:lstStyle/>
        <a:p>
          <a:endParaRPr lang="en-US"/>
        </a:p>
      </dgm:t>
    </dgm:pt>
    <dgm:pt modelId="{34ACF2C0-BF92-431F-BC7A-AC22C7DB17A4}" type="sibTrans" cxnId="{1461D30A-87DC-49F5-BB87-8AF2E272B176}">
      <dgm:prSet/>
      <dgm:spPr/>
      <dgm:t>
        <a:bodyPr/>
        <a:lstStyle/>
        <a:p>
          <a:endParaRPr lang="en-US"/>
        </a:p>
      </dgm:t>
    </dgm:pt>
    <dgm:pt modelId="{E8077707-DB0E-4070-9DFB-0EA4521A903B}">
      <dgm:prSet/>
      <dgm:spPr/>
      <dgm:t>
        <a:bodyPr/>
        <a:lstStyle/>
        <a:p>
          <a:r>
            <a:rPr lang="en-US" dirty="0"/>
            <a:t>Violation of Privacy</a:t>
          </a:r>
        </a:p>
      </dgm:t>
    </dgm:pt>
    <dgm:pt modelId="{7FE22A5C-4F96-4AD1-AE52-BC86EF9DAE4E}" type="parTrans" cxnId="{B5ECB006-85B1-4F9D-9685-9B6A3C08E90E}">
      <dgm:prSet/>
      <dgm:spPr/>
      <dgm:t>
        <a:bodyPr/>
        <a:lstStyle/>
        <a:p>
          <a:endParaRPr lang="en-US"/>
        </a:p>
      </dgm:t>
    </dgm:pt>
    <dgm:pt modelId="{A10DB646-32D8-46EE-9866-845B85877285}" type="sibTrans" cxnId="{B5ECB006-85B1-4F9D-9685-9B6A3C08E90E}">
      <dgm:prSet/>
      <dgm:spPr/>
      <dgm:t>
        <a:bodyPr/>
        <a:lstStyle/>
        <a:p>
          <a:endParaRPr lang="en-US"/>
        </a:p>
      </dgm:t>
    </dgm:pt>
    <dgm:pt modelId="{879E0AD2-DDDC-4EEB-AC83-0D76C7BF73B3}">
      <dgm:prSet/>
      <dgm:spPr/>
      <dgm:t>
        <a:bodyPr/>
        <a:lstStyle/>
        <a:p>
          <a:r>
            <a:rPr lang="en-US" dirty="0"/>
            <a:t>Public Safety</a:t>
          </a:r>
        </a:p>
      </dgm:t>
    </dgm:pt>
    <dgm:pt modelId="{02E8EDAA-E012-46DF-B3C9-5FBB5D4667E7}" type="parTrans" cxnId="{E50AE72C-788A-4EA8-95B9-01DE26D476E2}">
      <dgm:prSet/>
      <dgm:spPr/>
      <dgm:t>
        <a:bodyPr/>
        <a:lstStyle/>
        <a:p>
          <a:endParaRPr lang="en-US"/>
        </a:p>
      </dgm:t>
    </dgm:pt>
    <dgm:pt modelId="{C77C4825-A2E3-483E-A812-9217D86B19D1}" type="sibTrans" cxnId="{E50AE72C-788A-4EA8-95B9-01DE26D476E2}">
      <dgm:prSet/>
      <dgm:spPr/>
      <dgm:t>
        <a:bodyPr/>
        <a:lstStyle/>
        <a:p>
          <a:endParaRPr lang="en-US"/>
        </a:p>
      </dgm:t>
    </dgm:pt>
    <dgm:pt modelId="{A4C18119-9E4C-4A19-A826-233D09F579E5}">
      <dgm:prSet/>
      <dgm:spPr/>
      <dgm:t>
        <a:bodyPr/>
        <a:lstStyle/>
        <a:p>
          <a:r>
            <a:rPr lang="en-US" dirty="0"/>
            <a:t>Impact on Labor Force</a:t>
          </a:r>
        </a:p>
      </dgm:t>
    </dgm:pt>
    <dgm:pt modelId="{CE32E17E-77D7-415D-8868-575E54A6BD9C}" type="parTrans" cxnId="{137DEBA5-34C3-4D35-BAD0-DE456EA29CE5}">
      <dgm:prSet/>
      <dgm:spPr/>
      <dgm:t>
        <a:bodyPr/>
        <a:lstStyle/>
        <a:p>
          <a:endParaRPr lang="en-US"/>
        </a:p>
      </dgm:t>
    </dgm:pt>
    <dgm:pt modelId="{A3C8391A-05AE-4AAF-893E-3CF87AEAD4B4}" type="sibTrans" cxnId="{137DEBA5-34C3-4D35-BAD0-DE456EA29CE5}">
      <dgm:prSet/>
      <dgm:spPr/>
      <dgm:t>
        <a:bodyPr/>
        <a:lstStyle/>
        <a:p>
          <a:endParaRPr lang="en-US"/>
        </a:p>
      </dgm:t>
    </dgm:pt>
    <dgm:pt modelId="{28599F36-D832-499B-99CC-7093E4E1CAC0}">
      <dgm:prSet/>
      <dgm:spPr/>
      <dgm:t>
        <a:bodyPr/>
        <a:lstStyle/>
        <a:p>
          <a:r>
            <a:rPr lang="en-US" dirty="0"/>
            <a:t>Impact on Environment</a:t>
          </a:r>
        </a:p>
      </dgm:t>
    </dgm:pt>
    <dgm:pt modelId="{085EC891-FED6-4BC5-91BB-392FF32ECDBC}" type="parTrans" cxnId="{3BCF1A04-07D3-4AC8-AD70-8A79B8591024}">
      <dgm:prSet/>
      <dgm:spPr/>
      <dgm:t>
        <a:bodyPr/>
        <a:lstStyle/>
        <a:p>
          <a:endParaRPr lang="en-US"/>
        </a:p>
      </dgm:t>
    </dgm:pt>
    <dgm:pt modelId="{3F8EDE26-5D54-4006-BE30-75EE5F9007A0}" type="sibTrans" cxnId="{3BCF1A04-07D3-4AC8-AD70-8A79B8591024}">
      <dgm:prSet/>
      <dgm:spPr/>
      <dgm:t>
        <a:bodyPr/>
        <a:lstStyle/>
        <a:p>
          <a:endParaRPr lang="en-US"/>
        </a:p>
      </dgm:t>
    </dgm:pt>
    <dgm:pt modelId="{E7813ED3-9D87-4BDA-B1DB-FE43186261F2}" type="pres">
      <dgm:prSet presAssocID="{F1AF234C-8F3D-496D-9187-A6DC3E0F1689}" presName="Name0" presStyleCnt="0">
        <dgm:presLayoutVars>
          <dgm:dir/>
          <dgm:animLvl val="lvl"/>
          <dgm:resizeHandles val="exact"/>
        </dgm:presLayoutVars>
      </dgm:prSet>
      <dgm:spPr/>
    </dgm:pt>
    <dgm:pt modelId="{AF7CDE4E-9341-4AD1-9AA6-50742E248FDC}" type="pres">
      <dgm:prSet presAssocID="{23BACB1A-E59F-4912-A52D-C1A3572C0DF7}" presName="linNode" presStyleCnt="0"/>
      <dgm:spPr/>
    </dgm:pt>
    <dgm:pt modelId="{D648560B-CEFD-43BA-908E-D6326170CF36}" type="pres">
      <dgm:prSet presAssocID="{23BACB1A-E59F-4912-A52D-C1A3572C0DF7}" presName="parentText" presStyleLbl="node1" presStyleIdx="0" presStyleCnt="5" custScaleX="225169">
        <dgm:presLayoutVars>
          <dgm:chMax val="1"/>
          <dgm:bulletEnabled val="1"/>
        </dgm:presLayoutVars>
      </dgm:prSet>
      <dgm:spPr/>
    </dgm:pt>
    <dgm:pt modelId="{05493D05-746E-49CE-9C3F-BD733D15771E}" type="pres">
      <dgm:prSet presAssocID="{34ACF2C0-BF92-431F-BC7A-AC22C7DB17A4}" presName="sp" presStyleCnt="0"/>
      <dgm:spPr/>
    </dgm:pt>
    <dgm:pt modelId="{76069890-919E-4ED8-8059-E11EDD6AC387}" type="pres">
      <dgm:prSet presAssocID="{E8077707-DB0E-4070-9DFB-0EA4521A903B}" presName="linNode" presStyleCnt="0"/>
      <dgm:spPr/>
    </dgm:pt>
    <dgm:pt modelId="{22F40338-C918-42FE-AC83-943333ACD7FD}" type="pres">
      <dgm:prSet presAssocID="{E8077707-DB0E-4070-9DFB-0EA4521A903B}" presName="parentText" presStyleLbl="node1" presStyleIdx="1" presStyleCnt="5" custScaleX="225687">
        <dgm:presLayoutVars>
          <dgm:chMax val="1"/>
          <dgm:bulletEnabled val="1"/>
        </dgm:presLayoutVars>
      </dgm:prSet>
      <dgm:spPr/>
    </dgm:pt>
    <dgm:pt modelId="{6DF04ADD-FF34-47D5-BB59-C72D8917B29D}" type="pres">
      <dgm:prSet presAssocID="{A10DB646-32D8-46EE-9866-845B85877285}" presName="sp" presStyleCnt="0"/>
      <dgm:spPr/>
    </dgm:pt>
    <dgm:pt modelId="{5B0FC251-AD0E-4FF5-B051-8DEBE3C075E5}" type="pres">
      <dgm:prSet presAssocID="{879E0AD2-DDDC-4EEB-AC83-0D76C7BF73B3}" presName="linNode" presStyleCnt="0"/>
      <dgm:spPr/>
    </dgm:pt>
    <dgm:pt modelId="{BB2C988C-12D9-4A52-9468-1BD0832E7FDA}" type="pres">
      <dgm:prSet presAssocID="{879E0AD2-DDDC-4EEB-AC83-0D76C7BF73B3}" presName="parentText" presStyleLbl="node1" presStyleIdx="2" presStyleCnt="5" custScaleX="225687">
        <dgm:presLayoutVars>
          <dgm:chMax val="1"/>
          <dgm:bulletEnabled val="1"/>
        </dgm:presLayoutVars>
      </dgm:prSet>
      <dgm:spPr/>
    </dgm:pt>
    <dgm:pt modelId="{4A2F28E6-5BCF-42B8-AFD6-2C98C3A336E6}" type="pres">
      <dgm:prSet presAssocID="{C77C4825-A2E3-483E-A812-9217D86B19D1}" presName="sp" presStyleCnt="0"/>
      <dgm:spPr/>
    </dgm:pt>
    <dgm:pt modelId="{A4868DC2-4C02-4DE1-802B-335B19DDB486}" type="pres">
      <dgm:prSet presAssocID="{A4C18119-9E4C-4A19-A826-233D09F579E5}" presName="linNode" presStyleCnt="0"/>
      <dgm:spPr/>
    </dgm:pt>
    <dgm:pt modelId="{01EF9AA5-8402-4400-802A-47E3EBC32BE5}" type="pres">
      <dgm:prSet presAssocID="{A4C18119-9E4C-4A19-A826-233D09F579E5}" presName="parentText" presStyleLbl="node1" presStyleIdx="3" presStyleCnt="5" custScaleX="225687">
        <dgm:presLayoutVars>
          <dgm:chMax val="1"/>
          <dgm:bulletEnabled val="1"/>
        </dgm:presLayoutVars>
      </dgm:prSet>
      <dgm:spPr/>
    </dgm:pt>
    <dgm:pt modelId="{19C5A68F-B29B-47CC-9097-2BB3BABD3434}" type="pres">
      <dgm:prSet presAssocID="{A3C8391A-05AE-4AAF-893E-3CF87AEAD4B4}" presName="sp" presStyleCnt="0"/>
      <dgm:spPr/>
    </dgm:pt>
    <dgm:pt modelId="{75DA87B9-4C11-46CC-8C33-0D970AAAA109}" type="pres">
      <dgm:prSet presAssocID="{28599F36-D832-499B-99CC-7093E4E1CAC0}" presName="linNode" presStyleCnt="0"/>
      <dgm:spPr/>
    </dgm:pt>
    <dgm:pt modelId="{D7D2247B-C3B8-43D2-AE82-A01D022FE5BB}" type="pres">
      <dgm:prSet presAssocID="{28599F36-D832-499B-99CC-7093E4E1CAC0}" presName="parentText" presStyleLbl="node1" presStyleIdx="4" presStyleCnt="5" custScaleX="225687">
        <dgm:presLayoutVars>
          <dgm:chMax val="1"/>
          <dgm:bulletEnabled val="1"/>
        </dgm:presLayoutVars>
      </dgm:prSet>
      <dgm:spPr/>
    </dgm:pt>
  </dgm:ptLst>
  <dgm:cxnLst>
    <dgm:cxn modelId="{3BCF1A04-07D3-4AC8-AD70-8A79B8591024}" srcId="{F1AF234C-8F3D-496D-9187-A6DC3E0F1689}" destId="{28599F36-D832-499B-99CC-7093E4E1CAC0}" srcOrd="4" destOrd="0" parTransId="{085EC891-FED6-4BC5-91BB-392FF32ECDBC}" sibTransId="{3F8EDE26-5D54-4006-BE30-75EE5F9007A0}"/>
    <dgm:cxn modelId="{B5ECB006-85B1-4F9D-9685-9B6A3C08E90E}" srcId="{F1AF234C-8F3D-496D-9187-A6DC3E0F1689}" destId="{E8077707-DB0E-4070-9DFB-0EA4521A903B}" srcOrd="1" destOrd="0" parTransId="{7FE22A5C-4F96-4AD1-AE52-BC86EF9DAE4E}" sibTransId="{A10DB646-32D8-46EE-9866-845B85877285}"/>
    <dgm:cxn modelId="{1461D30A-87DC-49F5-BB87-8AF2E272B176}" srcId="{F1AF234C-8F3D-496D-9187-A6DC3E0F1689}" destId="{23BACB1A-E59F-4912-A52D-C1A3572C0DF7}" srcOrd="0" destOrd="0" parTransId="{63ECE428-2826-4264-BD8F-9837FF2EFAD5}" sibTransId="{34ACF2C0-BF92-431F-BC7A-AC22C7DB17A4}"/>
    <dgm:cxn modelId="{F7C6010C-910A-4C68-9647-B26FDA957DF7}" type="presOf" srcId="{F1AF234C-8F3D-496D-9187-A6DC3E0F1689}" destId="{E7813ED3-9D87-4BDA-B1DB-FE43186261F2}" srcOrd="0" destOrd="0" presId="urn:microsoft.com/office/officeart/2005/8/layout/vList5"/>
    <dgm:cxn modelId="{E50AE72C-788A-4EA8-95B9-01DE26D476E2}" srcId="{F1AF234C-8F3D-496D-9187-A6DC3E0F1689}" destId="{879E0AD2-DDDC-4EEB-AC83-0D76C7BF73B3}" srcOrd="2" destOrd="0" parTransId="{02E8EDAA-E012-46DF-B3C9-5FBB5D4667E7}" sibTransId="{C77C4825-A2E3-483E-A812-9217D86B19D1}"/>
    <dgm:cxn modelId="{0FF6327A-FFE6-4BBE-95CD-87570E777313}" type="presOf" srcId="{28599F36-D832-499B-99CC-7093E4E1CAC0}" destId="{D7D2247B-C3B8-43D2-AE82-A01D022FE5BB}" srcOrd="0" destOrd="0" presId="urn:microsoft.com/office/officeart/2005/8/layout/vList5"/>
    <dgm:cxn modelId="{9468DB88-E28D-4AD1-B9A9-7F4EC512D1E8}" type="presOf" srcId="{23BACB1A-E59F-4912-A52D-C1A3572C0DF7}" destId="{D648560B-CEFD-43BA-908E-D6326170CF36}" srcOrd="0" destOrd="0" presId="urn:microsoft.com/office/officeart/2005/8/layout/vList5"/>
    <dgm:cxn modelId="{720FDC88-4309-4CA7-8B17-E83A700F9BEC}" type="presOf" srcId="{E8077707-DB0E-4070-9DFB-0EA4521A903B}" destId="{22F40338-C918-42FE-AC83-943333ACD7FD}" srcOrd="0" destOrd="0" presId="urn:microsoft.com/office/officeart/2005/8/layout/vList5"/>
    <dgm:cxn modelId="{137DEBA5-34C3-4D35-BAD0-DE456EA29CE5}" srcId="{F1AF234C-8F3D-496D-9187-A6DC3E0F1689}" destId="{A4C18119-9E4C-4A19-A826-233D09F579E5}" srcOrd="3" destOrd="0" parTransId="{CE32E17E-77D7-415D-8868-575E54A6BD9C}" sibTransId="{A3C8391A-05AE-4AAF-893E-3CF87AEAD4B4}"/>
    <dgm:cxn modelId="{1E1914B8-CA12-40C9-830F-0D2F9DEBEA4B}" type="presOf" srcId="{879E0AD2-DDDC-4EEB-AC83-0D76C7BF73B3}" destId="{BB2C988C-12D9-4A52-9468-1BD0832E7FDA}" srcOrd="0" destOrd="0" presId="urn:microsoft.com/office/officeart/2005/8/layout/vList5"/>
    <dgm:cxn modelId="{2E7511CF-1E24-4F44-B25D-CDDE2F512EF4}" type="presOf" srcId="{A4C18119-9E4C-4A19-A826-233D09F579E5}" destId="{01EF9AA5-8402-4400-802A-47E3EBC32BE5}" srcOrd="0" destOrd="0" presId="urn:microsoft.com/office/officeart/2005/8/layout/vList5"/>
    <dgm:cxn modelId="{D680DD05-86F5-47D8-966A-2D93F116FEA3}" type="presParOf" srcId="{E7813ED3-9D87-4BDA-B1DB-FE43186261F2}" destId="{AF7CDE4E-9341-4AD1-9AA6-50742E248FDC}" srcOrd="0" destOrd="0" presId="urn:microsoft.com/office/officeart/2005/8/layout/vList5"/>
    <dgm:cxn modelId="{E1994FF1-39A1-4015-9CDE-557F0030EF18}" type="presParOf" srcId="{AF7CDE4E-9341-4AD1-9AA6-50742E248FDC}" destId="{D648560B-CEFD-43BA-908E-D6326170CF36}" srcOrd="0" destOrd="0" presId="urn:microsoft.com/office/officeart/2005/8/layout/vList5"/>
    <dgm:cxn modelId="{CAC94024-C9F2-4139-BA5A-448486838AE6}" type="presParOf" srcId="{E7813ED3-9D87-4BDA-B1DB-FE43186261F2}" destId="{05493D05-746E-49CE-9C3F-BD733D15771E}" srcOrd="1" destOrd="0" presId="urn:microsoft.com/office/officeart/2005/8/layout/vList5"/>
    <dgm:cxn modelId="{69B76B60-FA5C-4F5A-B8E9-7B1BCEEE7D97}" type="presParOf" srcId="{E7813ED3-9D87-4BDA-B1DB-FE43186261F2}" destId="{76069890-919E-4ED8-8059-E11EDD6AC387}" srcOrd="2" destOrd="0" presId="urn:microsoft.com/office/officeart/2005/8/layout/vList5"/>
    <dgm:cxn modelId="{67D665E3-7BB4-498A-85CB-07A0206335B9}" type="presParOf" srcId="{76069890-919E-4ED8-8059-E11EDD6AC387}" destId="{22F40338-C918-42FE-AC83-943333ACD7FD}" srcOrd="0" destOrd="0" presId="urn:microsoft.com/office/officeart/2005/8/layout/vList5"/>
    <dgm:cxn modelId="{3EA40C73-309A-49F3-A36E-414DA7590CAB}" type="presParOf" srcId="{E7813ED3-9D87-4BDA-B1DB-FE43186261F2}" destId="{6DF04ADD-FF34-47D5-BB59-C72D8917B29D}" srcOrd="3" destOrd="0" presId="urn:microsoft.com/office/officeart/2005/8/layout/vList5"/>
    <dgm:cxn modelId="{A0A57112-2810-4868-AC35-5B5A65CFFCD4}" type="presParOf" srcId="{E7813ED3-9D87-4BDA-B1DB-FE43186261F2}" destId="{5B0FC251-AD0E-4FF5-B051-8DEBE3C075E5}" srcOrd="4" destOrd="0" presId="urn:microsoft.com/office/officeart/2005/8/layout/vList5"/>
    <dgm:cxn modelId="{E889A5EF-84A5-4470-A62D-CD48F10916F1}" type="presParOf" srcId="{5B0FC251-AD0E-4FF5-B051-8DEBE3C075E5}" destId="{BB2C988C-12D9-4A52-9468-1BD0832E7FDA}" srcOrd="0" destOrd="0" presId="urn:microsoft.com/office/officeart/2005/8/layout/vList5"/>
    <dgm:cxn modelId="{C08862AD-FF9D-441D-8009-FFD42595F221}" type="presParOf" srcId="{E7813ED3-9D87-4BDA-B1DB-FE43186261F2}" destId="{4A2F28E6-5BCF-42B8-AFD6-2C98C3A336E6}" srcOrd="5" destOrd="0" presId="urn:microsoft.com/office/officeart/2005/8/layout/vList5"/>
    <dgm:cxn modelId="{942755B2-3047-4AA7-BC97-A6A016867120}" type="presParOf" srcId="{E7813ED3-9D87-4BDA-B1DB-FE43186261F2}" destId="{A4868DC2-4C02-4DE1-802B-335B19DDB486}" srcOrd="6" destOrd="0" presId="urn:microsoft.com/office/officeart/2005/8/layout/vList5"/>
    <dgm:cxn modelId="{3EA2D0D3-1870-4BE6-9ACE-4A1EC2B2407C}" type="presParOf" srcId="{A4868DC2-4C02-4DE1-802B-335B19DDB486}" destId="{01EF9AA5-8402-4400-802A-47E3EBC32BE5}" srcOrd="0" destOrd="0" presId="urn:microsoft.com/office/officeart/2005/8/layout/vList5"/>
    <dgm:cxn modelId="{9BD397C8-751F-4094-919A-B7EEC717AB40}" type="presParOf" srcId="{E7813ED3-9D87-4BDA-B1DB-FE43186261F2}" destId="{19C5A68F-B29B-47CC-9097-2BB3BABD3434}" srcOrd="7" destOrd="0" presId="urn:microsoft.com/office/officeart/2005/8/layout/vList5"/>
    <dgm:cxn modelId="{67657B31-2A8F-4AD6-8AA8-B34B70EFA684}" type="presParOf" srcId="{E7813ED3-9D87-4BDA-B1DB-FE43186261F2}" destId="{75DA87B9-4C11-46CC-8C33-0D970AAAA109}" srcOrd="8" destOrd="0" presId="urn:microsoft.com/office/officeart/2005/8/layout/vList5"/>
    <dgm:cxn modelId="{7632CA26-739A-4A8B-8FEA-3870ED78CC09}" type="presParOf" srcId="{75DA87B9-4C11-46CC-8C33-0D970AAAA109}" destId="{D7D2247B-C3B8-43D2-AE82-A01D022FE5BB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317E2C8-1DD3-46AE-BDBE-9FF60E126E08}" type="doc">
      <dgm:prSet loTypeId="urn:microsoft.com/office/officeart/2005/8/layout/process4" loCatId="list" qsTypeId="urn:microsoft.com/office/officeart/2005/8/quickstyle/simple5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DF250792-4996-4527-97EC-D96752609AC0}">
      <dgm:prSet phldrT="[Text]"/>
      <dgm:spPr/>
      <dgm:t>
        <a:bodyPr/>
        <a:lstStyle/>
        <a:p>
          <a:r>
            <a:rPr lang="en-US" b="0" dirty="0">
              <a:solidFill>
                <a:schemeClr val="tx1"/>
              </a:solidFill>
            </a:rPr>
            <a:t>Personal computers</a:t>
          </a:r>
        </a:p>
      </dgm:t>
    </dgm:pt>
    <dgm:pt modelId="{128CE02D-CCE7-4E4E-9329-0062FDE6545F}" type="parTrans" cxnId="{1E6739BA-0826-4078-8DE4-D54ED712F4C5}">
      <dgm:prSet/>
      <dgm:spPr/>
      <dgm:t>
        <a:bodyPr/>
        <a:lstStyle/>
        <a:p>
          <a:endParaRPr lang="en-US"/>
        </a:p>
      </dgm:t>
    </dgm:pt>
    <dgm:pt modelId="{D38435FD-6B60-49B9-9D7D-B27517A55662}" type="sibTrans" cxnId="{1E6739BA-0826-4078-8DE4-D54ED712F4C5}">
      <dgm:prSet/>
      <dgm:spPr/>
      <dgm:t>
        <a:bodyPr/>
        <a:lstStyle/>
        <a:p>
          <a:endParaRPr lang="en-US"/>
        </a:p>
      </dgm:t>
    </dgm:pt>
    <dgm:pt modelId="{D0D7B554-2BA2-4C8B-8703-F7EABF29FCA1}">
      <dgm:prSet phldrT="[Text]"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Mobile computers and mobile devices</a:t>
          </a:r>
        </a:p>
      </dgm:t>
    </dgm:pt>
    <dgm:pt modelId="{AF69B7A7-49B4-4BB6-AA88-E358628F71BB}" type="parTrans" cxnId="{9EE54A6B-CABE-4FB5-B0FD-C363553C8212}">
      <dgm:prSet/>
      <dgm:spPr/>
      <dgm:t>
        <a:bodyPr/>
        <a:lstStyle/>
        <a:p>
          <a:endParaRPr lang="en-US"/>
        </a:p>
      </dgm:t>
    </dgm:pt>
    <dgm:pt modelId="{4E71CD53-62E4-47B7-BA37-A88C5A227E89}" type="sibTrans" cxnId="{9EE54A6B-CABE-4FB5-B0FD-C363553C8212}">
      <dgm:prSet/>
      <dgm:spPr/>
      <dgm:t>
        <a:bodyPr/>
        <a:lstStyle/>
        <a:p>
          <a:endParaRPr lang="en-US"/>
        </a:p>
      </dgm:t>
    </dgm:pt>
    <dgm:pt modelId="{CE848F6C-35CC-4A00-A92D-962BB56E339D}">
      <dgm:prSet phldrT="[Text]"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Game consoles</a:t>
          </a:r>
        </a:p>
      </dgm:t>
    </dgm:pt>
    <dgm:pt modelId="{E58299C5-D97E-4236-8D78-951FA1BE5B7F}" type="parTrans" cxnId="{482391F0-7ECD-477B-93B1-0A78D62E4683}">
      <dgm:prSet/>
      <dgm:spPr/>
      <dgm:t>
        <a:bodyPr/>
        <a:lstStyle/>
        <a:p>
          <a:endParaRPr lang="en-US"/>
        </a:p>
      </dgm:t>
    </dgm:pt>
    <dgm:pt modelId="{79077BF8-97E0-4285-928D-9B3C63222931}" type="sibTrans" cxnId="{482391F0-7ECD-477B-93B1-0A78D62E4683}">
      <dgm:prSet/>
      <dgm:spPr/>
      <dgm:t>
        <a:bodyPr/>
        <a:lstStyle/>
        <a:p>
          <a:endParaRPr lang="en-US"/>
        </a:p>
      </dgm:t>
    </dgm:pt>
    <dgm:pt modelId="{3558ED32-8CBF-41AA-8B0D-07C006FB784B}">
      <dgm:prSet phldrT="[Text]"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Servers</a:t>
          </a:r>
        </a:p>
      </dgm:t>
    </dgm:pt>
    <dgm:pt modelId="{AB9F9B02-0CF3-4575-A7AC-56B54C107C7D}" type="parTrans" cxnId="{F705DD40-69F0-4D9D-A3A5-8D0541E16A14}">
      <dgm:prSet/>
      <dgm:spPr/>
      <dgm:t>
        <a:bodyPr/>
        <a:lstStyle/>
        <a:p>
          <a:endParaRPr lang="en-US"/>
        </a:p>
      </dgm:t>
    </dgm:pt>
    <dgm:pt modelId="{FC037EBD-2C87-45AB-85A5-4544FA8BEA8C}" type="sibTrans" cxnId="{F705DD40-69F0-4D9D-A3A5-8D0541E16A14}">
      <dgm:prSet/>
      <dgm:spPr/>
      <dgm:t>
        <a:bodyPr/>
        <a:lstStyle/>
        <a:p>
          <a:endParaRPr lang="en-US"/>
        </a:p>
      </dgm:t>
    </dgm:pt>
    <dgm:pt modelId="{D60B92D2-E26F-42EB-BD9C-658AB960B172}">
      <dgm:prSet phldrT="[Text]"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Mainframes</a:t>
          </a:r>
        </a:p>
      </dgm:t>
    </dgm:pt>
    <dgm:pt modelId="{6C3E1555-66EF-4BB4-85D8-B23979F304D9}" type="parTrans" cxnId="{2F7FC5D3-A4F0-41AC-BA0E-23B101936DFE}">
      <dgm:prSet/>
      <dgm:spPr/>
      <dgm:t>
        <a:bodyPr/>
        <a:lstStyle/>
        <a:p>
          <a:endParaRPr lang="en-US"/>
        </a:p>
      </dgm:t>
    </dgm:pt>
    <dgm:pt modelId="{EE29B56C-B81D-4101-979C-53578159705C}" type="sibTrans" cxnId="{2F7FC5D3-A4F0-41AC-BA0E-23B101936DFE}">
      <dgm:prSet/>
      <dgm:spPr/>
      <dgm:t>
        <a:bodyPr/>
        <a:lstStyle/>
        <a:p>
          <a:endParaRPr lang="en-US"/>
        </a:p>
      </dgm:t>
    </dgm:pt>
    <dgm:pt modelId="{9C70FF35-6600-4995-8FFD-92E91000F48C}">
      <dgm:prSet phldrT="[Text]"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Supercomputers</a:t>
          </a:r>
        </a:p>
      </dgm:t>
    </dgm:pt>
    <dgm:pt modelId="{8A9D1591-296C-4CD9-B5CC-3EFEEDE49430}" type="parTrans" cxnId="{D0BE655E-8437-420D-948B-7D65A180D791}">
      <dgm:prSet/>
      <dgm:spPr/>
      <dgm:t>
        <a:bodyPr/>
        <a:lstStyle/>
        <a:p>
          <a:endParaRPr lang="en-US"/>
        </a:p>
      </dgm:t>
    </dgm:pt>
    <dgm:pt modelId="{D5FC4003-B2CE-48BD-B301-235A41645331}" type="sibTrans" cxnId="{D0BE655E-8437-420D-948B-7D65A180D791}">
      <dgm:prSet/>
      <dgm:spPr/>
      <dgm:t>
        <a:bodyPr/>
        <a:lstStyle/>
        <a:p>
          <a:endParaRPr lang="en-US"/>
        </a:p>
      </dgm:t>
    </dgm:pt>
    <dgm:pt modelId="{7B104581-9D0F-4CA8-8215-6994BAC2841B}">
      <dgm:prSet phldrT="[Text]"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Embedded computers</a:t>
          </a:r>
        </a:p>
      </dgm:t>
    </dgm:pt>
    <dgm:pt modelId="{DF918FED-0830-48E7-AE30-1D68BD5DFAB9}" type="parTrans" cxnId="{9AE31DB6-4F5E-45F3-89DF-97510F7C38C0}">
      <dgm:prSet/>
      <dgm:spPr/>
      <dgm:t>
        <a:bodyPr/>
        <a:lstStyle/>
        <a:p>
          <a:endParaRPr lang="en-US"/>
        </a:p>
      </dgm:t>
    </dgm:pt>
    <dgm:pt modelId="{1C3C5BC7-4C0E-4C2A-AAD6-1D4D74EBA6DB}" type="sibTrans" cxnId="{9AE31DB6-4F5E-45F3-89DF-97510F7C38C0}">
      <dgm:prSet/>
      <dgm:spPr/>
      <dgm:t>
        <a:bodyPr/>
        <a:lstStyle/>
        <a:p>
          <a:endParaRPr lang="en-US"/>
        </a:p>
      </dgm:t>
    </dgm:pt>
    <dgm:pt modelId="{FBBAEF27-1E51-44C9-91DE-04420D282ED9}" type="pres">
      <dgm:prSet presAssocID="{A317E2C8-1DD3-46AE-BDBE-9FF60E126E08}" presName="Name0" presStyleCnt="0">
        <dgm:presLayoutVars>
          <dgm:dir/>
          <dgm:animLvl val="lvl"/>
          <dgm:resizeHandles val="exact"/>
        </dgm:presLayoutVars>
      </dgm:prSet>
      <dgm:spPr/>
    </dgm:pt>
    <dgm:pt modelId="{FCBED55F-D8A1-4068-9EDC-0149A41F5444}" type="pres">
      <dgm:prSet presAssocID="{7B104581-9D0F-4CA8-8215-6994BAC2841B}" presName="boxAndChildren" presStyleCnt="0"/>
      <dgm:spPr/>
    </dgm:pt>
    <dgm:pt modelId="{1BE0B41D-0AAF-49F3-A158-6E36CC487B1D}" type="pres">
      <dgm:prSet presAssocID="{7B104581-9D0F-4CA8-8215-6994BAC2841B}" presName="parentTextBox" presStyleLbl="node1" presStyleIdx="0" presStyleCnt="7"/>
      <dgm:spPr/>
    </dgm:pt>
    <dgm:pt modelId="{378B96D8-3220-4C94-84F0-962D4F23A7D4}" type="pres">
      <dgm:prSet presAssocID="{D5FC4003-B2CE-48BD-B301-235A41645331}" presName="sp" presStyleCnt="0"/>
      <dgm:spPr/>
    </dgm:pt>
    <dgm:pt modelId="{D9F79F28-EF88-4E25-8EE5-02430D938413}" type="pres">
      <dgm:prSet presAssocID="{9C70FF35-6600-4995-8FFD-92E91000F48C}" presName="arrowAndChildren" presStyleCnt="0"/>
      <dgm:spPr/>
    </dgm:pt>
    <dgm:pt modelId="{6D49EC11-AA8F-44F6-A926-C5188E9FCF2D}" type="pres">
      <dgm:prSet presAssocID="{9C70FF35-6600-4995-8FFD-92E91000F48C}" presName="parentTextArrow" presStyleLbl="node1" presStyleIdx="1" presStyleCnt="7"/>
      <dgm:spPr/>
    </dgm:pt>
    <dgm:pt modelId="{404B21CE-E5C7-471C-9EF4-B2ADCA803037}" type="pres">
      <dgm:prSet presAssocID="{EE29B56C-B81D-4101-979C-53578159705C}" presName="sp" presStyleCnt="0"/>
      <dgm:spPr/>
    </dgm:pt>
    <dgm:pt modelId="{BB591DB7-E10E-4A1B-A44C-0E1E4629683A}" type="pres">
      <dgm:prSet presAssocID="{D60B92D2-E26F-42EB-BD9C-658AB960B172}" presName="arrowAndChildren" presStyleCnt="0"/>
      <dgm:spPr/>
    </dgm:pt>
    <dgm:pt modelId="{7F40F627-CD81-460B-BFF9-92EDA62CB858}" type="pres">
      <dgm:prSet presAssocID="{D60B92D2-E26F-42EB-BD9C-658AB960B172}" presName="parentTextArrow" presStyleLbl="node1" presStyleIdx="2" presStyleCnt="7"/>
      <dgm:spPr/>
    </dgm:pt>
    <dgm:pt modelId="{E5F2C1B8-E86C-465A-8E75-BA29BDEF4006}" type="pres">
      <dgm:prSet presAssocID="{FC037EBD-2C87-45AB-85A5-4544FA8BEA8C}" presName="sp" presStyleCnt="0"/>
      <dgm:spPr/>
    </dgm:pt>
    <dgm:pt modelId="{99130B27-08A1-483A-9092-7BF195A1F2FD}" type="pres">
      <dgm:prSet presAssocID="{3558ED32-8CBF-41AA-8B0D-07C006FB784B}" presName="arrowAndChildren" presStyleCnt="0"/>
      <dgm:spPr/>
    </dgm:pt>
    <dgm:pt modelId="{E55BAA15-DD2B-45F6-A38B-FBE611616858}" type="pres">
      <dgm:prSet presAssocID="{3558ED32-8CBF-41AA-8B0D-07C006FB784B}" presName="parentTextArrow" presStyleLbl="node1" presStyleIdx="3" presStyleCnt="7"/>
      <dgm:spPr/>
    </dgm:pt>
    <dgm:pt modelId="{76F5542D-52DA-4DC3-8CEF-10B35D5C140F}" type="pres">
      <dgm:prSet presAssocID="{79077BF8-97E0-4285-928D-9B3C63222931}" presName="sp" presStyleCnt="0"/>
      <dgm:spPr/>
    </dgm:pt>
    <dgm:pt modelId="{A01AFF97-22DD-4282-982A-221C6C9BBB10}" type="pres">
      <dgm:prSet presAssocID="{CE848F6C-35CC-4A00-A92D-962BB56E339D}" presName="arrowAndChildren" presStyleCnt="0"/>
      <dgm:spPr/>
    </dgm:pt>
    <dgm:pt modelId="{43C5E797-634A-4DF6-8A01-7C700B0E35A5}" type="pres">
      <dgm:prSet presAssocID="{CE848F6C-35CC-4A00-A92D-962BB56E339D}" presName="parentTextArrow" presStyleLbl="node1" presStyleIdx="4" presStyleCnt="7"/>
      <dgm:spPr/>
    </dgm:pt>
    <dgm:pt modelId="{1E41AB10-6C2C-455E-A55D-5BD0124DD6A0}" type="pres">
      <dgm:prSet presAssocID="{4E71CD53-62E4-47B7-BA37-A88C5A227E89}" presName="sp" presStyleCnt="0"/>
      <dgm:spPr/>
    </dgm:pt>
    <dgm:pt modelId="{4B8DF255-BA0C-46D8-B6F2-246EEB70051D}" type="pres">
      <dgm:prSet presAssocID="{D0D7B554-2BA2-4C8B-8703-F7EABF29FCA1}" presName="arrowAndChildren" presStyleCnt="0"/>
      <dgm:spPr/>
    </dgm:pt>
    <dgm:pt modelId="{3F4BAA2F-CA2B-4674-8BDF-5A1D3FECC111}" type="pres">
      <dgm:prSet presAssocID="{D0D7B554-2BA2-4C8B-8703-F7EABF29FCA1}" presName="parentTextArrow" presStyleLbl="node1" presStyleIdx="5" presStyleCnt="7"/>
      <dgm:spPr/>
    </dgm:pt>
    <dgm:pt modelId="{DADE84AC-8A16-4B5C-B05F-AB59255EC3C4}" type="pres">
      <dgm:prSet presAssocID="{D38435FD-6B60-49B9-9D7D-B27517A55662}" presName="sp" presStyleCnt="0"/>
      <dgm:spPr/>
    </dgm:pt>
    <dgm:pt modelId="{961F7CFA-E4F0-45E2-99B7-43D05A957E32}" type="pres">
      <dgm:prSet presAssocID="{DF250792-4996-4527-97EC-D96752609AC0}" presName="arrowAndChildren" presStyleCnt="0"/>
      <dgm:spPr/>
    </dgm:pt>
    <dgm:pt modelId="{47F861D7-B07D-463A-BD11-E5C2C0C11667}" type="pres">
      <dgm:prSet presAssocID="{DF250792-4996-4527-97EC-D96752609AC0}" presName="parentTextArrow" presStyleLbl="node1" presStyleIdx="6" presStyleCnt="7" custLinFactNeighborX="990" custLinFactNeighborY="-21633"/>
      <dgm:spPr/>
    </dgm:pt>
  </dgm:ptLst>
  <dgm:cxnLst>
    <dgm:cxn modelId="{AF7C6C10-1C87-4440-A777-C91C3F678A78}" type="presOf" srcId="{7B104581-9D0F-4CA8-8215-6994BAC2841B}" destId="{1BE0B41D-0AAF-49F3-A158-6E36CC487B1D}" srcOrd="0" destOrd="0" presId="urn:microsoft.com/office/officeart/2005/8/layout/process4"/>
    <dgm:cxn modelId="{850BAE20-8B56-462B-89CE-512C92F99FE7}" type="presOf" srcId="{A317E2C8-1DD3-46AE-BDBE-9FF60E126E08}" destId="{FBBAEF27-1E51-44C9-91DE-04420D282ED9}" srcOrd="0" destOrd="0" presId="urn:microsoft.com/office/officeart/2005/8/layout/process4"/>
    <dgm:cxn modelId="{F705DD40-69F0-4D9D-A3A5-8D0541E16A14}" srcId="{A317E2C8-1DD3-46AE-BDBE-9FF60E126E08}" destId="{3558ED32-8CBF-41AA-8B0D-07C006FB784B}" srcOrd="3" destOrd="0" parTransId="{AB9F9B02-0CF3-4575-A7AC-56B54C107C7D}" sibTransId="{FC037EBD-2C87-45AB-85A5-4544FA8BEA8C}"/>
    <dgm:cxn modelId="{44B8E455-31D3-4541-91A4-F129C0DABEDB}" type="presOf" srcId="{CE848F6C-35CC-4A00-A92D-962BB56E339D}" destId="{43C5E797-634A-4DF6-8A01-7C700B0E35A5}" srcOrd="0" destOrd="0" presId="urn:microsoft.com/office/officeart/2005/8/layout/process4"/>
    <dgm:cxn modelId="{D0BE655E-8437-420D-948B-7D65A180D791}" srcId="{A317E2C8-1DD3-46AE-BDBE-9FF60E126E08}" destId="{9C70FF35-6600-4995-8FFD-92E91000F48C}" srcOrd="5" destOrd="0" parTransId="{8A9D1591-296C-4CD9-B5CC-3EFEEDE49430}" sibTransId="{D5FC4003-B2CE-48BD-B301-235A41645331}"/>
    <dgm:cxn modelId="{EC716765-1A27-4BF2-B61F-46573C05A7E8}" type="presOf" srcId="{9C70FF35-6600-4995-8FFD-92E91000F48C}" destId="{6D49EC11-AA8F-44F6-A926-C5188E9FCF2D}" srcOrd="0" destOrd="0" presId="urn:microsoft.com/office/officeart/2005/8/layout/process4"/>
    <dgm:cxn modelId="{9EE54A6B-CABE-4FB5-B0FD-C363553C8212}" srcId="{A317E2C8-1DD3-46AE-BDBE-9FF60E126E08}" destId="{D0D7B554-2BA2-4C8B-8703-F7EABF29FCA1}" srcOrd="1" destOrd="0" parTransId="{AF69B7A7-49B4-4BB6-AA88-E358628F71BB}" sibTransId="{4E71CD53-62E4-47B7-BA37-A88C5A227E89}"/>
    <dgm:cxn modelId="{F672248E-D57F-4DD1-88E9-62B048F49CD6}" type="presOf" srcId="{D60B92D2-E26F-42EB-BD9C-658AB960B172}" destId="{7F40F627-CD81-460B-BFF9-92EDA62CB858}" srcOrd="0" destOrd="0" presId="urn:microsoft.com/office/officeart/2005/8/layout/process4"/>
    <dgm:cxn modelId="{3ABC2190-AAB3-4FEB-BF38-32284F0D9411}" type="presOf" srcId="{3558ED32-8CBF-41AA-8B0D-07C006FB784B}" destId="{E55BAA15-DD2B-45F6-A38B-FBE611616858}" srcOrd="0" destOrd="0" presId="urn:microsoft.com/office/officeart/2005/8/layout/process4"/>
    <dgm:cxn modelId="{9AE31DB6-4F5E-45F3-89DF-97510F7C38C0}" srcId="{A317E2C8-1DD3-46AE-BDBE-9FF60E126E08}" destId="{7B104581-9D0F-4CA8-8215-6994BAC2841B}" srcOrd="6" destOrd="0" parTransId="{DF918FED-0830-48E7-AE30-1D68BD5DFAB9}" sibTransId="{1C3C5BC7-4C0E-4C2A-AAD6-1D4D74EBA6DB}"/>
    <dgm:cxn modelId="{5C6E83B7-DBCD-49FF-86D0-2491BEE15BAA}" type="presOf" srcId="{DF250792-4996-4527-97EC-D96752609AC0}" destId="{47F861D7-B07D-463A-BD11-E5C2C0C11667}" srcOrd="0" destOrd="0" presId="urn:microsoft.com/office/officeart/2005/8/layout/process4"/>
    <dgm:cxn modelId="{1E6739BA-0826-4078-8DE4-D54ED712F4C5}" srcId="{A317E2C8-1DD3-46AE-BDBE-9FF60E126E08}" destId="{DF250792-4996-4527-97EC-D96752609AC0}" srcOrd="0" destOrd="0" parTransId="{128CE02D-CCE7-4E4E-9329-0062FDE6545F}" sibTransId="{D38435FD-6B60-49B9-9D7D-B27517A55662}"/>
    <dgm:cxn modelId="{373171C4-5E9B-4724-B18E-344307C2E765}" type="presOf" srcId="{D0D7B554-2BA2-4C8B-8703-F7EABF29FCA1}" destId="{3F4BAA2F-CA2B-4674-8BDF-5A1D3FECC111}" srcOrd="0" destOrd="0" presId="urn:microsoft.com/office/officeart/2005/8/layout/process4"/>
    <dgm:cxn modelId="{2F7FC5D3-A4F0-41AC-BA0E-23B101936DFE}" srcId="{A317E2C8-1DD3-46AE-BDBE-9FF60E126E08}" destId="{D60B92D2-E26F-42EB-BD9C-658AB960B172}" srcOrd="4" destOrd="0" parTransId="{6C3E1555-66EF-4BB4-85D8-B23979F304D9}" sibTransId="{EE29B56C-B81D-4101-979C-53578159705C}"/>
    <dgm:cxn modelId="{482391F0-7ECD-477B-93B1-0A78D62E4683}" srcId="{A317E2C8-1DD3-46AE-BDBE-9FF60E126E08}" destId="{CE848F6C-35CC-4A00-A92D-962BB56E339D}" srcOrd="2" destOrd="0" parTransId="{E58299C5-D97E-4236-8D78-951FA1BE5B7F}" sibTransId="{79077BF8-97E0-4285-928D-9B3C63222931}"/>
    <dgm:cxn modelId="{D7414162-213B-4A07-AB77-021E05B2DCA4}" type="presParOf" srcId="{FBBAEF27-1E51-44C9-91DE-04420D282ED9}" destId="{FCBED55F-D8A1-4068-9EDC-0149A41F5444}" srcOrd="0" destOrd="0" presId="urn:microsoft.com/office/officeart/2005/8/layout/process4"/>
    <dgm:cxn modelId="{B65C2B10-BA18-418E-BE59-FB667CE988F1}" type="presParOf" srcId="{FCBED55F-D8A1-4068-9EDC-0149A41F5444}" destId="{1BE0B41D-0AAF-49F3-A158-6E36CC487B1D}" srcOrd="0" destOrd="0" presId="urn:microsoft.com/office/officeart/2005/8/layout/process4"/>
    <dgm:cxn modelId="{132763DA-515E-4617-B03D-07AEBB8491F2}" type="presParOf" srcId="{FBBAEF27-1E51-44C9-91DE-04420D282ED9}" destId="{378B96D8-3220-4C94-84F0-962D4F23A7D4}" srcOrd="1" destOrd="0" presId="urn:microsoft.com/office/officeart/2005/8/layout/process4"/>
    <dgm:cxn modelId="{C1B442B1-E50C-4580-9F69-2F672511079C}" type="presParOf" srcId="{FBBAEF27-1E51-44C9-91DE-04420D282ED9}" destId="{D9F79F28-EF88-4E25-8EE5-02430D938413}" srcOrd="2" destOrd="0" presId="urn:microsoft.com/office/officeart/2005/8/layout/process4"/>
    <dgm:cxn modelId="{667011FD-415A-49DE-940D-ECD42E252819}" type="presParOf" srcId="{D9F79F28-EF88-4E25-8EE5-02430D938413}" destId="{6D49EC11-AA8F-44F6-A926-C5188E9FCF2D}" srcOrd="0" destOrd="0" presId="urn:microsoft.com/office/officeart/2005/8/layout/process4"/>
    <dgm:cxn modelId="{F9FE3279-EB50-44CD-9B87-4132A667005A}" type="presParOf" srcId="{FBBAEF27-1E51-44C9-91DE-04420D282ED9}" destId="{404B21CE-E5C7-471C-9EF4-B2ADCA803037}" srcOrd="3" destOrd="0" presId="urn:microsoft.com/office/officeart/2005/8/layout/process4"/>
    <dgm:cxn modelId="{CDC750AA-13CE-4731-BFEB-4E0F0AB1F6A8}" type="presParOf" srcId="{FBBAEF27-1E51-44C9-91DE-04420D282ED9}" destId="{BB591DB7-E10E-4A1B-A44C-0E1E4629683A}" srcOrd="4" destOrd="0" presId="urn:microsoft.com/office/officeart/2005/8/layout/process4"/>
    <dgm:cxn modelId="{03156710-3D0D-4F99-8473-F09F696CBE46}" type="presParOf" srcId="{BB591DB7-E10E-4A1B-A44C-0E1E4629683A}" destId="{7F40F627-CD81-460B-BFF9-92EDA62CB858}" srcOrd="0" destOrd="0" presId="urn:microsoft.com/office/officeart/2005/8/layout/process4"/>
    <dgm:cxn modelId="{CCD629B3-4C8B-4759-9EC6-1C3550F69E95}" type="presParOf" srcId="{FBBAEF27-1E51-44C9-91DE-04420D282ED9}" destId="{E5F2C1B8-E86C-465A-8E75-BA29BDEF4006}" srcOrd="5" destOrd="0" presId="urn:microsoft.com/office/officeart/2005/8/layout/process4"/>
    <dgm:cxn modelId="{CAEE5790-902C-411A-B3AF-9044DDF7B4A6}" type="presParOf" srcId="{FBBAEF27-1E51-44C9-91DE-04420D282ED9}" destId="{99130B27-08A1-483A-9092-7BF195A1F2FD}" srcOrd="6" destOrd="0" presId="urn:microsoft.com/office/officeart/2005/8/layout/process4"/>
    <dgm:cxn modelId="{CF60E693-2664-4D37-805D-75D5BFA34278}" type="presParOf" srcId="{99130B27-08A1-483A-9092-7BF195A1F2FD}" destId="{E55BAA15-DD2B-45F6-A38B-FBE611616858}" srcOrd="0" destOrd="0" presId="urn:microsoft.com/office/officeart/2005/8/layout/process4"/>
    <dgm:cxn modelId="{25A5C8F8-59D9-43BC-86D2-500684F0A4B5}" type="presParOf" srcId="{FBBAEF27-1E51-44C9-91DE-04420D282ED9}" destId="{76F5542D-52DA-4DC3-8CEF-10B35D5C140F}" srcOrd="7" destOrd="0" presId="urn:microsoft.com/office/officeart/2005/8/layout/process4"/>
    <dgm:cxn modelId="{27E3B42B-98A6-4562-91C2-522410D90ACA}" type="presParOf" srcId="{FBBAEF27-1E51-44C9-91DE-04420D282ED9}" destId="{A01AFF97-22DD-4282-982A-221C6C9BBB10}" srcOrd="8" destOrd="0" presId="urn:microsoft.com/office/officeart/2005/8/layout/process4"/>
    <dgm:cxn modelId="{969F5CEB-6CAD-427D-8C61-8F143ED196EA}" type="presParOf" srcId="{A01AFF97-22DD-4282-982A-221C6C9BBB10}" destId="{43C5E797-634A-4DF6-8A01-7C700B0E35A5}" srcOrd="0" destOrd="0" presId="urn:microsoft.com/office/officeart/2005/8/layout/process4"/>
    <dgm:cxn modelId="{5378D68A-85BE-4ABE-80A1-D6CE0A33E42F}" type="presParOf" srcId="{FBBAEF27-1E51-44C9-91DE-04420D282ED9}" destId="{1E41AB10-6C2C-455E-A55D-5BD0124DD6A0}" srcOrd="9" destOrd="0" presId="urn:microsoft.com/office/officeart/2005/8/layout/process4"/>
    <dgm:cxn modelId="{0A8557F8-42DC-4322-8FA7-7FC3CAD37EB6}" type="presParOf" srcId="{FBBAEF27-1E51-44C9-91DE-04420D282ED9}" destId="{4B8DF255-BA0C-46D8-B6F2-246EEB70051D}" srcOrd="10" destOrd="0" presId="urn:microsoft.com/office/officeart/2005/8/layout/process4"/>
    <dgm:cxn modelId="{AC63DCF2-BDB4-4AE5-B8B6-7F555CCC4E7F}" type="presParOf" srcId="{4B8DF255-BA0C-46D8-B6F2-246EEB70051D}" destId="{3F4BAA2F-CA2B-4674-8BDF-5A1D3FECC111}" srcOrd="0" destOrd="0" presId="urn:microsoft.com/office/officeart/2005/8/layout/process4"/>
    <dgm:cxn modelId="{F8945787-5A1E-4E9B-A56B-934F96B9FEEA}" type="presParOf" srcId="{FBBAEF27-1E51-44C9-91DE-04420D282ED9}" destId="{DADE84AC-8A16-4B5C-B05F-AB59255EC3C4}" srcOrd="11" destOrd="0" presId="urn:microsoft.com/office/officeart/2005/8/layout/process4"/>
    <dgm:cxn modelId="{4B55244C-531A-4081-9543-F55754D00065}" type="presParOf" srcId="{FBBAEF27-1E51-44C9-91DE-04420D282ED9}" destId="{961F7CFA-E4F0-45E2-99B7-43D05A957E32}" srcOrd="12" destOrd="0" presId="urn:microsoft.com/office/officeart/2005/8/layout/process4"/>
    <dgm:cxn modelId="{F756B35D-0B58-4466-8ED1-984CF7012AC0}" type="presParOf" srcId="{961F7CFA-E4F0-45E2-99B7-43D05A957E32}" destId="{47F861D7-B07D-463A-BD11-E5C2C0C11667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361E75A-30F5-44CF-92F7-0D7C11474B3B}" type="doc">
      <dgm:prSet loTypeId="urn:microsoft.com/office/officeart/2005/8/layout/hList9" loCatId="list" qsTypeId="urn:microsoft.com/office/officeart/2005/8/quickstyle/3d1" qsCatId="3D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29A27118-27C4-4255-8AA7-576241178197}">
      <dgm:prSet phldrT="[Text]"/>
      <dgm:spPr/>
      <dgm:t>
        <a:bodyPr/>
        <a:lstStyle/>
        <a:p>
          <a:r>
            <a:rPr lang="en-US" b="1" dirty="0"/>
            <a:t>Mobile Computer</a:t>
          </a:r>
        </a:p>
      </dgm:t>
    </dgm:pt>
    <dgm:pt modelId="{767E2FC6-C495-4795-9674-19444BDD6E3A}" type="parTrans" cxnId="{BC428245-0B36-42B6-952B-07C8C85E536E}">
      <dgm:prSet/>
      <dgm:spPr/>
      <dgm:t>
        <a:bodyPr/>
        <a:lstStyle/>
        <a:p>
          <a:endParaRPr lang="en-US"/>
        </a:p>
      </dgm:t>
    </dgm:pt>
    <dgm:pt modelId="{5457378C-088F-419A-8BF0-5EF012943878}" type="sibTrans" cxnId="{BC428245-0B36-42B6-952B-07C8C85E536E}">
      <dgm:prSet/>
      <dgm:spPr/>
      <dgm:t>
        <a:bodyPr/>
        <a:lstStyle/>
        <a:p>
          <a:endParaRPr lang="en-US"/>
        </a:p>
      </dgm:t>
    </dgm:pt>
    <dgm:pt modelId="{820894CC-7675-4C8C-AE28-9FB24688FD78}">
      <dgm:prSet phldrT="[Text]"/>
      <dgm:spPr/>
      <dgm:t>
        <a:bodyPr/>
        <a:lstStyle/>
        <a:p>
          <a:r>
            <a:rPr lang="en-US" dirty="0"/>
            <a:t>Personal computer you can carry from place to place</a:t>
          </a:r>
        </a:p>
      </dgm:t>
    </dgm:pt>
    <dgm:pt modelId="{155BD34A-4063-4E3E-8AB8-C05CC55445E0}" type="parTrans" cxnId="{96C6DB5A-7D2C-4C41-9080-88E19B6752A9}">
      <dgm:prSet/>
      <dgm:spPr/>
      <dgm:t>
        <a:bodyPr/>
        <a:lstStyle/>
        <a:p>
          <a:endParaRPr lang="en-US"/>
        </a:p>
      </dgm:t>
    </dgm:pt>
    <dgm:pt modelId="{164B55F2-FD38-402C-91EE-8DF1AA3A7DC2}" type="sibTrans" cxnId="{96C6DB5A-7D2C-4C41-9080-88E19B6752A9}">
      <dgm:prSet/>
      <dgm:spPr/>
      <dgm:t>
        <a:bodyPr/>
        <a:lstStyle/>
        <a:p>
          <a:endParaRPr lang="en-US"/>
        </a:p>
      </dgm:t>
    </dgm:pt>
    <dgm:pt modelId="{C282E7D1-16D4-49A1-9FE6-F7D3A83791AD}">
      <dgm:prSet phldrT="[Text]"/>
      <dgm:spPr/>
      <dgm:t>
        <a:bodyPr/>
        <a:lstStyle/>
        <a:p>
          <a:r>
            <a:rPr lang="en-US" b="1" dirty="0"/>
            <a:t>Mobile Device</a:t>
          </a:r>
        </a:p>
      </dgm:t>
    </dgm:pt>
    <dgm:pt modelId="{D61C8111-2C0C-42B3-8FBD-5BFD66AB628D}" type="parTrans" cxnId="{4AD8E62E-4190-424F-88BF-E51916849D20}">
      <dgm:prSet/>
      <dgm:spPr/>
      <dgm:t>
        <a:bodyPr/>
        <a:lstStyle/>
        <a:p>
          <a:endParaRPr lang="en-US"/>
        </a:p>
      </dgm:t>
    </dgm:pt>
    <dgm:pt modelId="{1A433820-E3E5-4E00-8638-808D33476F37}" type="sibTrans" cxnId="{4AD8E62E-4190-424F-88BF-E51916849D20}">
      <dgm:prSet/>
      <dgm:spPr/>
      <dgm:t>
        <a:bodyPr/>
        <a:lstStyle/>
        <a:p>
          <a:endParaRPr lang="en-US"/>
        </a:p>
      </dgm:t>
    </dgm:pt>
    <dgm:pt modelId="{5128010A-B969-429D-9582-5F3F340E7B51}">
      <dgm:prSet phldrT="[Text]"/>
      <dgm:spPr/>
      <dgm:t>
        <a:bodyPr/>
        <a:lstStyle/>
        <a:p>
          <a:r>
            <a:rPr lang="en-US" dirty="0"/>
            <a:t>Computing device small enough to hold in your hand</a:t>
          </a:r>
        </a:p>
      </dgm:t>
    </dgm:pt>
    <dgm:pt modelId="{18D61FB0-74A6-4FAA-B7A3-774C9691E97A}" type="parTrans" cxnId="{464806C8-D35B-4BAA-89B7-524314929EBA}">
      <dgm:prSet/>
      <dgm:spPr/>
      <dgm:t>
        <a:bodyPr/>
        <a:lstStyle/>
        <a:p>
          <a:endParaRPr lang="en-US"/>
        </a:p>
      </dgm:t>
    </dgm:pt>
    <dgm:pt modelId="{AE964B3A-0D48-43FA-8AE5-86A3A09CB7CF}" type="sibTrans" cxnId="{464806C8-D35B-4BAA-89B7-524314929EBA}">
      <dgm:prSet/>
      <dgm:spPr/>
      <dgm:t>
        <a:bodyPr/>
        <a:lstStyle/>
        <a:p>
          <a:endParaRPr lang="en-US"/>
        </a:p>
      </dgm:t>
    </dgm:pt>
    <dgm:pt modelId="{CA63F2B2-3498-465B-9E72-8B424054591E}">
      <dgm:prSet phldrT="[Text]"/>
      <dgm:spPr/>
      <dgm:t>
        <a:bodyPr/>
        <a:lstStyle/>
        <a:p>
          <a:r>
            <a:rPr lang="en-US" dirty="0"/>
            <a:t>Examples include </a:t>
          </a:r>
          <a:r>
            <a:rPr lang="en-US" b="1" dirty="0"/>
            <a:t>smart phones </a:t>
          </a:r>
          <a:r>
            <a:rPr lang="en-US" b="0" dirty="0"/>
            <a:t>and </a:t>
          </a:r>
          <a:r>
            <a:rPr lang="en-US" b="1" dirty="0"/>
            <a:t>PDAs</a:t>
          </a:r>
          <a:r>
            <a:rPr lang="en-US" b="0" dirty="0"/>
            <a:t>, </a:t>
          </a:r>
          <a:r>
            <a:rPr lang="en-US" b="1" dirty="0"/>
            <a:t>e-book readers</a:t>
          </a:r>
          <a:r>
            <a:rPr lang="en-US" b="0" dirty="0"/>
            <a:t>, </a:t>
          </a:r>
          <a:r>
            <a:rPr lang="en-US" b="1" dirty="0"/>
            <a:t>handheld computers</a:t>
          </a:r>
          <a:r>
            <a:rPr lang="en-US" b="0" dirty="0"/>
            <a:t>, </a:t>
          </a:r>
          <a:r>
            <a:rPr lang="en-US" b="1" dirty="0"/>
            <a:t>portable media players</a:t>
          </a:r>
          <a:r>
            <a:rPr lang="en-US" b="0" dirty="0"/>
            <a:t>, and </a:t>
          </a:r>
          <a:r>
            <a:rPr lang="en-US" b="1" dirty="0"/>
            <a:t>digital cameras</a:t>
          </a:r>
          <a:endParaRPr lang="en-US" dirty="0"/>
        </a:p>
      </dgm:t>
    </dgm:pt>
    <dgm:pt modelId="{A073C4AC-FCF9-4465-8A63-76B9E835C021}" type="parTrans" cxnId="{6D3F2D7A-ACAF-4D0D-8903-BC98072BC086}">
      <dgm:prSet/>
      <dgm:spPr/>
      <dgm:t>
        <a:bodyPr/>
        <a:lstStyle/>
        <a:p>
          <a:endParaRPr lang="en-US"/>
        </a:p>
      </dgm:t>
    </dgm:pt>
    <dgm:pt modelId="{9C485107-6510-475E-8D40-5957EA2A258C}" type="sibTrans" cxnId="{6D3F2D7A-ACAF-4D0D-8903-BC98072BC086}">
      <dgm:prSet/>
      <dgm:spPr/>
      <dgm:t>
        <a:bodyPr/>
        <a:lstStyle/>
        <a:p>
          <a:endParaRPr lang="en-US"/>
        </a:p>
      </dgm:t>
    </dgm:pt>
    <dgm:pt modelId="{D0EC7255-6EAD-4E00-A0A5-FF47616C8CF6}">
      <dgm:prSet phldrT="[Text]"/>
      <dgm:spPr/>
      <dgm:t>
        <a:bodyPr/>
        <a:lstStyle/>
        <a:p>
          <a:r>
            <a:rPr lang="en-US" dirty="0"/>
            <a:t>Examples include </a:t>
          </a:r>
          <a:r>
            <a:rPr lang="en-US" b="1" dirty="0"/>
            <a:t>notebook computers</a:t>
          </a:r>
          <a:r>
            <a:rPr lang="en-US" dirty="0"/>
            <a:t>, </a:t>
          </a:r>
          <a:r>
            <a:rPr lang="en-US" b="1" dirty="0"/>
            <a:t>laptop computers</a:t>
          </a:r>
          <a:r>
            <a:rPr lang="en-US" dirty="0"/>
            <a:t>, </a:t>
          </a:r>
          <a:r>
            <a:rPr lang="en-US" dirty="0" err="1"/>
            <a:t>netbooks</a:t>
          </a:r>
          <a:r>
            <a:rPr lang="en-US" dirty="0"/>
            <a:t>, ultra-thins, and </a:t>
          </a:r>
          <a:r>
            <a:rPr lang="en-US" b="1" dirty="0"/>
            <a:t>Tablet PCs</a:t>
          </a:r>
        </a:p>
      </dgm:t>
    </dgm:pt>
    <dgm:pt modelId="{50909D61-781C-4202-A759-F327ABE8F825}" type="parTrans" cxnId="{542BF64C-7662-4339-BFEC-E551888B7833}">
      <dgm:prSet/>
      <dgm:spPr/>
      <dgm:t>
        <a:bodyPr/>
        <a:lstStyle/>
        <a:p>
          <a:endParaRPr lang="en-US"/>
        </a:p>
      </dgm:t>
    </dgm:pt>
    <dgm:pt modelId="{CCB17490-922C-45DC-91C3-B60505AF4963}" type="sibTrans" cxnId="{542BF64C-7662-4339-BFEC-E551888B7833}">
      <dgm:prSet/>
      <dgm:spPr/>
      <dgm:t>
        <a:bodyPr/>
        <a:lstStyle/>
        <a:p>
          <a:endParaRPr lang="en-US"/>
        </a:p>
      </dgm:t>
    </dgm:pt>
    <dgm:pt modelId="{00B17ADB-D03B-483F-A2D7-82E09409F837}" type="pres">
      <dgm:prSet presAssocID="{8361E75A-30F5-44CF-92F7-0D7C11474B3B}" presName="list" presStyleCnt="0">
        <dgm:presLayoutVars>
          <dgm:dir/>
          <dgm:animLvl val="lvl"/>
        </dgm:presLayoutVars>
      </dgm:prSet>
      <dgm:spPr/>
    </dgm:pt>
    <dgm:pt modelId="{76F30128-257E-41F7-AC6F-1EB6AA3E5427}" type="pres">
      <dgm:prSet presAssocID="{29A27118-27C4-4255-8AA7-576241178197}" presName="posSpace" presStyleCnt="0"/>
      <dgm:spPr/>
    </dgm:pt>
    <dgm:pt modelId="{B09105F0-D80C-4BAE-BF4B-453B00DD8BA2}" type="pres">
      <dgm:prSet presAssocID="{29A27118-27C4-4255-8AA7-576241178197}" presName="vertFlow" presStyleCnt="0"/>
      <dgm:spPr/>
    </dgm:pt>
    <dgm:pt modelId="{20274637-22B1-462D-B76A-01AA5C7C3945}" type="pres">
      <dgm:prSet presAssocID="{29A27118-27C4-4255-8AA7-576241178197}" presName="topSpace" presStyleCnt="0"/>
      <dgm:spPr/>
    </dgm:pt>
    <dgm:pt modelId="{185FF74E-58AA-43A1-87B7-9C589C13E059}" type="pres">
      <dgm:prSet presAssocID="{29A27118-27C4-4255-8AA7-576241178197}" presName="firstComp" presStyleCnt="0"/>
      <dgm:spPr/>
    </dgm:pt>
    <dgm:pt modelId="{2F9D7D92-EB3D-4C9E-9E15-F42DD8B7FF8C}" type="pres">
      <dgm:prSet presAssocID="{29A27118-27C4-4255-8AA7-576241178197}" presName="firstChild" presStyleLbl="bgAccFollowNode1" presStyleIdx="0" presStyleCnt="4" custLinFactNeighborX="-10302"/>
      <dgm:spPr/>
    </dgm:pt>
    <dgm:pt modelId="{F7038D45-776C-44A4-96FD-5789334FDE80}" type="pres">
      <dgm:prSet presAssocID="{29A27118-27C4-4255-8AA7-576241178197}" presName="firstChildTx" presStyleLbl="bgAccFollowNode1" presStyleIdx="0" presStyleCnt="4">
        <dgm:presLayoutVars>
          <dgm:bulletEnabled val="1"/>
        </dgm:presLayoutVars>
      </dgm:prSet>
      <dgm:spPr/>
    </dgm:pt>
    <dgm:pt modelId="{0B8E946B-7D86-406A-8F1B-07CA05B28413}" type="pres">
      <dgm:prSet presAssocID="{D0EC7255-6EAD-4E00-A0A5-FF47616C8CF6}" presName="comp" presStyleCnt="0"/>
      <dgm:spPr/>
    </dgm:pt>
    <dgm:pt modelId="{3B59B54D-C374-4209-849C-26CA1FF989B1}" type="pres">
      <dgm:prSet presAssocID="{D0EC7255-6EAD-4E00-A0A5-FF47616C8CF6}" presName="child" presStyleLbl="bgAccFollowNode1" presStyleIdx="1" presStyleCnt="4" custLinFactNeighborX="-10302"/>
      <dgm:spPr/>
    </dgm:pt>
    <dgm:pt modelId="{63B755BA-2D42-446A-ABF3-FAE1783BA515}" type="pres">
      <dgm:prSet presAssocID="{D0EC7255-6EAD-4E00-A0A5-FF47616C8CF6}" presName="childTx" presStyleLbl="bgAccFollowNode1" presStyleIdx="1" presStyleCnt="4">
        <dgm:presLayoutVars>
          <dgm:bulletEnabled val="1"/>
        </dgm:presLayoutVars>
      </dgm:prSet>
      <dgm:spPr/>
    </dgm:pt>
    <dgm:pt modelId="{C0C4835D-50BC-4699-A8E4-ADA110B8D0EF}" type="pres">
      <dgm:prSet presAssocID="{29A27118-27C4-4255-8AA7-576241178197}" presName="negSpace" presStyleCnt="0"/>
      <dgm:spPr/>
    </dgm:pt>
    <dgm:pt modelId="{C91FDB67-FDBE-487B-975E-6FD486094CE1}" type="pres">
      <dgm:prSet presAssocID="{29A27118-27C4-4255-8AA7-576241178197}" presName="circle" presStyleLbl="node1" presStyleIdx="0" presStyleCnt="2" custLinFactNeighborY="-11540"/>
      <dgm:spPr/>
    </dgm:pt>
    <dgm:pt modelId="{A5AD1DA9-B000-47F6-94D4-ED6CD4379F75}" type="pres">
      <dgm:prSet presAssocID="{5457378C-088F-419A-8BF0-5EF012943878}" presName="transSpace" presStyleCnt="0"/>
      <dgm:spPr/>
    </dgm:pt>
    <dgm:pt modelId="{B223015A-579D-42F6-9C31-82500F381305}" type="pres">
      <dgm:prSet presAssocID="{C282E7D1-16D4-49A1-9FE6-F7D3A83791AD}" presName="posSpace" presStyleCnt="0"/>
      <dgm:spPr/>
    </dgm:pt>
    <dgm:pt modelId="{B0ABA6F9-B126-4182-A1BF-6A58A775D5B6}" type="pres">
      <dgm:prSet presAssocID="{C282E7D1-16D4-49A1-9FE6-F7D3A83791AD}" presName="vertFlow" presStyleCnt="0"/>
      <dgm:spPr/>
    </dgm:pt>
    <dgm:pt modelId="{29A753AC-B21E-4B4E-8BEB-6FEF8707A090}" type="pres">
      <dgm:prSet presAssocID="{C282E7D1-16D4-49A1-9FE6-F7D3A83791AD}" presName="topSpace" presStyleCnt="0"/>
      <dgm:spPr/>
    </dgm:pt>
    <dgm:pt modelId="{1537F06A-4334-4862-A973-AC5BA4F396B7}" type="pres">
      <dgm:prSet presAssocID="{C282E7D1-16D4-49A1-9FE6-F7D3A83791AD}" presName="firstComp" presStyleCnt="0"/>
      <dgm:spPr/>
    </dgm:pt>
    <dgm:pt modelId="{7830E670-D9E4-46A9-9E2F-FA6667804575}" type="pres">
      <dgm:prSet presAssocID="{C282E7D1-16D4-49A1-9FE6-F7D3A83791AD}" presName="firstChild" presStyleLbl="bgAccFollowNode1" presStyleIdx="2" presStyleCnt="4" custLinFactNeighborX="-10750"/>
      <dgm:spPr/>
    </dgm:pt>
    <dgm:pt modelId="{83890B9F-04CF-482F-B56B-47B406B466A0}" type="pres">
      <dgm:prSet presAssocID="{C282E7D1-16D4-49A1-9FE6-F7D3A83791AD}" presName="firstChildTx" presStyleLbl="bgAccFollowNode1" presStyleIdx="2" presStyleCnt="4">
        <dgm:presLayoutVars>
          <dgm:bulletEnabled val="1"/>
        </dgm:presLayoutVars>
      </dgm:prSet>
      <dgm:spPr/>
    </dgm:pt>
    <dgm:pt modelId="{FD28255D-C0A6-4057-9BE5-DB9252F7CAE5}" type="pres">
      <dgm:prSet presAssocID="{CA63F2B2-3498-465B-9E72-8B424054591E}" presName="comp" presStyleCnt="0"/>
      <dgm:spPr/>
    </dgm:pt>
    <dgm:pt modelId="{0085898F-0F47-4F0A-A851-DD10AD1B7C50}" type="pres">
      <dgm:prSet presAssocID="{CA63F2B2-3498-465B-9E72-8B424054591E}" presName="child" presStyleLbl="bgAccFollowNode1" presStyleIdx="3" presStyleCnt="4" custLinFactNeighborX="-10750"/>
      <dgm:spPr/>
    </dgm:pt>
    <dgm:pt modelId="{BFEEC462-4E64-41E2-A07E-F77C3D153C1D}" type="pres">
      <dgm:prSet presAssocID="{CA63F2B2-3498-465B-9E72-8B424054591E}" presName="childTx" presStyleLbl="bgAccFollowNode1" presStyleIdx="3" presStyleCnt="4">
        <dgm:presLayoutVars>
          <dgm:bulletEnabled val="1"/>
        </dgm:presLayoutVars>
      </dgm:prSet>
      <dgm:spPr/>
    </dgm:pt>
    <dgm:pt modelId="{6948DEDE-16FB-4DAE-9040-80988D216940}" type="pres">
      <dgm:prSet presAssocID="{C282E7D1-16D4-49A1-9FE6-F7D3A83791AD}" presName="negSpace" presStyleCnt="0"/>
      <dgm:spPr/>
    </dgm:pt>
    <dgm:pt modelId="{AFAB55F8-D438-4770-8A54-2C16AA2D5C8E}" type="pres">
      <dgm:prSet presAssocID="{C282E7D1-16D4-49A1-9FE6-F7D3A83791AD}" presName="circle" presStyleLbl="node1" presStyleIdx="1" presStyleCnt="2" custLinFactNeighborY="-11540"/>
      <dgm:spPr/>
    </dgm:pt>
  </dgm:ptLst>
  <dgm:cxnLst>
    <dgm:cxn modelId="{C81BA403-37EE-45D2-A825-F083839EF431}" type="presOf" srcId="{CA63F2B2-3498-465B-9E72-8B424054591E}" destId="{BFEEC462-4E64-41E2-A07E-F77C3D153C1D}" srcOrd="1" destOrd="0" presId="urn:microsoft.com/office/officeart/2005/8/layout/hList9"/>
    <dgm:cxn modelId="{B5E94729-F505-489A-A10A-8561F2B84E66}" type="presOf" srcId="{8361E75A-30F5-44CF-92F7-0D7C11474B3B}" destId="{00B17ADB-D03B-483F-A2D7-82E09409F837}" srcOrd="0" destOrd="0" presId="urn:microsoft.com/office/officeart/2005/8/layout/hList9"/>
    <dgm:cxn modelId="{4AD8E62E-4190-424F-88BF-E51916849D20}" srcId="{8361E75A-30F5-44CF-92F7-0D7C11474B3B}" destId="{C282E7D1-16D4-49A1-9FE6-F7D3A83791AD}" srcOrd="1" destOrd="0" parTransId="{D61C8111-2C0C-42B3-8FBD-5BFD66AB628D}" sibTransId="{1A433820-E3E5-4E00-8638-808D33476F37}"/>
    <dgm:cxn modelId="{4388E640-2CEA-4D30-927D-E2ADDAD304CB}" type="presOf" srcId="{D0EC7255-6EAD-4E00-A0A5-FF47616C8CF6}" destId="{63B755BA-2D42-446A-ABF3-FAE1783BA515}" srcOrd="1" destOrd="0" presId="urn:microsoft.com/office/officeart/2005/8/layout/hList9"/>
    <dgm:cxn modelId="{BC428245-0B36-42B6-952B-07C8C85E536E}" srcId="{8361E75A-30F5-44CF-92F7-0D7C11474B3B}" destId="{29A27118-27C4-4255-8AA7-576241178197}" srcOrd="0" destOrd="0" parTransId="{767E2FC6-C495-4795-9674-19444BDD6E3A}" sibTransId="{5457378C-088F-419A-8BF0-5EF012943878}"/>
    <dgm:cxn modelId="{542BF64C-7662-4339-BFEC-E551888B7833}" srcId="{29A27118-27C4-4255-8AA7-576241178197}" destId="{D0EC7255-6EAD-4E00-A0A5-FF47616C8CF6}" srcOrd="1" destOrd="0" parTransId="{50909D61-781C-4202-A759-F327ABE8F825}" sibTransId="{CCB17490-922C-45DC-91C3-B60505AF4963}"/>
    <dgm:cxn modelId="{96C6DB5A-7D2C-4C41-9080-88E19B6752A9}" srcId="{29A27118-27C4-4255-8AA7-576241178197}" destId="{820894CC-7675-4C8C-AE28-9FB24688FD78}" srcOrd="0" destOrd="0" parTransId="{155BD34A-4063-4E3E-8AB8-C05CC55445E0}" sibTransId="{164B55F2-FD38-402C-91EE-8DF1AA3A7DC2}"/>
    <dgm:cxn modelId="{A85FF763-794C-4D95-9AF4-EE73F496D8F5}" type="presOf" srcId="{29A27118-27C4-4255-8AA7-576241178197}" destId="{C91FDB67-FDBE-487B-975E-6FD486094CE1}" srcOrd="0" destOrd="0" presId="urn:microsoft.com/office/officeart/2005/8/layout/hList9"/>
    <dgm:cxn modelId="{48F54C64-BE9F-40A1-B051-814D3660DD5A}" type="presOf" srcId="{C282E7D1-16D4-49A1-9FE6-F7D3A83791AD}" destId="{AFAB55F8-D438-4770-8A54-2C16AA2D5C8E}" srcOrd="0" destOrd="0" presId="urn:microsoft.com/office/officeart/2005/8/layout/hList9"/>
    <dgm:cxn modelId="{EB1A836E-B10F-4510-8BA3-91F6EFEBCDDB}" type="presOf" srcId="{820894CC-7675-4C8C-AE28-9FB24688FD78}" destId="{F7038D45-776C-44A4-96FD-5789334FDE80}" srcOrd="1" destOrd="0" presId="urn:microsoft.com/office/officeart/2005/8/layout/hList9"/>
    <dgm:cxn modelId="{6D3F2D7A-ACAF-4D0D-8903-BC98072BC086}" srcId="{C282E7D1-16D4-49A1-9FE6-F7D3A83791AD}" destId="{CA63F2B2-3498-465B-9E72-8B424054591E}" srcOrd="1" destOrd="0" parTransId="{A073C4AC-FCF9-4465-8A63-76B9E835C021}" sibTransId="{9C485107-6510-475E-8D40-5957EA2A258C}"/>
    <dgm:cxn modelId="{79AF698E-59DF-4430-BD5D-32477BB7F6E8}" type="presOf" srcId="{5128010A-B969-429D-9582-5F3F340E7B51}" destId="{83890B9F-04CF-482F-B56B-47B406B466A0}" srcOrd="1" destOrd="0" presId="urn:microsoft.com/office/officeart/2005/8/layout/hList9"/>
    <dgm:cxn modelId="{149B55B9-E7D1-4C40-BA68-54788DBB2457}" type="presOf" srcId="{CA63F2B2-3498-465B-9E72-8B424054591E}" destId="{0085898F-0F47-4F0A-A851-DD10AD1B7C50}" srcOrd="0" destOrd="0" presId="urn:microsoft.com/office/officeart/2005/8/layout/hList9"/>
    <dgm:cxn modelId="{5051D0BD-754B-4B97-9A52-8057C9E82A93}" type="presOf" srcId="{D0EC7255-6EAD-4E00-A0A5-FF47616C8CF6}" destId="{3B59B54D-C374-4209-849C-26CA1FF989B1}" srcOrd="0" destOrd="0" presId="urn:microsoft.com/office/officeart/2005/8/layout/hList9"/>
    <dgm:cxn modelId="{464806C8-D35B-4BAA-89B7-524314929EBA}" srcId="{C282E7D1-16D4-49A1-9FE6-F7D3A83791AD}" destId="{5128010A-B969-429D-9582-5F3F340E7B51}" srcOrd="0" destOrd="0" parTransId="{18D61FB0-74A6-4FAA-B7A3-774C9691E97A}" sibTransId="{AE964B3A-0D48-43FA-8AE5-86A3A09CB7CF}"/>
    <dgm:cxn modelId="{A4A92FC8-D266-4437-9787-F29E3925D810}" type="presOf" srcId="{820894CC-7675-4C8C-AE28-9FB24688FD78}" destId="{2F9D7D92-EB3D-4C9E-9E15-F42DD8B7FF8C}" srcOrd="0" destOrd="0" presId="urn:microsoft.com/office/officeart/2005/8/layout/hList9"/>
    <dgm:cxn modelId="{F3C7BFC9-A1D6-4B81-A605-4042466EC4B0}" type="presOf" srcId="{5128010A-B969-429D-9582-5F3F340E7B51}" destId="{7830E670-D9E4-46A9-9E2F-FA6667804575}" srcOrd="0" destOrd="0" presId="urn:microsoft.com/office/officeart/2005/8/layout/hList9"/>
    <dgm:cxn modelId="{9F08254E-B369-4B55-93AA-E62EBB7FE23B}" type="presParOf" srcId="{00B17ADB-D03B-483F-A2D7-82E09409F837}" destId="{76F30128-257E-41F7-AC6F-1EB6AA3E5427}" srcOrd="0" destOrd="0" presId="urn:microsoft.com/office/officeart/2005/8/layout/hList9"/>
    <dgm:cxn modelId="{1A93B625-9FB3-44D6-9E0D-0844F8305A76}" type="presParOf" srcId="{00B17ADB-D03B-483F-A2D7-82E09409F837}" destId="{B09105F0-D80C-4BAE-BF4B-453B00DD8BA2}" srcOrd="1" destOrd="0" presId="urn:microsoft.com/office/officeart/2005/8/layout/hList9"/>
    <dgm:cxn modelId="{42DA487B-C64A-4861-ACB5-BCAEC7AC1E5E}" type="presParOf" srcId="{B09105F0-D80C-4BAE-BF4B-453B00DD8BA2}" destId="{20274637-22B1-462D-B76A-01AA5C7C3945}" srcOrd="0" destOrd="0" presId="urn:microsoft.com/office/officeart/2005/8/layout/hList9"/>
    <dgm:cxn modelId="{28E8A6AD-FC0A-4147-8AAA-101236872C22}" type="presParOf" srcId="{B09105F0-D80C-4BAE-BF4B-453B00DD8BA2}" destId="{185FF74E-58AA-43A1-87B7-9C589C13E059}" srcOrd="1" destOrd="0" presId="urn:microsoft.com/office/officeart/2005/8/layout/hList9"/>
    <dgm:cxn modelId="{84C9301D-C41A-4E5D-983A-8CF136F6E740}" type="presParOf" srcId="{185FF74E-58AA-43A1-87B7-9C589C13E059}" destId="{2F9D7D92-EB3D-4C9E-9E15-F42DD8B7FF8C}" srcOrd="0" destOrd="0" presId="urn:microsoft.com/office/officeart/2005/8/layout/hList9"/>
    <dgm:cxn modelId="{15689E87-53B0-41B5-8002-05D830CA0C5F}" type="presParOf" srcId="{185FF74E-58AA-43A1-87B7-9C589C13E059}" destId="{F7038D45-776C-44A4-96FD-5789334FDE80}" srcOrd="1" destOrd="0" presId="urn:microsoft.com/office/officeart/2005/8/layout/hList9"/>
    <dgm:cxn modelId="{AD927B07-A9D9-4635-8D39-5D1C5EE078DB}" type="presParOf" srcId="{B09105F0-D80C-4BAE-BF4B-453B00DD8BA2}" destId="{0B8E946B-7D86-406A-8F1B-07CA05B28413}" srcOrd="2" destOrd="0" presId="urn:microsoft.com/office/officeart/2005/8/layout/hList9"/>
    <dgm:cxn modelId="{B674D300-00EB-469F-9E4F-25382E707A20}" type="presParOf" srcId="{0B8E946B-7D86-406A-8F1B-07CA05B28413}" destId="{3B59B54D-C374-4209-849C-26CA1FF989B1}" srcOrd="0" destOrd="0" presId="urn:microsoft.com/office/officeart/2005/8/layout/hList9"/>
    <dgm:cxn modelId="{B7484F96-6E25-4743-9BFB-5071969CF7D0}" type="presParOf" srcId="{0B8E946B-7D86-406A-8F1B-07CA05B28413}" destId="{63B755BA-2D42-446A-ABF3-FAE1783BA515}" srcOrd="1" destOrd="0" presId="urn:microsoft.com/office/officeart/2005/8/layout/hList9"/>
    <dgm:cxn modelId="{13F9E176-44E8-4784-BD56-107CF085B69D}" type="presParOf" srcId="{00B17ADB-D03B-483F-A2D7-82E09409F837}" destId="{C0C4835D-50BC-4699-A8E4-ADA110B8D0EF}" srcOrd="2" destOrd="0" presId="urn:microsoft.com/office/officeart/2005/8/layout/hList9"/>
    <dgm:cxn modelId="{D17ED3EC-C887-4C79-9D4A-EC8A10A95C28}" type="presParOf" srcId="{00B17ADB-D03B-483F-A2D7-82E09409F837}" destId="{C91FDB67-FDBE-487B-975E-6FD486094CE1}" srcOrd="3" destOrd="0" presId="urn:microsoft.com/office/officeart/2005/8/layout/hList9"/>
    <dgm:cxn modelId="{B1D338D3-5863-4442-8134-D42EE5D22525}" type="presParOf" srcId="{00B17ADB-D03B-483F-A2D7-82E09409F837}" destId="{A5AD1DA9-B000-47F6-94D4-ED6CD4379F75}" srcOrd="4" destOrd="0" presId="urn:microsoft.com/office/officeart/2005/8/layout/hList9"/>
    <dgm:cxn modelId="{0C482AC1-1A56-41F4-9047-3B1E1F10EE00}" type="presParOf" srcId="{00B17ADB-D03B-483F-A2D7-82E09409F837}" destId="{B223015A-579D-42F6-9C31-82500F381305}" srcOrd="5" destOrd="0" presId="urn:microsoft.com/office/officeart/2005/8/layout/hList9"/>
    <dgm:cxn modelId="{1CEC3473-78F1-450B-9A4E-BAC20DA9DC62}" type="presParOf" srcId="{00B17ADB-D03B-483F-A2D7-82E09409F837}" destId="{B0ABA6F9-B126-4182-A1BF-6A58A775D5B6}" srcOrd="6" destOrd="0" presId="urn:microsoft.com/office/officeart/2005/8/layout/hList9"/>
    <dgm:cxn modelId="{42B2D10D-F536-469F-AB80-94782CE8BA4D}" type="presParOf" srcId="{B0ABA6F9-B126-4182-A1BF-6A58A775D5B6}" destId="{29A753AC-B21E-4B4E-8BEB-6FEF8707A090}" srcOrd="0" destOrd="0" presId="urn:microsoft.com/office/officeart/2005/8/layout/hList9"/>
    <dgm:cxn modelId="{C3847304-366D-4E55-AF72-D934AA409C32}" type="presParOf" srcId="{B0ABA6F9-B126-4182-A1BF-6A58A775D5B6}" destId="{1537F06A-4334-4862-A973-AC5BA4F396B7}" srcOrd="1" destOrd="0" presId="urn:microsoft.com/office/officeart/2005/8/layout/hList9"/>
    <dgm:cxn modelId="{F55F5C96-3EED-4130-AFF9-D2ECBE26FB79}" type="presParOf" srcId="{1537F06A-4334-4862-A973-AC5BA4F396B7}" destId="{7830E670-D9E4-46A9-9E2F-FA6667804575}" srcOrd="0" destOrd="0" presId="urn:microsoft.com/office/officeart/2005/8/layout/hList9"/>
    <dgm:cxn modelId="{C4AE7722-B059-4E4D-9821-5E15F76A99A8}" type="presParOf" srcId="{1537F06A-4334-4862-A973-AC5BA4F396B7}" destId="{83890B9F-04CF-482F-B56B-47B406B466A0}" srcOrd="1" destOrd="0" presId="urn:microsoft.com/office/officeart/2005/8/layout/hList9"/>
    <dgm:cxn modelId="{0C847A1E-21A7-4CDF-9772-67752BDCF3D0}" type="presParOf" srcId="{B0ABA6F9-B126-4182-A1BF-6A58A775D5B6}" destId="{FD28255D-C0A6-4057-9BE5-DB9252F7CAE5}" srcOrd="2" destOrd="0" presId="urn:microsoft.com/office/officeart/2005/8/layout/hList9"/>
    <dgm:cxn modelId="{DA1EF4E4-356D-4932-BBCA-CEB57CF08AA5}" type="presParOf" srcId="{FD28255D-C0A6-4057-9BE5-DB9252F7CAE5}" destId="{0085898F-0F47-4F0A-A851-DD10AD1B7C50}" srcOrd="0" destOrd="0" presId="urn:microsoft.com/office/officeart/2005/8/layout/hList9"/>
    <dgm:cxn modelId="{EE284C28-6B59-4461-9C2E-7DAE753898C9}" type="presParOf" srcId="{FD28255D-C0A6-4057-9BE5-DB9252F7CAE5}" destId="{BFEEC462-4E64-41E2-A07E-F77C3D153C1D}" srcOrd="1" destOrd="0" presId="urn:microsoft.com/office/officeart/2005/8/layout/hList9"/>
    <dgm:cxn modelId="{838A8AB8-3591-4698-B599-28D537251633}" type="presParOf" srcId="{00B17ADB-D03B-483F-A2D7-82E09409F837}" destId="{6948DEDE-16FB-4DAE-9040-80988D216940}" srcOrd="7" destOrd="0" presId="urn:microsoft.com/office/officeart/2005/8/layout/hList9"/>
    <dgm:cxn modelId="{21665373-B363-49AD-8B86-664CC1EC7CE8}" type="presParOf" srcId="{00B17ADB-D03B-483F-A2D7-82E09409F837}" destId="{AFAB55F8-D438-4770-8A54-2C16AA2D5C8E}" srcOrd="8" destOrd="0" presId="urn:microsoft.com/office/officeart/2005/8/layout/hList9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D0733F6-69A9-436B-8871-17A58104ADDF}" type="doc">
      <dgm:prSet loTypeId="urn:microsoft.com/office/officeart/2005/8/layout/vList3#1" loCatId="list" qsTypeId="urn:microsoft.com/office/officeart/2005/8/quickstyle/simple5" qsCatId="simple" csTypeId="urn:microsoft.com/office/officeart/2005/8/colors/accent4_4" csCatId="accent4" phldr="1"/>
      <dgm:spPr/>
    </dgm:pt>
    <dgm:pt modelId="{5999E81B-5A77-4C35-BFA9-E2E1015D8B2C}">
      <dgm:prSet phldrT="[Text]"/>
      <dgm:spPr/>
      <dgm:t>
        <a:bodyPr/>
        <a:lstStyle/>
        <a:p>
          <a:r>
            <a:rPr lang="en-US" dirty="0"/>
            <a:t>Notebook computer</a:t>
          </a:r>
        </a:p>
      </dgm:t>
    </dgm:pt>
    <dgm:pt modelId="{F652A9E9-CA9F-4920-B6AE-B369F82F001D}" type="parTrans" cxnId="{DE2506E3-9B28-46DA-B1FA-1CD074F24A98}">
      <dgm:prSet/>
      <dgm:spPr/>
      <dgm:t>
        <a:bodyPr/>
        <a:lstStyle/>
        <a:p>
          <a:endParaRPr lang="en-US"/>
        </a:p>
      </dgm:t>
    </dgm:pt>
    <dgm:pt modelId="{15219D10-6733-4A8B-B031-99DEE5E2B244}" type="sibTrans" cxnId="{DE2506E3-9B28-46DA-B1FA-1CD074F24A98}">
      <dgm:prSet/>
      <dgm:spPr/>
      <dgm:t>
        <a:bodyPr/>
        <a:lstStyle/>
        <a:p>
          <a:endParaRPr lang="en-US"/>
        </a:p>
      </dgm:t>
    </dgm:pt>
    <dgm:pt modelId="{A7789027-50DA-470C-8006-E535F95C26D1}">
      <dgm:prSet phldrT="[Text]"/>
      <dgm:spPr/>
      <dgm:t>
        <a:bodyPr/>
        <a:lstStyle/>
        <a:p>
          <a:r>
            <a:rPr lang="en-US" dirty="0"/>
            <a:t>Tablet PC</a:t>
          </a:r>
        </a:p>
      </dgm:t>
    </dgm:pt>
    <dgm:pt modelId="{8912BDBD-839B-4477-AD49-51B2BA7570FB}" type="parTrans" cxnId="{ED0E9C72-673A-4D52-9AED-31544058E8DA}">
      <dgm:prSet/>
      <dgm:spPr/>
      <dgm:t>
        <a:bodyPr/>
        <a:lstStyle/>
        <a:p>
          <a:endParaRPr lang="en-US"/>
        </a:p>
      </dgm:t>
    </dgm:pt>
    <dgm:pt modelId="{F0D2C5AD-15A6-4D85-B0F8-84CCD8E02CCA}" type="sibTrans" cxnId="{ED0E9C72-673A-4D52-9AED-31544058E8DA}">
      <dgm:prSet/>
      <dgm:spPr/>
      <dgm:t>
        <a:bodyPr/>
        <a:lstStyle/>
        <a:p>
          <a:endParaRPr lang="en-US"/>
        </a:p>
      </dgm:t>
    </dgm:pt>
    <dgm:pt modelId="{A6D7092D-13B7-48C5-9492-201347DF4083}">
      <dgm:prSet phldrT="[Text]"/>
      <dgm:spPr/>
      <dgm:t>
        <a:bodyPr/>
        <a:lstStyle/>
        <a:p>
          <a:r>
            <a:rPr lang="en-US" dirty="0"/>
            <a:t>Smart phones and PDAs</a:t>
          </a:r>
        </a:p>
      </dgm:t>
    </dgm:pt>
    <dgm:pt modelId="{3BC3479B-BF34-4568-AEF5-1C82D946E9CC}" type="parTrans" cxnId="{DACB4C4F-75C0-4E6C-A0F7-42D394B11B65}">
      <dgm:prSet/>
      <dgm:spPr/>
      <dgm:t>
        <a:bodyPr/>
        <a:lstStyle/>
        <a:p>
          <a:endParaRPr lang="en-US"/>
        </a:p>
      </dgm:t>
    </dgm:pt>
    <dgm:pt modelId="{86C29B3E-5B1A-47C6-AE53-1A9687ADA15A}" type="sibTrans" cxnId="{DACB4C4F-75C0-4E6C-A0F7-42D394B11B65}">
      <dgm:prSet/>
      <dgm:spPr/>
      <dgm:t>
        <a:bodyPr/>
        <a:lstStyle/>
        <a:p>
          <a:endParaRPr lang="en-US"/>
        </a:p>
      </dgm:t>
    </dgm:pt>
    <dgm:pt modelId="{51C9B2BE-CB84-4F13-A3E6-307AEB40AC3E}">
      <dgm:prSet phldrT="[Text]"/>
      <dgm:spPr/>
      <dgm:t>
        <a:bodyPr/>
        <a:lstStyle/>
        <a:p>
          <a:r>
            <a:rPr lang="en-US" dirty="0"/>
            <a:t>E-book reader</a:t>
          </a:r>
        </a:p>
      </dgm:t>
    </dgm:pt>
    <dgm:pt modelId="{C1039360-9084-4E82-9DD5-6A2C3A2C18C2}" type="parTrans" cxnId="{4BCCBAA1-34DB-4135-8EE6-7617BEB76E84}">
      <dgm:prSet/>
      <dgm:spPr/>
      <dgm:t>
        <a:bodyPr/>
        <a:lstStyle/>
        <a:p>
          <a:endParaRPr lang="en-US"/>
        </a:p>
      </dgm:t>
    </dgm:pt>
    <dgm:pt modelId="{18318AD0-5C84-42A4-9895-C64F79977CE4}" type="sibTrans" cxnId="{4BCCBAA1-34DB-4135-8EE6-7617BEB76E84}">
      <dgm:prSet/>
      <dgm:spPr/>
      <dgm:t>
        <a:bodyPr/>
        <a:lstStyle/>
        <a:p>
          <a:endParaRPr lang="en-US"/>
        </a:p>
      </dgm:t>
    </dgm:pt>
    <dgm:pt modelId="{72269C81-4FCD-421F-AADC-BCA3529902B0}" type="pres">
      <dgm:prSet presAssocID="{CD0733F6-69A9-436B-8871-17A58104ADDF}" presName="linearFlow" presStyleCnt="0">
        <dgm:presLayoutVars>
          <dgm:dir/>
          <dgm:resizeHandles val="exact"/>
        </dgm:presLayoutVars>
      </dgm:prSet>
      <dgm:spPr/>
    </dgm:pt>
    <dgm:pt modelId="{B00704E4-B705-45E2-A074-67A2D7CBE712}" type="pres">
      <dgm:prSet presAssocID="{5999E81B-5A77-4C35-BFA9-E2E1015D8B2C}" presName="composite" presStyleCnt="0"/>
      <dgm:spPr/>
    </dgm:pt>
    <dgm:pt modelId="{9EC58068-C623-451E-9229-D155B0B4BE20}" type="pres">
      <dgm:prSet presAssocID="{5999E81B-5A77-4C35-BFA9-E2E1015D8B2C}" presName="imgShp" presStyleLbl="fgImgPlace1" presStyleIdx="0" presStyleCnt="4"/>
      <dgm:spPr>
        <a:blipFill>
          <a:blip xmlns:r="http://schemas.openxmlformats.org/officeDocument/2006/relationships" r:embed="rId1"/>
          <a:srcRect/>
          <a:stretch>
            <a:fillRect l="-12000" r="-12000"/>
          </a:stretch>
        </a:blipFill>
      </dgm:spPr>
    </dgm:pt>
    <dgm:pt modelId="{F915C9BF-73A3-4968-AF12-E2E8A004C5BA}" type="pres">
      <dgm:prSet presAssocID="{5999E81B-5A77-4C35-BFA9-E2E1015D8B2C}" presName="txShp" presStyleLbl="node1" presStyleIdx="0" presStyleCnt="4">
        <dgm:presLayoutVars>
          <dgm:bulletEnabled val="1"/>
        </dgm:presLayoutVars>
      </dgm:prSet>
      <dgm:spPr/>
    </dgm:pt>
    <dgm:pt modelId="{C55F26E7-7D0F-49DB-A61D-4C126E32429E}" type="pres">
      <dgm:prSet presAssocID="{15219D10-6733-4A8B-B031-99DEE5E2B244}" presName="spacing" presStyleCnt="0"/>
      <dgm:spPr/>
    </dgm:pt>
    <dgm:pt modelId="{1FFC79E5-3FFB-49C5-ABDE-F909025E9C60}" type="pres">
      <dgm:prSet presAssocID="{A7789027-50DA-470C-8006-E535F95C26D1}" presName="composite" presStyleCnt="0"/>
      <dgm:spPr/>
    </dgm:pt>
    <dgm:pt modelId="{BE87694D-F89C-4274-967D-EF3375E129D8}" type="pres">
      <dgm:prSet presAssocID="{A7789027-50DA-470C-8006-E535F95C26D1}" presName="imgShp" presStyleLbl="fgImgPlace1" presStyleIdx="1" presStyleCnt="4"/>
      <dgm:spPr>
        <a:blipFill>
          <a:blip xmlns:r="http://schemas.openxmlformats.org/officeDocument/2006/relationships" r:embed="rId2"/>
          <a:srcRect/>
          <a:stretch>
            <a:fillRect t="-13000" b="-13000"/>
          </a:stretch>
        </a:blipFill>
      </dgm:spPr>
    </dgm:pt>
    <dgm:pt modelId="{45AE4D7F-A184-4B95-AE61-6AA7281BC103}" type="pres">
      <dgm:prSet presAssocID="{A7789027-50DA-470C-8006-E535F95C26D1}" presName="txShp" presStyleLbl="node1" presStyleIdx="1" presStyleCnt="4">
        <dgm:presLayoutVars>
          <dgm:bulletEnabled val="1"/>
        </dgm:presLayoutVars>
      </dgm:prSet>
      <dgm:spPr/>
    </dgm:pt>
    <dgm:pt modelId="{53BC9C88-29AA-41F8-9F60-4FD5FAD4AC02}" type="pres">
      <dgm:prSet presAssocID="{F0D2C5AD-15A6-4D85-B0F8-84CCD8E02CCA}" presName="spacing" presStyleCnt="0"/>
      <dgm:spPr/>
    </dgm:pt>
    <dgm:pt modelId="{4150013A-4124-4CB9-88D5-5ADDAFC13398}" type="pres">
      <dgm:prSet presAssocID="{A6D7092D-13B7-48C5-9492-201347DF4083}" presName="composite" presStyleCnt="0"/>
      <dgm:spPr/>
    </dgm:pt>
    <dgm:pt modelId="{F5791B85-C414-428D-B689-CB89FD400888}" type="pres">
      <dgm:prSet presAssocID="{A6D7092D-13B7-48C5-9492-201347DF4083}" presName="imgShp" presStyleLbl="fgImgPlace1" presStyleIdx="2" presStyleCnt="4"/>
      <dgm:spPr>
        <a:blipFill>
          <a:blip xmlns:r="http://schemas.openxmlformats.org/officeDocument/2006/relationships" r:embed="rId3"/>
          <a:srcRect/>
          <a:stretch>
            <a:fillRect t="-48000" b="-48000"/>
          </a:stretch>
        </a:blipFill>
      </dgm:spPr>
    </dgm:pt>
    <dgm:pt modelId="{7B30EB86-30E8-4375-928D-07F43F2EBFCD}" type="pres">
      <dgm:prSet presAssocID="{A6D7092D-13B7-48C5-9492-201347DF4083}" presName="txShp" presStyleLbl="node1" presStyleIdx="2" presStyleCnt="4">
        <dgm:presLayoutVars>
          <dgm:bulletEnabled val="1"/>
        </dgm:presLayoutVars>
      </dgm:prSet>
      <dgm:spPr/>
    </dgm:pt>
    <dgm:pt modelId="{CA1BB567-16A6-47C8-9400-CDF632FC9DDE}" type="pres">
      <dgm:prSet presAssocID="{86C29B3E-5B1A-47C6-AE53-1A9687ADA15A}" presName="spacing" presStyleCnt="0"/>
      <dgm:spPr/>
    </dgm:pt>
    <dgm:pt modelId="{6000F43F-7EEA-43B2-A763-3B746B3AC2D7}" type="pres">
      <dgm:prSet presAssocID="{51C9B2BE-CB84-4F13-A3E6-307AEB40AC3E}" presName="composite" presStyleCnt="0"/>
      <dgm:spPr/>
    </dgm:pt>
    <dgm:pt modelId="{34844A73-89C5-4626-A097-2CFA732EB809}" type="pres">
      <dgm:prSet presAssocID="{51C9B2BE-CB84-4F13-A3E6-307AEB40AC3E}" presName="imgShp" presStyleLbl="fgImgPlace1" presStyleIdx="3" presStyleCnt="4"/>
      <dgm:spPr>
        <a:blipFill>
          <a:blip xmlns:r="http://schemas.openxmlformats.org/officeDocument/2006/relationships" r:embed="rId4"/>
          <a:srcRect/>
          <a:stretch>
            <a:fillRect l="-6000" r="-6000"/>
          </a:stretch>
        </a:blipFill>
      </dgm:spPr>
    </dgm:pt>
    <dgm:pt modelId="{D5B96412-3E06-46C7-9B7F-650AA026A394}" type="pres">
      <dgm:prSet presAssocID="{51C9B2BE-CB84-4F13-A3E6-307AEB40AC3E}" presName="txShp" presStyleLbl="node1" presStyleIdx="3" presStyleCnt="4">
        <dgm:presLayoutVars>
          <dgm:bulletEnabled val="1"/>
        </dgm:presLayoutVars>
      </dgm:prSet>
      <dgm:spPr/>
    </dgm:pt>
  </dgm:ptLst>
  <dgm:cxnLst>
    <dgm:cxn modelId="{DD6D363C-2C13-42AD-8441-37D4AB931EF9}" type="presOf" srcId="{CD0733F6-69A9-436B-8871-17A58104ADDF}" destId="{72269C81-4FCD-421F-AADC-BCA3529902B0}" srcOrd="0" destOrd="0" presId="urn:microsoft.com/office/officeart/2005/8/layout/vList3#1"/>
    <dgm:cxn modelId="{FB6A713F-8322-4D6B-AFA3-47785B32C323}" type="presOf" srcId="{5999E81B-5A77-4C35-BFA9-E2E1015D8B2C}" destId="{F915C9BF-73A3-4968-AF12-E2E8A004C5BA}" srcOrd="0" destOrd="0" presId="urn:microsoft.com/office/officeart/2005/8/layout/vList3#1"/>
    <dgm:cxn modelId="{DACB4C4F-75C0-4E6C-A0F7-42D394B11B65}" srcId="{CD0733F6-69A9-436B-8871-17A58104ADDF}" destId="{A6D7092D-13B7-48C5-9492-201347DF4083}" srcOrd="2" destOrd="0" parTransId="{3BC3479B-BF34-4568-AEF5-1C82D946E9CC}" sibTransId="{86C29B3E-5B1A-47C6-AE53-1A9687ADA15A}"/>
    <dgm:cxn modelId="{79FF3D60-94C7-48B3-B892-080161263D32}" type="presOf" srcId="{A7789027-50DA-470C-8006-E535F95C26D1}" destId="{45AE4D7F-A184-4B95-AE61-6AA7281BC103}" srcOrd="0" destOrd="0" presId="urn:microsoft.com/office/officeart/2005/8/layout/vList3#1"/>
    <dgm:cxn modelId="{FD61E46D-F48A-42F4-9248-29EABE10A55C}" type="presOf" srcId="{51C9B2BE-CB84-4F13-A3E6-307AEB40AC3E}" destId="{D5B96412-3E06-46C7-9B7F-650AA026A394}" srcOrd="0" destOrd="0" presId="urn:microsoft.com/office/officeart/2005/8/layout/vList3#1"/>
    <dgm:cxn modelId="{ED0E9C72-673A-4D52-9AED-31544058E8DA}" srcId="{CD0733F6-69A9-436B-8871-17A58104ADDF}" destId="{A7789027-50DA-470C-8006-E535F95C26D1}" srcOrd="1" destOrd="0" parTransId="{8912BDBD-839B-4477-AD49-51B2BA7570FB}" sibTransId="{F0D2C5AD-15A6-4D85-B0F8-84CCD8E02CCA}"/>
    <dgm:cxn modelId="{3D72148B-518D-439A-9A7D-C72EE5C9313A}" type="presOf" srcId="{A6D7092D-13B7-48C5-9492-201347DF4083}" destId="{7B30EB86-30E8-4375-928D-07F43F2EBFCD}" srcOrd="0" destOrd="0" presId="urn:microsoft.com/office/officeart/2005/8/layout/vList3#1"/>
    <dgm:cxn modelId="{4BCCBAA1-34DB-4135-8EE6-7617BEB76E84}" srcId="{CD0733F6-69A9-436B-8871-17A58104ADDF}" destId="{51C9B2BE-CB84-4F13-A3E6-307AEB40AC3E}" srcOrd="3" destOrd="0" parTransId="{C1039360-9084-4E82-9DD5-6A2C3A2C18C2}" sibTransId="{18318AD0-5C84-42A4-9895-C64F79977CE4}"/>
    <dgm:cxn modelId="{DE2506E3-9B28-46DA-B1FA-1CD074F24A98}" srcId="{CD0733F6-69A9-436B-8871-17A58104ADDF}" destId="{5999E81B-5A77-4C35-BFA9-E2E1015D8B2C}" srcOrd="0" destOrd="0" parTransId="{F652A9E9-CA9F-4920-B6AE-B369F82F001D}" sibTransId="{15219D10-6733-4A8B-B031-99DEE5E2B244}"/>
    <dgm:cxn modelId="{0ADFF591-0678-46CD-8486-0A14CF4C90EC}" type="presParOf" srcId="{72269C81-4FCD-421F-AADC-BCA3529902B0}" destId="{B00704E4-B705-45E2-A074-67A2D7CBE712}" srcOrd="0" destOrd="0" presId="urn:microsoft.com/office/officeart/2005/8/layout/vList3#1"/>
    <dgm:cxn modelId="{7AD8A8CB-B9EB-41C9-92AE-1BEE3336B1F9}" type="presParOf" srcId="{B00704E4-B705-45E2-A074-67A2D7CBE712}" destId="{9EC58068-C623-451E-9229-D155B0B4BE20}" srcOrd="0" destOrd="0" presId="urn:microsoft.com/office/officeart/2005/8/layout/vList3#1"/>
    <dgm:cxn modelId="{2E738BDD-B2B1-4F32-9B00-4A1ACFC1BB7A}" type="presParOf" srcId="{B00704E4-B705-45E2-A074-67A2D7CBE712}" destId="{F915C9BF-73A3-4968-AF12-E2E8A004C5BA}" srcOrd="1" destOrd="0" presId="urn:microsoft.com/office/officeart/2005/8/layout/vList3#1"/>
    <dgm:cxn modelId="{CCED7D9B-D79A-4B55-A831-39003B040793}" type="presParOf" srcId="{72269C81-4FCD-421F-AADC-BCA3529902B0}" destId="{C55F26E7-7D0F-49DB-A61D-4C126E32429E}" srcOrd="1" destOrd="0" presId="urn:microsoft.com/office/officeart/2005/8/layout/vList3#1"/>
    <dgm:cxn modelId="{2946AB32-4B5D-4116-9303-E3CFFF9C36F0}" type="presParOf" srcId="{72269C81-4FCD-421F-AADC-BCA3529902B0}" destId="{1FFC79E5-3FFB-49C5-ABDE-F909025E9C60}" srcOrd="2" destOrd="0" presId="urn:microsoft.com/office/officeart/2005/8/layout/vList3#1"/>
    <dgm:cxn modelId="{E4E4EF89-0C8B-4357-8770-0220CD9DB8BC}" type="presParOf" srcId="{1FFC79E5-3FFB-49C5-ABDE-F909025E9C60}" destId="{BE87694D-F89C-4274-967D-EF3375E129D8}" srcOrd="0" destOrd="0" presId="urn:microsoft.com/office/officeart/2005/8/layout/vList3#1"/>
    <dgm:cxn modelId="{A9E1A305-CC3B-4149-BF2C-43010F1B70AA}" type="presParOf" srcId="{1FFC79E5-3FFB-49C5-ABDE-F909025E9C60}" destId="{45AE4D7F-A184-4B95-AE61-6AA7281BC103}" srcOrd="1" destOrd="0" presId="urn:microsoft.com/office/officeart/2005/8/layout/vList3#1"/>
    <dgm:cxn modelId="{5D2B956C-6ABE-4E4F-99D3-A32B47894A16}" type="presParOf" srcId="{72269C81-4FCD-421F-AADC-BCA3529902B0}" destId="{53BC9C88-29AA-41F8-9F60-4FD5FAD4AC02}" srcOrd="3" destOrd="0" presId="urn:microsoft.com/office/officeart/2005/8/layout/vList3#1"/>
    <dgm:cxn modelId="{1BA00AF1-1388-434F-836F-75F3A06F72DC}" type="presParOf" srcId="{72269C81-4FCD-421F-AADC-BCA3529902B0}" destId="{4150013A-4124-4CB9-88D5-5ADDAFC13398}" srcOrd="4" destOrd="0" presId="urn:microsoft.com/office/officeart/2005/8/layout/vList3#1"/>
    <dgm:cxn modelId="{8EDBD6FE-7B80-4422-B42A-A546C509CFE4}" type="presParOf" srcId="{4150013A-4124-4CB9-88D5-5ADDAFC13398}" destId="{F5791B85-C414-428D-B689-CB89FD400888}" srcOrd="0" destOrd="0" presId="urn:microsoft.com/office/officeart/2005/8/layout/vList3#1"/>
    <dgm:cxn modelId="{79A16E4E-ED0F-47C2-A1A3-990CDE5849B6}" type="presParOf" srcId="{4150013A-4124-4CB9-88D5-5ADDAFC13398}" destId="{7B30EB86-30E8-4375-928D-07F43F2EBFCD}" srcOrd="1" destOrd="0" presId="urn:microsoft.com/office/officeart/2005/8/layout/vList3#1"/>
    <dgm:cxn modelId="{B3E0B31F-13F0-4ACB-8F76-D7EFEED0D41F}" type="presParOf" srcId="{72269C81-4FCD-421F-AADC-BCA3529902B0}" destId="{CA1BB567-16A6-47C8-9400-CDF632FC9DDE}" srcOrd="5" destOrd="0" presId="urn:microsoft.com/office/officeart/2005/8/layout/vList3#1"/>
    <dgm:cxn modelId="{A6B9FB29-94EB-4365-BF77-24D83A35C741}" type="presParOf" srcId="{72269C81-4FCD-421F-AADC-BCA3529902B0}" destId="{6000F43F-7EEA-43B2-A763-3B746B3AC2D7}" srcOrd="6" destOrd="0" presId="urn:microsoft.com/office/officeart/2005/8/layout/vList3#1"/>
    <dgm:cxn modelId="{65C05235-D7AE-4DEC-88FB-0E9D06E49331}" type="presParOf" srcId="{6000F43F-7EEA-43B2-A763-3B746B3AC2D7}" destId="{34844A73-89C5-4626-A097-2CFA732EB809}" srcOrd="0" destOrd="0" presId="urn:microsoft.com/office/officeart/2005/8/layout/vList3#1"/>
    <dgm:cxn modelId="{01D81B81-4787-496C-A922-4CC58E1411BE}" type="presParOf" srcId="{6000F43F-7EEA-43B2-A763-3B746B3AC2D7}" destId="{D5B96412-3E06-46C7-9B7F-650AA026A394}" srcOrd="1" destOrd="0" presId="urn:microsoft.com/office/officeart/2005/8/layout/vList3#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DC815F1-F054-43D7-AFE5-D8BA77F8BDAA}" type="doc">
      <dgm:prSet loTypeId="urn:microsoft.com/office/officeart/2005/8/layout/vList3#2" loCatId="list" qsTypeId="urn:microsoft.com/office/officeart/2005/8/quickstyle/simple5" qsCatId="simple" csTypeId="urn:microsoft.com/office/officeart/2005/8/colors/accent4_4" csCatId="accent4" phldr="1"/>
      <dgm:spPr/>
    </dgm:pt>
    <dgm:pt modelId="{65766C1E-6B61-451C-A80B-68AE2392477A}">
      <dgm:prSet phldrT="[Text]"/>
      <dgm:spPr/>
      <dgm:t>
        <a:bodyPr/>
        <a:lstStyle/>
        <a:p>
          <a:r>
            <a:rPr lang="en-US" dirty="0"/>
            <a:t>Handheld computer</a:t>
          </a:r>
        </a:p>
      </dgm:t>
    </dgm:pt>
    <dgm:pt modelId="{016E85EA-6661-4AC8-9261-A40BC505B061}" type="parTrans" cxnId="{04725297-BCB1-49F0-9274-3BD162F3E1D7}">
      <dgm:prSet/>
      <dgm:spPr/>
      <dgm:t>
        <a:bodyPr/>
        <a:lstStyle/>
        <a:p>
          <a:endParaRPr lang="en-US"/>
        </a:p>
      </dgm:t>
    </dgm:pt>
    <dgm:pt modelId="{53CB27F3-4B3F-4664-A23C-F6F55495260A}" type="sibTrans" cxnId="{04725297-BCB1-49F0-9274-3BD162F3E1D7}">
      <dgm:prSet/>
      <dgm:spPr/>
      <dgm:t>
        <a:bodyPr/>
        <a:lstStyle/>
        <a:p>
          <a:endParaRPr lang="en-US"/>
        </a:p>
      </dgm:t>
    </dgm:pt>
    <dgm:pt modelId="{2D677DAB-5DB3-43FF-9FF1-511E1FAD1822}">
      <dgm:prSet phldrT="[Text]"/>
      <dgm:spPr/>
      <dgm:t>
        <a:bodyPr/>
        <a:lstStyle/>
        <a:p>
          <a:r>
            <a:rPr lang="en-US" dirty="0"/>
            <a:t>Portable media player</a:t>
          </a:r>
        </a:p>
      </dgm:t>
    </dgm:pt>
    <dgm:pt modelId="{7BBF077D-BD4E-44A1-81D6-1BD01742EAE1}" type="parTrans" cxnId="{04A4FA9E-7539-4B0E-8E2A-AEAA23D3457F}">
      <dgm:prSet/>
      <dgm:spPr/>
      <dgm:t>
        <a:bodyPr/>
        <a:lstStyle/>
        <a:p>
          <a:endParaRPr lang="en-US"/>
        </a:p>
      </dgm:t>
    </dgm:pt>
    <dgm:pt modelId="{42BFFB7D-9CEB-4814-9901-EA6135A2A758}" type="sibTrans" cxnId="{04A4FA9E-7539-4B0E-8E2A-AEAA23D3457F}">
      <dgm:prSet/>
      <dgm:spPr/>
      <dgm:t>
        <a:bodyPr/>
        <a:lstStyle/>
        <a:p>
          <a:endParaRPr lang="en-US"/>
        </a:p>
      </dgm:t>
    </dgm:pt>
    <dgm:pt modelId="{DD361612-D62C-4E4A-9000-4F8CF84F2F06}">
      <dgm:prSet phldrT="[Text]"/>
      <dgm:spPr/>
      <dgm:t>
        <a:bodyPr/>
        <a:lstStyle/>
        <a:p>
          <a:r>
            <a:rPr lang="en-US" dirty="0"/>
            <a:t>Digital camera</a:t>
          </a:r>
        </a:p>
      </dgm:t>
    </dgm:pt>
    <dgm:pt modelId="{9C10EA9E-4834-49AB-B389-45FAC8F0CB47}" type="parTrans" cxnId="{CA4FE5ED-7273-4A9C-A16A-65934F3FC418}">
      <dgm:prSet/>
      <dgm:spPr/>
      <dgm:t>
        <a:bodyPr/>
        <a:lstStyle/>
        <a:p>
          <a:endParaRPr lang="en-US"/>
        </a:p>
      </dgm:t>
    </dgm:pt>
    <dgm:pt modelId="{A306481C-57B0-4CD5-A9EC-6EE2356FDA4D}" type="sibTrans" cxnId="{CA4FE5ED-7273-4A9C-A16A-65934F3FC418}">
      <dgm:prSet/>
      <dgm:spPr/>
      <dgm:t>
        <a:bodyPr/>
        <a:lstStyle/>
        <a:p>
          <a:endParaRPr lang="en-US"/>
        </a:p>
      </dgm:t>
    </dgm:pt>
    <dgm:pt modelId="{E20A0AFE-7D07-40E4-B839-55D0B9702856}" type="pres">
      <dgm:prSet presAssocID="{5DC815F1-F054-43D7-AFE5-D8BA77F8BDAA}" presName="linearFlow" presStyleCnt="0">
        <dgm:presLayoutVars>
          <dgm:dir/>
          <dgm:resizeHandles val="exact"/>
        </dgm:presLayoutVars>
      </dgm:prSet>
      <dgm:spPr/>
    </dgm:pt>
    <dgm:pt modelId="{7DA57762-50EF-4FDE-93F4-ADDBE6DA2907}" type="pres">
      <dgm:prSet presAssocID="{65766C1E-6B61-451C-A80B-68AE2392477A}" presName="composite" presStyleCnt="0"/>
      <dgm:spPr/>
    </dgm:pt>
    <dgm:pt modelId="{988AB4C5-D02B-4B7F-AE1A-2C8CCB60FDD2}" type="pres">
      <dgm:prSet presAssocID="{65766C1E-6B61-451C-A80B-68AE2392477A}" presName="imgShp" presStyleLbl="fgImgPlace1" presStyleIdx="0" presStyleCnt="3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C5DB8470-A131-43C9-8D8B-5C6A642CF022}" type="pres">
      <dgm:prSet presAssocID="{65766C1E-6B61-451C-A80B-68AE2392477A}" presName="txShp" presStyleLbl="node1" presStyleIdx="0" presStyleCnt="3">
        <dgm:presLayoutVars>
          <dgm:bulletEnabled val="1"/>
        </dgm:presLayoutVars>
      </dgm:prSet>
      <dgm:spPr/>
    </dgm:pt>
    <dgm:pt modelId="{4629EFBD-453B-4F3B-AB4A-E7A9836C54AE}" type="pres">
      <dgm:prSet presAssocID="{53CB27F3-4B3F-4664-A23C-F6F55495260A}" presName="spacing" presStyleCnt="0"/>
      <dgm:spPr/>
    </dgm:pt>
    <dgm:pt modelId="{FCB31180-5360-4612-8668-9CB554F695B1}" type="pres">
      <dgm:prSet presAssocID="{2D677DAB-5DB3-43FF-9FF1-511E1FAD1822}" presName="composite" presStyleCnt="0"/>
      <dgm:spPr/>
    </dgm:pt>
    <dgm:pt modelId="{51089613-4E76-4D21-8496-18C6107A31B1}" type="pres">
      <dgm:prSet presAssocID="{2D677DAB-5DB3-43FF-9FF1-511E1FAD1822}" presName="imgShp" presStyleLbl="fgImgPlace1" presStyleIdx="1" presStyleCnt="3"/>
      <dgm:spPr>
        <a:blipFill>
          <a:blip xmlns:r="http://schemas.openxmlformats.org/officeDocument/2006/relationships" r:embed="rId2"/>
          <a:srcRect/>
          <a:stretch>
            <a:fillRect t="-14000" b="-14000"/>
          </a:stretch>
        </a:blipFill>
      </dgm:spPr>
    </dgm:pt>
    <dgm:pt modelId="{AC07E485-726C-4C6C-8659-FB19CEEC22D7}" type="pres">
      <dgm:prSet presAssocID="{2D677DAB-5DB3-43FF-9FF1-511E1FAD1822}" presName="txShp" presStyleLbl="node1" presStyleIdx="1" presStyleCnt="3">
        <dgm:presLayoutVars>
          <dgm:bulletEnabled val="1"/>
        </dgm:presLayoutVars>
      </dgm:prSet>
      <dgm:spPr/>
    </dgm:pt>
    <dgm:pt modelId="{5210C420-380D-408A-92F2-3756E88AD770}" type="pres">
      <dgm:prSet presAssocID="{42BFFB7D-9CEB-4814-9901-EA6135A2A758}" presName="spacing" presStyleCnt="0"/>
      <dgm:spPr/>
    </dgm:pt>
    <dgm:pt modelId="{E747DF27-62FF-462E-8735-8D30EB807572}" type="pres">
      <dgm:prSet presAssocID="{DD361612-D62C-4E4A-9000-4F8CF84F2F06}" presName="composite" presStyleCnt="0"/>
      <dgm:spPr/>
    </dgm:pt>
    <dgm:pt modelId="{0B1A3211-A0AB-4C42-8FC1-6CC296E051BF}" type="pres">
      <dgm:prSet presAssocID="{DD361612-D62C-4E4A-9000-4F8CF84F2F06}" presName="imgShp" presStyleLbl="fgImgPlace1" presStyleIdx="2" presStyleCnt="3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CD59D542-EBB3-4A87-9DAB-224361F9BA72}" type="pres">
      <dgm:prSet presAssocID="{DD361612-D62C-4E4A-9000-4F8CF84F2F06}" presName="txShp" presStyleLbl="node1" presStyleIdx="2" presStyleCnt="3">
        <dgm:presLayoutVars>
          <dgm:bulletEnabled val="1"/>
        </dgm:presLayoutVars>
      </dgm:prSet>
      <dgm:spPr/>
    </dgm:pt>
  </dgm:ptLst>
  <dgm:cxnLst>
    <dgm:cxn modelId="{89E22301-3DEF-497D-A2F4-1CBD55254FEF}" type="presOf" srcId="{2D677DAB-5DB3-43FF-9FF1-511E1FAD1822}" destId="{AC07E485-726C-4C6C-8659-FB19CEEC22D7}" srcOrd="0" destOrd="0" presId="urn:microsoft.com/office/officeart/2005/8/layout/vList3#2"/>
    <dgm:cxn modelId="{50C17408-CB3E-442A-9356-563C6C52747B}" type="presOf" srcId="{5DC815F1-F054-43D7-AFE5-D8BA77F8BDAA}" destId="{E20A0AFE-7D07-40E4-B839-55D0B9702856}" srcOrd="0" destOrd="0" presId="urn:microsoft.com/office/officeart/2005/8/layout/vList3#2"/>
    <dgm:cxn modelId="{5463C52D-F3A2-462C-9E6E-A391FE6F6C62}" type="presOf" srcId="{DD361612-D62C-4E4A-9000-4F8CF84F2F06}" destId="{CD59D542-EBB3-4A87-9DAB-224361F9BA72}" srcOrd="0" destOrd="0" presId="urn:microsoft.com/office/officeart/2005/8/layout/vList3#2"/>
    <dgm:cxn modelId="{2D57EC55-84BE-4E5D-A446-D5998775396B}" type="presOf" srcId="{65766C1E-6B61-451C-A80B-68AE2392477A}" destId="{C5DB8470-A131-43C9-8D8B-5C6A642CF022}" srcOrd="0" destOrd="0" presId="urn:microsoft.com/office/officeart/2005/8/layout/vList3#2"/>
    <dgm:cxn modelId="{04725297-BCB1-49F0-9274-3BD162F3E1D7}" srcId="{5DC815F1-F054-43D7-AFE5-D8BA77F8BDAA}" destId="{65766C1E-6B61-451C-A80B-68AE2392477A}" srcOrd="0" destOrd="0" parTransId="{016E85EA-6661-4AC8-9261-A40BC505B061}" sibTransId="{53CB27F3-4B3F-4664-A23C-F6F55495260A}"/>
    <dgm:cxn modelId="{04A4FA9E-7539-4B0E-8E2A-AEAA23D3457F}" srcId="{5DC815F1-F054-43D7-AFE5-D8BA77F8BDAA}" destId="{2D677DAB-5DB3-43FF-9FF1-511E1FAD1822}" srcOrd="1" destOrd="0" parTransId="{7BBF077D-BD4E-44A1-81D6-1BD01742EAE1}" sibTransId="{42BFFB7D-9CEB-4814-9901-EA6135A2A758}"/>
    <dgm:cxn modelId="{CA4FE5ED-7273-4A9C-A16A-65934F3FC418}" srcId="{5DC815F1-F054-43D7-AFE5-D8BA77F8BDAA}" destId="{DD361612-D62C-4E4A-9000-4F8CF84F2F06}" srcOrd="2" destOrd="0" parTransId="{9C10EA9E-4834-49AB-B389-45FAC8F0CB47}" sibTransId="{A306481C-57B0-4CD5-A9EC-6EE2356FDA4D}"/>
    <dgm:cxn modelId="{F25CC8DC-66FB-4B21-B897-78BE1F490731}" type="presParOf" srcId="{E20A0AFE-7D07-40E4-B839-55D0B9702856}" destId="{7DA57762-50EF-4FDE-93F4-ADDBE6DA2907}" srcOrd="0" destOrd="0" presId="urn:microsoft.com/office/officeart/2005/8/layout/vList3#2"/>
    <dgm:cxn modelId="{B41FCD3C-2D1A-4A42-8735-C444159B87A2}" type="presParOf" srcId="{7DA57762-50EF-4FDE-93F4-ADDBE6DA2907}" destId="{988AB4C5-D02B-4B7F-AE1A-2C8CCB60FDD2}" srcOrd="0" destOrd="0" presId="urn:microsoft.com/office/officeart/2005/8/layout/vList3#2"/>
    <dgm:cxn modelId="{015EDE93-C7DB-4A15-AC44-7D50F71ADEA5}" type="presParOf" srcId="{7DA57762-50EF-4FDE-93F4-ADDBE6DA2907}" destId="{C5DB8470-A131-43C9-8D8B-5C6A642CF022}" srcOrd="1" destOrd="0" presId="urn:microsoft.com/office/officeart/2005/8/layout/vList3#2"/>
    <dgm:cxn modelId="{D852B48E-3F55-449D-A881-DBA01E7918ED}" type="presParOf" srcId="{E20A0AFE-7D07-40E4-B839-55D0B9702856}" destId="{4629EFBD-453B-4F3B-AB4A-E7A9836C54AE}" srcOrd="1" destOrd="0" presId="urn:microsoft.com/office/officeart/2005/8/layout/vList3#2"/>
    <dgm:cxn modelId="{6802791C-AA9E-4C2C-9C9E-AEACE53AF3E7}" type="presParOf" srcId="{E20A0AFE-7D07-40E4-B839-55D0B9702856}" destId="{FCB31180-5360-4612-8668-9CB554F695B1}" srcOrd="2" destOrd="0" presId="urn:microsoft.com/office/officeart/2005/8/layout/vList3#2"/>
    <dgm:cxn modelId="{4C1B6B6E-77C3-49AA-A6C9-223744972C90}" type="presParOf" srcId="{FCB31180-5360-4612-8668-9CB554F695B1}" destId="{51089613-4E76-4D21-8496-18C6107A31B1}" srcOrd="0" destOrd="0" presId="urn:microsoft.com/office/officeart/2005/8/layout/vList3#2"/>
    <dgm:cxn modelId="{E37D1F12-CA63-4FE0-9FB7-2C15FFE94E2C}" type="presParOf" srcId="{FCB31180-5360-4612-8668-9CB554F695B1}" destId="{AC07E485-726C-4C6C-8659-FB19CEEC22D7}" srcOrd="1" destOrd="0" presId="urn:microsoft.com/office/officeart/2005/8/layout/vList3#2"/>
    <dgm:cxn modelId="{59D72BD6-E7BB-4D6E-A7AC-39D35FFEF766}" type="presParOf" srcId="{E20A0AFE-7D07-40E4-B839-55D0B9702856}" destId="{5210C420-380D-408A-92F2-3756E88AD770}" srcOrd="3" destOrd="0" presId="urn:microsoft.com/office/officeart/2005/8/layout/vList3#2"/>
    <dgm:cxn modelId="{8AB8B0A3-9013-44AF-8066-47E56CCF600D}" type="presParOf" srcId="{E20A0AFE-7D07-40E4-B839-55D0B9702856}" destId="{E747DF27-62FF-462E-8735-8D30EB807572}" srcOrd="4" destOrd="0" presId="urn:microsoft.com/office/officeart/2005/8/layout/vList3#2"/>
    <dgm:cxn modelId="{A7F7C86B-BADF-4B08-91B1-6F189879A5C1}" type="presParOf" srcId="{E747DF27-62FF-462E-8735-8D30EB807572}" destId="{0B1A3211-A0AB-4C42-8FC1-6CC296E051BF}" srcOrd="0" destOrd="0" presId="urn:microsoft.com/office/officeart/2005/8/layout/vList3#2"/>
    <dgm:cxn modelId="{346958D6-7567-4AA2-8B86-A2A9ECB7F454}" type="presParOf" srcId="{E747DF27-62FF-462E-8735-8D30EB807572}" destId="{CD59D542-EBB3-4A87-9DAB-224361F9BA72}" srcOrd="1" destOrd="0" presId="urn:microsoft.com/office/officeart/2005/8/layout/vList3#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07D74FA-C8F2-4526-BE4C-FBDFBB739EB8}" type="doc">
      <dgm:prSet loTypeId="urn:microsoft.com/office/officeart/2005/8/layout/hList1" loCatId="list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en-US"/>
        </a:p>
      </dgm:t>
    </dgm:pt>
    <dgm:pt modelId="{E4BAAB24-D354-4FC5-BF4C-FE605B2D6DC1}">
      <dgm:prSet phldrT="[Text]"/>
      <dgm:spPr/>
      <dgm:t>
        <a:bodyPr/>
        <a:lstStyle/>
        <a:p>
          <a:r>
            <a:rPr lang="en-US" dirty="0"/>
            <a:t>Consumer Electronics</a:t>
          </a:r>
        </a:p>
      </dgm:t>
    </dgm:pt>
    <dgm:pt modelId="{0C6DB5F8-6C6F-4B02-93F6-12DE23870AED}" type="parTrans" cxnId="{D21FC112-5DDA-45C9-9FF1-BA63AE98F2D4}">
      <dgm:prSet/>
      <dgm:spPr/>
      <dgm:t>
        <a:bodyPr/>
        <a:lstStyle/>
        <a:p>
          <a:endParaRPr lang="en-US"/>
        </a:p>
      </dgm:t>
    </dgm:pt>
    <dgm:pt modelId="{A340E976-3F24-4111-83E2-7C8DE41D64D8}" type="sibTrans" cxnId="{D21FC112-5DDA-45C9-9FF1-BA63AE98F2D4}">
      <dgm:prSet/>
      <dgm:spPr/>
      <dgm:t>
        <a:bodyPr/>
        <a:lstStyle/>
        <a:p>
          <a:endParaRPr lang="en-US"/>
        </a:p>
      </dgm:t>
    </dgm:pt>
    <dgm:pt modelId="{29FD90F6-E85B-4720-B930-2FEDCFDFE0D3}">
      <dgm:prSet phldrT="[Text]"/>
      <dgm:spPr/>
      <dgm:t>
        <a:bodyPr/>
        <a:lstStyle/>
        <a:p>
          <a:r>
            <a:rPr lang="en-US" dirty="0"/>
            <a:t>Home Automation Devices</a:t>
          </a:r>
        </a:p>
      </dgm:t>
    </dgm:pt>
    <dgm:pt modelId="{7C284723-24A1-42D4-8E21-0A17039C0DAC}" type="parTrans" cxnId="{E3B66E5B-C8F5-446F-AEB1-881317C76B53}">
      <dgm:prSet/>
      <dgm:spPr/>
      <dgm:t>
        <a:bodyPr/>
        <a:lstStyle/>
        <a:p>
          <a:endParaRPr lang="en-US"/>
        </a:p>
      </dgm:t>
    </dgm:pt>
    <dgm:pt modelId="{FAA593B1-94D5-42D1-9D3C-FD233ABC544A}" type="sibTrans" cxnId="{E3B66E5B-C8F5-446F-AEB1-881317C76B53}">
      <dgm:prSet/>
      <dgm:spPr/>
      <dgm:t>
        <a:bodyPr/>
        <a:lstStyle/>
        <a:p>
          <a:endParaRPr lang="en-US"/>
        </a:p>
      </dgm:t>
    </dgm:pt>
    <dgm:pt modelId="{0B5B8342-C1FA-4169-83A1-21B3C9A8D3A4}">
      <dgm:prSet phldrT="[Text]"/>
      <dgm:spPr/>
      <dgm:t>
        <a:bodyPr/>
        <a:lstStyle/>
        <a:p>
          <a:r>
            <a:rPr lang="en-US" dirty="0"/>
            <a:t>Automobiles</a:t>
          </a:r>
        </a:p>
      </dgm:t>
    </dgm:pt>
    <dgm:pt modelId="{F4DC1E7A-A565-464F-96D9-78561D46ED66}" type="parTrans" cxnId="{5072D24B-178F-4201-B0E2-83C6C1323D1F}">
      <dgm:prSet/>
      <dgm:spPr/>
      <dgm:t>
        <a:bodyPr/>
        <a:lstStyle/>
        <a:p>
          <a:endParaRPr lang="en-US"/>
        </a:p>
      </dgm:t>
    </dgm:pt>
    <dgm:pt modelId="{D29469FC-21E6-485F-88E1-24CBF005D6B4}" type="sibTrans" cxnId="{5072D24B-178F-4201-B0E2-83C6C1323D1F}">
      <dgm:prSet/>
      <dgm:spPr/>
      <dgm:t>
        <a:bodyPr/>
        <a:lstStyle/>
        <a:p>
          <a:endParaRPr lang="en-US"/>
        </a:p>
      </dgm:t>
    </dgm:pt>
    <dgm:pt modelId="{C53F60B3-84F9-4038-A64A-FEC9B7C41E67}">
      <dgm:prSet phldrT="[Text]"/>
      <dgm:spPr/>
      <dgm:t>
        <a:bodyPr/>
        <a:lstStyle/>
        <a:p>
          <a:r>
            <a:rPr lang="en-US" dirty="0"/>
            <a:t>Process Controllers and Robotics</a:t>
          </a:r>
        </a:p>
      </dgm:t>
    </dgm:pt>
    <dgm:pt modelId="{D81032E1-3C42-4D9D-ADA7-2CC9CF616F7B}" type="parTrans" cxnId="{037809F4-C344-465A-A2BB-AA3A565323FC}">
      <dgm:prSet/>
      <dgm:spPr/>
      <dgm:t>
        <a:bodyPr/>
        <a:lstStyle/>
        <a:p>
          <a:endParaRPr lang="en-US"/>
        </a:p>
      </dgm:t>
    </dgm:pt>
    <dgm:pt modelId="{44E63C6A-69AA-41D6-BDF0-0EB58F405DB0}" type="sibTrans" cxnId="{037809F4-C344-465A-A2BB-AA3A565323FC}">
      <dgm:prSet/>
      <dgm:spPr/>
      <dgm:t>
        <a:bodyPr/>
        <a:lstStyle/>
        <a:p>
          <a:endParaRPr lang="en-US"/>
        </a:p>
      </dgm:t>
    </dgm:pt>
    <dgm:pt modelId="{E902236A-C80A-40CB-9521-8C9516176121}">
      <dgm:prSet phldrT="[Text]"/>
      <dgm:spPr/>
      <dgm:t>
        <a:bodyPr/>
        <a:lstStyle/>
        <a:p>
          <a:r>
            <a:rPr lang="en-US" dirty="0"/>
            <a:t>Computer Devices and Office Machines</a:t>
          </a:r>
        </a:p>
      </dgm:t>
    </dgm:pt>
    <dgm:pt modelId="{C0C75F80-9812-4EF0-A325-045CFB8A512D}" type="parTrans" cxnId="{546586CC-A18D-49A7-B650-568A136AF86E}">
      <dgm:prSet/>
      <dgm:spPr/>
      <dgm:t>
        <a:bodyPr/>
        <a:lstStyle/>
        <a:p>
          <a:endParaRPr lang="en-US"/>
        </a:p>
      </dgm:t>
    </dgm:pt>
    <dgm:pt modelId="{3CC9EBEF-0AEC-4341-9F45-B7E3A808EF3C}" type="sibTrans" cxnId="{546586CC-A18D-49A7-B650-568A136AF86E}">
      <dgm:prSet/>
      <dgm:spPr/>
      <dgm:t>
        <a:bodyPr/>
        <a:lstStyle/>
        <a:p>
          <a:endParaRPr lang="en-US"/>
        </a:p>
      </dgm:t>
    </dgm:pt>
    <dgm:pt modelId="{09D3A6FA-A4F5-4CC3-9474-813A00D5E2C7}">
      <dgm:prSet phldrT="[Text]"/>
      <dgm:spPr/>
      <dgm:t>
        <a:bodyPr/>
        <a:lstStyle/>
        <a:p>
          <a:r>
            <a:rPr lang="en-US" dirty="0"/>
            <a:t>Mobile and digital telephones</a:t>
          </a:r>
        </a:p>
      </dgm:t>
    </dgm:pt>
    <dgm:pt modelId="{24A0B4A7-32DC-4915-9C21-052E5E2CB66F}" type="parTrans" cxnId="{267F9C24-B9C8-4907-B5A3-7F295A96BA32}">
      <dgm:prSet/>
      <dgm:spPr/>
      <dgm:t>
        <a:bodyPr/>
        <a:lstStyle/>
        <a:p>
          <a:endParaRPr lang="en-US"/>
        </a:p>
      </dgm:t>
    </dgm:pt>
    <dgm:pt modelId="{51C2AF92-2EB9-4505-AB9F-9E93BB281BF1}" type="sibTrans" cxnId="{267F9C24-B9C8-4907-B5A3-7F295A96BA32}">
      <dgm:prSet/>
      <dgm:spPr/>
      <dgm:t>
        <a:bodyPr/>
        <a:lstStyle/>
        <a:p>
          <a:endParaRPr lang="en-US"/>
        </a:p>
      </dgm:t>
    </dgm:pt>
    <dgm:pt modelId="{2EFC3FCF-CFC8-4108-9C5C-2F33A1C6287A}">
      <dgm:prSet phldrT="[Text]"/>
      <dgm:spPr/>
      <dgm:t>
        <a:bodyPr/>
        <a:lstStyle/>
        <a:p>
          <a:r>
            <a:rPr lang="en-US" dirty="0"/>
            <a:t>Digital televisions</a:t>
          </a:r>
        </a:p>
      </dgm:t>
    </dgm:pt>
    <dgm:pt modelId="{1390AD5F-43AF-483D-B813-217C0AE3CD6C}" type="parTrans" cxnId="{ABAA63E7-51F2-4EB1-AD64-6FE0FBBF8665}">
      <dgm:prSet/>
      <dgm:spPr/>
      <dgm:t>
        <a:bodyPr/>
        <a:lstStyle/>
        <a:p>
          <a:endParaRPr lang="en-US"/>
        </a:p>
      </dgm:t>
    </dgm:pt>
    <dgm:pt modelId="{927899EB-F1CF-4FB3-93E5-944D1734DED2}" type="sibTrans" cxnId="{ABAA63E7-51F2-4EB1-AD64-6FE0FBBF8665}">
      <dgm:prSet/>
      <dgm:spPr/>
      <dgm:t>
        <a:bodyPr/>
        <a:lstStyle/>
        <a:p>
          <a:endParaRPr lang="en-US"/>
        </a:p>
      </dgm:t>
    </dgm:pt>
    <dgm:pt modelId="{84AEBA2C-E831-4611-B186-B6147426FF09}">
      <dgm:prSet phldrT="[Text]"/>
      <dgm:spPr/>
      <dgm:t>
        <a:bodyPr/>
        <a:lstStyle/>
        <a:p>
          <a:r>
            <a:rPr lang="en-US" dirty="0"/>
            <a:t>Cameras</a:t>
          </a:r>
        </a:p>
      </dgm:t>
    </dgm:pt>
    <dgm:pt modelId="{6CB3FCF2-307E-4D7B-81C5-FAD61E076ED3}" type="parTrans" cxnId="{BF2BDDD4-07A9-407B-82B4-C827E23D5B88}">
      <dgm:prSet/>
      <dgm:spPr/>
      <dgm:t>
        <a:bodyPr/>
        <a:lstStyle/>
        <a:p>
          <a:endParaRPr lang="en-US"/>
        </a:p>
      </dgm:t>
    </dgm:pt>
    <dgm:pt modelId="{9F8B5D69-ABBB-495A-B335-D4E170775B36}" type="sibTrans" cxnId="{BF2BDDD4-07A9-407B-82B4-C827E23D5B88}">
      <dgm:prSet/>
      <dgm:spPr/>
      <dgm:t>
        <a:bodyPr/>
        <a:lstStyle/>
        <a:p>
          <a:endParaRPr lang="en-US"/>
        </a:p>
      </dgm:t>
    </dgm:pt>
    <dgm:pt modelId="{73FCED0F-2458-4A20-A9D9-9FD0E0DAEE81}">
      <dgm:prSet phldrT="[Text]"/>
      <dgm:spPr/>
      <dgm:t>
        <a:bodyPr/>
        <a:lstStyle/>
        <a:p>
          <a:r>
            <a:rPr lang="en-US" dirty="0"/>
            <a:t>Video recorders</a:t>
          </a:r>
        </a:p>
      </dgm:t>
    </dgm:pt>
    <dgm:pt modelId="{DE4568F8-7633-45D5-95B3-41A764EECB93}" type="parTrans" cxnId="{95D65026-60A2-43B6-8F76-626CBC04F03C}">
      <dgm:prSet/>
      <dgm:spPr/>
      <dgm:t>
        <a:bodyPr/>
        <a:lstStyle/>
        <a:p>
          <a:endParaRPr lang="en-US"/>
        </a:p>
      </dgm:t>
    </dgm:pt>
    <dgm:pt modelId="{84DC1554-68E1-422B-B438-E97EAD0E71CF}" type="sibTrans" cxnId="{95D65026-60A2-43B6-8F76-626CBC04F03C}">
      <dgm:prSet/>
      <dgm:spPr/>
      <dgm:t>
        <a:bodyPr/>
        <a:lstStyle/>
        <a:p>
          <a:endParaRPr lang="en-US"/>
        </a:p>
      </dgm:t>
    </dgm:pt>
    <dgm:pt modelId="{76F58699-F605-432A-8361-807107C875E2}">
      <dgm:prSet phldrT="[Text]"/>
      <dgm:spPr/>
      <dgm:t>
        <a:bodyPr/>
        <a:lstStyle/>
        <a:p>
          <a:r>
            <a:rPr lang="en-US" dirty="0"/>
            <a:t>DVD players and recorders</a:t>
          </a:r>
        </a:p>
      </dgm:t>
    </dgm:pt>
    <dgm:pt modelId="{EFEAC866-93F2-4C8E-B741-6EBEE9D5AE46}" type="parTrans" cxnId="{FDFE764C-95FC-4244-A5ED-7B7306C0BD4C}">
      <dgm:prSet/>
      <dgm:spPr/>
      <dgm:t>
        <a:bodyPr/>
        <a:lstStyle/>
        <a:p>
          <a:endParaRPr lang="en-US"/>
        </a:p>
      </dgm:t>
    </dgm:pt>
    <dgm:pt modelId="{BF0E98DE-948B-4A20-AEE1-F1F4F9B4B6E8}" type="sibTrans" cxnId="{FDFE764C-95FC-4244-A5ED-7B7306C0BD4C}">
      <dgm:prSet/>
      <dgm:spPr/>
      <dgm:t>
        <a:bodyPr/>
        <a:lstStyle/>
        <a:p>
          <a:endParaRPr lang="en-US"/>
        </a:p>
      </dgm:t>
    </dgm:pt>
    <dgm:pt modelId="{BED0FEB9-27ED-4E2A-B8CE-E2EB99635C35}">
      <dgm:prSet phldrT="[Text]"/>
      <dgm:spPr/>
      <dgm:t>
        <a:bodyPr/>
        <a:lstStyle/>
        <a:p>
          <a:r>
            <a:rPr lang="en-US" dirty="0"/>
            <a:t>Answering machines</a:t>
          </a:r>
        </a:p>
      </dgm:t>
    </dgm:pt>
    <dgm:pt modelId="{CE548ACA-445E-4642-B10A-70E72C19F875}" type="parTrans" cxnId="{1940F39D-52B7-448D-BA96-DFDF0857A6CF}">
      <dgm:prSet/>
      <dgm:spPr/>
      <dgm:t>
        <a:bodyPr/>
        <a:lstStyle/>
        <a:p>
          <a:endParaRPr lang="en-US"/>
        </a:p>
      </dgm:t>
    </dgm:pt>
    <dgm:pt modelId="{86C6CB1B-7EF3-4012-9D46-187E7EBE8EAE}" type="sibTrans" cxnId="{1940F39D-52B7-448D-BA96-DFDF0857A6CF}">
      <dgm:prSet/>
      <dgm:spPr/>
      <dgm:t>
        <a:bodyPr/>
        <a:lstStyle/>
        <a:p>
          <a:endParaRPr lang="en-US"/>
        </a:p>
      </dgm:t>
    </dgm:pt>
    <dgm:pt modelId="{E904FC11-7A58-47FD-9602-531BBC049E8F}">
      <dgm:prSet phldrT="[Text]"/>
      <dgm:spPr/>
      <dgm:t>
        <a:bodyPr/>
        <a:lstStyle/>
        <a:p>
          <a:r>
            <a:rPr lang="en-US" dirty="0"/>
            <a:t>Thermostats</a:t>
          </a:r>
        </a:p>
      </dgm:t>
    </dgm:pt>
    <dgm:pt modelId="{97763C2D-2F65-4176-A7E1-864C71B2824C}" type="parTrans" cxnId="{779156A8-7649-4718-9205-6493E186D3CE}">
      <dgm:prSet/>
      <dgm:spPr/>
      <dgm:t>
        <a:bodyPr/>
        <a:lstStyle/>
        <a:p>
          <a:endParaRPr lang="en-US"/>
        </a:p>
      </dgm:t>
    </dgm:pt>
    <dgm:pt modelId="{7E607DD6-C887-47E2-92FE-6B6EF527BB9A}" type="sibTrans" cxnId="{779156A8-7649-4718-9205-6493E186D3CE}">
      <dgm:prSet/>
      <dgm:spPr/>
      <dgm:t>
        <a:bodyPr/>
        <a:lstStyle/>
        <a:p>
          <a:endParaRPr lang="en-US"/>
        </a:p>
      </dgm:t>
    </dgm:pt>
    <dgm:pt modelId="{635AFBE4-E512-4CFD-8896-4A85F619389C}">
      <dgm:prSet phldrT="[Text]"/>
      <dgm:spPr/>
      <dgm:t>
        <a:bodyPr/>
        <a:lstStyle/>
        <a:p>
          <a:r>
            <a:rPr lang="en-US" dirty="0"/>
            <a:t>Sprinkling systems</a:t>
          </a:r>
        </a:p>
      </dgm:t>
    </dgm:pt>
    <dgm:pt modelId="{9D6A9D31-6C5B-4FBE-A6CA-9AD62091059E}" type="parTrans" cxnId="{EF90EB63-5B67-4EB0-BDD8-2DE77921A703}">
      <dgm:prSet/>
      <dgm:spPr/>
      <dgm:t>
        <a:bodyPr/>
        <a:lstStyle/>
        <a:p>
          <a:endParaRPr lang="en-US"/>
        </a:p>
      </dgm:t>
    </dgm:pt>
    <dgm:pt modelId="{98F5083E-1112-4C08-976E-11BF75A29CC6}" type="sibTrans" cxnId="{EF90EB63-5B67-4EB0-BDD8-2DE77921A703}">
      <dgm:prSet/>
      <dgm:spPr/>
      <dgm:t>
        <a:bodyPr/>
        <a:lstStyle/>
        <a:p>
          <a:endParaRPr lang="en-US"/>
        </a:p>
      </dgm:t>
    </dgm:pt>
    <dgm:pt modelId="{B7387813-C5CA-4B0D-AEAD-03B226FCF192}">
      <dgm:prSet phldrT="[Text]"/>
      <dgm:spPr/>
      <dgm:t>
        <a:bodyPr/>
        <a:lstStyle/>
        <a:p>
          <a:r>
            <a:rPr lang="en-US" dirty="0"/>
            <a:t>Security monitoring systems</a:t>
          </a:r>
        </a:p>
      </dgm:t>
    </dgm:pt>
    <dgm:pt modelId="{982EE834-9392-4D60-B7D8-149F17124FCB}" type="parTrans" cxnId="{FCB4DEE0-CDCE-4CBE-96EA-A9F19B8CD4D7}">
      <dgm:prSet/>
      <dgm:spPr/>
      <dgm:t>
        <a:bodyPr/>
        <a:lstStyle/>
        <a:p>
          <a:endParaRPr lang="en-US"/>
        </a:p>
      </dgm:t>
    </dgm:pt>
    <dgm:pt modelId="{51B03B6A-25B2-4C72-9F06-154AC063BC0F}" type="sibTrans" cxnId="{FCB4DEE0-CDCE-4CBE-96EA-A9F19B8CD4D7}">
      <dgm:prSet/>
      <dgm:spPr/>
      <dgm:t>
        <a:bodyPr/>
        <a:lstStyle/>
        <a:p>
          <a:endParaRPr lang="en-US"/>
        </a:p>
      </dgm:t>
    </dgm:pt>
    <dgm:pt modelId="{FC6E2899-E5EE-431D-817E-F45C16F797FD}">
      <dgm:prSet phldrT="[Text]"/>
      <dgm:spPr/>
      <dgm:t>
        <a:bodyPr/>
        <a:lstStyle/>
        <a:p>
          <a:r>
            <a:rPr lang="en-US" dirty="0"/>
            <a:t>Appliances</a:t>
          </a:r>
        </a:p>
      </dgm:t>
    </dgm:pt>
    <dgm:pt modelId="{E18492B8-A3D5-4960-9E91-98FED7EEDA3F}" type="parTrans" cxnId="{39BA6093-816B-4C6F-B255-4D34B9B8B531}">
      <dgm:prSet/>
      <dgm:spPr/>
      <dgm:t>
        <a:bodyPr/>
        <a:lstStyle/>
        <a:p>
          <a:endParaRPr lang="en-US"/>
        </a:p>
      </dgm:t>
    </dgm:pt>
    <dgm:pt modelId="{9DE7C9A5-F60C-49F5-AD67-3C36D21AEB94}" type="sibTrans" cxnId="{39BA6093-816B-4C6F-B255-4D34B9B8B531}">
      <dgm:prSet/>
      <dgm:spPr/>
      <dgm:t>
        <a:bodyPr/>
        <a:lstStyle/>
        <a:p>
          <a:endParaRPr lang="en-US"/>
        </a:p>
      </dgm:t>
    </dgm:pt>
    <dgm:pt modelId="{CF76E716-F247-46FD-9BEF-C49CD4D1C835}">
      <dgm:prSet phldrT="[Text]"/>
      <dgm:spPr/>
      <dgm:t>
        <a:bodyPr/>
        <a:lstStyle/>
        <a:p>
          <a:r>
            <a:rPr lang="en-US" dirty="0"/>
            <a:t>Lights</a:t>
          </a:r>
        </a:p>
      </dgm:t>
    </dgm:pt>
    <dgm:pt modelId="{B9C37924-2EB1-4902-B4F2-1A1832583FA8}" type="parTrans" cxnId="{A853D442-8EFC-4F05-98BE-A50F532D805E}">
      <dgm:prSet/>
      <dgm:spPr/>
      <dgm:t>
        <a:bodyPr/>
        <a:lstStyle/>
        <a:p>
          <a:endParaRPr lang="en-US"/>
        </a:p>
      </dgm:t>
    </dgm:pt>
    <dgm:pt modelId="{CCE25081-BAD1-461B-B4D5-7E09D871A583}" type="sibTrans" cxnId="{A853D442-8EFC-4F05-98BE-A50F532D805E}">
      <dgm:prSet/>
      <dgm:spPr/>
      <dgm:t>
        <a:bodyPr/>
        <a:lstStyle/>
        <a:p>
          <a:endParaRPr lang="en-US"/>
        </a:p>
      </dgm:t>
    </dgm:pt>
    <dgm:pt modelId="{4DBCBDE1-9095-4EE0-8DBB-AF698A9C1F18}">
      <dgm:prSet phldrT="[Text]"/>
      <dgm:spPr/>
      <dgm:t>
        <a:bodyPr/>
        <a:lstStyle/>
        <a:p>
          <a:r>
            <a:rPr lang="en-US" dirty="0"/>
            <a:t>Antilock brakes</a:t>
          </a:r>
        </a:p>
      </dgm:t>
    </dgm:pt>
    <dgm:pt modelId="{3682E28C-BB14-48BA-AE04-0A8CAC4444C9}" type="parTrans" cxnId="{2751BA3B-E963-4F2B-81DF-22C256B671AD}">
      <dgm:prSet/>
      <dgm:spPr/>
      <dgm:t>
        <a:bodyPr/>
        <a:lstStyle/>
        <a:p>
          <a:endParaRPr lang="en-US"/>
        </a:p>
      </dgm:t>
    </dgm:pt>
    <dgm:pt modelId="{78A7B66F-7B3A-42A2-8B94-060288731F21}" type="sibTrans" cxnId="{2751BA3B-E963-4F2B-81DF-22C256B671AD}">
      <dgm:prSet/>
      <dgm:spPr/>
      <dgm:t>
        <a:bodyPr/>
        <a:lstStyle/>
        <a:p>
          <a:endParaRPr lang="en-US"/>
        </a:p>
      </dgm:t>
    </dgm:pt>
    <dgm:pt modelId="{3DF2BEE4-2159-4BEB-9FBD-55FD51878C97}">
      <dgm:prSet phldrT="[Text]"/>
      <dgm:spPr/>
      <dgm:t>
        <a:bodyPr/>
        <a:lstStyle/>
        <a:p>
          <a:r>
            <a:rPr lang="en-US" dirty="0"/>
            <a:t>Engine control modules</a:t>
          </a:r>
        </a:p>
      </dgm:t>
    </dgm:pt>
    <dgm:pt modelId="{EAF92358-3DBA-4AF2-8193-E62EB8F047B2}" type="parTrans" cxnId="{E2DEE158-FB3A-4A82-B877-04965B00506D}">
      <dgm:prSet/>
      <dgm:spPr/>
      <dgm:t>
        <a:bodyPr/>
        <a:lstStyle/>
        <a:p>
          <a:endParaRPr lang="en-US"/>
        </a:p>
      </dgm:t>
    </dgm:pt>
    <dgm:pt modelId="{A52A21EB-F3BB-4736-A69D-79386C855E39}" type="sibTrans" cxnId="{E2DEE158-FB3A-4A82-B877-04965B00506D}">
      <dgm:prSet/>
      <dgm:spPr/>
      <dgm:t>
        <a:bodyPr/>
        <a:lstStyle/>
        <a:p>
          <a:endParaRPr lang="en-US"/>
        </a:p>
      </dgm:t>
    </dgm:pt>
    <dgm:pt modelId="{0767864A-28F3-4EDA-B8C2-FFF99D3F0259}">
      <dgm:prSet phldrT="[Text]"/>
      <dgm:spPr/>
      <dgm:t>
        <a:bodyPr/>
        <a:lstStyle/>
        <a:p>
          <a:r>
            <a:rPr lang="en-US" dirty="0"/>
            <a:t>Airbag controller</a:t>
          </a:r>
        </a:p>
      </dgm:t>
    </dgm:pt>
    <dgm:pt modelId="{4A88407C-F4F7-44C7-A65B-EE2A311A7860}" type="parTrans" cxnId="{FFDABCA7-6666-4CDD-ADBD-E3F0D145B780}">
      <dgm:prSet/>
      <dgm:spPr/>
      <dgm:t>
        <a:bodyPr/>
        <a:lstStyle/>
        <a:p>
          <a:endParaRPr lang="en-US"/>
        </a:p>
      </dgm:t>
    </dgm:pt>
    <dgm:pt modelId="{B05BAC08-E809-4148-90D7-7B19A66F94CA}" type="sibTrans" cxnId="{FFDABCA7-6666-4CDD-ADBD-E3F0D145B780}">
      <dgm:prSet/>
      <dgm:spPr/>
      <dgm:t>
        <a:bodyPr/>
        <a:lstStyle/>
        <a:p>
          <a:endParaRPr lang="en-US"/>
        </a:p>
      </dgm:t>
    </dgm:pt>
    <dgm:pt modelId="{AF03D35B-4496-4811-A2FD-37D96AEFEECF}">
      <dgm:prSet phldrT="[Text]"/>
      <dgm:spPr/>
      <dgm:t>
        <a:bodyPr/>
        <a:lstStyle/>
        <a:p>
          <a:r>
            <a:rPr lang="en-US" dirty="0"/>
            <a:t>Cruise control</a:t>
          </a:r>
        </a:p>
      </dgm:t>
    </dgm:pt>
    <dgm:pt modelId="{271D80E2-C63F-42A1-A839-82AB6E341FAF}" type="parTrans" cxnId="{770217D8-B118-40C8-8BC3-EA31C0AFA471}">
      <dgm:prSet/>
      <dgm:spPr/>
      <dgm:t>
        <a:bodyPr/>
        <a:lstStyle/>
        <a:p>
          <a:endParaRPr lang="en-US"/>
        </a:p>
      </dgm:t>
    </dgm:pt>
    <dgm:pt modelId="{943BDC8D-E5E0-4FF3-81D2-7EDF6571A852}" type="sibTrans" cxnId="{770217D8-B118-40C8-8BC3-EA31C0AFA471}">
      <dgm:prSet/>
      <dgm:spPr/>
      <dgm:t>
        <a:bodyPr/>
        <a:lstStyle/>
        <a:p>
          <a:endParaRPr lang="en-US"/>
        </a:p>
      </dgm:t>
    </dgm:pt>
    <dgm:pt modelId="{2EA51212-FD96-4E5F-A2BA-8FB623D499C3}">
      <dgm:prSet phldrT="[Text]"/>
      <dgm:spPr/>
      <dgm:t>
        <a:bodyPr/>
        <a:lstStyle/>
        <a:p>
          <a:r>
            <a:rPr lang="en-US" dirty="0"/>
            <a:t>Remote monitoring systems</a:t>
          </a:r>
        </a:p>
      </dgm:t>
    </dgm:pt>
    <dgm:pt modelId="{BAACCAE4-EADB-4196-908C-C014F04415C1}" type="parTrans" cxnId="{A7A92D02-C609-48D7-960D-1FD268CD50FD}">
      <dgm:prSet/>
      <dgm:spPr/>
      <dgm:t>
        <a:bodyPr/>
        <a:lstStyle/>
        <a:p>
          <a:endParaRPr lang="en-US"/>
        </a:p>
      </dgm:t>
    </dgm:pt>
    <dgm:pt modelId="{77263079-D95C-42FE-9C67-7F6E384433CF}" type="sibTrans" cxnId="{A7A92D02-C609-48D7-960D-1FD268CD50FD}">
      <dgm:prSet/>
      <dgm:spPr/>
      <dgm:t>
        <a:bodyPr/>
        <a:lstStyle/>
        <a:p>
          <a:endParaRPr lang="en-US"/>
        </a:p>
      </dgm:t>
    </dgm:pt>
    <dgm:pt modelId="{876BD3D7-2BD8-4C3B-8528-6AB0390F791E}">
      <dgm:prSet phldrT="[Text]"/>
      <dgm:spPr/>
      <dgm:t>
        <a:bodyPr/>
        <a:lstStyle/>
        <a:p>
          <a:r>
            <a:rPr lang="en-US" dirty="0"/>
            <a:t>Power monitors</a:t>
          </a:r>
        </a:p>
      </dgm:t>
    </dgm:pt>
    <dgm:pt modelId="{0EB4FC36-B7DF-4BEF-90F1-8D647CAE5B53}" type="parTrans" cxnId="{0FBF5200-C254-4070-BC08-B29DD8F23F8C}">
      <dgm:prSet/>
      <dgm:spPr/>
      <dgm:t>
        <a:bodyPr/>
        <a:lstStyle/>
        <a:p>
          <a:endParaRPr lang="en-US"/>
        </a:p>
      </dgm:t>
    </dgm:pt>
    <dgm:pt modelId="{89BB1DDA-DDA5-4FBA-B234-72E13D63FD38}" type="sibTrans" cxnId="{0FBF5200-C254-4070-BC08-B29DD8F23F8C}">
      <dgm:prSet/>
      <dgm:spPr/>
      <dgm:t>
        <a:bodyPr/>
        <a:lstStyle/>
        <a:p>
          <a:endParaRPr lang="en-US"/>
        </a:p>
      </dgm:t>
    </dgm:pt>
    <dgm:pt modelId="{09603696-C438-4835-A4CF-B222CBD9D7AF}">
      <dgm:prSet phldrT="[Text]"/>
      <dgm:spPr/>
      <dgm:t>
        <a:bodyPr/>
        <a:lstStyle/>
        <a:p>
          <a:r>
            <a:rPr lang="en-US" dirty="0"/>
            <a:t>Machine controllers</a:t>
          </a:r>
        </a:p>
      </dgm:t>
    </dgm:pt>
    <dgm:pt modelId="{3C2BEC02-5FF3-4BF9-B1EF-A9449E49ED52}" type="parTrans" cxnId="{87003529-5058-4124-A6B1-66DE49A92343}">
      <dgm:prSet/>
      <dgm:spPr/>
      <dgm:t>
        <a:bodyPr/>
        <a:lstStyle/>
        <a:p>
          <a:endParaRPr lang="en-US"/>
        </a:p>
      </dgm:t>
    </dgm:pt>
    <dgm:pt modelId="{CD4DE828-31F3-40EB-9679-F33955388A54}" type="sibTrans" cxnId="{87003529-5058-4124-A6B1-66DE49A92343}">
      <dgm:prSet/>
      <dgm:spPr/>
      <dgm:t>
        <a:bodyPr/>
        <a:lstStyle/>
        <a:p>
          <a:endParaRPr lang="en-US"/>
        </a:p>
      </dgm:t>
    </dgm:pt>
    <dgm:pt modelId="{FD5147B8-536D-4D93-AE10-87B7BDAA6614}">
      <dgm:prSet phldrT="[Text]"/>
      <dgm:spPr/>
      <dgm:t>
        <a:bodyPr/>
        <a:lstStyle/>
        <a:p>
          <a:r>
            <a:rPr lang="en-US" dirty="0"/>
            <a:t>Medical devices</a:t>
          </a:r>
        </a:p>
      </dgm:t>
    </dgm:pt>
    <dgm:pt modelId="{8090E6D8-29D5-4412-8C58-A58D7E2B91D4}" type="parTrans" cxnId="{B200CE27-CC9A-4FFE-AEF5-4B4409AE7E14}">
      <dgm:prSet/>
      <dgm:spPr/>
      <dgm:t>
        <a:bodyPr/>
        <a:lstStyle/>
        <a:p>
          <a:endParaRPr lang="en-US"/>
        </a:p>
      </dgm:t>
    </dgm:pt>
    <dgm:pt modelId="{5A3CF5A5-F7A1-422F-B0E7-00E698FBBA32}" type="sibTrans" cxnId="{B200CE27-CC9A-4FFE-AEF5-4B4409AE7E14}">
      <dgm:prSet/>
      <dgm:spPr/>
      <dgm:t>
        <a:bodyPr/>
        <a:lstStyle/>
        <a:p>
          <a:endParaRPr lang="en-US"/>
        </a:p>
      </dgm:t>
    </dgm:pt>
    <dgm:pt modelId="{9A029DC7-5905-45A0-889C-1119B2A0F717}">
      <dgm:prSet phldrT="[Text]"/>
      <dgm:spPr/>
      <dgm:t>
        <a:bodyPr/>
        <a:lstStyle/>
        <a:p>
          <a:r>
            <a:rPr lang="en-US" dirty="0"/>
            <a:t>Keyboards</a:t>
          </a:r>
        </a:p>
      </dgm:t>
    </dgm:pt>
    <dgm:pt modelId="{8C153CC5-794F-4FDB-B473-4DE1B7EDAB6B}" type="parTrans" cxnId="{C5C79D3E-4865-46CD-9BAA-C330F5A0F719}">
      <dgm:prSet/>
      <dgm:spPr/>
      <dgm:t>
        <a:bodyPr/>
        <a:lstStyle/>
        <a:p>
          <a:endParaRPr lang="en-US"/>
        </a:p>
      </dgm:t>
    </dgm:pt>
    <dgm:pt modelId="{07584854-1B2B-46C4-843E-7F258523F207}" type="sibTrans" cxnId="{C5C79D3E-4865-46CD-9BAA-C330F5A0F719}">
      <dgm:prSet/>
      <dgm:spPr/>
      <dgm:t>
        <a:bodyPr/>
        <a:lstStyle/>
        <a:p>
          <a:endParaRPr lang="en-US"/>
        </a:p>
      </dgm:t>
    </dgm:pt>
    <dgm:pt modelId="{4E3405B9-260E-4ADA-AF81-2F2D8CF99299}">
      <dgm:prSet phldrT="[Text]"/>
      <dgm:spPr/>
      <dgm:t>
        <a:bodyPr/>
        <a:lstStyle/>
        <a:p>
          <a:r>
            <a:rPr lang="en-US" dirty="0"/>
            <a:t>Printers</a:t>
          </a:r>
        </a:p>
      </dgm:t>
    </dgm:pt>
    <dgm:pt modelId="{111C739B-A2E7-4FF0-8701-80D974DFDC1F}" type="parTrans" cxnId="{9EDF5BDD-4BB2-446F-A105-7F0B927FBA3D}">
      <dgm:prSet/>
      <dgm:spPr/>
      <dgm:t>
        <a:bodyPr/>
        <a:lstStyle/>
        <a:p>
          <a:endParaRPr lang="en-US"/>
        </a:p>
      </dgm:t>
    </dgm:pt>
    <dgm:pt modelId="{2B58BCA6-D8BE-434E-B94F-B0DE6C180E95}" type="sibTrans" cxnId="{9EDF5BDD-4BB2-446F-A105-7F0B927FBA3D}">
      <dgm:prSet/>
      <dgm:spPr/>
      <dgm:t>
        <a:bodyPr/>
        <a:lstStyle/>
        <a:p>
          <a:endParaRPr lang="en-US"/>
        </a:p>
      </dgm:t>
    </dgm:pt>
    <dgm:pt modelId="{0F180AE5-F62B-42CA-9C9A-55049353CE65}">
      <dgm:prSet phldrT="[Text]"/>
      <dgm:spPr/>
      <dgm:t>
        <a:bodyPr/>
        <a:lstStyle/>
        <a:p>
          <a:r>
            <a:rPr lang="en-US" dirty="0"/>
            <a:t>Faxes</a:t>
          </a:r>
        </a:p>
      </dgm:t>
    </dgm:pt>
    <dgm:pt modelId="{5112CC0C-5B27-4972-841D-38182704755F}" type="parTrans" cxnId="{B0E9A61D-B425-4092-8D58-5FAAAF8A8CC7}">
      <dgm:prSet/>
      <dgm:spPr/>
      <dgm:t>
        <a:bodyPr/>
        <a:lstStyle/>
        <a:p>
          <a:endParaRPr lang="en-US"/>
        </a:p>
      </dgm:t>
    </dgm:pt>
    <dgm:pt modelId="{3154761D-6037-49D6-8D4D-8C57E416FBC6}" type="sibTrans" cxnId="{B0E9A61D-B425-4092-8D58-5FAAAF8A8CC7}">
      <dgm:prSet/>
      <dgm:spPr/>
      <dgm:t>
        <a:bodyPr/>
        <a:lstStyle/>
        <a:p>
          <a:endParaRPr lang="en-US"/>
        </a:p>
      </dgm:t>
    </dgm:pt>
    <dgm:pt modelId="{FF987273-3CFA-4C92-BC46-31FB673F7818}">
      <dgm:prSet phldrT="[Text]"/>
      <dgm:spPr/>
      <dgm:t>
        <a:bodyPr/>
        <a:lstStyle/>
        <a:p>
          <a:r>
            <a:rPr lang="en-US" dirty="0"/>
            <a:t>Copiers</a:t>
          </a:r>
        </a:p>
      </dgm:t>
    </dgm:pt>
    <dgm:pt modelId="{E9A48A54-B647-46D8-A665-580800C2EFE9}" type="parTrans" cxnId="{991467AF-0F7E-485A-B138-EBEBCF1D9F0C}">
      <dgm:prSet/>
      <dgm:spPr/>
      <dgm:t>
        <a:bodyPr/>
        <a:lstStyle/>
        <a:p>
          <a:endParaRPr lang="en-US"/>
        </a:p>
      </dgm:t>
    </dgm:pt>
    <dgm:pt modelId="{BF120F4F-7C9D-4833-ADA3-E33055132E68}" type="sibTrans" cxnId="{991467AF-0F7E-485A-B138-EBEBCF1D9F0C}">
      <dgm:prSet/>
      <dgm:spPr/>
      <dgm:t>
        <a:bodyPr/>
        <a:lstStyle/>
        <a:p>
          <a:endParaRPr lang="en-US"/>
        </a:p>
      </dgm:t>
    </dgm:pt>
    <dgm:pt modelId="{AD8E5653-918E-4370-889E-E1CAEA7DD6A3}" type="pres">
      <dgm:prSet presAssocID="{A07D74FA-C8F2-4526-BE4C-FBDFBB739EB8}" presName="Name0" presStyleCnt="0">
        <dgm:presLayoutVars>
          <dgm:dir/>
          <dgm:animLvl val="lvl"/>
          <dgm:resizeHandles val="exact"/>
        </dgm:presLayoutVars>
      </dgm:prSet>
      <dgm:spPr/>
    </dgm:pt>
    <dgm:pt modelId="{81BACBA7-7E91-4D53-8C4E-7DFCE593496C}" type="pres">
      <dgm:prSet presAssocID="{E4BAAB24-D354-4FC5-BF4C-FE605B2D6DC1}" presName="composite" presStyleCnt="0"/>
      <dgm:spPr/>
    </dgm:pt>
    <dgm:pt modelId="{07A204A9-B514-4F4D-8F7A-491ED8570097}" type="pres">
      <dgm:prSet presAssocID="{E4BAAB24-D354-4FC5-BF4C-FE605B2D6DC1}" presName="parTx" presStyleLbl="alignNode1" presStyleIdx="0" presStyleCnt="5">
        <dgm:presLayoutVars>
          <dgm:chMax val="0"/>
          <dgm:chPref val="0"/>
          <dgm:bulletEnabled val="1"/>
        </dgm:presLayoutVars>
      </dgm:prSet>
      <dgm:spPr/>
    </dgm:pt>
    <dgm:pt modelId="{13B1964C-4357-4202-A9F5-C99A007CC299}" type="pres">
      <dgm:prSet presAssocID="{E4BAAB24-D354-4FC5-BF4C-FE605B2D6DC1}" presName="desTx" presStyleLbl="alignAccFollowNode1" presStyleIdx="0" presStyleCnt="5">
        <dgm:presLayoutVars>
          <dgm:bulletEnabled val="1"/>
        </dgm:presLayoutVars>
      </dgm:prSet>
      <dgm:spPr/>
    </dgm:pt>
    <dgm:pt modelId="{3570A1C7-0858-43FB-849D-BFB08621D46B}" type="pres">
      <dgm:prSet presAssocID="{A340E976-3F24-4111-83E2-7C8DE41D64D8}" presName="space" presStyleCnt="0"/>
      <dgm:spPr/>
    </dgm:pt>
    <dgm:pt modelId="{2833F4C4-3B92-49CB-A5B8-87755136EEC3}" type="pres">
      <dgm:prSet presAssocID="{29FD90F6-E85B-4720-B930-2FEDCFDFE0D3}" presName="composite" presStyleCnt="0"/>
      <dgm:spPr/>
    </dgm:pt>
    <dgm:pt modelId="{F8B92D4E-99AE-4D5D-9C60-6DD4B9E010F1}" type="pres">
      <dgm:prSet presAssocID="{29FD90F6-E85B-4720-B930-2FEDCFDFE0D3}" presName="parTx" presStyleLbl="alignNode1" presStyleIdx="1" presStyleCnt="5">
        <dgm:presLayoutVars>
          <dgm:chMax val="0"/>
          <dgm:chPref val="0"/>
          <dgm:bulletEnabled val="1"/>
        </dgm:presLayoutVars>
      </dgm:prSet>
      <dgm:spPr/>
    </dgm:pt>
    <dgm:pt modelId="{2768F473-058B-463B-8407-E5E21E43AEC1}" type="pres">
      <dgm:prSet presAssocID="{29FD90F6-E85B-4720-B930-2FEDCFDFE0D3}" presName="desTx" presStyleLbl="alignAccFollowNode1" presStyleIdx="1" presStyleCnt="5">
        <dgm:presLayoutVars>
          <dgm:bulletEnabled val="1"/>
        </dgm:presLayoutVars>
      </dgm:prSet>
      <dgm:spPr/>
    </dgm:pt>
    <dgm:pt modelId="{ACFAA105-7A68-4952-A06E-660D2503D4B1}" type="pres">
      <dgm:prSet presAssocID="{FAA593B1-94D5-42D1-9D3C-FD233ABC544A}" presName="space" presStyleCnt="0"/>
      <dgm:spPr/>
    </dgm:pt>
    <dgm:pt modelId="{A5CEAD9D-5E7B-4381-8FB2-719A9C4A5589}" type="pres">
      <dgm:prSet presAssocID="{0B5B8342-C1FA-4169-83A1-21B3C9A8D3A4}" presName="composite" presStyleCnt="0"/>
      <dgm:spPr/>
    </dgm:pt>
    <dgm:pt modelId="{2CF432E0-0428-4C30-BC96-D80F2765DE9A}" type="pres">
      <dgm:prSet presAssocID="{0B5B8342-C1FA-4169-83A1-21B3C9A8D3A4}" presName="parTx" presStyleLbl="alignNode1" presStyleIdx="2" presStyleCnt="5">
        <dgm:presLayoutVars>
          <dgm:chMax val="0"/>
          <dgm:chPref val="0"/>
          <dgm:bulletEnabled val="1"/>
        </dgm:presLayoutVars>
      </dgm:prSet>
      <dgm:spPr/>
    </dgm:pt>
    <dgm:pt modelId="{6077DB10-B152-4189-8D0E-6F7416B69D0D}" type="pres">
      <dgm:prSet presAssocID="{0B5B8342-C1FA-4169-83A1-21B3C9A8D3A4}" presName="desTx" presStyleLbl="alignAccFollowNode1" presStyleIdx="2" presStyleCnt="5">
        <dgm:presLayoutVars>
          <dgm:bulletEnabled val="1"/>
        </dgm:presLayoutVars>
      </dgm:prSet>
      <dgm:spPr/>
    </dgm:pt>
    <dgm:pt modelId="{E57C0814-D638-455D-B47C-A48782A5582C}" type="pres">
      <dgm:prSet presAssocID="{D29469FC-21E6-485F-88E1-24CBF005D6B4}" presName="space" presStyleCnt="0"/>
      <dgm:spPr/>
    </dgm:pt>
    <dgm:pt modelId="{EC72FF4D-44BC-4580-8CA2-85C56F7D83D6}" type="pres">
      <dgm:prSet presAssocID="{C53F60B3-84F9-4038-A64A-FEC9B7C41E67}" presName="composite" presStyleCnt="0"/>
      <dgm:spPr/>
    </dgm:pt>
    <dgm:pt modelId="{34069310-21AB-4910-BE73-60BF49739F77}" type="pres">
      <dgm:prSet presAssocID="{C53F60B3-84F9-4038-A64A-FEC9B7C41E67}" presName="parTx" presStyleLbl="alignNode1" presStyleIdx="3" presStyleCnt="5">
        <dgm:presLayoutVars>
          <dgm:chMax val="0"/>
          <dgm:chPref val="0"/>
          <dgm:bulletEnabled val="1"/>
        </dgm:presLayoutVars>
      </dgm:prSet>
      <dgm:spPr/>
    </dgm:pt>
    <dgm:pt modelId="{33D4B8C3-05FF-4154-B30C-FFFE52BD5F8D}" type="pres">
      <dgm:prSet presAssocID="{C53F60B3-84F9-4038-A64A-FEC9B7C41E67}" presName="desTx" presStyleLbl="alignAccFollowNode1" presStyleIdx="3" presStyleCnt="5">
        <dgm:presLayoutVars>
          <dgm:bulletEnabled val="1"/>
        </dgm:presLayoutVars>
      </dgm:prSet>
      <dgm:spPr/>
    </dgm:pt>
    <dgm:pt modelId="{24C06009-4F43-4509-995E-828D256C2460}" type="pres">
      <dgm:prSet presAssocID="{44E63C6A-69AA-41D6-BDF0-0EB58F405DB0}" presName="space" presStyleCnt="0"/>
      <dgm:spPr/>
    </dgm:pt>
    <dgm:pt modelId="{F792237D-7EB0-4FFD-A92C-20F402451233}" type="pres">
      <dgm:prSet presAssocID="{E902236A-C80A-40CB-9521-8C9516176121}" presName="composite" presStyleCnt="0"/>
      <dgm:spPr/>
    </dgm:pt>
    <dgm:pt modelId="{9B5E3DDC-E08E-4455-A35B-5BFB55D5F554}" type="pres">
      <dgm:prSet presAssocID="{E902236A-C80A-40CB-9521-8C9516176121}" presName="parTx" presStyleLbl="alignNode1" presStyleIdx="4" presStyleCnt="5">
        <dgm:presLayoutVars>
          <dgm:chMax val="0"/>
          <dgm:chPref val="0"/>
          <dgm:bulletEnabled val="1"/>
        </dgm:presLayoutVars>
      </dgm:prSet>
      <dgm:spPr/>
    </dgm:pt>
    <dgm:pt modelId="{EAEF9E12-D71A-44EF-BE36-7C561571FCA6}" type="pres">
      <dgm:prSet presAssocID="{E902236A-C80A-40CB-9521-8C9516176121}" presName="desTx" presStyleLbl="alignAccFollowNode1" presStyleIdx="4" presStyleCnt="5">
        <dgm:presLayoutVars>
          <dgm:bulletEnabled val="1"/>
        </dgm:presLayoutVars>
      </dgm:prSet>
      <dgm:spPr/>
    </dgm:pt>
  </dgm:ptLst>
  <dgm:cxnLst>
    <dgm:cxn modelId="{0FBF5200-C254-4070-BC08-B29DD8F23F8C}" srcId="{C53F60B3-84F9-4038-A64A-FEC9B7C41E67}" destId="{876BD3D7-2BD8-4C3B-8528-6AB0390F791E}" srcOrd="1" destOrd="0" parTransId="{0EB4FC36-B7DF-4BEF-90F1-8D647CAE5B53}" sibTransId="{89BB1DDA-DDA5-4FBA-B234-72E13D63FD38}"/>
    <dgm:cxn modelId="{A7A92D02-C609-48D7-960D-1FD268CD50FD}" srcId="{C53F60B3-84F9-4038-A64A-FEC9B7C41E67}" destId="{2EA51212-FD96-4E5F-A2BA-8FB623D499C3}" srcOrd="0" destOrd="0" parTransId="{BAACCAE4-EADB-4196-908C-C014F04415C1}" sibTransId="{77263079-D95C-42FE-9C67-7F6E384433CF}"/>
    <dgm:cxn modelId="{5B5B2D0F-F32C-45AF-8F44-6A738359E275}" type="presOf" srcId="{CF76E716-F247-46FD-9BEF-C49CD4D1C835}" destId="{2768F473-058B-463B-8407-E5E21E43AEC1}" srcOrd="0" destOrd="4" presId="urn:microsoft.com/office/officeart/2005/8/layout/hList1"/>
    <dgm:cxn modelId="{D21FC112-5DDA-45C9-9FF1-BA63AE98F2D4}" srcId="{A07D74FA-C8F2-4526-BE4C-FBDFBB739EB8}" destId="{E4BAAB24-D354-4FC5-BF4C-FE605B2D6DC1}" srcOrd="0" destOrd="0" parTransId="{0C6DB5F8-6C6F-4B02-93F6-12DE23870AED}" sibTransId="{A340E976-3F24-4111-83E2-7C8DE41D64D8}"/>
    <dgm:cxn modelId="{B0E9A61D-B425-4092-8D58-5FAAAF8A8CC7}" srcId="{E902236A-C80A-40CB-9521-8C9516176121}" destId="{0F180AE5-F62B-42CA-9C9A-55049353CE65}" srcOrd="2" destOrd="0" parTransId="{5112CC0C-5B27-4972-841D-38182704755F}" sibTransId="{3154761D-6037-49D6-8D4D-8C57E416FBC6}"/>
    <dgm:cxn modelId="{D4DA771E-A389-497B-89EE-1DD416CF7A98}" type="presOf" srcId="{FF987273-3CFA-4C92-BC46-31FB673F7818}" destId="{EAEF9E12-D71A-44EF-BE36-7C561571FCA6}" srcOrd="0" destOrd="3" presId="urn:microsoft.com/office/officeart/2005/8/layout/hList1"/>
    <dgm:cxn modelId="{267F9C24-B9C8-4907-B5A3-7F295A96BA32}" srcId="{E4BAAB24-D354-4FC5-BF4C-FE605B2D6DC1}" destId="{09D3A6FA-A4F5-4CC3-9474-813A00D5E2C7}" srcOrd="0" destOrd="0" parTransId="{24A0B4A7-32DC-4915-9C21-052E5E2CB66F}" sibTransId="{51C2AF92-2EB9-4505-AB9F-9E93BB281BF1}"/>
    <dgm:cxn modelId="{95D65026-60A2-43B6-8F76-626CBC04F03C}" srcId="{E4BAAB24-D354-4FC5-BF4C-FE605B2D6DC1}" destId="{73FCED0F-2458-4A20-A9D9-9FD0E0DAEE81}" srcOrd="3" destOrd="0" parTransId="{DE4568F8-7633-45D5-95B3-41A764EECB93}" sibTransId="{84DC1554-68E1-422B-B438-E97EAD0E71CF}"/>
    <dgm:cxn modelId="{B200CE27-CC9A-4FFE-AEF5-4B4409AE7E14}" srcId="{C53F60B3-84F9-4038-A64A-FEC9B7C41E67}" destId="{FD5147B8-536D-4D93-AE10-87B7BDAA6614}" srcOrd="3" destOrd="0" parTransId="{8090E6D8-29D5-4412-8C58-A58D7E2B91D4}" sibTransId="{5A3CF5A5-F7A1-422F-B0E7-00E698FBBA32}"/>
    <dgm:cxn modelId="{87003529-5058-4124-A6B1-66DE49A92343}" srcId="{C53F60B3-84F9-4038-A64A-FEC9B7C41E67}" destId="{09603696-C438-4835-A4CF-B222CBD9D7AF}" srcOrd="2" destOrd="0" parTransId="{3C2BEC02-5FF3-4BF9-B1EF-A9449E49ED52}" sibTransId="{CD4DE828-31F3-40EB-9679-F33955388A54}"/>
    <dgm:cxn modelId="{F3DE7A2B-739F-45DC-B5FF-2AD9DD86D5C3}" type="presOf" srcId="{FD5147B8-536D-4D93-AE10-87B7BDAA6614}" destId="{33D4B8C3-05FF-4154-B30C-FFFE52BD5F8D}" srcOrd="0" destOrd="3" presId="urn:microsoft.com/office/officeart/2005/8/layout/hList1"/>
    <dgm:cxn modelId="{913B603B-30F0-4906-A2C5-9926EE479762}" type="presOf" srcId="{84AEBA2C-E831-4611-B186-B6147426FF09}" destId="{13B1964C-4357-4202-A9F5-C99A007CC299}" srcOrd="0" destOrd="2" presId="urn:microsoft.com/office/officeart/2005/8/layout/hList1"/>
    <dgm:cxn modelId="{2751BA3B-E963-4F2B-81DF-22C256B671AD}" srcId="{0B5B8342-C1FA-4169-83A1-21B3C9A8D3A4}" destId="{4DBCBDE1-9095-4EE0-8DBB-AF698A9C1F18}" srcOrd="0" destOrd="0" parTransId="{3682E28C-BB14-48BA-AE04-0A8CAC4444C9}" sibTransId="{78A7B66F-7B3A-42A2-8B94-060288731F21}"/>
    <dgm:cxn modelId="{16C8C73D-1541-4CA0-A1DC-46D830E38F82}" type="presOf" srcId="{0F180AE5-F62B-42CA-9C9A-55049353CE65}" destId="{EAEF9E12-D71A-44EF-BE36-7C561571FCA6}" srcOrd="0" destOrd="2" presId="urn:microsoft.com/office/officeart/2005/8/layout/hList1"/>
    <dgm:cxn modelId="{C5C79D3E-4865-46CD-9BAA-C330F5A0F719}" srcId="{E902236A-C80A-40CB-9521-8C9516176121}" destId="{9A029DC7-5905-45A0-889C-1119B2A0F717}" srcOrd="0" destOrd="0" parTransId="{8C153CC5-794F-4FDB-B473-4DE1B7EDAB6B}" sibTransId="{07584854-1B2B-46C4-843E-7F258523F207}"/>
    <dgm:cxn modelId="{A853D442-8EFC-4F05-98BE-A50F532D805E}" srcId="{29FD90F6-E85B-4720-B930-2FEDCFDFE0D3}" destId="{CF76E716-F247-46FD-9BEF-C49CD4D1C835}" srcOrd="4" destOrd="0" parTransId="{B9C37924-2EB1-4902-B4F2-1A1832583FA8}" sibTransId="{CCE25081-BAD1-461B-B4D5-7E09D871A583}"/>
    <dgm:cxn modelId="{5072D24B-178F-4201-B0E2-83C6C1323D1F}" srcId="{A07D74FA-C8F2-4526-BE4C-FBDFBB739EB8}" destId="{0B5B8342-C1FA-4169-83A1-21B3C9A8D3A4}" srcOrd="2" destOrd="0" parTransId="{F4DC1E7A-A565-464F-96D9-78561D46ED66}" sibTransId="{D29469FC-21E6-485F-88E1-24CBF005D6B4}"/>
    <dgm:cxn modelId="{FDFE764C-95FC-4244-A5ED-7B7306C0BD4C}" srcId="{E4BAAB24-D354-4FC5-BF4C-FE605B2D6DC1}" destId="{76F58699-F605-432A-8361-807107C875E2}" srcOrd="4" destOrd="0" parTransId="{EFEAC866-93F2-4C8E-B741-6EBEE9D5AE46}" sibTransId="{BF0E98DE-948B-4A20-AEE1-F1F4F9B4B6E8}"/>
    <dgm:cxn modelId="{E2DEE158-FB3A-4A82-B877-04965B00506D}" srcId="{0B5B8342-C1FA-4169-83A1-21B3C9A8D3A4}" destId="{3DF2BEE4-2159-4BEB-9FBD-55FD51878C97}" srcOrd="1" destOrd="0" parTransId="{EAF92358-3DBA-4AF2-8193-E62EB8F047B2}" sibTransId="{A52A21EB-F3BB-4736-A69D-79386C855E39}"/>
    <dgm:cxn modelId="{D16A6759-D0B6-426F-B5C7-231A26452C40}" type="presOf" srcId="{73FCED0F-2458-4A20-A9D9-9FD0E0DAEE81}" destId="{13B1964C-4357-4202-A9F5-C99A007CC299}" srcOrd="0" destOrd="3" presId="urn:microsoft.com/office/officeart/2005/8/layout/hList1"/>
    <dgm:cxn modelId="{10A5D659-B223-4F93-B9DE-9E43405258A4}" type="presOf" srcId="{3DF2BEE4-2159-4BEB-9FBD-55FD51878C97}" destId="{6077DB10-B152-4189-8D0E-6F7416B69D0D}" srcOrd="0" destOrd="1" presId="urn:microsoft.com/office/officeart/2005/8/layout/hList1"/>
    <dgm:cxn modelId="{E3B66E5B-C8F5-446F-AEB1-881317C76B53}" srcId="{A07D74FA-C8F2-4526-BE4C-FBDFBB739EB8}" destId="{29FD90F6-E85B-4720-B930-2FEDCFDFE0D3}" srcOrd="1" destOrd="0" parTransId="{7C284723-24A1-42D4-8E21-0A17039C0DAC}" sibTransId="{FAA593B1-94D5-42D1-9D3C-FD233ABC544A}"/>
    <dgm:cxn modelId="{CBA45D61-CB0B-4EF6-9EE7-E94493B045DC}" type="presOf" srcId="{FC6E2899-E5EE-431D-817E-F45C16F797FD}" destId="{2768F473-058B-463B-8407-E5E21E43AEC1}" srcOrd="0" destOrd="3" presId="urn:microsoft.com/office/officeart/2005/8/layout/hList1"/>
    <dgm:cxn modelId="{EF90EB63-5B67-4EB0-BDD8-2DE77921A703}" srcId="{29FD90F6-E85B-4720-B930-2FEDCFDFE0D3}" destId="{635AFBE4-E512-4CFD-8896-4A85F619389C}" srcOrd="1" destOrd="0" parTransId="{9D6A9D31-6C5B-4FBE-A6CA-9AD62091059E}" sibTransId="{98F5083E-1112-4C08-976E-11BF75A29CC6}"/>
    <dgm:cxn modelId="{1EC65D7B-8591-4F9C-ABDC-D645FDCBCDBE}" type="presOf" srcId="{2EA51212-FD96-4E5F-A2BA-8FB623D499C3}" destId="{33D4B8C3-05FF-4154-B30C-FFFE52BD5F8D}" srcOrd="0" destOrd="0" presId="urn:microsoft.com/office/officeart/2005/8/layout/hList1"/>
    <dgm:cxn modelId="{14A85B81-9002-48F2-B272-C574BE186459}" type="presOf" srcId="{4E3405B9-260E-4ADA-AF81-2F2D8CF99299}" destId="{EAEF9E12-D71A-44EF-BE36-7C561571FCA6}" srcOrd="0" destOrd="1" presId="urn:microsoft.com/office/officeart/2005/8/layout/hList1"/>
    <dgm:cxn modelId="{80305E87-CB0E-4DCB-95A9-D27DB6AB2B32}" type="presOf" srcId="{B7387813-C5CA-4B0D-AEAD-03B226FCF192}" destId="{2768F473-058B-463B-8407-E5E21E43AEC1}" srcOrd="0" destOrd="2" presId="urn:microsoft.com/office/officeart/2005/8/layout/hList1"/>
    <dgm:cxn modelId="{87512A8B-D38B-4FD9-A9A2-C7A434C27476}" type="presOf" srcId="{0B5B8342-C1FA-4169-83A1-21B3C9A8D3A4}" destId="{2CF432E0-0428-4C30-BC96-D80F2765DE9A}" srcOrd="0" destOrd="0" presId="urn:microsoft.com/office/officeart/2005/8/layout/hList1"/>
    <dgm:cxn modelId="{39BA6093-816B-4C6F-B255-4D34B9B8B531}" srcId="{29FD90F6-E85B-4720-B930-2FEDCFDFE0D3}" destId="{FC6E2899-E5EE-431D-817E-F45C16F797FD}" srcOrd="3" destOrd="0" parTransId="{E18492B8-A3D5-4960-9E91-98FED7EEDA3F}" sibTransId="{9DE7C9A5-F60C-49F5-AD67-3C36D21AEB94}"/>
    <dgm:cxn modelId="{0C427B9B-8343-4832-8CDB-08BA74EBE8E5}" type="presOf" srcId="{09603696-C438-4835-A4CF-B222CBD9D7AF}" destId="{33D4B8C3-05FF-4154-B30C-FFFE52BD5F8D}" srcOrd="0" destOrd="2" presId="urn:microsoft.com/office/officeart/2005/8/layout/hList1"/>
    <dgm:cxn modelId="{1940F39D-52B7-448D-BA96-DFDF0857A6CF}" srcId="{E4BAAB24-D354-4FC5-BF4C-FE605B2D6DC1}" destId="{BED0FEB9-27ED-4E2A-B8CE-E2EB99635C35}" srcOrd="5" destOrd="0" parTransId="{CE548ACA-445E-4642-B10A-70E72C19F875}" sibTransId="{86C6CB1B-7EF3-4012-9D46-187E7EBE8EAE}"/>
    <dgm:cxn modelId="{FFDABCA7-6666-4CDD-ADBD-E3F0D145B780}" srcId="{0B5B8342-C1FA-4169-83A1-21B3C9A8D3A4}" destId="{0767864A-28F3-4EDA-B8C2-FFF99D3F0259}" srcOrd="2" destOrd="0" parTransId="{4A88407C-F4F7-44C7-A65B-EE2A311A7860}" sibTransId="{B05BAC08-E809-4148-90D7-7B19A66F94CA}"/>
    <dgm:cxn modelId="{779156A8-7649-4718-9205-6493E186D3CE}" srcId="{29FD90F6-E85B-4720-B930-2FEDCFDFE0D3}" destId="{E904FC11-7A58-47FD-9602-531BBC049E8F}" srcOrd="0" destOrd="0" parTransId="{97763C2D-2F65-4176-A7E1-864C71B2824C}" sibTransId="{7E607DD6-C887-47E2-92FE-6B6EF527BB9A}"/>
    <dgm:cxn modelId="{0DD743A9-B39A-4CFD-88AB-1B4F1B57E3DA}" type="presOf" srcId="{635AFBE4-E512-4CFD-8896-4A85F619389C}" destId="{2768F473-058B-463B-8407-E5E21E43AEC1}" srcOrd="0" destOrd="1" presId="urn:microsoft.com/office/officeart/2005/8/layout/hList1"/>
    <dgm:cxn modelId="{137B62AA-8FF5-4D3D-ADD5-95AEEDE205CF}" type="presOf" srcId="{BED0FEB9-27ED-4E2A-B8CE-E2EB99635C35}" destId="{13B1964C-4357-4202-A9F5-C99A007CC299}" srcOrd="0" destOrd="5" presId="urn:microsoft.com/office/officeart/2005/8/layout/hList1"/>
    <dgm:cxn modelId="{57FF3BAD-32CA-4385-8D74-84852DF32926}" type="presOf" srcId="{09D3A6FA-A4F5-4CC3-9474-813A00D5E2C7}" destId="{13B1964C-4357-4202-A9F5-C99A007CC299}" srcOrd="0" destOrd="0" presId="urn:microsoft.com/office/officeart/2005/8/layout/hList1"/>
    <dgm:cxn modelId="{BAD384AE-2632-48B3-AB7F-2BF69DEF9503}" type="presOf" srcId="{E902236A-C80A-40CB-9521-8C9516176121}" destId="{9B5E3DDC-E08E-4455-A35B-5BFB55D5F554}" srcOrd="0" destOrd="0" presId="urn:microsoft.com/office/officeart/2005/8/layout/hList1"/>
    <dgm:cxn modelId="{991467AF-0F7E-485A-B138-EBEBCF1D9F0C}" srcId="{E902236A-C80A-40CB-9521-8C9516176121}" destId="{FF987273-3CFA-4C92-BC46-31FB673F7818}" srcOrd="3" destOrd="0" parTransId="{E9A48A54-B647-46D8-A665-580800C2EFE9}" sibTransId="{BF120F4F-7C9D-4833-ADA3-E33055132E68}"/>
    <dgm:cxn modelId="{14FBBCB1-9D7E-4962-B2F4-D0F5120DA197}" type="presOf" srcId="{E904FC11-7A58-47FD-9602-531BBC049E8F}" destId="{2768F473-058B-463B-8407-E5E21E43AEC1}" srcOrd="0" destOrd="0" presId="urn:microsoft.com/office/officeart/2005/8/layout/hList1"/>
    <dgm:cxn modelId="{1B68CDB7-6CE3-4838-AF0A-ABFC78BC42DE}" type="presOf" srcId="{A07D74FA-C8F2-4526-BE4C-FBDFBB739EB8}" destId="{AD8E5653-918E-4370-889E-E1CAEA7DD6A3}" srcOrd="0" destOrd="0" presId="urn:microsoft.com/office/officeart/2005/8/layout/hList1"/>
    <dgm:cxn modelId="{B07685BE-21B3-418D-80A4-C889FA2FC4DA}" type="presOf" srcId="{876BD3D7-2BD8-4C3B-8528-6AB0390F791E}" destId="{33D4B8C3-05FF-4154-B30C-FFFE52BD5F8D}" srcOrd="0" destOrd="1" presId="urn:microsoft.com/office/officeart/2005/8/layout/hList1"/>
    <dgm:cxn modelId="{13D85DC2-B817-4B17-8156-0A8A6FFE493A}" type="presOf" srcId="{E4BAAB24-D354-4FC5-BF4C-FE605B2D6DC1}" destId="{07A204A9-B514-4F4D-8F7A-491ED8570097}" srcOrd="0" destOrd="0" presId="urn:microsoft.com/office/officeart/2005/8/layout/hList1"/>
    <dgm:cxn modelId="{1E90C8C7-3A18-498C-A915-D2053F504BE6}" type="presOf" srcId="{C53F60B3-84F9-4038-A64A-FEC9B7C41E67}" destId="{34069310-21AB-4910-BE73-60BF49739F77}" srcOrd="0" destOrd="0" presId="urn:microsoft.com/office/officeart/2005/8/layout/hList1"/>
    <dgm:cxn modelId="{546586CC-A18D-49A7-B650-568A136AF86E}" srcId="{A07D74FA-C8F2-4526-BE4C-FBDFBB739EB8}" destId="{E902236A-C80A-40CB-9521-8C9516176121}" srcOrd="4" destOrd="0" parTransId="{C0C75F80-9812-4EF0-A325-045CFB8A512D}" sibTransId="{3CC9EBEF-0AEC-4341-9F45-B7E3A808EF3C}"/>
    <dgm:cxn modelId="{BF2BDDD4-07A9-407B-82B4-C827E23D5B88}" srcId="{E4BAAB24-D354-4FC5-BF4C-FE605B2D6DC1}" destId="{84AEBA2C-E831-4611-B186-B6147426FF09}" srcOrd="2" destOrd="0" parTransId="{6CB3FCF2-307E-4D7B-81C5-FAD61E076ED3}" sibTransId="{9F8B5D69-ABBB-495A-B335-D4E170775B36}"/>
    <dgm:cxn modelId="{770217D8-B118-40C8-8BC3-EA31C0AFA471}" srcId="{0B5B8342-C1FA-4169-83A1-21B3C9A8D3A4}" destId="{AF03D35B-4496-4811-A2FD-37D96AEFEECF}" srcOrd="3" destOrd="0" parTransId="{271D80E2-C63F-42A1-A839-82AB6E341FAF}" sibTransId="{943BDC8D-E5E0-4FF3-81D2-7EDF6571A852}"/>
    <dgm:cxn modelId="{01B965D8-6388-4BCB-9204-CB5819936215}" type="presOf" srcId="{0767864A-28F3-4EDA-B8C2-FFF99D3F0259}" destId="{6077DB10-B152-4189-8D0E-6F7416B69D0D}" srcOrd="0" destOrd="2" presId="urn:microsoft.com/office/officeart/2005/8/layout/hList1"/>
    <dgm:cxn modelId="{9EDF5BDD-4BB2-446F-A105-7F0B927FBA3D}" srcId="{E902236A-C80A-40CB-9521-8C9516176121}" destId="{4E3405B9-260E-4ADA-AF81-2F2D8CF99299}" srcOrd="1" destOrd="0" parTransId="{111C739B-A2E7-4FF0-8701-80D974DFDC1F}" sibTransId="{2B58BCA6-D8BE-434E-B94F-B0DE6C180E95}"/>
    <dgm:cxn modelId="{C4EE70E0-0C66-4807-BD05-3EFCA15AA6D3}" type="presOf" srcId="{9A029DC7-5905-45A0-889C-1119B2A0F717}" destId="{EAEF9E12-D71A-44EF-BE36-7C561571FCA6}" srcOrd="0" destOrd="0" presId="urn:microsoft.com/office/officeart/2005/8/layout/hList1"/>
    <dgm:cxn modelId="{FCB4DEE0-CDCE-4CBE-96EA-A9F19B8CD4D7}" srcId="{29FD90F6-E85B-4720-B930-2FEDCFDFE0D3}" destId="{B7387813-C5CA-4B0D-AEAD-03B226FCF192}" srcOrd="2" destOrd="0" parTransId="{982EE834-9392-4D60-B7D8-149F17124FCB}" sibTransId="{51B03B6A-25B2-4C72-9F06-154AC063BC0F}"/>
    <dgm:cxn modelId="{CA0DAFE5-11D6-4D3D-971D-3199546E7AA0}" type="presOf" srcId="{2EFC3FCF-CFC8-4108-9C5C-2F33A1C6287A}" destId="{13B1964C-4357-4202-A9F5-C99A007CC299}" srcOrd="0" destOrd="1" presId="urn:microsoft.com/office/officeart/2005/8/layout/hList1"/>
    <dgm:cxn modelId="{ABAA63E7-51F2-4EB1-AD64-6FE0FBBF8665}" srcId="{E4BAAB24-D354-4FC5-BF4C-FE605B2D6DC1}" destId="{2EFC3FCF-CFC8-4108-9C5C-2F33A1C6287A}" srcOrd="1" destOrd="0" parTransId="{1390AD5F-43AF-483D-B813-217C0AE3CD6C}" sibTransId="{927899EB-F1CF-4FB3-93E5-944D1734DED2}"/>
    <dgm:cxn modelId="{404C15EC-1B8C-4414-B69D-0C1D969246D1}" type="presOf" srcId="{29FD90F6-E85B-4720-B930-2FEDCFDFE0D3}" destId="{F8B92D4E-99AE-4D5D-9C60-6DD4B9E010F1}" srcOrd="0" destOrd="0" presId="urn:microsoft.com/office/officeart/2005/8/layout/hList1"/>
    <dgm:cxn modelId="{037809F4-C344-465A-A2BB-AA3A565323FC}" srcId="{A07D74FA-C8F2-4526-BE4C-FBDFBB739EB8}" destId="{C53F60B3-84F9-4038-A64A-FEC9B7C41E67}" srcOrd="3" destOrd="0" parTransId="{D81032E1-3C42-4D9D-ADA7-2CC9CF616F7B}" sibTransId="{44E63C6A-69AA-41D6-BDF0-0EB58F405DB0}"/>
    <dgm:cxn modelId="{7CDE7AF6-3448-433F-98EB-F07F501715B6}" type="presOf" srcId="{4DBCBDE1-9095-4EE0-8DBB-AF698A9C1F18}" destId="{6077DB10-B152-4189-8D0E-6F7416B69D0D}" srcOrd="0" destOrd="0" presId="urn:microsoft.com/office/officeart/2005/8/layout/hList1"/>
    <dgm:cxn modelId="{40D54AFB-D194-4E31-8AEB-F1246C0CFF9C}" type="presOf" srcId="{76F58699-F605-432A-8361-807107C875E2}" destId="{13B1964C-4357-4202-A9F5-C99A007CC299}" srcOrd="0" destOrd="4" presId="urn:microsoft.com/office/officeart/2005/8/layout/hList1"/>
    <dgm:cxn modelId="{025D32FD-C717-455B-8D9D-15E9917C7813}" type="presOf" srcId="{AF03D35B-4496-4811-A2FD-37D96AEFEECF}" destId="{6077DB10-B152-4189-8D0E-6F7416B69D0D}" srcOrd="0" destOrd="3" presId="urn:microsoft.com/office/officeart/2005/8/layout/hList1"/>
    <dgm:cxn modelId="{6EE7F985-E13A-4069-9684-46551DB5356C}" type="presParOf" srcId="{AD8E5653-918E-4370-889E-E1CAEA7DD6A3}" destId="{81BACBA7-7E91-4D53-8C4E-7DFCE593496C}" srcOrd="0" destOrd="0" presId="urn:microsoft.com/office/officeart/2005/8/layout/hList1"/>
    <dgm:cxn modelId="{A67F7634-ACD7-423D-A162-C5F1A1D932F8}" type="presParOf" srcId="{81BACBA7-7E91-4D53-8C4E-7DFCE593496C}" destId="{07A204A9-B514-4F4D-8F7A-491ED8570097}" srcOrd="0" destOrd="0" presId="urn:microsoft.com/office/officeart/2005/8/layout/hList1"/>
    <dgm:cxn modelId="{BDA41919-58EC-40DA-997A-A55BE0BDCFF5}" type="presParOf" srcId="{81BACBA7-7E91-4D53-8C4E-7DFCE593496C}" destId="{13B1964C-4357-4202-A9F5-C99A007CC299}" srcOrd="1" destOrd="0" presId="urn:microsoft.com/office/officeart/2005/8/layout/hList1"/>
    <dgm:cxn modelId="{BBC3B73D-9885-43F4-9E0E-C20C702194E5}" type="presParOf" srcId="{AD8E5653-918E-4370-889E-E1CAEA7DD6A3}" destId="{3570A1C7-0858-43FB-849D-BFB08621D46B}" srcOrd="1" destOrd="0" presId="urn:microsoft.com/office/officeart/2005/8/layout/hList1"/>
    <dgm:cxn modelId="{24027971-1EAA-4541-A24B-AC843783FA38}" type="presParOf" srcId="{AD8E5653-918E-4370-889E-E1CAEA7DD6A3}" destId="{2833F4C4-3B92-49CB-A5B8-87755136EEC3}" srcOrd="2" destOrd="0" presId="urn:microsoft.com/office/officeart/2005/8/layout/hList1"/>
    <dgm:cxn modelId="{D41DCA3A-E1E1-4674-8A31-2C41DB641D3C}" type="presParOf" srcId="{2833F4C4-3B92-49CB-A5B8-87755136EEC3}" destId="{F8B92D4E-99AE-4D5D-9C60-6DD4B9E010F1}" srcOrd="0" destOrd="0" presId="urn:microsoft.com/office/officeart/2005/8/layout/hList1"/>
    <dgm:cxn modelId="{42903102-C477-4055-BDCC-9C932EB9C54B}" type="presParOf" srcId="{2833F4C4-3B92-49CB-A5B8-87755136EEC3}" destId="{2768F473-058B-463B-8407-E5E21E43AEC1}" srcOrd="1" destOrd="0" presId="urn:microsoft.com/office/officeart/2005/8/layout/hList1"/>
    <dgm:cxn modelId="{AF122D6A-C4EB-498A-8EC4-D819C6AB6992}" type="presParOf" srcId="{AD8E5653-918E-4370-889E-E1CAEA7DD6A3}" destId="{ACFAA105-7A68-4952-A06E-660D2503D4B1}" srcOrd="3" destOrd="0" presId="urn:microsoft.com/office/officeart/2005/8/layout/hList1"/>
    <dgm:cxn modelId="{C8AAA8C3-B07C-48B5-8134-9B6325055B9A}" type="presParOf" srcId="{AD8E5653-918E-4370-889E-E1CAEA7DD6A3}" destId="{A5CEAD9D-5E7B-4381-8FB2-719A9C4A5589}" srcOrd="4" destOrd="0" presId="urn:microsoft.com/office/officeart/2005/8/layout/hList1"/>
    <dgm:cxn modelId="{B1DC9760-4270-48EF-A571-398D0AB63D0D}" type="presParOf" srcId="{A5CEAD9D-5E7B-4381-8FB2-719A9C4A5589}" destId="{2CF432E0-0428-4C30-BC96-D80F2765DE9A}" srcOrd="0" destOrd="0" presId="urn:microsoft.com/office/officeart/2005/8/layout/hList1"/>
    <dgm:cxn modelId="{584933AE-E385-463E-92D0-5DC32EE708C7}" type="presParOf" srcId="{A5CEAD9D-5E7B-4381-8FB2-719A9C4A5589}" destId="{6077DB10-B152-4189-8D0E-6F7416B69D0D}" srcOrd="1" destOrd="0" presId="urn:microsoft.com/office/officeart/2005/8/layout/hList1"/>
    <dgm:cxn modelId="{2DEE83BA-5F1A-4210-9B1E-2F627CEA23B3}" type="presParOf" srcId="{AD8E5653-918E-4370-889E-E1CAEA7DD6A3}" destId="{E57C0814-D638-455D-B47C-A48782A5582C}" srcOrd="5" destOrd="0" presId="urn:microsoft.com/office/officeart/2005/8/layout/hList1"/>
    <dgm:cxn modelId="{07E96651-6EEB-461E-A3B7-A560B318BC60}" type="presParOf" srcId="{AD8E5653-918E-4370-889E-E1CAEA7DD6A3}" destId="{EC72FF4D-44BC-4580-8CA2-85C56F7D83D6}" srcOrd="6" destOrd="0" presId="urn:microsoft.com/office/officeart/2005/8/layout/hList1"/>
    <dgm:cxn modelId="{BCFD5596-C331-4938-8064-91B62CC418E5}" type="presParOf" srcId="{EC72FF4D-44BC-4580-8CA2-85C56F7D83D6}" destId="{34069310-21AB-4910-BE73-60BF49739F77}" srcOrd="0" destOrd="0" presId="urn:microsoft.com/office/officeart/2005/8/layout/hList1"/>
    <dgm:cxn modelId="{F01EE742-6BE3-4479-B22C-0FE09C9F76FB}" type="presParOf" srcId="{EC72FF4D-44BC-4580-8CA2-85C56F7D83D6}" destId="{33D4B8C3-05FF-4154-B30C-FFFE52BD5F8D}" srcOrd="1" destOrd="0" presId="urn:microsoft.com/office/officeart/2005/8/layout/hList1"/>
    <dgm:cxn modelId="{DCD627D1-2AB4-403E-9231-2051DADC98FF}" type="presParOf" srcId="{AD8E5653-918E-4370-889E-E1CAEA7DD6A3}" destId="{24C06009-4F43-4509-995E-828D256C2460}" srcOrd="7" destOrd="0" presId="urn:microsoft.com/office/officeart/2005/8/layout/hList1"/>
    <dgm:cxn modelId="{19AAA8B2-A4EA-419B-BC7F-4B2FEB8EFE3D}" type="presParOf" srcId="{AD8E5653-918E-4370-889E-E1CAEA7DD6A3}" destId="{F792237D-7EB0-4FFD-A92C-20F402451233}" srcOrd="8" destOrd="0" presId="urn:microsoft.com/office/officeart/2005/8/layout/hList1"/>
    <dgm:cxn modelId="{3395DC7C-1C40-4D61-88A1-9CE15240D23D}" type="presParOf" srcId="{F792237D-7EB0-4FFD-A92C-20F402451233}" destId="{9B5E3DDC-E08E-4455-A35B-5BFB55D5F554}" srcOrd="0" destOrd="0" presId="urn:microsoft.com/office/officeart/2005/8/layout/hList1"/>
    <dgm:cxn modelId="{8C4C9381-7DF1-4992-A624-FB76879E9DC1}" type="presParOf" srcId="{F792237D-7EB0-4FFD-A92C-20F402451233}" destId="{EAEF9E12-D71A-44EF-BE36-7C561571FCA6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436EF65D-A48E-4474-886A-FE52397FC38A}" type="doc">
      <dgm:prSet loTypeId="urn:microsoft.com/office/officeart/2005/8/layout/vList4#3" loCatId="list" qsTypeId="urn:microsoft.com/office/officeart/2005/8/quickstyle/simple5" qsCatId="simple" csTypeId="urn:microsoft.com/office/officeart/2005/8/colors/accent6_1" csCatId="accent6" phldr="1"/>
      <dgm:spPr/>
      <dgm:t>
        <a:bodyPr/>
        <a:lstStyle/>
        <a:p>
          <a:endParaRPr lang="en-US"/>
        </a:p>
      </dgm:t>
    </dgm:pt>
    <dgm:pt modelId="{241B44C4-E3CF-4A89-842C-4D1D687637F0}">
      <dgm:prSet phldrT="[Text]"/>
      <dgm:spPr/>
      <dgm:t>
        <a:bodyPr/>
        <a:lstStyle/>
        <a:p>
          <a:r>
            <a:rPr lang="en-US" b="1" dirty="0">
              <a:solidFill>
                <a:srgbClr val="DB7531"/>
              </a:solidFill>
            </a:rPr>
            <a:t>System Software</a:t>
          </a:r>
        </a:p>
      </dgm:t>
    </dgm:pt>
    <dgm:pt modelId="{BDD228EC-830C-40C6-AC4F-784F37DF0D2F}" type="parTrans" cxnId="{8B3BDFF9-96AF-45B5-9861-0EE9A2A70B01}">
      <dgm:prSet/>
      <dgm:spPr/>
      <dgm:t>
        <a:bodyPr/>
        <a:lstStyle/>
        <a:p>
          <a:endParaRPr lang="en-US"/>
        </a:p>
      </dgm:t>
    </dgm:pt>
    <dgm:pt modelId="{05B49640-ED40-4013-B162-CED958B1304A}" type="sibTrans" cxnId="{8B3BDFF9-96AF-45B5-9861-0EE9A2A70B01}">
      <dgm:prSet/>
      <dgm:spPr/>
      <dgm:t>
        <a:bodyPr/>
        <a:lstStyle/>
        <a:p>
          <a:endParaRPr lang="en-US"/>
        </a:p>
      </dgm:t>
    </dgm:pt>
    <dgm:pt modelId="{4FD94B15-F026-49F7-834A-D8708B7BBE2A}">
      <dgm:prSet phldrT="[Text]"/>
      <dgm:spPr/>
      <dgm:t>
        <a:bodyPr/>
        <a:lstStyle/>
        <a:p>
          <a:r>
            <a:rPr lang="en-US" b="0" dirty="0"/>
            <a:t>Operating system</a:t>
          </a:r>
        </a:p>
      </dgm:t>
    </dgm:pt>
    <dgm:pt modelId="{3A9872B9-8766-4CBB-8EFF-94EF4D240778}" type="parTrans" cxnId="{87D4275E-A4A1-471F-93FF-A1DC3197D3A5}">
      <dgm:prSet/>
      <dgm:spPr/>
      <dgm:t>
        <a:bodyPr/>
        <a:lstStyle/>
        <a:p>
          <a:endParaRPr lang="en-US"/>
        </a:p>
      </dgm:t>
    </dgm:pt>
    <dgm:pt modelId="{C498A82E-94D9-43B0-9F41-5890E43CBDA1}" type="sibTrans" cxnId="{87D4275E-A4A1-471F-93FF-A1DC3197D3A5}">
      <dgm:prSet/>
      <dgm:spPr/>
      <dgm:t>
        <a:bodyPr/>
        <a:lstStyle/>
        <a:p>
          <a:endParaRPr lang="en-US"/>
        </a:p>
      </dgm:t>
    </dgm:pt>
    <dgm:pt modelId="{D77B1436-3E3C-4CCD-9F7C-50A01B1999C8}">
      <dgm:prSet phldrT="[Text]"/>
      <dgm:spPr/>
      <dgm:t>
        <a:bodyPr/>
        <a:lstStyle/>
        <a:p>
          <a:r>
            <a:rPr lang="en-US" b="0" dirty="0"/>
            <a:t>Utility program</a:t>
          </a:r>
        </a:p>
      </dgm:t>
    </dgm:pt>
    <dgm:pt modelId="{85388C3D-271A-4343-B979-23B8351B81EC}" type="parTrans" cxnId="{5B06B129-E28F-49EF-A69F-EC89075D1691}">
      <dgm:prSet/>
      <dgm:spPr/>
      <dgm:t>
        <a:bodyPr/>
        <a:lstStyle/>
        <a:p>
          <a:endParaRPr lang="en-US"/>
        </a:p>
      </dgm:t>
    </dgm:pt>
    <dgm:pt modelId="{E2575BFC-3F06-4F0E-A9E6-49860BD79BBD}" type="sibTrans" cxnId="{5B06B129-E28F-49EF-A69F-EC89075D1691}">
      <dgm:prSet/>
      <dgm:spPr/>
      <dgm:t>
        <a:bodyPr/>
        <a:lstStyle/>
        <a:p>
          <a:endParaRPr lang="en-US"/>
        </a:p>
      </dgm:t>
    </dgm:pt>
    <dgm:pt modelId="{A509F473-C4C7-46EB-A5B3-031489E25D98}">
      <dgm:prSet phldrT="[Text]"/>
      <dgm:spPr/>
      <dgm:t>
        <a:bodyPr/>
        <a:lstStyle/>
        <a:p>
          <a:r>
            <a:rPr lang="en-US" b="1" dirty="0">
              <a:solidFill>
                <a:srgbClr val="DB7531"/>
              </a:solidFill>
            </a:rPr>
            <a:t>Application Software</a:t>
          </a:r>
        </a:p>
      </dgm:t>
    </dgm:pt>
    <dgm:pt modelId="{A8B61D5E-BEBC-4910-8B57-B97E92DBBD87}" type="parTrans" cxnId="{4CE014EC-D9A3-408D-AC04-921725754A8F}">
      <dgm:prSet/>
      <dgm:spPr/>
      <dgm:t>
        <a:bodyPr/>
        <a:lstStyle/>
        <a:p>
          <a:endParaRPr lang="en-US"/>
        </a:p>
      </dgm:t>
    </dgm:pt>
    <dgm:pt modelId="{1A0D91EA-3ADB-4416-B13F-0B112B7C61B7}" type="sibTrans" cxnId="{4CE014EC-D9A3-408D-AC04-921725754A8F}">
      <dgm:prSet/>
      <dgm:spPr/>
      <dgm:t>
        <a:bodyPr/>
        <a:lstStyle/>
        <a:p>
          <a:endParaRPr lang="en-US"/>
        </a:p>
      </dgm:t>
    </dgm:pt>
    <dgm:pt modelId="{23377D1A-31DF-47A3-A0C2-990E5EF6D026}" type="pres">
      <dgm:prSet presAssocID="{436EF65D-A48E-4474-886A-FE52397FC38A}" presName="linear" presStyleCnt="0">
        <dgm:presLayoutVars>
          <dgm:dir/>
          <dgm:resizeHandles val="exact"/>
        </dgm:presLayoutVars>
      </dgm:prSet>
      <dgm:spPr/>
    </dgm:pt>
    <dgm:pt modelId="{CBDB134D-2C8B-4671-8777-5769CFE4B4EC}" type="pres">
      <dgm:prSet presAssocID="{241B44C4-E3CF-4A89-842C-4D1D687637F0}" presName="comp" presStyleCnt="0"/>
      <dgm:spPr/>
    </dgm:pt>
    <dgm:pt modelId="{850F4538-0C74-466E-A2DC-A826110DB51C}" type="pres">
      <dgm:prSet presAssocID="{241B44C4-E3CF-4A89-842C-4D1D687637F0}" presName="box" presStyleLbl="node1" presStyleIdx="0" presStyleCnt="2"/>
      <dgm:spPr/>
    </dgm:pt>
    <dgm:pt modelId="{50BFB772-24EC-4925-A129-789BF47DCB89}" type="pres">
      <dgm:prSet presAssocID="{241B44C4-E3CF-4A89-842C-4D1D687637F0}" presName="img" presStyleLbl="fgImgPlace1" presStyleIdx="0" presStyleCnt="2"/>
      <dgm:spPr>
        <a:blipFill>
          <a:blip xmlns:r="http://schemas.openxmlformats.org/officeDocument/2006/relationships" r:embed="rId1"/>
          <a:srcRect/>
          <a:stretch>
            <a:fillRect l="-28000" r="-28000"/>
          </a:stretch>
        </a:blipFill>
      </dgm:spPr>
    </dgm:pt>
    <dgm:pt modelId="{23050BEB-6827-4EC2-825A-D5D7B447D3E9}" type="pres">
      <dgm:prSet presAssocID="{241B44C4-E3CF-4A89-842C-4D1D687637F0}" presName="text" presStyleLbl="node1" presStyleIdx="0" presStyleCnt="2">
        <dgm:presLayoutVars>
          <dgm:bulletEnabled val="1"/>
        </dgm:presLayoutVars>
      </dgm:prSet>
      <dgm:spPr/>
    </dgm:pt>
    <dgm:pt modelId="{3070FF89-0389-4C87-916A-63A994DBC471}" type="pres">
      <dgm:prSet presAssocID="{05B49640-ED40-4013-B162-CED958B1304A}" presName="spacer" presStyleCnt="0"/>
      <dgm:spPr/>
    </dgm:pt>
    <dgm:pt modelId="{FF9A5F7C-4055-4878-B2E9-2A9B17E72AF3}" type="pres">
      <dgm:prSet presAssocID="{A509F473-C4C7-46EB-A5B3-031489E25D98}" presName="comp" presStyleCnt="0"/>
      <dgm:spPr/>
    </dgm:pt>
    <dgm:pt modelId="{971E44CE-039A-4A87-8D65-3D529E2F3508}" type="pres">
      <dgm:prSet presAssocID="{A509F473-C4C7-46EB-A5B3-031489E25D98}" presName="box" presStyleLbl="node1" presStyleIdx="1" presStyleCnt="2"/>
      <dgm:spPr/>
    </dgm:pt>
    <dgm:pt modelId="{0581C512-F7C9-401B-BD54-44F3F82E3C2C}" type="pres">
      <dgm:prSet presAssocID="{A509F473-C4C7-46EB-A5B3-031489E25D98}" presName="img" presStyleLbl="fgImgPlace1" presStyleIdx="1" presStyleCnt="2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053D7162-626E-4D72-B5AC-CDB041247BAD}" type="pres">
      <dgm:prSet presAssocID="{A509F473-C4C7-46EB-A5B3-031489E25D98}" presName="text" presStyleLbl="node1" presStyleIdx="1" presStyleCnt="2">
        <dgm:presLayoutVars>
          <dgm:bulletEnabled val="1"/>
        </dgm:presLayoutVars>
      </dgm:prSet>
      <dgm:spPr/>
    </dgm:pt>
  </dgm:ptLst>
  <dgm:cxnLst>
    <dgm:cxn modelId="{D0CFD404-4D93-4E21-BE66-F96B954D60BF}" type="presOf" srcId="{D77B1436-3E3C-4CCD-9F7C-50A01B1999C8}" destId="{23050BEB-6827-4EC2-825A-D5D7B447D3E9}" srcOrd="1" destOrd="2" presId="urn:microsoft.com/office/officeart/2005/8/layout/vList4#3"/>
    <dgm:cxn modelId="{82535B1F-513D-49B1-988A-B6ECA151BF8E}" type="presOf" srcId="{A509F473-C4C7-46EB-A5B3-031489E25D98}" destId="{053D7162-626E-4D72-B5AC-CDB041247BAD}" srcOrd="1" destOrd="0" presId="urn:microsoft.com/office/officeart/2005/8/layout/vList4#3"/>
    <dgm:cxn modelId="{5B06B129-E28F-49EF-A69F-EC89075D1691}" srcId="{241B44C4-E3CF-4A89-842C-4D1D687637F0}" destId="{D77B1436-3E3C-4CCD-9F7C-50A01B1999C8}" srcOrd="1" destOrd="0" parTransId="{85388C3D-271A-4343-B979-23B8351B81EC}" sibTransId="{E2575BFC-3F06-4F0E-A9E6-49860BD79BBD}"/>
    <dgm:cxn modelId="{0B62F82F-658C-4259-A0F7-BE75FCD3B2F5}" type="presOf" srcId="{D77B1436-3E3C-4CCD-9F7C-50A01B1999C8}" destId="{850F4538-0C74-466E-A2DC-A826110DB51C}" srcOrd="0" destOrd="2" presId="urn:microsoft.com/office/officeart/2005/8/layout/vList4#3"/>
    <dgm:cxn modelId="{9323DE3E-490A-4C9A-B088-034F3A041ECF}" type="presOf" srcId="{A509F473-C4C7-46EB-A5B3-031489E25D98}" destId="{971E44CE-039A-4A87-8D65-3D529E2F3508}" srcOrd="0" destOrd="0" presId="urn:microsoft.com/office/officeart/2005/8/layout/vList4#3"/>
    <dgm:cxn modelId="{2B5DEF5B-AF79-4989-A9B9-7B7163DF8748}" type="presOf" srcId="{436EF65D-A48E-4474-886A-FE52397FC38A}" destId="{23377D1A-31DF-47A3-A0C2-990E5EF6D026}" srcOrd="0" destOrd="0" presId="urn:microsoft.com/office/officeart/2005/8/layout/vList4#3"/>
    <dgm:cxn modelId="{87D4275E-A4A1-471F-93FF-A1DC3197D3A5}" srcId="{241B44C4-E3CF-4A89-842C-4D1D687637F0}" destId="{4FD94B15-F026-49F7-834A-D8708B7BBE2A}" srcOrd="0" destOrd="0" parTransId="{3A9872B9-8766-4CBB-8EFF-94EF4D240778}" sibTransId="{C498A82E-94D9-43B0-9F41-5890E43CBDA1}"/>
    <dgm:cxn modelId="{BBC34F64-F7B4-49DD-A80A-E3C423672A67}" type="presOf" srcId="{4FD94B15-F026-49F7-834A-D8708B7BBE2A}" destId="{850F4538-0C74-466E-A2DC-A826110DB51C}" srcOrd="0" destOrd="1" presId="urn:microsoft.com/office/officeart/2005/8/layout/vList4#3"/>
    <dgm:cxn modelId="{59C7F6B6-5A71-4836-ACF8-D582766DFA8F}" type="presOf" srcId="{241B44C4-E3CF-4A89-842C-4D1D687637F0}" destId="{23050BEB-6827-4EC2-825A-D5D7B447D3E9}" srcOrd="1" destOrd="0" presId="urn:microsoft.com/office/officeart/2005/8/layout/vList4#3"/>
    <dgm:cxn modelId="{2CCFEAE1-3942-4CFE-BCC4-3BD7AD8CDC6C}" type="presOf" srcId="{241B44C4-E3CF-4A89-842C-4D1D687637F0}" destId="{850F4538-0C74-466E-A2DC-A826110DB51C}" srcOrd="0" destOrd="0" presId="urn:microsoft.com/office/officeart/2005/8/layout/vList4#3"/>
    <dgm:cxn modelId="{4CE014EC-D9A3-408D-AC04-921725754A8F}" srcId="{436EF65D-A48E-4474-886A-FE52397FC38A}" destId="{A509F473-C4C7-46EB-A5B3-031489E25D98}" srcOrd="1" destOrd="0" parTransId="{A8B61D5E-BEBC-4910-8B57-B97E92DBBD87}" sibTransId="{1A0D91EA-3ADB-4416-B13F-0B112B7C61B7}"/>
    <dgm:cxn modelId="{5168FAF0-A90F-4F66-B893-8F97E3B565FD}" type="presOf" srcId="{4FD94B15-F026-49F7-834A-D8708B7BBE2A}" destId="{23050BEB-6827-4EC2-825A-D5D7B447D3E9}" srcOrd="1" destOrd="1" presId="urn:microsoft.com/office/officeart/2005/8/layout/vList4#3"/>
    <dgm:cxn modelId="{8B3BDFF9-96AF-45B5-9861-0EE9A2A70B01}" srcId="{436EF65D-A48E-4474-886A-FE52397FC38A}" destId="{241B44C4-E3CF-4A89-842C-4D1D687637F0}" srcOrd="0" destOrd="0" parTransId="{BDD228EC-830C-40C6-AC4F-784F37DF0D2F}" sibTransId="{05B49640-ED40-4013-B162-CED958B1304A}"/>
    <dgm:cxn modelId="{D3F37ABA-B912-491C-80ED-F9C799012920}" type="presParOf" srcId="{23377D1A-31DF-47A3-A0C2-990E5EF6D026}" destId="{CBDB134D-2C8B-4671-8777-5769CFE4B4EC}" srcOrd="0" destOrd="0" presId="urn:microsoft.com/office/officeart/2005/8/layout/vList4#3"/>
    <dgm:cxn modelId="{3499F718-333F-4D3F-A7EA-215825EE5DAB}" type="presParOf" srcId="{CBDB134D-2C8B-4671-8777-5769CFE4B4EC}" destId="{850F4538-0C74-466E-A2DC-A826110DB51C}" srcOrd="0" destOrd="0" presId="urn:microsoft.com/office/officeart/2005/8/layout/vList4#3"/>
    <dgm:cxn modelId="{58A284E0-4F55-44BE-87D7-C148C742D3F1}" type="presParOf" srcId="{CBDB134D-2C8B-4671-8777-5769CFE4B4EC}" destId="{50BFB772-24EC-4925-A129-789BF47DCB89}" srcOrd="1" destOrd="0" presId="urn:microsoft.com/office/officeart/2005/8/layout/vList4#3"/>
    <dgm:cxn modelId="{F9B2E49B-4747-4A24-8700-2B1997267DBF}" type="presParOf" srcId="{CBDB134D-2C8B-4671-8777-5769CFE4B4EC}" destId="{23050BEB-6827-4EC2-825A-D5D7B447D3E9}" srcOrd="2" destOrd="0" presId="urn:microsoft.com/office/officeart/2005/8/layout/vList4#3"/>
    <dgm:cxn modelId="{7E0D7C69-AD6E-42CD-84F6-14667188682B}" type="presParOf" srcId="{23377D1A-31DF-47A3-A0C2-990E5EF6D026}" destId="{3070FF89-0389-4C87-916A-63A994DBC471}" srcOrd="1" destOrd="0" presId="urn:microsoft.com/office/officeart/2005/8/layout/vList4#3"/>
    <dgm:cxn modelId="{53DC4F7C-EC5D-4B63-8674-02A91CE19416}" type="presParOf" srcId="{23377D1A-31DF-47A3-A0C2-990E5EF6D026}" destId="{FF9A5F7C-4055-4878-B2E9-2A9B17E72AF3}" srcOrd="2" destOrd="0" presId="urn:microsoft.com/office/officeart/2005/8/layout/vList4#3"/>
    <dgm:cxn modelId="{9EF6C161-1D74-4E4C-A010-11A02A5FF0F7}" type="presParOf" srcId="{FF9A5F7C-4055-4878-B2E9-2A9B17E72AF3}" destId="{971E44CE-039A-4A87-8D65-3D529E2F3508}" srcOrd="0" destOrd="0" presId="urn:microsoft.com/office/officeart/2005/8/layout/vList4#3"/>
    <dgm:cxn modelId="{44CA15CB-64A3-4AA9-B59A-3BCB3A5ECF5C}" type="presParOf" srcId="{FF9A5F7C-4055-4878-B2E9-2A9B17E72AF3}" destId="{0581C512-F7C9-401B-BD54-44F3F82E3C2C}" srcOrd="1" destOrd="0" presId="urn:microsoft.com/office/officeart/2005/8/layout/vList4#3"/>
    <dgm:cxn modelId="{FFD3B627-8151-4336-86E2-83FF43B1BA21}" type="presParOf" srcId="{FF9A5F7C-4055-4878-B2E9-2A9B17E72AF3}" destId="{053D7162-626E-4D72-B5AC-CDB041247BAD}" srcOrd="2" destOrd="0" presId="urn:microsoft.com/office/officeart/2005/8/layout/vList4#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C1FCD39F-0E97-48AA-AEE0-ADC5B56E5B6C}" type="doc">
      <dgm:prSet loTypeId="urn:microsoft.com/office/officeart/2005/8/layout/pList2#2" loCatId="list" qsTypeId="urn:microsoft.com/office/officeart/2005/8/quickstyle/simple5" qsCatId="simple" csTypeId="urn:microsoft.com/office/officeart/2005/8/colors/accent6_5" csCatId="accent6" phldr="1"/>
      <dgm:spPr/>
    </dgm:pt>
    <dgm:pt modelId="{A7E3FEEC-B148-4837-B1C1-D6DE439A4D73}">
      <dgm:prSet phldrT="[Text]"/>
      <dgm:spPr/>
      <dgm:t>
        <a:bodyPr/>
        <a:lstStyle/>
        <a:p>
          <a:r>
            <a:rPr lang="en-US" b="1" dirty="0"/>
            <a:t>Home User</a:t>
          </a:r>
        </a:p>
      </dgm:t>
    </dgm:pt>
    <dgm:pt modelId="{8B19ED20-8A7C-4E4D-84EF-1AD8CAF8AB53}" type="parTrans" cxnId="{98FB4799-3E35-4457-9D80-C7E83BB8C8BD}">
      <dgm:prSet/>
      <dgm:spPr/>
      <dgm:t>
        <a:bodyPr/>
        <a:lstStyle/>
        <a:p>
          <a:endParaRPr lang="en-US"/>
        </a:p>
      </dgm:t>
    </dgm:pt>
    <dgm:pt modelId="{A5499BF3-9AD6-426A-97AE-AE5AF1DC4709}" type="sibTrans" cxnId="{98FB4799-3E35-4457-9D80-C7E83BB8C8BD}">
      <dgm:prSet/>
      <dgm:spPr/>
      <dgm:t>
        <a:bodyPr/>
        <a:lstStyle/>
        <a:p>
          <a:endParaRPr lang="en-US"/>
        </a:p>
      </dgm:t>
    </dgm:pt>
    <dgm:pt modelId="{5D4CD719-B83E-42EE-ACD2-165A162563D0}">
      <dgm:prSet phldrT="[Text]"/>
      <dgm:spPr/>
      <dgm:t>
        <a:bodyPr/>
        <a:lstStyle/>
        <a:p>
          <a:pPr algn="l"/>
          <a:r>
            <a:rPr lang="en-US" b="1" dirty="0"/>
            <a:t>Small Office/Home Office User</a:t>
          </a:r>
        </a:p>
      </dgm:t>
    </dgm:pt>
    <dgm:pt modelId="{0EC55621-D379-43D6-A29B-7083CE292E18}" type="parTrans" cxnId="{5E5BDA90-08E8-4A59-85A0-79780EDD9021}">
      <dgm:prSet/>
      <dgm:spPr/>
      <dgm:t>
        <a:bodyPr/>
        <a:lstStyle/>
        <a:p>
          <a:endParaRPr lang="en-US"/>
        </a:p>
      </dgm:t>
    </dgm:pt>
    <dgm:pt modelId="{CC80359D-A9FA-4932-807B-0C3238454EF8}" type="sibTrans" cxnId="{5E5BDA90-08E8-4A59-85A0-79780EDD9021}">
      <dgm:prSet/>
      <dgm:spPr/>
      <dgm:t>
        <a:bodyPr/>
        <a:lstStyle/>
        <a:p>
          <a:endParaRPr lang="en-US"/>
        </a:p>
      </dgm:t>
    </dgm:pt>
    <dgm:pt modelId="{84481018-811F-4E1D-8C1F-E9728D9F182A}">
      <dgm:prSet phldrT="[Text]"/>
      <dgm:spPr/>
      <dgm:t>
        <a:bodyPr/>
        <a:lstStyle/>
        <a:p>
          <a:pPr algn="l"/>
          <a:r>
            <a:rPr lang="en-US" b="1" dirty="0"/>
            <a:t>Mobile User</a:t>
          </a:r>
        </a:p>
      </dgm:t>
    </dgm:pt>
    <dgm:pt modelId="{4449007A-4827-4CB1-A68D-364C944207AC}" type="parTrans" cxnId="{767E487C-012D-4D66-A259-0B7857B88E4A}">
      <dgm:prSet/>
      <dgm:spPr/>
      <dgm:t>
        <a:bodyPr/>
        <a:lstStyle/>
        <a:p>
          <a:endParaRPr lang="en-US"/>
        </a:p>
      </dgm:t>
    </dgm:pt>
    <dgm:pt modelId="{85F66C38-7E27-4A85-B524-8ED7C8AD59A6}" type="sibTrans" cxnId="{767E487C-012D-4D66-A259-0B7857B88E4A}">
      <dgm:prSet/>
      <dgm:spPr/>
      <dgm:t>
        <a:bodyPr/>
        <a:lstStyle/>
        <a:p>
          <a:endParaRPr lang="en-US"/>
        </a:p>
      </dgm:t>
    </dgm:pt>
    <dgm:pt modelId="{3DE1B5B4-9D9A-4679-970C-7DD5A86466DD}">
      <dgm:prSet phldrT="[Text]"/>
      <dgm:spPr/>
      <dgm:t>
        <a:bodyPr/>
        <a:lstStyle/>
        <a:p>
          <a:r>
            <a:rPr lang="en-US" dirty="0"/>
            <a:t>Personal financial management</a:t>
          </a:r>
        </a:p>
      </dgm:t>
    </dgm:pt>
    <dgm:pt modelId="{8E8B2428-8F0E-4186-B42B-2089A9417FE0}" type="parTrans" cxnId="{2B1A3AC3-6164-4B75-9565-63DD63BA62B8}">
      <dgm:prSet/>
      <dgm:spPr/>
      <dgm:t>
        <a:bodyPr/>
        <a:lstStyle/>
        <a:p>
          <a:endParaRPr lang="en-US"/>
        </a:p>
      </dgm:t>
    </dgm:pt>
    <dgm:pt modelId="{88C7EC2E-B8F1-42B4-8169-92D100350879}" type="sibTrans" cxnId="{2B1A3AC3-6164-4B75-9565-63DD63BA62B8}">
      <dgm:prSet/>
      <dgm:spPr/>
      <dgm:t>
        <a:bodyPr/>
        <a:lstStyle/>
        <a:p>
          <a:endParaRPr lang="en-US"/>
        </a:p>
      </dgm:t>
    </dgm:pt>
    <dgm:pt modelId="{C670DC87-B19B-4EF2-BAC2-299A1E18D68B}">
      <dgm:prSet phldrT="[Text]"/>
      <dgm:spPr/>
      <dgm:t>
        <a:bodyPr/>
        <a:lstStyle/>
        <a:p>
          <a:r>
            <a:rPr lang="en-US" dirty="0"/>
            <a:t>Web access</a:t>
          </a:r>
        </a:p>
      </dgm:t>
    </dgm:pt>
    <dgm:pt modelId="{3F4C849A-09A7-48DB-BCA2-029DC519AEEC}" type="parTrans" cxnId="{8494EE76-1348-4DA9-838E-8879B9150CF7}">
      <dgm:prSet/>
      <dgm:spPr/>
      <dgm:t>
        <a:bodyPr/>
        <a:lstStyle/>
        <a:p>
          <a:endParaRPr lang="en-US"/>
        </a:p>
      </dgm:t>
    </dgm:pt>
    <dgm:pt modelId="{CCD7C968-E437-4F9A-873B-C9C7F943E81C}" type="sibTrans" cxnId="{8494EE76-1348-4DA9-838E-8879B9150CF7}">
      <dgm:prSet/>
      <dgm:spPr/>
      <dgm:t>
        <a:bodyPr/>
        <a:lstStyle/>
        <a:p>
          <a:endParaRPr lang="en-US"/>
        </a:p>
      </dgm:t>
    </dgm:pt>
    <dgm:pt modelId="{06A382C5-44A6-468B-AE33-C4167FA7ACBF}">
      <dgm:prSet phldrT="[Text]"/>
      <dgm:spPr/>
      <dgm:t>
        <a:bodyPr/>
        <a:lstStyle/>
        <a:p>
          <a:r>
            <a:rPr lang="en-US" dirty="0"/>
            <a:t>Communications</a:t>
          </a:r>
        </a:p>
      </dgm:t>
    </dgm:pt>
    <dgm:pt modelId="{0EEBDCF2-B254-407E-B10C-A19F80C2C3DF}" type="parTrans" cxnId="{4C33050F-335A-43C0-9CB0-7C17B703449A}">
      <dgm:prSet/>
      <dgm:spPr/>
      <dgm:t>
        <a:bodyPr/>
        <a:lstStyle/>
        <a:p>
          <a:endParaRPr lang="en-US"/>
        </a:p>
      </dgm:t>
    </dgm:pt>
    <dgm:pt modelId="{448484D5-FC3C-47EB-92DF-D1CBC4A40085}" type="sibTrans" cxnId="{4C33050F-335A-43C0-9CB0-7C17B703449A}">
      <dgm:prSet/>
      <dgm:spPr/>
      <dgm:t>
        <a:bodyPr/>
        <a:lstStyle/>
        <a:p>
          <a:endParaRPr lang="en-US"/>
        </a:p>
      </dgm:t>
    </dgm:pt>
    <dgm:pt modelId="{F2A41CB7-4C45-4AA1-8C9F-02898291855B}">
      <dgm:prSet phldrT="[Text]"/>
      <dgm:spPr/>
      <dgm:t>
        <a:bodyPr/>
        <a:lstStyle/>
        <a:p>
          <a:r>
            <a:rPr lang="en-US" dirty="0"/>
            <a:t>Entertainment</a:t>
          </a:r>
        </a:p>
      </dgm:t>
    </dgm:pt>
    <dgm:pt modelId="{57E9FE8D-8787-437C-A61A-360CA4A96ED1}" type="parTrans" cxnId="{66E015D1-D4DC-4D57-9B5E-564E30EFB622}">
      <dgm:prSet/>
      <dgm:spPr/>
      <dgm:t>
        <a:bodyPr/>
        <a:lstStyle/>
        <a:p>
          <a:endParaRPr lang="en-US"/>
        </a:p>
      </dgm:t>
    </dgm:pt>
    <dgm:pt modelId="{B446E30B-0680-4A0B-89C5-F187C6C98B51}" type="sibTrans" cxnId="{66E015D1-D4DC-4D57-9B5E-564E30EFB622}">
      <dgm:prSet/>
      <dgm:spPr/>
      <dgm:t>
        <a:bodyPr/>
        <a:lstStyle/>
        <a:p>
          <a:endParaRPr lang="en-US"/>
        </a:p>
      </dgm:t>
    </dgm:pt>
    <dgm:pt modelId="{0C2BAF66-D1FF-4A04-AE51-15623D2AB8DF}">
      <dgm:prSet/>
      <dgm:spPr/>
      <dgm:t>
        <a:bodyPr/>
        <a:lstStyle/>
        <a:p>
          <a:pPr algn="l"/>
          <a:r>
            <a:rPr lang="en-US" b="0" dirty="0"/>
            <a:t>Look up information</a:t>
          </a:r>
        </a:p>
      </dgm:t>
    </dgm:pt>
    <dgm:pt modelId="{36ACD232-2496-473A-A53D-5AB4639879A7}" type="parTrans" cxnId="{CA3A1212-836F-4B42-AC04-5E86C2DA283D}">
      <dgm:prSet/>
      <dgm:spPr/>
      <dgm:t>
        <a:bodyPr/>
        <a:lstStyle/>
        <a:p>
          <a:endParaRPr lang="en-US"/>
        </a:p>
      </dgm:t>
    </dgm:pt>
    <dgm:pt modelId="{D056229F-4CB8-44F5-A053-87795523A179}" type="sibTrans" cxnId="{CA3A1212-836F-4B42-AC04-5E86C2DA283D}">
      <dgm:prSet/>
      <dgm:spPr/>
      <dgm:t>
        <a:bodyPr/>
        <a:lstStyle/>
        <a:p>
          <a:endParaRPr lang="en-US"/>
        </a:p>
      </dgm:t>
    </dgm:pt>
    <dgm:pt modelId="{15A5F6DE-E672-4085-9FF8-98E80EDB4BAB}">
      <dgm:prSet/>
      <dgm:spPr/>
      <dgm:t>
        <a:bodyPr/>
        <a:lstStyle/>
        <a:p>
          <a:pPr algn="l"/>
          <a:r>
            <a:rPr lang="en-US" b="0" dirty="0"/>
            <a:t>Send and receive e-mail messages</a:t>
          </a:r>
        </a:p>
      </dgm:t>
    </dgm:pt>
    <dgm:pt modelId="{3B8A0392-5EBE-4DD7-82A4-5B3E4A9E8119}" type="parTrans" cxnId="{D8BAFBBB-9896-4262-A205-045315725920}">
      <dgm:prSet/>
      <dgm:spPr/>
      <dgm:t>
        <a:bodyPr/>
        <a:lstStyle/>
        <a:p>
          <a:endParaRPr lang="en-US"/>
        </a:p>
      </dgm:t>
    </dgm:pt>
    <dgm:pt modelId="{08465FF8-2BD8-444C-B137-2A9CCA621ACB}" type="sibTrans" cxnId="{D8BAFBBB-9896-4262-A205-045315725920}">
      <dgm:prSet/>
      <dgm:spPr/>
      <dgm:t>
        <a:bodyPr/>
        <a:lstStyle/>
        <a:p>
          <a:endParaRPr lang="en-US"/>
        </a:p>
      </dgm:t>
    </dgm:pt>
    <dgm:pt modelId="{B7982156-DC2C-47C8-884A-0338FEEDB098}">
      <dgm:prSet/>
      <dgm:spPr/>
      <dgm:t>
        <a:bodyPr/>
        <a:lstStyle/>
        <a:p>
          <a:pPr algn="l"/>
          <a:r>
            <a:rPr lang="en-US" b="0" dirty="0"/>
            <a:t>Make telephone calls</a:t>
          </a:r>
        </a:p>
      </dgm:t>
    </dgm:pt>
    <dgm:pt modelId="{35654DCF-167C-464E-86E2-CC64E9D09115}" type="parTrans" cxnId="{F0DB4388-CE0B-4947-8B92-4D2A8849CA9F}">
      <dgm:prSet/>
      <dgm:spPr/>
      <dgm:t>
        <a:bodyPr/>
        <a:lstStyle/>
        <a:p>
          <a:endParaRPr lang="en-US"/>
        </a:p>
      </dgm:t>
    </dgm:pt>
    <dgm:pt modelId="{89AAC450-F1F0-4760-A24C-24FCAB87C666}" type="sibTrans" cxnId="{F0DB4388-CE0B-4947-8B92-4D2A8849CA9F}">
      <dgm:prSet/>
      <dgm:spPr/>
      <dgm:t>
        <a:bodyPr/>
        <a:lstStyle/>
        <a:p>
          <a:endParaRPr lang="en-US"/>
        </a:p>
      </dgm:t>
    </dgm:pt>
    <dgm:pt modelId="{06FDA634-6BE1-4581-AD04-67C2417D55A1}">
      <dgm:prSet phldrT="[Text]"/>
      <dgm:spPr/>
      <dgm:t>
        <a:bodyPr/>
        <a:lstStyle/>
        <a:p>
          <a:pPr algn="l"/>
          <a:r>
            <a:rPr lang="en-US" b="0" dirty="0"/>
            <a:t>Connect to other computers on a network or the Internet</a:t>
          </a:r>
        </a:p>
      </dgm:t>
    </dgm:pt>
    <dgm:pt modelId="{24FF037F-F6EC-49D3-8C5F-1A65B11BF5CA}" type="parTrans" cxnId="{599F3024-04F8-4A48-8F8A-F1187B7E9B70}">
      <dgm:prSet/>
      <dgm:spPr/>
      <dgm:t>
        <a:bodyPr/>
        <a:lstStyle/>
        <a:p>
          <a:endParaRPr lang="en-US"/>
        </a:p>
      </dgm:t>
    </dgm:pt>
    <dgm:pt modelId="{C83F38F1-EF7D-4D33-A1A5-44C53ABB4128}" type="sibTrans" cxnId="{599F3024-04F8-4A48-8F8A-F1187B7E9B70}">
      <dgm:prSet/>
      <dgm:spPr/>
      <dgm:t>
        <a:bodyPr/>
        <a:lstStyle/>
        <a:p>
          <a:endParaRPr lang="en-US"/>
        </a:p>
      </dgm:t>
    </dgm:pt>
    <dgm:pt modelId="{1AA6B8E6-9261-49BC-980E-23FA59FD8F4E}">
      <dgm:prSet phldrT="[Text]"/>
      <dgm:spPr/>
      <dgm:t>
        <a:bodyPr/>
        <a:lstStyle/>
        <a:p>
          <a:pPr algn="l"/>
          <a:r>
            <a:rPr lang="en-US" b="0" dirty="0"/>
            <a:t>Transfer information</a:t>
          </a:r>
        </a:p>
      </dgm:t>
    </dgm:pt>
    <dgm:pt modelId="{8F0812AF-1BF2-4DDC-9759-9D90EA0409A9}" type="parTrans" cxnId="{BF78D79E-1874-482F-8B33-F2652EBB0569}">
      <dgm:prSet/>
      <dgm:spPr/>
      <dgm:t>
        <a:bodyPr/>
        <a:lstStyle/>
        <a:p>
          <a:endParaRPr lang="en-US"/>
        </a:p>
      </dgm:t>
    </dgm:pt>
    <dgm:pt modelId="{7ADEB736-D6E7-43F7-A22B-6774FF54D840}" type="sibTrans" cxnId="{BF78D79E-1874-482F-8B33-F2652EBB0569}">
      <dgm:prSet/>
      <dgm:spPr/>
      <dgm:t>
        <a:bodyPr/>
        <a:lstStyle/>
        <a:p>
          <a:endParaRPr lang="en-US"/>
        </a:p>
      </dgm:t>
    </dgm:pt>
    <dgm:pt modelId="{66A6401B-BFD4-4EDA-AF75-6C9781F59702}">
      <dgm:prSet phldrT="[Text]"/>
      <dgm:spPr/>
      <dgm:t>
        <a:bodyPr/>
        <a:lstStyle/>
        <a:p>
          <a:pPr algn="l"/>
          <a:r>
            <a:rPr lang="en-US" b="0" dirty="0"/>
            <a:t>Play video games</a:t>
          </a:r>
        </a:p>
      </dgm:t>
    </dgm:pt>
    <dgm:pt modelId="{F6BF0196-354C-4FB2-84D2-98B7BCD7B1EA}" type="parTrans" cxnId="{5121FF58-98BB-42CA-B123-95B1199C7F47}">
      <dgm:prSet/>
      <dgm:spPr/>
      <dgm:t>
        <a:bodyPr/>
        <a:lstStyle/>
        <a:p>
          <a:endParaRPr lang="en-US"/>
        </a:p>
      </dgm:t>
    </dgm:pt>
    <dgm:pt modelId="{989231B0-73CE-4EE0-A041-83DE1E4D1921}" type="sibTrans" cxnId="{5121FF58-98BB-42CA-B123-95B1199C7F47}">
      <dgm:prSet/>
      <dgm:spPr/>
      <dgm:t>
        <a:bodyPr/>
        <a:lstStyle/>
        <a:p>
          <a:endParaRPr lang="en-US"/>
        </a:p>
      </dgm:t>
    </dgm:pt>
    <dgm:pt modelId="{A09733D0-BB7F-4963-8B53-A1997EA2A1E9}">
      <dgm:prSet phldrT="[Text]"/>
      <dgm:spPr/>
      <dgm:t>
        <a:bodyPr/>
        <a:lstStyle/>
        <a:p>
          <a:pPr algn="l"/>
          <a:r>
            <a:rPr lang="en-US" b="0" dirty="0"/>
            <a:t>Listen to music</a:t>
          </a:r>
        </a:p>
      </dgm:t>
    </dgm:pt>
    <dgm:pt modelId="{8F2C4D4B-B6EF-4333-A7C9-EDEFAF2ED488}" type="parTrans" cxnId="{E7CC7C48-4B3F-44AC-9D2A-3ED1A2C89DA1}">
      <dgm:prSet/>
      <dgm:spPr/>
      <dgm:t>
        <a:bodyPr/>
        <a:lstStyle/>
        <a:p>
          <a:endParaRPr lang="en-US"/>
        </a:p>
      </dgm:t>
    </dgm:pt>
    <dgm:pt modelId="{02BA7E43-E9FE-485B-A83F-E51A2E904FE3}" type="sibTrans" cxnId="{E7CC7C48-4B3F-44AC-9D2A-3ED1A2C89DA1}">
      <dgm:prSet/>
      <dgm:spPr/>
      <dgm:t>
        <a:bodyPr/>
        <a:lstStyle/>
        <a:p>
          <a:endParaRPr lang="en-US"/>
        </a:p>
      </dgm:t>
    </dgm:pt>
    <dgm:pt modelId="{25D14906-E4B3-4A3E-BB4A-C2B434BF011F}">
      <dgm:prSet phldrT="[Text]"/>
      <dgm:spPr/>
      <dgm:t>
        <a:bodyPr/>
        <a:lstStyle/>
        <a:p>
          <a:pPr algn="l"/>
          <a:r>
            <a:rPr lang="en-US" b="0" dirty="0"/>
            <a:t>Watch movies</a:t>
          </a:r>
        </a:p>
        <a:p>
          <a:pPr algn="l"/>
          <a:endParaRPr lang="en-US" b="1" dirty="0"/>
        </a:p>
      </dgm:t>
    </dgm:pt>
    <dgm:pt modelId="{2F304BE0-E6FA-4FAE-B966-EFA036F6EC92}" type="parTrans" cxnId="{22ABCC4D-DFEC-4CFF-97DA-4A0D4FF88E49}">
      <dgm:prSet/>
      <dgm:spPr/>
      <dgm:t>
        <a:bodyPr/>
        <a:lstStyle/>
        <a:p>
          <a:endParaRPr lang="en-US"/>
        </a:p>
      </dgm:t>
    </dgm:pt>
    <dgm:pt modelId="{2A54CF83-068D-4DBF-8676-121AE86F144D}" type="sibTrans" cxnId="{22ABCC4D-DFEC-4CFF-97DA-4A0D4FF88E49}">
      <dgm:prSet/>
      <dgm:spPr/>
      <dgm:t>
        <a:bodyPr/>
        <a:lstStyle/>
        <a:p>
          <a:endParaRPr lang="en-US"/>
        </a:p>
      </dgm:t>
    </dgm:pt>
    <dgm:pt modelId="{07F57FD7-6DC8-4D2D-A11B-B87244ADF9AC}" type="pres">
      <dgm:prSet presAssocID="{C1FCD39F-0E97-48AA-AEE0-ADC5B56E5B6C}" presName="Name0" presStyleCnt="0">
        <dgm:presLayoutVars>
          <dgm:dir/>
          <dgm:resizeHandles val="exact"/>
        </dgm:presLayoutVars>
      </dgm:prSet>
      <dgm:spPr/>
    </dgm:pt>
    <dgm:pt modelId="{5E2347AB-C873-4AF7-9A8E-C01A6D2A6BF8}" type="pres">
      <dgm:prSet presAssocID="{C1FCD39F-0E97-48AA-AEE0-ADC5B56E5B6C}" presName="bkgdShp" presStyleLbl="alignAccFollowNode1" presStyleIdx="0" presStyleCnt="1"/>
      <dgm:spPr/>
    </dgm:pt>
    <dgm:pt modelId="{86A8CD89-2D76-424E-8E4B-D2838F73EC40}" type="pres">
      <dgm:prSet presAssocID="{C1FCD39F-0E97-48AA-AEE0-ADC5B56E5B6C}" presName="linComp" presStyleCnt="0"/>
      <dgm:spPr/>
    </dgm:pt>
    <dgm:pt modelId="{6BA249FB-1852-4202-BDD2-DE4B5B39E1BE}" type="pres">
      <dgm:prSet presAssocID="{A7E3FEEC-B148-4837-B1C1-D6DE439A4D73}" presName="compNode" presStyleCnt="0"/>
      <dgm:spPr/>
    </dgm:pt>
    <dgm:pt modelId="{3C54B383-A453-4C43-9811-8DAC599F367D}" type="pres">
      <dgm:prSet presAssocID="{A7E3FEEC-B148-4837-B1C1-D6DE439A4D73}" presName="node" presStyleLbl="node1" presStyleIdx="0" presStyleCnt="3">
        <dgm:presLayoutVars>
          <dgm:bulletEnabled val="1"/>
        </dgm:presLayoutVars>
      </dgm:prSet>
      <dgm:spPr/>
    </dgm:pt>
    <dgm:pt modelId="{FA4553F9-CAF9-44C5-9EEF-3FE7A9455E19}" type="pres">
      <dgm:prSet presAssocID="{A7E3FEEC-B148-4837-B1C1-D6DE439A4D73}" presName="invisiNode" presStyleLbl="node1" presStyleIdx="0" presStyleCnt="3"/>
      <dgm:spPr/>
    </dgm:pt>
    <dgm:pt modelId="{DF529D91-F0B2-4421-8CE4-A3C5D3E542E3}" type="pres">
      <dgm:prSet presAssocID="{A7E3FEEC-B148-4837-B1C1-D6DE439A4D73}" presName="imagNode" presStyleLbl="fgImgPlace1" presStyleIdx="0" presStyleCnt="3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BE8F74F5-D945-468A-93E7-1A10CDE9659E}" type="pres">
      <dgm:prSet presAssocID="{A5499BF3-9AD6-426A-97AE-AE5AF1DC4709}" presName="sibTrans" presStyleLbl="sibTrans2D1" presStyleIdx="0" presStyleCnt="0"/>
      <dgm:spPr/>
    </dgm:pt>
    <dgm:pt modelId="{8658B346-42E7-4CB6-9AE7-9F17B04AC21A}" type="pres">
      <dgm:prSet presAssocID="{5D4CD719-B83E-42EE-ACD2-165A162563D0}" presName="compNode" presStyleCnt="0"/>
      <dgm:spPr/>
    </dgm:pt>
    <dgm:pt modelId="{F4E38101-1BA3-4D65-8D38-DBCA9DE957E5}" type="pres">
      <dgm:prSet presAssocID="{5D4CD719-B83E-42EE-ACD2-165A162563D0}" presName="node" presStyleLbl="node1" presStyleIdx="1" presStyleCnt="3">
        <dgm:presLayoutVars>
          <dgm:bulletEnabled val="1"/>
        </dgm:presLayoutVars>
      </dgm:prSet>
      <dgm:spPr/>
    </dgm:pt>
    <dgm:pt modelId="{5792984B-85BA-4489-8B57-0DF856E72227}" type="pres">
      <dgm:prSet presAssocID="{5D4CD719-B83E-42EE-ACD2-165A162563D0}" presName="invisiNode" presStyleLbl="node1" presStyleIdx="1" presStyleCnt="3"/>
      <dgm:spPr/>
    </dgm:pt>
    <dgm:pt modelId="{C6CB2768-858A-4C53-8902-3FB6F2548F9D}" type="pres">
      <dgm:prSet presAssocID="{5D4CD719-B83E-42EE-ACD2-165A162563D0}" presName="imagNode" presStyleLbl="fgImgPlace1" presStyleIdx="1" presStyleCnt="3"/>
      <dgm:spPr>
        <a:blipFill>
          <a:blip xmlns:r="http://schemas.openxmlformats.org/officeDocument/2006/relationships" r:embed="rId2"/>
          <a:srcRect/>
          <a:stretch>
            <a:fillRect t="-23000" b="-23000"/>
          </a:stretch>
        </a:blipFill>
      </dgm:spPr>
    </dgm:pt>
    <dgm:pt modelId="{D277D079-D97D-4CF0-9AFC-A912838AD1CD}" type="pres">
      <dgm:prSet presAssocID="{CC80359D-A9FA-4932-807B-0C3238454EF8}" presName="sibTrans" presStyleLbl="sibTrans2D1" presStyleIdx="0" presStyleCnt="0"/>
      <dgm:spPr/>
    </dgm:pt>
    <dgm:pt modelId="{DF30E1AC-F3C4-49C3-BEDC-FBE4330983D9}" type="pres">
      <dgm:prSet presAssocID="{84481018-811F-4E1D-8C1F-E9728D9F182A}" presName="compNode" presStyleCnt="0"/>
      <dgm:spPr/>
    </dgm:pt>
    <dgm:pt modelId="{BF46351F-8C74-429D-A677-2C1E78EBFEB1}" type="pres">
      <dgm:prSet presAssocID="{84481018-811F-4E1D-8C1F-E9728D9F182A}" presName="node" presStyleLbl="node1" presStyleIdx="2" presStyleCnt="3">
        <dgm:presLayoutVars>
          <dgm:bulletEnabled val="1"/>
        </dgm:presLayoutVars>
      </dgm:prSet>
      <dgm:spPr/>
    </dgm:pt>
    <dgm:pt modelId="{BE46606F-C9D8-4C0F-BA1B-ACC12D0DD09B}" type="pres">
      <dgm:prSet presAssocID="{84481018-811F-4E1D-8C1F-E9728D9F182A}" presName="invisiNode" presStyleLbl="node1" presStyleIdx="2" presStyleCnt="3"/>
      <dgm:spPr/>
    </dgm:pt>
    <dgm:pt modelId="{D03B989F-8574-4D70-A548-E37014D1359A}" type="pres">
      <dgm:prSet presAssocID="{84481018-811F-4E1D-8C1F-E9728D9F182A}" presName="imagNode" presStyleLbl="fgImgPlace1" presStyleIdx="2" presStyleCnt="3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</dgm:ptLst>
  <dgm:cxnLst>
    <dgm:cxn modelId="{76B1C40C-B56D-4014-9846-D0F3272AAE03}" type="presOf" srcId="{1AA6B8E6-9261-49BC-980E-23FA59FD8F4E}" destId="{BF46351F-8C74-429D-A677-2C1E78EBFEB1}" srcOrd="0" destOrd="2" presId="urn:microsoft.com/office/officeart/2005/8/layout/pList2#2"/>
    <dgm:cxn modelId="{4C33050F-335A-43C0-9CB0-7C17B703449A}" srcId="{A7E3FEEC-B148-4837-B1C1-D6DE439A4D73}" destId="{06A382C5-44A6-468B-AE33-C4167FA7ACBF}" srcOrd="2" destOrd="0" parTransId="{0EEBDCF2-B254-407E-B10C-A19F80C2C3DF}" sibTransId="{448484D5-FC3C-47EB-92DF-D1CBC4A40085}"/>
    <dgm:cxn modelId="{CA3A1212-836F-4B42-AC04-5E86C2DA283D}" srcId="{5D4CD719-B83E-42EE-ACD2-165A162563D0}" destId="{0C2BAF66-D1FF-4A04-AE51-15623D2AB8DF}" srcOrd="0" destOrd="0" parTransId="{36ACD232-2496-473A-A53D-5AB4639879A7}" sibTransId="{D056229F-4CB8-44F5-A053-87795523A179}"/>
    <dgm:cxn modelId="{599F3024-04F8-4A48-8F8A-F1187B7E9B70}" srcId="{84481018-811F-4E1D-8C1F-E9728D9F182A}" destId="{06FDA634-6BE1-4581-AD04-67C2417D55A1}" srcOrd="0" destOrd="0" parTransId="{24FF037F-F6EC-49D3-8C5F-1A65B11BF5CA}" sibTransId="{C83F38F1-EF7D-4D33-A1A5-44C53ABB4128}"/>
    <dgm:cxn modelId="{7C650B31-E8D4-4015-973C-57FA4365184E}" type="presOf" srcId="{F2A41CB7-4C45-4AA1-8C9F-02898291855B}" destId="{3C54B383-A453-4C43-9811-8DAC599F367D}" srcOrd="0" destOrd="4" presId="urn:microsoft.com/office/officeart/2005/8/layout/pList2#2"/>
    <dgm:cxn modelId="{02043531-82D5-4E73-898B-0A00AA9E64DA}" type="presOf" srcId="{3DE1B5B4-9D9A-4679-970C-7DD5A86466DD}" destId="{3C54B383-A453-4C43-9811-8DAC599F367D}" srcOrd="0" destOrd="1" presId="urn:microsoft.com/office/officeart/2005/8/layout/pList2#2"/>
    <dgm:cxn modelId="{65EDBD39-9677-44D2-A1A1-D5BE210F159F}" type="presOf" srcId="{C670DC87-B19B-4EF2-BAC2-299A1E18D68B}" destId="{3C54B383-A453-4C43-9811-8DAC599F367D}" srcOrd="0" destOrd="2" presId="urn:microsoft.com/office/officeart/2005/8/layout/pList2#2"/>
    <dgm:cxn modelId="{330D073F-1AC2-4B32-B9A9-D71BA1490E49}" type="presOf" srcId="{C1FCD39F-0E97-48AA-AEE0-ADC5B56E5B6C}" destId="{07F57FD7-6DC8-4D2D-A11B-B87244ADF9AC}" srcOrd="0" destOrd="0" presId="urn:microsoft.com/office/officeart/2005/8/layout/pList2#2"/>
    <dgm:cxn modelId="{50245A42-2736-45F6-B4B3-ED59468CEC8A}" type="presOf" srcId="{25D14906-E4B3-4A3E-BB4A-C2B434BF011F}" destId="{BF46351F-8C74-429D-A677-2C1E78EBFEB1}" srcOrd="0" destOrd="5" presId="urn:microsoft.com/office/officeart/2005/8/layout/pList2#2"/>
    <dgm:cxn modelId="{E7CC7C48-4B3F-44AC-9D2A-3ED1A2C89DA1}" srcId="{84481018-811F-4E1D-8C1F-E9728D9F182A}" destId="{A09733D0-BB7F-4963-8B53-A1997EA2A1E9}" srcOrd="3" destOrd="0" parTransId="{8F2C4D4B-B6EF-4333-A7C9-EDEFAF2ED488}" sibTransId="{02BA7E43-E9FE-485B-A83F-E51A2E904FE3}"/>
    <dgm:cxn modelId="{22ABCC4D-DFEC-4CFF-97DA-4A0D4FF88E49}" srcId="{84481018-811F-4E1D-8C1F-E9728D9F182A}" destId="{25D14906-E4B3-4A3E-BB4A-C2B434BF011F}" srcOrd="4" destOrd="0" parTransId="{2F304BE0-E6FA-4FAE-B966-EFA036F6EC92}" sibTransId="{2A54CF83-068D-4DBF-8676-121AE86F144D}"/>
    <dgm:cxn modelId="{5121FF58-98BB-42CA-B123-95B1199C7F47}" srcId="{84481018-811F-4E1D-8C1F-E9728D9F182A}" destId="{66A6401B-BFD4-4EDA-AF75-6C9781F59702}" srcOrd="2" destOrd="0" parTransId="{F6BF0196-354C-4FB2-84D2-98B7BCD7B1EA}" sibTransId="{989231B0-73CE-4EE0-A041-83DE1E4D1921}"/>
    <dgm:cxn modelId="{E2DF416F-25EE-49A8-B211-78669F91A865}" type="presOf" srcId="{15A5F6DE-E672-4085-9FF8-98E80EDB4BAB}" destId="{F4E38101-1BA3-4D65-8D38-DBCA9DE957E5}" srcOrd="0" destOrd="2" presId="urn:microsoft.com/office/officeart/2005/8/layout/pList2#2"/>
    <dgm:cxn modelId="{FD3BC175-2889-422D-97D2-F970C701B741}" type="presOf" srcId="{06A382C5-44A6-468B-AE33-C4167FA7ACBF}" destId="{3C54B383-A453-4C43-9811-8DAC599F367D}" srcOrd="0" destOrd="3" presId="urn:microsoft.com/office/officeart/2005/8/layout/pList2#2"/>
    <dgm:cxn modelId="{8494EE76-1348-4DA9-838E-8879B9150CF7}" srcId="{A7E3FEEC-B148-4837-B1C1-D6DE439A4D73}" destId="{C670DC87-B19B-4EF2-BAC2-299A1E18D68B}" srcOrd="1" destOrd="0" parTransId="{3F4C849A-09A7-48DB-BCA2-029DC519AEEC}" sibTransId="{CCD7C968-E437-4F9A-873B-C9C7F943E81C}"/>
    <dgm:cxn modelId="{28BE087B-5202-4F8D-A3F3-15B0AD880C07}" type="presOf" srcId="{A5499BF3-9AD6-426A-97AE-AE5AF1DC4709}" destId="{BE8F74F5-D945-468A-93E7-1A10CDE9659E}" srcOrd="0" destOrd="0" presId="urn:microsoft.com/office/officeart/2005/8/layout/pList2#2"/>
    <dgm:cxn modelId="{767E487C-012D-4D66-A259-0B7857B88E4A}" srcId="{C1FCD39F-0E97-48AA-AEE0-ADC5B56E5B6C}" destId="{84481018-811F-4E1D-8C1F-E9728D9F182A}" srcOrd="2" destOrd="0" parTransId="{4449007A-4827-4CB1-A68D-364C944207AC}" sibTransId="{85F66C38-7E27-4A85-B524-8ED7C8AD59A6}"/>
    <dgm:cxn modelId="{F0DB4388-CE0B-4947-8B92-4D2A8849CA9F}" srcId="{5D4CD719-B83E-42EE-ACD2-165A162563D0}" destId="{B7982156-DC2C-47C8-884A-0338FEEDB098}" srcOrd="2" destOrd="0" parTransId="{35654DCF-167C-464E-86E2-CC64E9D09115}" sibTransId="{89AAC450-F1F0-4760-A24C-24FCAB87C666}"/>
    <dgm:cxn modelId="{5E5BDA90-08E8-4A59-85A0-79780EDD9021}" srcId="{C1FCD39F-0E97-48AA-AEE0-ADC5B56E5B6C}" destId="{5D4CD719-B83E-42EE-ACD2-165A162563D0}" srcOrd="1" destOrd="0" parTransId="{0EC55621-D379-43D6-A29B-7083CE292E18}" sibTransId="{CC80359D-A9FA-4932-807B-0C3238454EF8}"/>
    <dgm:cxn modelId="{98FB4799-3E35-4457-9D80-C7E83BB8C8BD}" srcId="{C1FCD39F-0E97-48AA-AEE0-ADC5B56E5B6C}" destId="{A7E3FEEC-B148-4837-B1C1-D6DE439A4D73}" srcOrd="0" destOrd="0" parTransId="{8B19ED20-8A7C-4E4D-84EF-1AD8CAF8AB53}" sibTransId="{A5499BF3-9AD6-426A-97AE-AE5AF1DC4709}"/>
    <dgm:cxn modelId="{07516B9B-B270-4B4B-8A53-6354A4BC2B44}" type="presOf" srcId="{06FDA634-6BE1-4581-AD04-67C2417D55A1}" destId="{BF46351F-8C74-429D-A677-2C1E78EBFEB1}" srcOrd="0" destOrd="1" presId="urn:microsoft.com/office/officeart/2005/8/layout/pList2#2"/>
    <dgm:cxn modelId="{1497389C-B280-4431-AF53-6A2F2B1C9421}" type="presOf" srcId="{0C2BAF66-D1FF-4A04-AE51-15623D2AB8DF}" destId="{F4E38101-1BA3-4D65-8D38-DBCA9DE957E5}" srcOrd="0" destOrd="1" presId="urn:microsoft.com/office/officeart/2005/8/layout/pList2#2"/>
    <dgm:cxn modelId="{BF78D79E-1874-482F-8B33-F2652EBB0569}" srcId="{84481018-811F-4E1D-8C1F-E9728D9F182A}" destId="{1AA6B8E6-9261-49BC-980E-23FA59FD8F4E}" srcOrd="1" destOrd="0" parTransId="{8F0812AF-1BF2-4DDC-9759-9D90EA0409A9}" sibTransId="{7ADEB736-D6E7-43F7-A22B-6774FF54D840}"/>
    <dgm:cxn modelId="{E5F115A7-52B1-41A4-9CA1-8B75AD125DA4}" type="presOf" srcId="{66A6401B-BFD4-4EDA-AF75-6C9781F59702}" destId="{BF46351F-8C74-429D-A677-2C1E78EBFEB1}" srcOrd="0" destOrd="3" presId="urn:microsoft.com/office/officeart/2005/8/layout/pList2#2"/>
    <dgm:cxn modelId="{D8BAFBBB-9896-4262-A205-045315725920}" srcId="{5D4CD719-B83E-42EE-ACD2-165A162563D0}" destId="{15A5F6DE-E672-4085-9FF8-98E80EDB4BAB}" srcOrd="1" destOrd="0" parTransId="{3B8A0392-5EBE-4DD7-82A4-5B3E4A9E8119}" sibTransId="{08465FF8-2BD8-444C-B137-2A9CCA621ACB}"/>
    <dgm:cxn modelId="{2B1A3AC3-6164-4B75-9565-63DD63BA62B8}" srcId="{A7E3FEEC-B148-4837-B1C1-D6DE439A4D73}" destId="{3DE1B5B4-9D9A-4679-970C-7DD5A86466DD}" srcOrd="0" destOrd="0" parTransId="{8E8B2428-8F0E-4186-B42B-2089A9417FE0}" sibTransId="{88C7EC2E-B8F1-42B4-8169-92D100350879}"/>
    <dgm:cxn modelId="{E3E29BCD-1207-404B-8CA9-9F44D425DAAF}" type="presOf" srcId="{5D4CD719-B83E-42EE-ACD2-165A162563D0}" destId="{F4E38101-1BA3-4D65-8D38-DBCA9DE957E5}" srcOrd="0" destOrd="0" presId="urn:microsoft.com/office/officeart/2005/8/layout/pList2#2"/>
    <dgm:cxn modelId="{66E015D1-D4DC-4D57-9B5E-564E30EFB622}" srcId="{A7E3FEEC-B148-4837-B1C1-D6DE439A4D73}" destId="{F2A41CB7-4C45-4AA1-8C9F-02898291855B}" srcOrd="3" destOrd="0" parTransId="{57E9FE8D-8787-437C-A61A-360CA4A96ED1}" sibTransId="{B446E30B-0680-4A0B-89C5-F187C6C98B51}"/>
    <dgm:cxn modelId="{3F9BD4E0-9762-42FE-93AE-781F9A5818B8}" type="presOf" srcId="{A09733D0-BB7F-4963-8B53-A1997EA2A1E9}" destId="{BF46351F-8C74-429D-A677-2C1E78EBFEB1}" srcOrd="0" destOrd="4" presId="urn:microsoft.com/office/officeart/2005/8/layout/pList2#2"/>
    <dgm:cxn modelId="{A24126E7-3061-481A-BA23-113551C0CBEE}" type="presOf" srcId="{84481018-811F-4E1D-8C1F-E9728D9F182A}" destId="{BF46351F-8C74-429D-A677-2C1E78EBFEB1}" srcOrd="0" destOrd="0" presId="urn:microsoft.com/office/officeart/2005/8/layout/pList2#2"/>
    <dgm:cxn modelId="{C3DD1CEC-3863-4E44-9FFC-2FEEE4AF25C5}" type="presOf" srcId="{A7E3FEEC-B148-4837-B1C1-D6DE439A4D73}" destId="{3C54B383-A453-4C43-9811-8DAC599F367D}" srcOrd="0" destOrd="0" presId="urn:microsoft.com/office/officeart/2005/8/layout/pList2#2"/>
    <dgm:cxn modelId="{52471DF1-8756-4E5A-87AE-53BDA400E4F7}" type="presOf" srcId="{B7982156-DC2C-47C8-884A-0338FEEDB098}" destId="{F4E38101-1BA3-4D65-8D38-DBCA9DE957E5}" srcOrd="0" destOrd="3" presId="urn:microsoft.com/office/officeart/2005/8/layout/pList2#2"/>
    <dgm:cxn modelId="{0F6488FF-FACF-40F2-A9FE-AA8C216EA91C}" type="presOf" srcId="{CC80359D-A9FA-4932-807B-0C3238454EF8}" destId="{D277D079-D97D-4CF0-9AFC-A912838AD1CD}" srcOrd="0" destOrd="0" presId="urn:microsoft.com/office/officeart/2005/8/layout/pList2#2"/>
    <dgm:cxn modelId="{A2064CEA-4B5E-460D-A8D2-DF6F669FFA7A}" type="presParOf" srcId="{07F57FD7-6DC8-4D2D-A11B-B87244ADF9AC}" destId="{5E2347AB-C873-4AF7-9A8E-C01A6D2A6BF8}" srcOrd="0" destOrd="0" presId="urn:microsoft.com/office/officeart/2005/8/layout/pList2#2"/>
    <dgm:cxn modelId="{CE4F614F-D7FF-4047-9F27-420454EE3629}" type="presParOf" srcId="{07F57FD7-6DC8-4D2D-A11B-B87244ADF9AC}" destId="{86A8CD89-2D76-424E-8E4B-D2838F73EC40}" srcOrd="1" destOrd="0" presId="urn:microsoft.com/office/officeart/2005/8/layout/pList2#2"/>
    <dgm:cxn modelId="{690E7CBC-669E-424E-9785-ACD46B9C4A5D}" type="presParOf" srcId="{86A8CD89-2D76-424E-8E4B-D2838F73EC40}" destId="{6BA249FB-1852-4202-BDD2-DE4B5B39E1BE}" srcOrd="0" destOrd="0" presId="urn:microsoft.com/office/officeart/2005/8/layout/pList2#2"/>
    <dgm:cxn modelId="{897EC57C-78FD-4703-BF65-205E656BA038}" type="presParOf" srcId="{6BA249FB-1852-4202-BDD2-DE4B5B39E1BE}" destId="{3C54B383-A453-4C43-9811-8DAC599F367D}" srcOrd="0" destOrd="0" presId="urn:microsoft.com/office/officeart/2005/8/layout/pList2#2"/>
    <dgm:cxn modelId="{7414EC66-DB4B-40D0-82B9-149024E0E300}" type="presParOf" srcId="{6BA249FB-1852-4202-BDD2-DE4B5B39E1BE}" destId="{FA4553F9-CAF9-44C5-9EEF-3FE7A9455E19}" srcOrd="1" destOrd="0" presId="urn:microsoft.com/office/officeart/2005/8/layout/pList2#2"/>
    <dgm:cxn modelId="{872D332F-91B5-4582-9B54-A1E255DF874F}" type="presParOf" srcId="{6BA249FB-1852-4202-BDD2-DE4B5B39E1BE}" destId="{DF529D91-F0B2-4421-8CE4-A3C5D3E542E3}" srcOrd="2" destOrd="0" presId="urn:microsoft.com/office/officeart/2005/8/layout/pList2#2"/>
    <dgm:cxn modelId="{F3DB9EED-42BF-4A14-8BCB-FD9E53605E43}" type="presParOf" srcId="{86A8CD89-2D76-424E-8E4B-D2838F73EC40}" destId="{BE8F74F5-D945-468A-93E7-1A10CDE9659E}" srcOrd="1" destOrd="0" presId="urn:microsoft.com/office/officeart/2005/8/layout/pList2#2"/>
    <dgm:cxn modelId="{F28D01AA-46FA-43B6-A94D-3B2EBCC9E115}" type="presParOf" srcId="{86A8CD89-2D76-424E-8E4B-D2838F73EC40}" destId="{8658B346-42E7-4CB6-9AE7-9F17B04AC21A}" srcOrd="2" destOrd="0" presId="urn:microsoft.com/office/officeart/2005/8/layout/pList2#2"/>
    <dgm:cxn modelId="{33217267-8A7E-4C31-BED6-6B794B7FA786}" type="presParOf" srcId="{8658B346-42E7-4CB6-9AE7-9F17B04AC21A}" destId="{F4E38101-1BA3-4D65-8D38-DBCA9DE957E5}" srcOrd="0" destOrd="0" presId="urn:microsoft.com/office/officeart/2005/8/layout/pList2#2"/>
    <dgm:cxn modelId="{49C78098-A8CF-4587-8543-3B0FAFD22CE6}" type="presParOf" srcId="{8658B346-42E7-4CB6-9AE7-9F17B04AC21A}" destId="{5792984B-85BA-4489-8B57-0DF856E72227}" srcOrd="1" destOrd="0" presId="urn:microsoft.com/office/officeart/2005/8/layout/pList2#2"/>
    <dgm:cxn modelId="{BBDFB774-D939-4666-A5F9-89D5FEC39809}" type="presParOf" srcId="{8658B346-42E7-4CB6-9AE7-9F17B04AC21A}" destId="{C6CB2768-858A-4C53-8902-3FB6F2548F9D}" srcOrd="2" destOrd="0" presId="urn:microsoft.com/office/officeart/2005/8/layout/pList2#2"/>
    <dgm:cxn modelId="{58EAEA5D-9096-4B4D-AF84-7D6BA56D8B35}" type="presParOf" srcId="{86A8CD89-2D76-424E-8E4B-D2838F73EC40}" destId="{D277D079-D97D-4CF0-9AFC-A912838AD1CD}" srcOrd="3" destOrd="0" presId="urn:microsoft.com/office/officeart/2005/8/layout/pList2#2"/>
    <dgm:cxn modelId="{50D8585A-1C99-4CC8-A217-45A842EC0FBA}" type="presParOf" srcId="{86A8CD89-2D76-424E-8E4B-D2838F73EC40}" destId="{DF30E1AC-F3C4-49C3-BEDC-FBE4330983D9}" srcOrd="4" destOrd="0" presId="urn:microsoft.com/office/officeart/2005/8/layout/pList2#2"/>
    <dgm:cxn modelId="{70B36141-3EF4-4F17-84F4-2806ECC09298}" type="presParOf" srcId="{DF30E1AC-F3C4-49C3-BEDC-FBE4330983D9}" destId="{BF46351F-8C74-429D-A677-2C1E78EBFEB1}" srcOrd="0" destOrd="0" presId="urn:microsoft.com/office/officeart/2005/8/layout/pList2#2"/>
    <dgm:cxn modelId="{E72A16C7-79E5-4ABD-9088-7299BDB37565}" type="presParOf" srcId="{DF30E1AC-F3C4-49C3-BEDC-FBE4330983D9}" destId="{BE46606F-C9D8-4C0F-BA1B-ACC12D0DD09B}" srcOrd="1" destOrd="0" presId="urn:microsoft.com/office/officeart/2005/8/layout/pList2#2"/>
    <dgm:cxn modelId="{423ABA51-B527-47DD-A9A5-74BD92F39B1E}" type="presParOf" srcId="{DF30E1AC-F3C4-49C3-BEDC-FBE4330983D9}" destId="{D03B989F-8574-4D70-A548-E37014D1359A}" srcOrd="2" destOrd="0" presId="urn:microsoft.com/office/officeart/2005/8/layout/pList2#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C1FCD39F-0E97-48AA-AEE0-ADC5B56E5B6C}" type="doc">
      <dgm:prSet loTypeId="urn:microsoft.com/office/officeart/2005/8/layout/pList2#2" loCatId="list" qsTypeId="urn:microsoft.com/office/officeart/2005/8/quickstyle/simple5" qsCatId="simple" csTypeId="urn:microsoft.com/office/officeart/2005/8/colors/accent6_5" csCatId="accent6" phldr="1"/>
      <dgm:spPr/>
    </dgm:pt>
    <dgm:pt modelId="{4E42E81A-F713-4983-91BF-AEC9D171A625}">
      <dgm:prSet/>
      <dgm:spPr/>
      <dgm:t>
        <a:bodyPr/>
        <a:lstStyle/>
        <a:p>
          <a:r>
            <a:rPr lang="en-US" b="1" dirty="0"/>
            <a:t>Power User</a:t>
          </a:r>
        </a:p>
      </dgm:t>
    </dgm:pt>
    <dgm:pt modelId="{1523AFE2-8933-41AA-A72E-2C3E3172B379}" type="parTrans" cxnId="{21268861-D5AC-4CE0-BBA9-9B30AB7E4CDD}">
      <dgm:prSet/>
      <dgm:spPr/>
      <dgm:t>
        <a:bodyPr/>
        <a:lstStyle/>
        <a:p>
          <a:endParaRPr lang="en-US"/>
        </a:p>
      </dgm:t>
    </dgm:pt>
    <dgm:pt modelId="{AB1E99AC-C4EE-4EA3-BF5E-4167FF49917A}" type="sibTrans" cxnId="{21268861-D5AC-4CE0-BBA9-9B30AB7E4CDD}">
      <dgm:prSet/>
      <dgm:spPr/>
      <dgm:t>
        <a:bodyPr/>
        <a:lstStyle/>
        <a:p>
          <a:endParaRPr lang="en-US"/>
        </a:p>
      </dgm:t>
    </dgm:pt>
    <dgm:pt modelId="{E37FFFD8-8487-4D0A-9397-D78986F8083B}">
      <dgm:prSet/>
      <dgm:spPr/>
      <dgm:t>
        <a:bodyPr/>
        <a:lstStyle/>
        <a:p>
          <a:r>
            <a:rPr lang="en-US" b="0" dirty="0"/>
            <a:t>Enterprise User</a:t>
          </a:r>
        </a:p>
      </dgm:t>
    </dgm:pt>
    <dgm:pt modelId="{EE509F3F-A1D2-4685-ADFB-2F3CB82DE79D}" type="parTrans" cxnId="{7150EB90-38C6-40D6-B2D8-F74B55346EC9}">
      <dgm:prSet/>
      <dgm:spPr/>
      <dgm:t>
        <a:bodyPr/>
        <a:lstStyle/>
        <a:p>
          <a:endParaRPr lang="en-US"/>
        </a:p>
      </dgm:t>
    </dgm:pt>
    <dgm:pt modelId="{2CE34D76-B635-4B46-B0D3-DCDBAE1DE4BC}" type="sibTrans" cxnId="{7150EB90-38C6-40D6-B2D8-F74B55346EC9}">
      <dgm:prSet/>
      <dgm:spPr/>
      <dgm:t>
        <a:bodyPr/>
        <a:lstStyle/>
        <a:p>
          <a:endParaRPr lang="en-US"/>
        </a:p>
      </dgm:t>
    </dgm:pt>
    <dgm:pt modelId="{754E0939-2D99-4933-8E6D-AFC1E3A46275}">
      <dgm:prSet/>
      <dgm:spPr/>
      <dgm:t>
        <a:bodyPr/>
        <a:lstStyle/>
        <a:p>
          <a:r>
            <a:rPr lang="en-US" b="0" dirty="0"/>
            <a:t>Work with multimedia</a:t>
          </a:r>
        </a:p>
      </dgm:t>
    </dgm:pt>
    <dgm:pt modelId="{BDB816BF-BFD6-49A7-84F0-47B3ADC2E601}" type="parTrans" cxnId="{806286AF-F05F-467C-9042-BC66431D90DC}">
      <dgm:prSet/>
      <dgm:spPr/>
      <dgm:t>
        <a:bodyPr/>
        <a:lstStyle/>
        <a:p>
          <a:endParaRPr lang="en-US"/>
        </a:p>
      </dgm:t>
    </dgm:pt>
    <dgm:pt modelId="{8BC1164B-D618-4911-A0F3-E20A090BEB62}" type="sibTrans" cxnId="{806286AF-F05F-467C-9042-BC66431D90DC}">
      <dgm:prSet/>
      <dgm:spPr/>
      <dgm:t>
        <a:bodyPr/>
        <a:lstStyle/>
        <a:p>
          <a:endParaRPr lang="en-US"/>
        </a:p>
      </dgm:t>
    </dgm:pt>
    <dgm:pt modelId="{5CD07B15-5C04-42A0-92D8-801B7DE8DF3F}">
      <dgm:prSet/>
      <dgm:spPr/>
      <dgm:t>
        <a:bodyPr/>
        <a:lstStyle/>
        <a:p>
          <a:r>
            <a:rPr lang="en-US" b="0" dirty="0"/>
            <a:t>Use industry-specific software</a:t>
          </a:r>
        </a:p>
      </dgm:t>
    </dgm:pt>
    <dgm:pt modelId="{B4733AC4-E01F-41BB-8DBF-8D5B58CC2396}" type="parTrans" cxnId="{FF7ADBBD-A7AF-4A4E-AB5E-DC30DC7E39E7}">
      <dgm:prSet/>
      <dgm:spPr/>
      <dgm:t>
        <a:bodyPr/>
        <a:lstStyle/>
        <a:p>
          <a:endParaRPr lang="en-US"/>
        </a:p>
      </dgm:t>
    </dgm:pt>
    <dgm:pt modelId="{8CE35952-537C-43C2-BA47-D066EAC26C8B}" type="sibTrans" cxnId="{FF7ADBBD-A7AF-4A4E-AB5E-DC30DC7E39E7}">
      <dgm:prSet/>
      <dgm:spPr/>
      <dgm:t>
        <a:bodyPr/>
        <a:lstStyle/>
        <a:p>
          <a:endParaRPr lang="en-US"/>
        </a:p>
      </dgm:t>
    </dgm:pt>
    <dgm:pt modelId="{50A0229B-B7C9-42F9-92E5-A68A66E4BE59}">
      <dgm:prSet/>
      <dgm:spPr/>
      <dgm:t>
        <a:bodyPr/>
        <a:lstStyle/>
        <a:p>
          <a:r>
            <a:rPr lang="en-US" b="0" dirty="0"/>
            <a:t>Communicate among employees</a:t>
          </a:r>
        </a:p>
      </dgm:t>
    </dgm:pt>
    <dgm:pt modelId="{315E9FBA-F3BF-4A2E-AE7B-3AEB480FCFCB}" type="parTrans" cxnId="{007013FF-DD79-489F-AEA8-ABEFE966E96D}">
      <dgm:prSet/>
      <dgm:spPr/>
      <dgm:t>
        <a:bodyPr/>
        <a:lstStyle/>
        <a:p>
          <a:endParaRPr lang="en-US"/>
        </a:p>
      </dgm:t>
    </dgm:pt>
    <dgm:pt modelId="{E211B3FB-E3BF-4895-ABF2-C6E4798EEC58}" type="sibTrans" cxnId="{007013FF-DD79-489F-AEA8-ABEFE966E96D}">
      <dgm:prSet/>
      <dgm:spPr/>
      <dgm:t>
        <a:bodyPr/>
        <a:lstStyle/>
        <a:p>
          <a:endParaRPr lang="en-US"/>
        </a:p>
      </dgm:t>
    </dgm:pt>
    <dgm:pt modelId="{DA0B88B2-2625-45B9-B6CA-2EEA6404B5C2}">
      <dgm:prSet/>
      <dgm:spPr/>
      <dgm:t>
        <a:bodyPr/>
        <a:lstStyle/>
        <a:p>
          <a:r>
            <a:rPr lang="en-US" b="0" dirty="0"/>
            <a:t>Process high volumes of transactions</a:t>
          </a:r>
        </a:p>
      </dgm:t>
    </dgm:pt>
    <dgm:pt modelId="{4044FF8D-8847-4ED9-B108-023014420EC7}" type="parTrans" cxnId="{C331AE19-3CFF-4AA4-BD88-2E4F6280246F}">
      <dgm:prSet/>
      <dgm:spPr/>
      <dgm:t>
        <a:bodyPr/>
        <a:lstStyle/>
        <a:p>
          <a:endParaRPr lang="en-US"/>
        </a:p>
      </dgm:t>
    </dgm:pt>
    <dgm:pt modelId="{80AC7F86-2BDA-452D-9223-09B75A772B84}" type="sibTrans" cxnId="{C331AE19-3CFF-4AA4-BD88-2E4F6280246F}">
      <dgm:prSet/>
      <dgm:spPr/>
      <dgm:t>
        <a:bodyPr/>
        <a:lstStyle/>
        <a:p>
          <a:endParaRPr lang="en-US"/>
        </a:p>
      </dgm:t>
    </dgm:pt>
    <dgm:pt modelId="{8FC07C70-59E7-41DB-ADA9-D0B059313A68}">
      <dgm:prSet/>
      <dgm:spPr/>
      <dgm:t>
        <a:bodyPr/>
        <a:lstStyle/>
        <a:p>
          <a:r>
            <a:rPr lang="en-US" b="0" dirty="0"/>
            <a:t>Blog</a:t>
          </a:r>
        </a:p>
      </dgm:t>
    </dgm:pt>
    <dgm:pt modelId="{CBFCD9EF-43C7-4D3D-97AF-74EEF471BAE6}" type="parTrans" cxnId="{8724C747-18A5-4EF8-B415-23BEA3A24A36}">
      <dgm:prSet/>
      <dgm:spPr/>
      <dgm:t>
        <a:bodyPr/>
        <a:lstStyle/>
        <a:p>
          <a:endParaRPr lang="en-US"/>
        </a:p>
      </dgm:t>
    </dgm:pt>
    <dgm:pt modelId="{91AAB9FF-0256-4DD1-8A44-79E21256E6C3}" type="sibTrans" cxnId="{8724C747-18A5-4EF8-B415-23BEA3A24A36}">
      <dgm:prSet/>
      <dgm:spPr/>
      <dgm:t>
        <a:bodyPr/>
        <a:lstStyle/>
        <a:p>
          <a:endParaRPr lang="en-US"/>
        </a:p>
      </dgm:t>
    </dgm:pt>
    <dgm:pt modelId="{07F57FD7-6DC8-4D2D-A11B-B87244ADF9AC}" type="pres">
      <dgm:prSet presAssocID="{C1FCD39F-0E97-48AA-AEE0-ADC5B56E5B6C}" presName="Name0" presStyleCnt="0">
        <dgm:presLayoutVars>
          <dgm:dir/>
          <dgm:resizeHandles val="exact"/>
        </dgm:presLayoutVars>
      </dgm:prSet>
      <dgm:spPr/>
    </dgm:pt>
    <dgm:pt modelId="{5E2347AB-C873-4AF7-9A8E-C01A6D2A6BF8}" type="pres">
      <dgm:prSet presAssocID="{C1FCD39F-0E97-48AA-AEE0-ADC5B56E5B6C}" presName="bkgdShp" presStyleLbl="alignAccFollowNode1" presStyleIdx="0" presStyleCnt="1"/>
      <dgm:spPr/>
    </dgm:pt>
    <dgm:pt modelId="{86A8CD89-2D76-424E-8E4B-D2838F73EC40}" type="pres">
      <dgm:prSet presAssocID="{C1FCD39F-0E97-48AA-AEE0-ADC5B56E5B6C}" presName="linComp" presStyleCnt="0"/>
      <dgm:spPr/>
    </dgm:pt>
    <dgm:pt modelId="{3D1D837A-8BB2-472A-93B6-415923DFEDC9}" type="pres">
      <dgm:prSet presAssocID="{4E42E81A-F713-4983-91BF-AEC9D171A625}" presName="compNode" presStyleCnt="0"/>
      <dgm:spPr/>
    </dgm:pt>
    <dgm:pt modelId="{6EA908BB-EA70-4CB8-AF3A-0F74CD818D0E}" type="pres">
      <dgm:prSet presAssocID="{4E42E81A-F713-4983-91BF-AEC9D171A625}" presName="node" presStyleLbl="node1" presStyleIdx="0" presStyleCnt="2">
        <dgm:presLayoutVars>
          <dgm:bulletEnabled val="1"/>
        </dgm:presLayoutVars>
      </dgm:prSet>
      <dgm:spPr/>
    </dgm:pt>
    <dgm:pt modelId="{301A6584-7AE5-4CD4-A13A-2B220F823F02}" type="pres">
      <dgm:prSet presAssocID="{4E42E81A-F713-4983-91BF-AEC9D171A625}" presName="invisiNode" presStyleLbl="node1" presStyleIdx="0" presStyleCnt="2"/>
      <dgm:spPr/>
    </dgm:pt>
    <dgm:pt modelId="{798B601C-C469-40B0-B409-F9FB123A68C8}" type="pres">
      <dgm:prSet presAssocID="{4E42E81A-F713-4983-91BF-AEC9D171A625}" presName="imagNode" presStyleLbl="fgImgPlace1" presStyleIdx="0" presStyleCnt="2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C04F2932-FCEE-426A-AD2C-D1D78B727D47}" type="pres">
      <dgm:prSet presAssocID="{AB1E99AC-C4EE-4EA3-BF5E-4167FF49917A}" presName="sibTrans" presStyleLbl="sibTrans2D1" presStyleIdx="0" presStyleCnt="0"/>
      <dgm:spPr/>
    </dgm:pt>
    <dgm:pt modelId="{C9B20179-8870-4BF2-B81E-10009A46D854}" type="pres">
      <dgm:prSet presAssocID="{E37FFFD8-8487-4D0A-9397-D78986F8083B}" presName="compNode" presStyleCnt="0"/>
      <dgm:spPr/>
    </dgm:pt>
    <dgm:pt modelId="{8C4B200D-B21A-4A55-B86C-5F8512F30F37}" type="pres">
      <dgm:prSet presAssocID="{E37FFFD8-8487-4D0A-9397-D78986F8083B}" presName="node" presStyleLbl="node1" presStyleIdx="1" presStyleCnt="2">
        <dgm:presLayoutVars>
          <dgm:bulletEnabled val="1"/>
        </dgm:presLayoutVars>
      </dgm:prSet>
      <dgm:spPr/>
    </dgm:pt>
    <dgm:pt modelId="{76043C17-6205-4A16-9AA9-C1228A166A5D}" type="pres">
      <dgm:prSet presAssocID="{E37FFFD8-8487-4D0A-9397-D78986F8083B}" presName="invisiNode" presStyleLbl="node1" presStyleIdx="1" presStyleCnt="2"/>
      <dgm:spPr/>
    </dgm:pt>
    <dgm:pt modelId="{5C097CB7-136E-4872-885D-9CD47C2E33D6}" type="pres">
      <dgm:prSet presAssocID="{E37FFFD8-8487-4D0A-9397-D78986F8083B}" presName="imagNode" presStyleLbl="fgImgPlace1" presStyleIdx="1" presStyleCnt="2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</dgm:ptLst>
  <dgm:cxnLst>
    <dgm:cxn modelId="{C6363A04-91F8-4FA7-A99E-BCFDEE921101}" type="presOf" srcId="{AB1E99AC-C4EE-4EA3-BF5E-4167FF49917A}" destId="{C04F2932-FCEE-426A-AD2C-D1D78B727D47}" srcOrd="0" destOrd="0" presId="urn:microsoft.com/office/officeart/2005/8/layout/pList2#2"/>
    <dgm:cxn modelId="{F958E10B-B185-42D2-8AFF-18487302C8E8}" type="presOf" srcId="{E37FFFD8-8487-4D0A-9397-D78986F8083B}" destId="{8C4B200D-B21A-4A55-B86C-5F8512F30F37}" srcOrd="0" destOrd="0" presId="urn:microsoft.com/office/officeart/2005/8/layout/pList2#2"/>
    <dgm:cxn modelId="{A3FF9A11-B2EE-40DF-9EC2-71D82A0B3747}" type="presOf" srcId="{5CD07B15-5C04-42A0-92D8-801B7DE8DF3F}" destId="{6EA908BB-EA70-4CB8-AF3A-0F74CD818D0E}" srcOrd="0" destOrd="2" presId="urn:microsoft.com/office/officeart/2005/8/layout/pList2#2"/>
    <dgm:cxn modelId="{C331AE19-3CFF-4AA4-BD88-2E4F6280246F}" srcId="{E37FFFD8-8487-4D0A-9397-D78986F8083B}" destId="{DA0B88B2-2625-45B9-B6CA-2EEA6404B5C2}" srcOrd="1" destOrd="0" parTransId="{4044FF8D-8847-4ED9-B108-023014420EC7}" sibTransId="{80AC7F86-2BDA-452D-9223-09B75A772B84}"/>
    <dgm:cxn modelId="{8724C747-18A5-4EF8-B415-23BEA3A24A36}" srcId="{E37FFFD8-8487-4D0A-9397-D78986F8083B}" destId="{8FC07C70-59E7-41DB-ADA9-D0B059313A68}" srcOrd="2" destOrd="0" parTransId="{CBFCD9EF-43C7-4D3D-97AF-74EEF471BAE6}" sibTransId="{91AAB9FF-0256-4DD1-8A44-79E21256E6C3}"/>
    <dgm:cxn modelId="{21268861-D5AC-4CE0-BBA9-9B30AB7E4CDD}" srcId="{C1FCD39F-0E97-48AA-AEE0-ADC5B56E5B6C}" destId="{4E42E81A-F713-4983-91BF-AEC9D171A625}" srcOrd="0" destOrd="0" parTransId="{1523AFE2-8933-41AA-A72E-2C3E3172B379}" sibTransId="{AB1E99AC-C4EE-4EA3-BF5E-4167FF49917A}"/>
    <dgm:cxn modelId="{1A69EB77-6CA1-4B50-9029-A23A32F43513}" type="presOf" srcId="{4E42E81A-F713-4983-91BF-AEC9D171A625}" destId="{6EA908BB-EA70-4CB8-AF3A-0F74CD818D0E}" srcOrd="0" destOrd="0" presId="urn:microsoft.com/office/officeart/2005/8/layout/pList2#2"/>
    <dgm:cxn modelId="{9ED68C90-3D49-4229-A603-E941EAEE20D1}" type="presOf" srcId="{50A0229B-B7C9-42F9-92E5-A68A66E4BE59}" destId="{8C4B200D-B21A-4A55-B86C-5F8512F30F37}" srcOrd="0" destOrd="1" presId="urn:microsoft.com/office/officeart/2005/8/layout/pList2#2"/>
    <dgm:cxn modelId="{7150EB90-38C6-40D6-B2D8-F74B55346EC9}" srcId="{C1FCD39F-0E97-48AA-AEE0-ADC5B56E5B6C}" destId="{E37FFFD8-8487-4D0A-9397-D78986F8083B}" srcOrd="1" destOrd="0" parTransId="{EE509F3F-A1D2-4685-ADFB-2F3CB82DE79D}" sibTransId="{2CE34D76-B635-4B46-B0D3-DCDBAE1DE4BC}"/>
    <dgm:cxn modelId="{7F03D899-2427-4F16-8100-E9EC1E348D77}" type="presOf" srcId="{8FC07C70-59E7-41DB-ADA9-D0B059313A68}" destId="{8C4B200D-B21A-4A55-B86C-5F8512F30F37}" srcOrd="0" destOrd="3" presId="urn:microsoft.com/office/officeart/2005/8/layout/pList2#2"/>
    <dgm:cxn modelId="{CF052A9F-E824-4546-8305-697526BCBD5C}" type="presOf" srcId="{754E0939-2D99-4933-8E6D-AFC1E3A46275}" destId="{6EA908BB-EA70-4CB8-AF3A-0F74CD818D0E}" srcOrd="0" destOrd="1" presId="urn:microsoft.com/office/officeart/2005/8/layout/pList2#2"/>
    <dgm:cxn modelId="{806286AF-F05F-467C-9042-BC66431D90DC}" srcId="{4E42E81A-F713-4983-91BF-AEC9D171A625}" destId="{754E0939-2D99-4933-8E6D-AFC1E3A46275}" srcOrd="0" destOrd="0" parTransId="{BDB816BF-BFD6-49A7-84F0-47B3ADC2E601}" sibTransId="{8BC1164B-D618-4911-A0F3-E20A090BEB62}"/>
    <dgm:cxn modelId="{D57D3FB1-183A-4E4D-B573-4D32085AE5B1}" type="presOf" srcId="{DA0B88B2-2625-45B9-B6CA-2EEA6404B5C2}" destId="{8C4B200D-B21A-4A55-B86C-5F8512F30F37}" srcOrd="0" destOrd="2" presId="urn:microsoft.com/office/officeart/2005/8/layout/pList2#2"/>
    <dgm:cxn modelId="{E2AE3DB5-40E8-4C35-860C-853F579FC0C9}" type="presOf" srcId="{C1FCD39F-0E97-48AA-AEE0-ADC5B56E5B6C}" destId="{07F57FD7-6DC8-4D2D-A11B-B87244ADF9AC}" srcOrd="0" destOrd="0" presId="urn:microsoft.com/office/officeart/2005/8/layout/pList2#2"/>
    <dgm:cxn modelId="{FF7ADBBD-A7AF-4A4E-AB5E-DC30DC7E39E7}" srcId="{4E42E81A-F713-4983-91BF-AEC9D171A625}" destId="{5CD07B15-5C04-42A0-92D8-801B7DE8DF3F}" srcOrd="1" destOrd="0" parTransId="{B4733AC4-E01F-41BB-8DBF-8D5B58CC2396}" sibTransId="{8CE35952-537C-43C2-BA47-D066EAC26C8B}"/>
    <dgm:cxn modelId="{007013FF-DD79-489F-AEA8-ABEFE966E96D}" srcId="{E37FFFD8-8487-4D0A-9397-D78986F8083B}" destId="{50A0229B-B7C9-42F9-92E5-A68A66E4BE59}" srcOrd="0" destOrd="0" parTransId="{315E9FBA-F3BF-4A2E-AE7B-3AEB480FCFCB}" sibTransId="{E211B3FB-E3BF-4895-ABF2-C6E4798EEC58}"/>
    <dgm:cxn modelId="{F994D7A7-A36A-43A7-808F-BCCBDFA4ABF3}" type="presParOf" srcId="{07F57FD7-6DC8-4D2D-A11B-B87244ADF9AC}" destId="{5E2347AB-C873-4AF7-9A8E-C01A6D2A6BF8}" srcOrd="0" destOrd="0" presId="urn:microsoft.com/office/officeart/2005/8/layout/pList2#2"/>
    <dgm:cxn modelId="{2D4329F9-FE02-417C-943B-4AF9F1802D5D}" type="presParOf" srcId="{07F57FD7-6DC8-4D2D-A11B-B87244ADF9AC}" destId="{86A8CD89-2D76-424E-8E4B-D2838F73EC40}" srcOrd="1" destOrd="0" presId="urn:microsoft.com/office/officeart/2005/8/layout/pList2#2"/>
    <dgm:cxn modelId="{C4E8A788-B671-454C-93FE-034192A69D36}" type="presParOf" srcId="{86A8CD89-2D76-424E-8E4B-D2838F73EC40}" destId="{3D1D837A-8BB2-472A-93B6-415923DFEDC9}" srcOrd="0" destOrd="0" presId="urn:microsoft.com/office/officeart/2005/8/layout/pList2#2"/>
    <dgm:cxn modelId="{44F2ABFF-6A5B-4AD7-8A32-EB31E485678E}" type="presParOf" srcId="{3D1D837A-8BB2-472A-93B6-415923DFEDC9}" destId="{6EA908BB-EA70-4CB8-AF3A-0F74CD818D0E}" srcOrd="0" destOrd="0" presId="urn:microsoft.com/office/officeart/2005/8/layout/pList2#2"/>
    <dgm:cxn modelId="{F5B646E2-E1C6-45F3-AE8C-01A8136CFEE8}" type="presParOf" srcId="{3D1D837A-8BB2-472A-93B6-415923DFEDC9}" destId="{301A6584-7AE5-4CD4-A13A-2B220F823F02}" srcOrd="1" destOrd="0" presId="urn:microsoft.com/office/officeart/2005/8/layout/pList2#2"/>
    <dgm:cxn modelId="{A0C70173-BCF8-481F-BD24-53FC3A9B623C}" type="presParOf" srcId="{3D1D837A-8BB2-472A-93B6-415923DFEDC9}" destId="{798B601C-C469-40B0-B409-F9FB123A68C8}" srcOrd="2" destOrd="0" presId="urn:microsoft.com/office/officeart/2005/8/layout/pList2#2"/>
    <dgm:cxn modelId="{12DCC761-ACD6-4126-A4CE-638A2D7032ED}" type="presParOf" srcId="{86A8CD89-2D76-424E-8E4B-D2838F73EC40}" destId="{C04F2932-FCEE-426A-AD2C-D1D78B727D47}" srcOrd="1" destOrd="0" presId="urn:microsoft.com/office/officeart/2005/8/layout/pList2#2"/>
    <dgm:cxn modelId="{0ECB5A6A-EBBD-4793-8048-126146E3CC22}" type="presParOf" srcId="{86A8CD89-2D76-424E-8E4B-D2838F73EC40}" destId="{C9B20179-8870-4BF2-B81E-10009A46D854}" srcOrd="2" destOrd="0" presId="urn:microsoft.com/office/officeart/2005/8/layout/pList2#2"/>
    <dgm:cxn modelId="{3E2FE825-6E97-4AA8-86AF-0B339BE779DB}" type="presParOf" srcId="{C9B20179-8870-4BF2-B81E-10009A46D854}" destId="{8C4B200D-B21A-4A55-B86C-5F8512F30F37}" srcOrd="0" destOrd="0" presId="urn:microsoft.com/office/officeart/2005/8/layout/pList2#2"/>
    <dgm:cxn modelId="{963639DB-287D-40D2-8517-C37C0E91A307}" type="presParOf" srcId="{C9B20179-8870-4BF2-B81E-10009A46D854}" destId="{76043C17-6205-4A16-9AA9-C1228A166A5D}" srcOrd="1" destOrd="0" presId="urn:microsoft.com/office/officeart/2005/8/layout/pList2#2"/>
    <dgm:cxn modelId="{21BBBF45-4791-4375-BDB4-69CD47B2B379}" type="presParOf" srcId="{C9B20179-8870-4BF2-B81E-10009A46D854}" destId="{5C097CB7-136E-4872-885D-9CD47C2E33D6}" srcOrd="2" destOrd="0" presId="urn:microsoft.com/office/officeart/2005/8/layout/pList2#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D3815483-5641-4FFF-8F00-193D3899EC2E}" type="doc">
      <dgm:prSet loTypeId="urn:microsoft.com/office/officeart/2005/8/layout/vList4#4" loCatId="list" qsTypeId="urn:microsoft.com/office/officeart/2005/8/quickstyle/simple5" qsCatId="simple" csTypeId="urn:microsoft.com/office/officeart/2005/8/colors/accent4_3" csCatId="accent4" phldr="1"/>
      <dgm:spPr/>
      <dgm:t>
        <a:bodyPr/>
        <a:lstStyle/>
        <a:p>
          <a:endParaRPr lang="en-US"/>
        </a:p>
      </dgm:t>
    </dgm:pt>
    <dgm:pt modelId="{7EF3336C-3439-41A8-BAD8-83C869330471}">
      <dgm:prSet/>
      <dgm:spPr/>
      <dgm:t>
        <a:bodyPr/>
        <a:lstStyle/>
        <a:p>
          <a:r>
            <a:rPr lang="en-US" dirty="0"/>
            <a:t>Education</a:t>
          </a:r>
        </a:p>
      </dgm:t>
    </dgm:pt>
    <dgm:pt modelId="{707B565C-291E-4159-83FE-1368DB78A42A}" type="parTrans" cxnId="{226F819E-02AF-4F06-A795-EDC83A2DB108}">
      <dgm:prSet/>
      <dgm:spPr/>
      <dgm:t>
        <a:bodyPr/>
        <a:lstStyle/>
        <a:p>
          <a:endParaRPr lang="en-US"/>
        </a:p>
      </dgm:t>
    </dgm:pt>
    <dgm:pt modelId="{EA185229-FAC9-48EA-B15C-81DF0F880E06}" type="sibTrans" cxnId="{226F819E-02AF-4F06-A795-EDC83A2DB108}">
      <dgm:prSet/>
      <dgm:spPr/>
      <dgm:t>
        <a:bodyPr/>
        <a:lstStyle/>
        <a:p>
          <a:endParaRPr lang="en-US"/>
        </a:p>
      </dgm:t>
    </dgm:pt>
    <dgm:pt modelId="{0E30E32F-A0CC-4758-87B4-22B1040045D8}">
      <dgm:prSet/>
      <dgm:spPr/>
      <dgm:t>
        <a:bodyPr/>
        <a:lstStyle/>
        <a:p>
          <a:r>
            <a:rPr lang="en-US" dirty="0"/>
            <a:t>Finance</a:t>
          </a:r>
        </a:p>
      </dgm:t>
    </dgm:pt>
    <dgm:pt modelId="{381C545D-D281-4B39-83BB-102D7A8056E7}" type="parTrans" cxnId="{4C640986-7835-428A-A586-F503F9F843DC}">
      <dgm:prSet/>
      <dgm:spPr/>
      <dgm:t>
        <a:bodyPr/>
        <a:lstStyle/>
        <a:p>
          <a:endParaRPr lang="en-US"/>
        </a:p>
      </dgm:t>
    </dgm:pt>
    <dgm:pt modelId="{27626808-C47C-4E79-8276-AC29FFF99FBE}" type="sibTrans" cxnId="{4C640986-7835-428A-A586-F503F9F843DC}">
      <dgm:prSet/>
      <dgm:spPr/>
      <dgm:t>
        <a:bodyPr/>
        <a:lstStyle/>
        <a:p>
          <a:endParaRPr lang="en-US"/>
        </a:p>
      </dgm:t>
    </dgm:pt>
    <dgm:pt modelId="{B9DB4116-6CDD-4F18-B12A-C1D09C0B87C0}">
      <dgm:prSet/>
      <dgm:spPr/>
      <dgm:t>
        <a:bodyPr/>
        <a:lstStyle/>
        <a:p>
          <a:r>
            <a:rPr lang="en-US" dirty="0"/>
            <a:t>Government</a:t>
          </a:r>
        </a:p>
      </dgm:t>
    </dgm:pt>
    <dgm:pt modelId="{28A8600F-76DB-4D6A-991B-44D36D350AFE}" type="parTrans" cxnId="{BCF6ED9C-C0A8-4073-BDE7-3FCAEA08957D}">
      <dgm:prSet/>
      <dgm:spPr/>
      <dgm:t>
        <a:bodyPr/>
        <a:lstStyle/>
        <a:p>
          <a:endParaRPr lang="en-US"/>
        </a:p>
      </dgm:t>
    </dgm:pt>
    <dgm:pt modelId="{40E97BFE-C20A-4D11-9302-AEB332B793B2}" type="sibTrans" cxnId="{BCF6ED9C-C0A8-4073-BDE7-3FCAEA08957D}">
      <dgm:prSet/>
      <dgm:spPr/>
      <dgm:t>
        <a:bodyPr/>
        <a:lstStyle/>
        <a:p>
          <a:endParaRPr lang="en-US"/>
        </a:p>
      </dgm:t>
    </dgm:pt>
    <dgm:pt modelId="{67532DE3-185C-4823-A4B7-CE53E6AA75B8}">
      <dgm:prSet/>
      <dgm:spPr/>
      <dgm:t>
        <a:bodyPr/>
        <a:lstStyle/>
        <a:p>
          <a:r>
            <a:rPr lang="en-US" dirty="0"/>
            <a:t>Health Care</a:t>
          </a:r>
        </a:p>
      </dgm:t>
    </dgm:pt>
    <dgm:pt modelId="{B3A1B489-8EE2-4013-BF2D-05461EF28704}" type="parTrans" cxnId="{68F66D69-5C8A-4209-9735-972F7AACDDEB}">
      <dgm:prSet/>
      <dgm:spPr/>
      <dgm:t>
        <a:bodyPr/>
        <a:lstStyle/>
        <a:p>
          <a:endParaRPr lang="en-US"/>
        </a:p>
      </dgm:t>
    </dgm:pt>
    <dgm:pt modelId="{C9F67C84-B27E-4D71-B1C2-034882820CEB}" type="sibTrans" cxnId="{68F66D69-5C8A-4209-9735-972F7AACDDEB}">
      <dgm:prSet/>
      <dgm:spPr/>
      <dgm:t>
        <a:bodyPr/>
        <a:lstStyle/>
        <a:p>
          <a:endParaRPr lang="en-US"/>
        </a:p>
      </dgm:t>
    </dgm:pt>
    <dgm:pt modelId="{3B60F5FE-54E2-46E6-BD97-BF404B7B1140}" type="pres">
      <dgm:prSet presAssocID="{D3815483-5641-4FFF-8F00-193D3899EC2E}" presName="linear" presStyleCnt="0">
        <dgm:presLayoutVars>
          <dgm:dir/>
          <dgm:resizeHandles val="exact"/>
        </dgm:presLayoutVars>
      </dgm:prSet>
      <dgm:spPr/>
    </dgm:pt>
    <dgm:pt modelId="{0ED65480-35C6-4336-8CDD-62FA1A607EAE}" type="pres">
      <dgm:prSet presAssocID="{7EF3336C-3439-41A8-BAD8-83C869330471}" presName="comp" presStyleCnt="0"/>
      <dgm:spPr/>
    </dgm:pt>
    <dgm:pt modelId="{AACD533D-364A-4C0C-B2B0-7C56686F0657}" type="pres">
      <dgm:prSet presAssocID="{7EF3336C-3439-41A8-BAD8-83C869330471}" presName="box" presStyleLbl="node1" presStyleIdx="0" presStyleCnt="4"/>
      <dgm:spPr/>
    </dgm:pt>
    <dgm:pt modelId="{258B81F6-85C6-454D-8D2F-97327CBF3D8F}" type="pres">
      <dgm:prSet presAssocID="{7EF3336C-3439-41A8-BAD8-83C869330471}" presName="img" presStyleLbl="fgImgPlace1" presStyleIdx="0" presStyleCnt="4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EA6E8031-86F4-4A2A-9AAA-9623A8B94AC7}" type="pres">
      <dgm:prSet presAssocID="{7EF3336C-3439-41A8-BAD8-83C869330471}" presName="text" presStyleLbl="node1" presStyleIdx="0" presStyleCnt="4">
        <dgm:presLayoutVars>
          <dgm:bulletEnabled val="1"/>
        </dgm:presLayoutVars>
      </dgm:prSet>
      <dgm:spPr/>
    </dgm:pt>
    <dgm:pt modelId="{B5F00BB9-CC32-47D9-BB3F-34B313ED91B8}" type="pres">
      <dgm:prSet presAssocID="{EA185229-FAC9-48EA-B15C-81DF0F880E06}" presName="spacer" presStyleCnt="0"/>
      <dgm:spPr/>
    </dgm:pt>
    <dgm:pt modelId="{224F663F-449A-4191-9F97-DF9F17903B8A}" type="pres">
      <dgm:prSet presAssocID="{0E30E32F-A0CC-4758-87B4-22B1040045D8}" presName="comp" presStyleCnt="0"/>
      <dgm:spPr/>
    </dgm:pt>
    <dgm:pt modelId="{540CCB13-B2D1-4770-BBC0-3436C3C05387}" type="pres">
      <dgm:prSet presAssocID="{0E30E32F-A0CC-4758-87B4-22B1040045D8}" presName="box" presStyleLbl="node1" presStyleIdx="1" presStyleCnt="4"/>
      <dgm:spPr/>
    </dgm:pt>
    <dgm:pt modelId="{AB305CB1-5A4A-4BCF-9B91-C272A0F5BFEA}" type="pres">
      <dgm:prSet presAssocID="{0E30E32F-A0CC-4758-87B4-22B1040045D8}" presName="img" presStyleLbl="fgImgPlace1" presStyleIdx="1" presStyleCnt="4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68DBBAE0-AF7C-4F35-94AA-FA1A312057D8}" type="pres">
      <dgm:prSet presAssocID="{0E30E32F-A0CC-4758-87B4-22B1040045D8}" presName="text" presStyleLbl="node1" presStyleIdx="1" presStyleCnt="4">
        <dgm:presLayoutVars>
          <dgm:bulletEnabled val="1"/>
        </dgm:presLayoutVars>
      </dgm:prSet>
      <dgm:spPr/>
    </dgm:pt>
    <dgm:pt modelId="{79948AEB-CDD8-4BE6-A45A-C2F91230F45A}" type="pres">
      <dgm:prSet presAssocID="{27626808-C47C-4E79-8276-AC29FFF99FBE}" presName="spacer" presStyleCnt="0"/>
      <dgm:spPr/>
    </dgm:pt>
    <dgm:pt modelId="{6F9489DE-1730-4984-9008-56906A53D70E}" type="pres">
      <dgm:prSet presAssocID="{B9DB4116-6CDD-4F18-B12A-C1D09C0B87C0}" presName="comp" presStyleCnt="0"/>
      <dgm:spPr/>
    </dgm:pt>
    <dgm:pt modelId="{FA6F1954-AFB1-417A-BC10-6DE617DDDFC9}" type="pres">
      <dgm:prSet presAssocID="{B9DB4116-6CDD-4F18-B12A-C1D09C0B87C0}" presName="box" presStyleLbl="node1" presStyleIdx="2" presStyleCnt="4"/>
      <dgm:spPr/>
    </dgm:pt>
    <dgm:pt modelId="{F48D4901-C7F2-4F89-A8C7-AF8E1F772A07}" type="pres">
      <dgm:prSet presAssocID="{B9DB4116-6CDD-4F18-B12A-C1D09C0B87C0}" presName="img" presStyleLbl="fgImgPlace1" presStyleIdx="2" presStyleCnt="4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95A822C9-3102-444C-A2CD-34867E66033D}" type="pres">
      <dgm:prSet presAssocID="{B9DB4116-6CDD-4F18-B12A-C1D09C0B87C0}" presName="text" presStyleLbl="node1" presStyleIdx="2" presStyleCnt="4">
        <dgm:presLayoutVars>
          <dgm:bulletEnabled val="1"/>
        </dgm:presLayoutVars>
      </dgm:prSet>
      <dgm:spPr/>
    </dgm:pt>
    <dgm:pt modelId="{1E575827-F315-4BBF-91CD-C1B488B14ECC}" type="pres">
      <dgm:prSet presAssocID="{40E97BFE-C20A-4D11-9302-AEB332B793B2}" presName="spacer" presStyleCnt="0"/>
      <dgm:spPr/>
    </dgm:pt>
    <dgm:pt modelId="{EB9F5169-2675-4F09-BFD7-F83B5E153EF3}" type="pres">
      <dgm:prSet presAssocID="{67532DE3-185C-4823-A4B7-CE53E6AA75B8}" presName="comp" presStyleCnt="0"/>
      <dgm:spPr/>
    </dgm:pt>
    <dgm:pt modelId="{1F0729FC-0E58-4040-8CF3-AFDF91AF9E66}" type="pres">
      <dgm:prSet presAssocID="{67532DE3-185C-4823-A4B7-CE53E6AA75B8}" presName="box" presStyleLbl="node1" presStyleIdx="3" presStyleCnt="4"/>
      <dgm:spPr/>
    </dgm:pt>
    <dgm:pt modelId="{FB02C9A1-3E0F-4D01-9DF7-D3DD58301AE8}" type="pres">
      <dgm:prSet presAssocID="{67532DE3-185C-4823-A4B7-CE53E6AA75B8}" presName="img" presStyleLbl="fgImgPlace1" presStyleIdx="3" presStyleCnt="4"/>
      <dgm:spPr>
        <a:blipFill rotWithShape="0">
          <a:blip xmlns:r="http://schemas.openxmlformats.org/officeDocument/2006/relationships" r:embed="rId4"/>
          <a:stretch>
            <a:fillRect/>
          </a:stretch>
        </a:blipFill>
      </dgm:spPr>
    </dgm:pt>
    <dgm:pt modelId="{40DDC01C-74CC-417D-A2F8-DC68F66EE235}" type="pres">
      <dgm:prSet presAssocID="{67532DE3-185C-4823-A4B7-CE53E6AA75B8}" presName="text" presStyleLbl="node1" presStyleIdx="3" presStyleCnt="4">
        <dgm:presLayoutVars>
          <dgm:bulletEnabled val="1"/>
        </dgm:presLayoutVars>
      </dgm:prSet>
      <dgm:spPr/>
    </dgm:pt>
  </dgm:ptLst>
  <dgm:cxnLst>
    <dgm:cxn modelId="{7D403201-785B-4DA3-9E60-C8940D394D56}" type="presOf" srcId="{0E30E32F-A0CC-4758-87B4-22B1040045D8}" destId="{540CCB13-B2D1-4770-BBC0-3436C3C05387}" srcOrd="0" destOrd="0" presId="urn:microsoft.com/office/officeart/2005/8/layout/vList4#4"/>
    <dgm:cxn modelId="{0933A40E-4958-461E-9922-6ED6D641A5DD}" type="presOf" srcId="{7EF3336C-3439-41A8-BAD8-83C869330471}" destId="{EA6E8031-86F4-4A2A-9AAA-9623A8B94AC7}" srcOrd="1" destOrd="0" presId="urn:microsoft.com/office/officeart/2005/8/layout/vList4#4"/>
    <dgm:cxn modelId="{E03C141B-786A-409B-8BBA-0B560E08869F}" type="presOf" srcId="{67532DE3-185C-4823-A4B7-CE53E6AA75B8}" destId="{40DDC01C-74CC-417D-A2F8-DC68F66EE235}" srcOrd="1" destOrd="0" presId="urn:microsoft.com/office/officeart/2005/8/layout/vList4#4"/>
    <dgm:cxn modelId="{6744BF26-D87F-4F8C-BD4F-0D84D7D23B5F}" type="presOf" srcId="{67532DE3-185C-4823-A4B7-CE53E6AA75B8}" destId="{1F0729FC-0E58-4040-8CF3-AFDF91AF9E66}" srcOrd="0" destOrd="0" presId="urn:microsoft.com/office/officeart/2005/8/layout/vList4#4"/>
    <dgm:cxn modelId="{9B3DDD40-247A-45A3-9E6D-33FD203F9FBF}" type="presOf" srcId="{0E30E32F-A0CC-4758-87B4-22B1040045D8}" destId="{68DBBAE0-AF7C-4F35-94AA-FA1A312057D8}" srcOrd="1" destOrd="0" presId="urn:microsoft.com/office/officeart/2005/8/layout/vList4#4"/>
    <dgm:cxn modelId="{94DB4D43-C245-427D-A6BB-CA5F4A495673}" type="presOf" srcId="{7EF3336C-3439-41A8-BAD8-83C869330471}" destId="{AACD533D-364A-4C0C-B2B0-7C56686F0657}" srcOrd="0" destOrd="0" presId="urn:microsoft.com/office/officeart/2005/8/layout/vList4#4"/>
    <dgm:cxn modelId="{68F66D69-5C8A-4209-9735-972F7AACDDEB}" srcId="{D3815483-5641-4FFF-8F00-193D3899EC2E}" destId="{67532DE3-185C-4823-A4B7-CE53E6AA75B8}" srcOrd="3" destOrd="0" parTransId="{B3A1B489-8EE2-4013-BF2D-05461EF28704}" sibTransId="{C9F67C84-B27E-4D71-B1C2-034882820CEB}"/>
    <dgm:cxn modelId="{95DB917A-EA03-4ECD-A67A-5955F62C2DE0}" type="presOf" srcId="{D3815483-5641-4FFF-8F00-193D3899EC2E}" destId="{3B60F5FE-54E2-46E6-BD97-BF404B7B1140}" srcOrd="0" destOrd="0" presId="urn:microsoft.com/office/officeart/2005/8/layout/vList4#4"/>
    <dgm:cxn modelId="{4C640986-7835-428A-A586-F503F9F843DC}" srcId="{D3815483-5641-4FFF-8F00-193D3899EC2E}" destId="{0E30E32F-A0CC-4758-87B4-22B1040045D8}" srcOrd="1" destOrd="0" parTransId="{381C545D-D281-4B39-83BB-102D7A8056E7}" sibTransId="{27626808-C47C-4E79-8276-AC29FFF99FBE}"/>
    <dgm:cxn modelId="{BCF6ED9C-C0A8-4073-BDE7-3FCAEA08957D}" srcId="{D3815483-5641-4FFF-8F00-193D3899EC2E}" destId="{B9DB4116-6CDD-4F18-B12A-C1D09C0B87C0}" srcOrd="2" destOrd="0" parTransId="{28A8600F-76DB-4D6A-991B-44D36D350AFE}" sibTransId="{40E97BFE-C20A-4D11-9302-AEB332B793B2}"/>
    <dgm:cxn modelId="{226F819E-02AF-4F06-A795-EDC83A2DB108}" srcId="{D3815483-5641-4FFF-8F00-193D3899EC2E}" destId="{7EF3336C-3439-41A8-BAD8-83C869330471}" srcOrd="0" destOrd="0" parTransId="{707B565C-291E-4159-83FE-1368DB78A42A}" sibTransId="{EA185229-FAC9-48EA-B15C-81DF0F880E06}"/>
    <dgm:cxn modelId="{D75BEFD4-47B3-4BF5-BE38-2B8B2341265F}" type="presOf" srcId="{B9DB4116-6CDD-4F18-B12A-C1D09C0B87C0}" destId="{FA6F1954-AFB1-417A-BC10-6DE617DDDFC9}" srcOrd="0" destOrd="0" presId="urn:microsoft.com/office/officeart/2005/8/layout/vList4#4"/>
    <dgm:cxn modelId="{24AFD5E4-187B-47F2-B22A-BB325C09C150}" type="presOf" srcId="{B9DB4116-6CDD-4F18-B12A-C1D09C0B87C0}" destId="{95A822C9-3102-444C-A2CD-34867E66033D}" srcOrd="1" destOrd="0" presId="urn:microsoft.com/office/officeart/2005/8/layout/vList4#4"/>
    <dgm:cxn modelId="{F95B12F6-617F-4E30-93F3-26EA56141028}" type="presParOf" srcId="{3B60F5FE-54E2-46E6-BD97-BF404B7B1140}" destId="{0ED65480-35C6-4336-8CDD-62FA1A607EAE}" srcOrd="0" destOrd="0" presId="urn:microsoft.com/office/officeart/2005/8/layout/vList4#4"/>
    <dgm:cxn modelId="{9843DCCF-2777-498D-BC40-3BA6899E4B2F}" type="presParOf" srcId="{0ED65480-35C6-4336-8CDD-62FA1A607EAE}" destId="{AACD533D-364A-4C0C-B2B0-7C56686F0657}" srcOrd="0" destOrd="0" presId="urn:microsoft.com/office/officeart/2005/8/layout/vList4#4"/>
    <dgm:cxn modelId="{A386569E-4F35-4C55-8C1F-258CA99D4559}" type="presParOf" srcId="{0ED65480-35C6-4336-8CDD-62FA1A607EAE}" destId="{258B81F6-85C6-454D-8D2F-97327CBF3D8F}" srcOrd="1" destOrd="0" presId="urn:microsoft.com/office/officeart/2005/8/layout/vList4#4"/>
    <dgm:cxn modelId="{974277A9-3A07-4BAF-BC56-758D0D1DDA1B}" type="presParOf" srcId="{0ED65480-35C6-4336-8CDD-62FA1A607EAE}" destId="{EA6E8031-86F4-4A2A-9AAA-9623A8B94AC7}" srcOrd="2" destOrd="0" presId="urn:microsoft.com/office/officeart/2005/8/layout/vList4#4"/>
    <dgm:cxn modelId="{C2FFDF4F-A15F-41F9-AE9A-6F7CB539A564}" type="presParOf" srcId="{3B60F5FE-54E2-46E6-BD97-BF404B7B1140}" destId="{B5F00BB9-CC32-47D9-BB3F-34B313ED91B8}" srcOrd="1" destOrd="0" presId="urn:microsoft.com/office/officeart/2005/8/layout/vList4#4"/>
    <dgm:cxn modelId="{549F08FB-294D-424A-844D-B1410B83FC2F}" type="presParOf" srcId="{3B60F5FE-54E2-46E6-BD97-BF404B7B1140}" destId="{224F663F-449A-4191-9F97-DF9F17903B8A}" srcOrd="2" destOrd="0" presId="urn:microsoft.com/office/officeart/2005/8/layout/vList4#4"/>
    <dgm:cxn modelId="{A47E0215-D425-4837-9550-14AC9B296320}" type="presParOf" srcId="{224F663F-449A-4191-9F97-DF9F17903B8A}" destId="{540CCB13-B2D1-4770-BBC0-3436C3C05387}" srcOrd="0" destOrd="0" presId="urn:microsoft.com/office/officeart/2005/8/layout/vList4#4"/>
    <dgm:cxn modelId="{41A34343-A75A-4517-8A89-EA016C33D337}" type="presParOf" srcId="{224F663F-449A-4191-9F97-DF9F17903B8A}" destId="{AB305CB1-5A4A-4BCF-9B91-C272A0F5BFEA}" srcOrd="1" destOrd="0" presId="urn:microsoft.com/office/officeart/2005/8/layout/vList4#4"/>
    <dgm:cxn modelId="{77617792-D6E6-40BE-ADD0-DAD113A09892}" type="presParOf" srcId="{224F663F-449A-4191-9F97-DF9F17903B8A}" destId="{68DBBAE0-AF7C-4F35-94AA-FA1A312057D8}" srcOrd="2" destOrd="0" presId="urn:microsoft.com/office/officeart/2005/8/layout/vList4#4"/>
    <dgm:cxn modelId="{EC50F377-7B47-4301-9588-1A561B610963}" type="presParOf" srcId="{3B60F5FE-54E2-46E6-BD97-BF404B7B1140}" destId="{79948AEB-CDD8-4BE6-A45A-C2F91230F45A}" srcOrd="3" destOrd="0" presId="urn:microsoft.com/office/officeart/2005/8/layout/vList4#4"/>
    <dgm:cxn modelId="{7AE36777-7CA4-4C29-8DDA-DED673D55A9D}" type="presParOf" srcId="{3B60F5FE-54E2-46E6-BD97-BF404B7B1140}" destId="{6F9489DE-1730-4984-9008-56906A53D70E}" srcOrd="4" destOrd="0" presId="urn:microsoft.com/office/officeart/2005/8/layout/vList4#4"/>
    <dgm:cxn modelId="{237C0A63-5268-403F-833D-1F1C1848DC3A}" type="presParOf" srcId="{6F9489DE-1730-4984-9008-56906A53D70E}" destId="{FA6F1954-AFB1-417A-BC10-6DE617DDDFC9}" srcOrd="0" destOrd="0" presId="urn:microsoft.com/office/officeart/2005/8/layout/vList4#4"/>
    <dgm:cxn modelId="{5CE0E5EA-AB8A-4110-9D5F-02FB970F7897}" type="presParOf" srcId="{6F9489DE-1730-4984-9008-56906A53D70E}" destId="{F48D4901-C7F2-4F89-A8C7-AF8E1F772A07}" srcOrd="1" destOrd="0" presId="urn:microsoft.com/office/officeart/2005/8/layout/vList4#4"/>
    <dgm:cxn modelId="{301FCF8C-7FB1-4CB1-BDC3-F09F9D743D25}" type="presParOf" srcId="{6F9489DE-1730-4984-9008-56906A53D70E}" destId="{95A822C9-3102-444C-A2CD-34867E66033D}" srcOrd="2" destOrd="0" presId="urn:microsoft.com/office/officeart/2005/8/layout/vList4#4"/>
    <dgm:cxn modelId="{4EF60B76-2631-4646-AF01-1D83F692FDF5}" type="presParOf" srcId="{3B60F5FE-54E2-46E6-BD97-BF404B7B1140}" destId="{1E575827-F315-4BBF-91CD-C1B488B14ECC}" srcOrd="5" destOrd="0" presId="urn:microsoft.com/office/officeart/2005/8/layout/vList4#4"/>
    <dgm:cxn modelId="{B4004894-D96C-4043-94D5-44EFE8425F59}" type="presParOf" srcId="{3B60F5FE-54E2-46E6-BD97-BF404B7B1140}" destId="{EB9F5169-2675-4F09-BFD7-F83B5E153EF3}" srcOrd="6" destOrd="0" presId="urn:microsoft.com/office/officeart/2005/8/layout/vList4#4"/>
    <dgm:cxn modelId="{917A8D7A-2E98-4B69-8E47-DE5CF890A9D9}" type="presParOf" srcId="{EB9F5169-2675-4F09-BFD7-F83B5E153EF3}" destId="{1F0729FC-0E58-4040-8CF3-AFDF91AF9E66}" srcOrd="0" destOrd="0" presId="urn:microsoft.com/office/officeart/2005/8/layout/vList4#4"/>
    <dgm:cxn modelId="{2202FFB5-BB29-4E6E-A4CD-C69AA57B4671}" type="presParOf" srcId="{EB9F5169-2675-4F09-BFD7-F83B5E153EF3}" destId="{FB02C9A1-3E0F-4D01-9DF7-D3DD58301AE8}" srcOrd="1" destOrd="0" presId="urn:microsoft.com/office/officeart/2005/8/layout/vList4#4"/>
    <dgm:cxn modelId="{174FBCE2-AE4F-430F-BA5F-A09F0ADE20E1}" type="presParOf" srcId="{EB9F5169-2675-4F09-BFD7-F83B5E153EF3}" destId="{40DDC01C-74CC-417D-A2F8-DC68F66EE235}" srcOrd="2" destOrd="0" presId="urn:microsoft.com/office/officeart/2005/8/layout/vList4#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D3815483-5641-4FFF-8F00-193D3899EC2E}" type="doc">
      <dgm:prSet loTypeId="urn:microsoft.com/office/officeart/2005/8/layout/vList4#3" loCatId="list" qsTypeId="urn:microsoft.com/office/officeart/2005/8/quickstyle/simple5" qsCatId="simple" csTypeId="urn:microsoft.com/office/officeart/2005/8/colors/accent4_5" csCatId="accent4" phldr="1"/>
      <dgm:spPr/>
      <dgm:t>
        <a:bodyPr/>
        <a:lstStyle/>
        <a:p>
          <a:endParaRPr lang="en-US"/>
        </a:p>
      </dgm:t>
    </dgm:pt>
    <dgm:pt modelId="{7EF3336C-3439-41A8-BAD8-83C869330471}">
      <dgm:prSet/>
      <dgm:spPr/>
      <dgm:t>
        <a:bodyPr/>
        <a:lstStyle/>
        <a:p>
          <a:r>
            <a:rPr lang="en-US" dirty="0"/>
            <a:t>Science</a:t>
          </a:r>
        </a:p>
      </dgm:t>
    </dgm:pt>
    <dgm:pt modelId="{707B565C-291E-4159-83FE-1368DB78A42A}" type="parTrans" cxnId="{226F819E-02AF-4F06-A795-EDC83A2DB108}">
      <dgm:prSet/>
      <dgm:spPr/>
      <dgm:t>
        <a:bodyPr/>
        <a:lstStyle/>
        <a:p>
          <a:endParaRPr lang="en-US"/>
        </a:p>
      </dgm:t>
    </dgm:pt>
    <dgm:pt modelId="{EA185229-FAC9-48EA-B15C-81DF0F880E06}" type="sibTrans" cxnId="{226F819E-02AF-4F06-A795-EDC83A2DB108}">
      <dgm:prSet/>
      <dgm:spPr/>
      <dgm:t>
        <a:bodyPr/>
        <a:lstStyle/>
        <a:p>
          <a:endParaRPr lang="en-US"/>
        </a:p>
      </dgm:t>
    </dgm:pt>
    <dgm:pt modelId="{0E30E32F-A0CC-4758-87B4-22B1040045D8}">
      <dgm:prSet/>
      <dgm:spPr/>
      <dgm:t>
        <a:bodyPr/>
        <a:lstStyle/>
        <a:p>
          <a:r>
            <a:rPr lang="en-US" dirty="0"/>
            <a:t>Publishing</a:t>
          </a:r>
        </a:p>
      </dgm:t>
    </dgm:pt>
    <dgm:pt modelId="{381C545D-D281-4B39-83BB-102D7A8056E7}" type="parTrans" cxnId="{4C640986-7835-428A-A586-F503F9F843DC}">
      <dgm:prSet/>
      <dgm:spPr/>
      <dgm:t>
        <a:bodyPr/>
        <a:lstStyle/>
        <a:p>
          <a:endParaRPr lang="en-US"/>
        </a:p>
      </dgm:t>
    </dgm:pt>
    <dgm:pt modelId="{27626808-C47C-4E79-8276-AC29FFF99FBE}" type="sibTrans" cxnId="{4C640986-7835-428A-A586-F503F9F843DC}">
      <dgm:prSet/>
      <dgm:spPr/>
      <dgm:t>
        <a:bodyPr/>
        <a:lstStyle/>
        <a:p>
          <a:endParaRPr lang="en-US"/>
        </a:p>
      </dgm:t>
    </dgm:pt>
    <dgm:pt modelId="{B9DB4116-6CDD-4F18-B12A-C1D09C0B87C0}">
      <dgm:prSet/>
      <dgm:spPr/>
      <dgm:t>
        <a:bodyPr/>
        <a:lstStyle/>
        <a:p>
          <a:r>
            <a:rPr lang="en-US" dirty="0"/>
            <a:t>Travel</a:t>
          </a:r>
        </a:p>
      </dgm:t>
    </dgm:pt>
    <dgm:pt modelId="{28A8600F-76DB-4D6A-991B-44D36D350AFE}" type="parTrans" cxnId="{BCF6ED9C-C0A8-4073-BDE7-3FCAEA08957D}">
      <dgm:prSet/>
      <dgm:spPr/>
      <dgm:t>
        <a:bodyPr/>
        <a:lstStyle/>
        <a:p>
          <a:endParaRPr lang="en-US"/>
        </a:p>
      </dgm:t>
    </dgm:pt>
    <dgm:pt modelId="{40E97BFE-C20A-4D11-9302-AEB332B793B2}" type="sibTrans" cxnId="{BCF6ED9C-C0A8-4073-BDE7-3FCAEA08957D}">
      <dgm:prSet/>
      <dgm:spPr/>
      <dgm:t>
        <a:bodyPr/>
        <a:lstStyle/>
        <a:p>
          <a:endParaRPr lang="en-US"/>
        </a:p>
      </dgm:t>
    </dgm:pt>
    <dgm:pt modelId="{67532DE3-185C-4823-A4B7-CE53E6AA75B8}">
      <dgm:prSet/>
      <dgm:spPr/>
      <dgm:t>
        <a:bodyPr/>
        <a:lstStyle/>
        <a:p>
          <a:r>
            <a:rPr lang="en-US" dirty="0"/>
            <a:t>Manufacturing</a:t>
          </a:r>
        </a:p>
      </dgm:t>
    </dgm:pt>
    <dgm:pt modelId="{B3A1B489-8EE2-4013-BF2D-05461EF28704}" type="parTrans" cxnId="{68F66D69-5C8A-4209-9735-972F7AACDDEB}">
      <dgm:prSet/>
      <dgm:spPr/>
      <dgm:t>
        <a:bodyPr/>
        <a:lstStyle/>
        <a:p>
          <a:endParaRPr lang="en-US"/>
        </a:p>
      </dgm:t>
    </dgm:pt>
    <dgm:pt modelId="{C9F67C84-B27E-4D71-B1C2-034882820CEB}" type="sibTrans" cxnId="{68F66D69-5C8A-4209-9735-972F7AACDDEB}">
      <dgm:prSet/>
      <dgm:spPr/>
      <dgm:t>
        <a:bodyPr/>
        <a:lstStyle/>
        <a:p>
          <a:endParaRPr lang="en-US"/>
        </a:p>
      </dgm:t>
    </dgm:pt>
    <dgm:pt modelId="{3B60F5FE-54E2-46E6-BD97-BF404B7B1140}" type="pres">
      <dgm:prSet presAssocID="{D3815483-5641-4FFF-8F00-193D3899EC2E}" presName="linear" presStyleCnt="0">
        <dgm:presLayoutVars>
          <dgm:dir/>
          <dgm:resizeHandles val="exact"/>
        </dgm:presLayoutVars>
      </dgm:prSet>
      <dgm:spPr/>
    </dgm:pt>
    <dgm:pt modelId="{0ED65480-35C6-4336-8CDD-62FA1A607EAE}" type="pres">
      <dgm:prSet presAssocID="{7EF3336C-3439-41A8-BAD8-83C869330471}" presName="comp" presStyleCnt="0"/>
      <dgm:spPr/>
    </dgm:pt>
    <dgm:pt modelId="{AACD533D-364A-4C0C-B2B0-7C56686F0657}" type="pres">
      <dgm:prSet presAssocID="{7EF3336C-3439-41A8-BAD8-83C869330471}" presName="box" presStyleLbl="node1" presStyleIdx="0" presStyleCnt="4"/>
      <dgm:spPr/>
    </dgm:pt>
    <dgm:pt modelId="{258B81F6-85C6-454D-8D2F-97327CBF3D8F}" type="pres">
      <dgm:prSet presAssocID="{7EF3336C-3439-41A8-BAD8-83C869330471}" presName="img" presStyleLbl="fgImgPlace1" presStyleIdx="0" presStyleCnt="4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EA6E8031-86F4-4A2A-9AAA-9623A8B94AC7}" type="pres">
      <dgm:prSet presAssocID="{7EF3336C-3439-41A8-BAD8-83C869330471}" presName="text" presStyleLbl="node1" presStyleIdx="0" presStyleCnt="4">
        <dgm:presLayoutVars>
          <dgm:bulletEnabled val="1"/>
        </dgm:presLayoutVars>
      </dgm:prSet>
      <dgm:spPr/>
    </dgm:pt>
    <dgm:pt modelId="{B5F00BB9-CC32-47D9-BB3F-34B313ED91B8}" type="pres">
      <dgm:prSet presAssocID="{EA185229-FAC9-48EA-B15C-81DF0F880E06}" presName="spacer" presStyleCnt="0"/>
      <dgm:spPr/>
    </dgm:pt>
    <dgm:pt modelId="{224F663F-449A-4191-9F97-DF9F17903B8A}" type="pres">
      <dgm:prSet presAssocID="{0E30E32F-A0CC-4758-87B4-22B1040045D8}" presName="comp" presStyleCnt="0"/>
      <dgm:spPr/>
    </dgm:pt>
    <dgm:pt modelId="{540CCB13-B2D1-4770-BBC0-3436C3C05387}" type="pres">
      <dgm:prSet presAssocID="{0E30E32F-A0CC-4758-87B4-22B1040045D8}" presName="box" presStyleLbl="node1" presStyleIdx="1" presStyleCnt="4"/>
      <dgm:spPr/>
    </dgm:pt>
    <dgm:pt modelId="{AB305CB1-5A4A-4BCF-9B91-C272A0F5BFEA}" type="pres">
      <dgm:prSet presAssocID="{0E30E32F-A0CC-4758-87B4-22B1040045D8}" presName="img" presStyleLbl="fgImgPlace1" presStyleIdx="1" presStyleCnt="4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68DBBAE0-AF7C-4F35-94AA-FA1A312057D8}" type="pres">
      <dgm:prSet presAssocID="{0E30E32F-A0CC-4758-87B4-22B1040045D8}" presName="text" presStyleLbl="node1" presStyleIdx="1" presStyleCnt="4">
        <dgm:presLayoutVars>
          <dgm:bulletEnabled val="1"/>
        </dgm:presLayoutVars>
      </dgm:prSet>
      <dgm:spPr/>
    </dgm:pt>
    <dgm:pt modelId="{79948AEB-CDD8-4BE6-A45A-C2F91230F45A}" type="pres">
      <dgm:prSet presAssocID="{27626808-C47C-4E79-8276-AC29FFF99FBE}" presName="spacer" presStyleCnt="0"/>
      <dgm:spPr/>
    </dgm:pt>
    <dgm:pt modelId="{6F9489DE-1730-4984-9008-56906A53D70E}" type="pres">
      <dgm:prSet presAssocID="{B9DB4116-6CDD-4F18-B12A-C1D09C0B87C0}" presName="comp" presStyleCnt="0"/>
      <dgm:spPr/>
    </dgm:pt>
    <dgm:pt modelId="{FA6F1954-AFB1-417A-BC10-6DE617DDDFC9}" type="pres">
      <dgm:prSet presAssocID="{B9DB4116-6CDD-4F18-B12A-C1D09C0B87C0}" presName="box" presStyleLbl="node1" presStyleIdx="2" presStyleCnt="4"/>
      <dgm:spPr/>
    </dgm:pt>
    <dgm:pt modelId="{F48D4901-C7F2-4F89-A8C7-AF8E1F772A07}" type="pres">
      <dgm:prSet presAssocID="{B9DB4116-6CDD-4F18-B12A-C1D09C0B87C0}" presName="img" presStyleLbl="fgImgPlace1" presStyleIdx="2" presStyleCnt="4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95A822C9-3102-444C-A2CD-34867E66033D}" type="pres">
      <dgm:prSet presAssocID="{B9DB4116-6CDD-4F18-B12A-C1D09C0B87C0}" presName="text" presStyleLbl="node1" presStyleIdx="2" presStyleCnt="4">
        <dgm:presLayoutVars>
          <dgm:bulletEnabled val="1"/>
        </dgm:presLayoutVars>
      </dgm:prSet>
      <dgm:spPr/>
    </dgm:pt>
    <dgm:pt modelId="{1E575827-F315-4BBF-91CD-C1B488B14ECC}" type="pres">
      <dgm:prSet presAssocID="{40E97BFE-C20A-4D11-9302-AEB332B793B2}" presName="spacer" presStyleCnt="0"/>
      <dgm:spPr/>
    </dgm:pt>
    <dgm:pt modelId="{EB9F5169-2675-4F09-BFD7-F83B5E153EF3}" type="pres">
      <dgm:prSet presAssocID="{67532DE3-185C-4823-A4B7-CE53E6AA75B8}" presName="comp" presStyleCnt="0"/>
      <dgm:spPr/>
    </dgm:pt>
    <dgm:pt modelId="{1F0729FC-0E58-4040-8CF3-AFDF91AF9E66}" type="pres">
      <dgm:prSet presAssocID="{67532DE3-185C-4823-A4B7-CE53E6AA75B8}" presName="box" presStyleLbl="node1" presStyleIdx="3" presStyleCnt="4"/>
      <dgm:spPr/>
    </dgm:pt>
    <dgm:pt modelId="{FB02C9A1-3E0F-4D01-9DF7-D3DD58301AE8}" type="pres">
      <dgm:prSet presAssocID="{67532DE3-185C-4823-A4B7-CE53E6AA75B8}" presName="img" presStyleLbl="fgImgPlace1" presStyleIdx="3" presStyleCnt="4"/>
      <dgm:spPr>
        <a:blipFill rotWithShape="0">
          <a:blip xmlns:r="http://schemas.openxmlformats.org/officeDocument/2006/relationships" r:embed="rId4"/>
          <a:stretch>
            <a:fillRect/>
          </a:stretch>
        </a:blipFill>
      </dgm:spPr>
    </dgm:pt>
    <dgm:pt modelId="{40DDC01C-74CC-417D-A2F8-DC68F66EE235}" type="pres">
      <dgm:prSet presAssocID="{67532DE3-185C-4823-A4B7-CE53E6AA75B8}" presName="text" presStyleLbl="node1" presStyleIdx="3" presStyleCnt="4">
        <dgm:presLayoutVars>
          <dgm:bulletEnabled val="1"/>
        </dgm:presLayoutVars>
      </dgm:prSet>
      <dgm:spPr/>
    </dgm:pt>
  </dgm:ptLst>
  <dgm:cxnLst>
    <dgm:cxn modelId="{B2ED6807-A4AA-4656-A170-E9743BFAF449}" type="presOf" srcId="{B9DB4116-6CDD-4F18-B12A-C1D09C0B87C0}" destId="{95A822C9-3102-444C-A2CD-34867E66033D}" srcOrd="1" destOrd="0" presId="urn:microsoft.com/office/officeart/2005/8/layout/vList4#3"/>
    <dgm:cxn modelId="{A9F46E11-A02B-4444-BFBD-560540D3B825}" type="presOf" srcId="{0E30E32F-A0CC-4758-87B4-22B1040045D8}" destId="{540CCB13-B2D1-4770-BBC0-3436C3C05387}" srcOrd="0" destOrd="0" presId="urn:microsoft.com/office/officeart/2005/8/layout/vList4#3"/>
    <dgm:cxn modelId="{6739F711-32D8-4510-BE45-3502EC2C40B9}" type="presOf" srcId="{D3815483-5641-4FFF-8F00-193D3899EC2E}" destId="{3B60F5FE-54E2-46E6-BD97-BF404B7B1140}" srcOrd="0" destOrd="0" presId="urn:microsoft.com/office/officeart/2005/8/layout/vList4#3"/>
    <dgm:cxn modelId="{91081F17-25BC-4E36-A8D1-9D099105542F}" type="presOf" srcId="{67532DE3-185C-4823-A4B7-CE53E6AA75B8}" destId="{40DDC01C-74CC-417D-A2F8-DC68F66EE235}" srcOrd="1" destOrd="0" presId="urn:microsoft.com/office/officeart/2005/8/layout/vList4#3"/>
    <dgm:cxn modelId="{DBB99F21-E1CF-40E8-BFD2-CB7E687B00DB}" type="presOf" srcId="{B9DB4116-6CDD-4F18-B12A-C1D09C0B87C0}" destId="{FA6F1954-AFB1-417A-BC10-6DE617DDDFC9}" srcOrd="0" destOrd="0" presId="urn:microsoft.com/office/officeart/2005/8/layout/vList4#3"/>
    <dgm:cxn modelId="{68F66D69-5C8A-4209-9735-972F7AACDDEB}" srcId="{D3815483-5641-4FFF-8F00-193D3899EC2E}" destId="{67532DE3-185C-4823-A4B7-CE53E6AA75B8}" srcOrd="3" destOrd="0" parTransId="{B3A1B489-8EE2-4013-BF2D-05461EF28704}" sibTransId="{C9F67C84-B27E-4D71-B1C2-034882820CEB}"/>
    <dgm:cxn modelId="{4C640986-7835-428A-A586-F503F9F843DC}" srcId="{D3815483-5641-4FFF-8F00-193D3899EC2E}" destId="{0E30E32F-A0CC-4758-87B4-22B1040045D8}" srcOrd="1" destOrd="0" parTransId="{381C545D-D281-4B39-83BB-102D7A8056E7}" sibTransId="{27626808-C47C-4E79-8276-AC29FFF99FBE}"/>
    <dgm:cxn modelId="{BCF6ED9C-C0A8-4073-BDE7-3FCAEA08957D}" srcId="{D3815483-5641-4FFF-8F00-193D3899EC2E}" destId="{B9DB4116-6CDD-4F18-B12A-C1D09C0B87C0}" srcOrd="2" destOrd="0" parTransId="{28A8600F-76DB-4D6A-991B-44D36D350AFE}" sibTransId="{40E97BFE-C20A-4D11-9302-AEB332B793B2}"/>
    <dgm:cxn modelId="{226F819E-02AF-4F06-A795-EDC83A2DB108}" srcId="{D3815483-5641-4FFF-8F00-193D3899EC2E}" destId="{7EF3336C-3439-41A8-BAD8-83C869330471}" srcOrd="0" destOrd="0" parTransId="{707B565C-291E-4159-83FE-1368DB78A42A}" sibTransId="{EA185229-FAC9-48EA-B15C-81DF0F880E06}"/>
    <dgm:cxn modelId="{5444F7A1-EC9C-401E-9F9E-AAEC0E3E7EDE}" type="presOf" srcId="{7EF3336C-3439-41A8-BAD8-83C869330471}" destId="{EA6E8031-86F4-4A2A-9AAA-9623A8B94AC7}" srcOrd="1" destOrd="0" presId="urn:microsoft.com/office/officeart/2005/8/layout/vList4#3"/>
    <dgm:cxn modelId="{506754A3-0391-4D80-8118-18B7F2A01B05}" type="presOf" srcId="{0E30E32F-A0CC-4758-87B4-22B1040045D8}" destId="{68DBBAE0-AF7C-4F35-94AA-FA1A312057D8}" srcOrd="1" destOrd="0" presId="urn:microsoft.com/office/officeart/2005/8/layout/vList4#3"/>
    <dgm:cxn modelId="{E9D550BC-1C8B-4249-B04E-4233ED17B1B6}" type="presOf" srcId="{67532DE3-185C-4823-A4B7-CE53E6AA75B8}" destId="{1F0729FC-0E58-4040-8CF3-AFDF91AF9E66}" srcOrd="0" destOrd="0" presId="urn:microsoft.com/office/officeart/2005/8/layout/vList4#3"/>
    <dgm:cxn modelId="{0214D0CC-7587-48E2-8DBD-176DE2238734}" type="presOf" srcId="{7EF3336C-3439-41A8-BAD8-83C869330471}" destId="{AACD533D-364A-4C0C-B2B0-7C56686F0657}" srcOrd="0" destOrd="0" presId="urn:microsoft.com/office/officeart/2005/8/layout/vList4#3"/>
    <dgm:cxn modelId="{883205FF-14C6-49A1-937C-774FED57453F}" type="presParOf" srcId="{3B60F5FE-54E2-46E6-BD97-BF404B7B1140}" destId="{0ED65480-35C6-4336-8CDD-62FA1A607EAE}" srcOrd="0" destOrd="0" presId="urn:microsoft.com/office/officeart/2005/8/layout/vList4#3"/>
    <dgm:cxn modelId="{6AED109F-66CC-455D-8361-7A29AA818FD7}" type="presParOf" srcId="{0ED65480-35C6-4336-8CDD-62FA1A607EAE}" destId="{AACD533D-364A-4C0C-B2B0-7C56686F0657}" srcOrd="0" destOrd="0" presId="urn:microsoft.com/office/officeart/2005/8/layout/vList4#3"/>
    <dgm:cxn modelId="{9CD83FA1-7110-41B5-89CA-DEF15433D1C0}" type="presParOf" srcId="{0ED65480-35C6-4336-8CDD-62FA1A607EAE}" destId="{258B81F6-85C6-454D-8D2F-97327CBF3D8F}" srcOrd="1" destOrd="0" presId="urn:microsoft.com/office/officeart/2005/8/layout/vList4#3"/>
    <dgm:cxn modelId="{565B0C5B-39AD-4B5F-8DDB-16F8549EB5CA}" type="presParOf" srcId="{0ED65480-35C6-4336-8CDD-62FA1A607EAE}" destId="{EA6E8031-86F4-4A2A-9AAA-9623A8B94AC7}" srcOrd="2" destOrd="0" presId="urn:microsoft.com/office/officeart/2005/8/layout/vList4#3"/>
    <dgm:cxn modelId="{D7D80E0E-35BB-452C-B5D6-C81AF06FBA43}" type="presParOf" srcId="{3B60F5FE-54E2-46E6-BD97-BF404B7B1140}" destId="{B5F00BB9-CC32-47D9-BB3F-34B313ED91B8}" srcOrd="1" destOrd="0" presId="urn:microsoft.com/office/officeart/2005/8/layout/vList4#3"/>
    <dgm:cxn modelId="{8F542FE1-6582-405E-A941-63E1ADD71384}" type="presParOf" srcId="{3B60F5FE-54E2-46E6-BD97-BF404B7B1140}" destId="{224F663F-449A-4191-9F97-DF9F17903B8A}" srcOrd="2" destOrd="0" presId="urn:microsoft.com/office/officeart/2005/8/layout/vList4#3"/>
    <dgm:cxn modelId="{BCF690BE-4613-40FB-A0DA-E1329ECE890E}" type="presParOf" srcId="{224F663F-449A-4191-9F97-DF9F17903B8A}" destId="{540CCB13-B2D1-4770-BBC0-3436C3C05387}" srcOrd="0" destOrd="0" presId="urn:microsoft.com/office/officeart/2005/8/layout/vList4#3"/>
    <dgm:cxn modelId="{E6A4943E-3621-404E-A70E-B10A0F4C7909}" type="presParOf" srcId="{224F663F-449A-4191-9F97-DF9F17903B8A}" destId="{AB305CB1-5A4A-4BCF-9B91-C272A0F5BFEA}" srcOrd="1" destOrd="0" presId="urn:microsoft.com/office/officeart/2005/8/layout/vList4#3"/>
    <dgm:cxn modelId="{7718B569-5B76-4CD6-99EE-5C2A004C2A36}" type="presParOf" srcId="{224F663F-449A-4191-9F97-DF9F17903B8A}" destId="{68DBBAE0-AF7C-4F35-94AA-FA1A312057D8}" srcOrd="2" destOrd="0" presId="urn:microsoft.com/office/officeart/2005/8/layout/vList4#3"/>
    <dgm:cxn modelId="{355B398B-D62F-4FD6-84B0-0850D9B00DC9}" type="presParOf" srcId="{3B60F5FE-54E2-46E6-BD97-BF404B7B1140}" destId="{79948AEB-CDD8-4BE6-A45A-C2F91230F45A}" srcOrd="3" destOrd="0" presId="urn:microsoft.com/office/officeart/2005/8/layout/vList4#3"/>
    <dgm:cxn modelId="{1E16EEAF-CE9A-4AF7-863A-5057B19CEDF9}" type="presParOf" srcId="{3B60F5FE-54E2-46E6-BD97-BF404B7B1140}" destId="{6F9489DE-1730-4984-9008-56906A53D70E}" srcOrd="4" destOrd="0" presId="urn:microsoft.com/office/officeart/2005/8/layout/vList4#3"/>
    <dgm:cxn modelId="{EA81303E-F8BF-44E8-9CE0-1C19802E9A21}" type="presParOf" srcId="{6F9489DE-1730-4984-9008-56906A53D70E}" destId="{FA6F1954-AFB1-417A-BC10-6DE617DDDFC9}" srcOrd="0" destOrd="0" presId="urn:microsoft.com/office/officeart/2005/8/layout/vList4#3"/>
    <dgm:cxn modelId="{B28742EF-637C-450A-86D2-13CFF5450DFE}" type="presParOf" srcId="{6F9489DE-1730-4984-9008-56906A53D70E}" destId="{F48D4901-C7F2-4F89-A8C7-AF8E1F772A07}" srcOrd="1" destOrd="0" presId="urn:microsoft.com/office/officeart/2005/8/layout/vList4#3"/>
    <dgm:cxn modelId="{2EE76FC0-1817-4785-B263-6400040ECB47}" type="presParOf" srcId="{6F9489DE-1730-4984-9008-56906A53D70E}" destId="{95A822C9-3102-444C-A2CD-34867E66033D}" srcOrd="2" destOrd="0" presId="urn:microsoft.com/office/officeart/2005/8/layout/vList4#3"/>
    <dgm:cxn modelId="{B06B16C3-D1CE-4A04-B83B-F1C8EBE4A22E}" type="presParOf" srcId="{3B60F5FE-54E2-46E6-BD97-BF404B7B1140}" destId="{1E575827-F315-4BBF-91CD-C1B488B14ECC}" srcOrd="5" destOrd="0" presId="urn:microsoft.com/office/officeart/2005/8/layout/vList4#3"/>
    <dgm:cxn modelId="{705D8672-B948-4D7C-BA3D-DC8BDCC756B5}" type="presParOf" srcId="{3B60F5FE-54E2-46E6-BD97-BF404B7B1140}" destId="{EB9F5169-2675-4F09-BFD7-F83B5E153EF3}" srcOrd="6" destOrd="0" presId="urn:microsoft.com/office/officeart/2005/8/layout/vList4#3"/>
    <dgm:cxn modelId="{46988D70-30E8-43C8-B2C7-A955CDA5CBB4}" type="presParOf" srcId="{EB9F5169-2675-4F09-BFD7-F83B5E153EF3}" destId="{1F0729FC-0E58-4040-8CF3-AFDF91AF9E66}" srcOrd="0" destOrd="0" presId="urn:microsoft.com/office/officeart/2005/8/layout/vList4#3"/>
    <dgm:cxn modelId="{0AD06F5A-A581-4049-B848-B273E9889332}" type="presParOf" srcId="{EB9F5169-2675-4F09-BFD7-F83B5E153EF3}" destId="{FB02C9A1-3E0F-4D01-9DF7-D3DD58301AE8}" srcOrd="1" destOrd="0" presId="urn:microsoft.com/office/officeart/2005/8/layout/vList4#3"/>
    <dgm:cxn modelId="{1E245F25-9FB6-4F97-BFD7-7C9FD4418C13}" type="presParOf" srcId="{EB9F5169-2675-4F09-BFD7-F83B5E153EF3}" destId="{40DDC01C-74CC-417D-A2F8-DC68F66EE235}" srcOrd="2" destOrd="0" presId="urn:microsoft.com/office/officeart/2005/8/layout/vList4#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CF85102C-52AA-4C9D-8775-2FF712ADBFCB}" type="doc">
      <dgm:prSet loTypeId="urn:microsoft.com/office/officeart/2005/8/layout/default#4" loCatId="list" qsTypeId="urn:microsoft.com/office/officeart/2005/8/quickstyle/simple5" qsCatId="simple" csTypeId="urn:microsoft.com/office/officeart/2005/8/colors/accent4_3" csCatId="accent4" phldr="1"/>
      <dgm:spPr/>
      <dgm:t>
        <a:bodyPr/>
        <a:lstStyle/>
        <a:p>
          <a:endParaRPr lang="en-US"/>
        </a:p>
      </dgm:t>
    </dgm:pt>
    <dgm:pt modelId="{4BE61A80-F514-4E80-B78E-1A2FBAB1DD95}">
      <dgm:prSet/>
      <dgm:spPr/>
      <dgm:t>
        <a:bodyPr/>
        <a:lstStyle/>
        <a:p>
          <a:r>
            <a:rPr lang="en-US" dirty="0"/>
            <a:t>Basic computer concepts</a:t>
          </a:r>
        </a:p>
      </dgm:t>
    </dgm:pt>
    <dgm:pt modelId="{C03EAD1D-891A-4A33-B670-78A09894B497}" type="parTrans" cxnId="{D19A9A1D-8F9E-49BD-A27D-5CCFF51CF7C4}">
      <dgm:prSet/>
      <dgm:spPr/>
      <dgm:t>
        <a:bodyPr/>
        <a:lstStyle/>
        <a:p>
          <a:endParaRPr lang="en-US"/>
        </a:p>
      </dgm:t>
    </dgm:pt>
    <dgm:pt modelId="{67E33806-C16A-4992-B4F4-2D6B8D7A3ED2}" type="sibTrans" cxnId="{D19A9A1D-8F9E-49BD-A27D-5CCFF51CF7C4}">
      <dgm:prSet/>
      <dgm:spPr/>
      <dgm:t>
        <a:bodyPr/>
        <a:lstStyle/>
        <a:p>
          <a:endParaRPr lang="en-US"/>
        </a:p>
      </dgm:t>
    </dgm:pt>
    <dgm:pt modelId="{7F47DFC2-C5D0-4D57-B858-D86E633DC643}">
      <dgm:prSet/>
      <dgm:spPr/>
      <dgm:t>
        <a:bodyPr/>
        <a:lstStyle/>
        <a:p>
          <a:r>
            <a:rPr lang="en-US" dirty="0"/>
            <a:t>Components of a computer</a:t>
          </a:r>
        </a:p>
      </dgm:t>
    </dgm:pt>
    <dgm:pt modelId="{2137590E-1119-4E1B-8971-376DBC59133A}" type="parTrans" cxnId="{13FC3FDF-13F2-4127-B98D-BA9BA53AA3E2}">
      <dgm:prSet/>
      <dgm:spPr/>
      <dgm:t>
        <a:bodyPr/>
        <a:lstStyle/>
        <a:p>
          <a:endParaRPr lang="en-US"/>
        </a:p>
      </dgm:t>
    </dgm:pt>
    <dgm:pt modelId="{6388F536-2D0F-4D44-B9BD-B68BA9924C89}" type="sibTrans" cxnId="{13FC3FDF-13F2-4127-B98D-BA9BA53AA3E2}">
      <dgm:prSet/>
      <dgm:spPr/>
      <dgm:t>
        <a:bodyPr/>
        <a:lstStyle/>
        <a:p>
          <a:endParaRPr lang="en-US"/>
        </a:p>
      </dgm:t>
    </dgm:pt>
    <dgm:pt modelId="{A43FFB43-1946-4C20-A9C8-6EE656BB1138}">
      <dgm:prSet/>
      <dgm:spPr/>
      <dgm:t>
        <a:bodyPr/>
        <a:lstStyle/>
        <a:p>
          <a:r>
            <a:rPr lang="en-US" dirty="0"/>
            <a:t>Information </a:t>
          </a:r>
        </a:p>
        <a:p>
          <a:r>
            <a:rPr lang="en-US" dirty="0"/>
            <a:t>Processing Cycle</a:t>
          </a:r>
        </a:p>
      </dgm:t>
    </dgm:pt>
    <dgm:pt modelId="{9E45107D-BBB8-4781-95BA-334B93CA0949}" type="parTrans" cxnId="{B3104B01-7232-430C-9482-B1C0312AD974}">
      <dgm:prSet/>
      <dgm:spPr/>
      <dgm:t>
        <a:bodyPr/>
        <a:lstStyle/>
        <a:p>
          <a:endParaRPr lang="en-US"/>
        </a:p>
      </dgm:t>
    </dgm:pt>
    <dgm:pt modelId="{A6075B56-5A24-4FFD-9141-A9C17C7028D4}" type="sibTrans" cxnId="{B3104B01-7232-430C-9482-B1C0312AD974}">
      <dgm:prSet/>
      <dgm:spPr/>
      <dgm:t>
        <a:bodyPr/>
        <a:lstStyle/>
        <a:p>
          <a:endParaRPr lang="en-US"/>
        </a:p>
      </dgm:t>
    </dgm:pt>
    <dgm:pt modelId="{F0B957A0-EE1B-48B9-91B6-F61ACF547152}">
      <dgm:prSet/>
      <dgm:spPr/>
      <dgm:t>
        <a:bodyPr/>
        <a:lstStyle/>
        <a:p>
          <a:r>
            <a:rPr lang="en-US" dirty="0"/>
            <a:t>Categories of computers</a:t>
          </a:r>
        </a:p>
      </dgm:t>
    </dgm:pt>
    <dgm:pt modelId="{EBFFF46F-23D2-46C5-AD00-8DB85ADEFE5C}" type="parTrans" cxnId="{0065AD09-3C07-455A-8E60-3CCD741A88A7}">
      <dgm:prSet/>
      <dgm:spPr/>
      <dgm:t>
        <a:bodyPr/>
        <a:lstStyle/>
        <a:p>
          <a:endParaRPr lang="en-US"/>
        </a:p>
      </dgm:t>
    </dgm:pt>
    <dgm:pt modelId="{159F0586-E7FD-4C26-AD6A-80F97E4916A3}" type="sibTrans" cxnId="{0065AD09-3C07-455A-8E60-3CCD741A88A7}">
      <dgm:prSet/>
      <dgm:spPr/>
      <dgm:t>
        <a:bodyPr/>
        <a:lstStyle/>
        <a:p>
          <a:endParaRPr lang="en-US"/>
        </a:p>
      </dgm:t>
    </dgm:pt>
    <dgm:pt modelId="{C5AD045A-7290-409B-9BD0-02693C809245}">
      <dgm:prSet/>
      <dgm:spPr/>
      <dgm:t>
        <a:bodyPr/>
        <a:lstStyle/>
        <a:p>
          <a:r>
            <a:rPr lang="en-US" dirty="0"/>
            <a:t>Elements of information System</a:t>
          </a:r>
        </a:p>
      </dgm:t>
    </dgm:pt>
    <dgm:pt modelId="{892E9DA5-3E5E-4BA7-8796-3098E1C04A03}" type="parTrans" cxnId="{7FA8B8EE-E070-4300-B4A5-FB27D2EFA3EE}">
      <dgm:prSet/>
      <dgm:spPr/>
      <dgm:t>
        <a:bodyPr/>
        <a:lstStyle/>
        <a:p>
          <a:endParaRPr lang="en-US"/>
        </a:p>
      </dgm:t>
    </dgm:pt>
    <dgm:pt modelId="{28102F4E-B483-4424-9CCF-999F4DFC3EF1}" type="sibTrans" cxnId="{7FA8B8EE-E070-4300-B4A5-FB27D2EFA3EE}">
      <dgm:prSet/>
      <dgm:spPr/>
      <dgm:t>
        <a:bodyPr/>
        <a:lstStyle/>
        <a:p>
          <a:endParaRPr lang="en-US"/>
        </a:p>
      </dgm:t>
    </dgm:pt>
    <dgm:pt modelId="{819E084B-726E-4C58-BE84-AEC5FDD966AD}">
      <dgm:prSet/>
      <dgm:spPr/>
      <dgm:t>
        <a:bodyPr/>
        <a:lstStyle/>
        <a:p>
          <a:r>
            <a:rPr lang="en-US" dirty="0"/>
            <a:t>Computer languages</a:t>
          </a:r>
        </a:p>
      </dgm:t>
    </dgm:pt>
    <dgm:pt modelId="{DB2F5BEF-5CB9-4591-A23C-333F2B4C4C1A}" type="parTrans" cxnId="{C3AAF83E-562D-4516-8E2D-3F338B09142B}">
      <dgm:prSet/>
      <dgm:spPr/>
      <dgm:t>
        <a:bodyPr/>
        <a:lstStyle/>
        <a:p>
          <a:endParaRPr lang="en-US"/>
        </a:p>
      </dgm:t>
    </dgm:pt>
    <dgm:pt modelId="{EA1E1414-292B-42FC-864D-8710861B3709}" type="sibTrans" cxnId="{C3AAF83E-562D-4516-8E2D-3F338B09142B}">
      <dgm:prSet/>
      <dgm:spPr/>
      <dgm:t>
        <a:bodyPr/>
        <a:lstStyle/>
        <a:p>
          <a:endParaRPr lang="en-US"/>
        </a:p>
      </dgm:t>
    </dgm:pt>
    <dgm:pt modelId="{4562737A-9040-48E0-BFE8-99B7BD8F03DB}">
      <dgm:prSet/>
      <dgm:spPr/>
      <dgm:t>
        <a:bodyPr/>
        <a:lstStyle/>
        <a:p>
          <a:r>
            <a:rPr lang="en-US" dirty="0"/>
            <a:t>Computer usage</a:t>
          </a:r>
        </a:p>
      </dgm:t>
    </dgm:pt>
    <dgm:pt modelId="{F3E790FB-9278-4690-88A1-BAD4744A4A69}" type="parTrans" cxnId="{CE520A8C-83DE-4749-99B1-F9CB30730F2E}">
      <dgm:prSet/>
      <dgm:spPr/>
      <dgm:t>
        <a:bodyPr/>
        <a:lstStyle/>
        <a:p>
          <a:endParaRPr lang="en-US"/>
        </a:p>
      </dgm:t>
    </dgm:pt>
    <dgm:pt modelId="{A9EABB27-126E-4A09-829A-E7D837BBE2D1}" type="sibTrans" cxnId="{CE520A8C-83DE-4749-99B1-F9CB30730F2E}">
      <dgm:prSet/>
      <dgm:spPr/>
      <dgm:t>
        <a:bodyPr/>
        <a:lstStyle/>
        <a:p>
          <a:endParaRPr lang="en-US"/>
        </a:p>
      </dgm:t>
    </dgm:pt>
    <dgm:pt modelId="{0FA9FAE0-CC7D-411F-9593-DE0D1493B11E}">
      <dgm:prSet/>
      <dgm:spPr/>
      <dgm:t>
        <a:bodyPr/>
        <a:lstStyle/>
        <a:p>
          <a:r>
            <a:rPr lang="en-US" dirty="0"/>
            <a:t>Computer applications</a:t>
          </a:r>
        </a:p>
      </dgm:t>
    </dgm:pt>
    <dgm:pt modelId="{31731EF4-8CEA-4BE5-A5BA-E2100493FA1F}" type="parTrans" cxnId="{16BCE84D-E8BA-4E87-90D4-2F45859032B3}">
      <dgm:prSet/>
      <dgm:spPr/>
      <dgm:t>
        <a:bodyPr/>
        <a:lstStyle/>
        <a:p>
          <a:endParaRPr lang="en-US"/>
        </a:p>
      </dgm:t>
    </dgm:pt>
    <dgm:pt modelId="{BA8870A0-2663-4447-AADB-727200DC6668}" type="sibTrans" cxnId="{16BCE84D-E8BA-4E87-90D4-2F45859032B3}">
      <dgm:prSet/>
      <dgm:spPr/>
      <dgm:t>
        <a:bodyPr/>
        <a:lstStyle/>
        <a:p>
          <a:endParaRPr lang="en-US"/>
        </a:p>
      </dgm:t>
    </dgm:pt>
    <dgm:pt modelId="{83D7DC62-EB60-457E-92F5-18866EA92871}" type="pres">
      <dgm:prSet presAssocID="{CF85102C-52AA-4C9D-8775-2FF712ADBFCB}" presName="diagram" presStyleCnt="0">
        <dgm:presLayoutVars>
          <dgm:dir/>
          <dgm:resizeHandles val="exact"/>
        </dgm:presLayoutVars>
      </dgm:prSet>
      <dgm:spPr/>
    </dgm:pt>
    <dgm:pt modelId="{A2320912-8D9A-492B-894B-23596CF49463}" type="pres">
      <dgm:prSet presAssocID="{4BE61A80-F514-4E80-B78E-1A2FBAB1DD95}" presName="node" presStyleLbl="node1" presStyleIdx="0" presStyleCnt="8" custScaleY="35699" custLinFactNeighborX="432" custLinFactNeighborY="-44998">
        <dgm:presLayoutVars>
          <dgm:bulletEnabled val="1"/>
        </dgm:presLayoutVars>
      </dgm:prSet>
      <dgm:spPr/>
    </dgm:pt>
    <dgm:pt modelId="{9563B308-9D7E-4AEF-8E39-DF2C5AADD5BC}" type="pres">
      <dgm:prSet presAssocID="{67E33806-C16A-4992-B4F4-2D6B8D7A3ED2}" presName="sibTrans" presStyleCnt="0"/>
      <dgm:spPr/>
    </dgm:pt>
    <dgm:pt modelId="{2B2AE91A-CA25-410A-A12A-3085D6A12569}" type="pres">
      <dgm:prSet presAssocID="{7F47DFC2-C5D0-4D57-B858-D86E633DC643}" presName="node" presStyleLbl="node1" presStyleIdx="1" presStyleCnt="8" custScaleY="35699" custLinFactNeighborX="432" custLinFactNeighborY="-44998">
        <dgm:presLayoutVars>
          <dgm:bulletEnabled val="1"/>
        </dgm:presLayoutVars>
      </dgm:prSet>
      <dgm:spPr/>
    </dgm:pt>
    <dgm:pt modelId="{CF5294C4-9CF2-4A53-A6AE-2593228A9E72}" type="pres">
      <dgm:prSet presAssocID="{6388F536-2D0F-4D44-B9BD-B68BA9924C89}" presName="sibTrans" presStyleCnt="0"/>
      <dgm:spPr/>
    </dgm:pt>
    <dgm:pt modelId="{092BD9B8-8CD1-4592-A73C-5C00A6FC23FB}" type="pres">
      <dgm:prSet presAssocID="{A43FFB43-1946-4C20-A9C8-6EE656BB1138}" presName="node" presStyleLbl="node1" presStyleIdx="2" presStyleCnt="8" custScaleY="35699" custLinFactNeighborX="432" custLinFactNeighborY="-2729">
        <dgm:presLayoutVars>
          <dgm:bulletEnabled val="1"/>
        </dgm:presLayoutVars>
      </dgm:prSet>
      <dgm:spPr/>
    </dgm:pt>
    <dgm:pt modelId="{F54E77FE-20FD-4ACA-AD18-8F0F98F1152B}" type="pres">
      <dgm:prSet presAssocID="{A6075B56-5A24-4FFD-9141-A9C17C7028D4}" presName="sibTrans" presStyleCnt="0"/>
      <dgm:spPr/>
    </dgm:pt>
    <dgm:pt modelId="{083A98E0-1AB4-4B04-BCEF-BF4198D70B3D}" type="pres">
      <dgm:prSet presAssocID="{F0B957A0-EE1B-48B9-91B6-F61ACF547152}" presName="node" presStyleLbl="node1" presStyleIdx="3" presStyleCnt="8" custScaleY="35699" custLinFactNeighborX="432" custLinFactNeighborY="-2729">
        <dgm:presLayoutVars>
          <dgm:bulletEnabled val="1"/>
        </dgm:presLayoutVars>
      </dgm:prSet>
      <dgm:spPr/>
    </dgm:pt>
    <dgm:pt modelId="{B019F377-55B1-4614-BE85-7390C244E8F7}" type="pres">
      <dgm:prSet presAssocID="{159F0586-E7FD-4C26-AD6A-80F97E4916A3}" presName="sibTrans" presStyleCnt="0"/>
      <dgm:spPr/>
    </dgm:pt>
    <dgm:pt modelId="{FF6DF823-0700-4723-9BA0-7B1C63D4D5A1}" type="pres">
      <dgm:prSet presAssocID="{C5AD045A-7290-409B-9BD0-02693C809245}" presName="node" presStyleLbl="node1" presStyleIdx="4" presStyleCnt="8" custScaleY="35699" custLinFactNeighborX="432" custLinFactNeighborY="1">
        <dgm:presLayoutVars>
          <dgm:bulletEnabled val="1"/>
        </dgm:presLayoutVars>
      </dgm:prSet>
      <dgm:spPr/>
    </dgm:pt>
    <dgm:pt modelId="{8936A174-9CC4-4634-A441-1082769F3AA3}" type="pres">
      <dgm:prSet presAssocID="{28102F4E-B483-4424-9CCF-999F4DFC3EF1}" presName="sibTrans" presStyleCnt="0"/>
      <dgm:spPr/>
    </dgm:pt>
    <dgm:pt modelId="{BA588E5A-F3C2-413F-A008-CA94BE861D1D}" type="pres">
      <dgm:prSet presAssocID="{819E084B-726E-4C58-BE84-AEC5FDD966AD}" presName="node" presStyleLbl="node1" presStyleIdx="5" presStyleCnt="8" custScaleY="35699" custLinFactNeighborX="432" custLinFactNeighborY="1">
        <dgm:presLayoutVars>
          <dgm:bulletEnabled val="1"/>
        </dgm:presLayoutVars>
      </dgm:prSet>
      <dgm:spPr/>
    </dgm:pt>
    <dgm:pt modelId="{5013B85A-F157-44E6-92C2-E00DD8EA6278}" type="pres">
      <dgm:prSet presAssocID="{EA1E1414-292B-42FC-864D-8710861B3709}" presName="sibTrans" presStyleCnt="0"/>
      <dgm:spPr/>
    </dgm:pt>
    <dgm:pt modelId="{CBD9450A-D682-4F48-8360-9EB3330E5A9B}" type="pres">
      <dgm:prSet presAssocID="{4562737A-9040-48E0-BFE8-99B7BD8F03DB}" presName="node" presStyleLbl="node1" presStyleIdx="6" presStyleCnt="8" custScaleY="35699" custLinFactNeighborX="432" custLinFactNeighborY="1">
        <dgm:presLayoutVars>
          <dgm:bulletEnabled val="1"/>
        </dgm:presLayoutVars>
      </dgm:prSet>
      <dgm:spPr/>
    </dgm:pt>
    <dgm:pt modelId="{1939E16F-E30A-4647-8EB5-D54274F28A72}" type="pres">
      <dgm:prSet presAssocID="{A9EABB27-126E-4A09-829A-E7D837BBE2D1}" presName="sibTrans" presStyleCnt="0"/>
      <dgm:spPr/>
    </dgm:pt>
    <dgm:pt modelId="{D23508F1-F2FA-4A82-9298-D90B493D7249}" type="pres">
      <dgm:prSet presAssocID="{0FA9FAE0-CC7D-411F-9593-DE0D1493B11E}" presName="node" presStyleLbl="node1" presStyleIdx="7" presStyleCnt="8" custScaleY="35699" custLinFactNeighborX="432" custLinFactNeighborY="1">
        <dgm:presLayoutVars>
          <dgm:bulletEnabled val="1"/>
        </dgm:presLayoutVars>
      </dgm:prSet>
      <dgm:spPr/>
    </dgm:pt>
  </dgm:ptLst>
  <dgm:cxnLst>
    <dgm:cxn modelId="{B3104B01-7232-430C-9482-B1C0312AD974}" srcId="{CF85102C-52AA-4C9D-8775-2FF712ADBFCB}" destId="{A43FFB43-1946-4C20-A9C8-6EE656BB1138}" srcOrd="2" destOrd="0" parTransId="{9E45107D-BBB8-4781-95BA-334B93CA0949}" sibTransId="{A6075B56-5A24-4FFD-9141-A9C17C7028D4}"/>
    <dgm:cxn modelId="{0065AD09-3C07-455A-8E60-3CCD741A88A7}" srcId="{CF85102C-52AA-4C9D-8775-2FF712ADBFCB}" destId="{F0B957A0-EE1B-48B9-91B6-F61ACF547152}" srcOrd="3" destOrd="0" parTransId="{EBFFF46F-23D2-46C5-AD00-8DB85ADEFE5C}" sibTransId="{159F0586-E7FD-4C26-AD6A-80F97E4916A3}"/>
    <dgm:cxn modelId="{E2D70010-0A88-47FF-963A-2D696C893B5D}" type="presOf" srcId="{4562737A-9040-48E0-BFE8-99B7BD8F03DB}" destId="{CBD9450A-D682-4F48-8360-9EB3330E5A9B}" srcOrd="0" destOrd="0" presId="urn:microsoft.com/office/officeart/2005/8/layout/default#4"/>
    <dgm:cxn modelId="{D19A9A1D-8F9E-49BD-A27D-5CCFF51CF7C4}" srcId="{CF85102C-52AA-4C9D-8775-2FF712ADBFCB}" destId="{4BE61A80-F514-4E80-B78E-1A2FBAB1DD95}" srcOrd="0" destOrd="0" parTransId="{C03EAD1D-891A-4A33-B670-78A09894B497}" sibTransId="{67E33806-C16A-4992-B4F4-2D6B8D7A3ED2}"/>
    <dgm:cxn modelId="{4DBAF133-FD08-4439-943B-7A6624BE1EA8}" type="presOf" srcId="{CF85102C-52AA-4C9D-8775-2FF712ADBFCB}" destId="{83D7DC62-EB60-457E-92F5-18866EA92871}" srcOrd="0" destOrd="0" presId="urn:microsoft.com/office/officeart/2005/8/layout/default#4"/>
    <dgm:cxn modelId="{6ECEB43A-8061-4CA7-8C05-6822803B1AD6}" type="presOf" srcId="{C5AD045A-7290-409B-9BD0-02693C809245}" destId="{FF6DF823-0700-4723-9BA0-7B1C63D4D5A1}" srcOrd="0" destOrd="0" presId="urn:microsoft.com/office/officeart/2005/8/layout/default#4"/>
    <dgm:cxn modelId="{C3AAF83E-562D-4516-8E2D-3F338B09142B}" srcId="{CF85102C-52AA-4C9D-8775-2FF712ADBFCB}" destId="{819E084B-726E-4C58-BE84-AEC5FDD966AD}" srcOrd="5" destOrd="0" parTransId="{DB2F5BEF-5CB9-4591-A23C-333F2B4C4C1A}" sibTransId="{EA1E1414-292B-42FC-864D-8710861B3709}"/>
    <dgm:cxn modelId="{E943CD41-393F-48F7-835D-A212C94264CB}" type="presOf" srcId="{7F47DFC2-C5D0-4D57-B858-D86E633DC643}" destId="{2B2AE91A-CA25-410A-A12A-3085D6A12569}" srcOrd="0" destOrd="0" presId="urn:microsoft.com/office/officeart/2005/8/layout/default#4"/>
    <dgm:cxn modelId="{16BCE84D-E8BA-4E87-90D4-2F45859032B3}" srcId="{CF85102C-52AA-4C9D-8775-2FF712ADBFCB}" destId="{0FA9FAE0-CC7D-411F-9593-DE0D1493B11E}" srcOrd="7" destOrd="0" parTransId="{31731EF4-8CEA-4BE5-A5BA-E2100493FA1F}" sibTransId="{BA8870A0-2663-4447-AADB-727200DC6668}"/>
    <dgm:cxn modelId="{00643655-D6DC-4CEF-97AC-011FA2573769}" type="presOf" srcId="{A43FFB43-1946-4C20-A9C8-6EE656BB1138}" destId="{092BD9B8-8CD1-4592-A73C-5C00A6FC23FB}" srcOrd="0" destOrd="0" presId="urn:microsoft.com/office/officeart/2005/8/layout/default#4"/>
    <dgm:cxn modelId="{B7993372-EF6A-4CF3-8DEF-E3BE40136D4F}" type="presOf" srcId="{4BE61A80-F514-4E80-B78E-1A2FBAB1DD95}" destId="{A2320912-8D9A-492B-894B-23596CF49463}" srcOrd="0" destOrd="0" presId="urn:microsoft.com/office/officeart/2005/8/layout/default#4"/>
    <dgm:cxn modelId="{CE520A8C-83DE-4749-99B1-F9CB30730F2E}" srcId="{CF85102C-52AA-4C9D-8775-2FF712ADBFCB}" destId="{4562737A-9040-48E0-BFE8-99B7BD8F03DB}" srcOrd="6" destOrd="0" parTransId="{F3E790FB-9278-4690-88A1-BAD4744A4A69}" sibTransId="{A9EABB27-126E-4A09-829A-E7D837BBE2D1}"/>
    <dgm:cxn modelId="{374360A0-43F8-43E1-8491-724595C67D2E}" type="presOf" srcId="{0FA9FAE0-CC7D-411F-9593-DE0D1493B11E}" destId="{D23508F1-F2FA-4A82-9298-D90B493D7249}" srcOrd="0" destOrd="0" presId="urn:microsoft.com/office/officeart/2005/8/layout/default#4"/>
    <dgm:cxn modelId="{8BC57DC3-C0D0-4747-9C74-AB012ACBC242}" type="presOf" srcId="{819E084B-726E-4C58-BE84-AEC5FDD966AD}" destId="{BA588E5A-F3C2-413F-A008-CA94BE861D1D}" srcOrd="0" destOrd="0" presId="urn:microsoft.com/office/officeart/2005/8/layout/default#4"/>
    <dgm:cxn modelId="{13FC3FDF-13F2-4127-B98D-BA9BA53AA3E2}" srcId="{CF85102C-52AA-4C9D-8775-2FF712ADBFCB}" destId="{7F47DFC2-C5D0-4D57-B858-D86E633DC643}" srcOrd="1" destOrd="0" parTransId="{2137590E-1119-4E1B-8971-376DBC59133A}" sibTransId="{6388F536-2D0F-4D44-B9BD-B68BA9924C89}"/>
    <dgm:cxn modelId="{7FA8B8EE-E070-4300-B4A5-FB27D2EFA3EE}" srcId="{CF85102C-52AA-4C9D-8775-2FF712ADBFCB}" destId="{C5AD045A-7290-409B-9BD0-02693C809245}" srcOrd="4" destOrd="0" parTransId="{892E9DA5-3E5E-4BA7-8796-3098E1C04A03}" sibTransId="{28102F4E-B483-4424-9CCF-999F4DFC3EF1}"/>
    <dgm:cxn modelId="{87745EF9-D19F-4BE7-AC13-CE071E28A00A}" type="presOf" srcId="{F0B957A0-EE1B-48B9-91B6-F61ACF547152}" destId="{083A98E0-1AB4-4B04-BCEF-BF4198D70B3D}" srcOrd="0" destOrd="0" presId="urn:microsoft.com/office/officeart/2005/8/layout/default#4"/>
    <dgm:cxn modelId="{E6605F11-034B-45BE-8230-C0504203622B}" type="presParOf" srcId="{83D7DC62-EB60-457E-92F5-18866EA92871}" destId="{A2320912-8D9A-492B-894B-23596CF49463}" srcOrd="0" destOrd="0" presId="urn:microsoft.com/office/officeart/2005/8/layout/default#4"/>
    <dgm:cxn modelId="{C692BB66-4CE7-44AA-A7CC-FDF16FB89FCF}" type="presParOf" srcId="{83D7DC62-EB60-457E-92F5-18866EA92871}" destId="{9563B308-9D7E-4AEF-8E39-DF2C5AADD5BC}" srcOrd="1" destOrd="0" presId="urn:microsoft.com/office/officeart/2005/8/layout/default#4"/>
    <dgm:cxn modelId="{EB6798EB-6E94-4F17-8D4D-3E9C69131B1F}" type="presParOf" srcId="{83D7DC62-EB60-457E-92F5-18866EA92871}" destId="{2B2AE91A-CA25-410A-A12A-3085D6A12569}" srcOrd="2" destOrd="0" presId="urn:microsoft.com/office/officeart/2005/8/layout/default#4"/>
    <dgm:cxn modelId="{B113815E-B302-413B-80FC-356D73D4B05D}" type="presParOf" srcId="{83D7DC62-EB60-457E-92F5-18866EA92871}" destId="{CF5294C4-9CF2-4A53-A6AE-2593228A9E72}" srcOrd="3" destOrd="0" presId="urn:microsoft.com/office/officeart/2005/8/layout/default#4"/>
    <dgm:cxn modelId="{2C60ECA3-CB92-473B-BE63-7B881CBA1FC3}" type="presParOf" srcId="{83D7DC62-EB60-457E-92F5-18866EA92871}" destId="{092BD9B8-8CD1-4592-A73C-5C00A6FC23FB}" srcOrd="4" destOrd="0" presId="urn:microsoft.com/office/officeart/2005/8/layout/default#4"/>
    <dgm:cxn modelId="{08CC9DCB-58B5-4246-A866-73A2BC5FCDDD}" type="presParOf" srcId="{83D7DC62-EB60-457E-92F5-18866EA92871}" destId="{F54E77FE-20FD-4ACA-AD18-8F0F98F1152B}" srcOrd="5" destOrd="0" presId="urn:microsoft.com/office/officeart/2005/8/layout/default#4"/>
    <dgm:cxn modelId="{619B3779-FC0D-4C49-9084-AF58802182C9}" type="presParOf" srcId="{83D7DC62-EB60-457E-92F5-18866EA92871}" destId="{083A98E0-1AB4-4B04-BCEF-BF4198D70B3D}" srcOrd="6" destOrd="0" presId="urn:microsoft.com/office/officeart/2005/8/layout/default#4"/>
    <dgm:cxn modelId="{18DC81AD-9EAD-42E1-B9E7-EAF9254EAA7A}" type="presParOf" srcId="{83D7DC62-EB60-457E-92F5-18866EA92871}" destId="{B019F377-55B1-4614-BE85-7390C244E8F7}" srcOrd="7" destOrd="0" presId="urn:microsoft.com/office/officeart/2005/8/layout/default#4"/>
    <dgm:cxn modelId="{A3B57BA1-4A10-4AB2-8466-4F0265D73C59}" type="presParOf" srcId="{83D7DC62-EB60-457E-92F5-18866EA92871}" destId="{FF6DF823-0700-4723-9BA0-7B1C63D4D5A1}" srcOrd="8" destOrd="0" presId="urn:microsoft.com/office/officeart/2005/8/layout/default#4"/>
    <dgm:cxn modelId="{4F306AB7-CA2E-4A32-8608-EB85A1F523BB}" type="presParOf" srcId="{83D7DC62-EB60-457E-92F5-18866EA92871}" destId="{8936A174-9CC4-4634-A441-1082769F3AA3}" srcOrd="9" destOrd="0" presId="urn:microsoft.com/office/officeart/2005/8/layout/default#4"/>
    <dgm:cxn modelId="{30D76B14-D68A-48D2-8AD1-7B8C6AE521F0}" type="presParOf" srcId="{83D7DC62-EB60-457E-92F5-18866EA92871}" destId="{BA588E5A-F3C2-413F-A008-CA94BE861D1D}" srcOrd="10" destOrd="0" presId="urn:microsoft.com/office/officeart/2005/8/layout/default#4"/>
    <dgm:cxn modelId="{73DFD111-07FD-4D6B-A1C4-DC29C9776A20}" type="presParOf" srcId="{83D7DC62-EB60-457E-92F5-18866EA92871}" destId="{5013B85A-F157-44E6-92C2-E00DD8EA6278}" srcOrd="11" destOrd="0" presId="urn:microsoft.com/office/officeart/2005/8/layout/default#4"/>
    <dgm:cxn modelId="{292C2728-9E16-44EC-AAAC-AFD38EB7084E}" type="presParOf" srcId="{83D7DC62-EB60-457E-92F5-18866EA92871}" destId="{CBD9450A-D682-4F48-8360-9EB3330E5A9B}" srcOrd="12" destOrd="0" presId="urn:microsoft.com/office/officeart/2005/8/layout/default#4"/>
    <dgm:cxn modelId="{C4F377A1-A0CB-466D-BFA0-89116A621290}" type="presParOf" srcId="{83D7DC62-EB60-457E-92F5-18866EA92871}" destId="{1939E16F-E30A-4647-8EB5-D54274F28A72}" srcOrd="13" destOrd="0" presId="urn:microsoft.com/office/officeart/2005/8/layout/default#4"/>
    <dgm:cxn modelId="{AB8891F8-7320-4B1B-BAAC-7173975DE122}" type="presParOf" srcId="{83D7DC62-EB60-457E-92F5-18866EA92871}" destId="{D23508F1-F2FA-4A82-9298-D90B493D7249}" srcOrd="14" destOrd="0" presId="urn:microsoft.com/office/officeart/2005/8/layout/default#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77AA43-A296-410A-98A3-96DC358A019C}">
      <dsp:nvSpPr>
        <dsp:cNvPr id="0" name=""/>
        <dsp:cNvSpPr/>
      </dsp:nvSpPr>
      <dsp:spPr>
        <a:xfrm rot="5400000">
          <a:off x="5208588" y="-2907104"/>
          <a:ext cx="573925" cy="6534898"/>
        </a:xfrm>
        <a:prstGeom prst="round2Same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Allows you to enter data and instructions into a computer</a:t>
          </a:r>
        </a:p>
      </dsp:txBody>
      <dsp:txXfrm rot="-5400000">
        <a:off x="2228102" y="101399"/>
        <a:ext cx="6506881" cy="517891"/>
      </dsp:txXfrm>
    </dsp:sp>
    <dsp:sp modelId="{C0FD1A82-68CA-4267-87FB-08A961C314FA}">
      <dsp:nvSpPr>
        <dsp:cNvPr id="0" name=""/>
        <dsp:cNvSpPr/>
      </dsp:nvSpPr>
      <dsp:spPr>
        <a:xfrm>
          <a:off x="76199" y="1640"/>
          <a:ext cx="2151903" cy="717407"/>
        </a:xfrm>
        <a:prstGeom prst="roundRect">
          <a:avLst/>
        </a:prstGeom>
        <a:gradFill rotWithShape="0">
          <a:gsLst>
            <a:gs pos="0">
              <a:schemeClr val="accent6">
                <a:shade val="8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shade val="8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shade val="8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Input Device</a:t>
          </a:r>
        </a:p>
      </dsp:txBody>
      <dsp:txXfrm>
        <a:off x="111220" y="36661"/>
        <a:ext cx="2081861" cy="647365"/>
      </dsp:txXfrm>
    </dsp:sp>
    <dsp:sp modelId="{9A85710B-A323-43FC-98D3-DAA356D83BC7}">
      <dsp:nvSpPr>
        <dsp:cNvPr id="0" name=""/>
        <dsp:cNvSpPr/>
      </dsp:nvSpPr>
      <dsp:spPr>
        <a:xfrm rot="5400000">
          <a:off x="5208588" y="-2153826"/>
          <a:ext cx="573925" cy="6534898"/>
        </a:xfrm>
        <a:prstGeom prst="round2Same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Hardware component that conveys information to one or more people</a:t>
          </a:r>
        </a:p>
      </dsp:txBody>
      <dsp:txXfrm rot="-5400000">
        <a:off x="2228102" y="854677"/>
        <a:ext cx="6506881" cy="517891"/>
      </dsp:txXfrm>
    </dsp:sp>
    <dsp:sp modelId="{F160A00B-12F0-462A-8214-E5F3F2872EB4}">
      <dsp:nvSpPr>
        <dsp:cNvPr id="0" name=""/>
        <dsp:cNvSpPr/>
      </dsp:nvSpPr>
      <dsp:spPr>
        <a:xfrm>
          <a:off x="76199" y="754918"/>
          <a:ext cx="2151903" cy="717407"/>
        </a:xfrm>
        <a:prstGeom prst="roundRect">
          <a:avLst/>
        </a:prstGeom>
        <a:gradFill rotWithShape="0">
          <a:gsLst>
            <a:gs pos="0">
              <a:schemeClr val="accent6">
                <a:shade val="80000"/>
                <a:hueOff val="80320"/>
                <a:satOff val="-3227"/>
                <a:lumOff val="69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shade val="80000"/>
                <a:hueOff val="80320"/>
                <a:satOff val="-3227"/>
                <a:lumOff val="69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shade val="80000"/>
                <a:hueOff val="80320"/>
                <a:satOff val="-3227"/>
                <a:lumOff val="69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Output Device</a:t>
          </a:r>
        </a:p>
      </dsp:txBody>
      <dsp:txXfrm>
        <a:off x="111220" y="789939"/>
        <a:ext cx="2081861" cy="647365"/>
      </dsp:txXfrm>
    </dsp:sp>
    <dsp:sp modelId="{B1BA6BAD-18CF-4F91-BBFE-0AC211AA2038}">
      <dsp:nvSpPr>
        <dsp:cNvPr id="0" name=""/>
        <dsp:cNvSpPr/>
      </dsp:nvSpPr>
      <dsp:spPr>
        <a:xfrm rot="5400000">
          <a:off x="5208588" y="-1400549"/>
          <a:ext cx="573925" cy="6534898"/>
        </a:xfrm>
        <a:prstGeom prst="round2Same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Case that contains the electronic components of the computer that are used to process data</a:t>
          </a:r>
        </a:p>
      </dsp:txBody>
      <dsp:txXfrm rot="-5400000">
        <a:off x="2228102" y="1607954"/>
        <a:ext cx="6506881" cy="517891"/>
      </dsp:txXfrm>
    </dsp:sp>
    <dsp:sp modelId="{401A0B0A-72FD-4B1A-8967-C0DFFFB36043}">
      <dsp:nvSpPr>
        <dsp:cNvPr id="0" name=""/>
        <dsp:cNvSpPr/>
      </dsp:nvSpPr>
      <dsp:spPr>
        <a:xfrm>
          <a:off x="76199" y="1508196"/>
          <a:ext cx="2151903" cy="717407"/>
        </a:xfrm>
        <a:prstGeom prst="roundRect">
          <a:avLst/>
        </a:prstGeom>
        <a:gradFill rotWithShape="0">
          <a:gsLst>
            <a:gs pos="0">
              <a:schemeClr val="accent6">
                <a:shade val="80000"/>
                <a:hueOff val="160640"/>
                <a:satOff val="-6455"/>
                <a:lumOff val="138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shade val="80000"/>
                <a:hueOff val="160640"/>
                <a:satOff val="-6455"/>
                <a:lumOff val="138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shade val="80000"/>
                <a:hueOff val="160640"/>
                <a:satOff val="-6455"/>
                <a:lumOff val="138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System Unit</a:t>
          </a:r>
        </a:p>
      </dsp:txBody>
      <dsp:txXfrm>
        <a:off x="111220" y="1543217"/>
        <a:ext cx="2081861" cy="647365"/>
      </dsp:txXfrm>
    </dsp:sp>
    <dsp:sp modelId="{57F67231-0FB0-4EE1-958A-9318A949D06E}">
      <dsp:nvSpPr>
        <dsp:cNvPr id="0" name=""/>
        <dsp:cNvSpPr/>
      </dsp:nvSpPr>
      <dsp:spPr>
        <a:xfrm rot="5400000">
          <a:off x="5208588" y="-647271"/>
          <a:ext cx="573925" cy="6534898"/>
        </a:xfrm>
        <a:prstGeom prst="round2Same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Records (writes) and/or retrieves (reads) items to and from storage media</a:t>
          </a:r>
        </a:p>
      </dsp:txBody>
      <dsp:txXfrm rot="-5400000">
        <a:off x="2228102" y="2361232"/>
        <a:ext cx="6506881" cy="517891"/>
      </dsp:txXfrm>
    </dsp:sp>
    <dsp:sp modelId="{E7FD9BA6-A611-49CD-8BCD-5FAB9A0BDAF3}">
      <dsp:nvSpPr>
        <dsp:cNvPr id="0" name=""/>
        <dsp:cNvSpPr/>
      </dsp:nvSpPr>
      <dsp:spPr>
        <a:xfrm>
          <a:off x="76199" y="2261474"/>
          <a:ext cx="2151903" cy="717407"/>
        </a:xfrm>
        <a:prstGeom prst="roundRect">
          <a:avLst/>
        </a:prstGeom>
        <a:gradFill rotWithShape="0">
          <a:gsLst>
            <a:gs pos="0">
              <a:schemeClr val="accent6">
                <a:shade val="80000"/>
                <a:hueOff val="240960"/>
                <a:satOff val="-9682"/>
                <a:lumOff val="2072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shade val="80000"/>
                <a:hueOff val="240960"/>
                <a:satOff val="-9682"/>
                <a:lumOff val="2072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shade val="80000"/>
                <a:hueOff val="240960"/>
                <a:satOff val="-9682"/>
                <a:lumOff val="2072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Storage Device</a:t>
          </a:r>
        </a:p>
      </dsp:txBody>
      <dsp:txXfrm>
        <a:off x="111220" y="2296495"/>
        <a:ext cx="2081861" cy="647365"/>
      </dsp:txXfrm>
    </dsp:sp>
    <dsp:sp modelId="{58DCC944-CE4B-4EB8-AF91-33222C734747}">
      <dsp:nvSpPr>
        <dsp:cNvPr id="0" name=""/>
        <dsp:cNvSpPr/>
      </dsp:nvSpPr>
      <dsp:spPr>
        <a:xfrm rot="5400000">
          <a:off x="5208588" y="106006"/>
          <a:ext cx="573925" cy="6534898"/>
        </a:xfrm>
        <a:prstGeom prst="round2Same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Enables a computer to send and receive data, instructions, and information to and from one or more computers or mobile devices</a:t>
          </a:r>
        </a:p>
      </dsp:txBody>
      <dsp:txXfrm rot="-5400000">
        <a:off x="2228102" y="3114510"/>
        <a:ext cx="6506881" cy="517891"/>
      </dsp:txXfrm>
    </dsp:sp>
    <dsp:sp modelId="{366AA491-FD27-4849-B6BC-A5F5A5DD9A15}">
      <dsp:nvSpPr>
        <dsp:cNvPr id="0" name=""/>
        <dsp:cNvSpPr/>
      </dsp:nvSpPr>
      <dsp:spPr>
        <a:xfrm>
          <a:off x="76199" y="3014751"/>
          <a:ext cx="2151903" cy="717407"/>
        </a:xfrm>
        <a:prstGeom prst="roundRect">
          <a:avLst/>
        </a:prstGeom>
        <a:gradFill rotWithShape="0">
          <a:gsLst>
            <a:gs pos="0">
              <a:schemeClr val="accent6">
                <a:shade val="80000"/>
                <a:hueOff val="321280"/>
                <a:satOff val="-12909"/>
                <a:lumOff val="27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shade val="80000"/>
                <a:hueOff val="321280"/>
                <a:satOff val="-12909"/>
                <a:lumOff val="27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shade val="80000"/>
                <a:hueOff val="321280"/>
                <a:satOff val="-12909"/>
                <a:lumOff val="27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Communications Device</a:t>
          </a:r>
        </a:p>
      </dsp:txBody>
      <dsp:txXfrm>
        <a:off x="111220" y="3049772"/>
        <a:ext cx="2081861" cy="64736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48560B-CEFD-43BA-908E-D6326170CF36}">
      <dsp:nvSpPr>
        <dsp:cNvPr id="0" name=""/>
        <dsp:cNvSpPr/>
      </dsp:nvSpPr>
      <dsp:spPr>
        <a:xfrm>
          <a:off x="382588" y="1736"/>
          <a:ext cx="3275010" cy="759195"/>
        </a:xfrm>
        <a:prstGeom prst="roundRect">
          <a:avLst/>
        </a:prstGeom>
        <a:gradFill rotWithShape="0">
          <a:gsLst>
            <a:gs pos="0">
              <a:schemeClr val="accent4">
                <a:shade val="8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shade val="8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shade val="8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Speed</a:t>
          </a:r>
        </a:p>
      </dsp:txBody>
      <dsp:txXfrm>
        <a:off x="419649" y="38797"/>
        <a:ext cx="3200888" cy="685073"/>
      </dsp:txXfrm>
    </dsp:sp>
    <dsp:sp modelId="{EB07265A-0643-47B6-A8F1-03DE9A3E7441}">
      <dsp:nvSpPr>
        <dsp:cNvPr id="0" name=""/>
        <dsp:cNvSpPr/>
      </dsp:nvSpPr>
      <dsp:spPr>
        <a:xfrm>
          <a:off x="382588" y="798891"/>
          <a:ext cx="3275010" cy="759195"/>
        </a:xfrm>
        <a:prstGeom prst="roundRect">
          <a:avLst/>
        </a:prstGeom>
        <a:gradFill rotWithShape="0">
          <a:gsLst>
            <a:gs pos="0">
              <a:schemeClr val="accent4">
                <a:shade val="80000"/>
                <a:hueOff val="-128321"/>
                <a:satOff val="0"/>
                <a:lumOff val="846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shade val="80000"/>
                <a:hueOff val="-128321"/>
                <a:satOff val="0"/>
                <a:lumOff val="846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shade val="80000"/>
                <a:hueOff val="-128321"/>
                <a:satOff val="0"/>
                <a:lumOff val="846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Reliability</a:t>
          </a:r>
        </a:p>
      </dsp:txBody>
      <dsp:txXfrm>
        <a:off x="419649" y="835952"/>
        <a:ext cx="3200888" cy="685073"/>
      </dsp:txXfrm>
    </dsp:sp>
    <dsp:sp modelId="{0C66A80E-2690-4154-B3CF-7748D329A247}">
      <dsp:nvSpPr>
        <dsp:cNvPr id="0" name=""/>
        <dsp:cNvSpPr/>
      </dsp:nvSpPr>
      <dsp:spPr>
        <a:xfrm>
          <a:off x="382588" y="1596046"/>
          <a:ext cx="3275010" cy="759195"/>
        </a:xfrm>
        <a:prstGeom prst="roundRect">
          <a:avLst/>
        </a:prstGeom>
        <a:gradFill rotWithShape="0">
          <a:gsLst>
            <a:gs pos="0">
              <a:schemeClr val="accent4">
                <a:shade val="80000"/>
                <a:hueOff val="-256642"/>
                <a:satOff val="0"/>
                <a:lumOff val="1693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shade val="80000"/>
                <a:hueOff val="-256642"/>
                <a:satOff val="0"/>
                <a:lumOff val="1693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shade val="80000"/>
                <a:hueOff val="-256642"/>
                <a:satOff val="0"/>
                <a:lumOff val="1693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Consistency</a:t>
          </a:r>
        </a:p>
      </dsp:txBody>
      <dsp:txXfrm>
        <a:off x="419649" y="1633107"/>
        <a:ext cx="3200888" cy="685073"/>
      </dsp:txXfrm>
    </dsp:sp>
    <dsp:sp modelId="{12B4029C-B1B4-497D-AE1E-06D25A6CC187}">
      <dsp:nvSpPr>
        <dsp:cNvPr id="0" name=""/>
        <dsp:cNvSpPr/>
      </dsp:nvSpPr>
      <dsp:spPr>
        <a:xfrm>
          <a:off x="382588" y="2393201"/>
          <a:ext cx="3275010" cy="759195"/>
        </a:xfrm>
        <a:prstGeom prst="roundRect">
          <a:avLst/>
        </a:prstGeom>
        <a:gradFill rotWithShape="0">
          <a:gsLst>
            <a:gs pos="0">
              <a:schemeClr val="accent4">
                <a:shade val="80000"/>
                <a:hueOff val="-384962"/>
                <a:satOff val="0"/>
                <a:lumOff val="2540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shade val="80000"/>
                <a:hueOff val="-384962"/>
                <a:satOff val="0"/>
                <a:lumOff val="2540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shade val="80000"/>
                <a:hueOff val="-384962"/>
                <a:satOff val="0"/>
                <a:lumOff val="2540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Storage</a:t>
          </a:r>
        </a:p>
      </dsp:txBody>
      <dsp:txXfrm>
        <a:off x="419649" y="2430262"/>
        <a:ext cx="3200888" cy="685073"/>
      </dsp:txXfrm>
    </dsp:sp>
    <dsp:sp modelId="{E776A298-418A-40FD-B6F3-7332E6B48725}">
      <dsp:nvSpPr>
        <dsp:cNvPr id="0" name=""/>
        <dsp:cNvSpPr/>
      </dsp:nvSpPr>
      <dsp:spPr>
        <a:xfrm>
          <a:off x="382588" y="3190356"/>
          <a:ext cx="3275010" cy="759195"/>
        </a:xfrm>
        <a:prstGeom prst="roundRect">
          <a:avLst/>
        </a:prstGeom>
        <a:gradFill rotWithShape="0">
          <a:gsLst>
            <a:gs pos="0">
              <a:schemeClr val="accent4">
                <a:shade val="80000"/>
                <a:hueOff val="-513283"/>
                <a:satOff val="0"/>
                <a:lumOff val="3387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shade val="80000"/>
                <a:hueOff val="-513283"/>
                <a:satOff val="0"/>
                <a:lumOff val="3387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shade val="80000"/>
                <a:hueOff val="-513283"/>
                <a:satOff val="0"/>
                <a:lumOff val="3387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Communications</a:t>
          </a:r>
        </a:p>
      </dsp:txBody>
      <dsp:txXfrm>
        <a:off x="419649" y="3227417"/>
        <a:ext cx="3200888" cy="68507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48560B-CEFD-43BA-908E-D6326170CF36}">
      <dsp:nvSpPr>
        <dsp:cNvPr id="0" name=""/>
        <dsp:cNvSpPr/>
      </dsp:nvSpPr>
      <dsp:spPr>
        <a:xfrm>
          <a:off x="378970" y="1736"/>
          <a:ext cx="3276296" cy="759195"/>
        </a:xfrm>
        <a:prstGeom prst="roundRect">
          <a:avLst/>
        </a:prstGeom>
        <a:gradFill rotWithShape="0">
          <a:gsLst>
            <a:gs pos="0">
              <a:schemeClr val="accent4">
                <a:shade val="8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shade val="8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shade val="8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Health Risks</a:t>
          </a:r>
        </a:p>
      </dsp:txBody>
      <dsp:txXfrm>
        <a:off x="416031" y="38797"/>
        <a:ext cx="3202174" cy="685073"/>
      </dsp:txXfrm>
    </dsp:sp>
    <dsp:sp modelId="{22F40338-C918-42FE-AC83-943333ACD7FD}">
      <dsp:nvSpPr>
        <dsp:cNvPr id="0" name=""/>
        <dsp:cNvSpPr/>
      </dsp:nvSpPr>
      <dsp:spPr>
        <a:xfrm>
          <a:off x="378970" y="798891"/>
          <a:ext cx="3283833" cy="759195"/>
        </a:xfrm>
        <a:prstGeom prst="roundRect">
          <a:avLst/>
        </a:prstGeom>
        <a:gradFill rotWithShape="0">
          <a:gsLst>
            <a:gs pos="0">
              <a:schemeClr val="accent4">
                <a:shade val="80000"/>
                <a:hueOff val="-128321"/>
                <a:satOff val="0"/>
                <a:lumOff val="846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shade val="80000"/>
                <a:hueOff val="-128321"/>
                <a:satOff val="0"/>
                <a:lumOff val="846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shade val="80000"/>
                <a:hueOff val="-128321"/>
                <a:satOff val="0"/>
                <a:lumOff val="846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Violation of Privacy</a:t>
          </a:r>
        </a:p>
      </dsp:txBody>
      <dsp:txXfrm>
        <a:off x="416031" y="835952"/>
        <a:ext cx="3209711" cy="685073"/>
      </dsp:txXfrm>
    </dsp:sp>
    <dsp:sp modelId="{BB2C988C-12D9-4A52-9468-1BD0832E7FDA}">
      <dsp:nvSpPr>
        <dsp:cNvPr id="0" name=""/>
        <dsp:cNvSpPr/>
      </dsp:nvSpPr>
      <dsp:spPr>
        <a:xfrm>
          <a:off x="378970" y="1596046"/>
          <a:ext cx="3283833" cy="759195"/>
        </a:xfrm>
        <a:prstGeom prst="roundRect">
          <a:avLst/>
        </a:prstGeom>
        <a:gradFill rotWithShape="0">
          <a:gsLst>
            <a:gs pos="0">
              <a:schemeClr val="accent4">
                <a:shade val="80000"/>
                <a:hueOff val="-256642"/>
                <a:satOff val="0"/>
                <a:lumOff val="1693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shade val="80000"/>
                <a:hueOff val="-256642"/>
                <a:satOff val="0"/>
                <a:lumOff val="1693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shade val="80000"/>
                <a:hueOff val="-256642"/>
                <a:satOff val="0"/>
                <a:lumOff val="1693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Public Safety</a:t>
          </a:r>
        </a:p>
      </dsp:txBody>
      <dsp:txXfrm>
        <a:off x="416031" y="1633107"/>
        <a:ext cx="3209711" cy="685073"/>
      </dsp:txXfrm>
    </dsp:sp>
    <dsp:sp modelId="{01EF9AA5-8402-4400-802A-47E3EBC32BE5}">
      <dsp:nvSpPr>
        <dsp:cNvPr id="0" name=""/>
        <dsp:cNvSpPr/>
      </dsp:nvSpPr>
      <dsp:spPr>
        <a:xfrm>
          <a:off x="378970" y="2393201"/>
          <a:ext cx="3283833" cy="759195"/>
        </a:xfrm>
        <a:prstGeom prst="roundRect">
          <a:avLst/>
        </a:prstGeom>
        <a:gradFill rotWithShape="0">
          <a:gsLst>
            <a:gs pos="0">
              <a:schemeClr val="accent4">
                <a:shade val="80000"/>
                <a:hueOff val="-384962"/>
                <a:satOff val="0"/>
                <a:lumOff val="2540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shade val="80000"/>
                <a:hueOff val="-384962"/>
                <a:satOff val="0"/>
                <a:lumOff val="2540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shade val="80000"/>
                <a:hueOff val="-384962"/>
                <a:satOff val="0"/>
                <a:lumOff val="2540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Impact on Labor Force</a:t>
          </a:r>
        </a:p>
      </dsp:txBody>
      <dsp:txXfrm>
        <a:off x="416031" y="2430262"/>
        <a:ext cx="3209711" cy="685073"/>
      </dsp:txXfrm>
    </dsp:sp>
    <dsp:sp modelId="{D7D2247B-C3B8-43D2-AE82-A01D022FE5BB}">
      <dsp:nvSpPr>
        <dsp:cNvPr id="0" name=""/>
        <dsp:cNvSpPr/>
      </dsp:nvSpPr>
      <dsp:spPr>
        <a:xfrm>
          <a:off x="378970" y="3190356"/>
          <a:ext cx="3283833" cy="759195"/>
        </a:xfrm>
        <a:prstGeom prst="roundRect">
          <a:avLst/>
        </a:prstGeom>
        <a:gradFill rotWithShape="0">
          <a:gsLst>
            <a:gs pos="0">
              <a:schemeClr val="accent4">
                <a:shade val="80000"/>
                <a:hueOff val="-513283"/>
                <a:satOff val="0"/>
                <a:lumOff val="3387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shade val="80000"/>
                <a:hueOff val="-513283"/>
                <a:satOff val="0"/>
                <a:lumOff val="3387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shade val="80000"/>
                <a:hueOff val="-513283"/>
                <a:satOff val="0"/>
                <a:lumOff val="3387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Impact on Environment</a:t>
          </a:r>
        </a:p>
      </dsp:txBody>
      <dsp:txXfrm>
        <a:off x="416031" y="3227417"/>
        <a:ext cx="3209711" cy="68507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E0B41D-0AAF-49F3-A158-6E36CC487B1D}">
      <dsp:nvSpPr>
        <dsp:cNvPr id="0" name=""/>
        <dsp:cNvSpPr/>
      </dsp:nvSpPr>
      <dsp:spPr>
        <a:xfrm>
          <a:off x="0" y="4189594"/>
          <a:ext cx="7696200" cy="458465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1"/>
              </a:solidFill>
            </a:rPr>
            <a:t>Embedded computers</a:t>
          </a:r>
        </a:p>
      </dsp:txBody>
      <dsp:txXfrm>
        <a:off x="0" y="4189594"/>
        <a:ext cx="7696200" cy="458465"/>
      </dsp:txXfrm>
    </dsp:sp>
    <dsp:sp modelId="{6D49EC11-AA8F-44F6-A926-C5188E9FCF2D}">
      <dsp:nvSpPr>
        <dsp:cNvPr id="0" name=""/>
        <dsp:cNvSpPr/>
      </dsp:nvSpPr>
      <dsp:spPr>
        <a:xfrm rot="10800000">
          <a:off x="0" y="3491351"/>
          <a:ext cx="7696200" cy="705119"/>
        </a:xfrm>
        <a:prstGeom prst="upArrowCallou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1"/>
              </a:solidFill>
            </a:rPr>
            <a:t>Supercomputers</a:t>
          </a:r>
        </a:p>
      </dsp:txBody>
      <dsp:txXfrm rot="10800000">
        <a:off x="0" y="3491351"/>
        <a:ext cx="7696200" cy="458165"/>
      </dsp:txXfrm>
    </dsp:sp>
    <dsp:sp modelId="{7F40F627-CD81-460B-BFF9-92EDA62CB858}">
      <dsp:nvSpPr>
        <dsp:cNvPr id="0" name=""/>
        <dsp:cNvSpPr/>
      </dsp:nvSpPr>
      <dsp:spPr>
        <a:xfrm rot="10800000">
          <a:off x="0" y="2793109"/>
          <a:ext cx="7696200" cy="705119"/>
        </a:xfrm>
        <a:prstGeom prst="upArrowCallou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1"/>
              </a:solidFill>
            </a:rPr>
            <a:t>Mainframes</a:t>
          </a:r>
        </a:p>
      </dsp:txBody>
      <dsp:txXfrm rot="10800000">
        <a:off x="0" y="2793109"/>
        <a:ext cx="7696200" cy="458165"/>
      </dsp:txXfrm>
    </dsp:sp>
    <dsp:sp modelId="{E55BAA15-DD2B-45F6-A38B-FBE611616858}">
      <dsp:nvSpPr>
        <dsp:cNvPr id="0" name=""/>
        <dsp:cNvSpPr/>
      </dsp:nvSpPr>
      <dsp:spPr>
        <a:xfrm rot="10800000">
          <a:off x="0" y="2094867"/>
          <a:ext cx="7696200" cy="705119"/>
        </a:xfrm>
        <a:prstGeom prst="upArrowCallou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1"/>
              </a:solidFill>
            </a:rPr>
            <a:t>Servers</a:t>
          </a:r>
        </a:p>
      </dsp:txBody>
      <dsp:txXfrm rot="10800000">
        <a:off x="0" y="2094867"/>
        <a:ext cx="7696200" cy="458165"/>
      </dsp:txXfrm>
    </dsp:sp>
    <dsp:sp modelId="{43C5E797-634A-4DF6-8A01-7C700B0E35A5}">
      <dsp:nvSpPr>
        <dsp:cNvPr id="0" name=""/>
        <dsp:cNvSpPr/>
      </dsp:nvSpPr>
      <dsp:spPr>
        <a:xfrm rot="10800000">
          <a:off x="0" y="1396625"/>
          <a:ext cx="7696200" cy="705119"/>
        </a:xfrm>
        <a:prstGeom prst="upArrowCallou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1"/>
              </a:solidFill>
            </a:rPr>
            <a:t>Game consoles</a:t>
          </a:r>
        </a:p>
      </dsp:txBody>
      <dsp:txXfrm rot="10800000">
        <a:off x="0" y="1396625"/>
        <a:ext cx="7696200" cy="458165"/>
      </dsp:txXfrm>
    </dsp:sp>
    <dsp:sp modelId="{3F4BAA2F-CA2B-4674-8BDF-5A1D3FECC111}">
      <dsp:nvSpPr>
        <dsp:cNvPr id="0" name=""/>
        <dsp:cNvSpPr/>
      </dsp:nvSpPr>
      <dsp:spPr>
        <a:xfrm rot="10800000">
          <a:off x="0" y="698382"/>
          <a:ext cx="7696200" cy="705119"/>
        </a:xfrm>
        <a:prstGeom prst="upArrowCallou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1"/>
              </a:solidFill>
            </a:rPr>
            <a:t>Mobile computers and mobile devices</a:t>
          </a:r>
        </a:p>
      </dsp:txBody>
      <dsp:txXfrm rot="10800000">
        <a:off x="0" y="698382"/>
        <a:ext cx="7696200" cy="458165"/>
      </dsp:txXfrm>
    </dsp:sp>
    <dsp:sp modelId="{47F861D7-B07D-463A-BD11-E5C2C0C11667}">
      <dsp:nvSpPr>
        <dsp:cNvPr id="0" name=""/>
        <dsp:cNvSpPr/>
      </dsp:nvSpPr>
      <dsp:spPr>
        <a:xfrm rot="10800000">
          <a:off x="0" y="0"/>
          <a:ext cx="7696200" cy="705119"/>
        </a:xfrm>
        <a:prstGeom prst="upArrowCallou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kern="1200" dirty="0">
              <a:solidFill>
                <a:schemeClr val="tx1"/>
              </a:solidFill>
            </a:rPr>
            <a:t>Personal computers</a:t>
          </a:r>
        </a:p>
      </dsp:txBody>
      <dsp:txXfrm rot="10800000">
        <a:off x="0" y="0"/>
        <a:ext cx="7696200" cy="45816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9D7D92-EB3D-4C9E-9E15-F42DD8B7FF8C}">
      <dsp:nvSpPr>
        <dsp:cNvPr id="0" name=""/>
        <dsp:cNvSpPr/>
      </dsp:nvSpPr>
      <dsp:spPr>
        <a:xfrm>
          <a:off x="1066802" y="1002990"/>
          <a:ext cx="2475532" cy="1651180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0" tIns="106680" rIns="106680" bIns="10668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Personal computer you can carry from place to place</a:t>
          </a:r>
        </a:p>
      </dsp:txBody>
      <dsp:txXfrm>
        <a:off x="1462887" y="1002990"/>
        <a:ext cx="2079447" cy="1651180"/>
      </dsp:txXfrm>
    </dsp:sp>
    <dsp:sp modelId="{3B59B54D-C374-4209-849C-26CA1FF989B1}">
      <dsp:nvSpPr>
        <dsp:cNvPr id="0" name=""/>
        <dsp:cNvSpPr/>
      </dsp:nvSpPr>
      <dsp:spPr>
        <a:xfrm>
          <a:off x="1066802" y="2654171"/>
          <a:ext cx="2475532" cy="1651180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0" tIns="106680" rIns="106680" bIns="10668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Examples include </a:t>
          </a:r>
          <a:r>
            <a:rPr lang="en-US" sz="1500" b="1" kern="1200" dirty="0"/>
            <a:t>notebook computers</a:t>
          </a:r>
          <a:r>
            <a:rPr lang="en-US" sz="1500" kern="1200" dirty="0"/>
            <a:t>, </a:t>
          </a:r>
          <a:r>
            <a:rPr lang="en-US" sz="1500" b="1" kern="1200" dirty="0"/>
            <a:t>laptop computers</a:t>
          </a:r>
          <a:r>
            <a:rPr lang="en-US" sz="1500" kern="1200" dirty="0"/>
            <a:t>, </a:t>
          </a:r>
          <a:r>
            <a:rPr lang="en-US" sz="1500" kern="1200" dirty="0" err="1"/>
            <a:t>netbooks</a:t>
          </a:r>
          <a:r>
            <a:rPr lang="en-US" sz="1500" kern="1200" dirty="0"/>
            <a:t>, ultra-thins, and </a:t>
          </a:r>
          <a:r>
            <a:rPr lang="en-US" sz="1500" b="1" kern="1200" dirty="0"/>
            <a:t>Tablet PCs</a:t>
          </a:r>
        </a:p>
      </dsp:txBody>
      <dsp:txXfrm>
        <a:off x="1462887" y="2654171"/>
        <a:ext cx="2079447" cy="1651180"/>
      </dsp:txXfrm>
    </dsp:sp>
    <dsp:sp modelId="{C91FDB67-FDBE-487B-975E-6FD486094CE1}">
      <dsp:nvSpPr>
        <dsp:cNvPr id="0" name=""/>
        <dsp:cNvSpPr/>
      </dsp:nvSpPr>
      <dsp:spPr>
        <a:xfrm>
          <a:off x="1547" y="152397"/>
          <a:ext cx="1650355" cy="1650355"/>
        </a:xfrm>
        <a:prstGeom prst="ellips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dirty="0"/>
            <a:t>Mobile Computer</a:t>
          </a:r>
        </a:p>
      </dsp:txBody>
      <dsp:txXfrm>
        <a:off x="243236" y="394086"/>
        <a:ext cx="1166977" cy="1166977"/>
      </dsp:txXfrm>
    </dsp:sp>
    <dsp:sp modelId="{7830E670-D9E4-46A9-9E2F-FA6667804575}">
      <dsp:nvSpPr>
        <dsp:cNvPr id="0" name=""/>
        <dsp:cNvSpPr/>
      </dsp:nvSpPr>
      <dsp:spPr>
        <a:xfrm>
          <a:off x="5181599" y="1002990"/>
          <a:ext cx="2475532" cy="1651180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0" tIns="106680" rIns="106680" bIns="10668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Computing device small enough to hold in your hand</a:t>
          </a:r>
        </a:p>
      </dsp:txBody>
      <dsp:txXfrm>
        <a:off x="5577685" y="1002990"/>
        <a:ext cx="2079447" cy="1651180"/>
      </dsp:txXfrm>
    </dsp:sp>
    <dsp:sp modelId="{0085898F-0F47-4F0A-A851-DD10AD1B7C50}">
      <dsp:nvSpPr>
        <dsp:cNvPr id="0" name=""/>
        <dsp:cNvSpPr/>
      </dsp:nvSpPr>
      <dsp:spPr>
        <a:xfrm>
          <a:off x="5181599" y="2654171"/>
          <a:ext cx="2475532" cy="1651180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0" tIns="106680" rIns="106680" bIns="10668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Examples include </a:t>
          </a:r>
          <a:r>
            <a:rPr lang="en-US" sz="1500" b="1" kern="1200" dirty="0"/>
            <a:t>smart phones </a:t>
          </a:r>
          <a:r>
            <a:rPr lang="en-US" sz="1500" b="0" kern="1200" dirty="0"/>
            <a:t>and </a:t>
          </a:r>
          <a:r>
            <a:rPr lang="en-US" sz="1500" b="1" kern="1200" dirty="0"/>
            <a:t>PDAs</a:t>
          </a:r>
          <a:r>
            <a:rPr lang="en-US" sz="1500" b="0" kern="1200" dirty="0"/>
            <a:t>, </a:t>
          </a:r>
          <a:r>
            <a:rPr lang="en-US" sz="1500" b="1" kern="1200" dirty="0"/>
            <a:t>e-book readers</a:t>
          </a:r>
          <a:r>
            <a:rPr lang="en-US" sz="1500" b="0" kern="1200" dirty="0"/>
            <a:t>, </a:t>
          </a:r>
          <a:r>
            <a:rPr lang="en-US" sz="1500" b="1" kern="1200" dirty="0"/>
            <a:t>handheld computers</a:t>
          </a:r>
          <a:r>
            <a:rPr lang="en-US" sz="1500" b="0" kern="1200" dirty="0"/>
            <a:t>, </a:t>
          </a:r>
          <a:r>
            <a:rPr lang="en-US" sz="1500" b="1" kern="1200" dirty="0"/>
            <a:t>portable media players</a:t>
          </a:r>
          <a:r>
            <a:rPr lang="en-US" sz="1500" b="0" kern="1200" dirty="0"/>
            <a:t>, and </a:t>
          </a:r>
          <a:r>
            <a:rPr lang="en-US" sz="1500" b="1" kern="1200" dirty="0"/>
            <a:t>digital cameras</a:t>
          </a:r>
          <a:endParaRPr lang="en-US" sz="1500" kern="1200" dirty="0"/>
        </a:p>
      </dsp:txBody>
      <dsp:txXfrm>
        <a:off x="5577685" y="2654171"/>
        <a:ext cx="2079447" cy="1651180"/>
      </dsp:txXfrm>
    </dsp:sp>
    <dsp:sp modelId="{AFAB55F8-D438-4770-8A54-2C16AA2D5C8E}">
      <dsp:nvSpPr>
        <dsp:cNvPr id="0" name=""/>
        <dsp:cNvSpPr/>
      </dsp:nvSpPr>
      <dsp:spPr>
        <a:xfrm>
          <a:off x="4127435" y="152397"/>
          <a:ext cx="1650355" cy="1650355"/>
        </a:xfrm>
        <a:prstGeom prst="ellips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dirty="0"/>
            <a:t>Mobile Device</a:t>
          </a:r>
        </a:p>
      </dsp:txBody>
      <dsp:txXfrm>
        <a:off x="4369124" y="394086"/>
        <a:ext cx="1166977" cy="116697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15C9BF-73A3-4968-AF12-E2E8A004C5BA}">
      <dsp:nvSpPr>
        <dsp:cNvPr id="0" name=""/>
        <dsp:cNvSpPr/>
      </dsp:nvSpPr>
      <dsp:spPr>
        <a:xfrm rot="10800000">
          <a:off x="1653259" y="2312"/>
          <a:ext cx="5776722" cy="792882"/>
        </a:xfrm>
        <a:prstGeom prst="homePlate">
          <a:avLst/>
        </a:prstGeom>
        <a:gradFill rotWithShape="0">
          <a:gsLst>
            <a:gs pos="0">
              <a:schemeClr val="accent4">
                <a:shade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shade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shade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49639" tIns="137160" rIns="256032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/>
            <a:t>Notebook computer</a:t>
          </a:r>
        </a:p>
      </dsp:txBody>
      <dsp:txXfrm rot="10800000">
        <a:off x="1851479" y="2312"/>
        <a:ext cx="5578502" cy="792882"/>
      </dsp:txXfrm>
    </dsp:sp>
    <dsp:sp modelId="{9EC58068-C623-451E-9229-D155B0B4BE20}">
      <dsp:nvSpPr>
        <dsp:cNvPr id="0" name=""/>
        <dsp:cNvSpPr/>
      </dsp:nvSpPr>
      <dsp:spPr>
        <a:xfrm>
          <a:off x="1256818" y="2312"/>
          <a:ext cx="792882" cy="792882"/>
        </a:xfrm>
        <a:prstGeom prst="ellipse">
          <a:avLst/>
        </a:prstGeom>
        <a:blipFill>
          <a:blip xmlns:r="http://schemas.openxmlformats.org/officeDocument/2006/relationships" r:embed="rId1"/>
          <a:srcRect/>
          <a:stretch>
            <a:fillRect l="-12000" r="-12000"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45AE4D7F-A184-4B95-AE61-6AA7281BC103}">
      <dsp:nvSpPr>
        <dsp:cNvPr id="0" name=""/>
        <dsp:cNvSpPr/>
      </dsp:nvSpPr>
      <dsp:spPr>
        <a:xfrm rot="10800000">
          <a:off x="1653259" y="1031876"/>
          <a:ext cx="5776722" cy="792882"/>
        </a:xfrm>
        <a:prstGeom prst="homePlate">
          <a:avLst/>
        </a:prstGeom>
        <a:gradFill rotWithShape="0">
          <a:gsLst>
            <a:gs pos="0">
              <a:schemeClr val="accent4">
                <a:shade val="50000"/>
                <a:hueOff val="-297102"/>
                <a:satOff val="0"/>
                <a:lumOff val="2415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shade val="50000"/>
                <a:hueOff val="-297102"/>
                <a:satOff val="0"/>
                <a:lumOff val="2415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shade val="50000"/>
                <a:hueOff val="-297102"/>
                <a:satOff val="0"/>
                <a:lumOff val="2415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49639" tIns="137160" rIns="256032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/>
            <a:t>Tablet PC</a:t>
          </a:r>
        </a:p>
      </dsp:txBody>
      <dsp:txXfrm rot="10800000">
        <a:off x="1851479" y="1031876"/>
        <a:ext cx="5578502" cy="792882"/>
      </dsp:txXfrm>
    </dsp:sp>
    <dsp:sp modelId="{BE87694D-F89C-4274-967D-EF3375E129D8}">
      <dsp:nvSpPr>
        <dsp:cNvPr id="0" name=""/>
        <dsp:cNvSpPr/>
      </dsp:nvSpPr>
      <dsp:spPr>
        <a:xfrm>
          <a:off x="1256818" y="1031876"/>
          <a:ext cx="792882" cy="792882"/>
        </a:xfrm>
        <a:prstGeom prst="ellipse">
          <a:avLst/>
        </a:prstGeom>
        <a:blipFill>
          <a:blip xmlns:r="http://schemas.openxmlformats.org/officeDocument/2006/relationships" r:embed="rId2"/>
          <a:srcRect/>
          <a:stretch>
            <a:fillRect t="-13000" b="-13000"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7B30EB86-30E8-4375-928D-07F43F2EBFCD}">
      <dsp:nvSpPr>
        <dsp:cNvPr id="0" name=""/>
        <dsp:cNvSpPr/>
      </dsp:nvSpPr>
      <dsp:spPr>
        <a:xfrm rot="10800000">
          <a:off x="1653259" y="2061440"/>
          <a:ext cx="5776722" cy="792882"/>
        </a:xfrm>
        <a:prstGeom prst="homePlate">
          <a:avLst/>
        </a:prstGeom>
        <a:gradFill rotWithShape="0">
          <a:gsLst>
            <a:gs pos="0">
              <a:schemeClr val="accent4">
                <a:shade val="50000"/>
                <a:hueOff val="-594204"/>
                <a:satOff val="0"/>
                <a:lumOff val="4830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shade val="50000"/>
                <a:hueOff val="-594204"/>
                <a:satOff val="0"/>
                <a:lumOff val="4830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shade val="50000"/>
                <a:hueOff val="-594204"/>
                <a:satOff val="0"/>
                <a:lumOff val="4830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49639" tIns="137160" rIns="256032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/>
            <a:t>Smart phones and PDAs</a:t>
          </a:r>
        </a:p>
      </dsp:txBody>
      <dsp:txXfrm rot="10800000">
        <a:off x="1851479" y="2061440"/>
        <a:ext cx="5578502" cy="792882"/>
      </dsp:txXfrm>
    </dsp:sp>
    <dsp:sp modelId="{F5791B85-C414-428D-B689-CB89FD400888}">
      <dsp:nvSpPr>
        <dsp:cNvPr id="0" name=""/>
        <dsp:cNvSpPr/>
      </dsp:nvSpPr>
      <dsp:spPr>
        <a:xfrm>
          <a:off x="1256818" y="2061440"/>
          <a:ext cx="792882" cy="792882"/>
        </a:xfrm>
        <a:prstGeom prst="ellipse">
          <a:avLst/>
        </a:prstGeom>
        <a:blipFill>
          <a:blip xmlns:r="http://schemas.openxmlformats.org/officeDocument/2006/relationships" r:embed="rId3"/>
          <a:srcRect/>
          <a:stretch>
            <a:fillRect t="-48000" b="-48000"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D5B96412-3E06-46C7-9B7F-650AA026A394}">
      <dsp:nvSpPr>
        <dsp:cNvPr id="0" name=""/>
        <dsp:cNvSpPr/>
      </dsp:nvSpPr>
      <dsp:spPr>
        <a:xfrm rot="10800000">
          <a:off x="1653259" y="3091004"/>
          <a:ext cx="5776722" cy="792882"/>
        </a:xfrm>
        <a:prstGeom prst="homePlate">
          <a:avLst/>
        </a:prstGeom>
        <a:gradFill rotWithShape="0">
          <a:gsLst>
            <a:gs pos="0">
              <a:schemeClr val="accent4">
                <a:shade val="50000"/>
                <a:hueOff val="-297102"/>
                <a:satOff val="0"/>
                <a:lumOff val="2415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shade val="50000"/>
                <a:hueOff val="-297102"/>
                <a:satOff val="0"/>
                <a:lumOff val="2415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shade val="50000"/>
                <a:hueOff val="-297102"/>
                <a:satOff val="0"/>
                <a:lumOff val="2415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49639" tIns="137160" rIns="256032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/>
            <a:t>E-book reader</a:t>
          </a:r>
        </a:p>
      </dsp:txBody>
      <dsp:txXfrm rot="10800000">
        <a:off x="1851479" y="3091004"/>
        <a:ext cx="5578502" cy="792882"/>
      </dsp:txXfrm>
    </dsp:sp>
    <dsp:sp modelId="{34844A73-89C5-4626-A097-2CFA732EB809}">
      <dsp:nvSpPr>
        <dsp:cNvPr id="0" name=""/>
        <dsp:cNvSpPr/>
      </dsp:nvSpPr>
      <dsp:spPr>
        <a:xfrm>
          <a:off x="1256818" y="3091004"/>
          <a:ext cx="792882" cy="792882"/>
        </a:xfrm>
        <a:prstGeom prst="ellipse">
          <a:avLst/>
        </a:prstGeom>
        <a:blipFill>
          <a:blip xmlns:r="http://schemas.openxmlformats.org/officeDocument/2006/relationships" r:embed="rId4"/>
          <a:srcRect/>
          <a:stretch>
            <a:fillRect l="-6000" r="-6000"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DB8470-A131-43C9-8D8B-5C6A642CF022}">
      <dsp:nvSpPr>
        <dsp:cNvPr id="0" name=""/>
        <dsp:cNvSpPr/>
      </dsp:nvSpPr>
      <dsp:spPr>
        <a:xfrm rot="10800000">
          <a:off x="1745159" y="1507"/>
          <a:ext cx="5878068" cy="1058373"/>
        </a:xfrm>
        <a:prstGeom prst="homePlate">
          <a:avLst/>
        </a:prstGeom>
        <a:gradFill rotWithShape="0">
          <a:gsLst>
            <a:gs pos="0">
              <a:schemeClr val="accent4">
                <a:shade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shade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shade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66713" tIns="160020" rIns="298704" bIns="16002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 dirty="0"/>
            <a:t>Handheld computer</a:t>
          </a:r>
        </a:p>
      </dsp:txBody>
      <dsp:txXfrm rot="10800000">
        <a:off x="2009752" y="1507"/>
        <a:ext cx="5613475" cy="1058373"/>
      </dsp:txXfrm>
    </dsp:sp>
    <dsp:sp modelId="{988AB4C5-D02B-4B7F-AE1A-2C8CCB60FDD2}">
      <dsp:nvSpPr>
        <dsp:cNvPr id="0" name=""/>
        <dsp:cNvSpPr/>
      </dsp:nvSpPr>
      <dsp:spPr>
        <a:xfrm>
          <a:off x="1215972" y="1507"/>
          <a:ext cx="1058373" cy="1058373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AC07E485-726C-4C6C-8659-FB19CEEC22D7}">
      <dsp:nvSpPr>
        <dsp:cNvPr id="0" name=""/>
        <dsp:cNvSpPr/>
      </dsp:nvSpPr>
      <dsp:spPr>
        <a:xfrm rot="10800000">
          <a:off x="1745159" y="1375813"/>
          <a:ext cx="5878068" cy="1058373"/>
        </a:xfrm>
        <a:prstGeom prst="homePlate">
          <a:avLst/>
        </a:prstGeom>
        <a:gradFill rotWithShape="0">
          <a:gsLst>
            <a:gs pos="0">
              <a:schemeClr val="accent4">
                <a:shade val="50000"/>
                <a:hueOff val="-396136"/>
                <a:satOff val="0"/>
                <a:lumOff val="3220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shade val="50000"/>
                <a:hueOff val="-396136"/>
                <a:satOff val="0"/>
                <a:lumOff val="3220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shade val="50000"/>
                <a:hueOff val="-396136"/>
                <a:satOff val="0"/>
                <a:lumOff val="3220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66713" tIns="160020" rIns="298704" bIns="16002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 dirty="0"/>
            <a:t>Portable media player</a:t>
          </a:r>
        </a:p>
      </dsp:txBody>
      <dsp:txXfrm rot="10800000">
        <a:off x="2009752" y="1375813"/>
        <a:ext cx="5613475" cy="1058373"/>
      </dsp:txXfrm>
    </dsp:sp>
    <dsp:sp modelId="{51089613-4E76-4D21-8496-18C6107A31B1}">
      <dsp:nvSpPr>
        <dsp:cNvPr id="0" name=""/>
        <dsp:cNvSpPr/>
      </dsp:nvSpPr>
      <dsp:spPr>
        <a:xfrm>
          <a:off x="1215972" y="1375813"/>
          <a:ext cx="1058373" cy="1058373"/>
        </a:xfrm>
        <a:prstGeom prst="ellipse">
          <a:avLst/>
        </a:prstGeom>
        <a:blipFill>
          <a:blip xmlns:r="http://schemas.openxmlformats.org/officeDocument/2006/relationships" r:embed="rId2"/>
          <a:srcRect/>
          <a:stretch>
            <a:fillRect t="-14000" b="-14000"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CD59D542-EBB3-4A87-9DAB-224361F9BA72}">
      <dsp:nvSpPr>
        <dsp:cNvPr id="0" name=""/>
        <dsp:cNvSpPr/>
      </dsp:nvSpPr>
      <dsp:spPr>
        <a:xfrm rot="10800000">
          <a:off x="1745159" y="2750119"/>
          <a:ext cx="5878068" cy="1058373"/>
        </a:xfrm>
        <a:prstGeom prst="homePlate">
          <a:avLst/>
        </a:prstGeom>
        <a:gradFill rotWithShape="0">
          <a:gsLst>
            <a:gs pos="0">
              <a:schemeClr val="accent4">
                <a:shade val="50000"/>
                <a:hueOff val="-396136"/>
                <a:satOff val="0"/>
                <a:lumOff val="3220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shade val="50000"/>
                <a:hueOff val="-396136"/>
                <a:satOff val="0"/>
                <a:lumOff val="3220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shade val="50000"/>
                <a:hueOff val="-396136"/>
                <a:satOff val="0"/>
                <a:lumOff val="3220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66713" tIns="160020" rIns="298704" bIns="16002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 dirty="0"/>
            <a:t>Digital camera</a:t>
          </a:r>
        </a:p>
      </dsp:txBody>
      <dsp:txXfrm rot="10800000">
        <a:off x="2009752" y="2750119"/>
        <a:ext cx="5613475" cy="1058373"/>
      </dsp:txXfrm>
    </dsp:sp>
    <dsp:sp modelId="{0B1A3211-A0AB-4C42-8FC1-6CC296E051BF}">
      <dsp:nvSpPr>
        <dsp:cNvPr id="0" name=""/>
        <dsp:cNvSpPr/>
      </dsp:nvSpPr>
      <dsp:spPr>
        <a:xfrm>
          <a:off x="1215972" y="2750119"/>
          <a:ext cx="1058373" cy="1058373"/>
        </a:xfrm>
        <a:prstGeom prst="ellipse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A204A9-B514-4F4D-8F7A-491ED8570097}">
      <dsp:nvSpPr>
        <dsp:cNvPr id="0" name=""/>
        <dsp:cNvSpPr/>
      </dsp:nvSpPr>
      <dsp:spPr>
        <a:xfrm>
          <a:off x="4143" y="382740"/>
          <a:ext cx="1588293" cy="472244"/>
        </a:xfrm>
        <a:prstGeom prst="rect">
          <a:avLst/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2456" tIns="52832" rIns="92456" bIns="52832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Consumer Electronics</a:t>
          </a:r>
        </a:p>
      </dsp:txBody>
      <dsp:txXfrm>
        <a:off x="4143" y="382740"/>
        <a:ext cx="1588293" cy="472244"/>
      </dsp:txXfrm>
    </dsp:sp>
    <dsp:sp modelId="{13B1964C-4357-4202-A9F5-C99A007CC299}">
      <dsp:nvSpPr>
        <dsp:cNvPr id="0" name=""/>
        <dsp:cNvSpPr/>
      </dsp:nvSpPr>
      <dsp:spPr>
        <a:xfrm>
          <a:off x="4143" y="854984"/>
          <a:ext cx="1588293" cy="1962675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9342" tIns="69342" rIns="92456" bIns="104013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 dirty="0"/>
            <a:t>Mobile and digital telephones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 dirty="0"/>
            <a:t>Digital televisions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 dirty="0"/>
            <a:t>Cameras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 dirty="0"/>
            <a:t>Video recorders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 dirty="0"/>
            <a:t>DVD players and recorders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 dirty="0"/>
            <a:t>Answering machines</a:t>
          </a:r>
        </a:p>
      </dsp:txBody>
      <dsp:txXfrm>
        <a:off x="4143" y="854984"/>
        <a:ext cx="1588293" cy="1962675"/>
      </dsp:txXfrm>
    </dsp:sp>
    <dsp:sp modelId="{F8B92D4E-99AE-4D5D-9C60-6DD4B9E010F1}">
      <dsp:nvSpPr>
        <dsp:cNvPr id="0" name=""/>
        <dsp:cNvSpPr/>
      </dsp:nvSpPr>
      <dsp:spPr>
        <a:xfrm>
          <a:off x="1814798" y="382740"/>
          <a:ext cx="1588293" cy="472244"/>
        </a:xfrm>
        <a:prstGeom prst="rect">
          <a:avLst/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atMod val="103000"/>
                <a:lumMod val="102000"/>
                <a:tint val="94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10000"/>
                <a:satMod val="110000"/>
                <a:lumMod val="100000"/>
                <a:shade val="10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2456" tIns="52832" rIns="92456" bIns="52832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Home Automation Devices</a:t>
          </a:r>
        </a:p>
      </dsp:txBody>
      <dsp:txXfrm>
        <a:off x="1814798" y="382740"/>
        <a:ext cx="1588293" cy="472244"/>
      </dsp:txXfrm>
    </dsp:sp>
    <dsp:sp modelId="{2768F473-058B-463B-8407-E5E21E43AEC1}">
      <dsp:nvSpPr>
        <dsp:cNvPr id="0" name=""/>
        <dsp:cNvSpPr/>
      </dsp:nvSpPr>
      <dsp:spPr>
        <a:xfrm>
          <a:off x="1814798" y="854984"/>
          <a:ext cx="1588293" cy="1962675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9342" tIns="69342" rIns="92456" bIns="104013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 dirty="0"/>
            <a:t>Thermostats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 dirty="0"/>
            <a:t>Sprinkling systems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 dirty="0"/>
            <a:t>Security monitoring systems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 dirty="0"/>
            <a:t>Appliances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 dirty="0"/>
            <a:t>Lights</a:t>
          </a:r>
        </a:p>
      </dsp:txBody>
      <dsp:txXfrm>
        <a:off x="1814798" y="854984"/>
        <a:ext cx="1588293" cy="1962675"/>
      </dsp:txXfrm>
    </dsp:sp>
    <dsp:sp modelId="{2CF432E0-0428-4C30-BC96-D80F2765DE9A}">
      <dsp:nvSpPr>
        <dsp:cNvPr id="0" name=""/>
        <dsp:cNvSpPr/>
      </dsp:nvSpPr>
      <dsp:spPr>
        <a:xfrm>
          <a:off x="3625453" y="382740"/>
          <a:ext cx="1588293" cy="472244"/>
        </a:xfrm>
        <a:prstGeom prst="rect">
          <a:avLst/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atMod val="103000"/>
                <a:lumMod val="102000"/>
                <a:tint val="94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20000"/>
                <a:satMod val="110000"/>
                <a:lumMod val="100000"/>
                <a:shade val="10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2456" tIns="52832" rIns="92456" bIns="52832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Automobiles</a:t>
          </a:r>
        </a:p>
      </dsp:txBody>
      <dsp:txXfrm>
        <a:off x="3625453" y="382740"/>
        <a:ext cx="1588293" cy="472244"/>
      </dsp:txXfrm>
    </dsp:sp>
    <dsp:sp modelId="{6077DB10-B152-4189-8D0E-6F7416B69D0D}">
      <dsp:nvSpPr>
        <dsp:cNvPr id="0" name=""/>
        <dsp:cNvSpPr/>
      </dsp:nvSpPr>
      <dsp:spPr>
        <a:xfrm>
          <a:off x="3625453" y="854984"/>
          <a:ext cx="1588293" cy="1962675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9342" tIns="69342" rIns="92456" bIns="104013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 dirty="0"/>
            <a:t>Antilock brakes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 dirty="0"/>
            <a:t>Engine control modules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 dirty="0"/>
            <a:t>Airbag controller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 dirty="0"/>
            <a:t>Cruise control</a:t>
          </a:r>
        </a:p>
      </dsp:txBody>
      <dsp:txXfrm>
        <a:off x="3625453" y="854984"/>
        <a:ext cx="1588293" cy="1962675"/>
      </dsp:txXfrm>
    </dsp:sp>
    <dsp:sp modelId="{34069310-21AB-4910-BE73-60BF49739F77}">
      <dsp:nvSpPr>
        <dsp:cNvPr id="0" name=""/>
        <dsp:cNvSpPr/>
      </dsp:nvSpPr>
      <dsp:spPr>
        <a:xfrm>
          <a:off x="5436108" y="382740"/>
          <a:ext cx="1588293" cy="472244"/>
        </a:xfrm>
        <a:prstGeom prst="rect">
          <a:avLst/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atMod val="103000"/>
                <a:lumMod val="102000"/>
                <a:tint val="94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30000"/>
                <a:satMod val="110000"/>
                <a:lumMod val="100000"/>
                <a:shade val="10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2456" tIns="52832" rIns="92456" bIns="52832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Process Controllers and Robotics</a:t>
          </a:r>
        </a:p>
      </dsp:txBody>
      <dsp:txXfrm>
        <a:off x="5436108" y="382740"/>
        <a:ext cx="1588293" cy="472244"/>
      </dsp:txXfrm>
    </dsp:sp>
    <dsp:sp modelId="{33D4B8C3-05FF-4154-B30C-FFFE52BD5F8D}">
      <dsp:nvSpPr>
        <dsp:cNvPr id="0" name=""/>
        <dsp:cNvSpPr/>
      </dsp:nvSpPr>
      <dsp:spPr>
        <a:xfrm>
          <a:off x="5436108" y="854984"/>
          <a:ext cx="1588293" cy="1962675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9342" tIns="69342" rIns="92456" bIns="104013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 dirty="0"/>
            <a:t>Remote monitoring systems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 dirty="0"/>
            <a:t>Power monitors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 dirty="0"/>
            <a:t>Machine controllers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 dirty="0"/>
            <a:t>Medical devices</a:t>
          </a:r>
        </a:p>
      </dsp:txBody>
      <dsp:txXfrm>
        <a:off x="5436108" y="854984"/>
        <a:ext cx="1588293" cy="1962675"/>
      </dsp:txXfrm>
    </dsp:sp>
    <dsp:sp modelId="{9B5E3DDC-E08E-4455-A35B-5BFB55D5F554}">
      <dsp:nvSpPr>
        <dsp:cNvPr id="0" name=""/>
        <dsp:cNvSpPr/>
      </dsp:nvSpPr>
      <dsp:spPr>
        <a:xfrm>
          <a:off x="7246762" y="382740"/>
          <a:ext cx="1588293" cy="472244"/>
        </a:xfrm>
        <a:prstGeom prst="rect">
          <a:avLst/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atMod val="103000"/>
                <a:lumMod val="102000"/>
                <a:tint val="94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40000"/>
                <a:satMod val="110000"/>
                <a:lumMod val="100000"/>
                <a:shade val="10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2456" tIns="52832" rIns="92456" bIns="52832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Computer Devices and Office Machines</a:t>
          </a:r>
        </a:p>
      </dsp:txBody>
      <dsp:txXfrm>
        <a:off x="7246762" y="382740"/>
        <a:ext cx="1588293" cy="472244"/>
      </dsp:txXfrm>
    </dsp:sp>
    <dsp:sp modelId="{EAEF9E12-D71A-44EF-BE36-7C561571FCA6}">
      <dsp:nvSpPr>
        <dsp:cNvPr id="0" name=""/>
        <dsp:cNvSpPr/>
      </dsp:nvSpPr>
      <dsp:spPr>
        <a:xfrm>
          <a:off x="7246762" y="854984"/>
          <a:ext cx="1588293" cy="1962675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9342" tIns="69342" rIns="92456" bIns="104013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 dirty="0"/>
            <a:t>Keyboards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 dirty="0"/>
            <a:t>Printers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 dirty="0"/>
            <a:t>Faxes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 dirty="0"/>
            <a:t>Copiers</a:t>
          </a:r>
        </a:p>
      </dsp:txBody>
      <dsp:txXfrm>
        <a:off x="7246762" y="854984"/>
        <a:ext cx="1588293" cy="196267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0F4538-0C74-466E-A2DC-A826110DB51C}">
      <dsp:nvSpPr>
        <dsp:cNvPr id="0" name=""/>
        <dsp:cNvSpPr/>
      </dsp:nvSpPr>
      <dsp:spPr>
        <a:xfrm>
          <a:off x="0" y="0"/>
          <a:ext cx="5715000" cy="136642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kern="1200" dirty="0">
              <a:solidFill>
                <a:srgbClr val="DB7531"/>
              </a:solidFill>
            </a:rPr>
            <a:t>System Software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b="0" kern="1200" dirty="0"/>
            <a:t>Operating system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b="0" kern="1200" dirty="0"/>
            <a:t>Utility program</a:t>
          </a:r>
        </a:p>
      </dsp:txBody>
      <dsp:txXfrm>
        <a:off x="1279642" y="0"/>
        <a:ext cx="4435357" cy="1366428"/>
      </dsp:txXfrm>
    </dsp:sp>
    <dsp:sp modelId="{50BFB772-24EC-4925-A129-789BF47DCB89}">
      <dsp:nvSpPr>
        <dsp:cNvPr id="0" name=""/>
        <dsp:cNvSpPr/>
      </dsp:nvSpPr>
      <dsp:spPr>
        <a:xfrm>
          <a:off x="136642" y="136642"/>
          <a:ext cx="1143000" cy="1093142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/>
          <a:srcRect/>
          <a:stretch>
            <a:fillRect l="-28000" r="-28000"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971E44CE-039A-4A87-8D65-3D529E2F3508}">
      <dsp:nvSpPr>
        <dsp:cNvPr id="0" name=""/>
        <dsp:cNvSpPr/>
      </dsp:nvSpPr>
      <dsp:spPr>
        <a:xfrm>
          <a:off x="0" y="1503071"/>
          <a:ext cx="5715000" cy="136642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kern="1200" dirty="0">
              <a:solidFill>
                <a:srgbClr val="DB7531"/>
              </a:solidFill>
            </a:rPr>
            <a:t>Application Software</a:t>
          </a:r>
        </a:p>
      </dsp:txBody>
      <dsp:txXfrm>
        <a:off x="1279642" y="1503071"/>
        <a:ext cx="4435357" cy="1366428"/>
      </dsp:txXfrm>
    </dsp:sp>
    <dsp:sp modelId="{0581C512-F7C9-401B-BD54-44F3F82E3C2C}">
      <dsp:nvSpPr>
        <dsp:cNvPr id="0" name=""/>
        <dsp:cNvSpPr/>
      </dsp:nvSpPr>
      <dsp:spPr>
        <a:xfrm>
          <a:off x="136642" y="1639713"/>
          <a:ext cx="1143000" cy="1093142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2347AB-C873-4AF7-9A8E-C01A6D2A6BF8}">
      <dsp:nvSpPr>
        <dsp:cNvPr id="0" name=""/>
        <dsp:cNvSpPr/>
      </dsp:nvSpPr>
      <dsp:spPr>
        <a:xfrm>
          <a:off x="0" y="0"/>
          <a:ext cx="8153400" cy="1954530"/>
        </a:xfrm>
        <a:prstGeom prst="roundRect">
          <a:avLst>
            <a:gd name="adj" fmla="val 10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DF529D91-F0B2-4421-8CE4-A3C5D3E542E3}">
      <dsp:nvSpPr>
        <dsp:cNvPr id="0" name=""/>
        <dsp:cNvSpPr/>
      </dsp:nvSpPr>
      <dsp:spPr>
        <a:xfrm>
          <a:off x="244602" y="260604"/>
          <a:ext cx="2395061" cy="1433322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3C54B383-A453-4C43-9811-8DAC599F367D}">
      <dsp:nvSpPr>
        <dsp:cNvPr id="0" name=""/>
        <dsp:cNvSpPr/>
      </dsp:nvSpPr>
      <dsp:spPr>
        <a:xfrm rot="10800000">
          <a:off x="244602" y="1954530"/>
          <a:ext cx="2395061" cy="2388870"/>
        </a:xfrm>
        <a:prstGeom prst="round2SameRect">
          <a:avLst>
            <a:gd name="adj1" fmla="val 10500"/>
            <a:gd name="adj2" fmla="val 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Home User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 dirty="0"/>
            <a:t>Personal financial management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 dirty="0"/>
            <a:t>Web access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 dirty="0"/>
            <a:t>Communications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 dirty="0"/>
            <a:t>Entertainment</a:t>
          </a:r>
        </a:p>
      </dsp:txBody>
      <dsp:txXfrm rot="10800000">
        <a:off x="318068" y="1954530"/>
        <a:ext cx="2248129" cy="2315404"/>
      </dsp:txXfrm>
    </dsp:sp>
    <dsp:sp modelId="{C6CB2768-858A-4C53-8902-3FB6F2548F9D}">
      <dsp:nvSpPr>
        <dsp:cNvPr id="0" name=""/>
        <dsp:cNvSpPr/>
      </dsp:nvSpPr>
      <dsp:spPr>
        <a:xfrm>
          <a:off x="2879169" y="260604"/>
          <a:ext cx="2395061" cy="1433322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2"/>
          <a:srcRect/>
          <a:stretch>
            <a:fillRect t="-23000" b="-23000"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F4E38101-1BA3-4D65-8D38-DBCA9DE957E5}">
      <dsp:nvSpPr>
        <dsp:cNvPr id="0" name=""/>
        <dsp:cNvSpPr/>
      </dsp:nvSpPr>
      <dsp:spPr>
        <a:xfrm rot="10800000">
          <a:off x="2879169" y="1954530"/>
          <a:ext cx="2395061" cy="2388870"/>
        </a:xfrm>
        <a:prstGeom prst="round2SameRect">
          <a:avLst>
            <a:gd name="adj1" fmla="val 10500"/>
            <a:gd name="adj2" fmla="val 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atMod val="103000"/>
                <a:lumMod val="102000"/>
                <a:tint val="94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20000"/>
                <a:satMod val="110000"/>
                <a:lumMod val="100000"/>
                <a:shade val="10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Small Office/Home Office User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b="0" kern="1200" dirty="0"/>
            <a:t>Look up information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b="0" kern="1200" dirty="0"/>
            <a:t>Send and receive e-mail messages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b="0" kern="1200" dirty="0"/>
            <a:t>Make telephone calls</a:t>
          </a:r>
        </a:p>
      </dsp:txBody>
      <dsp:txXfrm rot="10800000">
        <a:off x="2952635" y="1954530"/>
        <a:ext cx="2248129" cy="2315404"/>
      </dsp:txXfrm>
    </dsp:sp>
    <dsp:sp modelId="{D03B989F-8574-4D70-A548-E37014D1359A}">
      <dsp:nvSpPr>
        <dsp:cNvPr id="0" name=""/>
        <dsp:cNvSpPr/>
      </dsp:nvSpPr>
      <dsp:spPr>
        <a:xfrm>
          <a:off x="5513736" y="260604"/>
          <a:ext cx="2395061" cy="1433322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BF46351F-8C74-429D-A677-2C1E78EBFEB1}">
      <dsp:nvSpPr>
        <dsp:cNvPr id="0" name=""/>
        <dsp:cNvSpPr/>
      </dsp:nvSpPr>
      <dsp:spPr>
        <a:xfrm rot="10800000">
          <a:off x="5513736" y="1954530"/>
          <a:ext cx="2395061" cy="2388870"/>
        </a:xfrm>
        <a:prstGeom prst="round2SameRect">
          <a:avLst>
            <a:gd name="adj1" fmla="val 10500"/>
            <a:gd name="adj2" fmla="val 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atMod val="103000"/>
                <a:lumMod val="102000"/>
                <a:tint val="94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40000"/>
                <a:satMod val="110000"/>
                <a:lumMod val="100000"/>
                <a:shade val="10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Mobile User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b="0" kern="1200" dirty="0"/>
            <a:t>Connect to other computers on a network or the Internet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b="0" kern="1200" dirty="0"/>
            <a:t>Transfer information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b="0" kern="1200" dirty="0"/>
            <a:t>Play video games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b="0" kern="1200" dirty="0"/>
            <a:t>Listen to music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b="0" kern="1200" dirty="0"/>
            <a:t>Watch movies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300" b="1" kern="1200" dirty="0"/>
        </a:p>
      </dsp:txBody>
      <dsp:txXfrm rot="10800000">
        <a:off x="5587202" y="1954530"/>
        <a:ext cx="2248129" cy="2315404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2347AB-C873-4AF7-9A8E-C01A6D2A6BF8}">
      <dsp:nvSpPr>
        <dsp:cNvPr id="0" name=""/>
        <dsp:cNvSpPr/>
      </dsp:nvSpPr>
      <dsp:spPr>
        <a:xfrm>
          <a:off x="0" y="0"/>
          <a:ext cx="5867399" cy="1988820"/>
        </a:xfrm>
        <a:prstGeom prst="roundRect">
          <a:avLst>
            <a:gd name="adj" fmla="val 10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798B601C-C469-40B0-B409-F9FB123A68C8}">
      <dsp:nvSpPr>
        <dsp:cNvPr id="0" name=""/>
        <dsp:cNvSpPr/>
      </dsp:nvSpPr>
      <dsp:spPr>
        <a:xfrm>
          <a:off x="176695" y="265176"/>
          <a:ext cx="2625718" cy="1458468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6EA908BB-EA70-4CB8-AF3A-0F74CD818D0E}">
      <dsp:nvSpPr>
        <dsp:cNvPr id="0" name=""/>
        <dsp:cNvSpPr/>
      </dsp:nvSpPr>
      <dsp:spPr>
        <a:xfrm rot="10800000">
          <a:off x="176695" y="1988819"/>
          <a:ext cx="2625718" cy="2430780"/>
        </a:xfrm>
        <a:prstGeom prst="round2SameRect">
          <a:avLst>
            <a:gd name="adj1" fmla="val 10500"/>
            <a:gd name="adj2" fmla="val 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dirty="0"/>
            <a:t>Power User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b="0" kern="1200" dirty="0"/>
            <a:t>Work with multimedia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b="0" kern="1200" dirty="0"/>
            <a:t>Use industry-specific software</a:t>
          </a:r>
        </a:p>
      </dsp:txBody>
      <dsp:txXfrm rot="10800000">
        <a:off x="251450" y="1988819"/>
        <a:ext cx="2476208" cy="2356025"/>
      </dsp:txXfrm>
    </dsp:sp>
    <dsp:sp modelId="{5C097CB7-136E-4872-885D-9CD47C2E33D6}">
      <dsp:nvSpPr>
        <dsp:cNvPr id="0" name=""/>
        <dsp:cNvSpPr/>
      </dsp:nvSpPr>
      <dsp:spPr>
        <a:xfrm>
          <a:off x="3064985" y="265176"/>
          <a:ext cx="2625718" cy="1458468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8C4B200D-B21A-4A55-B86C-5F8512F30F37}">
      <dsp:nvSpPr>
        <dsp:cNvPr id="0" name=""/>
        <dsp:cNvSpPr/>
      </dsp:nvSpPr>
      <dsp:spPr>
        <a:xfrm rot="10800000">
          <a:off x="3064985" y="1988819"/>
          <a:ext cx="2625718" cy="2430780"/>
        </a:xfrm>
        <a:prstGeom prst="round2SameRect">
          <a:avLst>
            <a:gd name="adj1" fmla="val 10500"/>
            <a:gd name="adj2" fmla="val 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atMod val="103000"/>
                <a:lumMod val="102000"/>
                <a:tint val="94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40000"/>
                <a:satMod val="110000"/>
                <a:lumMod val="100000"/>
                <a:shade val="10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kern="1200" dirty="0"/>
            <a:t>Enterprise User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b="0" kern="1200" dirty="0"/>
            <a:t>Communicate among employees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b="0" kern="1200" dirty="0"/>
            <a:t>Process high volumes of transactions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b="0" kern="1200" dirty="0"/>
            <a:t>Blog</a:t>
          </a:r>
        </a:p>
      </dsp:txBody>
      <dsp:txXfrm rot="10800000">
        <a:off x="3139740" y="1988819"/>
        <a:ext cx="2476208" cy="2356025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CD533D-364A-4C0C-B2B0-7C56686F0657}">
      <dsp:nvSpPr>
        <dsp:cNvPr id="0" name=""/>
        <dsp:cNvSpPr/>
      </dsp:nvSpPr>
      <dsp:spPr>
        <a:xfrm>
          <a:off x="0" y="0"/>
          <a:ext cx="7924800" cy="106263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shade val="8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shade val="8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shade val="8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marL="0" lvl="0" indent="0" algn="l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900" kern="1200" dirty="0"/>
            <a:t>Education</a:t>
          </a:r>
        </a:p>
      </dsp:txBody>
      <dsp:txXfrm>
        <a:off x="1691223" y="0"/>
        <a:ext cx="6233576" cy="1062632"/>
      </dsp:txXfrm>
    </dsp:sp>
    <dsp:sp modelId="{258B81F6-85C6-454D-8D2F-97327CBF3D8F}">
      <dsp:nvSpPr>
        <dsp:cNvPr id="0" name=""/>
        <dsp:cNvSpPr/>
      </dsp:nvSpPr>
      <dsp:spPr>
        <a:xfrm>
          <a:off x="106263" y="106263"/>
          <a:ext cx="1584960" cy="850106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540CCB13-B2D1-4770-BBC0-3436C3C05387}">
      <dsp:nvSpPr>
        <dsp:cNvPr id="0" name=""/>
        <dsp:cNvSpPr/>
      </dsp:nvSpPr>
      <dsp:spPr>
        <a:xfrm>
          <a:off x="0" y="1168896"/>
          <a:ext cx="7924800" cy="106263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shade val="80000"/>
                <a:hueOff val="-171094"/>
                <a:satOff val="0"/>
                <a:lumOff val="1129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shade val="80000"/>
                <a:hueOff val="-171094"/>
                <a:satOff val="0"/>
                <a:lumOff val="1129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shade val="80000"/>
                <a:hueOff val="-171094"/>
                <a:satOff val="0"/>
                <a:lumOff val="1129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marL="0" lvl="0" indent="0" algn="l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900" kern="1200" dirty="0"/>
            <a:t>Finance</a:t>
          </a:r>
        </a:p>
      </dsp:txBody>
      <dsp:txXfrm>
        <a:off x="1691223" y="1168896"/>
        <a:ext cx="6233576" cy="1062632"/>
      </dsp:txXfrm>
    </dsp:sp>
    <dsp:sp modelId="{AB305CB1-5A4A-4BCF-9B91-C272A0F5BFEA}">
      <dsp:nvSpPr>
        <dsp:cNvPr id="0" name=""/>
        <dsp:cNvSpPr/>
      </dsp:nvSpPr>
      <dsp:spPr>
        <a:xfrm>
          <a:off x="106263" y="1275159"/>
          <a:ext cx="1584960" cy="850106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FA6F1954-AFB1-417A-BC10-6DE617DDDFC9}">
      <dsp:nvSpPr>
        <dsp:cNvPr id="0" name=""/>
        <dsp:cNvSpPr/>
      </dsp:nvSpPr>
      <dsp:spPr>
        <a:xfrm>
          <a:off x="0" y="2337792"/>
          <a:ext cx="7924800" cy="106263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shade val="80000"/>
                <a:hueOff val="-342189"/>
                <a:satOff val="0"/>
                <a:lumOff val="225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shade val="80000"/>
                <a:hueOff val="-342189"/>
                <a:satOff val="0"/>
                <a:lumOff val="225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shade val="80000"/>
                <a:hueOff val="-342189"/>
                <a:satOff val="0"/>
                <a:lumOff val="225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marL="0" lvl="0" indent="0" algn="l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900" kern="1200" dirty="0"/>
            <a:t>Government</a:t>
          </a:r>
        </a:p>
      </dsp:txBody>
      <dsp:txXfrm>
        <a:off x="1691223" y="2337792"/>
        <a:ext cx="6233576" cy="1062632"/>
      </dsp:txXfrm>
    </dsp:sp>
    <dsp:sp modelId="{F48D4901-C7F2-4F89-A8C7-AF8E1F772A07}">
      <dsp:nvSpPr>
        <dsp:cNvPr id="0" name=""/>
        <dsp:cNvSpPr/>
      </dsp:nvSpPr>
      <dsp:spPr>
        <a:xfrm>
          <a:off x="106263" y="2444055"/>
          <a:ext cx="1584960" cy="850106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1F0729FC-0E58-4040-8CF3-AFDF91AF9E66}">
      <dsp:nvSpPr>
        <dsp:cNvPr id="0" name=""/>
        <dsp:cNvSpPr/>
      </dsp:nvSpPr>
      <dsp:spPr>
        <a:xfrm>
          <a:off x="0" y="3506688"/>
          <a:ext cx="7924800" cy="106263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shade val="80000"/>
                <a:hueOff val="-513283"/>
                <a:satOff val="0"/>
                <a:lumOff val="3387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shade val="80000"/>
                <a:hueOff val="-513283"/>
                <a:satOff val="0"/>
                <a:lumOff val="3387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shade val="80000"/>
                <a:hueOff val="-513283"/>
                <a:satOff val="0"/>
                <a:lumOff val="3387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marL="0" lvl="0" indent="0" algn="l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900" kern="1200" dirty="0"/>
            <a:t>Health Care</a:t>
          </a:r>
        </a:p>
      </dsp:txBody>
      <dsp:txXfrm>
        <a:off x="1691223" y="3506688"/>
        <a:ext cx="6233576" cy="1062632"/>
      </dsp:txXfrm>
    </dsp:sp>
    <dsp:sp modelId="{FB02C9A1-3E0F-4D01-9DF7-D3DD58301AE8}">
      <dsp:nvSpPr>
        <dsp:cNvPr id="0" name=""/>
        <dsp:cNvSpPr/>
      </dsp:nvSpPr>
      <dsp:spPr>
        <a:xfrm>
          <a:off x="106263" y="3612951"/>
          <a:ext cx="1584960" cy="850106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4"/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CD533D-364A-4C0C-B2B0-7C56686F0657}">
      <dsp:nvSpPr>
        <dsp:cNvPr id="0" name=""/>
        <dsp:cNvSpPr/>
      </dsp:nvSpPr>
      <dsp:spPr>
        <a:xfrm>
          <a:off x="0" y="0"/>
          <a:ext cx="8001000" cy="108034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alpha val="9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alpha val="9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alpha val="9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marL="0" lvl="0" indent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0" kern="1200" dirty="0"/>
            <a:t>Science</a:t>
          </a:r>
        </a:p>
      </dsp:txBody>
      <dsp:txXfrm>
        <a:off x="1708234" y="0"/>
        <a:ext cx="6292765" cy="1080343"/>
      </dsp:txXfrm>
    </dsp:sp>
    <dsp:sp modelId="{258B81F6-85C6-454D-8D2F-97327CBF3D8F}">
      <dsp:nvSpPr>
        <dsp:cNvPr id="0" name=""/>
        <dsp:cNvSpPr/>
      </dsp:nvSpPr>
      <dsp:spPr>
        <a:xfrm>
          <a:off x="108034" y="108034"/>
          <a:ext cx="1600200" cy="864274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540CCB13-B2D1-4770-BBC0-3436C3C05387}">
      <dsp:nvSpPr>
        <dsp:cNvPr id="0" name=""/>
        <dsp:cNvSpPr/>
      </dsp:nvSpPr>
      <dsp:spPr>
        <a:xfrm>
          <a:off x="0" y="1188377"/>
          <a:ext cx="8001000" cy="108034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alpha val="90000"/>
                <a:hueOff val="0"/>
                <a:satOff val="0"/>
                <a:lumOff val="0"/>
                <a:alphaOff val="-13333"/>
                <a:satMod val="103000"/>
                <a:lumMod val="102000"/>
                <a:tint val="94000"/>
              </a:schemeClr>
            </a:gs>
            <a:gs pos="50000">
              <a:schemeClr val="accent4">
                <a:alpha val="90000"/>
                <a:hueOff val="0"/>
                <a:satOff val="0"/>
                <a:lumOff val="0"/>
                <a:alphaOff val="-13333"/>
                <a:satMod val="110000"/>
                <a:lumMod val="100000"/>
                <a:shade val="100000"/>
              </a:schemeClr>
            </a:gs>
            <a:gs pos="100000">
              <a:schemeClr val="accent4">
                <a:alpha val="90000"/>
                <a:hueOff val="0"/>
                <a:satOff val="0"/>
                <a:lumOff val="0"/>
                <a:alphaOff val="-13333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marL="0" lvl="0" indent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0" kern="1200" dirty="0"/>
            <a:t>Publishing</a:t>
          </a:r>
        </a:p>
      </dsp:txBody>
      <dsp:txXfrm>
        <a:off x="1708234" y="1188377"/>
        <a:ext cx="6292765" cy="1080343"/>
      </dsp:txXfrm>
    </dsp:sp>
    <dsp:sp modelId="{AB305CB1-5A4A-4BCF-9B91-C272A0F5BFEA}">
      <dsp:nvSpPr>
        <dsp:cNvPr id="0" name=""/>
        <dsp:cNvSpPr/>
      </dsp:nvSpPr>
      <dsp:spPr>
        <a:xfrm>
          <a:off x="108034" y="1296412"/>
          <a:ext cx="1600200" cy="864274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FA6F1954-AFB1-417A-BC10-6DE617DDDFC9}">
      <dsp:nvSpPr>
        <dsp:cNvPr id="0" name=""/>
        <dsp:cNvSpPr/>
      </dsp:nvSpPr>
      <dsp:spPr>
        <a:xfrm>
          <a:off x="0" y="2376755"/>
          <a:ext cx="8001000" cy="108034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alpha val="90000"/>
                <a:hueOff val="0"/>
                <a:satOff val="0"/>
                <a:lumOff val="0"/>
                <a:alphaOff val="-26667"/>
                <a:satMod val="103000"/>
                <a:lumMod val="102000"/>
                <a:tint val="94000"/>
              </a:schemeClr>
            </a:gs>
            <a:gs pos="50000">
              <a:schemeClr val="accent4">
                <a:alpha val="90000"/>
                <a:hueOff val="0"/>
                <a:satOff val="0"/>
                <a:lumOff val="0"/>
                <a:alphaOff val="-26667"/>
                <a:satMod val="110000"/>
                <a:lumMod val="100000"/>
                <a:shade val="100000"/>
              </a:schemeClr>
            </a:gs>
            <a:gs pos="100000">
              <a:schemeClr val="accent4">
                <a:alpha val="90000"/>
                <a:hueOff val="0"/>
                <a:satOff val="0"/>
                <a:lumOff val="0"/>
                <a:alphaOff val="-26667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marL="0" lvl="0" indent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0" kern="1200" dirty="0"/>
            <a:t>Travel</a:t>
          </a:r>
        </a:p>
      </dsp:txBody>
      <dsp:txXfrm>
        <a:off x="1708234" y="2376755"/>
        <a:ext cx="6292765" cy="1080343"/>
      </dsp:txXfrm>
    </dsp:sp>
    <dsp:sp modelId="{F48D4901-C7F2-4F89-A8C7-AF8E1F772A07}">
      <dsp:nvSpPr>
        <dsp:cNvPr id="0" name=""/>
        <dsp:cNvSpPr/>
      </dsp:nvSpPr>
      <dsp:spPr>
        <a:xfrm>
          <a:off x="108034" y="2484789"/>
          <a:ext cx="1600200" cy="864274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1F0729FC-0E58-4040-8CF3-AFDF91AF9E66}">
      <dsp:nvSpPr>
        <dsp:cNvPr id="0" name=""/>
        <dsp:cNvSpPr/>
      </dsp:nvSpPr>
      <dsp:spPr>
        <a:xfrm>
          <a:off x="0" y="3565133"/>
          <a:ext cx="8001000" cy="108034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alpha val="90000"/>
                <a:hueOff val="0"/>
                <a:satOff val="0"/>
                <a:lumOff val="0"/>
                <a:alphaOff val="-40000"/>
                <a:satMod val="103000"/>
                <a:lumMod val="102000"/>
                <a:tint val="94000"/>
              </a:schemeClr>
            </a:gs>
            <a:gs pos="50000">
              <a:schemeClr val="accent4">
                <a:alpha val="90000"/>
                <a:hueOff val="0"/>
                <a:satOff val="0"/>
                <a:lumOff val="0"/>
                <a:alphaOff val="-40000"/>
                <a:satMod val="110000"/>
                <a:lumMod val="100000"/>
                <a:shade val="100000"/>
              </a:schemeClr>
            </a:gs>
            <a:gs pos="100000">
              <a:schemeClr val="accent4">
                <a:alpha val="90000"/>
                <a:hueOff val="0"/>
                <a:satOff val="0"/>
                <a:lumOff val="0"/>
                <a:alphaOff val="-4000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marL="0" lvl="0" indent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0" kern="1200" dirty="0"/>
            <a:t>Manufacturing</a:t>
          </a:r>
        </a:p>
      </dsp:txBody>
      <dsp:txXfrm>
        <a:off x="1708234" y="3565133"/>
        <a:ext cx="6292765" cy="1080343"/>
      </dsp:txXfrm>
    </dsp:sp>
    <dsp:sp modelId="{FB02C9A1-3E0F-4D01-9DF7-D3DD58301AE8}">
      <dsp:nvSpPr>
        <dsp:cNvPr id="0" name=""/>
        <dsp:cNvSpPr/>
      </dsp:nvSpPr>
      <dsp:spPr>
        <a:xfrm>
          <a:off x="108034" y="3673167"/>
          <a:ext cx="1600200" cy="864274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4"/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320912-8D9A-492B-894B-23596CF49463}">
      <dsp:nvSpPr>
        <dsp:cNvPr id="0" name=""/>
        <dsp:cNvSpPr/>
      </dsp:nvSpPr>
      <dsp:spPr>
        <a:xfrm>
          <a:off x="217837" y="0"/>
          <a:ext cx="4018210" cy="860676"/>
        </a:xfrm>
        <a:prstGeom prst="rect">
          <a:avLst/>
        </a:prstGeom>
        <a:gradFill rotWithShape="0">
          <a:gsLst>
            <a:gs pos="0">
              <a:schemeClr val="accent4">
                <a:shade val="8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shade val="8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shade val="8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Basic computer concepts</a:t>
          </a:r>
        </a:p>
      </dsp:txBody>
      <dsp:txXfrm>
        <a:off x="217837" y="0"/>
        <a:ext cx="4018210" cy="860676"/>
      </dsp:txXfrm>
    </dsp:sp>
    <dsp:sp modelId="{2B2AE91A-CA25-410A-A12A-3085D6A12569}">
      <dsp:nvSpPr>
        <dsp:cNvPr id="0" name=""/>
        <dsp:cNvSpPr/>
      </dsp:nvSpPr>
      <dsp:spPr>
        <a:xfrm>
          <a:off x="4637869" y="0"/>
          <a:ext cx="4018210" cy="860676"/>
        </a:xfrm>
        <a:prstGeom prst="rect">
          <a:avLst/>
        </a:prstGeom>
        <a:gradFill rotWithShape="0">
          <a:gsLst>
            <a:gs pos="0">
              <a:schemeClr val="accent4">
                <a:shade val="80000"/>
                <a:hueOff val="-73326"/>
                <a:satOff val="0"/>
                <a:lumOff val="483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shade val="80000"/>
                <a:hueOff val="-73326"/>
                <a:satOff val="0"/>
                <a:lumOff val="483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shade val="80000"/>
                <a:hueOff val="-73326"/>
                <a:satOff val="0"/>
                <a:lumOff val="483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Components of a computer</a:t>
          </a:r>
        </a:p>
      </dsp:txBody>
      <dsp:txXfrm>
        <a:off x="4637869" y="0"/>
        <a:ext cx="4018210" cy="860676"/>
      </dsp:txXfrm>
    </dsp:sp>
    <dsp:sp modelId="{092BD9B8-8CD1-4592-A73C-5C00A6FC23FB}">
      <dsp:nvSpPr>
        <dsp:cNvPr id="0" name=""/>
        <dsp:cNvSpPr/>
      </dsp:nvSpPr>
      <dsp:spPr>
        <a:xfrm>
          <a:off x="217837" y="1196718"/>
          <a:ext cx="4018210" cy="860676"/>
        </a:xfrm>
        <a:prstGeom prst="rect">
          <a:avLst/>
        </a:prstGeom>
        <a:gradFill rotWithShape="0">
          <a:gsLst>
            <a:gs pos="0">
              <a:schemeClr val="accent4">
                <a:shade val="80000"/>
                <a:hueOff val="-146652"/>
                <a:satOff val="0"/>
                <a:lumOff val="967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shade val="80000"/>
                <a:hueOff val="-146652"/>
                <a:satOff val="0"/>
                <a:lumOff val="967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shade val="80000"/>
                <a:hueOff val="-146652"/>
                <a:satOff val="0"/>
                <a:lumOff val="967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Information 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Processing Cycle</a:t>
          </a:r>
        </a:p>
      </dsp:txBody>
      <dsp:txXfrm>
        <a:off x="217837" y="1196718"/>
        <a:ext cx="4018210" cy="860676"/>
      </dsp:txXfrm>
    </dsp:sp>
    <dsp:sp modelId="{083A98E0-1AB4-4B04-BCEF-BF4198D70B3D}">
      <dsp:nvSpPr>
        <dsp:cNvPr id="0" name=""/>
        <dsp:cNvSpPr/>
      </dsp:nvSpPr>
      <dsp:spPr>
        <a:xfrm>
          <a:off x="4637869" y="1196718"/>
          <a:ext cx="4018210" cy="860676"/>
        </a:xfrm>
        <a:prstGeom prst="rect">
          <a:avLst/>
        </a:prstGeom>
        <a:gradFill rotWithShape="0">
          <a:gsLst>
            <a:gs pos="0">
              <a:schemeClr val="accent4">
                <a:shade val="80000"/>
                <a:hueOff val="-219978"/>
                <a:satOff val="0"/>
                <a:lumOff val="1451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shade val="80000"/>
                <a:hueOff val="-219978"/>
                <a:satOff val="0"/>
                <a:lumOff val="1451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shade val="80000"/>
                <a:hueOff val="-219978"/>
                <a:satOff val="0"/>
                <a:lumOff val="1451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Categories of computers</a:t>
          </a:r>
        </a:p>
      </dsp:txBody>
      <dsp:txXfrm>
        <a:off x="4637869" y="1196718"/>
        <a:ext cx="4018210" cy="860676"/>
      </dsp:txXfrm>
    </dsp:sp>
    <dsp:sp modelId="{FF6DF823-0700-4723-9BA0-7B1C63D4D5A1}">
      <dsp:nvSpPr>
        <dsp:cNvPr id="0" name=""/>
        <dsp:cNvSpPr/>
      </dsp:nvSpPr>
      <dsp:spPr>
        <a:xfrm>
          <a:off x="217837" y="2525034"/>
          <a:ext cx="4018210" cy="860676"/>
        </a:xfrm>
        <a:prstGeom prst="rect">
          <a:avLst/>
        </a:prstGeom>
        <a:gradFill rotWithShape="0">
          <a:gsLst>
            <a:gs pos="0">
              <a:schemeClr val="accent4">
                <a:shade val="80000"/>
                <a:hueOff val="-293305"/>
                <a:satOff val="0"/>
                <a:lumOff val="1935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shade val="80000"/>
                <a:hueOff val="-293305"/>
                <a:satOff val="0"/>
                <a:lumOff val="1935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shade val="80000"/>
                <a:hueOff val="-293305"/>
                <a:satOff val="0"/>
                <a:lumOff val="1935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Elements of information System</a:t>
          </a:r>
        </a:p>
      </dsp:txBody>
      <dsp:txXfrm>
        <a:off x="217837" y="2525034"/>
        <a:ext cx="4018210" cy="860676"/>
      </dsp:txXfrm>
    </dsp:sp>
    <dsp:sp modelId="{BA588E5A-F3C2-413F-A008-CA94BE861D1D}">
      <dsp:nvSpPr>
        <dsp:cNvPr id="0" name=""/>
        <dsp:cNvSpPr/>
      </dsp:nvSpPr>
      <dsp:spPr>
        <a:xfrm>
          <a:off x="4637869" y="2525034"/>
          <a:ext cx="4018210" cy="860676"/>
        </a:xfrm>
        <a:prstGeom prst="rect">
          <a:avLst/>
        </a:prstGeom>
        <a:gradFill rotWithShape="0">
          <a:gsLst>
            <a:gs pos="0">
              <a:schemeClr val="accent4">
                <a:shade val="80000"/>
                <a:hueOff val="-366631"/>
                <a:satOff val="0"/>
                <a:lumOff val="2419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shade val="80000"/>
                <a:hueOff val="-366631"/>
                <a:satOff val="0"/>
                <a:lumOff val="2419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shade val="80000"/>
                <a:hueOff val="-366631"/>
                <a:satOff val="0"/>
                <a:lumOff val="2419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Computer languages</a:t>
          </a:r>
        </a:p>
      </dsp:txBody>
      <dsp:txXfrm>
        <a:off x="4637869" y="2525034"/>
        <a:ext cx="4018210" cy="860676"/>
      </dsp:txXfrm>
    </dsp:sp>
    <dsp:sp modelId="{CBD9450A-D682-4F48-8360-9EB3330E5A9B}">
      <dsp:nvSpPr>
        <dsp:cNvPr id="0" name=""/>
        <dsp:cNvSpPr/>
      </dsp:nvSpPr>
      <dsp:spPr>
        <a:xfrm>
          <a:off x="217837" y="3787523"/>
          <a:ext cx="4018210" cy="860676"/>
        </a:xfrm>
        <a:prstGeom prst="rect">
          <a:avLst/>
        </a:prstGeom>
        <a:gradFill rotWithShape="0">
          <a:gsLst>
            <a:gs pos="0">
              <a:schemeClr val="accent4">
                <a:shade val="80000"/>
                <a:hueOff val="-439957"/>
                <a:satOff val="0"/>
                <a:lumOff val="2903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shade val="80000"/>
                <a:hueOff val="-439957"/>
                <a:satOff val="0"/>
                <a:lumOff val="2903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shade val="80000"/>
                <a:hueOff val="-439957"/>
                <a:satOff val="0"/>
                <a:lumOff val="2903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Computer usage</a:t>
          </a:r>
        </a:p>
      </dsp:txBody>
      <dsp:txXfrm>
        <a:off x="217837" y="3787523"/>
        <a:ext cx="4018210" cy="860676"/>
      </dsp:txXfrm>
    </dsp:sp>
    <dsp:sp modelId="{D23508F1-F2FA-4A82-9298-D90B493D7249}">
      <dsp:nvSpPr>
        <dsp:cNvPr id="0" name=""/>
        <dsp:cNvSpPr/>
      </dsp:nvSpPr>
      <dsp:spPr>
        <a:xfrm>
          <a:off x="4637869" y="3787523"/>
          <a:ext cx="4018210" cy="860676"/>
        </a:xfrm>
        <a:prstGeom prst="rect">
          <a:avLst/>
        </a:prstGeom>
        <a:gradFill rotWithShape="0">
          <a:gsLst>
            <a:gs pos="0">
              <a:schemeClr val="accent4">
                <a:shade val="80000"/>
                <a:hueOff val="-513283"/>
                <a:satOff val="0"/>
                <a:lumOff val="3387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shade val="80000"/>
                <a:hueOff val="-513283"/>
                <a:satOff val="0"/>
                <a:lumOff val="3387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shade val="80000"/>
                <a:hueOff val="-513283"/>
                <a:satOff val="0"/>
                <a:lumOff val="3387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Computer applications</a:t>
          </a:r>
        </a:p>
      </dsp:txBody>
      <dsp:txXfrm>
        <a:off x="4637869" y="3787523"/>
        <a:ext cx="4018210" cy="8606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List9">
  <dgm:title val=""/>
  <dgm:desc val=""/>
  <dgm:catLst>
    <dgm:cat type="list" pri="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3" srcId="0" destId="1" srcOrd="0" destOrd="0"/>
        <dgm:cxn modelId="4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2"/>
        <dgm:pt modelId="21"/>
        <dgm:pt modelId="22"/>
        <dgm:pt modelId="23"/>
        <dgm:pt modelId="24"/>
        <dgm:pt modelId="3"/>
        <dgm:pt modelId="31"/>
        <dgm:pt modelId="32"/>
        <dgm:pt modelId="33"/>
        <dgm:pt modelId="34"/>
      </dgm:ptLst>
      <dgm:cxnLst>
        <dgm:cxn modelId="4" srcId="0" destId="1" srcOrd="0" destOrd="0"/>
        <dgm:cxn modelId="5" srcId="0" destId="2" srcOrd="1" destOrd="0"/>
        <dgm:cxn modelId="6" srcId="0" destId="3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18" srcId="1" destId="14" srcOrd="0" destOrd="0"/>
        <dgm:cxn modelId="25" srcId="2" destId="21" srcOrd="0" destOrd="0"/>
        <dgm:cxn modelId="26" srcId="2" destId="22" srcOrd="0" destOrd="0"/>
        <dgm:cxn modelId="27" srcId="2" destId="23" srcOrd="0" destOrd="0"/>
        <dgm:cxn modelId="28" srcId="2" destId="24" srcOrd="0" destOrd="0"/>
        <dgm:cxn modelId="35" srcId="3" destId="31" srcOrd="0" destOrd="0"/>
        <dgm:cxn modelId="36" srcId="3" destId="32" srcOrd="0" destOrd="0"/>
        <dgm:cxn modelId="37" srcId="3" destId="33" srcOrd="0" destOrd="0"/>
        <dgm:cxn modelId="38" srcId="3" destId="34" srcOrd="0" destOrd="0"/>
      </dgm:cxnLst>
      <dgm:bg/>
      <dgm:whole/>
    </dgm:dataModel>
  </dgm:clrData>
  <dgm:layoutNode name="list">
    <dgm:varLst>
      <dgm:dir/>
      <dgm:animLvl val="lvl"/>
    </dgm:varLst>
    <dgm:choose name="Name0">
      <dgm:if name="Name1" func="var" arg="dir" op="equ" val="norm">
        <dgm:alg type="lin">
          <dgm:param type="linDir" val="fromL"/>
          <dgm:param type="fallback" val="2D"/>
          <dgm:param type="nodeVertAlign" val="t"/>
        </dgm:alg>
      </dgm:if>
      <dgm:else name="Name2">
        <dgm:alg type="lin">
          <dgm:param type="linDir" val="fromR"/>
          <dgm:param type="fallback" val="2D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ircle" refType="w" fact="0.5"/>
      <dgm:constr type="w" for="ch" forName="vertFlow" refType="w" fact="0.75"/>
      <dgm:constr type="h" for="des" forName="firstComp" refType="w" refFor="ch" refForName="vertFlow" fact="0.667"/>
      <dgm:constr type="h" for="des" forName="comp" refType="h" refFor="des" refForName="firstComp" op="equ"/>
      <dgm:constr type="h" for="des" forName="topSpace" refType="w" refFor="ch" refForName="circle" op="equ" fact="0.4"/>
      <dgm:constr type="w" for="ch" forName="posSpace" refType="w" fact="0.4"/>
      <dgm:constr type="w" for="ch" forName="negSpace" refType="w" fact="-1.15"/>
      <dgm:constr type="w" for="ch" forName="transSpace" refType="w" fact="0.75"/>
      <dgm:constr type="primFontSz" for="ch" forName="circle" op="equ" val="65"/>
      <dgm:constr type="primFontSz" for="des" forName="firstChildTx" val="65"/>
      <dgm:constr type="primFontSz" for="des" forName="childTx" refType="primFontSz" refFor="des" refForName="firstChildTx" op="equ"/>
    </dgm:constrLst>
    <dgm:ruleLst/>
    <dgm:forEach name="Name3" axis="ch" ptType="node">
      <dgm:layoutNode name="pos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vertFlow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firstComp" refType="w"/>
          <dgm:constr type="w" for="ch" forName="comp" refType="w"/>
        </dgm:constrLst>
        <dgm:ruleLst/>
        <dgm:layoutNode name="top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firstComp">
          <dgm:alg type="composite"/>
          <dgm:shape xmlns:r="http://schemas.openxmlformats.org/officeDocument/2006/relationships" r:blip="">
            <dgm:adjLst/>
          </dgm:shape>
          <dgm:presOf/>
          <dgm:choose name="Name4">
            <dgm:if name="Name5" func="var" arg="dir" op="equ" val="norm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 refType="w" fact="0.16"/>
                <dgm:constr type="r" for="ch" forName="firstChildTx" refType="w"/>
                <dgm:constr type="h" for="ch" forName="firstChildTx" refFor="ch" refForName="firstChild" op="equ"/>
              </dgm:constrLst>
            </dgm:if>
            <dgm:else name="Name6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/>
                <dgm:constr type="r" for="ch" forName="firstChildTx" refType="w" fact="0.825"/>
                <dgm:constr type="h" for="ch" forName="firstChildTx" refFor="ch" refForName="firstChild" op="equ"/>
              </dgm:constrLst>
            </dgm:else>
          </dgm:choose>
          <dgm:ruleLst/>
          <dgm:layoutNode name="firstChild" styleLbl="bgAccFollowNode1">
            <dgm:alg type="sp"/>
            <dgm:shape xmlns:r="http://schemas.openxmlformats.org/officeDocument/2006/relationships" type="rect" r:blip="">
              <dgm:adjLst/>
            </dgm:shape>
            <dgm:presOf axis="ch desOrSelf" ptType="node node" cnt="1 0"/>
            <dgm:constrLst/>
            <dgm:ruleLst/>
          </dgm:layoutNode>
          <dgm:layoutNode name="firstChildTx" styleLbl="bgAccFollowNode1">
            <dgm:varLst>
              <dgm:bulletEnabled val="1"/>
            </dgm:varLst>
            <dgm:alg type="tx">
              <dgm:param type="parTxLTRAlign" val="l"/>
            </dgm:alg>
            <dgm:shape xmlns:r="http://schemas.openxmlformats.org/officeDocument/2006/relationships" type="rect" r:blip="" hideGeom="1">
              <dgm:adjLst/>
            </dgm:shape>
            <dgm:presOf axis="ch desOrSelf" ptType="node node" cnt="1 0"/>
            <dgm:choose name="Name7">
              <dgm:if name="Name8" func="var" arg="dir" op="equ" val="norm">
                <dgm:constrLst>
                  <dgm:constr type="primFontSz" val="65"/>
                  <dgm:constr type="lMarg"/>
                </dgm:constrLst>
              </dgm:if>
              <dgm:else name="Name9">
                <dgm:constrLst>
                  <dgm:constr type="primFontSz" val="65"/>
                  <dgm:constr type="rMarg"/>
                </dgm:constrLst>
              </dgm:else>
            </dgm:choose>
            <dgm:ruleLst>
              <dgm:rule type="primFontSz" val="5" fact="NaN" max="NaN"/>
            </dgm:ruleLst>
          </dgm:layoutNode>
        </dgm:layoutNode>
        <dgm:forEach name="Name10" axis="ch" ptType="node" st="2">
          <dgm:layoutNode name="comp">
            <dgm:alg type="composite"/>
            <dgm:shape xmlns:r="http://schemas.openxmlformats.org/officeDocument/2006/relationships" r:blip="">
              <dgm:adjLst/>
            </dgm:shape>
            <dgm:presOf/>
            <dgm:choose name="Name11">
              <dgm:if name="Name12" func="var" arg="dir" op="equ" val="norm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 refType="w" fact="0.16"/>
                  <dgm:constr type="r" for="ch" forName="childTx" refType="w"/>
                  <dgm:constr type="h" for="ch" forName="childTx" refFor="ch" refForName="child" op="equ"/>
                </dgm:constrLst>
              </dgm:if>
              <dgm:else name="Name13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/>
                  <dgm:constr type="r" for="ch" forName="childTx" refType="w" fact="0.825"/>
                  <dgm:constr type="h" for="ch" forName="childTx" refFor="ch" refForName="child" op="equ"/>
                </dgm:constrLst>
              </dgm:else>
            </dgm:choose>
            <dgm:ruleLst/>
            <dgm:layoutNode name="child" styleLbl="bgAccFollowNode1">
              <dgm:alg type="sp"/>
              <dgm:shape xmlns:r="http://schemas.openxmlformats.org/officeDocument/2006/relationships" type="rect" r:blip="">
                <dgm:adjLst/>
              </dgm:shape>
              <dgm:presOf axis="desOrSelf" ptType="node"/>
              <dgm:constrLst/>
              <dgm:ruleLst/>
            </dgm:layoutNode>
            <dgm:layoutNode name="childTx" styleLbl="bgAccFollowNode1">
              <dgm:varLst>
                <dgm:bulletEnabled val="1"/>
              </dgm:varLst>
              <dgm:alg type="tx">
                <dgm:param type="parTxLTRAlign" val="l"/>
              </dgm:alg>
              <dgm:shape xmlns:r="http://schemas.openxmlformats.org/officeDocument/2006/relationships" type="rect" r:blip="" hideGeom="1">
                <dgm:adjLst/>
              </dgm:shape>
              <dgm:presOf axis="desOrSelf" ptType="node"/>
              <dgm:choose name="Name14">
                <dgm:if name="Name15" func="var" arg="dir" op="equ" val="norm">
                  <dgm:constrLst>
                    <dgm:constr type="primFontSz" val="65"/>
                    <dgm:constr type="lMarg"/>
                  </dgm:constrLst>
                </dgm:if>
                <dgm:else name="Name16">
                  <dgm:constrLst>
                    <dgm:constr type="primFontSz" val="65"/>
                    <dgm:constr type="rMarg"/>
                  </dgm:constrLst>
                </dgm:else>
              </dgm:choose>
              <dgm:ruleLst>
                <dgm:rule type="primFontSz" val="5" fact="NaN" max="NaN"/>
              </dgm:ruleLst>
            </dgm:layoutNode>
          </dgm:layoutNode>
        </dgm:forEach>
      </dgm:layoutNode>
      <dgm:layoutNode name="neg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ircle" styleLbl="node1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lMarg"/>
          <dgm:constr type="rMarg"/>
          <dgm:constr type="tMarg"/>
          <dgm:constr type="bMarg"/>
          <dgm:constr type="h" refType="w"/>
        </dgm:constrLst>
        <dgm:ruleLst>
          <dgm:rule type="primFontSz" val="5" fact="NaN" max="NaN"/>
        </dgm:ruleLst>
      </dgm:layoutNode>
      <dgm:forEach name="Name17" axis="followSib" ptType="sibTrans" cnt="1">
        <dgm:layoutNode name="trans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3#1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3#2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4#3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pList2#2">
  <dgm:title val=""/>
  <dgm:desc val=""/>
  <dgm:catLst>
    <dgm:cat type="list" pri="1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pList2#2">
  <dgm:title val=""/>
  <dgm:desc val=""/>
  <dgm:catLst>
    <dgm:cat type="list" pri="1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4#4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4#3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default#4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170238" cy="479425"/>
          </a:xfrm>
          <a:prstGeom prst="rect">
            <a:avLst/>
          </a:prstGeom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>
            <a:lvl1pPr>
              <a:defRPr sz="13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143375" y="0"/>
            <a:ext cx="3170238" cy="479425"/>
          </a:xfrm>
          <a:prstGeom prst="rect">
            <a:avLst/>
          </a:prstGeom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>
            <a:lvl1pPr algn="r">
              <a:defRPr sz="1300"/>
            </a:lvl1pPr>
          </a:lstStyle>
          <a:p>
            <a:pPr>
              <a:defRPr/>
            </a:pPr>
            <a:fld id="{EA06CF78-E103-461E-AF01-B081DADD9615}" type="datetimeFigureOut">
              <a:rPr lang="en-US"/>
              <a:pPr>
                <a:defRPr/>
              </a:pPr>
              <a:t>2/27/23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257300" y="720725"/>
            <a:ext cx="4800600" cy="36004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661" tIns="48331" rIns="96661" bIns="48331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31838" y="4560888"/>
            <a:ext cx="5851525" cy="4319587"/>
          </a:xfrm>
          <a:prstGeom prst="rect">
            <a:avLst/>
          </a:prstGeom>
        </p:spPr>
        <p:txBody>
          <a:bodyPr vert="horz" lIns="96661" tIns="48331" rIns="96661" bIns="48331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120188"/>
            <a:ext cx="3170238" cy="479425"/>
          </a:xfrm>
          <a:prstGeom prst="rect">
            <a:avLst/>
          </a:prstGeom>
        </p:spPr>
        <p:txBody>
          <a:bodyPr vert="horz" wrap="square" lIns="96661" tIns="48331" rIns="96661" bIns="48331" numCol="1" anchor="b" anchorCtr="0" compatLnSpc="1">
            <a:prstTxWarp prst="textNoShape">
              <a:avLst/>
            </a:prstTxWarp>
          </a:bodyPr>
          <a:lstStyle>
            <a:lvl1pPr>
              <a:defRPr sz="13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143375" y="9120188"/>
            <a:ext cx="3170238" cy="479425"/>
          </a:xfrm>
          <a:prstGeom prst="rect">
            <a:avLst/>
          </a:prstGeom>
        </p:spPr>
        <p:txBody>
          <a:bodyPr vert="horz" wrap="square" lIns="96661" tIns="48331" rIns="96661" bIns="48331" numCol="1" anchor="b" anchorCtr="0" compatLnSpc="1">
            <a:prstTxWarp prst="textNoShape">
              <a:avLst/>
            </a:prstTxWarp>
          </a:bodyPr>
          <a:lstStyle>
            <a:lvl1pPr algn="r">
              <a:defRPr sz="1300"/>
            </a:lvl1pPr>
          </a:lstStyle>
          <a:p>
            <a:pPr>
              <a:defRPr/>
            </a:pPr>
            <a:fld id="{2DF2271C-A02A-4B78-883B-0D1E6ABD319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985349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86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86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fld id="{012E5C15-0F00-40F6-9147-74E9933B2D54}" type="slidenum">
              <a:rPr lang="en-US" smtClean="0"/>
              <a:pPr eaLnBrk="1" hangingPunct="1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58287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96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96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fld id="{FC7D9447-4046-4641-AAC4-E2A4AC9CD203}" type="slidenum">
              <a:rPr lang="en-US" smtClean="0"/>
              <a:pPr eaLnBrk="1" hangingPunct="1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31383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065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066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fld id="{6604CE05-25DB-4B32-AA61-971620D4DE4D}" type="slidenum">
              <a:rPr lang="en-US" smtClean="0"/>
              <a:pPr eaLnBrk="1" hangingPunct="1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66097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fld id="{177F3C7C-F769-4099-ABF6-033640FBE75E}" type="slidenum">
              <a:rPr lang="en-US" smtClean="0"/>
              <a:pPr eaLnBrk="1" hangingPunct="1"/>
              <a:t>7</a:t>
            </a:fld>
            <a:endParaRPr lang="en-US"/>
          </a:p>
        </p:txBody>
      </p:sp>
      <p:sp>
        <p:nvSpPr>
          <p:cNvPr id="716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684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b="1" i="1">
                <a:cs typeface="Times New Roman" pitchFamily="18" charset="0"/>
              </a:rPr>
              <a:t>Teaching tip</a:t>
            </a:r>
          </a:p>
          <a:p>
            <a:pPr eaLnBrk="1" hangingPunct="1">
              <a:spcBef>
                <a:spcPct val="0"/>
              </a:spcBef>
            </a:pPr>
            <a:r>
              <a:rPr lang="en-US">
                <a:cs typeface="Times" pitchFamily="18" charset="0"/>
              </a:rPr>
              <a:t>It is helpful to walk through a simple program to demonstrate the cycle. I often use a simple arithmetic problem to show this cycle.</a:t>
            </a:r>
            <a:r>
              <a:rPr 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716119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27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270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fld id="{06C45A7D-7282-440B-916C-1190C83A589F}" type="slidenum">
              <a:rPr lang="en-US" smtClean="0"/>
              <a:pPr eaLnBrk="1" hangingPunct="1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43198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373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373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fld id="{844C5AFB-B8C2-4924-8DD4-AB4B92A86EAE}" type="slidenum">
              <a:rPr lang="en-US" smtClean="0"/>
              <a:pPr eaLnBrk="1" hangingPunct="1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809769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475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475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fld id="{635357E6-2CCE-4FAB-B350-90EFD0CF5FC7}" type="slidenum">
              <a:rPr lang="en-US" smtClean="0"/>
              <a:pPr eaLnBrk="1" hangingPunct="1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015523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577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578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fld id="{B31669A5-9847-4EC8-B302-2AF50D1BEA48}" type="slidenum">
              <a:rPr lang="en-US" smtClean="0"/>
              <a:pPr eaLnBrk="1" hangingPunct="1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93751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680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680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fld id="{ABCB2D10-CB69-4ECA-9F69-2504427C7E22}" type="slidenum">
              <a:rPr lang="en-US" smtClean="0"/>
              <a:pPr eaLnBrk="1" hangingPunct="1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96224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782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782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fld id="{9B3F1FB1-3972-4AFB-8657-3C454579F3AB}" type="slidenum">
              <a:rPr lang="en-US" smtClean="0"/>
              <a:pPr eaLnBrk="1" hangingPunct="1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828855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88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885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fld id="{578B0CDE-655D-4D63-B28B-9B635A77B59C}" type="slidenum">
              <a:rPr lang="en-US" smtClean="0"/>
              <a:pPr eaLnBrk="1" hangingPunct="1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147708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987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987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fld id="{FCB49AFB-A76A-40FB-A668-3C669EF71407}" type="slidenum">
              <a:rPr lang="en-US" smtClean="0"/>
              <a:pPr eaLnBrk="1" hangingPunct="1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27052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089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090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fld id="{C97EB22F-9E4C-4116-8EDA-551D5E2D7754}" type="slidenum">
              <a:rPr lang="en-US" smtClean="0"/>
              <a:pPr eaLnBrk="1" hangingPunct="1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769475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192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192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fld id="{A3C24B65-1293-44FD-8158-955D4399EDEF}" type="slidenum">
              <a:rPr lang="en-US" smtClean="0"/>
              <a:pPr eaLnBrk="1" hangingPunct="1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142096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29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29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fld id="{A7C1FECE-21FF-4EF7-BA91-F6A643F91F1D}" type="slidenum">
              <a:rPr lang="en-US" smtClean="0"/>
              <a:pPr eaLnBrk="1" hangingPunct="1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779421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39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39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fld id="{56E9FF62-8B32-4CE4-BAFD-49E6F4D0BA53}" type="slidenum">
              <a:rPr lang="en-US" smtClean="0"/>
              <a:pPr eaLnBrk="1" hangingPunct="1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383177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49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49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fld id="{F79325EF-64C5-43B1-8646-4B4D9EF6D8CE}" type="slidenum">
              <a:rPr lang="en-US" smtClean="0"/>
              <a:pPr eaLnBrk="1" hangingPunct="1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954786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601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60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fld id="{186DDC24-47E3-4A2A-93D5-30F08492E0B0}" type="slidenum">
              <a:rPr lang="en-US" smtClean="0"/>
              <a:pPr eaLnBrk="1" hangingPunct="1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602500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fld id="{77EC92A2-349C-44C8-A762-967110C33C7A}" type="slidenum">
              <a:rPr lang="en-US" smtClean="0"/>
              <a:pPr eaLnBrk="1" hangingPunct="1"/>
              <a:t>23</a:t>
            </a:fld>
            <a:endParaRPr lang="en-US"/>
          </a:p>
        </p:txBody>
      </p:sp>
      <p:sp>
        <p:nvSpPr>
          <p:cNvPr id="870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7044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b="1" i="1">
                <a:cs typeface="Times New Roman" pitchFamily="18" charset="0"/>
              </a:rPr>
              <a:t>Teaching tip</a:t>
            </a:r>
          </a:p>
          <a:p>
            <a:pPr eaLnBrk="1" hangingPunct="1">
              <a:spcBef>
                <a:spcPct val="0"/>
              </a:spcBef>
            </a:pPr>
            <a:r>
              <a:rPr lang="en-US">
                <a:cs typeface="Times" pitchFamily="18" charset="0"/>
              </a:rPr>
              <a:t>Suggest to your students that the majority of people who purchase computers do so because of software. They want to email, or type letters. Nearly every reason given to purchase a computer is based on software needs.</a:t>
            </a:r>
            <a:r>
              <a:rPr 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442197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fld id="{20B9D84A-2F37-4218-ABDB-AD9E52BA6B83}" type="slidenum">
              <a:rPr lang="en-US" smtClean="0"/>
              <a:pPr eaLnBrk="1" hangingPunct="1"/>
              <a:t>24</a:t>
            </a:fld>
            <a:endParaRPr lang="en-US"/>
          </a:p>
        </p:txBody>
      </p:sp>
      <p:sp>
        <p:nvSpPr>
          <p:cNvPr id="880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8068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b="1" i="1">
                <a:cs typeface="Times New Roman" pitchFamily="18" charset="0"/>
              </a:rPr>
              <a:t>Teaching tip</a:t>
            </a:r>
          </a:p>
          <a:p>
            <a:pPr eaLnBrk="1" hangingPunct="1">
              <a:spcBef>
                <a:spcPct val="0"/>
              </a:spcBef>
            </a:pPr>
            <a:r>
              <a:rPr lang="en-US">
                <a:cs typeface="Times" pitchFamily="18" charset="0"/>
              </a:rPr>
              <a:t>Suggest to your students that the majority of people who purchase computers do so because of software. They want to email, or type letters. Nearly every reason given to purchase a computer is based on software needs.</a:t>
            </a:r>
            <a:r>
              <a:rPr 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4256540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fld id="{780B9BDB-8575-43B5-ACEE-D55668ADBFA7}" type="slidenum">
              <a:rPr lang="en-US" smtClean="0"/>
              <a:pPr eaLnBrk="1" hangingPunct="1"/>
              <a:t>25</a:t>
            </a:fld>
            <a:endParaRPr lang="en-US"/>
          </a:p>
        </p:txBody>
      </p:sp>
      <p:sp>
        <p:nvSpPr>
          <p:cNvPr id="890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9092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b="1" i="1">
                <a:cs typeface="Times New Roman" pitchFamily="18" charset="0"/>
              </a:rPr>
              <a:t>Teaching tip</a:t>
            </a:r>
          </a:p>
          <a:p>
            <a:pPr eaLnBrk="1" hangingPunct="1">
              <a:spcBef>
                <a:spcPct val="0"/>
              </a:spcBef>
            </a:pPr>
            <a:r>
              <a:rPr lang="en-US">
                <a:cs typeface="Times" pitchFamily="18" charset="0"/>
              </a:rPr>
              <a:t>Suggest to your students that the majority of people who purchase computers do so because of software. They want to email, or type letters. Nearly every reason given to purchase a computer is based on software needs.</a:t>
            </a:r>
            <a:r>
              <a:rPr 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3251675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01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01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fld id="{67BB9214-0BE1-495F-8A88-5E4E6C181C9C}" type="slidenum">
              <a:rPr lang="en-US" smtClean="0"/>
              <a:pPr eaLnBrk="1" hangingPunct="1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487840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fld id="{DC74A6DF-7232-4EA7-AECB-BB4362764657}" type="slidenum">
              <a:rPr lang="en-US" smtClean="0"/>
              <a:pPr eaLnBrk="1" hangingPunct="1"/>
              <a:t>29</a:t>
            </a:fld>
            <a:endParaRPr lang="en-US"/>
          </a:p>
        </p:txBody>
      </p:sp>
      <p:sp>
        <p:nvSpPr>
          <p:cNvPr id="911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1140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067434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21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fld id="{B357E1D8-0AF3-43F1-9512-8281E1B21B14}" type="slidenum">
              <a:rPr lang="en-US" smtClean="0"/>
              <a:pPr eaLnBrk="1" hangingPunct="1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513518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31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31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fld id="{20D89206-FE28-4D61-BE69-3D5280072E0C}" type="slidenum">
              <a:rPr lang="en-US" smtClean="0"/>
              <a:pPr eaLnBrk="1" hangingPunct="1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305775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42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42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fld id="{1C160C52-89AC-4A00-9EAA-2A76F42B2AFA}" type="slidenum">
              <a:rPr lang="en-US" smtClean="0"/>
              <a:pPr eaLnBrk="1" hangingPunct="1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207254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52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52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fld id="{F5C5A1D5-2E2F-488D-9891-1AD2509D48DD}" type="slidenum">
              <a:rPr lang="en-US" smtClean="0"/>
              <a:pPr eaLnBrk="1" hangingPunct="1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480174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625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626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fld id="{E4E7559E-D057-42CA-9AC8-83C5C7607F6C}" type="slidenum">
              <a:rPr lang="en-US" smtClean="0"/>
              <a:pPr eaLnBrk="1" hangingPunct="1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14613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23CD4A-9BC6-7B17-3B55-C15B773BF6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60E190-3BB5-2AD7-6ED7-C88E4314B5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C079AE-FB60-AB80-4839-EE95DA33D1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E7B1C2B-8B63-471E-A190-57FA5910E6A4}" type="datetimeFigureOut">
              <a:rPr lang="en-US" smtClean="0"/>
              <a:pPr>
                <a:defRPr/>
              </a:pPr>
              <a:t>2/27/23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88CDE4-85DD-67C2-2954-BD34D222A5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A6D777-DB95-E18A-B0F2-7962FABBE5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A54576-EE83-43E3-93B5-07DC36E0CA78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40628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CD2666-C1CF-32DA-59F0-6167552B1D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923FDB-1DF1-C80F-A283-461074BEEB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C64D5F-1587-7679-48FD-842700000E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B1E93B7-8D1D-41FC-89E4-92FB15B793BB}" type="datetimeFigureOut">
              <a:rPr lang="en-US" smtClean="0"/>
              <a:pPr>
                <a:defRPr/>
              </a:pPr>
              <a:t>2/27/23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3D7105-C05B-3751-54A0-82AA5164FC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1600D9-4034-7C53-8951-632BC6D4A1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A0CF67-23E2-4D59-BD26-69E0886E8944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03437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00BE26-F531-CF9A-2017-0CA5D6B0E5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4EE6EF-F661-27C9-B94B-9CD4291F82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A39E20-3B5A-DE53-28A1-0CB7E57DA3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DE65211-EC78-4717-B478-7A20269287F8}" type="datetimeFigureOut">
              <a:rPr lang="en-US" smtClean="0"/>
              <a:pPr>
                <a:defRPr/>
              </a:pPr>
              <a:t>2/27/23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6C7407-27FF-303C-956E-94651C1E45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40EE93-D1F2-9A6C-7D47-F94844C531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529889F-9313-4DF1-B1C5-5F5462F44B8B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04895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F1663A-02D4-6325-15F4-603E099736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EA9C89-0DA2-BD20-123A-DFCB597EF77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BCD4BB-C842-6012-9221-A84BB40957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71F21C-C1B7-2FD4-F87C-545427F79D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9A7005C-DC9C-4187-8D81-BD769C08F923}" type="datetimeFigureOut">
              <a:rPr lang="en-US" smtClean="0"/>
              <a:pPr>
                <a:defRPr/>
              </a:pPr>
              <a:t>2/27/23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CAF72C-D034-F5B4-3C5B-5AEF7CD1DC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838375-FAE8-1F3B-0822-2AD19C27CD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C9DB002-5FF9-4C6F-A2D1-0128F40DC348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24142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D98D2-DD02-019C-40D2-70151C2145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518080-338F-9F2E-9DBB-D808A3500C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C96542-F58B-AD23-2AA7-102B18179A6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30E44FF-4D47-077D-7B51-34601661636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4AC6AC2-653C-E158-D755-FF3F42AAE6C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2A1F7DE-3D1A-04DA-D888-8039B65E6B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31AD665-B5FB-49D9-AD0E-9CDFDF01EC14}" type="datetimeFigureOut">
              <a:rPr lang="en-US" smtClean="0"/>
              <a:pPr>
                <a:defRPr/>
              </a:pPr>
              <a:t>2/27/23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1FABA0B-F345-0BA0-FABD-576B5C089B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29B00B9-FE0B-4889-F594-CD106C5090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185FFED-C746-40C8-96AE-E8CB2F6EA5E5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45537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7AABE1-A8EF-AFE4-193D-27F33FEDF1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B8F294-0369-D342-0BF8-BF9A7F45B7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09302AC-94F4-4125-A19C-B520CF24A0C5}" type="datetimeFigureOut">
              <a:rPr lang="en-US" smtClean="0"/>
              <a:pPr>
                <a:defRPr/>
              </a:pPr>
              <a:t>2/27/23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720163-4AD8-B702-0C57-022F822165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114B205-820F-F8D4-6A04-6D25D76F24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EA28CF-A561-43F2-B738-774F9C6FBEF4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1216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4B95CA3-0A17-EEAD-B721-A81DAAFE08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0DCE5CD-70E0-474F-9679-70CB2CF6E312}" type="datetimeFigureOut">
              <a:rPr lang="en-US" smtClean="0"/>
              <a:pPr>
                <a:defRPr/>
              </a:pPr>
              <a:t>2/27/23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89692AE-9AC6-AB25-5E14-0329D8EC68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C39F4B-7BA0-17A7-0400-4C457CF946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4E6A10A-9745-4E61-90B5-B90BB1C515C7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54974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564DBF-DE86-D535-5167-63C52573FF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ECA0A0-8877-23D0-DA1F-F830984317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3B9C09-1D56-A6BB-7158-3321DDEEA21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89E983-8039-C0C6-6BF9-922BCF15D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309EDCC-74B4-4090-B1EA-20753883B25A}" type="datetimeFigureOut">
              <a:rPr lang="en-US" smtClean="0"/>
              <a:pPr>
                <a:defRPr/>
              </a:pPr>
              <a:t>2/27/23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91D966-E134-81BF-383F-A7D799F7E3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F67A3A-EEBB-87EB-A0C0-FC60EFBFBA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D7B65C0-A78C-44A3-BED2-C7B9C7D123CF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07960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1B95A5-9D81-CCA1-4CDB-9D5DF444EA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3C3D761-E557-FFE5-D23B-8B904792F74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603D7A-6FD3-4E1F-0864-55D3DAA835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E2A934-507D-665A-6B87-AA3830F89F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148D0BF-BD2C-4B61-827A-A6A6D6DD8174}" type="datetimeFigureOut">
              <a:rPr lang="en-US" smtClean="0"/>
              <a:pPr>
                <a:defRPr/>
              </a:pPr>
              <a:t>2/27/23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C4A235-4423-1D7D-E994-41E2A8A83E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690485-8361-E42C-BA52-01A674412E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ED33DBF-D532-43AC-A15B-A0B09B65E63A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23799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A5B279-666C-3022-A26B-AD2456E79F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82086E-5874-5B7B-DE8C-B4671353FE9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9D048A-8B02-83A4-8BD1-B9FB6BD003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6DF5E6D-D0B8-4E2A-822F-F00324AB4A9B}" type="datetimeFigureOut">
              <a:rPr lang="en-US" smtClean="0"/>
              <a:pPr>
                <a:defRPr/>
              </a:pPr>
              <a:t>2/27/23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95C921-9337-6EA3-3BE5-9FA26D2CDB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6D4002-8254-73AD-69A4-E1CE4C7F6B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9F8DE1C-0E37-407A-B095-6E6C17D71147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054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FA396BB-649E-49CB-CE10-1E0682FF055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EA4233-8A9D-4C0F-D0D8-A4663526E4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433A6C-6DA9-2596-D494-E5B965489A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8C66F40-9E68-4520-9E2A-B9DF296F5383}" type="datetimeFigureOut">
              <a:rPr lang="en-US" smtClean="0"/>
              <a:pPr>
                <a:defRPr/>
              </a:pPr>
              <a:t>2/27/23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E37946-DD85-D5FB-F1EF-54A9BDCDB5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5D4034-8879-5AA2-A897-5B55B83013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E05092-56B5-41F1-AB19-79EDFF2D1D06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91415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600200"/>
            <a:ext cx="8839200" cy="464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>
          <a:xfrm>
            <a:off x="152400" y="6400800"/>
            <a:ext cx="1676400" cy="457200"/>
          </a:xfrm>
        </p:spPr>
        <p:txBody>
          <a:bodyPr>
            <a:normAutofit/>
          </a:bodyPr>
          <a:lstStyle>
            <a:lvl1pPr>
              <a:buNone/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4"/>
          </p:nvPr>
        </p:nvSpPr>
        <p:spPr>
          <a:xfrm>
            <a:off x="8534400" y="6248400"/>
            <a:ext cx="609600" cy="6096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57F803-4E92-4507-9B00-286F7CA4DA9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>
          <a:xfrm>
            <a:off x="1981200" y="6370638"/>
            <a:ext cx="4724400" cy="365125"/>
          </a:xfrm>
        </p:spPr>
        <p:txBody>
          <a:bodyPr tIns="45720" bIns="45720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r>
              <a:rPr lang="en-US"/>
              <a:t>Discovering Computers 2012: Chapter 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5661184"/>
      </p:ext>
    </p:extLst>
  </p:cSld>
  <p:clrMapOvr>
    <a:masterClrMapping/>
  </p:clrMapOvr>
  <p:transition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600200"/>
            <a:ext cx="8839200" cy="464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>
          <a:xfrm>
            <a:off x="152400" y="6400800"/>
            <a:ext cx="1676400" cy="457200"/>
          </a:xfrm>
        </p:spPr>
        <p:txBody>
          <a:bodyPr>
            <a:normAutofit/>
          </a:bodyPr>
          <a:lstStyle>
            <a:lvl1pPr>
              <a:buNone/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4"/>
          </p:nvPr>
        </p:nvSpPr>
        <p:spPr>
          <a:xfrm>
            <a:off x="8534400" y="6248400"/>
            <a:ext cx="609600" cy="6096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5A8667-1BBF-4448-864A-D7002221130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>
          <a:xfrm>
            <a:off x="1981200" y="6370638"/>
            <a:ext cx="4724400" cy="365125"/>
          </a:xfrm>
        </p:spPr>
        <p:txBody>
          <a:bodyPr tIns="45720" bIns="45720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r>
              <a:rPr lang="en-US"/>
              <a:t>Discovering Computers 2012: Chapter 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2324195"/>
      </p:ext>
    </p:extLst>
  </p:cSld>
  <p:clrMapOvr>
    <a:masterClrMapping/>
  </p:clrMapOvr>
  <p:transition>
    <p:fad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600200"/>
            <a:ext cx="8839200" cy="464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>
          <a:xfrm>
            <a:off x="152400" y="6400800"/>
            <a:ext cx="1676400" cy="457200"/>
          </a:xfrm>
        </p:spPr>
        <p:txBody>
          <a:bodyPr>
            <a:normAutofit/>
          </a:bodyPr>
          <a:lstStyle>
            <a:lvl1pPr>
              <a:buNone/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4"/>
          </p:nvPr>
        </p:nvSpPr>
        <p:spPr>
          <a:xfrm>
            <a:off x="8534400" y="6248400"/>
            <a:ext cx="609600" cy="6096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223D48-8E7B-4E70-A190-C3372332FCB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>
          <a:xfrm>
            <a:off x="1981200" y="6370638"/>
            <a:ext cx="4724400" cy="365125"/>
          </a:xfrm>
        </p:spPr>
        <p:txBody>
          <a:bodyPr tIns="45720" bIns="45720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r>
              <a:rPr lang="en-US"/>
              <a:t>Discovering Computers 2012: Chapter 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7285586"/>
      </p:ext>
    </p:extLst>
  </p:cSld>
  <p:clrMapOvr>
    <a:masterClrMapping/>
  </p:clrMapOvr>
  <p:transition>
    <p:fad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Text Placeholder 7"/>
          <p:cNvSpPr>
            <a:spLocks noGrp="1"/>
          </p:cNvSpPr>
          <p:nvPr>
            <p:ph type="body" sz="quarter" idx="13"/>
          </p:nvPr>
        </p:nvSpPr>
        <p:spPr>
          <a:xfrm>
            <a:off x="152400" y="6400800"/>
            <a:ext cx="1676400" cy="304800"/>
          </a:xfrm>
        </p:spPr>
        <p:txBody>
          <a:bodyPr>
            <a:normAutofit/>
          </a:bodyPr>
          <a:lstStyle>
            <a:lvl1pPr>
              <a:buNone/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Discovering Computers 2012: Chapter 1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>
          <a:xfrm>
            <a:off x="8534400" y="6248400"/>
            <a:ext cx="609600" cy="6096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D952C4-AD0C-4BAD-AE6B-61FB2B411FD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2443035"/>
      </p:ext>
    </p:extLst>
  </p:cSld>
  <p:clrMapOvr>
    <a:masterClrMapping/>
  </p:clrMapOvr>
  <p:transition>
    <p:fad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600200"/>
            <a:ext cx="8839200" cy="464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>
          <a:xfrm>
            <a:off x="152400" y="6400800"/>
            <a:ext cx="1676400" cy="457200"/>
          </a:xfrm>
        </p:spPr>
        <p:txBody>
          <a:bodyPr>
            <a:normAutofit/>
          </a:bodyPr>
          <a:lstStyle>
            <a:lvl1pPr>
              <a:buNone/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4"/>
          </p:nvPr>
        </p:nvSpPr>
        <p:spPr>
          <a:xfrm>
            <a:off x="8534400" y="6248400"/>
            <a:ext cx="609600" cy="6096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D5128B-8A44-4F97-AE2A-1AA9CAFE641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>
          <a:xfrm>
            <a:off x="1981200" y="6370638"/>
            <a:ext cx="4724400" cy="365125"/>
          </a:xfrm>
        </p:spPr>
        <p:txBody>
          <a:bodyPr tIns="45720" bIns="45720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r>
              <a:rPr lang="en-US"/>
              <a:t>Discovering Computers 2012: Chapter 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1736134"/>
      </p:ext>
    </p:extLst>
  </p:cSld>
  <p:clrMapOvr>
    <a:masterClrMapping/>
  </p:clrMapOvr>
  <p:transition>
    <p:fad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600200"/>
            <a:ext cx="8839200" cy="464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>
          <a:xfrm>
            <a:off x="152400" y="6400800"/>
            <a:ext cx="1676400" cy="457200"/>
          </a:xfrm>
        </p:spPr>
        <p:txBody>
          <a:bodyPr>
            <a:normAutofit/>
          </a:bodyPr>
          <a:lstStyle>
            <a:lvl1pPr>
              <a:buNone/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4"/>
          </p:nvPr>
        </p:nvSpPr>
        <p:spPr>
          <a:xfrm>
            <a:off x="8534400" y="6248400"/>
            <a:ext cx="609600" cy="6096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DE31EF-3D8F-4A7B-8776-CEEF972661A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>
          <a:xfrm>
            <a:off x="1981200" y="6370638"/>
            <a:ext cx="4724400" cy="365125"/>
          </a:xfrm>
        </p:spPr>
        <p:txBody>
          <a:bodyPr tIns="45720" bIns="45720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r>
              <a:rPr lang="en-US"/>
              <a:t>Discovering Computers 2012: Chapter 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122010"/>
      </p:ext>
    </p:extLst>
  </p:cSld>
  <p:clrMapOvr>
    <a:masterClrMapping/>
  </p:clrMapOvr>
  <p:transition>
    <p:fad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600200"/>
            <a:ext cx="8839200" cy="464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>
          <a:xfrm>
            <a:off x="152400" y="6400800"/>
            <a:ext cx="1676400" cy="457200"/>
          </a:xfrm>
        </p:spPr>
        <p:txBody>
          <a:bodyPr>
            <a:normAutofit/>
          </a:bodyPr>
          <a:lstStyle>
            <a:lvl1pPr>
              <a:buNone/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4"/>
          </p:nvPr>
        </p:nvSpPr>
        <p:spPr>
          <a:xfrm>
            <a:off x="8534400" y="6248400"/>
            <a:ext cx="609600" cy="6096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BE8114-271A-4105-8B12-DD404C09785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>
          <a:xfrm>
            <a:off x="1981200" y="6370638"/>
            <a:ext cx="4724400" cy="365125"/>
          </a:xfrm>
        </p:spPr>
        <p:txBody>
          <a:bodyPr tIns="45720" bIns="45720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r>
              <a:rPr lang="en-US"/>
              <a:t>Discovering Computers 2012: Chapter 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6263938"/>
      </p:ext>
    </p:extLst>
  </p:cSld>
  <p:clrMapOvr>
    <a:masterClrMapping/>
  </p:clrMapOvr>
  <p:transition>
    <p:fad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600200"/>
            <a:ext cx="8839200" cy="464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>
          <a:xfrm>
            <a:off x="152400" y="6400800"/>
            <a:ext cx="1676400" cy="457200"/>
          </a:xfrm>
        </p:spPr>
        <p:txBody>
          <a:bodyPr>
            <a:normAutofit/>
          </a:bodyPr>
          <a:lstStyle>
            <a:lvl1pPr>
              <a:buNone/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4"/>
          </p:nvPr>
        </p:nvSpPr>
        <p:spPr>
          <a:xfrm>
            <a:off x="8534400" y="6248400"/>
            <a:ext cx="609600" cy="6096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FB7A9B-5081-4B6B-89A6-0CF47E3BC9C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>
          <a:xfrm>
            <a:off x="1981200" y="6370638"/>
            <a:ext cx="4724400" cy="365125"/>
          </a:xfrm>
        </p:spPr>
        <p:txBody>
          <a:bodyPr tIns="45720" bIns="45720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r>
              <a:rPr lang="en-US"/>
              <a:t>Discovering Computers 2012: Chapter 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385827"/>
      </p:ext>
    </p:extLst>
  </p:cSld>
  <p:clrMapOvr>
    <a:masterClrMapping/>
  </p:clrMapOvr>
  <p:transition>
    <p:fade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600200"/>
            <a:ext cx="8839200" cy="464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>
          <a:xfrm>
            <a:off x="152400" y="6400800"/>
            <a:ext cx="1676400" cy="457200"/>
          </a:xfrm>
        </p:spPr>
        <p:txBody>
          <a:bodyPr>
            <a:normAutofit/>
          </a:bodyPr>
          <a:lstStyle>
            <a:lvl1pPr>
              <a:buNone/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4"/>
          </p:nvPr>
        </p:nvSpPr>
        <p:spPr>
          <a:xfrm>
            <a:off x="8534400" y="6248400"/>
            <a:ext cx="609600" cy="6096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C784AE-EA18-43EB-82EC-918B61760E0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>
          <a:xfrm>
            <a:off x="1981200" y="6370638"/>
            <a:ext cx="4724400" cy="365125"/>
          </a:xfrm>
        </p:spPr>
        <p:txBody>
          <a:bodyPr tIns="45720" bIns="45720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r>
              <a:rPr lang="en-US"/>
              <a:t>Discovering Computers 2012: Chapter 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4751805"/>
      </p:ext>
    </p:extLst>
  </p:cSld>
  <p:clrMapOvr>
    <a:masterClrMapping/>
  </p:clrMapOvr>
  <p:transition>
    <p:fade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9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600200"/>
            <a:ext cx="8839200" cy="464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>
          <a:xfrm>
            <a:off x="152400" y="6400800"/>
            <a:ext cx="1676400" cy="457200"/>
          </a:xfrm>
        </p:spPr>
        <p:txBody>
          <a:bodyPr>
            <a:normAutofit/>
          </a:bodyPr>
          <a:lstStyle>
            <a:lvl1pPr>
              <a:buNone/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4"/>
          </p:nvPr>
        </p:nvSpPr>
        <p:spPr>
          <a:xfrm>
            <a:off x="8534400" y="6248400"/>
            <a:ext cx="609600" cy="6096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21CBE9-61CF-4F3B-940D-BC1ED37C123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>
          <a:xfrm>
            <a:off x="1981200" y="6370638"/>
            <a:ext cx="4724400" cy="365125"/>
          </a:xfrm>
        </p:spPr>
        <p:txBody>
          <a:bodyPr tIns="45720" bIns="45720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r>
              <a:rPr lang="en-US"/>
              <a:t>Discovering Computers 2012: Chapter 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0108185"/>
      </p:ext>
    </p:extLst>
  </p:cSld>
  <p:clrMapOvr>
    <a:masterClrMapping/>
  </p:clrMapOvr>
  <p:transition>
    <p:fad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>
          <a:xfrm>
            <a:off x="152400" y="6400800"/>
            <a:ext cx="1676400" cy="304800"/>
          </a:xfrm>
        </p:spPr>
        <p:txBody>
          <a:bodyPr>
            <a:normAutofit/>
          </a:bodyPr>
          <a:lstStyle>
            <a:lvl1pPr>
              <a:buNone/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Discovering Computers 2012: Chapter 1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5"/>
          </p:nvPr>
        </p:nvSpPr>
        <p:spPr>
          <a:xfrm>
            <a:off x="8534400" y="6248400"/>
            <a:ext cx="609600" cy="6096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2C95E3-628F-4C2B-AD13-ACAABF02778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904193"/>
      </p:ext>
    </p:extLst>
  </p:cSld>
  <p:clrMapOvr>
    <a:masterClrMapping/>
  </p:clrMapOvr>
  <p:transition>
    <p:fade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>
          <a:xfrm>
            <a:off x="152400" y="6400800"/>
            <a:ext cx="1676400" cy="304800"/>
          </a:xfrm>
        </p:spPr>
        <p:txBody>
          <a:bodyPr>
            <a:normAutofit/>
          </a:bodyPr>
          <a:lstStyle>
            <a:lvl1pPr>
              <a:buNone/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Discovering Computers 2012: Chapter 1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5"/>
          </p:nvPr>
        </p:nvSpPr>
        <p:spPr>
          <a:xfrm>
            <a:off x="8534400" y="6248400"/>
            <a:ext cx="609600" cy="6096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385F5C-3D03-41B1-93CF-24DC11CCFBF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040674"/>
      </p:ext>
    </p:extLst>
  </p:cSld>
  <p:clrMapOvr>
    <a:masterClrMapping/>
  </p:clrMapOvr>
  <p:transition>
    <p:fade/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>
          <a:xfrm>
            <a:off x="152400" y="6400800"/>
            <a:ext cx="1676400" cy="304800"/>
          </a:xfrm>
        </p:spPr>
        <p:txBody>
          <a:bodyPr>
            <a:normAutofit/>
          </a:bodyPr>
          <a:lstStyle>
            <a:lvl1pPr>
              <a:buNone/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Discovering Computers 2012: Chapter 1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5"/>
          </p:nvPr>
        </p:nvSpPr>
        <p:spPr>
          <a:xfrm>
            <a:off x="8534400" y="6248400"/>
            <a:ext cx="609600" cy="6096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F5A34C-20BE-4B72-9049-2466E2BA867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756154"/>
      </p:ext>
    </p:extLst>
  </p:cSld>
  <p:clrMapOvr>
    <a:masterClrMapping/>
  </p:clrMapOvr>
  <p:transition>
    <p:fade/>
  </p:transition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0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600200"/>
            <a:ext cx="8839200" cy="464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>
          <a:xfrm>
            <a:off x="152400" y="6400800"/>
            <a:ext cx="1676400" cy="457200"/>
          </a:xfrm>
        </p:spPr>
        <p:txBody>
          <a:bodyPr>
            <a:normAutofit/>
          </a:bodyPr>
          <a:lstStyle>
            <a:lvl1pPr>
              <a:buNone/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4"/>
          </p:nvPr>
        </p:nvSpPr>
        <p:spPr>
          <a:xfrm>
            <a:off x="8534400" y="6248400"/>
            <a:ext cx="609600" cy="6096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273601-25D0-4675-A312-D82B9695F7B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>
          <a:xfrm>
            <a:off x="1981200" y="6370638"/>
            <a:ext cx="4724400" cy="365125"/>
          </a:xfrm>
        </p:spPr>
        <p:txBody>
          <a:bodyPr tIns="45720" bIns="45720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r>
              <a:rPr lang="en-US"/>
              <a:t>Discovering Computers 2012: Chapter 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5582600"/>
      </p:ext>
    </p:extLst>
  </p:cSld>
  <p:clrMapOvr>
    <a:masterClrMapping/>
  </p:clrMapOvr>
  <p:transition>
    <p:fade/>
  </p:transition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600200"/>
            <a:ext cx="8839200" cy="464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>
          <a:xfrm>
            <a:off x="152400" y="6400800"/>
            <a:ext cx="1676400" cy="457200"/>
          </a:xfrm>
        </p:spPr>
        <p:txBody>
          <a:bodyPr>
            <a:normAutofit/>
          </a:bodyPr>
          <a:lstStyle>
            <a:lvl1pPr>
              <a:buNone/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4"/>
          </p:nvPr>
        </p:nvSpPr>
        <p:spPr>
          <a:xfrm>
            <a:off x="8534400" y="6248400"/>
            <a:ext cx="609600" cy="6096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09F516-3184-4D17-A4DA-8096EA5C5CF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>
          <a:xfrm>
            <a:off x="1981200" y="6370638"/>
            <a:ext cx="4724400" cy="365125"/>
          </a:xfrm>
        </p:spPr>
        <p:txBody>
          <a:bodyPr tIns="45720" bIns="45720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r>
              <a:rPr lang="en-US"/>
              <a:t>Discovering Computers 2012: Chapter 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58983"/>
      </p:ext>
    </p:extLst>
  </p:cSld>
  <p:clrMapOvr>
    <a:masterClrMapping/>
  </p:clrMapOvr>
  <p:transition>
    <p:fade/>
  </p:transition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600200"/>
            <a:ext cx="8839200" cy="464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>
          <a:xfrm>
            <a:off x="152400" y="6400800"/>
            <a:ext cx="1676400" cy="457200"/>
          </a:xfrm>
        </p:spPr>
        <p:txBody>
          <a:bodyPr>
            <a:normAutofit/>
          </a:bodyPr>
          <a:lstStyle>
            <a:lvl1pPr>
              <a:buNone/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4"/>
          </p:nvPr>
        </p:nvSpPr>
        <p:spPr>
          <a:xfrm>
            <a:off x="8534400" y="6248400"/>
            <a:ext cx="609600" cy="6096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00CB8F-3BB5-44F1-848F-547EDCD2E79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>
          <a:xfrm>
            <a:off x="1981200" y="6370638"/>
            <a:ext cx="4724400" cy="365125"/>
          </a:xfrm>
        </p:spPr>
        <p:txBody>
          <a:bodyPr tIns="45720" bIns="45720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r>
              <a:rPr lang="en-US"/>
              <a:t>Discovering Computers 2012: Chapter 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8478156"/>
      </p:ext>
    </p:extLst>
  </p:cSld>
  <p:clrMapOvr>
    <a:masterClrMapping/>
  </p:clrMapOvr>
  <p:transition>
    <p:fade/>
  </p:transition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600200"/>
            <a:ext cx="8839200" cy="464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>
          <a:xfrm>
            <a:off x="152400" y="6400800"/>
            <a:ext cx="1676400" cy="457200"/>
          </a:xfrm>
        </p:spPr>
        <p:txBody>
          <a:bodyPr>
            <a:normAutofit/>
          </a:bodyPr>
          <a:lstStyle>
            <a:lvl1pPr>
              <a:buNone/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4"/>
          </p:nvPr>
        </p:nvSpPr>
        <p:spPr>
          <a:xfrm>
            <a:off x="8534400" y="6248400"/>
            <a:ext cx="609600" cy="6096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3E0A8B-907E-406E-8951-957F9FBEB68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>
          <a:xfrm>
            <a:off x="1981200" y="6370638"/>
            <a:ext cx="4724400" cy="365125"/>
          </a:xfrm>
        </p:spPr>
        <p:txBody>
          <a:bodyPr tIns="45720" bIns="45720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r>
              <a:rPr lang="en-US"/>
              <a:t>Discovering Computers 2012: Chapter 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8632205"/>
      </p:ext>
    </p:extLst>
  </p:cSld>
  <p:clrMapOvr>
    <a:masterClrMapping/>
  </p:clrMapOvr>
  <p:transition>
    <p:fade/>
  </p:transition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600200"/>
            <a:ext cx="8839200" cy="464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>
          <a:xfrm>
            <a:off x="152400" y="6400800"/>
            <a:ext cx="1676400" cy="457200"/>
          </a:xfrm>
        </p:spPr>
        <p:txBody>
          <a:bodyPr>
            <a:normAutofit/>
          </a:bodyPr>
          <a:lstStyle>
            <a:lvl1pPr>
              <a:buNone/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4"/>
          </p:nvPr>
        </p:nvSpPr>
        <p:spPr>
          <a:xfrm>
            <a:off x="8534400" y="6248400"/>
            <a:ext cx="609600" cy="6096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4C74DE-C2E1-4777-A3D0-5417498BCEC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>
          <a:xfrm>
            <a:off x="1981200" y="6370638"/>
            <a:ext cx="4724400" cy="365125"/>
          </a:xfrm>
        </p:spPr>
        <p:txBody>
          <a:bodyPr tIns="45720" bIns="45720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r>
              <a:rPr lang="en-US"/>
              <a:t>Discovering Computers 2012: Chapter 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875456"/>
      </p:ext>
    </p:extLst>
  </p:cSld>
  <p:clrMapOvr>
    <a:masterClrMapping/>
  </p:clrMapOvr>
  <p:transition>
    <p:fade/>
  </p:transition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600200"/>
            <a:ext cx="8839200" cy="464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>
          <a:xfrm>
            <a:off x="152400" y="6400800"/>
            <a:ext cx="1676400" cy="457200"/>
          </a:xfrm>
        </p:spPr>
        <p:txBody>
          <a:bodyPr>
            <a:normAutofit/>
          </a:bodyPr>
          <a:lstStyle>
            <a:lvl1pPr>
              <a:buNone/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4"/>
          </p:nvPr>
        </p:nvSpPr>
        <p:spPr>
          <a:xfrm>
            <a:off x="8534400" y="6248400"/>
            <a:ext cx="609600" cy="6096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6811C0-099D-406D-8273-25DC8BCDC90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>
          <a:xfrm>
            <a:off x="1981200" y="6370638"/>
            <a:ext cx="4724400" cy="365125"/>
          </a:xfrm>
        </p:spPr>
        <p:txBody>
          <a:bodyPr tIns="45720" bIns="45720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r>
              <a:rPr lang="en-US"/>
              <a:t>Discovering Computers 2012: Chapter 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7021705"/>
      </p:ext>
    </p:extLst>
  </p:cSld>
  <p:clrMapOvr>
    <a:masterClrMapping/>
  </p:clrMapOvr>
  <p:transition>
    <p:fade/>
  </p:transition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600200"/>
            <a:ext cx="8839200" cy="464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>
          <a:xfrm>
            <a:off x="152400" y="6400800"/>
            <a:ext cx="1676400" cy="457200"/>
          </a:xfrm>
        </p:spPr>
        <p:txBody>
          <a:bodyPr>
            <a:normAutofit/>
          </a:bodyPr>
          <a:lstStyle>
            <a:lvl1pPr>
              <a:buNone/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4"/>
          </p:nvPr>
        </p:nvSpPr>
        <p:spPr>
          <a:xfrm>
            <a:off x="8534400" y="6248400"/>
            <a:ext cx="609600" cy="6096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74C97E-1A22-4E6C-9B4E-5D8C23B65CA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>
          <a:xfrm>
            <a:off x="1981200" y="6370638"/>
            <a:ext cx="4724400" cy="365125"/>
          </a:xfrm>
        </p:spPr>
        <p:txBody>
          <a:bodyPr tIns="45720" bIns="45720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r>
              <a:rPr lang="en-US"/>
              <a:t>Discovering Computers 2012: Chapter 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5398450"/>
      </p:ext>
    </p:extLst>
  </p:cSld>
  <p:clrMapOvr>
    <a:masterClrMapping/>
  </p:clrMapOvr>
  <p:transition>
    <p:fade/>
  </p:transition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600200"/>
            <a:ext cx="8839200" cy="464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>
          <a:xfrm>
            <a:off x="152400" y="6400800"/>
            <a:ext cx="1676400" cy="457200"/>
          </a:xfrm>
        </p:spPr>
        <p:txBody>
          <a:bodyPr>
            <a:normAutofit/>
          </a:bodyPr>
          <a:lstStyle>
            <a:lvl1pPr>
              <a:buNone/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4"/>
          </p:nvPr>
        </p:nvSpPr>
        <p:spPr>
          <a:xfrm>
            <a:off x="8534400" y="6248400"/>
            <a:ext cx="609600" cy="6096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97E20B-E7DF-46CE-869F-908C002216E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>
          <a:xfrm>
            <a:off x="1981200" y="6370638"/>
            <a:ext cx="4724400" cy="365125"/>
          </a:xfrm>
        </p:spPr>
        <p:txBody>
          <a:bodyPr tIns="45720" bIns="45720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r>
              <a:rPr lang="en-US"/>
              <a:t>Discovering Computers 2012: Chapter 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2860141"/>
      </p:ext>
    </p:extLst>
  </p:cSld>
  <p:clrMapOvr>
    <a:masterClrMapping/>
  </p:clrMapOvr>
  <p:transition>
    <p:fade/>
  </p:transition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8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600200"/>
            <a:ext cx="8839200" cy="464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>
          <a:xfrm>
            <a:off x="152400" y="6400800"/>
            <a:ext cx="1676400" cy="457200"/>
          </a:xfrm>
        </p:spPr>
        <p:txBody>
          <a:bodyPr>
            <a:normAutofit/>
          </a:bodyPr>
          <a:lstStyle>
            <a:lvl1pPr>
              <a:buNone/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4"/>
          </p:nvPr>
        </p:nvSpPr>
        <p:spPr>
          <a:xfrm>
            <a:off x="8534400" y="6248400"/>
            <a:ext cx="609600" cy="6096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429D78E-802E-47B0-99C7-E7D5D0FC2A5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>
          <a:xfrm>
            <a:off x="1981200" y="6370638"/>
            <a:ext cx="4724400" cy="365125"/>
          </a:xfrm>
        </p:spPr>
        <p:txBody>
          <a:bodyPr tIns="45720" bIns="45720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r>
              <a:rPr lang="en-US"/>
              <a:t>Discovering Computers 2012: Chapter 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6211574"/>
      </p:ext>
    </p:extLst>
  </p:cSld>
  <p:clrMapOvr>
    <a:masterClrMapping/>
  </p:clrMapOvr>
  <p:transition>
    <p:fade/>
  </p:transition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9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600200"/>
            <a:ext cx="8839200" cy="464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>
          <a:xfrm>
            <a:off x="152400" y="6400800"/>
            <a:ext cx="1676400" cy="457200"/>
          </a:xfrm>
        </p:spPr>
        <p:txBody>
          <a:bodyPr>
            <a:normAutofit/>
          </a:bodyPr>
          <a:lstStyle>
            <a:lvl1pPr>
              <a:buNone/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4"/>
          </p:nvPr>
        </p:nvSpPr>
        <p:spPr>
          <a:xfrm>
            <a:off x="8534400" y="6248400"/>
            <a:ext cx="609600" cy="6096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8B5A44-5952-48DE-B1B6-AE8188E716E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>
          <a:xfrm>
            <a:off x="1981200" y="6370638"/>
            <a:ext cx="4724400" cy="365125"/>
          </a:xfrm>
        </p:spPr>
        <p:txBody>
          <a:bodyPr tIns="45720" bIns="45720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r>
              <a:rPr lang="en-US"/>
              <a:t>Discovering Computers 2012: Chapter 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7148760"/>
      </p:ext>
    </p:extLst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theme" Target="../theme/theme1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040116E-777B-1C8A-9BB8-9874EBDBF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82D3C6-7757-2F68-2CA8-51E7E79694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3A3DBA-862A-B70C-5229-95D89816302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79967B09-14C4-4F1D-A4D3-50122F47BA5F}" type="datetimeFigureOut">
              <a:rPr lang="en-US" smtClean="0"/>
              <a:pPr>
                <a:defRPr/>
              </a:pPr>
              <a:t>2/27/23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9772B6-9F39-0217-28F9-6C05D919409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E5F645-D064-894A-5C9A-16F7FE16A8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3709D9DC-DA81-4BD8-A310-889BFA9E5418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1248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53" r:id="rId1"/>
    <p:sldLayoutId id="2147484354" r:id="rId2"/>
    <p:sldLayoutId id="2147484355" r:id="rId3"/>
    <p:sldLayoutId id="2147484356" r:id="rId4"/>
    <p:sldLayoutId id="2147484357" r:id="rId5"/>
    <p:sldLayoutId id="2147484358" r:id="rId6"/>
    <p:sldLayoutId id="2147484359" r:id="rId7"/>
    <p:sldLayoutId id="2147484360" r:id="rId8"/>
    <p:sldLayoutId id="2147484361" r:id="rId9"/>
    <p:sldLayoutId id="2147484362" r:id="rId10"/>
    <p:sldLayoutId id="2147484363" r:id="rId11"/>
    <p:sldLayoutId id="2147484364" r:id="rId12"/>
    <p:sldLayoutId id="2147484365" r:id="rId13"/>
    <p:sldLayoutId id="2147484366" r:id="rId14"/>
    <p:sldLayoutId id="2147484367" r:id="rId15"/>
    <p:sldLayoutId id="2147484368" r:id="rId16"/>
    <p:sldLayoutId id="2147484369" r:id="rId17"/>
    <p:sldLayoutId id="2147484370" r:id="rId18"/>
    <p:sldLayoutId id="2147484371" r:id="rId19"/>
    <p:sldLayoutId id="2147484372" r:id="rId20"/>
    <p:sldLayoutId id="2147484373" r:id="rId21"/>
    <p:sldLayoutId id="2147484374" r:id="rId22"/>
    <p:sldLayoutId id="2147484375" r:id="rId23"/>
    <p:sldLayoutId id="2147484376" r:id="rId24"/>
    <p:sldLayoutId id="2147484377" r:id="rId25"/>
    <p:sldLayoutId id="2147484378" r:id="rId26"/>
    <p:sldLayoutId id="2147484379" r:id="rId27"/>
    <p:sldLayoutId id="2147484380" r:id="rId28"/>
    <p:sldLayoutId id="2147484381" r:id="rId29"/>
    <p:sldLayoutId id="2147484382" r:id="rId30"/>
    <p:sldLayoutId id="2147484383" r:id="rId31"/>
    <p:sldLayoutId id="2147484384" r:id="rId32"/>
    <p:sldLayoutId id="2147484385" r:id="rId33"/>
    <p:sldLayoutId id="2147484386" r:id="rId34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20.xml"/><Relationship Id="rId4" Type="http://schemas.openxmlformats.org/officeDocument/2006/relationships/slide" Target="slide1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3.xml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12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5.xml"/><Relationship Id="rId6" Type="http://schemas.openxmlformats.org/officeDocument/2006/relationships/diagramColors" Target="../diagrams/colors2.xml"/><Relationship Id="rId11" Type="http://schemas.openxmlformats.org/officeDocument/2006/relationships/diagramColors" Target="../diagrams/colors3.xml"/><Relationship Id="rId5" Type="http://schemas.openxmlformats.org/officeDocument/2006/relationships/diagramQuickStyle" Target="../diagrams/quickStyle2.xml"/><Relationship Id="rId10" Type="http://schemas.openxmlformats.org/officeDocument/2006/relationships/diagramQuickStyle" Target="../diagrams/quickStyle3.xml"/><Relationship Id="rId4" Type="http://schemas.openxmlformats.org/officeDocument/2006/relationships/diagramLayout" Target="../diagrams/layout2.xml"/><Relationship Id="rId9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7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9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0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1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6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8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9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0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1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2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33.x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4" Type="http://schemas.openxmlformats.org/officeDocument/2006/relationships/diagramLayout" Target="../diagrams/layout1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34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457200"/>
            <a:ext cx="9144000" cy="609600"/>
          </a:xfrm>
          <a:solidFill>
            <a:schemeClr val="bg1"/>
          </a:solidFill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br>
              <a:rPr lang="en-US" sz="4000" dirty="0"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endParaRPr lang="en-US" sz="40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0" y="5029200"/>
            <a:ext cx="9144000" cy="609600"/>
          </a:xfrm>
          <a:solidFill>
            <a:schemeClr val="bg1"/>
          </a:solidFill>
        </p:spPr>
        <p:txBody>
          <a:bodyPr rtlCol="0" anchor="ctr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BASIC CONCEPT OF COMPUTER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914400" y="980962"/>
            <a:ext cx="6067425" cy="3854599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29701" name="TextBox 5"/>
          <p:cNvSpPr txBox="1">
            <a:spLocks noChangeArrowheads="1"/>
          </p:cNvSpPr>
          <p:nvPr/>
        </p:nvSpPr>
        <p:spPr bwMode="auto">
          <a:xfrm>
            <a:off x="5105400" y="6324600"/>
            <a:ext cx="251088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en-US" b="1" dirty="0"/>
              <a:t>By: Dr. Redhwan Al-amri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2800" dirty="0"/>
              <a:t>Upon completion of this Chapter, you should be able to know:</a:t>
            </a:r>
          </a:p>
        </p:txBody>
      </p:sp>
      <p:sp>
        <p:nvSpPr>
          <p:cNvPr id="3072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dirty="0"/>
              <a:t>What is a computer?</a:t>
            </a:r>
          </a:p>
          <a:p>
            <a:pPr eaLnBrk="1" hangingPunct="1"/>
            <a:r>
              <a:rPr lang="en-US" dirty="0"/>
              <a:t>Computer Components</a:t>
            </a:r>
          </a:p>
          <a:p>
            <a:pPr eaLnBrk="1" hangingPunct="1"/>
            <a:r>
              <a:rPr lang="en-US" dirty="0"/>
              <a:t>Information Processing Cycle</a:t>
            </a:r>
          </a:p>
          <a:p>
            <a:pPr eaLnBrk="1" hangingPunct="1"/>
            <a:r>
              <a:rPr lang="en-US" dirty="0"/>
              <a:t>Advantages and Disadvantages of Computer</a:t>
            </a:r>
          </a:p>
          <a:p>
            <a:pPr eaLnBrk="1" hangingPunct="1"/>
            <a:r>
              <a:rPr lang="en-US" dirty="0"/>
              <a:t>Elements of Information system</a:t>
            </a:r>
          </a:p>
          <a:p>
            <a:pPr lvl="1" eaLnBrk="1" hangingPunct="1"/>
            <a:r>
              <a:rPr lang="en-US" dirty="0"/>
              <a:t>Hardware</a:t>
            </a:r>
          </a:p>
          <a:p>
            <a:pPr lvl="1" eaLnBrk="1" hangingPunct="1"/>
            <a:r>
              <a:rPr lang="en-US" dirty="0"/>
              <a:t>Software</a:t>
            </a:r>
          </a:p>
          <a:p>
            <a:pPr lvl="1" eaLnBrk="1" hangingPunct="1"/>
            <a:r>
              <a:rPr lang="en-US" dirty="0"/>
              <a:t>Data</a:t>
            </a:r>
          </a:p>
          <a:p>
            <a:pPr lvl="1" eaLnBrk="1" hangingPunct="1"/>
            <a:r>
              <a:rPr lang="en-US" dirty="0"/>
              <a:t>Users</a:t>
            </a:r>
          </a:p>
          <a:p>
            <a:pPr eaLnBrk="1" hangingPunct="1">
              <a:buFont typeface="Wingdings 2" pitchFamily="18" charset="2"/>
              <a:buNone/>
            </a:pPr>
            <a:endParaRPr lang="en-US" dirty="0"/>
          </a:p>
          <a:p>
            <a:pPr eaLnBrk="1" hangingPunct="1"/>
            <a:endParaRPr lang="en-US" dirty="0"/>
          </a:p>
          <a:p>
            <a:pPr eaLnBrk="1" hangingPunct="1"/>
            <a:endParaRPr lang="en-US" dirty="0"/>
          </a:p>
          <a:p>
            <a:pPr eaLnBrk="1" hangingPunct="1"/>
            <a:endParaRPr lang="en-US" dirty="0"/>
          </a:p>
          <a:p>
            <a:pPr eaLnBrk="1" hangingPunct="1"/>
            <a:endParaRPr lang="en-US" dirty="0"/>
          </a:p>
          <a:p>
            <a:pPr eaLnBrk="1" hangingPunct="1"/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517525"/>
          </a:xfrm>
        </p:spPr>
        <p:txBody>
          <a:bodyPr>
            <a:normAutofit fontScale="90000"/>
          </a:bodyPr>
          <a:lstStyle/>
          <a:p>
            <a:pPr algn="ctr">
              <a:defRPr/>
            </a:pPr>
            <a:r>
              <a:rPr lang="en-US" dirty="0"/>
              <a:t>What Is a Computer?</a:t>
            </a:r>
          </a:p>
        </p:txBody>
      </p:sp>
      <p:sp>
        <p:nvSpPr>
          <p:cNvPr id="31747" name="Slide Number Placeholder 4"/>
          <p:cNvSpPr>
            <a:spLocks noGrp="1"/>
          </p:cNvSpPr>
          <p:nvPr>
            <p:ph type="sldNum" sz="quarter" idx="1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fld id="{D459D9ED-74DD-470C-A941-56EC53111887}" type="slidenum">
              <a:rPr lang="en-US" smtClean="0">
                <a:solidFill>
                  <a:schemeClr val="tx2"/>
                </a:solidFill>
              </a:rPr>
              <a:pPr eaLnBrk="1" hangingPunct="1"/>
              <a:t>3</a:t>
            </a:fld>
            <a:endParaRPr lang="en-US">
              <a:solidFill>
                <a:schemeClr val="tx2"/>
              </a:solidFill>
            </a:endParaRPr>
          </a:p>
        </p:txBody>
      </p:sp>
      <p:pic>
        <p:nvPicPr>
          <p:cNvPr id="31748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1371600"/>
            <a:ext cx="4038600" cy="4116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1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800" y="457200"/>
            <a:ext cx="6464300" cy="2362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771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fld id="{75D31F29-5DE4-4602-BF88-48482760C3A0}" type="slidenum">
              <a:rPr lang="en-US" smtClean="0">
                <a:latin typeface="Arial" charset="0"/>
              </a:rPr>
              <a:pPr eaLnBrk="1" hangingPunct="1"/>
              <a:t>4</a:t>
            </a:fld>
            <a:endParaRPr lang="en-US">
              <a:latin typeface="Arial" charset="0"/>
            </a:endParaRPr>
          </a:p>
        </p:txBody>
      </p:sp>
      <p:pic>
        <p:nvPicPr>
          <p:cNvPr id="32772" name="Picture 2" descr="whatiscompute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2628900"/>
            <a:ext cx="746760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3" name="Rectangle 6"/>
          <p:cNvSpPr>
            <a:spLocks noChangeArrowheads="1"/>
          </p:cNvSpPr>
          <p:nvPr/>
        </p:nvSpPr>
        <p:spPr bwMode="auto">
          <a:xfrm>
            <a:off x="533400" y="5318125"/>
            <a:ext cx="7467600" cy="100647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/>
          <a:p>
            <a:pPr>
              <a:spcBef>
                <a:spcPct val="20000"/>
              </a:spcBef>
              <a:defRPr/>
            </a:pPr>
            <a:r>
              <a:rPr lang="en-US" sz="2000" dirty="0"/>
              <a:t>A </a:t>
            </a:r>
            <a:r>
              <a:rPr lang="en-US" sz="2000" b="1" dirty="0">
                <a:solidFill>
                  <a:srgbClr val="FF0000"/>
                </a:solidFill>
              </a:rPr>
              <a:t>computer</a:t>
            </a:r>
            <a:r>
              <a:rPr lang="en-US" sz="2000" dirty="0"/>
              <a:t> is an </a:t>
            </a:r>
            <a:r>
              <a:rPr lang="en-US" sz="2000" b="1" i="1" dirty="0">
                <a:solidFill>
                  <a:schemeClr val="accent2">
                    <a:lumMod val="50000"/>
                  </a:schemeClr>
                </a:solidFill>
              </a:rPr>
              <a:t>electronic device</a:t>
            </a:r>
            <a:r>
              <a:rPr lang="en-US" sz="2000" b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US" sz="2000" dirty="0"/>
              <a:t>that can be programmed to </a:t>
            </a:r>
            <a:r>
              <a:rPr lang="en-US" sz="2000" b="1" i="1" dirty="0">
                <a:solidFill>
                  <a:schemeClr val="accent2">
                    <a:lumMod val="50000"/>
                  </a:schemeClr>
                </a:solidFill>
              </a:rPr>
              <a:t>accept data</a:t>
            </a:r>
            <a:r>
              <a:rPr lang="en-US" sz="2000" b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US" sz="2000" dirty="0"/>
              <a:t>(</a:t>
            </a:r>
            <a:r>
              <a:rPr lang="en-US" sz="2000" i="1" dirty="0"/>
              <a:t>input</a:t>
            </a:r>
            <a:r>
              <a:rPr lang="en-US" sz="2000" dirty="0"/>
              <a:t>),</a:t>
            </a:r>
            <a:r>
              <a:rPr lang="en-US" sz="2000" b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US" sz="2000" b="1" i="1" dirty="0">
                <a:solidFill>
                  <a:schemeClr val="accent2">
                    <a:lumMod val="50000"/>
                  </a:schemeClr>
                </a:solidFill>
              </a:rPr>
              <a:t>process</a:t>
            </a:r>
            <a:r>
              <a:rPr lang="en-US" sz="2000" b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US" sz="2000" dirty="0"/>
              <a:t>it into </a:t>
            </a:r>
            <a:r>
              <a:rPr lang="en-US" sz="2000" b="1" i="1" dirty="0">
                <a:solidFill>
                  <a:schemeClr val="accent2">
                    <a:lumMod val="50000"/>
                  </a:schemeClr>
                </a:solidFill>
              </a:rPr>
              <a:t>useful information</a:t>
            </a:r>
            <a:r>
              <a:rPr lang="en-US" sz="2000" b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US" sz="2000" dirty="0"/>
              <a:t>(</a:t>
            </a:r>
            <a:r>
              <a:rPr lang="en-US" sz="2000" i="1" dirty="0"/>
              <a:t>output</a:t>
            </a:r>
            <a:r>
              <a:rPr lang="en-US" sz="2000" dirty="0"/>
              <a:t>), and </a:t>
            </a:r>
            <a:r>
              <a:rPr lang="en-US" sz="2000" b="1" i="1" dirty="0">
                <a:solidFill>
                  <a:schemeClr val="accent2">
                    <a:lumMod val="50000"/>
                  </a:schemeClr>
                </a:solidFill>
              </a:rPr>
              <a:t>store</a:t>
            </a:r>
            <a:r>
              <a:rPr lang="en-US" sz="2000" dirty="0"/>
              <a:t> it in a </a:t>
            </a:r>
            <a:r>
              <a:rPr lang="en-US" sz="2000" i="1" dirty="0"/>
              <a:t>storage</a:t>
            </a:r>
            <a:r>
              <a:rPr lang="en-US" sz="2000" dirty="0"/>
              <a:t> media for future use</a:t>
            </a:r>
          </a:p>
        </p:txBody>
      </p:sp>
      <p:sp>
        <p:nvSpPr>
          <p:cNvPr id="32774" name="Rectangle 8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308725" y="3619500"/>
            <a:ext cx="1981200" cy="53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 type="none" w="med" len="sm"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2775" name="Rectangle 9">
            <a:hlinkClick r:id="rId5" action="ppaction://hlinksldjump"/>
          </p:cNvPr>
          <p:cNvSpPr>
            <a:spLocks noChangeArrowheads="1"/>
          </p:cNvSpPr>
          <p:nvPr/>
        </p:nvSpPr>
        <p:spPr bwMode="auto">
          <a:xfrm>
            <a:off x="3200400" y="2362200"/>
            <a:ext cx="2057400" cy="2133600"/>
          </a:xfrm>
          <a:prstGeom prst="rect">
            <a:avLst/>
          </a:prstGeom>
          <a:noFill/>
          <a:ln w="28575">
            <a:solidFill>
              <a:schemeClr val="tx1"/>
            </a:solidFill>
            <a:prstDash val="dash"/>
            <a:miter lim="800000"/>
            <a:headEnd/>
            <a:tailEnd type="none" w="med" len="sm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2776" name="Rectangle 10">
            <a:hlinkClick r:id="rId5" action="ppaction://hlinksldjump"/>
          </p:cNvPr>
          <p:cNvSpPr>
            <a:spLocks noChangeArrowheads="1"/>
          </p:cNvSpPr>
          <p:nvPr/>
        </p:nvSpPr>
        <p:spPr bwMode="auto">
          <a:xfrm>
            <a:off x="3500438" y="4341813"/>
            <a:ext cx="1984375" cy="53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 type="none" w="med" len="sm"/>
              </a14:hiddenLine>
            </a:ext>
          </a:extLst>
        </p:spPr>
        <p:txBody>
          <a:bodyPr wrap="none" anchor="ctr"/>
          <a:lstStyle/>
          <a:p>
            <a:pPr algn="ctr"/>
            <a:endParaRPr lang="en-US"/>
          </a:p>
        </p:txBody>
      </p:sp>
      <p:sp>
        <p:nvSpPr>
          <p:cNvPr id="7178" name="Rectangle 11"/>
          <p:cNvSpPr>
            <a:spLocks noChangeArrowheads="1"/>
          </p:cNvSpPr>
          <p:nvPr/>
        </p:nvSpPr>
        <p:spPr bwMode="auto">
          <a:xfrm>
            <a:off x="3505200" y="2362200"/>
            <a:ext cx="1431925" cy="400050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sz="2000" u="sng" dirty="0">
                <a:solidFill>
                  <a:schemeClr val="accent2">
                    <a:lumMod val="50000"/>
                  </a:schemeClr>
                </a:solidFill>
              </a:rPr>
              <a:t>System Unit</a:t>
            </a:r>
          </a:p>
        </p:txBody>
      </p:sp>
      <p:sp>
        <p:nvSpPr>
          <p:cNvPr id="14" name="Title 1"/>
          <p:cNvSpPr txBox="1">
            <a:spLocks/>
          </p:cNvSpPr>
          <p:nvPr/>
        </p:nvSpPr>
        <p:spPr>
          <a:xfrm>
            <a:off x="457200" y="304800"/>
            <a:ext cx="7239000" cy="517525"/>
          </a:xfrm>
          <a:prstGeom prst="rect">
            <a:avLst/>
          </a:prstGeom>
        </p:spPr>
        <p:txBody>
          <a:bodyPr>
            <a:normAutofit fontScale="90000" lnSpcReduction="20000"/>
          </a:bodyPr>
          <a:lstStyle/>
          <a:p>
            <a:pPr eaLnBrk="0" hangingPunct="0">
              <a:defRPr/>
            </a:pPr>
            <a:r>
              <a:rPr lang="en-US" sz="3800" b="1" cap="all" dirty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latin typeface="+mj-lt"/>
                <a:ea typeface="+mj-ea"/>
                <a:cs typeface="+mj-cs"/>
              </a:rPr>
              <a:t>What Is a Computer?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669925"/>
          </a:xfrm>
        </p:spPr>
        <p:txBody>
          <a:bodyPr/>
          <a:lstStyle/>
          <a:p>
            <a:pPr>
              <a:defRPr/>
            </a:pPr>
            <a:r>
              <a:rPr lang="en-US" dirty="0"/>
              <a:t>What Is a Computer?</a:t>
            </a:r>
          </a:p>
        </p:txBody>
      </p:sp>
      <p:pic>
        <p:nvPicPr>
          <p:cNvPr id="8" name="Content Placeholder 7" descr="Fig1-02.gif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438400" y="1371600"/>
            <a:ext cx="3773488" cy="4648200"/>
          </a:xfrm>
        </p:spPr>
      </p:pic>
      <p:sp>
        <p:nvSpPr>
          <p:cNvPr id="33795" name="Slide Number Placeholder 4"/>
          <p:cNvSpPr>
            <a:spLocks noGrp="1"/>
          </p:cNvSpPr>
          <p:nvPr>
            <p:ph type="sldNum" sz="quarter" idx="1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fld id="{75AF365D-F722-4B08-9754-EA28CF5309FB}" type="slidenum">
              <a:rPr lang="en-US" smtClean="0">
                <a:solidFill>
                  <a:schemeClr val="tx2"/>
                </a:solidFill>
              </a:rPr>
              <a:pPr eaLnBrk="1" hangingPunct="1"/>
              <a:t>5</a:t>
            </a:fld>
            <a:endParaRPr lang="en-US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669925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dirty="0"/>
              <a:t>The Components of a Computer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219200"/>
            <a:ext cx="8001000" cy="50292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dirty="0"/>
              <a:t>A computer contains many electric, electronic, and mechanical components known as </a:t>
            </a:r>
            <a:r>
              <a:rPr lang="en-US" b="1" dirty="0">
                <a:solidFill>
                  <a:schemeClr val="accent6">
                    <a:lumMod val="75000"/>
                  </a:schemeClr>
                </a:solidFill>
              </a:rPr>
              <a:t>hardware</a:t>
            </a:r>
            <a:endParaRPr lang="en-US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4820" name="Slide Number Placeholder 4"/>
          <p:cNvSpPr>
            <a:spLocks noGrp="1"/>
          </p:cNvSpPr>
          <p:nvPr>
            <p:ph type="sldNum" sz="quarter" idx="1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fld id="{2757C068-2F6C-473E-8774-5A58A3BD169D}" type="slidenum">
              <a:rPr lang="en-US" smtClean="0">
                <a:solidFill>
                  <a:schemeClr val="tx2"/>
                </a:solidFill>
              </a:rPr>
              <a:pPr eaLnBrk="1" hangingPunct="1"/>
              <a:t>6</a:t>
            </a:fld>
            <a:endParaRPr lang="en-US">
              <a:solidFill>
                <a:schemeClr val="tx2"/>
              </a:solidFill>
            </a:endParaRPr>
          </a:p>
        </p:txBody>
      </p:sp>
      <p:graphicFrame>
        <p:nvGraphicFramePr>
          <p:cNvPr id="7" name="Diagram 6"/>
          <p:cNvGraphicFramePr/>
          <p:nvPr/>
        </p:nvGraphicFramePr>
        <p:xfrm>
          <a:off x="152400" y="2514600"/>
          <a:ext cx="8839200" cy="3733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20040"/>
            <a:ext cx="7239000" cy="89916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/>
              <a:t>Information Processing Cycle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dirty="0"/>
              <a:t>Steps followed to process data</a:t>
            </a:r>
          </a:p>
          <a:p>
            <a:pPr marL="749300" lvl="1" indent="-457200" eaLnBrk="1" hangingPunct="1">
              <a:buFont typeface="Trebuchet MS" pitchFamily="34" charset="0"/>
              <a:buAutoNum type="arabicPeriod"/>
            </a:pPr>
            <a:r>
              <a:rPr lang="en-US" dirty="0"/>
              <a:t>Input</a:t>
            </a:r>
          </a:p>
          <a:p>
            <a:pPr marL="749300" lvl="1" indent="-457200" eaLnBrk="1" hangingPunct="1">
              <a:buFont typeface="Trebuchet MS" pitchFamily="34" charset="0"/>
              <a:buAutoNum type="arabicPeriod"/>
            </a:pPr>
            <a:r>
              <a:rPr lang="en-US" dirty="0"/>
              <a:t>Processing</a:t>
            </a:r>
          </a:p>
          <a:p>
            <a:pPr marL="749300" lvl="1" indent="-457200" eaLnBrk="1" hangingPunct="1">
              <a:buFont typeface="Trebuchet MS" pitchFamily="34" charset="0"/>
              <a:buAutoNum type="arabicPeriod"/>
            </a:pPr>
            <a:r>
              <a:rPr lang="en-US" dirty="0"/>
              <a:t>Output</a:t>
            </a:r>
          </a:p>
          <a:p>
            <a:pPr marL="749300" lvl="1" indent="-457200" eaLnBrk="1" hangingPunct="1">
              <a:buFont typeface="Trebuchet MS" pitchFamily="34" charset="0"/>
              <a:buAutoNum type="arabicPeriod"/>
            </a:pPr>
            <a:r>
              <a:rPr lang="en-US" dirty="0"/>
              <a:t>Storage	</a:t>
            </a:r>
          </a:p>
        </p:txBody>
      </p:sp>
      <p:pic>
        <p:nvPicPr>
          <p:cNvPr id="35844" name="Picture 4" descr="D:\My Documents\!books\norton im\chapter1\processing.t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5600" y="2590800"/>
            <a:ext cx="5105400" cy="381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US" dirty="0"/>
              <a:t>Advantages and Disadvantages </a:t>
            </a:r>
            <a:br>
              <a:rPr lang="en-US" dirty="0"/>
            </a:br>
            <a:r>
              <a:rPr lang="en-US" dirty="0"/>
              <a:t>of Using Computers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idx="1"/>
          </p:nvPr>
        </p:nvSpPr>
        <p:spPr>
          <a:xfrm>
            <a:off x="304800" y="1535113"/>
            <a:ext cx="4040188" cy="639762"/>
          </a:xfrm>
        </p:spPr>
        <p:txBody>
          <a:bodyPr>
            <a:normAutofit fontScale="92500" lnSpcReduction="10000"/>
          </a:bodyPr>
          <a:lstStyle/>
          <a:p>
            <a:pPr algn="ctr">
              <a:defRPr/>
            </a:pPr>
            <a:r>
              <a:rPr lang="en-US" dirty="0"/>
              <a:t>Advantages of </a:t>
            </a:r>
            <a:br>
              <a:rPr lang="en-US" dirty="0"/>
            </a:br>
            <a:r>
              <a:rPr lang="en-US" dirty="0"/>
              <a:t>Using Computers</a:t>
            </a:r>
          </a:p>
        </p:txBody>
      </p:sp>
      <p:graphicFrame>
        <p:nvGraphicFramePr>
          <p:cNvPr id="13" name="Content Placeholder 12"/>
          <p:cNvGraphicFramePr>
            <a:graphicFrameLocks noGrp="1"/>
          </p:cNvGraphicFramePr>
          <p:nvPr>
            <p:ph sz="half" idx="2"/>
          </p:nvPr>
        </p:nvGraphicFramePr>
        <p:xfrm>
          <a:off x="304800" y="2174875"/>
          <a:ext cx="4040188" cy="3951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9" name="Text Placeholder 8"/>
          <p:cNvSpPr>
            <a:spLocks noGrp="1"/>
          </p:cNvSpPr>
          <p:nvPr>
            <p:ph type="body" sz="quarter" idx="3"/>
          </p:nvPr>
        </p:nvSpPr>
        <p:spPr>
          <a:xfrm>
            <a:off x="4191000" y="1535113"/>
            <a:ext cx="4041775" cy="639762"/>
          </a:xfrm>
        </p:spPr>
        <p:txBody>
          <a:bodyPr>
            <a:normAutofit fontScale="92500" lnSpcReduction="10000"/>
          </a:bodyPr>
          <a:lstStyle/>
          <a:p>
            <a:pPr algn="ctr">
              <a:defRPr/>
            </a:pPr>
            <a:r>
              <a:rPr lang="en-US" dirty="0"/>
              <a:t>Disadvantages of </a:t>
            </a:r>
            <a:br>
              <a:rPr lang="en-US" dirty="0"/>
            </a:br>
            <a:r>
              <a:rPr lang="en-US" dirty="0"/>
              <a:t>Using Computers</a:t>
            </a:r>
          </a:p>
        </p:txBody>
      </p:sp>
      <p:graphicFrame>
        <p:nvGraphicFramePr>
          <p:cNvPr id="14" name="Content Placeholder 12"/>
          <p:cNvGraphicFramePr>
            <a:graphicFrameLocks noGrp="1"/>
          </p:cNvGraphicFramePr>
          <p:nvPr>
            <p:ph sz="quarter" idx="4"/>
          </p:nvPr>
        </p:nvGraphicFramePr>
        <p:xfrm>
          <a:off x="4191000" y="2174875"/>
          <a:ext cx="4041775" cy="3951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36869" name="Slide Number Placeholder 4"/>
          <p:cNvSpPr>
            <a:spLocks noGrp="1"/>
          </p:cNvSpPr>
          <p:nvPr>
            <p:ph type="sldNum" sz="quarter" idx="1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fld id="{F507585C-B5BA-4EA4-8513-C482CA04D3D3}" type="slidenum">
              <a:rPr lang="en-US" smtClean="0">
                <a:solidFill>
                  <a:schemeClr val="tx2"/>
                </a:solidFill>
              </a:rPr>
              <a:pPr eaLnBrk="1" hangingPunct="1"/>
              <a:t>8</a:t>
            </a:fld>
            <a:endParaRPr lang="en-US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9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US" dirty="0"/>
              <a:t>Advantages and Disadvantages </a:t>
            </a:r>
            <a:br>
              <a:rPr lang="en-US" dirty="0"/>
            </a:br>
            <a:r>
              <a:rPr lang="en-US" dirty="0"/>
              <a:t>of Using Computers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idx="1"/>
          </p:nvPr>
        </p:nvSpPr>
        <p:spPr>
          <a:xfrm>
            <a:off x="152400" y="1600200"/>
            <a:ext cx="8001000" cy="46482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sz="2800" b="1" dirty="0">
                <a:solidFill>
                  <a:schemeClr val="accent6">
                    <a:lumMod val="75000"/>
                  </a:schemeClr>
                </a:solidFill>
              </a:rPr>
              <a:t>Green computing</a:t>
            </a:r>
            <a:r>
              <a:rPr lang="en-US" sz="2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2800" dirty="0"/>
              <a:t>involves reducing the electricity consumed and environmental waste generated when using a computer</a:t>
            </a:r>
          </a:p>
          <a:p>
            <a:pPr>
              <a:defRPr/>
            </a:pPr>
            <a:r>
              <a:rPr lang="en-US" sz="2800" dirty="0"/>
              <a:t>Strategies include:</a:t>
            </a:r>
          </a:p>
          <a:p>
            <a:pPr lvl="1">
              <a:defRPr/>
            </a:pPr>
            <a:r>
              <a:rPr lang="en-US" sz="2000" dirty="0"/>
              <a:t>Recycling</a:t>
            </a:r>
          </a:p>
          <a:p>
            <a:pPr lvl="1">
              <a:defRPr/>
            </a:pPr>
            <a:r>
              <a:rPr lang="en-US" sz="2000" dirty="0"/>
              <a:t>Regulating manufacturing processes</a:t>
            </a:r>
          </a:p>
          <a:p>
            <a:pPr lvl="1">
              <a:defRPr/>
            </a:pPr>
            <a:r>
              <a:rPr lang="en-US" sz="2000" dirty="0"/>
              <a:t>Extending the life of computers</a:t>
            </a:r>
          </a:p>
          <a:p>
            <a:pPr lvl="1">
              <a:defRPr/>
            </a:pPr>
            <a:r>
              <a:rPr lang="en-US" sz="2000" dirty="0"/>
              <a:t>Immediately donating or properly disposing of replaced computers</a:t>
            </a:r>
          </a:p>
        </p:txBody>
      </p:sp>
      <p:sp>
        <p:nvSpPr>
          <p:cNvPr id="37892" name="Slide Number Placeholder 7"/>
          <p:cNvSpPr>
            <a:spLocks noGrp="1"/>
          </p:cNvSpPr>
          <p:nvPr>
            <p:ph type="sldNum" sz="quarter" idx="1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fld id="{27255E93-3F9F-4E2B-ABA6-D521D9E27465}" type="slidenum">
              <a:rPr lang="en-US" smtClean="0">
                <a:solidFill>
                  <a:schemeClr val="tx2"/>
                </a:solidFill>
              </a:rPr>
              <a:pPr eaLnBrk="1" hangingPunct="1"/>
              <a:t>9</a:t>
            </a:fld>
            <a:endParaRPr lang="en-US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125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669925"/>
          </a:xfrm>
        </p:spPr>
        <p:txBody>
          <a:bodyPr/>
          <a:lstStyle/>
          <a:p>
            <a:pPr>
              <a:defRPr/>
            </a:pPr>
            <a:r>
              <a:rPr lang="en-US" dirty="0"/>
              <a:t>Categories of Computers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</p:nvPr>
        </p:nvGraphicFramePr>
        <p:xfrm>
          <a:off x="228600" y="1447800"/>
          <a:ext cx="7696200" cy="4648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8917" name="Text Placeholder 7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8916" name="Slide Number Placeholder 4"/>
          <p:cNvSpPr>
            <a:spLocks noGrp="1"/>
          </p:cNvSpPr>
          <p:nvPr>
            <p:ph type="sldNum" sz="quarter" idx="1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fld id="{036399CC-0C8B-4CF5-A034-4C41F8E3AFCC}" type="slidenum">
              <a:rPr lang="en-US" smtClean="0">
                <a:solidFill>
                  <a:schemeClr val="tx2"/>
                </a:solidFill>
              </a:rPr>
              <a:pPr eaLnBrk="1" hangingPunct="1"/>
              <a:t>10</a:t>
            </a:fld>
            <a:endParaRPr lang="en-US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47F861D7-B07D-463A-BD11-E5C2C0C116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">
                                            <p:graphicEl>
                                              <a:dgm id="{47F861D7-B07D-463A-BD11-E5C2C0C1166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3F4BAA2F-CA2B-4674-8BDF-5A1D3FECC1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7">
                                            <p:graphicEl>
                                              <a:dgm id="{3F4BAA2F-CA2B-4674-8BDF-5A1D3FECC11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43C5E797-634A-4DF6-8A01-7C700B0E35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7">
                                            <p:graphicEl>
                                              <a:dgm id="{43C5E797-634A-4DF6-8A01-7C700B0E35A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E55BAA15-DD2B-45F6-A38B-FBE6116168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7">
                                            <p:graphicEl>
                                              <a:dgm id="{E55BAA15-DD2B-45F6-A38B-FBE61161685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0"/>
                            </p:stCondLst>
                            <p:childTnLst>
                              <p:par>
                                <p:cTn id="21" presetID="22" presetClass="entr" presetSubtype="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7F40F627-CD81-460B-BFF9-92EDA62CB8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7">
                                            <p:graphicEl>
                                              <a:dgm id="{7F40F627-CD81-460B-BFF9-92EDA62CB85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500"/>
                            </p:stCondLst>
                            <p:childTnLst>
                              <p:par>
                                <p:cTn id="25" presetID="22" presetClass="entr" presetSubtype="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6D49EC11-AA8F-44F6-A926-C5188E9FCF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7">
                                            <p:graphicEl>
                                              <a:dgm id="{6D49EC11-AA8F-44F6-A926-C5188E9FCF2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0"/>
                            </p:stCondLst>
                            <p:childTnLst>
                              <p:par>
                                <p:cTn id="29" presetID="22" presetClass="entr" presetSubtype="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BE0B41D-0AAF-49F3-A158-6E36CC487B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7">
                                            <p:graphicEl>
                                              <a:dgm id="{1BE0B41D-0AAF-49F3-A158-6E36CC487B1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 bld="lvlOne"/>
        </p:bldSub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669925"/>
          </a:xfrm>
        </p:spPr>
        <p:txBody>
          <a:bodyPr/>
          <a:lstStyle/>
          <a:p>
            <a:pPr>
              <a:defRPr/>
            </a:pPr>
            <a:r>
              <a:rPr lang="en-US" dirty="0"/>
              <a:t>Personal Computers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600200"/>
            <a:ext cx="8001000" cy="4648200"/>
          </a:xfrm>
        </p:spPr>
        <p:txBody>
          <a:bodyPr/>
          <a:lstStyle/>
          <a:p>
            <a:r>
              <a:rPr lang="en-US"/>
              <a:t>A </a:t>
            </a:r>
            <a:r>
              <a:rPr lang="en-US" b="1">
                <a:solidFill>
                  <a:srgbClr val="DB7531"/>
                </a:solidFill>
              </a:rPr>
              <a:t>personal computer</a:t>
            </a:r>
            <a:r>
              <a:rPr lang="en-US">
                <a:solidFill>
                  <a:srgbClr val="DB7531"/>
                </a:solidFill>
              </a:rPr>
              <a:t> </a:t>
            </a:r>
            <a:r>
              <a:rPr lang="en-US"/>
              <a:t>can perform all of its input, processing, output, and storage activities by itself</a:t>
            </a:r>
          </a:p>
          <a:p>
            <a:r>
              <a:rPr lang="en-US"/>
              <a:t>Two popular architectures are the PC and the Apple </a:t>
            </a:r>
            <a:r>
              <a:rPr lang="en-US" b="1">
                <a:solidFill>
                  <a:srgbClr val="DB7531"/>
                </a:solidFill>
              </a:rPr>
              <a:t>Desktop computer</a:t>
            </a:r>
          </a:p>
        </p:txBody>
      </p:sp>
      <p:sp>
        <p:nvSpPr>
          <p:cNvPr id="39943" name="Text Placeholder 9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9940" name="Slide Number Placeholder 4"/>
          <p:cNvSpPr>
            <a:spLocks noGrp="1"/>
          </p:cNvSpPr>
          <p:nvPr>
            <p:ph type="sldNum" sz="quarter" idx="1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fld id="{8C41B8A9-B197-458C-85B6-96D196AF0846}" type="slidenum">
              <a:rPr lang="en-US" smtClean="0">
                <a:solidFill>
                  <a:schemeClr val="tx2"/>
                </a:solidFill>
              </a:rPr>
              <a:pPr eaLnBrk="1" hangingPunct="1"/>
              <a:t>11</a:t>
            </a:fld>
            <a:endParaRPr lang="en-US">
              <a:solidFill>
                <a:schemeClr val="tx2"/>
              </a:solidFill>
            </a:endParaRPr>
          </a:p>
        </p:txBody>
      </p:sp>
      <p:pic>
        <p:nvPicPr>
          <p:cNvPr id="9" name="Picture 8" descr="Fig1-15.gif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4267200"/>
            <a:ext cx="3421063" cy="203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0200" y="4267200"/>
            <a:ext cx="2470150" cy="2057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13" presetID="9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17" presetID="9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US" dirty="0"/>
              <a:t>Mobile Computers and      Mobile Devices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</p:nvPr>
        </p:nvGraphicFramePr>
        <p:xfrm>
          <a:off x="228600" y="1524000"/>
          <a:ext cx="7924800" cy="4648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0964" name="Slide Number Placeholder 4"/>
          <p:cNvSpPr>
            <a:spLocks noGrp="1"/>
          </p:cNvSpPr>
          <p:nvPr>
            <p:ph type="sldNum" sz="quarter" idx="1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fld id="{A7D57BF1-3DFD-4651-AD03-2C51D975BA85}" type="slidenum">
              <a:rPr lang="en-US" smtClean="0">
                <a:solidFill>
                  <a:schemeClr val="tx2"/>
                </a:solidFill>
              </a:rPr>
              <a:pPr eaLnBrk="1" hangingPunct="1"/>
              <a:t>12</a:t>
            </a:fld>
            <a:endParaRPr lang="en-US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C91FDB67-FDBE-487B-975E-6FD486094C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>
                                            <p:graphicEl>
                                              <a:dgm id="{C91FDB67-FDBE-487B-975E-6FD486094CE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4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2F9D7D92-EB3D-4C9E-9E15-F42DD8B7FF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7">
                                            <p:graphicEl>
                                              <a:dgm id="{2F9D7D92-EB3D-4C9E-9E15-F42DD8B7FF8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8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3B59B54D-C374-4209-849C-26CA1FF989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7">
                                            <p:graphicEl>
                                              <a:dgm id="{3B59B54D-C374-4209-849C-26CA1FF989B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2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AFAB55F8-D438-4770-8A54-2C16AA2D5C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7">
                                            <p:graphicEl>
                                              <a:dgm id="{AFAB55F8-D438-4770-8A54-2C16AA2D5C8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6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7830E670-D9E4-46A9-9E2F-FA66678045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7">
                                            <p:graphicEl>
                                              <a:dgm id="{7830E670-D9E4-46A9-9E2F-FA666780457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085898F-0F47-4F0A-A851-DD10AD1B7C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7">
                                            <p:graphicEl>
                                              <a:dgm id="{0085898F-0F47-4F0A-A851-DD10AD1B7C5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 bld="one"/>
        </p:bldSub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US" dirty="0"/>
              <a:t>Mobile Computers and </a:t>
            </a:r>
            <a:br>
              <a:rPr lang="en-US" dirty="0"/>
            </a:br>
            <a:r>
              <a:rPr lang="en-US" dirty="0"/>
              <a:t>Mobile Devices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</p:nvPr>
        </p:nvGraphicFramePr>
        <p:xfrm>
          <a:off x="304800" y="1600200"/>
          <a:ext cx="8686800" cy="3886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1989" name="Text Placeholder 7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1988" name="Slide Number Placeholder 4"/>
          <p:cNvSpPr>
            <a:spLocks noGrp="1"/>
          </p:cNvSpPr>
          <p:nvPr>
            <p:ph type="sldNum" sz="quarter" idx="1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fld id="{1F21496A-63E3-4392-8720-633EEC902285}" type="slidenum">
              <a:rPr lang="en-US" smtClean="0">
                <a:solidFill>
                  <a:schemeClr val="tx2"/>
                </a:solidFill>
              </a:rPr>
              <a:pPr eaLnBrk="1" hangingPunct="1"/>
              <a:t>13</a:t>
            </a:fld>
            <a:endParaRPr lang="en-US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9EC58068-C623-451E-9229-D155B0B4BE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>
                                            <p:graphicEl>
                                              <a:dgm id="{9EC58068-C623-451E-9229-D155B0B4BE2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4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915C9BF-73A3-4968-AF12-E2E8A004C5B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7">
                                            <p:graphicEl>
                                              <a:dgm id="{F915C9BF-73A3-4968-AF12-E2E8A004C5B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8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BE87694D-F89C-4274-967D-EF3375E129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7">
                                            <p:graphicEl>
                                              <a:dgm id="{BE87694D-F89C-4274-967D-EF3375E129D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2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45AE4D7F-A184-4B95-AE61-6AA7281BC1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7">
                                            <p:graphicEl>
                                              <a:dgm id="{45AE4D7F-A184-4B95-AE61-6AA7281BC10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6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5791B85-C414-428D-B689-CB89FD4008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7">
                                            <p:graphicEl>
                                              <a:dgm id="{F5791B85-C414-428D-B689-CB89FD40088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7B30EB86-30E8-4375-928D-07F43F2EBF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7">
                                            <p:graphicEl>
                                              <a:dgm id="{7B30EB86-30E8-4375-928D-07F43F2EBFC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4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34844A73-89C5-4626-A097-2CFA732EB8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7">
                                            <p:graphicEl>
                                              <a:dgm id="{34844A73-89C5-4626-A097-2CFA732EB80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80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D5B96412-3E06-46C7-9B7F-650AA026A3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7">
                                            <p:graphicEl>
                                              <a:dgm id="{D5B96412-3E06-46C7-9B7F-650AA026A39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 bld="one"/>
        </p:bldSub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US" dirty="0"/>
              <a:t>Mobile Computers and Mobile Devices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</p:nvPr>
        </p:nvGraphicFramePr>
        <p:xfrm>
          <a:off x="152400" y="1600200"/>
          <a:ext cx="8839200" cy="381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3013" name="Text Placeholder 7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3012" name="Slide Number Placeholder 4"/>
          <p:cNvSpPr>
            <a:spLocks noGrp="1"/>
          </p:cNvSpPr>
          <p:nvPr>
            <p:ph type="sldNum" sz="quarter" idx="1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fld id="{812C1B0C-EBA2-41DA-961E-63702327D1F5}" type="slidenum">
              <a:rPr lang="en-US" smtClean="0">
                <a:solidFill>
                  <a:schemeClr val="tx2"/>
                </a:solidFill>
              </a:rPr>
              <a:pPr eaLnBrk="1" hangingPunct="1"/>
              <a:t>14</a:t>
            </a:fld>
            <a:endParaRPr lang="en-US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988AB4C5-D02B-4B7F-AE1A-2C8CCB60FD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>
                                            <p:graphicEl>
                                              <a:dgm id="{988AB4C5-D02B-4B7F-AE1A-2C8CCB60FDD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4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C5DB8470-A131-43C9-8D8B-5C6A642CF0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7">
                                            <p:graphicEl>
                                              <a:dgm id="{C5DB8470-A131-43C9-8D8B-5C6A642CF02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8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1089613-4E76-4D21-8496-18C6107A31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7">
                                            <p:graphicEl>
                                              <a:dgm id="{51089613-4E76-4D21-8496-18C6107A31B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2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AC07E485-726C-4C6C-8659-FB19CEEC22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7">
                                            <p:graphicEl>
                                              <a:dgm id="{AC07E485-726C-4C6C-8659-FB19CEEC22D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6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B1A3211-A0AB-4C42-8FC1-6CC296E051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7">
                                            <p:graphicEl>
                                              <a:dgm id="{0B1A3211-A0AB-4C42-8FC1-6CC296E051B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CD59D542-EBB3-4A87-9DAB-224361F9BA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7">
                                            <p:graphicEl>
                                              <a:dgm id="{CD59D542-EBB3-4A87-9DAB-224361F9BA7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 bld="one"/>
        </p:bldSub>
      </p:bldGraphic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Game Consoles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7696200" cy="4525963"/>
          </a:xfrm>
        </p:spPr>
        <p:txBody>
          <a:bodyPr/>
          <a:lstStyle/>
          <a:p>
            <a:r>
              <a:rPr lang="en-US"/>
              <a:t>A </a:t>
            </a:r>
            <a:r>
              <a:rPr lang="en-US" b="1">
                <a:solidFill>
                  <a:srgbClr val="DB7531"/>
                </a:solidFill>
              </a:rPr>
              <a:t>game console</a:t>
            </a:r>
            <a:r>
              <a:rPr lang="en-US">
                <a:solidFill>
                  <a:srgbClr val="DB7531"/>
                </a:solidFill>
              </a:rPr>
              <a:t> </a:t>
            </a:r>
            <a:r>
              <a:rPr lang="en-US"/>
              <a:t>is a mobile computing device designed for single-player or multiplayer video games</a:t>
            </a: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590799"/>
            <a:ext cx="4038600" cy="3302253"/>
          </a:xfrm>
        </p:spPr>
      </p:pic>
      <p:sp>
        <p:nvSpPr>
          <p:cNvPr id="44038" name="Text Placeholder 8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4036" name="Slide Number Placeholder 4"/>
          <p:cNvSpPr>
            <a:spLocks noGrp="1"/>
          </p:cNvSpPr>
          <p:nvPr>
            <p:ph type="sldNum" sz="quarter" idx="1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fld id="{FF8AEC5D-9752-4057-A4D7-75F06FB8C50E}" type="slidenum">
              <a:rPr lang="en-US" smtClean="0">
                <a:solidFill>
                  <a:schemeClr val="tx2"/>
                </a:solidFill>
              </a:rPr>
              <a:pPr eaLnBrk="1" hangingPunct="1"/>
              <a:t>15</a:t>
            </a:fld>
            <a:endParaRPr lang="en-US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Servers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7772400" cy="4525963"/>
          </a:xfrm>
        </p:spPr>
        <p:txBody>
          <a:bodyPr/>
          <a:lstStyle/>
          <a:p>
            <a:r>
              <a:rPr lang="en-US"/>
              <a:t>A </a:t>
            </a:r>
            <a:r>
              <a:rPr lang="en-US" b="1">
                <a:solidFill>
                  <a:srgbClr val="DB7531"/>
                </a:solidFill>
              </a:rPr>
              <a:t>server</a:t>
            </a:r>
            <a:r>
              <a:rPr lang="en-US"/>
              <a:t> controls access to the hardware, software, and other resources on a network</a:t>
            </a:r>
          </a:p>
          <a:p>
            <a:pPr lvl="1"/>
            <a:r>
              <a:rPr lang="en-US"/>
              <a:t>Provides a centralized storage area for programs, data, and information</a:t>
            </a:r>
          </a:p>
        </p:txBody>
      </p:sp>
      <p:pic>
        <p:nvPicPr>
          <p:cNvPr id="10" name="Content Placeholder 9" descr="Fig1-25.gif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419600" y="3048000"/>
            <a:ext cx="4038600" cy="3389313"/>
          </a:xfrm>
        </p:spPr>
      </p:pic>
      <p:sp>
        <p:nvSpPr>
          <p:cNvPr id="45062" name="Text Placeholder 7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5060" name="Slide Number Placeholder 4"/>
          <p:cNvSpPr>
            <a:spLocks noGrp="1"/>
          </p:cNvSpPr>
          <p:nvPr>
            <p:ph type="sldNum" sz="quarter" idx="1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fld id="{CEC6F640-20CA-47E3-98B2-CEC45258B0F0}" type="slidenum">
              <a:rPr lang="en-US" smtClean="0">
                <a:solidFill>
                  <a:schemeClr val="tx2"/>
                </a:solidFill>
              </a:rPr>
              <a:pPr eaLnBrk="1" hangingPunct="1"/>
              <a:t>16</a:t>
            </a:fld>
            <a:endParaRPr lang="en-US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13" presetID="9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669925"/>
          </a:xfrm>
        </p:spPr>
        <p:txBody>
          <a:bodyPr/>
          <a:lstStyle/>
          <a:p>
            <a:pPr>
              <a:defRPr/>
            </a:pPr>
            <a:r>
              <a:rPr lang="en-US" dirty="0"/>
              <a:t>Mainframes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95400"/>
            <a:ext cx="4419600" cy="4830763"/>
          </a:xfrm>
        </p:spPr>
        <p:txBody>
          <a:bodyPr/>
          <a:lstStyle/>
          <a:p>
            <a:r>
              <a:rPr lang="en-US"/>
              <a:t>A </a:t>
            </a:r>
            <a:r>
              <a:rPr lang="en-US" b="1">
                <a:solidFill>
                  <a:srgbClr val="DB7531"/>
                </a:solidFill>
              </a:rPr>
              <a:t>mainframe</a:t>
            </a:r>
            <a:r>
              <a:rPr lang="en-US"/>
              <a:t> is a large, expensive, powerful computer that can handle hundreds or thousands of connected users simultaneously</a:t>
            </a:r>
          </a:p>
        </p:txBody>
      </p:sp>
      <p:pic>
        <p:nvPicPr>
          <p:cNvPr id="8" name="Content Placeholder 7" descr="Fig1-26.gif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6950" y="1958181"/>
            <a:ext cx="3721100" cy="3810000"/>
          </a:xfrm>
        </p:spPr>
      </p:pic>
      <p:sp>
        <p:nvSpPr>
          <p:cNvPr id="46086" name="Text Placeholder 8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6085" name="Slide Number Placeholder 4"/>
          <p:cNvSpPr>
            <a:spLocks noGrp="1"/>
          </p:cNvSpPr>
          <p:nvPr>
            <p:ph type="sldNum" sz="quarter" idx="1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fld id="{1AF2613A-7D6A-4027-8254-322DD3E805E8}" type="slidenum">
              <a:rPr lang="en-US" smtClean="0">
                <a:solidFill>
                  <a:schemeClr val="tx2"/>
                </a:solidFill>
              </a:rPr>
              <a:pPr eaLnBrk="1" hangingPunct="1"/>
              <a:t>17</a:t>
            </a:fld>
            <a:endParaRPr lang="en-US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Supercomputers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600200"/>
            <a:ext cx="8001000" cy="4648200"/>
          </a:xfrm>
        </p:spPr>
        <p:txBody>
          <a:bodyPr/>
          <a:lstStyle/>
          <a:p>
            <a:r>
              <a:rPr lang="en-US" dirty="0"/>
              <a:t>A </a:t>
            </a:r>
            <a:r>
              <a:rPr lang="en-US" b="1" dirty="0">
                <a:solidFill>
                  <a:srgbClr val="DB7531"/>
                </a:solidFill>
              </a:rPr>
              <a:t>supercomputer</a:t>
            </a:r>
            <a:r>
              <a:rPr lang="en-US" dirty="0"/>
              <a:t> is the fastest, most powerful computer</a:t>
            </a:r>
          </a:p>
          <a:p>
            <a:pPr lvl="1"/>
            <a:r>
              <a:rPr lang="en-US" dirty="0"/>
              <a:t>Fastest supercomputers are capable of processing more than one quadrillion (10</a:t>
            </a:r>
            <a:r>
              <a:rPr lang="en-US" baseline="30000" dirty="0"/>
              <a:t>15</a:t>
            </a:r>
            <a:r>
              <a:rPr lang="en-US" dirty="0"/>
              <a:t>) instructions in a single second</a:t>
            </a:r>
          </a:p>
        </p:txBody>
      </p:sp>
      <p:sp>
        <p:nvSpPr>
          <p:cNvPr id="47110" name="Text Placeholder 8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7108" name="Slide Number Placeholder 4"/>
          <p:cNvSpPr>
            <a:spLocks noGrp="1"/>
          </p:cNvSpPr>
          <p:nvPr>
            <p:ph type="sldNum" sz="quarter" idx="1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fld id="{64AF531F-E0E0-4DA8-8E07-37F03B0FA9B6}" type="slidenum">
              <a:rPr lang="en-US" smtClean="0">
                <a:solidFill>
                  <a:schemeClr val="tx2"/>
                </a:solidFill>
              </a:rPr>
              <a:pPr eaLnBrk="1" hangingPunct="1"/>
              <a:t>18</a:t>
            </a:fld>
            <a:endParaRPr lang="en-US">
              <a:solidFill>
                <a:schemeClr val="tx2"/>
              </a:solidFill>
            </a:endParaRPr>
          </a:p>
        </p:txBody>
      </p:sp>
      <p:pic>
        <p:nvPicPr>
          <p:cNvPr id="8" name="Content Placeholder 7" descr="Fig1-27.gif"/>
          <p:cNvPicPr>
            <a:picLocks noGrp="1" noChangeAspect="1"/>
          </p:cNvPicPr>
          <p:nvPr>
            <p:ph sz="half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221288" y="3657600"/>
            <a:ext cx="3922712" cy="2582863"/>
          </a:xfrm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13" presetID="9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Embedded Computers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600200"/>
            <a:ext cx="8001000" cy="4648200"/>
          </a:xfrm>
        </p:spPr>
        <p:txBody>
          <a:bodyPr/>
          <a:lstStyle/>
          <a:p>
            <a:pPr>
              <a:defRPr/>
            </a:pPr>
            <a:r>
              <a:rPr lang="en-US" dirty="0"/>
              <a:t>An </a:t>
            </a:r>
            <a:r>
              <a:rPr lang="en-US" b="1" dirty="0">
                <a:solidFill>
                  <a:schemeClr val="accent6">
                    <a:lumMod val="75000"/>
                  </a:schemeClr>
                </a:solidFill>
              </a:rPr>
              <a:t>embedded computer</a:t>
            </a:r>
            <a:r>
              <a:rPr lang="en-US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dirty="0"/>
              <a:t>is a special-purpose computer that functions as a component in a larger product</a:t>
            </a:r>
          </a:p>
        </p:txBody>
      </p:sp>
      <p:sp>
        <p:nvSpPr>
          <p:cNvPr id="48134" name="Text Placeholder 7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8132" name="Slide Number Placeholder 4"/>
          <p:cNvSpPr>
            <a:spLocks noGrp="1"/>
          </p:cNvSpPr>
          <p:nvPr>
            <p:ph type="sldNum" sz="quarter" idx="1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fld id="{47CDBD4F-4198-4B2C-BF2C-E99800A93761}" type="slidenum">
              <a:rPr lang="en-US" smtClean="0">
                <a:solidFill>
                  <a:schemeClr val="tx2"/>
                </a:solidFill>
              </a:rPr>
              <a:pPr eaLnBrk="1" hangingPunct="1"/>
              <a:t>19</a:t>
            </a:fld>
            <a:endParaRPr lang="en-US">
              <a:solidFill>
                <a:schemeClr val="tx2"/>
              </a:solidFill>
            </a:endParaRPr>
          </a:p>
        </p:txBody>
      </p:sp>
      <p:graphicFrame>
        <p:nvGraphicFramePr>
          <p:cNvPr id="7" name="Diagram 6"/>
          <p:cNvGraphicFramePr/>
          <p:nvPr/>
        </p:nvGraphicFramePr>
        <p:xfrm>
          <a:off x="152400" y="3124200"/>
          <a:ext cx="8839200" cy="32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Embedded Computers</a:t>
            </a:r>
          </a:p>
        </p:txBody>
      </p:sp>
      <p:pic>
        <p:nvPicPr>
          <p:cNvPr id="8" name="Content Placeholder 7" descr="Fig1-28.gif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7233" y="1600200"/>
            <a:ext cx="6449534" cy="4648200"/>
          </a:xfrm>
        </p:spPr>
      </p:pic>
      <p:sp>
        <p:nvSpPr>
          <p:cNvPr id="49157" name="Text Placeholder 6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9155" name="Slide Number Placeholder 4"/>
          <p:cNvSpPr>
            <a:spLocks noGrp="1"/>
          </p:cNvSpPr>
          <p:nvPr>
            <p:ph type="sldNum" sz="quarter" idx="1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fld id="{93D2373B-E1CF-40F5-A033-969BBCF446B0}" type="slidenum">
              <a:rPr lang="en-US" smtClean="0">
                <a:solidFill>
                  <a:schemeClr val="tx2"/>
                </a:solidFill>
              </a:rPr>
              <a:pPr eaLnBrk="1" hangingPunct="1"/>
              <a:t>20</a:t>
            </a:fld>
            <a:endParaRPr lang="en-US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dirty="0"/>
              <a:t>Elements of Information System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US" dirty="0"/>
          </a:p>
          <a:p>
            <a:pPr eaLnBrk="1" hangingPunct="1"/>
            <a:r>
              <a:rPr lang="en-US" sz="3200" dirty="0"/>
              <a:t>Hardware</a:t>
            </a:r>
          </a:p>
          <a:p>
            <a:pPr eaLnBrk="1" hangingPunct="1"/>
            <a:r>
              <a:rPr lang="en-US" sz="3200" dirty="0"/>
              <a:t>Software</a:t>
            </a:r>
          </a:p>
          <a:p>
            <a:pPr eaLnBrk="1" hangingPunct="1"/>
            <a:r>
              <a:rPr lang="en-US" sz="3200" dirty="0"/>
              <a:t>Data</a:t>
            </a:r>
          </a:p>
          <a:p>
            <a:pPr eaLnBrk="1" hangingPunct="1"/>
            <a:r>
              <a:rPr lang="en-US" sz="3200" dirty="0"/>
              <a:t>User/People</a:t>
            </a:r>
          </a:p>
          <a:p>
            <a:pPr eaLnBrk="1" hangingPunct="1"/>
            <a:r>
              <a:rPr lang="en-US" sz="3200" dirty="0"/>
              <a:t>Procedures</a:t>
            </a:r>
          </a:p>
        </p:txBody>
      </p:sp>
      <p:pic>
        <p:nvPicPr>
          <p:cNvPr id="50180" name="Picture 7" descr="D:\My Documents\!books\norton im\chapter1\parts.t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2800" y="1905000"/>
            <a:ext cx="4711700" cy="324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US" dirty="0"/>
              <a:t>Elements of an Information System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0800" y="1708150"/>
            <a:ext cx="6502400" cy="4432300"/>
          </a:xfrm>
        </p:spPr>
      </p:pic>
      <p:sp>
        <p:nvSpPr>
          <p:cNvPr id="51205" name="Text Placeholder 7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1203" name="Slide Number Placeholder 4"/>
          <p:cNvSpPr>
            <a:spLocks noGrp="1"/>
          </p:cNvSpPr>
          <p:nvPr>
            <p:ph type="sldNum" sz="quarter" idx="1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fld id="{B9B329D6-21E3-4F59-B8E1-21A2C5D38954}" type="slidenum">
              <a:rPr lang="en-US" smtClean="0">
                <a:solidFill>
                  <a:schemeClr val="tx2"/>
                </a:solidFill>
              </a:rPr>
              <a:pPr eaLnBrk="1" hangingPunct="1"/>
              <a:t>22</a:t>
            </a:fld>
            <a:endParaRPr lang="en-US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dirty="0"/>
              <a:t>Elements of Information System</a:t>
            </a:r>
          </a:p>
        </p:txBody>
      </p:sp>
      <p:sp>
        <p:nvSpPr>
          <p:cNvPr id="5222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/>
              <a:t>Hardware</a:t>
            </a:r>
          </a:p>
          <a:p>
            <a:pPr lvl="1" eaLnBrk="1" hangingPunct="1"/>
            <a:r>
              <a:rPr lang="en-US"/>
              <a:t>Mechanical devices in the computer</a:t>
            </a:r>
          </a:p>
          <a:p>
            <a:pPr lvl="1" eaLnBrk="1" hangingPunct="1"/>
            <a:r>
              <a:rPr lang="en-US"/>
              <a:t>Anything that can be touched</a:t>
            </a:r>
          </a:p>
          <a:p>
            <a:pPr eaLnBrk="1" hangingPunct="1"/>
            <a:r>
              <a:rPr lang="en-US"/>
              <a:t>Software</a:t>
            </a:r>
          </a:p>
          <a:p>
            <a:pPr lvl="1" eaLnBrk="1" hangingPunct="1"/>
            <a:r>
              <a:rPr lang="en-US"/>
              <a:t>Tell the computer what to do</a:t>
            </a:r>
          </a:p>
          <a:p>
            <a:pPr lvl="1" eaLnBrk="1" hangingPunct="1"/>
            <a:r>
              <a:rPr lang="en-US"/>
              <a:t>Also called a program</a:t>
            </a:r>
          </a:p>
          <a:p>
            <a:pPr lvl="1" eaLnBrk="1" hangingPunct="1"/>
            <a:r>
              <a:rPr lang="en-US"/>
              <a:t>Thousands of programs exist</a:t>
            </a:r>
          </a:p>
          <a:p>
            <a:pPr lvl="1" eaLnBrk="1" hangingPunct="1"/>
            <a:endParaRPr lang="en-US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dirty="0"/>
              <a:t>Elements of Information System</a:t>
            </a:r>
          </a:p>
        </p:txBody>
      </p:sp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9725"/>
            <a:ext cx="7620000" cy="4846638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b="1"/>
              <a:t>Data</a:t>
            </a:r>
          </a:p>
          <a:p>
            <a:pPr lvl="1" eaLnBrk="1" hangingPunct="1"/>
            <a:r>
              <a:rPr lang="en-US"/>
              <a:t>Collection of unprocessed data</a:t>
            </a:r>
          </a:p>
          <a:p>
            <a:pPr lvl="2" eaLnBrk="1" hangingPunct="1"/>
            <a:r>
              <a:rPr lang="en-US"/>
              <a:t>raw material on which a computer operates </a:t>
            </a:r>
          </a:p>
          <a:p>
            <a:pPr lvl="2" eaLnBrk="1" hangingPunct="1"/>
            <a:r>
              <a:rPr lang="en-US"/>
              <a:t>Eg. Jan, Feb, Mar, Apr, May, Jun, 1.62, 3.94, 2.58, 5.59, 1.36, 4.55…</a:t>
            </a:r>
          </a:p>
          <a:p>
            <a:pPr lvl="1" eaLnBrk="1" hangingPunct="1"/>
            <a:r>
              <a:rPr lang="en-US"/>
              <a:t>Computer organize and present data as information</a:t>
            </a:r>
          </a:p>
          <a:p>
            <a:pPr lvl="1" eaLnBrk="1" hangingPunct="1">
              <a:lnSpc>
                <a:spcPct val="90000"/>
              </a:lnSpc>
            </a:pPr>
            <a:r>
              <a:rPr lang="en-US"/>
              <a:t>Information = Data + Structure</a:t>
            </a:r>
          </a:p>
          <a:p>
            <a:pPr lvl="1" eaLnBrk="1" hangingPunct="1">
              <a:lnSpc>
                <a:spcPct val="90000"/>
              </a:lnSpc>
            </a:pPr>
            <a:r>
              <a:rPr lang="en-US"/>
              <a:t>When some appropriate </a:t>
            </a:r>
            <a:r>
              <a:rPr lang="en-US" i="1"/>
              <a:t>structure</a:t>
            </a:r>
            <a:r>
              <a:rPr lang="en-US"/>
              <a:t> has been applied to the data, it becomes information </a:t>
            </a:r>
          </a:p>
          <a:p>
            <a:pPr lvl="2" eaLnBrk="1" hangingPunct="1">
              <a:lnSpc>
                <a:spcPct val="90000"/>
              </a:lnSpc>
            </a:pPr>
            <a:r>
              <a:rPr lang="en-US"/>
              <a:t>Eg. a graph, a table etc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dirty="0"/>
              <a:t>Elements of Information System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9725"/>
            <a:ext cx="7620000" cy="4846638"/>
          </a:xfrm>
        </p:spPr>
        <p:txBody>
          <a:bodyPr/>
          <a:lstStyle/>
          <a:p>
            <a:pPr eaLnBrk="1" hangingPunct="1"/>
            <a:r>
              <a:rPr lang="en-US"/>
              <a:t>Users</a:t>
            </a:r>
          </a:p>
          <a:p>
            <a:pPr lvl="1" eaLnBrk="1" hangingPunct="1"/>
            <a:r>
              <a:rPr lang="en-US"/>
              <a:t>People operating the computer</a:t>
            </a:r>
          </a:p>
          <a:p>
            <a:pPr lvl="1" eaLnBrk="1" hangingPunct="1"/>
            <a:r>
              <a:rPr lang="en-US"/>
              <a:t>Most important part</a:t>
            </a:r>
          </a:p>
          <a:p>
            <a:pPr lvl="1" eaLnBrk="1" hangingPunct="1"/>
            <a:r>
              <a:rPr lang="en-US"/>
              <a:t>Tell the computer what to do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822325"/>
          </a:xfrm>
        </p:spPr>
        <p:txBody>
          <a:bodyPr/>
          <a:lstStyle/>
          <a:p>
            <a:pPr>
              <a:defRPr/>
            </a:pPr>
            <a:r>
              <a:rPr lang="en-US" dirty="0"/>
              <a:t>Computer Software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>
                <a:solidFill>
                  <a:srgbClr val="DB7531"/>
                </a:solidFill>
              </a:rPr>
              <a:t>Software</a:t>
            </a:r>
            <a:r>
              <a:rPr lang="en-US"/>
              <a:t>, also called a </a:t>
            </a:r>
            <a:r>
              <a:rPr lang="en-US" b="1">
                <a:solidFill>
                  <a:srgbClr val="DB7531"/>
                </a:solidFill>
              </a:rPr>
              <a:t>program</a:t>
            </a:r>
            <a:r>
              <a:rPr lang="en-US"/>
              <a:t>, tells the computer what tasks to perform and how to perform them</a:t>
            </a:r>
            <a:endParaRPr lang="en-US" b="1"/>
          </a:p>
        </p:txBody>
      </p:sp>
      <p:sp>
        <p:nvSpPr>
          <p:cNvPr id="55302" name="Text Placeholder 7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5300" name="Slide Number Placeholder 4"/>
          <p:cNvSpPr>
            <a:spLocks noGrp="1"/>
          </p:cNvSpPr>
          <p:nvPr>
            <p:ph type="sldNum" sz="quarter" idx="1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fld id="{90E57DA4-2E22-45AE-B10D-721BB890CE53}" type="slidenum">
              <a:rPr lang="en-US" smtClean="0">
                <a:solidFill>
                  <a:schemeClr val="tx2"/>
                </a:solidFill>
              </a:rPr>
              <a:pPr eaLnBrk="1" hangingPunct="1"/>
              <a:t>26</a:t>
            </a:fld>
            <a:endParaRPr lang="en-US">
              <a:solidFill>
                <a:schemeClr val="tx2"/>
              </a:solidFill>
            </a:endParaRPr>
          </a:p>
        </p:txBody>
      </p:sp>
      <p:graphicFrame>
        <p:nvGraphicFramePr>
          <p:cNvPr id="7" name="Diagram 6"/>
          <p:cNvGraphicFramePr/>
          <p:nvPr/>
        </p:nvGraphicFramePr>
        <p:xfrm>
          <a:off x="1600200" y="3200400"/>
          <a:ext cx="5715000" cy="2870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/>
              <a:t>Software Runs The Machine</a:t>
            </a:r>
          </a:p>
        </p:txBody>
      </p:sp>
      <p:sp>
        <p:nvSpPr>
          <p:cNvPr id="563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/>
              <a:t>System software</a:t>
            </a:r>
          </a:p>
          <a:p>
            <a:pPr lvl="1" eaLnBrk="1" hangingPunct="1"/>
            <a:r>
              <a:rPr lang="en-US"/>
              <a:t>Most important software</a:t>
            </a:r>
          </a:p>
          <a:p>
            <a:pPr lvl="1" eaLnBrk="1" hangingPunct="1"/>
            <a:r>
              <a:rPr lang="en-US"/>
              <a:t>Operating system (OS)</a:t>
            </a:r>
          </a:p>
          <a:p>
            <a:pPr lvl="2" eaLnBrk="1" hangingPunct="1"/>
            <a:r>
              <a:rPr lang="en-US"/>
              <a:t>A set of system software programs in a computer that regulate the ways application software programs use the computer hardware and the ways that users control the computer. </a:t>
            </a:r>
          </a:p>
          <a:p>
            <a:pPr lvl="3" eaLnBrk="1" hangingPunct="1"/>
            <a:r>
              <a:rPr lang="en-US"/>
              <a:t>Eg. Microsoft Windows, Linux, SUN etc.</a:t>
            </a:r>
          </a:p>
          <a:p>
            <a:pPr lvl="1" eaLnBrk="1" hangingPunct="1"/>
            <a:r>
              <a:rPr lang="en-US"/>
              <a:t>Network operating system (OS)</a:t>
            </a:r>
          </a:p>
          <a:p>
            <a:pPr lvl="2" eaLnBrk="1" hangingPunct="1"/>
            <a:r>
              <a:rPr lang="en-US"/>
              <a:t>Eg. Windows Server 2003</a:t>
            </a:r>
          </a:p>
          <a:p>
            <a:pPr lvl="1" eaLnBrk="1" hangingPunct="1"/>
            <a:r>
              <a:rPr lang="en-US"/>
              <a:t>Utility</a:t>
            </a:r>
          </a:p>
          <a:p>
            <a:pPr lvl="2" eaLnBrk="1" hangingPunct="1"/>
            <a:r>
              <a:rPr lang="en-US"/>
              <a:t>Symantec AntiVirus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/>
              <a:t>Software Runs The Machine</a:t>
            </a:r>
          </a:p>
        </p:txBody>
      </p:sp>
      <p:sp>
        <p:nvSpPr>
          <p:cNvPr id="573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/>
              <a:t>Application software</a:t>
            </a:r>
          </a:p>
          <a:p>
            <a:pPr lvl="1" eaLnBrk="1" hangingPunct="1"/>
            <a:r>
              <a:rPr lang="en-US" sz="2400"/>
              <a:t>Complex programs written by the particular specialist companies.</a:t>
            </a:r>
          </a:p>
          <a:p>
            <a:pPr lvl="1" eaLnBrk="1" hangingPunct="1"/>
            <a:r>
              <a:rPr lang="en-US" sz="2400"/>
              <a:t>Accomplishes a specific task</a:t>
            </a:r>
          </a:p>
          <a:p>
            <a:pPr lvl="1" eaLnBrk="1" hangingPunct="1"/>
            <a:r>
              <a:rPr lang="en-US"/>
              <a:t>Covers most common uses of computers</a:t>
            </a:r>
          </a:p>
          <a:p>
            <a:pPr lvl="1" eaLnBrk="1" hangingPunct="1"/>
            <a:r>
              <a:rPr lang="en-US"/>
              <a:t>Eg. </a:t>
            </a:r>
          </a:p>
          <a:p>
            <a:pPr lvl="2" eaLnBrk="1" hangingPunct="1"/>
            <a:r>
              <a:rPr lang="en-US"/>
              <a:t>Adobe Photoshop</a:t>
            </a:r>
          </a:p>
          <a:p>
            <a:pPr lvl="2" eaLnBrk="1" hangingPunct="1"/>
            <a:r>
              <a:rPr lang="en-US"/>
              <a:t>Microsoft Word</a:t>
            </a:r>
          </a:p>
          <a:p>
            <a:pPr lvl="2" eaLnBrk="1" hangingPunct="1"/>
            <a:r>
              <a:rPr lang="en-US"/>
              <a:t>Microsoft Excel</a:t>
            </a:r>
          </a:p>
          <a:p>
            <a:pPr lvl="2" eaLnBrk="1" hangingPunct="1"/>
            <a:r>
              <a:rPr lang="en-US"/>
              <a:t>WinAmp</a:t>
            </a:r>
          </a:p>
          <a:p>
            <a:pPr lvl="2" eaLnBrk="1" hangingPunct="1"/>
            <a:r>
              <a:rPr lang="en-US"/>
              <a:t>WinZip </a:t>
            </a:r>
          </a:p>
          <a:p>
            <a:pPr lvl="2" eaLnBrk="1" hangingPunct="1"/>
            <a:r>
              <a:rPr lang="en-US"/>
              <a:t>etc.</a:t>
            </a:r>
          </a:p>
          <a:p>
            <a:pPr lvl="1" eaLnBrk="1" hangingPunct="1"/>
            <a:endParaRPr lang="en-US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i="1"/>
              <a:t>Computer Languages</a:t>
            </a:r>
          </a:p>
        </p:txBody>
      </p:sp>
      <p:sp>
        <p:nvSpPr>
          <p:cNvPr id="58371" name="Rectangle 3"/>
          <p:cNvSpPr>
            <a:spLocks noGrp="1" noChangeArrowheads="1"/>
          </p:cNvSpPr>
          <p:nvPr>
            <p:ph idx="1"/>
          </p:nvPr>
        </p:nvSpPr>
        <p:spPr>
          <a:xfrm>
            <a:off x="228600" y="2017713"/>
            <a:ext cx="7772400" cy="4459287"/>
          </a:xfrm>
        </p:spPr>
        <p:txBody>
          <a:bodyPr/>
          <a:lstStyle/>
          <a:p>
            <a:pPr eaLnBrk="1" hangingPunct="1"/>
            <a:r>
              <a:rPr lang="en-US" i="1"/>
              <a:t>Low level language</a:t>
            </a:r>
            <a:r>
              <a:rPr lang="en-US"/>
              <a:t>: </a:t>
            </a:r>
          </a:p>
          <a:p>
            <a:pPr lvl="1" eaLnBrk="1" hangingPunct="1"/>
            <a:r>
              <a:rPr lang="en-US"/>
              <a:t>uses machine code or assembly language, near to what happens inside the electronics of a particular machine.</a:t>
            </a:r>
          </a:p>
          <a:p>
            <a:pPr eaLnBrk="1" hangingPunct="1"/>
            <a:r>
              <a:rPr lang="en-US" i="1"/>
              <a:t>High level language</a:t>
            </a:r>
            <a:r>
              <a:rPr lang="en-US"/>
              <a:t>: </a:t>
            </a:r>
          </a:p>
          <a:p>
            <a:pPr lvl="1" eaLnBrk="1" hangingPunct="1"/>
            <a:r>
              <a:rPr lang="en-US"/>
              <a:t>nearer to the natural language in which human think.</a:t>
            </a:r>
          </a:p>
          <a:p>
            <a:pPr lvl="2" eaLnBrk="1" hangingPunct="1"/>
            <a:r>
              <a:rPr lang="en-US"/>
              <a:t>E.g. BASIC, Visual Basic, Prolog, C, C++, Java, FORTRAN.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675"/>
            <a:ext cx="7543800" cy="1143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dirty="0"/>
              <a:t>Examples of Computer Users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</p:nvPr>
        </p:nvGraphicFramePr>
        <p:xfrm>
          <a:off x="152400" y="1600200"/>
          <a:ext cx="8153400" cy="4343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9397" name="Text Placeholder 7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9396" name="Slide Number Placeholder 4"/>
          <p:cNvSpPr>
            <a:spLocks noGrp="1"/>
          </p:cNvSpPr>
          <p:nvPr>
            <p:ph type="sldNum" sz="quarter" idx="1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fld id="{1F9E0530-C1B0-467F-AF44-E722A0657328}" type="slidenum">
              <a:rPr lang="en-US" smtClean="0">
                <a:solidFill>
                  <a:schemeClr val="tx2"/>
                </a:solidFill>
              </a:rPr>
              <a:pPr eaLnBrk="1" hangingPunct="1"/>
              <a:t>30</a:t>
            </a:fld>
            <a:endParaRPr lang="en-US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E2347AB-C873-4AF7-9A8E-C01A6D2A6B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>
                                            <p:graphicEl>
                                              <a:dgm id="{5E2347AB-C873-4AF7-9A8E-C01A6D2A6BF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4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DF529D91-F0B2-4421-8CE4-A3C5D3E542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7">
                                            <p:graphicEl>
                                              <a:dgm id="{DF529D91-F0B2-4421-8CE4-A3C5D3E542E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8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3C54B383-A453-4C43-9811-8DAC599F36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7">
                                            <p:graphicEl>
                                              <a:dgm id="{3C54B383-A453-4C43-9811-8DAC599F367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2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C6CB2768-858A-4C53-8902-3FB6F2548F9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7">
                                            <p:graphicEl>
                                              <a:dgm id="{C6CB2768-858A-4C53-8902-3FB6F2548F9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6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4E38101-1BA3-4D65-8D38-DBCA9DE957E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7">
                                            <p:graphicEl>
                                              <a:dgm id="{F4E38101-1BA3-4D65-8D38-DBCA9DE957E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D03B989F-8574-4D70-A548-E37014D135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7">
                                            <p:graphicEl>
                                              <a:dgm id="{D03B989F-8574-4D70-A548-E37014D1359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4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BF46351F-8C74-429D-A677-2C1E78EBFE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7">
                                            <p:graphicEl>
                                              <a:dgm id="{BF46351F-8C74-429D-A677-2C1E78EBFEB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/>
        </p:bldSub>
      </p:bldGraphic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US" dirty="0"/>
              <a:t>Examples of Computer Usage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</p:nvPr>
        </p:nvGraphicFramePr>
        <p:xfrm>
          <a:off x="1371600" y="1676400"/>
          <a:ext cx="5867400" cy="4419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0421" name="Text Placeholder 7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0420" name="Slide Number Placeholder 4"/>
          <p:cNvSpPr>
            <a:spLocks noGrp="1"/>
          </p:cNvSpPr>
          <p:nvPr>
            <p:ph type="sldNum" sz="quarter" idx="1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fld id="{368EB3F9-1A7C-48EB-8B16-CA1958C2A0E3}" type="slidenum">
              <a:rPr lang="en-US" smtClean="0">
                <a:solidFill>
                  <a:schemeClr val="tx2"/>
                </a:solidFill>
              </a:rPr>
              <a:pPr eaLnBrk="1" hangingPunct="1"/>
              <a:t>31</a:t>
            </a:fld>
            <a:endParaRPr lang="en-US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E2347AB-C873-4AF7-9A8E-C01A6D2A6B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>
                                            <p:graphicEl>
                                              <a:dgm id="{5E2347AB-C873-4AF7-9A8E-C01A6D2A6BF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4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798B601C-C469-40B0-B409-F9FB123A68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7">
                                            <p:graphicEl>
                                              <a:dgm id="{798B601C-C469-40B0-B409-F9FB123A68C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8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6EA908BB-EA70-4CB8-AF3A-0F74CD818D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7">
                                            <p:graphicEl>
                                              <a:dgm id="{6EA908BB-EA70-4CB8-AF3A-0F74CD818D0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2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C097CB7-136E-4872-885D-9CD47C2E33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7">
                                            <p:graphicEl>
                                              <a:dgm id="{5C097CB7-136E-4872-885D-9CD47C2E33D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6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8C4B200D-B21A-4A55-B86C-5F8512F30F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7">
                                            <p:graphicEl>
                                              <a:dgm id="{8C4B200D-B21A-4A55-B86C-5F8512F30F3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/>
        </p:bldSub>
      </p:bldGraphic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US" dirty="0"/>
              <a:t>Computer Applications in Society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</p:nvPr>
        </p:nvGraphicFramePr>
        <p:xfrm>
          <a:off x="152400" y="1600200"/>
          <a:ext cx="79248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1445" name="Text Placeholder 7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1444" name="Slide Number Placeholder 4"/>
          <p:cNvSpPr>
            <a:spLocks noGrp="1"/>
          </p:cNvSpPr>
          <p:nvPr>
            <p:ph type="sldNum" sz="quarter" idx="1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fld id="{85F231F1-0E50-4609-99F2-66332C88EDC2}" type="slidenum">
              <a:rPr lang="en-US" smtClean="0">
                <a:solidFill>
                  <a:schemeClr val="tx2"/>
                </a:solidFill>
              </a:rPr>
              <a:pPr eaLnBrk="1" hangingPunct="1"/>
              <a:t>32</a:t>
            </a:fld>
            <a:endParaRPr lang="en-US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258B81F6-85C6-454D-8D2F-97327CBF3D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>
                                            <p:graphicEl>
                                              <a:dgm id="{258B81F6-85C6-454D-8D2F-97327CBF3D8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AACD533D-364A-4C0C-B2B0-7C56686F06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7">
                                            <p:graphicEl>
                                              <a:dgm id="{AACD533D-364A-4C0C-B2B0-7C56686F065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40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AB305CB1-5A4A-4BCF-9B91-C272A0F5BF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7">
                                            <p:graphicEl>
                                              <a:dgm id="{AB305CB1-5A4A-4BCF-9B91-C272A0F5BFE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40CCB13-B2D1-4770-BBC0-3436C3C053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">
                                            <p:graphicEl>
                                              <a:dgm id="{540CCB13-B2D1-4770-BBC0-3436C3C0538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7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48D4901-C7F2-4F89-A8C7-AF8E1F772A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">
                                            <p:graphicEl>
                                              <a:dgm id="{F48D4901-C7F2-4F89-A8C7-AF8E1F772A0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A6F1954-AFB1-417A-BC10-6DE617DDDF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7">
                                            <p:graphicEl>
                                              <a:dgm id="{FA6F1954-AFB1-417A-BC10-6DE617DDDFC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B02C9A1-3E0F-4D01-9DF7-D3DD58301A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7">
                                            <p:graphicEl>
                                              <a:dgm id="{FB02C9A1-3E0F-4D01-9DF7-D3DD58301AE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F0729FC-0E58-4040-8CF3-AFDF91AF9E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7">
                                            <p:graphicEl>
                                              <a:dgm id="{1F0729FC-0E58-4040-8CF3-AFDF91AF9E6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 bld="one"/>
        </p:bldSub>
      </p:bldGraphic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US" dirty="0"/>
              <a:t>Computer Applications in Society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</p:nvPr>
        </p:nvGraphicFramePr>
        <p:xfrm>
          <a:off x="76200" y="1600200"/>
          <a:ext cx="8001000" cy="4648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2469" name="Text Placeholder 7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2468" name="Slide Number Placeholder 4"/>
          <p:cNvSpPr>
            <a:spLocks noGrp="1"/>
          </p:cNvSpPr>
          <p:nvPr>
            <p:ph type="sldNum" sz="quarter" idx="1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fld id="{38412C32-4C80-4723-BBF4-C2B74FAB4FB7}" type="slidenum">
              <a:rPr lang="en-US" smtClean="0">
                <a:solidFill>
                  <a:schemeClr val="tx2"/>
                </a:solidFill>
              </a:rPr>
              <a:pPr eaLnBrk="1" hangingPunct="1"/>
              <a:t>33</a:t>
            </a:fld>
            <a:endParaRPr lang="en-US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258B81F6-85C6-454D-8D2F-97327CBF3D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>
                                            <p:graphicEl>
                                              <a:dgm id="{258B81F6-85C6-454D-8D2F-97327CBF3D8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AACD533D-364A-4C0C-B2B0-7C56686F06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7">
                                            <p:graphicEl>
                                              <a:dgm id="{AACD533D-364A-4C0C-B2B0-7C56686F065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40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AB305CB1-5A4A-4BCF-9B91-C272A0F5BF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7">
                                            <p:graphicEl>
                                              <a:dgm id="{AB305CB1-5A4A-4BCF-9B91-C272A0F5BFE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40CCB13-B2D1-4770-BBC0-3436C3C053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">
                                            <p:graphicEl>
                                              <a:dgm id="{540CCB13-B2D1-4770-BBC0-3436C3C0538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8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48D4901-C7F2-4F89-A8C7-AF8E1F772A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">
                                            <p:graphicEl>
                                              <a:dgm id="{F48D4901-C7F2-4F89-A8C7-AF8E1F772A0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A6F1954-AFB1-417A-BC10-6DE617DDDF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7">
                                            <p:graphicEl>
                                              <a:dgm id="{FA6F1954-AFB1-417A-BC10-6DE617DDDFC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2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B02C9A1-3E0F-4D01-9DF7-D3DD58301A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7">
                                            <p:graphicEl>
                                              <a:dgm id="{FB02C9A1-3E0F-4D01-9DF7-D3DD58301AE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F0729FC-0E58-4040-8CF3-AFDF91AF9E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7">
                                            <p:graphicEl>
                                              <a:dgm id="{1F0729FC-0E58-4040-8CF3-AFDF91AF9E6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 bld="one"/>
        </p:bldSub>
      </p:bldGraphic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Summary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</p:nvPr>
        </p:nvGraphicFramePr>
        <p:xfrm>
          <a:off x="152400" y="1600200"/>
          <a:ext cx="8839200" cy="4648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3494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US"/>
              <a:t>Page 39</a:t>
            </a:r>
          </a:p>
        </p:txBody>
      </p:sp>
      <p:sp>
        <p:nvSpPr>
          <p:cNvPr id="63493" name="Slide Number Placeholder 4"/>
          <p:cNvSpPr>
            <a:spLocks noGrp="1"/>
          </p:cNvSpPr>
          <p:nvPr>
            <p:ph type="sldNum" sz="quarter" idx="1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fld id="{B44CC361-2F9B-49DF-92C4-1DD787B7AB63}" type="slidenum">
              <a:rPr lang="en-US" smtClean="0">
                <a:solidFill>
                  <a:schemeClr val="tx2"/>
                </a:solidFill>
              </a:rPr>
              <a:pPr eaLnBrk="1" hangingPunct="1"/>
              <a:t>34</a:t>
            </a:fld>
            <a:endParaRPr lang="en-US">
              <a:solidFill>
                <a:schemeClr val="tx2"/>
              </a:solidFill>
            </a:endParaRPr>
          </a:p>
        </p:txBody>
      </p:sp>
      <p:sp>
        <p:nvSpPr>
          <p:cNvPr id="63492" name="Footer Placeholder 3"/>
          <p:cNvSpPr>
            <a:spLocks noGrp="1"/>
          </p:cNvSpPr>
          <p:nvPr>
            <p:ph type="ftr" sz="quarter" idx="15"/>
          </p:nvPr>
        </p:nvSpPr>
        <p:spPr bwMode="auto">
          <a:xfrm>
            <a:off x="2743200" y="6356350"/>
            <a:ext cx="3810000" cy="5016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en-US"/>
              <a:t>Discovering Computers 2012: Chapter 1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A2320912-8D9A-492B-894B-23596CF494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>
                                            <p:graphicEl>
                                              <a:dgm id="{A2320912-8D9A-492B-894B-23596CF4946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2B2AE91A-CA25-410A-A12A-3085D6A125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7">
                                            <p:graphicEl>
                                              <a:dgm id="{2B2AE91A-CA25-410A-A12A-3085D6A1256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92BD9B8-8CD1-4592-A73C-5C00A6FC23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7">
                                            <p:graphicEl>
                                              <a:dgm id="{092BD9B8-8CD1-4592-A73C-5C00A6FC23F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83A98E0-1AB4-4B04-BCEF-BF4198D70B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7">
                                            <p:graphicEl>
                                              <a:dgm id="{083A98E0-1AB4-4B04-BCEF-BF4198D70B3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F6DF823-0700-4723-9BA0-7B1C63D4D5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7">
                                            <p:graphicEl>
                                              <a:dgm id="{FF6DF823-0700-4723-9BA0-7B1C63D4D5A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BA588E5A-F3C2-413F-A008-CA94BE861D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7">
                                            <p:graphicEl>
                                              <a:dgm id="{BA588E5A-F3C2-413F-A008-CA94BE861D1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CBD9450A-D682-4F48-8360-9EB3330E5A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7">
                                            <p:graphicEl>
                                              <a:dgm id="{CBD9450A-D682-4F48-8360-9EB3330E5A9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D23508F1-F2FA-4A82-9298-D90B493D72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7">
                                            <p:graphicEl>
                                              <a:dgm id="{D23508F1-F2FA-4A82-9298-D90B493D724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 bld="one"/>
        </p:bldSub>
      </p:bldGraphic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68A9F1-1B24-1F20-C859-F51CDE9EDF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Test Your Understanding! </a:t>
            </a:r>
          </a:p>
        </p:txBody>
      </p:sp>
      <p:pic>
        <p:nvPicPr>
          <p:cNvPr id="5" name="Content Placeholder 4" descr="Qr code&#10;&#10;Description automatically generated">
            <a:extLst>
              <a:ext uri="{FF2B5EF4-FFF2-40B4-BE49-F238E27FC236}">
                <a16:creationId xmlns:a16="http://schemas.microsoft.com/office/drawing/2014/main" id="{FF9D404E-6FF4-CB3D-EA0D-6C7A4BF495B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09925" y="2510433"/>
            <a:ext cx="2724150" cy="2695575"/>
          </a:xfrm>
        </p:spPr>
      </p:pic>
    </p:spTree>
    <p:extLst>
      <p:ext uri="{BB962C8B-B14F-4D97-AF65-F5344CB8AC3E}">
        <p14:creationId xmlns:p14="http://schemas.microsoft.com/office/powerpoint/2010/main" val="297575332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- END -</a:t>
            </a:r>
          </a:p>
        </p:txBody>
      </p:sp>
      <p:sp>
        <p:nvSpPr>
          <p:cNvPr id="66563" name="Subtitle 4"/>
          <p:cNvSpPr>
            <a:spLocks noGrp="1"/>
          </p:cNvSpPr>
          <p:nvPr>
            <p:ph type="subTitle" idx="1"/>
          </p:nvPr>
        </p:nvSpPr>
        <p:spPr>
          <a:xfrm>
            <a:off x="3354388" y="3962400"/>
            <a:ext cx="5114925" cy="679450"/>
          </a:xfrm>
        </p:spPr>
        <p:txBody>
          <a:bodyPr>
            <a:normAutofit fontScale="92500" lnSpcReduction="20000"/>
          </a:bodyPr>
          <a:lstStyle/>
          <a:p>
            <a:r>
              <a:rPr lang="en-US" sz="5400" b="1" i="1" dirty="0">
                <a:solidFill>
                  <a:schemeClr val="tx1"/>
                </a:solidFill>
              </a:rPr>
              <a:t>Any question?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Thank you</a:t>
            </a:r>
          </a:p>
        </p:txBody>
      </p:sp>
      <p:sp>
        <p:nvSpPr>
          <p:cNvPr id="2" name="Subtitle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90622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1016</TotalTime>
  <Words>1283</Words>
  <Application>Microsoft Macintosh PowerPoint</Application>
  <PresentationFormat>On-screen Show (4:3)</PresentationFormat>
  <Paragraphs>302</Paragraphs>
  <Slides>37</Slides>
  <Notes>28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3" baseType="lpstr">
      <vt:lpstr>Arial</vt:lpstr>
      <vt:lpstr>Calibri</vt:lpstr>
      <vt:lpstr>Calibri Light</vt:lpstr>
      <vt:lpstr>Trebuchet MS</vt:lpstr>
      <vt:lpstr>Wingdings 2</vt:lpstr>
      <vt:lpstr>Office Theme</vt:lpstr>
      <vt:lpstr> </vt:lpstr>
      <vt:lpstr>Upon completion of this Chapter, you should be able to know:</vt:lpstr>
      <vt:lpstr>What Is a Computer?</vt:lpstr>
      <vt:lpstr>PowerPoint Presentation</vt:lpstr>
      <vt:lpstr>What Is a Computer?</vt:lpstr>
      <vt:lpstr>The Components of a Computer</vt:lpstr>
      <vt:lpstr>Information Processing Cycle</vt:lpstr>
      <vt:lpstr>Advantages and Disadvantages  of Using Computers</vt:lpstr>
      <vt:lpstr>Advantages and Disadvantages  of Using Computers</vt:lpstr>
      <vt:lpstr>Categories of Computers</vt:lpstr>
      <vt:lpstr>Personal Computers</vt:lpstr>
      <vt:lpstr>Mobile Computers and      Mobile Devices</vt:lpstr>
      <vt:lpstr>Mobile Computers and  Mobile Devices</vt:lpstr>
      <vt:lpstr>Mobile Computers and Mobile Devices</vt:lpstr>
      <vt:lpstr>Game Consoles</vt:lpstr>
      <vt:lpstr>Servers</vt:lpstr>
      <vt:lpstr>Mainframes</vt:lpstr>
      <vt:lpstr>Supercomputers</vt:lpstr>
      <vt:lpstr>Embedded Computers</vt:lpstr>
      <vt:lpstr>Embedded Computers</vt:lpstr>
      <vt:lpstr>Elements of Information System</vt:lpstr>
      <vt:lpstr>Elements of an Information System</vt:lpstr>
      <vt:lpstr>Elements of Information System</vt:lpstr>
      <vt:lpstr>Elements of Information System</vt:lpstr>
      <vt:lpstr>Elements of Information System</vt:lpstr>
      <vt:lpstr>Computer Software</vt:lpstr>
      <vt:lpstr>Software Runs The Machine</vt:lpstr>
      <vt:lpstr>Software Runs The Machine</vt:lpstr>
      <vt:lpstr>Computer Languages</vt:lpstr>
      <vt:lpstr>Examples of Computer Users</vt:lpstr>
      <vt:lpstr>Examples of Computer Usage</vt:lpstr>
      <vt:lpstr>Computer Applications in Society</vt:lpstr>
      <vt:lpstr>Computer Applications in Society</vt:lpstr>
      <vt:lpstr>Summary</vt:lpstr>
      <vt:lpstr>Test Your Understanding! </vt:lpstr>
      <vt:lpstr>- END -</vt:lpstr>
      <vt:lpstr>Thank you</vt:lpstr>
    </vt:vector>
  </TitlesOfParts>
  <Company>Taylor's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</dc:title>
  <dc:creator>Administrator</dc:creator>
  <cp:lastModifiedBy>AJ INTERNATIONAL GROUP UK BRANCH</cp:lastModifiedBy>
  <cp:revision>51</cp:revision>
  <cp:lastPrinted>2013-01-18T13:30:43Z</cp:lastPrinted>
  <dcterms:created xsi:type="dcterms:W3CDTF">2011-03-21T06:10:06Z</dcterms:created>
  <dcterms:modified xsi:type="dcterms:W3CDTF">2023-02-27T09:52:33Z</dcterms:modified>
</cp:coreProperties>
</file>