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3001E4-B5E0-4907-BA45-F8C9CCBAD582}" v="12" dt="2025-10-11T02:31:57.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889" autoAdjust="0"/>
    <p:restoredTop sz="94660"/>
  </p:normalViewPr>
  <p:slideViewPr>
    <p:cSldViewPr snapToGrid="0">
      <p:cViewPr>
        <p:scale>
          <a:sx n="87" d="100"/>
          <a:sy n="87" d="100"/>
        </p:scale>
        <p:origin x="10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microsoft.com/office/2015/10/relationships/revisionInfo" Target="revisionInfo.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Thorn" userId="0daed54f-d5ac-4095-9056-bab125447f37" providerId="ADAL" clId="{84DFFB0C-22F7-4533-AF44-856F926758C9}"/>
    <pc:docChg chg="custSel addSld modSld">
      <pc:chgData name="Andrew Thorn" userId="0daed54f-d5ac-4095-9056-bab125447f37" providerId="ADAL" clId="{84DFFB0C-22F7-4533-AF44-856F926758C9}" dt="2025-10-16T08:02:16.809" v="31675" actId="20577"/>
      <pc:docMkLst>
        <pc:docMk/>
      </pc:docMkLst>
      <pc:sldChg chg="modSp mod">
        <pc:chgData name="Andrew Thorn" userId="0daed54f-d5ac-4095-9056-bab125447f37" providerId="ADAL" clId="{84DFFB0C-22F7-4533-AF44-856F926758C9}" dt="2025-10-01T01:22:50.440" v="2206" actId="20577"/>
        <pc:sldMkLst>
          <pc:docMk/>
          <pc:sldMk cId="565721458" sldId="257"/>
        </pc:sldMkLst>
        <pc:spChg chg="mod">
          <ac:chgData name="Andrew Thorn" userId="0daed54f-d5ac-4095-9056-bab125447f37" providerId="ADAL" clId="{84DFFB0C-22F7-4533-AF44-856F926758C9}" dt="2025-10-01T01:22:50.440" v="2206" actId="20577"/>
          <ac:spMkLst>
            <pc:docMk/>
            <pc:sldMk cId="565721458" sldId="257"/>
            <ac:spMk id="3" creationId="{AB95FB1F-BAD7-6C3D-C492-F7A649EA3EEE}"/>
          </ac:spMkLst>
        </pc:spChg>
      </pc:sldChg>
      <pc:sldChg chg="modSp mod">
        <pc:chgData name="Andrew Thorn" userId="0daed54f-d5ac-4095-9056-bab125447f37" providerId="ADAL" clId="{84DFFB0C-22F7-4533-AF44-856F926758C9}" dt="2025-09-30T23:58:32.066" v="1393" actId="20577"/>
        <pc:sldMkLst>
          <pc:docMk/>
          <pc:sldMk cId="3554538603" sldId="258"/>
        </pc:sldMkLst>
        <pc:spChg chg="mod">
          <ac:chgData name="Andrew Thorn" userId="0daed54f-d5ac-4095-9056-bab125447f37" providerId="ADAL" clId="{84DFFB0C-22F7-4533-AF44-856F926758C9}" dt="2025-09-30T23:58:32.066" v="1393" actId="20577"/>
          <ac:spMkLst>
            <pc:docMk/>
            <pc:sldMk cId="3554538603" sldId="258"/>
            <ac:spMk id="3" creationId="{9547261A-ECA9-8667-2DD7-13C0487DD2C3}"/>
          </ac:spMkLst>
        </pc:spChg>
      </pc:sldChg>
      <pc:sldChg chg="modSp mod">
        <pc:chgData name="Andrew Thorn" userId="0daed54f-d5ac-4095-9056-bab125447f37" providerId="ADAL" clId="{84DFFB0C-22F7-4533-AF44-856F926758C9}" dt="2025-10-01T01:26:00.871" v="2385" actId="20577"/>
        <pc:sldMkLst>
          <pc:docMk/>
          <pc:sldMk cId="564547992" sldId="259"/>
        </pc:sldMkLst>
        <pc:spChg chg="mod">
          <ac:chgData name="Andrew Thorn" userId="0daed54f-d5ac-4095-9056-bab125447f37" providerId="ADAL" clId="{84DFFB0C-22F7-4533-AF44-856F926758C9}" dt="2025-10-01T01:26:00.871" v="2385" actId="20577"/>
          <ac:spMkLst>
            <pc:docMk/>
            <pc:sldMk cId="564547992" sldId="259"/>
            <ac:spMk id="3" creationId="{82FD9194-1D86-69E3-73FE-2B921673C413}"/>
          </ac:spMkLst>
        </pc:spChg>
      </pc:sldChg>
      <pc:sldChg chg="modSp mod">
        <pc:chgData name="Andrew Thorn" userId="0daed54f-d5ac-4095-9056-bab125447f37" providerId="ADAL" clId="{84DFFB0C-22F7-4533-AF44-856F926758C9}" dt="2025-10-01T00:00:29.565" v="1515" actId="20577"/>
        <pc:sldMkLst>
          <pc:docMk/>
          <pc:sldMk cId="820503353" sldId="260"/>
        </pc:sldMkLst>
        <pc:spChg chg="mod">
          <ac:chgData name="Andrew Thorn" userId="0daed54f-d5ac-4095-9056-bab125447f37" providerId="ADAL" clId="{84DFFB0C-22F7-4533-AF44-856F926758C9}" dt="2025-09-30T23:02:17.365" v="184" actId="20577"/>
          <ac:spMkLst>
            <pc:docMk/>
            <pc:sldMk cId="820503353" sldId="260"/>
            <ac:spMk id="2" creationId="{80BA8E07-DA06-E69F-87D8-90BEB5F6B5F8}"/>
          </ac:spMkLst>
        </pc:spChg>
        <pc:spChg chg="mod">
          <ac:chgData name="Andrew Thorn" userId="0daed54f-d5ac-4095-9056-bab125447f37" providerId="ADAL" clId="{84DFFB0C-22F7-4533-AF44-856F926758C9}" dt="2025-10-01T00:00:29.565" v="1515" actId="20577"/>
          <ac:spMkLst>
            <pc:docMk/>
            <pc:sldMk cId="820503353" sldId="260"/>
            <ac:spMk id="3" creationId="{B5FF4FE6-6B9C-8A04-585A-8541B2A1C978}"/>
          </ac:spMkLst>
        </pc:spChg>
      </pc:sldChg>
      <pc:sldChg chg="modSp mod">
        <pc:chgData name="Andrew Thorn" userId="0daed54f-d5ac-4095-9056-bab125447f37" providerId="ADAL" clId="{84DFFB0C-22F7-4533-AF44-856F926758C9}" dt="2025-10-01T01:36:57.465" v="2732" actId="14100"/>
        <pc:sldMkLst>
          <pc:docMk/>
          <pc:sldMk cId="191928847" sldId="261"/>
        </pc:sldMkLst>
        <pc:spChg chg="mod">
          <ac:chgData name="Andrew Thorn" userId="0daed54f-d5ac-4095-9056-bab125447f37" providerId="ADAL" clId="{84DFFB0C-22F7-4533-AF44-856F926758C9}" dt="2025-10-01T01:36:57.465" v="2732" actId="14100"/>
          <ac:spMkLst>
            <pc:docMk/>
            <pc:sldMk cId="191928847" sldId="261"/>
            <ac:spMk id="3" creationId="{76FF6DC3-965E-25E2-0D0B-206EB4C5BD6A}"/>
          </ac:spMkLst>
        </pc:spChg>
      </pc:sldChg>
      <pc:sldChg chg="modSp mod">
        <pc:chgData name="Andrew Thorn" userId="0daed54f-d5ac-4095-9056-bab125447f37" providerId="ADAL" clId="{84DFFB0C-22F7-4533-AF44-856F926758C9}" dt="2025-10-01T00:02:15.183" v="1640" actId="20577"/>
        <pc:sldMkLst>
          <pc:docMk/>
          <pc:sldMk cId="1148627602" sldId="262"/>
        </pc:sldMkLst>
        <pc:spChg chg="mod">
          <ac:chgData name="Andrew Thorn" userId="0daed54f-d5ac-4095-9056-bab125447f37" providerId="ADAL" clId="{84DFFB0C-22F7-4533-AF44-856F926758C9}" dt="2025-10-01T00:02:15.183" v="1640" actId="20577"/>
          <ac:spMkLst>
            <pc:docMk/>
            <pc:sldMk cId="1148627602" sldId="262"/>
            <ac:spMk id="3" creationId="{B4A6DDB8-398C-8EFE-E5E7-2418C5A32050}"/>
          </ac:spMkLst>
        </pc:spChg>
      </pc:sldChg>
      <pc:sldChg chg="modSp mod">
        <pc:chgData name="Andrew Thorn" userId="0daed54f-d5ac-4095-9056-bab125447f37" providerId="ADAL" clId="{84DFFB0C-22F7-4533-AF44-856F926758C9}" dt="2025-10-01T01:40:42.664" v="3018" actId="20577"/>
        <pc:sldMkLst>
          <pc:docMk/>
          <pc:sldMk cId="1834491428" sldId="263"/>
        </pc:sldMkLst>
        <pc:spChg chg="mod">
          <ac:chgData name="Andrew Thorn" userId="0daed54f-d5ac-4095-9056-bab125447f37" providerId="ADAL" clId="{84DFFB0C-22F7-4533-AF44-856F926758C9}" dt="2025-10-01T01:40:42.664" v="3018" actId="20577"/>
          <ac:spMkLst>
            <pc:docMk/>
            <pc:sldMk cId="1834491428" sldId="263"/>
            <ac:spMk id="3" creationId="{35F62F0E-6416-A3EB-074F-0488346794CE}"/>
          </ac:spMkLst>
        </pc:spChg>
      </pc:sldChg>
      <pc:sldChg chg="modSp mod">
        <pc:chgData name="Andrew Thorn" userId="0daed54f-d5ac-4095-9056-bab125447f37" providerId="ADAL" clId="{84DFFB0C-22F7-4533-AF44-856F926758C9}" dt="2025-09-30T23:51:40.470" v="952" actId="20577"/>
        <pc:sldMkLst>
          <pc:docMk/>
          <pc:sldMk cId="954264824" sldId="264"/>
        </pc:sldMkLst>
        <pc:spChg chg="mod">
          <ac:chgData name="Andrew Thorn" userId="0daed54f-d5ac-4095-9056-bab125447f37" providerId="ADAL" clId="{84DFFB0C-22F7-4533-AF44-856F926758C9}" dt="2025-09-30T23:51:40.470" v="952" actId="20577"/>
          <ac:spMkLst>
            <pc:docMk/>
            <pc:sldMk cId="954264824" sldId="264"/>
            <ac:spMk id="3" creationId="{4BC9E774-4EA1-0BE8-A0DD-BA867507A981}"/>
          </ac:spMkLst>
        </pc:spChg>
      </pc:sldChg>
      <pc:sldChg chg="modSp mod">
        <pc:chgData name="Andrew Thorn" userId="0daed54f-d5ac-4095-9056-bab125447f37" providerId="ADAL" clId="{84DFFB0C-22F7-4533-AF44-856F926758C9}" dt="2025-10-01T10:44:44.393" v="3914" actId="20577"/>
        <pc:sldMkLst>
          <pc:docMk/>
          <pc:sldMk cId="1572833046" sldId="265"/>
        </pc:sldMkLst>
        <pc:spChg chg="mod">
          <ac:chgData name="Andrew Thorn" userId="0daed54f-d5ac-4095-9056-bab125447f37" providerId="ADAL" clId="{84DFFB0C-22F7-4533-AF44-856F926758C9}" dt="2025-10-01T10:44:44.393" v="3914" actId="20577"/>
          <ac:spMkLst>
            <pc:docMk/>
            <pc:sldMk cId="1572833046" sldId="265"/>
            <ac:spMk id="3" creationId="{F30AEE73-3A13-172A-FD4E-F11EF2E3272A}"/>
          </ac:spMkLst>
        </pc:spChg>
      </pc:sldChg>
      <pc:sldChg chg="modSp mod">
        <pc:chgData name="Andrew Thorn" userId="0daed54f-d5ac-4095-9056-bab125447f37" providerId="ADAL" clId="{84DFFB0C-22F7-4533-AF44-856F926758C9}" dt="2025-10-01T01:59:10.804" v="3327" actId="27636"/>
        <pc:sldMkLst>
          <pc:docMk/>
          <pc:sldMk cId="1744134652" sldId="266"/>
        </pc:sldMkLst>
        <pc:spChg chg="mod">
          <ac:chgData name="Andrew Thorn" userId="0daed54f-d5ac-4095-9056-bab125447f37" providerId="ADAL" clId="{84DFFB0C-22F7-4533-AF44-856F926758C9}" dt="2025-10-01T01:59:10.804" v="3327" actId="27636"/>
          <ac:spMkLst>
            <pc:docMk/>
            <pc:sldMk cId="1744134652" sldId="266"/>
            <ac:spMk id="3" creationId="{6765D3B1-B691-A3E1-ADE9-BAC64BA4C6C3}"/>
          </ac:spMkLst>
        </pc:spChg>
      </pc:sldChg>
      <pc:sldChg chg="modSp mod">
        <pc:chgData name="Andrew Thorn" userId="0daed54f-d5ac-4095-9056-bab125447f37" providerId="ADAL" clId="{84DFFB0C-22F7-4533-AF44-856F926758C9}" dt="2025-10-01T00:03:11.936" v="1661" actId="20577"/>
        <pc:sldMkLst>
          <pc:docMk/>
          <pc:sldMk cId="693518342" sldId="267"/>
        </pc:sldMkLst>
        <pc:spChg chg="mod">
          <ac:chgData name="Andrew Thorn" userId="0daed54f-d5ac-4095-9056-bab125447f37" providerId="ADAL" clId="{84DFFB0C-22F7-4533-AF44-856F926758C9}" dt="2025-10-01T00:03:11.936" v="1661" actId="20577"/>
          <ac:spMkLst>
            <pc:docMk/>
            <pc:sldMk cId="693518342" sldId="267"/>
            <ac:spMk id="3" creationId="{933AA823-CFB6-CFA7-7A19-075E43BA3842}"/>
          </ac:spMkLst>
        </pc:spChg>
      </pc:sldChg>
      <pc:sldChg chg="modSp mod">
        <pc:chgData name="Andrew Thorn" userId="0daed54f-d5ac-4095-9056-bab125447f37" providerId="ADAL" clId="{84DFFB0C-22F7-4533-AF44-856F926758C9}" dt="2025-10-09T07:59:22.852" v="27482" actId="20577"/>
        <pc:sldMkLst>
          <pc:docMk/>
          <pc:sldMk cId="621430612" sldId="268"/>
        </pc:sldMkLst>
        <pc:spChg chg="mod">
          <ac:chgData name="Andrew Thorn" userId="0daed54f-d5ac-4095-9056-bab125447f37" providerId="ADAL" clId="{84DFFB0C-22F7-4533-AF44-856F926758C9}" dt="2025-10-09T07:59:22.852" v="27482" actId="20577"/>
          <ac:spMkLst>
            <pc:docMk/>
            <pc:sldMk cId="621430612" sldId="268"/>
            <ac:spMk id="3" creationId="{E1D1E511-0335-8272-779B-AE6A9AD417BC}"/>
          </ac:spMkLst>
        </pc:spChg>
      </pc:sldChg>
      <pc:sldChg chg="modSp mod">
        <pc:chgData name="Andrew Thorn" userId="0daed54f-d5ac-4095-9056-bab125447f37" providerId="ADAL" clId="{84DFFB0C-22F7-4533-AF44-856F926758C9}" dt="2025-10-01T10:39:13.145" v="3538" actId="20577"/>
        <pc:sldMkLst>
          <pc:docMk/>
          <pc:sldMk cId="1093327521" sldId="269"/>
        </pc:sldMkLst>
        <pc:spChg chg="mod">
          <ac:chgData name="Andrew Thorn" userId="0daed54f-d5ac-4095-9056-bab125447f37" providerId="ADAL" clId="{84DFFB0C-22F7-4533-AF44-856F926758C9}" dt="2025-10-01T10:39:13.145" v="3538" actId="20577"/>
          <ac:spMkLst>
            <pc:docMk/>
            <pc:sldMk cId="1093327521" sldId="269"/>
            <ac:spMk id="3" creationId="{C965EFF6-72C1-06F1-82BD-FD6362FEF718}"/>
          </ac:spMkLst>
        </pc:spChg>
      </pc:sldChg>
      <pc:sldChg chg="modSp mod">
        <pc:chgData name="Andrew Thorn" userId="0daed54f-d5ac-4095-9056-bab125447f37" providerId="ADAL" clId="{84DFFB0C-22F7-4533-AF44-856F926758C9}" dt="2025-10-01T00:05:11.181" v="1833" actId="20577"/>
        <pc:sldMkLst>
          <pc:docMk/>
          <pc:sldMk cId="3532577664" sldId="270"/>
        </pc:sldMkLst>
        <pc:spChg chg="mod">
          <ac:chgData name="Andrew Thorn" userId="0daed54f-d5ac-4095-9056-bab125447f37" providerId="ADAL" clId="{84DFFB0C-22F7-4533-AF44-856F926758C9}" dt="2025-10-01T00:05:11.181" v="1833" actId="20577"/>
          <ac:spMkLst>
            <pc:docMk/>
            <pc:sldMk cId="3532577664" sldId="270"/>
            <ac:spMk id="3" creationId="{0091B600-E593-4FCF-2E53-0872C34C4FA2}"/>
          </ac:spMkLst>
        </pc:spChg>
      </pc:sldChg>
      <pc:sldChg chg="modSp mod">
        <pc:chgData name="Andrew Thorn" userId="0daed54f-d5ac-4095-9056-bab125447f37" providerId="ADAL" clId="{84DFFB0C-22F7-4533-AF44-856F926758C9}" dt="2025-10-01T10:42:07.276" v="3800" actId="20577"/>
        <pc:sldMkLst>
          <pc:docMk/>
          <pc:sldMk cId="4130985202" sldId="271"/>
        </pc:sldMkLst>
        <pc:spChg chg="mod">
          <ac:chgData name="Andrew Thorn" userId="0daed54f-d5ac-4095-9056-bab125447f37" providerId="ADAL" clId="{84DFFB0C-22F7-4533-AF44-856F926758C9}" dt="2025-10-01T10:42:07.276" v="3800" actId="20577"/>
          <ac:spMkLst>
            <pc:docMk/>
            <pc:sldMk cId="4130985202" sldId="271"/>
            <ac:spMk id="3" creationId="{C2A8C8D3-5CBE-EA77-2611-582A0206ECA6}"/>
          </ac:spMkLst>
        </pc:spChg>
      </pc:sldChg>
      <pc:sldChg chg="modSp mod">
        <pc:chgData name="Andrew Thorn" userId="0daed54f-d5ac-4095-9056-bab125447f37" providerId="ADAL" clId="{84DFFB0C-22F7-4533-AF44-856F926758C9}" dt="2025-10-01T23:34:39.687" v="5504" actId="20577"/>
        <pc:sldMkLst>
          <pc:docMk/>
          <pc:sldMk cId="1538065229" sldId="272"/>
        </pc:sldMkLst>
        <pc:spChg chg="mod">
          <ac:chgData name="Andrew Thorn" userId="0daed54f-d5ac-4095-9056-bab125447f37" providerId="ADAL" clId="{84DFFB0C-22F7-4533-AF44-856F926758C9}" dt="2025-10-01T23:34:39.687" v="5504" actId="20577"/>
          <ac:spMkLst>
            <pc:docMk/>
            <pc:sldMk cId="1538065229" sldId="272"/>
            <ac:spMk id="3" creationId="{DF97B2CA-0FE2-437D-80C2-EB731C0207C3}"/>
          </ac:spMkLst>
        </pc:spChg>
      </pc:sldChg>
      <pc:sldChg chg="modSp mod">
        <pc:chgData name="Andrew Thorn" userId="0daed54f-d5ac-4095-9056-bab125447f37" providerId="ADAL" clId="{84DFFB0C-22F7-4533-AF44-856F926758C9}" dt="2025-10-02T01:54:09.074" v="7945" actId="20577"/>
        <pc:sldMkLst>
          <pc:docMk/>
          <pc:sldMk cId="3041656093" sldId="273"/>
        </pc:sldMkLst>
        <pc:spChg chg="mod">
          <ac:chgData name="Andrew Thorn" userId="0daed54f-d5ac-4095-9056-bab125447f37" providerId="ADAL" clId="{84DFFB0C-22F7-4533-AF44-856F926758C9}" dt="2025-10-01T15:40:44.204" v="4256" actId="20577"/>
          <ac:spMkLst>
            <pc:docMk/>
            <pc:sldMk cId="3041656093" sldId="273"/>
            <ac:spMk id="2" creationId="{F46896EE-CBC2-D7B7-5214-07AA65889D92}"/>
          </ac:spMkLst>
        </pc:spChg>
        <pc:spChg chg="mod">
          <ac:chgData name="Andrew Thorn" userId="0daed54f-d5ac-4095-9056-bab125447f37" providerId="ADAL" clId="{84DFFB0C-22F7-4533-AF44-856F926758C9}" dt="2025-10-02T01:54:09.074" v="7945" actId="20577"/>
          <ac:spMkLst>
            <pc:docMk/>
            <pc:sldMk cId="3041656093" sldId="273"/>
            <ac:spMk id="3" creationId="{C624BB1F-5693-61D1-E9E8-91170F962264}"/>
          </ac:spMkLst>
        </pc:spChg>
      </pc:sldChg>
      <pc:sldChg chg="modSp mod">
        <pc:chgData name="Andrew Thorn" userId="0daed54f-d5ac-4095-9056-bab125447f37" providerId="ADAL" clId="{84DFFB0C-22F7-4533-AF44-856F926758C9}" dt="2025-10-02T01:39:29.450" v="7837" actId="20577"/>
        <pc:sldMkLst>
          <pc:docMk/>
          <pc:sldMk cId="2745975924" sldId="274"/>
        </pc:sldMkLst>
        <pc:spChg chg="mod">
          <ac:chgData name="Andrew Thorn" userId="0daed54f-d5ac-4095-9056-bab125447f37" providerId="ADAL" clId="{84DFFB0C-22F7-4533-AF44-856F926758C9}" dt="2025-10-01T15:41:02.440" v="4269" actId="20577"/>
          <ac:spMkLst>
            <pc:docMk/>
            <pc:sldMk cId="2745975924" sldId="274"/>
            <ac:spMk id="2" creationId="{FD6E6CB9-85A0-588E-80F9-BC8C21C801EE}"/>
          </ac:spMkLst>
        </pc:spChg>
        <pc:spChg chg="mod">
          <ac:chgData name="Andrew Thorn" userId="0daed54f-d5ac-4095-9056-bab125447f37" providerId="ADAL" clId="{84DFFB0C-22F7-4533-AF44-856F926758C9}" dt="2025-10-02T01:39:29.450" v="7837" actId="20577"/>
          <ac:spMkLst>
            <pc:docMk/>
            <pc:sldMk cId="2745975924" sldId="274"/>
            <ac:spMk id="3" creationId="{23CFCA17-D9B7-C3EA-033C-2FA07E43D85C}"/>
          </ac:spMkLst>
        </pc:spChg>
      </pc:sldChg>
      <pc:sldChg chg="modSp mod">
        <pc:chgData name="Andrew Thorn" userId="0daed54f-d5ac-4095-9056-bab125447f37" providerId="ADAL" clId="{84DFFB0C-22F7-4533-AF44-856F926758C9}" dt="2025-10-01T23:37:18.006" v="5765" actId="20577"/>
        <pc:sldMkLst>
          <pc:docMk/>
          <pc:sldMk cId="3484306223" sldId="275"/>
        </pc:sldMkLst>
        <pc:spChg chg="mod">
          <ac:chgData name="Andrew Thorn" userId="0daed54f-d5ac-4095-9056-bab125447f37" providerId="ADAL" clId="{84DFFB0C-22F7-4533-AF44-856F926758C9}" dt="2025-10-01T15:41:29.206" v="4282" actId="20577"/>
          <ac:spMkLst>
            <pc:docMk/>
            <pc:sldMk cId="3484306223" sldId="275"/>
            <ac:spMk id="2" creationId="{B477C0EC-6B8C-5018-78FB-EAA7E371A93E}"/>
          </ac:spMkLst>
        </pc:spChg>
        <pc:spChg chg="mod">
          <ac:chgData name="Andrew Thorn" userId="0daed54f-d5ac-4095-9056-bab125447f37" providerId="ADAL" clId="{84DFFB0C-22F7-4533-AF44-856F926758C9}" dt="2025-10-01T23:37:18.006" v="5765" actId="20577"/>
          <ac:spMkLst>
            <pc:docMk/>
            <pc:sldMk cId="3484306223" sldId="275"/>
            <ac:spMk id="3" creationId="{521CF6A6-C108-576D-902F-1CF2CE4F8B74}"/>
          </ac:spMkLst>
        </pc:spChg>
      </pc:sldChg>
      <pc:sldChg chg="modSp mod">
        <pc:chgData name="Andrew Thorn" userId="0daed54f-d5ac-4095-9056-bab125447f37" providerId="ADAL" clId="{84DFFB0C-22F7-4533-AF44-856F926758C9}" dt="2025-10-02T01:58:35.216" v="8337" actId="20577"/>
        <pc:sldMkLst>
          <pc:docMk/>
          <pc:sldMk cId="32642603" sldId="276"/>
        </pc:sldMkLst>
        <pc:spChg chg="mod">
          <ac:chgData name="Andrew Thorn" userId="0daed54f-d5ac-4095-9056-bab125447f37" providerId="ADAL" clId="{84DFFB0C-22F7-4533-AF44-856F926758C9}" dt="2025-10-01T15:41:44.355" v="4295" actId="20577"/>
          <ac:spMkLst>
            <pc:docMk/>
            <pc:sldMk cId="32642603" sldId="276"/>
            <ac:spMk id="2" creationId="{701466FF-0975-976A-EA18-E8DAE3D7DF24}"/>
          </ac:spMkLst>
        </pc:spChg>
        <pc:spChg chg="mod">
          <ac:chgData name="Andrew Thorn" userId="0daed54f-d5ac-4095-9056-bab125447f37" providerId="ADAL" clId="{84DFFB0C-22F7-4533-AF44-856F926758C9}" dt="2025-10-02T01:58:35.216" v="8337" actId="20577"/>
          <ac:spMkLst>
            <pc:docMk/>
            <pc:sldMk cId="32642603" sldId="276"/>
            <ac:spMk id="3" creationId="{590EDA44-16C2-4231-214E-D636F11B900B}"/>
          </ac:spMkLst>
        </pc:spChg>
      </pc:sldChg>
      <pc:sldChg chg="modSp mod">
        <pc:chgData name="Andrew Thorn" userId="0daed54f-d5ac-4095-9056-bab125447f37" providerId="ADAL" clId="{84DFFB0C-22F7-4533-AF44-856F926758C9}" dt="2025-10-01T23:39:33.404" v="5991" actId="20577"/>
        <pc:sldMkLst>
          <pc:docMk/>
          <pc:sldMk cId="1152613593" sldId="277"/>
        </pc:sldMkLst>
        <pc:spChg chg="mod">
          <ac:chgData name="Andrew Thorn" userId="0daed54f-d5ac-4095-9056-bab125447f37" providerId="ADAL" clId="{84DFFB0C-22F7-4533-AF44-856F926758C9}" dt="2025-10-01T15:42:10.022" v="4308" actId="20577"/>
          <ac:spMkLst>
            <pc:docMk/>
            <pc:sldMk cId="1152613593" sldId="277"/>
            <ac:spMk id="2" creationId="{4D30C584-1428-5A08-9D3D-2BADE3171C0A}"/>
          </ac:spMkLst>
        </pc:spChg>
        <pc:spChg chg="mod">
          <ac:chgData name="Andrew Thorn" userId="0daed54f-d5ac-4095-9056-bab125447f37" providerId="ADAL" clId="{84DFFB0C-22F7-4533-AF44-856F926758C9}" dt="2025-10-01T23:39:33.404" v="5991" actId="20577"/>
          <ac:spMkLst>
            <pc:docMk/>
            <pc:sldMk cId="1152613593" sldId="277"/>
            <ac:spMk id="3" creationId="{30C15823-2BEB-6341-34E9-24F3A6FA77F2}"/>
          </ac:spMkLst>
        </pc:spChg>
      </pc:sldChg>
      <pc:sldChg chg="modSp mod">
        <pc:chgData name="Andrew Thorn" userId="0daed54f-d5ac-4095-9056-bab125447f37" providerId="ADAL" clId="{84DFFB0C-22F7-4533-AF44-856F926758C9}" dt="2025-10-02T02:02:36.321" v="8720" actId="27636"/>
        <pc:sldMkLst>
          <pc:docMk/>
          <pc:sldMk cId="126104568" sldId="278"/>
        </pc:sldMkLst>
        <pc:spChg chg="mod">
          <ac:chgData name="Andrew Thorn" userId="0daed54f-d5ac-4095-9056-bab125447f37" providerId="ADAL" clId="{84DFFB0C-22F7-4533-AF44-856F926758C9}" dt="2025-10-01T15:42:46.250" v="4339" actId="20577"/>
          <ac:spMkLst>
            <pc:docMk/>
            <pc:sldMk cId="126104568" sldId="278"/>
            <ac:spMk id="2" creationId="{30A33092-BE49-D244-C0AD-E3E9F81CF8C8}"/>
          </ac:spMkLst>
        </pc:spChg>
        <pc:spChg chg="mod">
          <ac:chgData name="Andrew Thorn" userId="0daed54f-d5ac-4095-9056-bab125447f37" providerId="ADAL" clId="{84DFFB0C-22F7-4533-AF44-856F926758C9}" dt="2025-10-02T02:02:36.321" v="8720" actId="27636"/>
          <ac:spMkLst>
            <pc:docMk/>
            <pc:sldMk cId="126104568" sldId="278"/>
            <ac:spMk id="3" creationId="{E36ED026-1E8D-2464-2388-BAA1339E883A}"/>
          </ac:spMkLst>
        </pc:spChg>
      </pc:sldChg>
      <pc:sldChg chg="modSp mod">
        <pc:chgData name="Andrew Thorn" userId="0daed54f-d5ac-4095-9056-bab125447f37" providerId="ADAL" clId="{84DFFB0C-22F7-4533-AF44-856F926758C9}" dt="2025-10-09T08:16:11.817" v="27483" actId="20577"/>
        <pc:sldMkLst>
          <pc:docMk/>
          <pc:sldMk cId="702850513" sldId="279"/>
        </pc:sldMkLst>
        <pc:spChg chg="mod">
          <ac:chgData name="Andrew Thorn" userId="0daed54f-d5ac-4095-9056-bab125447f37" providerId="ADAL" clId="{84DFFB0C-22F7-4533-AF44-856F926758C9}" dt="2025-10-01T15:43:16.788" v="4370" actId="20577"/>
          <ac:spMkLst>
            <pc:docMk/>
            <pc:sldMk cId="702850513" sldId="279"/>
            <ac:spMk id="2" creationId="{492655BC-3424-6538-A7BC-FAFFDE7B8DA5}"/>
          </ac:spMkLst>
        </pc:spChg>
        <pc:spChg chg="mod">
          <ac:chgData name="Andrew Thorn" userId="0daed54f-d5ac-4095-9056-bab125447f37" providerId="ADAL" clId="{84DFFB0C-22F7-4533-AF44-856F926758C9}" dt="2025-10-09T08:16:11.817" v="27483" actId="20577"/>
          <ac:spMkLst>
            <pc:docMk/>
            <pc:sldMk cId="702850513" sldId="279"/>
            <ac:spMk id="3" creationId="{639C1ED1-B56A-C492-6640-CC0D59373F32}"/>
          </ac:spMkLst>
        </pc:spChg>
      </pc:sldChg>
      <pc:sldChg chg="modSp mod">
        <pc:chgData name="Andrew Thorn" userId="0daed54f-d5ac-4095-9056-bab125447f37" providerId="ADAL" clId="{84DFFB0C-22F7-4533-AF44-856F926758C9}" dt="2025-10-02T02:05:46.586" v="9046" actId="20577"/>
        <pc:sldMkLst>
          <pc:docMk/>
          <pc:sldMk cId="4022490515" sldId="280"/>
        </pc:sldMkLst>
        <pc:spChg chg="mod">
          <ac:chgData name="Andrew Thorn" userId="0daed54f-d5ac-4095-9056-bab125447f37" providerId="ADAL" clId="{84DFFB0C-22F7-4533-AF44-856F926758C9}" dt="2025-10-01T15:44:12.654" v="4405" actId="20577"/>
          <ac:spMkLst>
            <pc:docMk/>
            <pc:sldMk cId="4022490515" sldId="280"/>
            <ac:spMk id="2" creationId="{3192C671-C383-A6C3-DD87-0EDCDE160F70}"/>
          </ac:spMkLst>
        </pc:spChg>
        <pc:spChg chg="mod">
          <ac:chgData name="Andrew Thorn" userId="0daed54f-d5ac-4095-9056-bab125447f37" providerId="ADAL" clId="{84DFFB0C-22F7-4533-AF44-856F926758C9}" dt="2025-10-02T02:05:46.586" v="9046" actId="20577"/>
          <ac:spMkLst>
            <pc:docMk/>
            <pc:sldMk cId="4022490515" sldId="280"/>
            <ac:spMk id="3" creationId="{CC294551-98CB-96D2-491A-F13B8B155E49}"/>
          </ac:spMkLst>
        </pc:spChg>
      </pc:sldChg>
      <pc:sldChg chg="modSp mod">
        <pc:chgData name="Andrew Thorn" userId="0daed54f-d5ac-4095-9056-bab125447f37" providerId="ADAL" clId="{84DFFB0C-22F7-4533-AF44-856F926758C9}" dt="2025-10-01T23:46:25.480" v="6499" actId="20577"/>
        <pc:sldMkLst>
          <pc:docMk/>
          <pc:sldMk cId="4174412087" sldId="281"/>
        </pc:sldMkLst>
        <pc:spChg chg="mod">
          <ac:chgData name="Andrew Thorn" userId="0daed54f-d5ac-4095-9056-bab125447f37" providerId="ADAL" clId="{84DFFB0C-22F7-4533-AF44-856F926758C9}" dt="2025-10-01T15:45:04.139" v="4434" actId="20577"/>
          <ac:spMkLst>
            <pc:docMk/>
            <pc:sldMk cId="4174412087" sldId="281"/>
            <ac:spMk id="2" creationId="{11B886BD-B273-CE5A-1E03-087BD2F6EDF3}"/>
          </ac:spMkLst>
        </pc:spChg>
        <pc:spChg chg="mod">
          <ac:chgData name="Andrew Thorn" userId="0daed54f-d5ac-4095-9056-bab125447f37" providerId="ADAL" clId="{84DFFB0C-22F7-4533-AF44-856F926758C9}" dt="2025-10-01T23:46:25.480" v="6499" actId="20577"/>
          <ac:spMkLst>
            <pc:docMk/>
            <pc:sldMk cId="4174412087" sldId="281"/>
            <ac:spMk id="3" creationId="{14B9AFB1-A39B-AEE9-2CCF-841305EF2C98}"/>
          </ac:spMkLst>
        </pc:spChg>
      </pc:sldChg>
      <pc:sldChg chg="modSp mod">
        <pc:chgData name="Andrew Thorn" userId="0daed54f-d5ac-4095-9056-bab125447f37" providerId="ADAL" clId="{84DFFB0C-22F7-4533-AF44-856F926758C9}" dt="2025-10-02T02:29:07.933" v="10954" actId="27636"/>
        <pc:sldMkLst>
          <pc:docMk/>
          <pc:sldMk cId="2473354624" sldId="282"/>
        </pc:sldMkLst>
        <pc:spChg chg="mod">
          <ac:chgData name="Andrew Thorn" userId="0daed54f-d5ac-4095-9056-bab125447f37" providerId="ADAL" clId="{84DFFB0C-22F7-4533-AF44-856F926758C9}" dt="2025-10-01T15:45:47.319" v="4466" actId="20577"/>
          <ac:spMkLst>
            <pc:docMk/>
            <pc:sldMk cId="2473354624" sldId="282"/>
            <ac:spMk id="2" creationId="{CE1242A7-CAC6-9FE6-3A66-8AA193974810}"/>
          </ac:spMkLst>
        </pc:spChg>
        <pc:spChg chg="mod">
          <ac:chgData name="Andrew Thorn" userId="0daed54f-d5ac-4095-9056-bab125447f37" providerId="ADAL" clId="{84DFFB0C-22F7-4533-AF44-856F926758C9}" dt="2025-10-02T02:29:07.933" v="10954" actId="27636"/>
          <ac:spMkLst>
            <pc:docMk/>
            <pc:sldMk cId="2473354624" sldId="282"/>
            <ac:spMk id="3" creationId="{A4A39384-2B45-6FCD-409F-ADAC6422774B}"/>
          </ac:spMkLst>
        </pc:spChg>
      </pc:sldChg>
      <pc:sldChg chg="modSp mod">
        <pc:chgData name="Andrew Thorn" userId="0daed54f-d5ac-4095-9056-bab125447f37" providerId="ADAL" clId="{84DFFB0C-22F7-4533-AF44-856F926758C9}" dt="2025-10-02T02:08:27.601" v="9266" actId="20577"/>
        <pc:sldMkLst>
          <pc:docMk/>
          <pc:sldMk cId="1726909496" sldId="283"/>
        </pc:sldMkLst>
        <pc:spChg chg="mod">
          <ac:chgData name="Andrew Thorn" userId="0daed54f-d5ac-4095-9056-bab125447f37" providerId="ADAL" clId="{84DFFB0C-22F7-4533-AF44-856F926758C9}" dt="2025-10-01T15:46:09.887" v="4492" actId="20577"/>
          <ac:spMkLst>
            <pc:docMk/>
            <pc:sldMk cId="1726909496" sldId="283"/>
            <ac:spMk id="2" creationId="{2258FAB1-7078-58B4-03A1-8BF110F4015C}"/>
          </ac:spMkLst>
        </pc:spChg>
        <pc:spChg chg="mod">
          <ac:chgData name="Andrew Thorn" userId="0daed54f-d5ac-4095-9056-bab125447f37" providerId="ADAL" clId="{84DFFB0C-22F7-4533-AF44-856F926758C9}" dt="2025-10-02T02:08:27.601" v="9266" actId="20577"/>
          <ac:spMkLst>
            <pc:docMk/>
            <pc:sldMk cId="1726909496" sldId="283"/>
            <ac:spMk id="3" creationId="{AE4F5D54-A696-4858-ED01-24C84F1017DE}"/>
          </ac:spMkLst>
        </pc:spChg>
      </pc:sldChg>
      <pc:sldChg chg="modSp mod">
        <pc:chgData name="Andrew Thorn" userId="0daed54f-d5ac-4095-9056-bab125447f37" providerId="ADAL" clId="{84DFFB0C-22F7-4533-AF44-856F926758C9}" dt="2025-10-01T23:49:56.093" v="6803" actId="20577"/>
        <pc:sldMkLst>
          <pc:docMk/>
          <pc:sldMk cId="1454049346" sldId="284"/>
        </pc:sldMkLst>
        <pc:spChg chg="mod">
          <ac:chgData name="Andrew Thorn" userId="0daed54f-d5ac-4095-9056-bab125447f37" providerId="ADAL" clId="{84DFFB0C-22F7-4533-AF44-856F926758C9}" dt="2025-10-01T15:46:53.153" v="4529" actId="20577"/>
          <ac:spMkLst>
            <pc:docMk/>
            <pc:sldMk cId="1454049346" sldId="284"/>
            <ac:spMk id="2" creationId="{C00625C6-B862-D6BD-4CCC-9731AF05D1B3}"/>
          </ac:spMkLst>
        </pc:spChg>
        <pc:spChg chg="mod">
          <ac:chgData name="Andrew Thorn" userId="0daed54f-d5ac-4095-9056-bab125447f37" providerId="ADAL" clId="{84DFFB0C-22F7-4533-AF44-856F926758C9}" dt="2025-10-01T23:49:56.093" v="6803" actId="20577"/>
          <ac:spMkLst>
            <pc:docMk/>
            <pc:sldMk cId="1454049346" sldId="284"/>
            <ac:spMk id="3" creationId="{D9E07B3E-785D-6143-E03A-8C6AB23F9E08}"/>
          </ac:spMkLst>
        </pc:spChg>
      </pc:sldChg>
      <pc:sldChg chg="modSp mod">
        <pc:chgData name="Andrew Thorn" userId="0daed54f-d5ac-4095-9056-bab125447f37" providerId="ADAL" clId="{84DFFB0C-22F7-4533-AF44-856F926758C9}" dt="2025-10-02T02:12:54.748" v="9632" actId="20577"/>
        <pc:sldMkLst>
          <pc:docMk/>
          <pc:sldMk cId="2937650322" sldId="285"/>
        </pc:sldMkLst>
        <pc:spChg chg="mod">
          <ac:chgData name="Andrew Thorn" userId="0daed54f-d5ac-4095-9056-bab125447f37" providerId="ADAL" clId="{84DFFB0C-22F7-4533-AF44-856F926758C9}" dt="2025-10-01T15:47:23.469" v="4554" actId="20577"/>
          <ac:spMkLst>
            <pc:docMk/>
            <pc:sldMk cId="2937650322" sldId="285"/>
            <ac:spMk id="2" creationId="{0ADDACD3-BBB0-17CF-42C8-4AA3D471A768}"/>
          </ac:spMkLst>
        </pc:spChg>
        <pc:spChg chg="mod">
          <ac:chgData name="Andrew Thorn" userId="0daed54f-d5ac-4095-9056-bab125447f37" providerId="ADAL" clId="{84DFFB0C-22F7-4533-AF44-856F926758C9}" dt="2025-10-02T02:12:54.748" v="9632" actId="20577"/>
          <ac:spMkLst>
            <pc:docMk/>
            <pc:sldMk cId="2937650322" sldId="285"/>
            <ac:spMk id="3" creationId="{44CBE160-D22B-EB94-DEA5-C23F548DF527}"/>
          </ac:spMkLst>
        </pc:spChg>
      </pc:sldChg>
      <pc:sldChg chg="modSp mod">
        <pc:chgData name="Andrew Thorn" userId="0daed54f-d5ac-4095-9056-bab125447f37" providerId="ADAL" clId="{84DFFB0C-22F7-4533-AF44-856F926758C9}" dt="2025-10-02T00:39:12.427" v="7138" actId="20577"/>
        <pc:sldMkLst>
          <pc:docMk/>
          <pc:sldMk cId="673805530" sldId="286"/>
        </pc:sldMkLst>
        <pc:spChg chg="mod">
          <ac:chgData name="Andrew Thorn" userId="0daed54f-d5ac-4095-9056-bab125447f37" providerId="ADAL" clId="{84DFFB0C-22F7-4533-AF44-856F926758C9}" dt="2025-10-01T15:47:53.802" v="4583" actId="20577"/>
          <ac:spMkLst>
            <pc:docMk/>
            <pc:sldMk cId="673805530" sldId="286"/>
            <ac:spMk id="2" creationId="{20FE5116-2154-2C7D-1116-53F4220153F7}"/>
          </ac:spMkLst>
        </pc:spChg>
        <pc:spChg chg="mod">
          <ac:chgData name="Andrew Thorn" userId="0daed54f-d5ac-4095-9056-bab125447f37" providerId="ADAL" clId="{84DFFB0C-22F7-4533-AF44-856F926758C9}" dt="2025-10-02T00:39:12.427" v="7138" actId="20577"/>
          <ac:spMkLst>
            <pc:docMk/>
            <pc:sldMk cId="673805530" sldId="286"/>
            <ac:spMk id="3" creationId="{F7BD392B-498C-CFBD-3A28-D1FBFEFF52CC}"/>
          </ac:spMkLst>
        </pc:spChg>
      </pc:sldChg>
      <pc:sldChg chg="modSp mod">
        <pc:chgData name="Andrew Thorn" userId="0daed54f-d5ac-4095-9056-bab125447f37" providerId="ADAL" clId="{84DFFB0C-22F7-4533-AF44-856F926758C9}" dt="2025-10-02T02:17:09.674" v="9998" actId="20577"/>
        <pc:sldMkLst>
          <pc:docMk/>
          <pc:sldMk cId="3710815142" sldId="287"/>
        </pc:sldMkLst>
        <pc:spChg chg="mod">
          <ac:chgData name="Andrew Thorn" userId="0daed54f-d5ac-4095-9056-bab125447f37" providerId="ADAL" clId="{84DFFB0C-22F7-4533-AF44-856F926758C9}" dt="2025-10-01T15:48:20.218" v="4603" actId="20577"/>
          <ac:spMkLst>
            <pc:docMk/>
            <pc:sldMk cId="3710815142" sldId="287"/>
            <ac:spMk id="2" creationId="{B3CA1E01-C351-9B4B-1356-82ED10813887}"/>
          </ac:spMkLst>
        </pc:spChg>
        <pc:spChg chg="mod">
          <ac:chgData name="Andrew Thorn" userId="0daed54f-d5ac-4095-9056-bab125447f37" providerId="ADAL" clId="{84DFFB0C-22F7-4533-AF44-856F926758C9}" dt="2025-10-02T02:17:09.674" v="9998" actId="20577"/>
          <ac:spMkLst>
            <pc:docMk/>
            <pc:sldMk cId="3710815142" sldId="287"/>
            <ac:spMk id="3" creationId="{9B03400E-FF0E-5FF8-284C-66E4FCD5E772}"/>
          </ac:spMkLst>
        </pc:spChg>
      </pc:sldChg>
      <pc:sldChg chg="modSp mod">
        <pc:chgData name="Andrew Thorn" userId="0daed54f-d5ac-4095-9056-bab125447f37" providerId="ADAL" clId="{84DFFB0C-22F7-4533-AF44-856F926758C9}" dt="2025-10-02T01:07:49.983" v="7358" actId="20577"/>
        <pc:sldMkLst>
          <pc:docMk/>
          <pc:sldMk cId="3317121507" sldId="288"/>
        </pc:sldMkLst>
        <pc:spChg chg="mod">
          <ac:chgData name="Andrew Thorn" userId="0daed54f-d5ac-4095-9056-bab125447f37" providerId="ADAL" clId="{84DFFB0C-22F7-4533-AF44-856F926758C9}" dt="2025-10-01T15:48:44.734" v="4638" actId="20577"/>
          <ac:spMkLst>
            <pc:docMk/>
            <pc:sldMk cId="3317121507" sldId="288"/>
            <ac:spMk id="2" creationId="{4D25D223-1FD6-8790-AEE4-FA53C92A4874}"/>
          </ac:spMkLst>
        </pc:spChg>
        <pc:spChg chg="mod">
          <ac:chgData name="Andrew Thorn" userId="0daed54f-d5ac-4095-9056-bab125447f37" providerId="ADAL" clId="{84DFFB0C-22F7-4533-AF44-856F926758C9}" dt="2025-10-02T01:07:49.983" v="7358" actId="20577"/>
          <ac:spMkLst>
            <pc:docMk/>
            <pc:sldMk cId="3317121507" sldId="288"/>
            <ac:spMk id="3" creationId="{71195F93-C6F4-56A8-079A-5AA9A310C6DB}"/>
          </ac:spMkLst>
        </pc:spChg>
      </pc:sldChg>
      <pc:sldChg chg="modSp mod">
        <pc:chgData name="Andrew Thorn" userId="0daed54f-d5ac-4095-9056-bab125447f37" providerId="ADAL" clId="{84DFFB0C-22F7-4533-AF44-856F926758C9}" dt="2025-10-02T02:20:31.829" v="10338" actId="20577"/>
        <pc:sldMkLst>
          <pc:docMk/>
          <pc:sldMk cId="967639169" sldId="289"/>
        </pc:sldMkLst>
        <pc:spChg chg="mod">
          <ac:chgData name="Andrew Thorn" userId="0daed54f-d5ac-4095-9056-bab125447f37" providerId="ADAL" clId="{84DFFB0C-22F7-4533-AF44-856F926758C9}" dt="2025-10-01T15:49:28.585" v="4682" actId="20577"/>
          <ac:spMkLst>
            <pc:docMk/>
            <pc:sldMk cId="967639169" sldId="289"/>
            <ac:spMk id="2" creationId="{CCAF26F7-D443-05AB-03C7-BE762B8AFF41}"/>
          </ac:spMkLst>
        </pc:spChg>
        <pc:spChg chg="mod">
          <ac:chgData name="Andrew Thorn" userId="0daed54f-d5ac-4095-9056-bab125447f37" providerId="ADAL" clId="{84DFFB0C-22F7-4533-AF44-856F926758C9}" dt="2025-10-02T02:20:31.829" v="10338" actId="20577"/>
          <ac:spMkLst>
            <pc:docMk/>
            <pc:sldMk cId="967639169" sldId="289"/>
            <ac:spMk id="3" creationId="{B5FE543B-73A1-1BE6-1F1A-E9AB2FABF3D1}"/>
          </ac:spMkLst>
        </pc:spChg>
      </pc:sldChg>
      <pc:sldChg chg="modSp mod">
        <pc:chgData name="Andrew Thorn" userId="0daed54f-d5ac-4095-9056-bab125447f37" providerId="ADAL" clId="{84DFFB0C-22F7-4533-AF44-856F926758C9}" dt="2025-10-02T01:10:52.781" v="7511" actId="20577"/>
        <pc:sldMkLst>
          <pc:docMk/>
          <pc:sldMk cId="481928266" sldId="290"/>
        </pc:sldMkLst>
        <pc:spChg chg="mod">
          <ac:chgData name="Andrew Thorn" userId="0daed54f-d5ac-4095-9056-bab125447f37" providerId="ADAL" clId="{84DFFB0C-22F7-4533-AF44-856F926758C9}" dt="2025-10-01T15:50:00.234" v="4729" actId="20577"/>
          <ac:spMkLst>
            <pc:docMk/>
            <pc:sldMk cId="481928266" sldId="290"/>
            <ac:spMk id="2" creationId="{B09F3B3E-21D8-D7E0-17C8-2FCE152918B6}"/>
          </ac:spMkLst>
        </pc:spChg>
        <pc:spChg chg="mod">
          <ac:chgData name="Andrew Thorn" userId="0daed54f-d5ac-4095-9056-bab125447f37" providerId="ADAL" clId="{84DFFB0C-22F7-4533-AF44-856F926758C9}" dt="2025-10-02T01:10:52.781" v="7511" actId="20577"/>
          <ac:spMkLst>
            <pc:docMk/>
            <pc:sldMk cId="481928266" sldId="290"/>
            <ac:spMk id="3" creationId="{397EF82B-B9FF-7C14-C605-BA5EF4168738}"/>
          </ac:spMkLst>
        </pc:spChg>
      </pc:sldChg>
      <pc:sldChg chg="modSp mod">
        <pc:chgData name="Andrew Thorn" userId="0daed54f-d5ac-4095-9056-bab125447f37" providerId="ADAL" clId="{84DFFB0C-22F7-4533-AF44-856F926758C9}" dt="2025-10-02T02:26:28.023" v="10733" actId="20577"/>
        <pc:sldMkLst>
          <pc:docMk/>
          <pc:sldMk cId="3908848467" sldId="291"/>
        </pc:sldMkLst>
        <pc:spChg chg="mod">
          <ac:chgData name="Andrew Thorn" userId="0daed54f-d5ac-4095-9056-bab125447f37" providerId="ADAL" clId="{84DFFB0C-22F7-4533-AF44-856F926758C9}" dt="2025-10-01T15:51:01.354" v="4770" actId="20577"/>
          <ac:spMkLst>
            <pc:docMk/>
            <pc:sldMk cId="3908848467" sldId="291"/>
            <ac:spMk id="2" creationId="{3ADB2785-4193-DDEC-D72D-2A46FD824668}"/>
          </ac:spMkLst>
        </pc:spChg>
        <pc:spChg chg="mod">
          <ac:chgData name="Andrew Thorn" userId="0daed54f-d5ac-4095-9056-bab125447f37" providerId="ADAL" clId="{84DFFB0C-22F7-4533-AF44-856F926758C9}" dt="2025-10-02T02:26:28.023" v="10733" actId="20577"/>
          <ac:spMkLst>
            <pc:docMk/>
            <pc:sldMk cId="3908848467" sldId="291"/>
            <ac:spMk id="3" creationId="{D6EDCDAE-4818-AB0A-1360-4C8D709D416B}"/>
          </ac:spMkLst>
        </pc:spChg>
      </pc:sldChg>
      <pc:sldChg chg="modSp mod">
        <pc:chgData name="Andrew Thorn" userId="0daed54f-d5ac-4095-9056-bab125447f37" providerId="ADAL" clId="{84DFFB0C-22F7-4533-AF44-856F926758C9}" dt="2025-10-05T11:26:38.791" v="12395" actId="20577"/>
        <pc:sldMkLst>
          <pc:docMk/>
          <pc:sldMk cId="3278200436" sldId="292"/>
        </pc:sldMkLst>
        <pc:spChg chg="mod">
          <ac:chgData name="Andrew Thorn" userId="0daed54f-d5ac-4095-9056-bab125447f37" providerId="ADAL" clId="{84DFFB0C-22F7-4533-AF44-856F926758C9}" dt="2025-10-01T15:51:29.782" v="4809" actId="20577"/>
          <ac:spMkLst>
            <pc:docMk/>
            <pc:sldMk cId="3278200436" sldId="292"/>
            <ac:spMk id="2" creationId="{86EEFDF1-A41F-DA54-BBF5-22D5F1BE50C5}"/>
          </ac:spMkLst>
        </pc:spChg>
        <pc:spChg chg="mod">
          <ac:chgData name="Andrew Thorn" userId="0daed54f-d5ac-4095-9056-bab125447f37" providerId="ADAL" clId="{84DFFB0C-22F7-4533-AF44-856F926758C9}" dt="2025-10-05T11:26:38.791" v="12395" actId="20577"/>
          <ac:spMkLst>
            <pc:docMk/>
            <pc:sldMk cId="3278200436" sldId="292"/>
            <ac:spMk id="3" creationId="{AE89EAA4-97B1-0EDD-0B8F-219631390FB3}"/>
          </ac:spMkLst>
        </pc:spChg>
      </pc:sldChg>
      <pc:sldChg chg="modSp new mod">
        <pc:chgData name="Andrew Thorn" userId="0daed54f-d5ac-4095-9056-bab125447f37" providerId="ADAL" clId="{84DFFB0C-22F7-4533-AF44-856F926758C9}" dt="2025-10-05T20:22:18.763" v="13958" actId="20577"/>
        <pc:sldMkLst>
          <pc:docMk/>
          <pc:sldMk cId="663905563" sldId="293"/>
        </pc:sldMkLst>
        <pc:spChg chg="mod">
          <ac:chgData name="Andrew Thorn" userId="0daed54f-d5ac-4095-9056-bab125447f37" providerId="ADAL" clId="{84DFFB0C-22F7-4533-AF44-856F926758C9}" dt="2025-10-04T23:45:31.823" v="11005" actId="20577"/>
          <ac:spMkLst>
            <pc:docMk/>
            <pc:sldMk cId="663905563" sldId="293"/>
            <ac:spMk id="2" creationId="{D99C89BE-6C62-1F15-D369-96BE47C74EDC}"/>
          </ac:spMkLst>
        </pc:spChg>
        <pc:spChg chg="mod">
          <ac:chgData name="Andrew Thorn" userId="0daed54f-d5ac-4095-9056-bab125447f37" providerId="ADAL" clId="{84DFFB0C-22F7-4533-AF44-856F926758C9}" dt="2025-10-05T20:22:18.763" v="13958" actId="20577"/>
          <ac:spMkLst>
            <pc:docMk/>
            <pc:sldMk cId="663905563" sldId="293"/>
            <ac:spMk id="3" creationId="{44578A9B-06BC-90A0-A82D-61BDB559B866}"/>
          </ac:spMkLst>
        </pc:spChg>
      </pc:sldChg>
      <pc:sldChg chg="modSp new mod">
        <pc:chgData name="Andrew Thorn" userId="0daed54f-d5ac-4095-9056-bab125447f37" providerId="ADAL" clId="{84DFFB0C-22F7-4533-AF44-856F926758C9}" dt="2025-10-05T11:29:38.792" v="12591" actId="20577"/>
        <pc:sldMkLst>
          <pc:docMk/>
          <pc:sldMk cId="905924141" sldId="294"/>
        </pc:sldMkLst>
        <pc:spChg chg="mod">
          <ac:chgData name="Andrew Thorn" userId="0daed54f-d5ac-4095-9056-bab125447f37" providerId="ADAL" clId="{84DFFB0C-22F7-4533-AF44-856F926758C9}" dt="2025-10-04T23:45:50.322" v="11009"/>
          <ac:spMkLst>
            <pc:docMk/>
            <pc:sldMk cId="905924141" sldId="294"/>
            <ac:spMk id="2" creationId="{01C8390A-40E6-BA98-80A5-4734B268A9DF}"/>
          </ac:spMkLst>
        </pc:spChg>
        <pc:spChg chg="mod">
          <ac:chgData name="Andrew Thorn" userId="0daed54f-d5ac-4095-9056-bab125447f37" providerId="ADAL" clId="{84DFFB0C-22F7-4533-AF44-856F926758C9}" dt="2025-10-05T11:29:38.792" v="12591" actId="20577"/>
          <ac:spMkLst>
            <pc:docMk/>
            <pc:sldMk cId="905924141" sldId="294"/>
            <ac:spMk id="3" creationId="{E933781C-1424-0BDC-5F61-E0B35A51D680}"/>
          </ac:spMkLst>
        </pc:spChg>
      </pc:sldChg>
      <pc:sldChg chg="modSp new mod">
        <pc:chgData name="Andrew Thorn" userId="0daed54f-d5ac-4095-9056-bab125447f37" providerId="ADAL" clId="{84DFFB0C-22F7-4533-AF44-856F926758C9}" dt="2025-10-05T20:26:03.199" v="14236" actId="27636"/>
        <pc:sldMkLst>
          <pc:docMk/>
          <pc:sldMk cId="4230986277" sldId="295"/>
        </pc:sldMkLst>
        <pc:spChg chg="mod">
          <ac:chgData name="Andrew Thorn" userId="0daed54f-d5ac-4095-9056-bab125447f37" providerId="ADAL" clId="{84DFFB0C-22F7-4533-AF44-856F926758C9}" dt="2025-10-04T23:46:31.326" v="11037" actId="20577"/>
          <ac:spMkLst>
            <pc:docMk/>
            <pc:sldMk cId="4230986277" sldId="295"/>
            <ac:spMk id="2" creationId="{9C3C3D0C-9292-A2B3-28AE-E012B6512676}"/>
          </ac:spMkLst>
        </pc:spChg>
        <pc:spChg chg="mod">
          <ac:chgData name="Andrew Thorn" userId="0daed54f-d5ac-4095-9056-bab125447f37" providerId="ADAL" clId="{84DFFB0C-22F7-4533-AF44-856F926758C9}" dt="2025-10-05T20:26:03.199" v="14236" actId="27636"/>
          <ac:spMkLst>
            <pc:docMk/>
            <pc:sldMk cId="4230986277" sldId="295"/>
            <ac:spMk id="3" creationId="{77F3A308-FF8C-CDD1-1C86-CF259B07E1C5}"/>
          </ac:spMkLst>
        </pc:spChg>
      </pc:sldChg>
      <pc:sldChg chg="modSp new mod">
        <pc:chgData name="Andrew Thorn" userId="0daed54f-d5ac-4095-9056-bab125447f37" providerId="ADAL" clId="{84DFFB0C-22F7-4533-AF44-856F926758C9}" dt="2025-10-05T10:49:06.807" v="11787" actId="20577"/>
        <pc:sldMkLst>
          <pc:docMk/>
          <pc:sldMk cId="4094768625" sldId="296"/>
        </pc:sldMkLst>
        <pc:spChg chg="mod">
          <ac:chgData name="Andrew Thorn" userId="0daed54f-d5ac-4095-9056-bab125447f37" providerId="ADAL" clId="{84DFFB0C-22F7-4533-AF44-856F926758C9}" dt="2025-10-04T23:46:48.039" v="11041"/>
          <ac:spMkLst>
            <pc:docMk/>
            <pc:sldMk cId="4094768625" sldId="296"/>
            <ac:spMk id="2" creationId="{C1CA846D-69EA-9CEA-AD8F-E96A9A526404}"/>
          </ac:spMkLst>
        </pc:spChg>
        <pc:spChg chg="mod">
          <ac:chgData name="Andrew Thorn" userId="0daed54f-d5ac-4095-9056-bab125447f37" providerId="ADAL" clId="{84DFFB0C-22F7-4533-AF44-856F926758C9}" dt="2025-10-05T10:49:06.807" v="11787" actId="20577"/>
          <ac:spMkLst>
            <pc:docMk/>
            <pc:sldMk cId="4094768625" sldId="296"/>
            <ac:spMk id="3" creationId="{0824559C-7649-72E2-ECB0-08C3943E32E7}"/>
          </ac:spMkLst>
        </pc:spChg>
      </pc:sldChg>
      <pc:sldChg chg="modSp new mod">
        <pc:chgData name="Andrew Thorn" userId="0daed54f-d5ac-4095-9056-bab125447f37" providerId="ADAL" clId="{84DFFB0C-22F7-4533-AF44-856F926758C9}" dt="2025-10-05T22:17:42.854" v="16112" actId="20577"/>
        <pc:sldMkLst>
          <pc:docMk/>
          <pc:sldMk cId="2273868436" sldId="297"/>
        </pc:sldMkLst>
        <pc:spChg chg="mod">
          <ac:chgData name="Andrew Thorn" userId="0daed54f-d5ac-4095-9056-bab125447f37" providerId="ADAL" clId="{84DFFB0C-22F7-4533-AF44-856F926758C9}" dt="2025-10-04T23:47:34.088" v="11069" actId="20577"/>
          <ac:spMkLst>
            <pc:docMk/>
            <pc:sldMk cId="2273868436" sldId="297"/>
            <ac:spMk id="2" creationId="{198176B0-C62E-E0C8-DE54-519F56B02EA4}"/>
          </ac:spMkLst>
        </pc:spChg>
        <pc:spChg chg="mod">
          <ac:chgData name="Andrew Thorn" userId="0daed54f-d5ac-4095-9056-bab125447f37" providerId="ADAL" clId="{84DFFB0C-22F7-4533-AF44-856F926758C9}" dt="2025-10-05T22:17:42.854" v="16112" actId="20577"/>
          <ac:spMkLst>
            <pc:docMk/>
            <pc:sldMk cId="2273868436" sldId="297"/>
            <ac:spMk id="3" creationId="{C7A868DC-052A-4455-6795-D064FA569B14}"/>
          </ac:spMkLst>
        </pc:spChg>
      </pc:sldChg>
      <pc:sldChg chg="modSp new mod">
        <pc:chgData name="Andrew Thorn" userId="0daed54f-d5ac-4095-9056-bab125447f37" providerId="ADAL" clId="{84DFFB0C-22F7-4533-AF44-856F926758C9}" dt="2025-10-05T21:47:29.577" v="14553" actId="20577"/>
        <pc:sldMkLst>
          <pc:docMk/>
          <pc:sldMk cId="3853852704" sldId="298"/>
        </pc:sldMkLst>
        <pc:spChg chg="mod">
          <ac:chgData name="Andrew Thorn" userId="0daed54f-d5ac-4095-9056-bab125447f37" providerId="ADAL" clId="{84DFFB0C-22F7-4533-AF44-856F926758C9}" dt="2025-10-04T23:47:51.521" v="11073"/>
          <ac:spMkLst>
            <pc:docMk/>
            <pc:sldMk cId="3853852704" sldId="298"/>
            <ac:spMk id="2" creationId="{8F432C33-365A-2BC6-FE45-2B58F29EF005}"/>
          </ac:spMkLst>
        </pc:spChg>
        <pc:spChg chg="mod">
          <ac:chgData name="Andrew Thorn" userId="0daed54f-d5ac-4095-9056-bab125447f37" providerId="ADAL" clId="{84DFFB0C-22F7-4533-AF44-856F926758C9}" dt="2025-10-05T21:47:29.577" v="14553" actId="20577"/>
          <ac:spMkLst>
            <pc:docMk/>
            <pc:sldMk cId="3853852704" sldId="298"/>
            <ac:spMk id="3" creationId="{1560632A-6A92-BC4E-AE2B-DA960D1E012F}"/>
          </ac:spMkLst>
        </pc:spChg>
      </pc:sldChg>
      <pc:sldChg chg="modSp new mod">
        <pc:chgData name="Andrew Thorn" userId="0daed54f-d5ac-4095-9056-bab125447f37" providerId="ADAL" clId="{84DFFB0C-22F7-4533-AF44-856F926758C9}" dt="2025-10-05T11:32:49.937" v="12878" actId="20577"/>
        <pc:sldMkLst>
          <pc:docMk/>
          <pc:sldMk cId="2118603287" sldId="299"/>
        </pc:sldMkLst>
        <pc:spChg chg="mod">
          <ac:chgData name="Andrew Thorn" userId="0daed54f-d5ac-4095-9056-bab125447f37" providerId="ADAL" clId="{84DFFB0C-22F7-4533-AF44-856F926758C9}" dt="2025-10-04T23:48:14.497" v="11077"/>
          <ac:spMkLst>
            <pc:docMk/>
            <pc:sldMk cId="2118603287" sldId="299"/>
            <ac:spMk id="2" creationId="{F07B096B-2F30-5700-B54B-13C114B86685}"/>
          </ac:spMkLst>
        </pc:spChg>
        <pc:spChg chg="mod">
          <ac:chgData name="Andrew Thorn" userId="0daed54f-d5ac-4095-9056-bab125447f37" providerId="ADAL" clId="{84DFFB0C-22F7-4533-AF44-856F926758C9}" dt="2025-10-05T11:32:49.937" v="12878" actId="20577"/>
          <ac:spMkLst>
            <pc:docMk/>
            <pc:sldMk cId="2118603287" sldId="299"/>
            <ac:spMk id="3" creationId="{0FF3F739-0CA3-3E86-AC8D-91139DD78132}"/>
          </ac:spMkLst>
        </pc:spChg>
      </pc:sldChg>
      <pc:sldChg chg="modSp new mod">
        <pc:chgData name="Andrew Thorn" userId="0daed54f-d5ac-4095-9056-bab125447f37" providerId="ADAL" clId="{84DFFB0C-22F7-4533-AF44-856F926758C9}" dt="2025-10-05T21:51:35.754" v="14934" actId="20577"/>
        <pc:sldMkLst>
          <pc:docMk/>
          <pc:sldMk cId="1595456682" sldId="300"/>
        </pc:sldMkLst>
        <pc:spChg chg="mod">
          <ac:chgData name="Andrew Thorn" userId="0daed54f-d5ac-4095-9056-bab125447f37" providerId="ADAL" clId="{84DFFB0C-22F7-4533-AF44-856F926758C9}" dt="2025-10-04T23:49:02.839" v="11100" actId="20577"/>
          <ac:spMkLst>
            <pc:docMk/>
            <pc:sldMk cId="1595456682" sldId="300"/>
            <ac:spMk id="2" creationId="{2E1E26B1-86EE-116A-6731-7C5AACE1DDEF}"/>
          </ac:spMkLst>
        </pc:spChg>
        <pc:spChg chg="mod">
          <ac:chgData name="Andrew Thorn" userId="0daed54f-d5ac-4095-9056-bab125447f37" providerId="ADAL" clId="{84DFFB0C-22F7-4533-AF44-856F926758C9}" dt="2025-10-05T21:51:35.754" v="14934" actId="20577"/>
          <ac:spMkLst>
            <pc:docMk/>
            <pc:sldMk cId="1595456682" sldId="300"/>
            <ac:spMk id="3" creationId="{3ADB533A-D02D-1058-9636-F20048E5B0CE}"/>
          </ac:spMkLst>
        </pc:spChg>
      </pc:sldChg>
      <pc:sldChg chg="modSp new mod">
        <pc:chgData name="Andrew Thorn" userId="0daed54f-d5ac-4095-9056-bab125447f37" providerId="ADAL" clId="{84DFFB0C-22F7-4533-AF44-856F926758C9}" dt="2025-10-05T11:37:16.551" v="13274" actId="20577"/>
        <pc:sldMkLst>
          <pc:docMk/>
          <pc:sldMk cId="2227985473" sldId="301"/>
        </pc:sldMkLst>
        <pc:spChg chg="mod">
          <ac:chgData name="Andrew Thorn" userId="0daed54f-d5ac-4095-9056-bab125447f37" providerId="ADAL" clId="{84DFFB0C-22F7-4533-AF44-856F926758C9}" dt="2025-10-04T23:49:20.025" v="11104"/>
          <ac:spMkLst>
            <pc:docMk/>
            <pc:sldMk cId="2227985473" sldId="301"/>
            <ac:spMk id="2" creationId="{D381B89A-5CDD-639F-B9A3-EBE79A726E83}"/>
          </ac:spMkLst>
        </pc:spChg>
        <pc:spChg chg="mod">
          <ac:chgData name="Andrew Thorn" userId="0daed54f-d5ac-4095-9056-bab125447f37" providerId="ADAL" clId="{84DFFB0C-22F7-4533-AF44-856F926758C9}" dt="2025-10-05T11:37:16.551" v="13274" actId="20577"/>
          <ac:spMkLst>
            <pc:docMk/>
            <pc:sldMk cId="2227985473" sldId="301"/>
            <ac:spMk id="3" creationId="{6F71651C-C748-25C0-1E98-E9DC8AE540ED}"/>
          </ac:spMkLst>
        </pc:spChg>
      </pc:sldChg>
      <pc:sldChg chg="modSp new mod">
        <pc:chgData name="Andrew Thorn" userId="0daed54f-d5ac-4095-9056-bab125447f37" providerId="ADAL" clId="{84DFFB0C-22F7-4533-AF44-856F926758C9}" dt="2025-10-05T21:54:21.122" v="15226" actId="20577"/>
        <pc:sldMkLst>
          <pc:docMk/>
          <pc:sldMk cId="3566071493" sldId="302"/>
        </pc:sldMkLst>
        <pc:spChg chg="mod">
          <ac:chgData name="Andrew Thorn" userId="0daed54f-d5ac-4095-9056-bab125447f37" providerId="ADAL" clId="{84DFFB0C-22F7-4533-AF44-856F926758C9}" dt="2025-10-04T23:50:24.038" v="11155" actId="20577"/>
          <ac:spMkLst>
            <pc:docMk/>
            <pc:sldMk cId="3566071493" sldId="302"/>
            <ac:spMk id="2" creationId="{59DA5C9E-5682-7E0B-B206-271C0725D2EC}"/>
          </ac:spMkLst>
        </pc:spChg>
        <pc:spChg chg="mod">
          <ac:chgData name="Andrew Thorn" userId="0daed54f-d5ac-4095-9056-bab125447f37" providerId="ADAL" clId="{84DFFB0C-22F7-4533-AF44-856F926758C9}" dt="2025-10-05T21:54:21.122" v="15226" actId="20577"/>
          <ac:spMkLst>
            <pc:docMk/>
            <pc:sldMk cId="3566071493" sldId="302"/>
            <ac:spMk id="3" creationId="{D2FC28DE-F71B-5188-61A0-6839FE20A056}"/>
          </ac:spMkLst>
        </pc:spChg>
      </pc:sldChg>
      <pc:sldChg chg="modSp new mod">
        <pc:chgData name="Andrew Thorn" userId="0daed54f-d5ac-4095-9056-bab125447f37" providerId="ADAL" clId="{84DFFB0C-22F7-4533-AF44-856F926758C9}" dt="2025-10-09T09:27:47.587" v="27486" actId="20577"/>
        <pc:sldMkLst>
          <pc:docMk/>
          <pc:sldMk cId="716406255" sldId="303"/>
        </pc:sldMkLst>
        <pc:spChg chg="mod">
          <ac:chgData name="Andrew Thorn" userId="0daed54f-d5ac-4095-9056-bab125447f37" providerId="ADAL" clId="{84DFFB0C-22F7-4533-AF44-856F926758C9}" dt="2025-10-04T23:50:43.110" v="11158" actId="255"/>
          <ac:spMkLst>
            <pc:docMk/>
            <pc:sldMk cId="716406255" sldId="303"/>
            <ac:spMk id="2" creationId="{0138D4A2-A95E-52F6-430E-6EC8E42094FB}"/>
          </ac:spMkLst>
        </pc:spChg>
        <pc:spChg chg="mod">
          <ac:chgData name="Andrew Thorn" userId="0daed54f-d5ac-4095-9056-bab125447f37" providerId="ADAL" clId="{84DFFB0C-22F7-4533-AF44-856F926758C9}" dt="2025-10-09T09:27:47.587" v="27486" actId="20577"/>
          <ac:spMkLst>
            <pc:docMk/>
            <pc:sldMk cId="716406255" sldId="303"/>
            <ac:spMk id="3" creationId="{C4254165-6CB1-175B-7751-6EB8A612A6EA}"/>
          </ac:spMkLst>
        </pc:spChg>
      </pc:sldChg>
      <pc:sldChg chg="modSp new mod">
        <pc:chgData name="Andrew Thorn" userId="0daed54f-d5ac-4095-9056-bab125447f37" providerId="ADAL" clId="{84DFFB0C-22F7-4533-AF44-856F926758C9}" dt="2025-10-05T21:59:11.348" v="15568" actId="20577"/>
        <pc:sldMkLst>
          <pc:docMk/>
          <pc:sldMk cId="814194489" sldId="304"/>
        </pc:sldMkLst>
        <pc:spChg chg="mod">
          <ac:chgData name="Andrew Thorn" userId="0daed54f-d5ac-4095-9056-bab125447f37" providerId="ADAL" clId="{84DFFB0C-22F7-4533-AF44-856F926758C9}" dt="2025-10-04T23:51:12.971" v="11162"/>
          <ac:spMkLst>
            <pc:docMk/>
            <pc:sldMk cId="814194489" sldId="304"/>
            <ac:spMk id="2" creationId="{C80E8432-1E3B-A33E-A8AF-98AD5C736F20}"/>
          </ac:spMkLst>
        </pc:spChg>
        <pc:spChg chg="mod">
          <ac:chgData name="Andrew Thorn" userId="0daed54f-d5ac-4095-9056-bab125447f37" providerId="ADAL" clId="{84DFFB0C-22F7-4533-AF44-856F926758C9}" dt="2025-10-05T21:59:11.348" v="15568" actId="20577"/>
          <ac:spMkLst>
            <pc:docMk/>
            <pc:sldMk cId="814194489" sldId="304"/>
            <ac:spMk id="3" creationId="{3F69955B-1536-EA81-11CE-777FBAD8D75C}"/>
          </ac:spMkLst>
        </pc:spChg>
      </pc:sldChg>
      <pc:sldChg chg="modSp new mod">
        <pc:chgData name="Andrew Thorn" userId="0daed54f-d5ac-4095-9056-bab125447f37" providerId="ADAL" clId="{84DFFB0C-22F7-4533-AF44-856F926758C9}" dt="2025-10-05T11:42:15.231" v="13636" actId="20577"/>
        <pc:sldMkLst>
          <pc:docMk/>
          <pc:sldMk cId="843232278" sldId="305"/>
        </pc:sldMkLst>
        <pc:spChg chg="mod">
          <ac:chgData name="Andrew Thorn" userId="0daed54f-d5ac-4095-9056-bab125447f37" providerId="ADAL" clId="{84DFFB0C-22F7-4533-AF44-856F926758C9}" dt="2025-10-04T23:51:49.640" v="11203" actId="20577"/>
          <ac:spMkLst>
            <pc:docMk/>
            <pc:sldMk cId="843232278" sldId="305"/>
            <ac:spMk id="2" creationId="{E8E9EB49-F802-7D02-2D4D-D87001D46E8D}"/>
          </ac:spMkLst>
        </pc:spChg>
        <pc:spChg chg="mod">
          <ac:chgData name="Andrew Thorn" userId="0daed54f-d5ac-4095-9056-bab125447f37" providerId="ADAL" clId="{84DFFB0C-22F7-4533-AF44-856F926758C9}" dt="2025-10-05T11:42:15.231" v="13636" actId="20577"/>
          <ac:spMkLst>
            <pc:docMk/>
            <pc:sldMk cId="843232278" sldId="305"/>
            <ac:spMk id="3" creationId="{3418DF74-C1B3-612E-C2CC-7E3ABDACAEBF}"/>
          </ac:spMkLst>
        </pc:spChg>
      </pc:sldChg>
      <pc:sldChg chg="modSp new mod">
        <pc:chgData name="Andrew Thorn" userId="0daed54f-d5ac-4095-9056-bab125447f37" providerId="ADAL" clId="{84DFFB0C-22F7-4533-AF44-856F926758C9}" dt="2025-10-05T22:23:55.114" v="16420" actId="20577"/>
        <pc:sldMkLst>
          <pc:docMk/>
          <pc:sldMk cId="144421398" sldId="306"/>
        </pc:sldMkLst>
        <pc:spChg chg="mod">
          <ac:chgData name="Andrew Thorn" userId="0daed54f-d5ac-4095-9056-bab125447f37" providerId="ADAL" clId="{84DFFB0C-22F7-4533-AF44-856F926758C9}" dt="2025-10-04T23:52:34.753" v="11234" actId="20577"/>
          <ac:spMkLst>
            <pc:docMk/>
            <pc:sldMk cId="144421398" sldId="306"/>
            <ac:spMk id="2" creationId="{81174079-BCE4-3410-4EC8-4B558328E2FE}"/>
          </ac:spMkLst>
        </pc:spChg>
        <pc:spChg chg="mod">
          <ac:chgData name="Andrew Thorn" userId="0daed54f-d5ac-4095-9056-bab125447f37" providerId="ADAL" clId="{84DFFB0C-22F7-4533-AF44-856F926758C9}" dt="2025-10-05T22:23:55.114" v="16420" actId="20577"/>
          <ac:spMkLst>
            <pc:docMk/>
            <pc:sldMk cId="144421398" sldId="306"/>
            <ac:spMk id="3" creationId="{8A66C4A7-DF3C-602E-0A6D-946BF6C74C8E}"/>
          </ac:spMkLst>
        </pc:spChg>
      </pc:sldChg>
      <pc:sldChg chg="modSp new mod">
        <pc:chgData name="Andrew Thorn" userId="0daed54f-d5ac-4095-9056-bab125447f37" providerId="ADAL" clId="{84DFFB0C-22F7-4533-AF44-856F926758C9}" dt="2025-10-05T22:21:06.556" v="16290" actId="20577"/>
        <pc:sldMkLst>
          <pc:docMk/>
          <pc:sldMk cId="409664685" sldId="307"/>
        </pc:sldMkLst>
        <pc:spChg chg="mod">
          <ac:chgData name="Andrew Thorn" userId="0daed54f-d5ac-4095-9056-bab125447f37" providerId="ADAL" clId="{84DFFB0C-22F7-4533-AF44-856F926758C9}" dt="2025-10-04T23:53:21.802" v="11286" actId="20577"/>
          <ac:spMkLst>
            <pc:docMk/>
            <pc:sldMk cId="409664685" sldId="307"/>
            <ac:spMk id="2" creationId="{D4DC3953-50B2-03D4-C252-F22E35A1D74C}"/>
          </ac:spMkLst>
        </pc:spChg>
        <pc:spChg chg="mod">
          <ac:chgData name="Andrew Thorn" userId="0daed54f-d5ac-4095-9056-bab125447f37" providerId="ADAL" clId="{84DFFB0C-22F7-4533-AF44-856F926758C9}" dt="2025-10-05T22:21:06.556" v="16290" actId="20577"/>
          <ac:spMkLst>
            <pc:docMk/>
            <pc:sldMk cId="409664685" sldId="307"/>
            <ac:spMk id="3" creationId="{B1EFF06B-BDE9-6125-3A7A-D3D91DD43693}"/>
          </ac:spMkLst>
        </pc:spChg>
      </pc:sldChg>
      <pc:sldChg chg="modSp new mod">
        <pc:chgData name="Andrew Thorn" userId="0daed54f-d5ac-4095-9056-bab125447f37" providerId="ADAL" clId="{84DFFB0C-22F7-4533-AF44-856F926758C9}" dt="2025-10-09T09:33:43.160" v="27488" actId="20577"/>
        <pc:sldMkLst>
          <pc:docMk/>
          <pc:sldMk cId="1742309257" sldId="308"/>
        </pc:sldMkLst>
        <pc:spChg chg="mod">
          <ac:chgData name="Andrew Thorn" userId="0daed54f-d5ac-4095-9056-bab125447f37" providerId="ADAL" clId="{84DFFB0C-22F7-4533-AF44-856F926758C9}" dt="2025-10-04T23:53:42.140" v="11306" actId="20577"/>
          <ac:spMkLst>
            <pc:docMk/>
            <pc:sldMk cId="1742309257" sldId="308"/>
            <ac:spMk id="2" creationId="{DF8D4CB5-B676-2530-55D1-535EF5D5A70E}"/>
          </ac:spMkLst>
        </pc:spChg>
        <pc:spChg chg="mod">
          <ac:chgData name="Andrew Thorn" userId="0daed54f-d5ac-4095-9056-bab125447f37" providerId="ADAL" clId="{84DFFB0C-22F7-4533-AF44-856F926758C9}" dt="2025-10-09T09:33:43.160" v="27488" actId="20577"/>
          <ac:spMkLst>
            <pc:docMk/>
            <pc:sldMk cId="1742309257" sldId="308"/>
            <ac:spMk id="3" creationId="{2B18A009-FDD0-4842-6D8A-F1023B585B32}"/>
          </ac:spMkLst>
        </pc:spChg>
      </pc:sldChg>
      <pc:sldChg chg="modSp new mod">
        <pc:chgData name="Andrew Thorn" userId="0daed54f-d5ac-4095-9056-bab125447f37" providerId="ADAL" clId="{84DFFB0C-22F7-4533-AF44-856F926758C9}" dt="2025-10-07T00:40:51.982" v="18377" actId="20577"/>
        <pc:sldMkLst>
          <pc:docMk/>
          <pc:sldMk cId="728194023" sldId="309"/>
        </pc:sldMkLst>
        <pc:spChg chg="mod">
          <ac:chgData name="Andrew Thorn" userId="0daed54f-d5ac-4095-9056-bab125447f37" providerId="ADAL" clId="{84DFFB0C-22F7-4533-AF44-856F926758C9}" dt="2025-10-04T23:54:22.602" v="11342" actId="20577"/>
          <ac:spMkLst>
            <pc:docMk/>
            <pc:sldMk cId="728194023" sldId="309"/>
            <ac:spMk id="2" creationId="{C52FC687-3F72-65C4-2A46-27CC52CACD27}"/>
          </ac:spMkLst>
        </pc:spChg>
        <pc:spChg chg="mod">
          <ac:chgData name="Andrew Thorn" userId="0daed54f-d5ac-4095-9056-bab125447f37" providerId="ADAL" clId="{84DFFB0C-22F7-4533-AF44-856F926758C9}" dt="2025-10-07T00:40:51.982" v="18377" actId="20577"/>
          <ac:spMkLst>
            <pc:docMk/>
            <pc:sldMk cId="728194023" sldId="309"/>
            <ac:spMk id="3" creationId="{973F147E-43F2-7E29-FE3D-1F265495C0DF}"/>
          </ac:spMkLst>
        </pc:spChg>
      </pc:sldChg>
      <pc:sldChg chg="modSp new mod">
        <pc:chgData name="Andrew Thorn" userId="0daed54f-d5ac-4095-9056-bab125447f37" providerId="ADAL" clId="{84DFFB0C-22F7-4533-AF44-856F926758C9}" dt="2025-10-07T14:48:59.355" v="21023" actId="20577"/>
        <pc:sldMkLst>
          <pc:docMk/>
          <pc:sldMk cId="4089793483" sldId="310"/>
        </pc:sldMkLst>
        <pc:spChg chg="mod">
          <ac:chgData name="Andrew Thorn" userId="0daed54f-d5ac-4095-9056-bab125447f37" providerId="ADAL" clId="{84DFFB0C-22F7-4533-AF44-856F926758C9}" dt="2025-10-07T14:46:37.140" v="20829" actId="14100"/>
          <ac:spMkLst>
            <pc:docMk/>
            <pc:sldMk cId="4089793483" sldId="310"/>
            <ac:spMk id="2" creationId="{5086594B-C809-F6AD-359B-516AE5DD4B38}"/>
          </ac:spMkLst>
        </pc:spChg>
        <pc:spChg chg="mod">
          <ac:chgData name="Andrew Thorn" userId="0daed54f-d5ac-4095-9056-bab125447f37" providerId="ADAL" clId="{84DFFB0C-22F7-4533-AF44-856F926758C9}" dt="2025-10-07T14:48:59.355" v="21023" actId="20577"/>
          <ac:spMkLst>
            <pc:docMk/>
            <pc:sldMk cId="4089793483" sldId="310"/>
            <ac:spMk id="3" creationId="{E189113A-1CD9-F476-C1BA-7DA9ED7D55DA}"/>
          </ac:spMkLst>
        </pc:spChg>
      </pc:sldChg>
      <pc:sldChg chg="modSp new mod">
        <pc:chgData name="Andrew Thorn" userId="0daed54f-d5ac-4095-9056-bab125447f37" providerId="ADAL" clId="{84DFFB0C-22F7-4533-AF44-856F926758C9}" dt="2025-10-07T00:44:06.540" v="18569" actId="20577"/>
        <pc:sldMkLst>
          <pc:docMk/>
          <pc:sldMk cId="480884996" sldId="311"/>
        </pc:sldMkLst>
        <pc:spChg chg="mod">
          <ac:chgData name="Andrew Thorn" userId="0daed54f-d5ac-4095-9056-bab125447f37" providerId="ADAL" clId="{84DFFB0C-22F7-4533-AF44-856F926758C9}" dt="2025-10-06T16:07:40.339" v="16506" actId="20577"/>
          <ac:spMkLst>
            <pc:docMk/>
            <pc:sldMk cId="480884996" sldId="311"/>
            <ac:spMk id="2" creationId="{E7F02297-139D-707F-C72E-3DF7F218A079}"/>
          </ac:spMkLst>
        </pc:spChg>
        <pc:spChg chg="mod">
          <ac:chgData name="Andrew Thorn" userId="0daed54f-d5ac-4095-9056-bab125447f37" providerId="ADAL" clId="{84DFFB0C-22F7-4533-AF44-856F926758C9}" dt="2025-10-07T00:44:06.540" v="18569" actId="20577"/>
          <ac:spMkLst>
            <pc:docMk/>
            <pc:sldMk cId="480884996" sldId="311"/>
            <ac:spMk id="3" creationId="{31317B7C-F4A2-741B-5565-EAF6AB96D93C}"/>
          </ac:spMkLst>
        </pc:spChg>
      </pc:sldChg>
      <pc:sldChg chg="modSp new mod">
        <pc:chgData name="Andrew Thorn" userId="0daed54f-d5ac-4095-9056-bab125447f37" providerId="ADAL" clId="{84DFFB0C-22F7-4533-AF44-856F926758C9}" dt="2025-10-07T14:55:49.349" v="21490" actId="20577"/>
        <pc:sldMkLst>
          <pc:docMk/>
          <pc:sldMk cId="2108988920" sldId="312"/>
        </pc:sldMkLst>
        <pc:spChg chg="mod">
          <ac:chgData name="Andrew Thorn" userId="0daed54f-d5ac-4095-9056-bab125447f37" providerId="ADAL" clId="{84DFFB0C-22F7-4533-AF44-856F926758C9}" dt="2025-10-06T16:08:15.102" v="16531" actId="20577"/>
          <ac:spMkLst>
            <pc:docMk/>
            <pc:sldMk cId="2108988920" sldId="312"/>
            <ac:spMk id="2" creationId="{1D86D336-74BC-AFCC-0E23-F873AD4976AA}"/>
          </ac:spMkLst>
        </pc:spChg>
        <pc:spChg chg="mod">
          <ac:chgData name="Andrew Thorn" userId="0daed54f-d5ac-4095-9056-bab125447f37" providerId="ADAL" clId="{84DFFB0C-22F7-4533-AF44-856F926758C9}" dt="2025-10-07T14:55:49.349" v="21490" actId="20577"/>
          <ac:spMkLst>
            <pc:docMk/>
            <pc:sldMk cId="2108988920" sldId="312"/>
            <ac:spMk id="3" creationId="{57B82306-F918-53A5-9813-63DC0237D562}"/>
          </ac:spMkLst>
        </pc:spChg>
      </pc:sldChg>
      <pc:sldChg chg="modSp new mod">
        <pc:chgData name="Andrew Thorn" userId="0daed54f-d5ac-4095-9056-bab125447f37" providerId="ADAL" clId="{84DFFB0C-22F7-4533-AF44-856F926758C9}" dt="2025-10-09T09:44:49.112" v="27489" actId="20577"/>
        <pc:sldMkLst>
          <pc:docMk/>
          <pc:sldMk cId="2016691938" sldId="313"/>
        </pc:sldMkLst>
        <pc:spChg chg="mod">
          <ac:chgData name="Andrew Thorn" userId="0daed54f-d5ac-4095-9056-bab125447f37" providerId="ADAL" clId="{84DFFB0C-22F7-4533-AF44-856F926758C9}" dt="2025-10-06T16:08:39.191" v="16555" actId="20577"/>
          <ac:spMkLst>
            <pc:docMk/>
            <pc:sldMk cId="2016691938" sldId="313"/>
            <ac:spMk id="2" creationId="{13B0C84B-5B5C-FDA2-78CE-F8B0E74A0961}"/>
          </ac:spMkLst>
        </pc:spChg>
        <pc:spChg chg="mod">
          <ac:chgData name="Andrew Thorn" userId="0daed54f-d5ac-4095-9056-bab125447f37" providerId="ADAL" clId="{84DFFB0C-22F7-4533-AF44-856F926758C9}" dt="2025-10-09T09:44:49.112" v="27489" actId="20577"/>
          <ac:spMkLst>
            <pc:docMk/>
            <pc:sldMk cId="2016691938" sldId="313"/>
            <ac:spMk id="3" creationId="{48DDA1FE-ED63-DC45-8218-E66585FA04C0}"/>
          </ac:spMkLst>
        </pc:spChg>
      </pc:sldChg>
      <pc:sldChg chg="modSp new mod">
        <pc:chgData name="Andrew Thorn" userId="0daed54f-d5ac-4095-9056-bab125447f37" providerId="ADAL" clId="{84DFFB0C-22F7-4533-AF44-856F926758C9}" dt="2025-10-07T00:48:28.455" v="18907" actId="14100"/>
        <pc:sldMkLst>
          <pc:docMk/>
          <pc:sldMk cId="2450675397" sldId="314"/>
        </pc:sldMkLst>
        <pc:spChg chg="mod">
          <ac:chgData name="Andrew Thorn" userId="0daed54f-d5ac-4095-9056-bab125447f37" providerId="ADAL" clId="{84DFFB0C-22F7-4533-AF44-856F926758C9}" dt="2025-10-06T16:09:26.589" v="16603" actId="20577"/>
          <ac:spMkLst>
            <pc:docMk/>
            <pc:sldMk cId="2450675397" sldId="314"/>
            <ac:spMk id="2" creationId="{29751448-2ECA-6598-0003-4C9D5F1C8C5C}"/>
          </ac:spMkLst>
        </pc:spChg>
        <pc:spChg chg="mod">
          <ac:chgData name="Andrew Thorn" userId="0daed54f-d5ac-4095-9056-bab125447f37" providerId="ADAL" clId="{84DFFB0C-22F7-4533-AF44-856F926758C9}" dt="2025-10-07T00:48:28.455" v="18907" actId="14100"/>
          <ac:spMkLst>
            <pc:docMk/>
            <pc:sldMk cId="2450675397" sldId="314"/>
            <ac:spMk id="3" creationId="{B4707A6C-A7C1-281B-6D70-ED7E06267EAF}"/>
          </ac:spMkLst>
        </pc:spChg>
      </pc:sldChg>
      <pc:sldChg chg="modSp new mod">
        <pc:chgData name="Andrew Thorn" userId="0daed54f-d5ac-4095-9056-bab125447f37" providerId="ADAL" clId="{84DFFB0C-22F7-4533-AF44-856F926758C9}" dt="2025-10-07T00:50:40.979" v="19046" actId="20577"/>
        <pc:sldMkLst>
          <pc:docMk/>
          <pc:sldMk cId="3404494768" sldId="315"/>
        </pc:sldMkLst>
        <pc:spChg chg="mod">
          <ac:chgData name="Andrew Thorn" userId="0daed54f-d5ac-4095-9056-bab125447f37" providerId="ADAL" clId="{84DFFB0C-22F7-4533-AF44-856F926758C9}" dt="2025-10-06T16:09:43.917" v="16607"/>
          <ac:spMkLst>
            <pc:docMk/>
            <pc:sldMk cId="3404494768" sldId="315"/>
            <ac:spMk id="2" creationId="{150566DE-0FD4-DD73-FC0F-2B5C2E414121}"/>
          </ac:spMkLst>
        </pc:spChg>
        <pc:spChg chg="mod">
          <ac:chgData name="Andrew Thorn" userId="0daed54f-d5ac-4095-9056-bab125447f37" providerId="ADAL" clId="{84DFFB0C-22F7-4533-AF44-856F926758C9}" dt="2025-10-07T00:50:40.979" v="19046" actId="20577"/>
          <ac:spMkLst>
            <pc:docMk/>
            <pc:sldMk cId="3404494768" sldId="315"/>
            <ac:spMk id="3" creationId="{7F383860-D38F-02BD-85F3-471BDF9CC664}"/>
          </ac:spMkLst>
        </pc:spChg>
      </pc:sldChg>
      <pc:sldChg chg="modSp new mod">
        <pc:chgData name="Andrew Thorn" userId="0daed54f-d5ac-4095-9056-bab125447f37" providerId="ADAL" clId="{84DFFB0C-22F7-4533-AF44-856F926758C9}" dt="2025-10-06T21:43:23.443" v="17595" actId="20577"/>
        <pc:sldMkLst>
          <pc:docMk/>
          <pc:sldMk cId="2011402087" sldId="316"/>
        </pc:sldMkLst>
        <pc:spChg chg="mod">
          <ac:chgData name="Andrew Thorn" userId="0daed54f-d5ac-4095-9056-bab125447f37" providerId="ADAL" clId="{84DFFB0C-22F7-4533-AF44-856F926758C9}" dt="2025-10-06T16:10:25.842" v="16643" actId="113"/>
          <ac:spMkLst>
            <pc:docMk/>
            <pc:sldMk cId="2011402087" sldId="316"/>
            <ac:spMk id="2" creationId="{499E800C-1E91-E572-088B-A61149E12239}"/>
          </ac:spMkLst>
        </pc:spChg>
        <pc:spChg chg="mod">
          <ac:chgData name="Andrew Thorn" userId="0daed54f-d5ac-4095-9056-bab125447f37" providerId="ADAL" clId="{84DFFB0C-22F7-4533-AF44-856F926758C9}" dt="2025-10-06T21:43:23.443" v="17595" actId="20577"/>
          <ac:spMkLst>
            <pc:docMk/>
            <pc:sldMk cId="2011402087" sldId="316"/>
            <ac:spMk id="3" creationId="{CAE4F3F4-6D00-610B-D31F-201D0E47ADCC}"/>
          </ac:spMkLst>
        </pc:spChg>
      </pc:sldChg>
      <pc:sldChg chg="modSp new mod">
        <pc:chgData name="Andrew Thorn" userId="0daed54f-d5ac-4095-9056-bab125447f37" providerId="ADAL" clId="{84DFFB0C-22F7-4533-AF44-856F926758C9}" dt="2025-10-07T00:55:33.446" v="19504" actId="20577"/>
        <pc:sldMkLst>
          <pc:docMk/>
          <pc:sldMk cId="1947512749" sldId="317"/>
        </pc:sldMkLst>
        <pc:spChg chg="mod">
          <ac:chgData name="Andrew Thorn" userId="0daed54f-d5ac-4095-9056-bab125447f37" providerId="ADAL" clId="{84DFFB0C-22F7-4533-AF44-856F926758C9}" dt="2025-10-06T16:10:48.873" v="16664" actId="20577"/>
          <ac:spMkLst>
            <pc:docMk/>
            <pc:sldMk cId="1947512749" sldId="317"/>
            <ac:spMk id="2" creationId="{E4DDCADA-E35E-537E-E524-068AB90017B7}"/>
          </ac:spMkLst>
        </pc:spChg>
        <pc:spChg chg="mod">
          <ac:chgData name="Andrew Thorn" userId="0daed54f-d5ac-4095-9056-bab125447f37" providerId="ADAL" clId="{84DFFB0C-22F7-4533-AF44-856F926758C9}" dt="2025-10-07T00:55:33.446" v="19504" actId="20577"/>
          <ac:spMkLst>
            <pc:docMk/>
            <pc:sldMk cId="1947512749" sldId="317"/>
            <ac:spMk id="3" creationId="{6138AC78-BD95-896E-39A0-FCEA8F251C71}"/>
          </ac:spMkLst>
        </pc:spChg>
      </pc:sldChg>
      <pc:sldChg chg="modSp new mod">
        <pc:chgData name="Andrew Thorn" userId="0daed54f-d5ac-4095-9056-bab125447f37" providerId="ADAL" clId="{84DFFB0C-22F7-4533-AF44-856F926758C9}" dt="2025-10-06T21:46:40.897" v="17870" actId="20577"/>
        <pc:sldMkLst>
          <pc:docMk/>
          <pc:sldMk cId="3751282351" sldId="318"/>
        </pc:sldMkLst>
        <pc:spChg chg="mod">
          <ac:chgData name="Andrew Thorn" userId="0daed54f-d5ac-4095-9056-bab125447f37" providerId="ADAL" clId="{84DFFB0C-22F7-4533-AF44-856F926758C9}" dt="2025-10-06T16:11:14.350" v="16685" actId="20577"/>
          <ac:spMkLst>
            <pc:docMk/>
            <pc:sldMk cId="3751282351" sldId="318"/>
            <ac:spMk id="2" creationId="{2EFB09B5-CFAD-774E-10AC-A46DAE01675F}"/>
          </ac:spMkLst>
        </pc:spChg>
        <pc:spChg chg="mod">
          <ac:chgData name="Andrew Thorn" userId="0daed54f-d5ac-4095-9056-bab125447f37" providerId="ADAL" clId="{84DFFB0C-22F7-4533-AF44-856F926758C9}" dt="2025-10-06T21:46:40.897" v="17870" actId="20577"/>
          <ac:spMkLst>
            <pc:docMk/>
            <pc:sldMk cId="3751282351" sldId="318"/>
            <ac:spMk id="3" creationId="{44FFFC46-986C-E98C-F87B-E09813AC8AB1}"/>
          </ac:spMkLst>
        </pc:spChg>
      </pc:sldChg>
      <pc:sldChg chg="modSp new mod">
        <pc:chgData name="Andrew Thorn" userId="0daed54f-d5ac-4095-9056-bab125447f37" providerId="ADAL" clId="{84DFFB0C-22F7-4533-AF44-856F926758C9}" dt="2025-10-07T01:12:20.104" v="19729" actId="20577"/>
        <pc:sldMkLst>
          <pc:docMk/>
          <pc:sldMk cId="2953805598" sldId="319"/>
        </pc:sldMkLst>
        <pc:spChg chg="mod">
          <ac:chgData name="Andrew Thorn" userId="0daed54f-d5ac-4095-9056-bab125447f37" providerId="ADAL" clId="{84DFFB0C-22F7-4533-AF44-856F926758C9}" dt="2025-10-06T16:11:30.349" v="16695" actId="20577"/>
          <ac:spMkLst>
            <pc:docMk/>
            <pc:sldMk cId="2953805598" sldId="319"/>
            <ac:spMk id="2" creationId="{7DF33DF6-A19F-C620-4F63-50C774439405}"/>
          </ac:spMkLst>
        </pc:spChg>
        <pc:spChg chg="mod">
          <ac:chgData name="Andrew Thorn" userId="0daed54f-d5ac-4095-9056-bab125447f37" providerId="ADAL" clId="{84DFFB0C-22F7-4533-AF44-856F926758C9}" dt="2025-10-07T01:12:20.104" v="19729" actId="20577"/>
          <ac:spMkLst>
            <pc:docMk/>
            <pc:sldMk cId="2953805598" sldId="319"/>
            <ac:spMk id="3" creationId="{7C59FAD2-2118-7590-0136-21AA5F23ED36}"/>
          </ac:spMkLst>
        </pc:spChg>
      </pc:sldChg>
      <pc:sldChg chg="modSp new mod">
        <pc:chgData name="Andrew Thorn" userId="0daed54f-d5ac-4095-9056-bab125447f37" providerId="ADAL" clId="{84DFFB0C-22F7-4533-AF44-856F926758C9}" dt="2025-10-07T14:59:36.813" v="21721" actId="20577"/>
        <pc:sldMkLst>
          <pc:docMk/>
          <pc:sldMk cId="2991401407" sldId="320"/>
        </pc:sldMkLst>
        <pc:spChg chg="mod">
          <ac:chgData name="Andrew Thorn" userId="0daed54f-d5ac-4095-9056-bab125447f37" providerId="ADAL" clId="{84DFFB0C-22F7-4533-AF44-856F926758C9}" dt="2025-10-06T16:11:59.445" v="16725" actId="20577"/>
          <ac:spMkLst>
            <pc:docMk/>
            <pc:sldMk cId="2991401407" sldId="320"/>
            <ac:spMk id="2" creationId="{F9C011E0-1146-7959-4CEE-BEE7F046A88E}"/>
          </ac:spMkLst>
        </pc:spChg>
        <pc:spChg chg="mod">
          <ac:chgData name="Andrew Thorn" userId="0daed54f-d5ac-4095-9056-bab125447f37" providerId="ADAL" clId="{84DFFB0C-22F7-4533-AF44-856F926758C9}" dt="2025-10-07T14:59:36.813" v="21721" actId="20577"/>
          <ac:spMkLst>
            <pc:docMk/>
            <pc:sldMk cId="2991401407" sldId="320"/>
            <ac:spMk id="3" creationId="{DC66B006-0199-5616-6289-39359CD9AF6B}"/>
          </ac:spMkLst>
        </pc:spChg>
      </pc:sldChg>
      <pc:sldChg chg="modSp new mod">
        <pc:chgData name="Andrew Thorn" userId="0daed54f-d5ac-4095-9056-bab125447f37" providerId="ADAL" clId="{84DFFB0C-22F7-4533-AF44-856F926758C9}" dt="2025-10-07T01:14:47.087" v="19948" actId="20577"/>
        <pc:sldMkLst>
          <pc:docMk/>
          <pc:sldMk cId="3296433350" sldId="321"/>
        </pc:sldMkLst>
        <pc:spChg chg="mod">
          <ac:chgData name="Andrew Thorn" userId="0daed54f-d5ac-4095-9056-bab125447f37" providerId="ADAL" clId="{84DFFB0C-22F7-4533-AF44-856F926758C9}" dt="2025-10-06T16:12:20.920" v="16745" actId="20577"/>
          <ac:spMkLst>
            <pc:docMk/>
            <pc:sldMk cId="3296433350" sldId="321"/>
            <ac:spMk id="2" creationId="{86A24122-2EE9-CEDD-B6A5-77BD37BBF927}"/>
          </ac:spMkLst>
        </pc:spChg>
        <pc:spChg chg="mod">
          <ac:chgData name="Andrew Thorn" userId="0daed54f-d5ac-4095-9056-bab125447f37" providerId="ADAL" clId="{84DFFB0C-22F7-4533-AF44-856F926758C9}" dt="2025-10-07T01:14:47.087" v="19948" actId="20577"/>
          <ac:spMkLst>
            <pc:docMk/>
            <pc:sldMk cId="3296433350" sldId="321"/>
            <ac:spMk id="3" creationId="{E5E519D5-0C08-0D18-A08A-E9C59C91072D}"/>
          </ac:spMkLst>
        </pc:spChg>
      </pc:sldChg>
      <pc:sldChg chg="modSp new mod">
        <pc:chgData name="Andrew Thorn" userId="0daed54f-d5ac-4095-9056-bab125447f37" providerId="ADAL" clId="{84DFFB0C-22F7-4533-AF44-856F926758C9}" dt="2025-10-07T15:03:27.757" v="22080" actId="20577"/>
        <pc:sldMkLst>
          <pc:docMk/>
          <pc:sldMk cId="163531352" sldId="322"/>
        </pc:sldMkLst>
        <pc:spChg chg="mod">
          <ac:chgData name="Andrew Thorn" userId="0daed54f-d5ac-4095-9056-bab125447f37" providerId="ADAL" clId="{84DFFB0C-22F7-4533-AF44-856F926758C9}" dt="2025-10-06T16:13:04.631" v="16758" actId="20577"/>
          <ac:spMkLst>
            <pc:docMk/>
            <pc:sldMk cId="163531352" sldId="322"/>
            <ac:spMk id="2" creationId="{3F445326-AB9F-2309-0AAC-B78283B7545F}"/>
          </ac:spMkLst>
        </pc:spChg>
        <pc:spChg chg="mod">
          <ac:chgData name="Andrew Thorn" userId="0daed54f-d5ac-4095-9056-bab125447f37" providerId="ADAL" clId="{84DFFB0C-22F7-4533-AF44-856F926758C9}" dt="2025-10-07T15:03:27.757" v="22080" actId="20577"/>
          <ac:spMkLst>
            <pc:docMk/>
            <pc:sldMk cId="163531352" sldId="322"/>
            <ac:spMk id="3" creationId="{2CE16E00-48E4-974C-90D1-AE0B7F9B8745}"/>
          </ac:spMkLst>
        </pc:spChg>
      </pc:sldChg>
      <pc:sldChg chg="modSp new mod">
        <pc:chgData name="Andrew Thorn" userId="0daed54f-d5ac-4095-9056-bab125447f37" providerId="ADAL" clId="{84DFFB0C-22F7-4533-AF44-856F926758C9}" dt="2025-10-07T01:18:30.086" v="20228" actId="20577"/>
        <pc:sldMkLst>
          <pc:docMk/>
          <pc:sldMk cId="2947573078" sldId="323"/>
        </pc:sldMkLst>
        <pc:spChg chg="mod">
          <ac:chgData name="Andrew Thorn" userId="0daed54f-d5ac-4095-9056-bab125447f37" providerId="ADAL" clId="{84DFFB0C-22F7-4533-AF44-856F926758C9}" dt="2025-10-06T16:13:24.079" v="16776" actId="20577"/>
          <ac:spMkLst>
            <pc:docMk/>
            <pc:sldMk cId="2947573078" sldId="323"/>
            <ac:spMk id="2" creationId="{332C393B-C5DE-8C4A-479B-79639BA1B240}"/>
          </ac:spMkLst>
        </pc:spChg>
        <pc:spChg chg="mod">
          <ac:chgData name="Andrew Thorn" userId="0daed54f-d5ac-4095-9056-bab125447f37" providerId="ADAL" clId="{84DFFB0C-22F7-4533-AF44-856F926758C9}" dt="2025-10-07T01:18:30.086" v="20228" actId="20577"/>
          <ac:spMkLst>
            <pc:docMk/>
            <pc:sldMk cId="2947573078" sldId="323"/>
            <ac:spMk id="3" creationId="{C8DF662B-CB44-B528-F81C-D44D8528BF6F}"/>
          </ac:spMkLst>
        </pc:spChg>
      </pc:sldChg>
      <pc:sldChg chg="modSp new mod">
        <pc:chgData name="Andrew Thorn" userId="0daed54f-d5ac-4095-9056-bab125447f37" providerId="ADAL" clId="{84DFFB0C-22F7-4533-AF44-856F926758C9}" dt="2025-10-07T15:08:10.343" v="22457" actId="20577"/>
        <pc:sldMkLst>
          <pc:docMk/>
          <pc:sldMk cId="4092500770" sldId="324"/>
        </pc:sldMkLst>
        <pc:spChg chg="mod">
          <ac:chgData name="Andrew Thorn" userId="0daed54f-d5ac-4095-9056-bab125447f37" providerId="ADAL" clId="{84DFFB0C-22F7-4533-AF44-856F926758C9}" dt="2025-10-06T16:14:17.470" v="16804" actId="20577"/>
          <ac:spMkLst>
            <pc:docMk/>
            <pc:sldMk cId="4092500770" sldId="324"/>
            <ac:spMk id="2" creationId="{768D7EEC-E6EF-BB8C-79FB-173473792D78}"/>
          </ac:spMkLst>
        </pc:spChg>
        <pc:spChg chg="mod">
          <ac:chgData name="Andrew Thorn" userId="0daed54f-d5ac-4095-9056-bab125447f37" providerId="ADAL" clId="{84DFFB0C-22F7-4533-AF44-856F926758C9}" dt="2025-10-07T15:08:10.343" v="22457" actId="20577"/>
          <ac:spMkLst>
            <pc:docMk/>
            <pc:sldMk cId="4092500770" sldId="324"/>
            <ac:spMk id="3" creationId="{B17EF99D-1C18-2EAF-C4DF-2B8041A12187}"/>
          </ac:spMkLst>
        </pc:spChg>
      </pc:sldChg>
      <pc:sldChg chg="modSp new mod">
        <pc:chgData name="Andrew Thorn" userId="0daed54f-d5ac-4095-9056-bab125447f37" providerId="ADAL" clId="{84DFFB0C-22F7-4533-AF44-856F926758C9}" dt="2025-10-16T07:45:24.493" v="31674" actId="20577"/>
        <pc:sldMkLst>
          <pc:docMk/>
          <pc:sldMk cId="2109523830" sldId="325"/>
        </pc:sldMkLst>
        <pc:spChg chg="mod">
          <ac:chgData name="Andrew Thorn" userId="0daed54f-d5ac-4095-9056-bab125447f37" providerId="ADAL" clId="{84DFFB0C-22F7-4533-AF44-856F926758C9}" dt="2025-10-06T16:14:41.573" v="16818" actId="20577"/>
          <ac:spMkLst>
            <pc:docMk/>
            <pc:sldMk cId="2109523830" sldId="325"/>
            <ac:spMk id="2" creationId="{7B2055F6-6130-1976-79ED-FEAE0498216A}"/>
          </ac:spMkLst>
        </pc:spChg>
        <pc:spChg chg="mod">
          <ac:chgData name="Andrew Thorn" userId="0daed54f-d5ac-4095-9056-bab125447f37" providerId="ADAL" clId="{84DFFB0C-22F7-4533-AF44-856F926758C9}" dt="2025-10-16T07:45:24.493" v="31674" actId="20577"/>
          <ac:spMkLst>
            <pc:docMk/>
            <pc:sldMk cId="2109523830" sldId="325"/>
            <ac:spMk id="3" creationId="{41E4510A-0CBE-CDE5-B7E8-900D314FFC0C}"/>
          </ac:spMkLst>
        </pc:spChg>
      </pc:sldChg>
      <pc:sldChg chg="modSp new mod">
        <pc:chgData name="Andrew Thorn" userId="0daed54f-d5ac-4095-9056-bab125447f37" providerId="ADAL" clId="{84DFFB0C-22F7-4533-AF44-856F926758C9}" dt="2025-10-07T15:13:16.678" v="22811" actId="313"/>
        <pc:sldMkLst>
          <pc:docMk/>
          <pc:sldMk cId="2943441322" sldId="326"/>
        </pc:sldMkLst>
        <pc:spChg chg="mod">
          <ac:chgData name="Andrew Thorn" userId="0daed54f-d5ac-4095-9056-bab125447f37" providerId="ADAL" clId="{84DFFB0C-22F7-4533-AF44-856F926758C9}" dt="2025-10-06T16:15:04.474" v="16832" actId="20577"/>
          <ac:spMkLst>
            <pc:docMk/>
            <pc:sldMk cId="2943441322" sldId="326"/>
            <ac:spMk id="2" creationId="{20E21271-CB9F-7D3E-307E-311AB4ADBC6F}"/>
          </ac:spMkLst>
        </pc:spChg>
        <pc:spChg chg="mod">
          <ac:chgData name="Andrew Thorn" userId="0daed54f-d5ac-4095-9056-bab125447f37" providerId="ADAL" clId="{84DFFB0C-22F7-4533-AF44-856F926758C9}" dt="2025-10-07T15:13:16.678" v="22811" actId="313"/>
          <ac:spMkLst>
            <pc:docMk/>
            <pc:sldMk cId="2943441322" sldId="326"/>
            <ac:spMk id="3" creationId="{09A4739C-E71F-E273-23FB-6B5E4DE3B4B9}"/>
          </ac:spMkLst>
        </pc:spChg>
      </pc:sldChg>
      <pc:sldChg chg="modSp new mod">
        <pc:chgData name="Andrew Thorn" userId="0daed54f-d5ac-4095-9056-bab125447f37" providerId="ADAL" clId="{84DFFB0C-22F7-4533-AF44-856F926758C9}" dt="2025-10-09T00:04:46.861" v="25250" actId="27636"/>
        <pc:sldMkLst>
          <pc:docMk/>
          <pc:sldMk cId="2726482933" sldId="327"/>
        </pc:sldMkLst>
        <pc:spChg chg="mod">
          <ac:chgData name="Andrew Thorn" userId="0daed54f-d5ac-4095-9056-bab125447f37" providerId="ADAL" clId="{84DFFB0C-22F7-4533-AF44-856F926758C9}" dt="2025-10-06T16:15:26.993" v="16847" actId="20577"/>
          <ac:spMkLst>
            <pc:docMk/>
            <pc:sldMk cId="2726482933" sldId="327"/>
            <ac:spMk id="2" creationId="{DDB9894B-6DDD-E518-59A0-755E3F9D1A91}"/>
          </ac:spMkLst>
        </pc:spChg>
        <pc:spChg chg="mod">
          <ac:chgData name="Andrew Thorn" userId="0daed54f-d5ac-4095-9056-bab125447f37" providerId="ADAL" clId="{84DFFB0C-22F7-4533-AF44-856F926758C9}" dt="2025-10-09T00:04:46.861" v="25250" actId="27636"/>
          <ac:spMkLst>
            <pc:docMk/>
            <pc:sldMk cId="2726482933" sldId="327"/>
            <ac:spMk id="3" creationId="{7F9F7882-157B-B40B-88FA-D05D9E1BE94B}"/>
          </ac:spMkLst>
        </pc:spChg>
      </pc:sldChg>
      <pc:sldChg chg="modSp new mod">
        <pc:chgData name="Andrew Thorn" userId="0daed54f-d5ac-4095-9056-bab125447f37" providerId="ADAL" clId="{84DFFB0C-22F7-4533-AF44-856F926758C9}" dt="2025-10-08T15:33:19.114" v="23701" actId="20577"/>
        <pc:sldMkLst>
          <pc:docMk/>
          <pc:sldMk cId="1767040773" sldId="328"/>
        </pc:sldMkLst>
        <pc:spChg chg="mod">
          <ac:chgData name="Andrew Thorn" userId="0daed54f-d5ac-4095-9056-bab125447f37" providerId="ADAL" clId="{84DFFB0C-22F7-4533-AF44-856F926758C9}" dt="2025-10-08T11:18:59.972" v="22872" actId="20577"/>
          <ac:spMkLst>
            <pc:docMk/>
            <pc:sldMk cId="1767040773" sldId="328"/>
            <ac:spMk id="2" creationId="{0932EB55-08D7-7BF9-8C1F-4066E6DBEB8A}"/>
          </ac:spMkLst>
        </pc:spChg>
        <pc:spChg chg="mod">
          <ac:chgData name="Andrew Thorn" userId="0daed54f-d5ac-4095-9056-bab125447f37" providerId="ADAL" clId="{84DFFB0C-22F7-4533-AF44-856F926758C9}" dt="2025-10-08T15:33:19.114" v="23701" actId="20577"/>
          <ac:spMkLst>
            <pc:docMk/>
            <pc:sldMk cId="1767040773" sldId="328"/>
            <ac:spMk id="3" creationId="{07298C0B-8046-83A1-7E01-7C50D09BA815}"/>
          </ac:spMkLst>
        </pc:spChg>
      </pc:sldChg>
      <pc:sldChg chg="modSp new mod">
        <pc:chgData name="Andrew Thorn" userId="0daed54f-d5ac-4095-9056-bab125447f37" providerId="ADAL" clId="{84DFFB0C-22F7-4533-AF44-856F926758C9}" dt="2025-10-09T00:08:36.529" v="25507" actId="20577"/>
        <pc:sldMkLst>
          <pc:docMk/>
          <pc:sldMk cId="1332571342" sldId="329"/>
        </pc:sldMkLst>
        <pc:spChg chg="mod">
          <ac:chgData name="Andrew Thorn" userId="0daed54f-d5ac-4095-9056-bab125447f37" providerId="ADAL" clId="{84DFFB0C-22F7-4533-AF44-856F926758C9}" dt="2025-10-08T11:19:29.384" v="22899" actId="20577"/>
          <ac:spMkLst>
            <pc:docMk/>
            <pc:sldMk cId="1332571342" sldId="329"/>
            <ac:spMk id="2" creationId="{334631CF-1E5D-D89A-E843-0944C692A36F}"/>
          </ac:spMkLst>
        </pc:spChg>
        <pc:spChg chg="mod">
          <ac:chgData name="Andrew Thorn" userId="0daed54f-d5ac-4095-9056-bab125447f37" providerId="ADAL" clId="{84DFFB0C-22F7-4533-AF44-856F926758C9}" dt="2025-10-09T00:08:36.529" v="25507" actId="20577"/>
          <ac:spMkLst>
            <pc:docMk/>
            <pc:sldMk cId="1332571342" sldId="329"/>
            <ac:spMk id="3" creationId="{2CAEF4EB-4FB9-FA98-3496-0F4EF833B7BC}"/>
          </ac:spMkLst>
        </pc:spChg>
      </pc:sldChg>
      <pc:sldChg chg="modSp new mod">
        <pc:chgData name="Andrew Thorn" userId="0daed54f-d5ac-4095-9056-bab125447f37" providerId="ADAL" clId="{84DFFB0C-22F7-4533-AF44-856F926758C9}" dt="2025-10-08T15:35:27.008" v="23943" actId="20577"/>
        <pc:sldMkLst>
          <pc:docMk/>
          <pc:sldMk cId="857118319" sldId="330"/>
        </pc:sldMkLst>
        <pc:spChg chg="mod">
          <ac:chgData name="Andrew Thorn" userId="0daed54f-d5ac-4095-9056-bab125447f37" providerId="ADAL" clId="{84DFFB0C-22F7-4533-AF44-856F926758C9}" dt="2025-10-08T11:19:55.121" v="22924" actId="20577"/>
          <ac:spMkLst>
            <pc:docMk/>
            <pc:sldMk cId="857118319" sldId="330"/>
            <ac:spMk id="2" creationId="{6AB3933A-E7CF-53DD-1385-FF43201E35EF}"/>
          </ac:spMkLst>
        </pc:spChg>
        <pc:spChg chg="mod">
          <ac:chgData name="Andrew Thorn" userId="0daed54f-d5ac-4095-9056-bab125447f37" providerId="ADAL" clId="{84DFFB0C-22F7-4533-AF44-856F926758C9}" dt="2025-10-08T15:35:27.008" v="23943" actId="20577"/>
          <ac:spMkLst>
            <pc:docMk/>
            <pc:sldMk cId="857118319" sldId="330"/>
            <ac:spMk id="3" creationId="{FDA70D83-EC54-9848-A031-DD171E08DE5D}"/>
          </ac:spMkLst>
        </pc:spChg>
      </pc:sldChg>
      <pc:sldChg chg="modSp new mod">
        <pc:chgData name="Andrew Thorn" userId="0daed54f-d5ac-4095-9056-bab125447f37" providerId="ADAL" clId="{84DFFB0C-22F7-4533-AF44-856F926758C9}" dt="2025-10-09T00:22:28.762" v="25888" actId="20577"/>
        <pc:sldMkLst>
          <pc:docMk/>
          <pc:sldMk cId="4066566734" sldId="331"/>
        </pc:sldMkLst>
        <pc:spChg chg="mod">
          <ac:chgData name="Andrew Thorn" userId="0daed54f-d5ac-4095-9056-bab125447f37" providerId="ADAL" clId="{84DFFB0C-22F7-4533-AF44-856F926758C9}" dt="2025-10-08T11:21:31.548" v="22973" actId="313"/>
          <ac:spMkLst>
            <pc:docMk/>
            <pc:sldMk cId="4066566734" sldId="331"/>
            <ac:spMk id="2" creationId="{0D631B1E-C8B1-EB46-4F78-7056F8C230BD}"/>
          </ac:spMkLst>
        </pc:spChg>
        <pc:spChg chg="mod">
          <ac:chgData name="Andrew Thorn" userId="0daed54f-d5ac-4095-9056-bab125447f37" providerId="ADAL" clId="{84DFFB0C-22F7-4533-AF44-856F926758C9}" dt="2025-10-09T00:22:28.762" v="25888" actId="20577"/>
          <ac:spMkLst>
            <pc:docMk/>
            <pc:sldMk cId="4066566734" sldId="331"/>
            <ac:spMk id="3" creationId="{772E3173-9BF4-E2EA-39BF-0FAAC8CA4631}"/>
          </ac:spMkLst>
        </pc:spChg>
      </pc:sldChg>
      <pc:sldChg chg="modSp new mod">
        <pc:chgData name="Andrew Thorn" userId="0daed54f-d5ac-4095-9056-bab125447f37" providerId="ADAL" clId="{84DFFB0C-22F7-4533-AF44-856F926758C9}" dt="2025-10-09T00:24:06.210" v="25993" actId="20577"/>
        <pc:sldMkLst>
          <pc:docMk/>
          <pc:sldMk cId="4018788050" sldId="332"/>
        </pc:sldMkLst>
        <pc:spChg chg="mod">
          <ac:chgData name="Andrew Thorn" userId="0daed54f-d5ac-4095-9056-bab125447f37" providerId="ADAL" clId="{84DFFB0C-22F7-4533-AF44-856F926758C9}" dt="2025-10-08T11:21:49.015" v="22987" actId="20577"/>
          <ac:spMkLst>
            <pc:docMk/>
            <pc:sldMk cId="4018788050" sldId="332"/>
            <ac:spMk id="2" creationId="{E5B1E1A6-A556-95BC-7BF2-8733863DB26E}"/>
          </ac:spMkLst>
        </pc:spChg>
        <pc:spChg chg="mod">
          <ac:chgData name="Andrew Thorn" userId="0daed54f-d5ac-4095-9056-bab125447f37" providerId="ADAL" clId="{84DFFB0C-22F7-4533-AF44-856F926758C9}" dt="2025-10-09T00:24:06.210" v="25993" actId="20577"/>
          <ac:spMkLst>
            <pc:docMk/>
            <pc:sldMk cId="4018788050" sldId="332"/>
            <ac:spMk id="3" creationId="{2217AA54-2B6F-2E0D-1038-C51377A270AB}"/>
          </ac:spMkLst>
        </pc:spChg>
      </pc:sldChg>
      <pc:sldChg chg="modSp new mod">
        <pc:chgData name="Andrew Thorn" userId="0daed54f-d5ac-4095-9056-bab125447f37" providerId="ADAL" clId="{84DFFB0C-22F7-4533-AF44-856F926758C9}" dt="2025-10-09T02:25:28.463" v="27481" actId="20577"/>
        <pc:sldMkLst>
          <pc:docMk/>
          <pc:sldMk cId="2479510398" sldId="333"/>
        </pc:sldMkLst>
        <pc:spChg chg="mod">
          <ac:chgData name="Andrew Thorn" userId="0daed54f-d5ac-4095-9056-bab125447f37" providerId="ADAL" clId="{84DFFB0C-22F7-4533-AF44-856F926758C9}" dt="2025-10-08T11:22:11.480" v="23001" actId="20577"/>
          <ac:spMkLst>
            <pc:docMk/>
            <pc:sldMk cId="2479510398" sldId="333"/>
            <ac:spMk id="2" creationId="{FAD35982-694B-005C-8019-E8F56F6EFBD2}"/>
          </ac:spMkLst>
        </pc:spChg>
        <pc:spChg chg="mod">
          <ac:chgData name="Andrew Thorn" userId="0daed54f-d5ac-4095-9056-bab125447f37" providerId="ADAL" clId="{84DFFB0C-22F7-4533-AF44-856F926758C9}" dt="2025-10-09T02:25:28.463" v="27481" actId="20577"/>
          <ac:spMkLst>
            <pc:docMk/>
            <pc:sldMk cId="2479510398" sldId="333"/>
            <ac:spMk id="3" creationId="{BFD1977E-4FA5-EB57-B55F-8D3B9513516F}"/>
          </ac:spMkLst>
        </pc:spChg>
      </pc:sldChg>
      <pc:sldChg chg="modSp new mod">
        <pc:chgData name="Andrew Thorn" userId="0daed54f-d5ac-4095-9056-bab125447f37" providerId="ADAL" clId="{84DFFB0C-22F7-4533-AF44-856F926758C9}" dt="2025-10-09T02:11:13.477" v="26961" actId="20577"/>
        <pc:sldMkLst>
          <pc:docMk/>
          <pc:sldMk cId="2793404100" sldId="334"/>
        </pc:sldMkLst>
        <pc:spChg chg="mod">
          <ac:chgData name="Andrew Thorn" userId="0daed54f-d5ac-4095-9056-bab125447f37" providerId="ADAL" clId="{84DFFB0C-22F7-4533-AF44-856F926758C9}" dt="2025-10-08T11:22:49.754" v="23049" actId="20577"/>
          <ac:spMkLst>
            <pc:docMk/>
            <pc:sldMk cId="2793404100" sldId="334"/>
            <ac:spMk id="2" creationId="{9583CBAF-D79B-D6A2-CCD7-641F047F7B58}"/>
          </ac:spMkLst>
        </pc:spChg>
        <pc:spChg chg="mod">
          <ac:chgData name="Andrew Thorn" userId="0daed54f-d5ac-4095-9056-bab125447f37" providerId="ADAL" clId="{84DFFB0C-22F7-4533-AF44-856F926758C9}" dt="2025-10-09T02:11:13.477" v="26961" actId="20577"/>
          <ac:spMkLst>
            <pc:docMk/>
            <pc:sldMk cId="2793404100" sldId="334"/>
            <ac:spMk id="3" creationId="{8BC563EE-FBAE-FDFC-A861-48CAA16E9395}"/>
          </ac:spMkLst>
        </pc:spChg>
      </pc:sldChg>
      <pc:sldChg chg="modSp new mod">
        <pc:chgData name="Andrew Thorn" userId="0daed54f-d5ac-4095-9056-bab125447f37" providerId="ADAL" clId="{84DFFB0C-22F7-4533-AF44-856F926758C9}" dt="2025-10-09T01:57:53.855" v="26130" actId="20577"/>
        <pc:sldMkLst>
          <pc:docMk/>
          <pc:sldMk cId="1330720573" sldId="335"/>
        </pc:sldMkLst>
        <pc:spChg chg="mod">
          <ac:chgData name="Andrew Thorn" userId="0daed54f-d5ac-4095-9056-bab125447f37" providerId="ADAL" clId="{84DFFB0C-22F7-4533-AF44-856F926758C9}" dt="2025-10-08T11:23:55.105" v="23080" actId="20577"/>
          <ac:spMkLst>
            <pc:docMk/>
            <pc:sldMk cId="1330720573" sldId="335"/>
            <ac:spMk id="2" creationId="{CBC6E60C-DFE2-24B5-64D8-54A7B2EF23CE}"/>
          </ac:spMkLst>
        </pc:spChg>
        <pc:spChg chg="mod">
          <ac:chgData name="Andrew Thorn" userId="0daed54f-d5ac-4095-9056-bab125447f37" providerId="ADAL" clId="{84DFFB0C-22F7-4533-AF44-856F926758C9}" dt="2025-10-09T01:57:53.855" v="26130" actId="20577"/>
          <ac:spMkLst>
            <pc:docMk/>
            <pc:sldMk cId="1330720573" sldId="335"/>
            <ac:spMk id="3" creationId="{76AF1FFB-3397-1F40-5019-46CE443A4C89}"/>
          </ac:spMkLst>
        </pc:spChg>
      </pc:sldChg>
      <pc:sldChg chg="modSp new mod">
        <pc:chgData name="Andrew Thorn" userId="0daed54f-d5ac-4095-9056-bab125447f37" providerId="ADAL" clId="{84DFFB0C-22F7-4533-AF44-856F926758C9}" dt="2025-10-09T02:13:34.213" v="27188" actId="20577"/>
        <pc:sldMkLst>
          <pc:docMk/>
          <pc:sldMk cId="1061673756" sldId="336"/>
        </pc:sldMkLst>
        <pc:spChg chg="mod">
          <ac:chgData name="Andrew Thorn" userId="0daed54f-d5ac-4095-9056-bab125447f37" providerId="ADAL" clId="{84DFFB0C-22F7-4533-AF44-856F926758C9}" dt="2025-10-08T11:24:28.979" v="23106" actId="20577"/>
          <ac:spMkLst>
            <pc:docMk/>
            <pc:sldMk cId="1061673756" sldId="336"/>
            <ac:spMk id="2" creationId="{BF318E67-0823-E77B-1D35-3E0375F06C93}"/>
          </ac:spMkLst>
        </pc:spChg>
        <pc:spChg chg="mod">
          <ac:chgData name="Andrew Thorn" userId="0daed54f-d5ac-4095-9056-bab125447f37" providerId="ADAL" clId="{84DFFB0C-22F7-4533-AF44-856F926758C9}" dt="2025-10-09T02:13:34.213" v="27188" actId="20577"/>
          <ac:spMkLst>
            <pc:docMk/>
            <pc:sldMk cId="1061673756" sldId="336"/>
            <ac:spMk id="3" creationId="{CB9C0BD3-EA5B-613D-6F0B-7B41D0266B2F}"/>
          </ac:spMkLst>
        </pc:spChg>
      </pc:sldChg>
      <pc:sldChg chg="modSp new mod">
        <pc:chgData name="Andrew Thorn" userId="0daed54f-d5ac-4095-9056-bab125447f37" providerId="ADAL" clId="{84DFFB0C-22F7-4533-AF44-856F926758C9}" dt="2025-10-09T02:00:50.746" v="26334" actId="14100"/>
        <pc:sldMkLst>
          <pc:docMk/>
          <pc:sldMk cId="2876560499" sldId="337"/>
        </pc:sldMkLst>
        <pc:spChg chg="mod">
          <ac:chgData name="Andrew Thorn" userId="0daed54f-d5ac-4095-9056-bab125447f37" providerId="ADAL" clId="{84DFFB0C-22F7-4533-AF44-856F926758C9}" dt="2025-10-08T11:24:48.796" v="23120" actId="20577"/>
          <ac:spMkLst>
            <pc:docMk/>
            <pc:sldMk cId="2876560499" sldId="337"/>
            <ac:spMk id="2" creationId="{7CD99BF7-A1F5-3BDB-F2E6-FF16DB2B57D6}"/>
          </ac:spMkLst>
        </pc:spChg>
        <pc:spChg chg="mod">
          <ac:chgData name="Andrew Thorn" userId="0daed54f-d5ac-4095-9056-bab125447f37" providerId="ADAL" clId="{84DFFB0C-22F7-4533-AF44-856F926758C9}" dt="2025-10-09T02:00:50.746" v="26334" actId="14100"/>
          <ac:spMkLst>
            <pc:docMk/>
            <pc:sldMk cId="2876560499" sldId="337"/>
            <ac:spMk id="3" creationId="{E8C56683-3C4B-2E96-1C22-94F99E50340F}"/>
          </ac:spMkLst>
        </pc:spChg>
      </pc:sldChg>
      <pc:sldChg chg="modSp new mod">
        <pc:chgData name="Andrew Thorn" userId="0daed54f-d5ac-4095-9056-bab125447f37" providerId="ADAL" clId="{84DFFB0C-22F7-4533-AF44-856F926758C9}" dt="2025-10-09T02:23:48.444" v="27359" actId="20577"/>
        <pc:sldMkLst>
          <pc:docMk/>
          <pc:sldMk cId="374229462" sldId="338"/>
        </pc:sldMkLst>
        <pc:spChg chg="mod">
          <ac:chgData name="Andrew Thorn" userId="0daed54f-d5ac-4095-9056-bab125447f37" providerId="ADAL" clId="{84DFFB0C-22F7-4533-AF44-856F926758C9}" dt="2025-10-08T11:25:28.703" v="23147" actId="20577"/>
          <ac:spMkLst>
            <pc:docMk/>
            <pc:sldMk cId="374229462" sldId="338"/>
            <ac:spMk id="2" creationId="{21153265-6065-3E33-9413-C196864B5534}"/>
          </ac:spMkLst>
        </pc:spChg>
        <pc:spChg chg="mod">
          <ac:chgData name="Andrew Thorn" userId="0daed54f-d5ac-4095-9056-bab125447f37" providerId="ADAL" clId="{84DFFB0C-22F7-4533-AF44-856F926758C9}" dt="2025-10-09T02:23:48.444" v="27359" actId="20577"/>
          <ac:spMkLst>
            <pc:docMk/>
            <pc:sldMk cId="374229462" sldId="338"/>
            <ac:spMk id="3" creationId="{7D601648-72CB-E38E-1723-11DA1EA9D613}"/>
          </ac:spMkLst>
        </pc:spChg>
      </pc:sldChg>
      <pc:sldChg chg="modSp new mod">
        <pc:chgData name="Andrew Thorn" userId="0daed54f-d5ac-4095-9056-bab125447f37" providerId="ADAL" clId="{84DFFB0C-22F7-4533-AF44-856F926758C9}" dt="2025-10-08T15:44:52.541" v="24752" actId="20577"/>
        <pc:sldMkLst>
          <pc:docMk/>
          <pc:sldMk cId="804652215" sldId="339"/>
        </pc:sldMkLst>
        <pc:spChg chg="mod">
          <ac:chgData name="Andrew Thorn" userId="0daed54f-d5ac-4095-9056-bab125447f37" providerId="ADAL" clId="{84DFFB0C-22F7-4533-AF44-856F926758C9}" dt="2025-10-08T11:26:03.786" v="23186" actId="20577"/>
          <ac:spMkLst>
            <pc:docMk/>
            <pc:sldMk cId="804652215" sldId="339"/>
            <ac:spMk id="2" creationId="{FAE81339-3C8A-43C8-4A82-65C716C4D01B}"/>
          </ac:spMkLst>
        </pc:spChg>
        <pc:spChg chg="mod">
          <ac:chgData name="Andrew Thorn" userId="0daed54f-d5ac-4095-9056-bab125447f37" providerId="ADAL" clId="{84DFFB0C-22F7-4533-AF44-856F926758C9}" dt="2025-10-08T15:44:52.541" v="24752" actId="20577"/>
          <ac:spMkLst>
            <pc:docMk/>
            <pc:sldMk cId="804652215" sldId="339"/>
            <ac:spMk id="3" creationId="{0C2CA5AC-D970-BA51-282F-690BFD7F754E}"/>
          </ac:spMkLst>
        </pc:spChg>
      </pc:sldChg>
      <pc:sldChg chg="modSp new mod">
        <pc:chgData name="Andrew Thorn" userId="0daed54f-d5ac-4095-9056-bab125447f37" providerId="ADAL" clId="{84DFFB0C-22F7-4533-AF44-856F926758C9}" dt="2025-10-09T02:06:02.537" v="26714" actId="20577"/>
        <pc:sldMkLst>
          <pc:docMk/>
          <pc:sldMk cId="1422028570" sldId="340"/>
        </pc:sldMkLst>
        <pc:spChg chg="mod">
          <ac:chgData name="Andrew Thorn" userId="0daed54f-d5ac-4095-9056-bab125447f37" providerId="ADAL" clId="{84DFFB0C-22F7-4533-AF44-856F926758C9}" dt="2025-10-08T11:26:46.465" v="23208" actId="20577"/>
          <ac:spMkLst>
            <pc:docMk/>
            <pc:sldMk cId="1422028570" sldId="340"/>
            <ac:spMk id="2" creationId="{6F74D620-ED2A-B71F-6016-01132BF92581}"/>
          </ac:spMkLst>
        </pc:spChg>
        <pc:spChg chg="mod">
          <ac:chgData name="Andrew Thorn" userId="0daed54f-d5ac-4095-9056-bab125447f37" providerId="ADAL" clId="{84DFFB0C-22F7-4533-AF44-856F926758C9}" dt="2025-10-09T02:06:02.537" v="26714" actId="20577"/>
          <ac:spMkLst>
            <pc:docMk/>
            <pc:sldMk cId="1422028570" sldId="340"/>
            <ac:spMk id="3" creationId="{AAAECFE5-EFDA-C7BC-DC8C-5BAECE0F348D}"/>
          </ac:spMkLst>
        </pc:spChg>
      </pc:sldChg>
      <pc:sldChg chg="modSp new mod">
        <pc:chgData name="Andrew Thorn" userId="0daed54f-d5ac-4095-9056-bab125447f37" providerId="ADAL" clId="{84DFFB0C-22F7-4533-AF44-856F926758C9}" dt="2025-10-08T15:47:57.858" v="25007" actId="20577"/>
        <pc:sldMkLst>
          <pc:docMk/>
          <pc:sldMk cId="3688775499" sldId="341"/>
        </pc:sldMkLst>
        <pc:spChg chg="mod">
          <ac:chgData name="Andrew Thorn" userId="0daed54f-d5ac-4095-9056-bab125447f37" providerId="ADAL" clId="{84DFFB0C-22F7-4533-AF44-856F926758C9}" dt="2025-10-08T11:27:40.093" v="23273" actId="20577"/>
          <ac:spMkLst>
            <pc:docMk/>
            <pc:sldMk cId="3688775499" sldId="341"/>
            <ac:spMk id="2" creationId="{3B755956-E6E0-D8C3-6A72-18CF04365D70}"/>
          </ac:spMkLst>
        </pc:spChg>
        <pc:spChg chg="mod">
          <ac:chgData name="Andrew Thorn" userId="0daed54f-d5ac-4095-9056-bab125447f37" providerId="ADAL" clId="{84DFFB0C-22F7-4533-AF44-856F926758C9}" dt="2025-10-08T15:47:57.858" v="25007" actId="20577"/>
          <ac:spMkLst>
            <pc:docMk/>
            <pc:sldMk cId="3688775499" sldId="341"/>
            <ac:spMk id="3" creationId="{D2DDCB52-365A-AC50-3D39-7A9E415AA2A7}"/>
          </ac:spMkLst>
        </pc:spChg>
      </pc:sldChg>
      <pc:sldChg chg="modSp new mod">
        <pc:chgData name="Andrew Thorn" userId="0daed54f-d5ac-4095-9056-bab125447f37" providerId="ADAL" clId="{84DFFB0C-22F7-4533-AF44-856F926758C9}" dt="2025-10-09T02:08:20.484" v="26806" actId="20577"/>
        <pc:sldMkLst>
          <pc:docMk/>
          <pc:sldMk cId="4252761400" sldId="342"/>
        </pc:sldMkLst>
        <pc:spChg chg="mod">
          <ac:chgData name="Andrew Thorn" userId="0daed54f-d5ac-4095-9056-bab125447f37" providerId="ADAL" clId="{84DFFB0C-22F7-4533-AF44-856F926758C9}" dt="2025-10-08T11:28:57.392" v="23326" actId="20577"/>
          <ac:spMkLst>
            <pc:docMk/>
            <pc:sldMk cId="4252761400" sldId="342"/>
            <ac:spMk id="2" creationId="{E62D1DB3-0DCA-6CBB-03C9-87101846DECA}"/>
          </ac:spMkLst>
        </pc:spChg>
        <pc:spChg chg="mod">
          <ac:chgData name="Andrew Thorn" userId="0daed54f-d5ac-4095-9056-bab125447f37" providerId="ADAL" clId="{84DFFB0C-22F7-4533-AF44-856F926758C9}" dt="2025-10-09T02:08:20.484" v="26806" actId="20577"/>
          <ac:spMkLst>
            <pc:docMk/>
            <pc:sldMk cId="4252761400" sldId="342"/>
            <ac:spMk id="3" creationId="{B89A7126-20AE-B312-0C0C-EF514DB02AC4}"/>
          </ac:spMkLst>
        </pc:spChg>
      </pc:sldChg>
      <pc:sldChg chg="modSp new mod">
        <pc:chgData name="Andrew Thorn" userId="0daed54f-d5ac-4095-9056-bab125447f37" providerId="ADAL" clId="{84DFFB0C-22F7-4533-AF44-856F926758C9}" dt="2025-10-13T21:16:02.092" v="30252" actId="20577"/>
        <pc:sldMkLst>
          <pc:docMk/>
          <pc:sldMk cId="2659222264" sldId="343"/>
        </pc:sldMkLst>
        <pc:spChg chg="mod">
          <ac:chgData name="Andrew Thorn" userId="0daed54f-d5ac-4095-9056-bab125447f37" providerId="ADAL" clId="{84DFFB0C-22F7-4533-AF44-856F926758C9}" dt="2025-10-11T02:26:01.214" v="27523" actId="20577"/>
          <ac:spMkLst>
            <pc:docMk/>
            <pc:sldMk cId="2659222264" sldId="343"/>
            <ac:spMk id="2" creationId="{38A69F1E-657A-5DED-B120-F4956251D436}"/>
          </ac:spMkLst>
        </pc:spChg>
        <pc:spChg chg="mod">
          <ac:chgData name="Andrew Thorn" userId="0daed54f-d5ac-4095-9056-bab125447f37" providerId="ADAL" clId="{84DFFB0C-22F7-4533-AF44-856F926758C9}" dt="2025-10-13T21:16:02.092" v="30252" actId="20577"/>
          <ac:spMkLst>
            <pc:docMk/>
            <pc:sldMk cId="2659222264" sldId="343"/>
            <ac:spMk id="3" creationId="{A77176B4-EC3E-DFEB-229D-26F893E7C088}"/>
          </ac:spMkLst>
        </pc:spChg>
      </pc:sldChg>
      <pc:sldChg chg="modSp new mod">
        <pc:chgData name="Andrew Thorn" userId="0daed54f-d5ac-4095-9056-bab125447f37" providerId="ADAL" clId="{84DFFB0C-22F7-4533-AF44-856F926758C9}" dt="2025-10-12T20:51:44.447" v="29117" actId="27636"/>
        <pc:sldMkLst>
          <pc:docMk/>
          <pc:sldMk cId="1344521286" sldId="344"/>
        </pc:sldMkLst>
        <pc:spChg chg="mod">
          <ac:chgData name="Andrew Thorn" userId="0daed54f-d5ac-4095-9056-bab125447f37" providerId="ADAL" clId="{84DFFB0C-22F7-4533-AF44-856F926758C9}" dt="2025-10-11T02:27:10.743" v="27556" actId="20577"/>
          <ac:spMkLst>
            <pc:docMk/>
            <pc:sldMk cId="1344521286" sldId="344"/>
            <ac:spMk id="2" creationId="{E0955681-C84F-1EC6-6824-DF4996499327}"/>
          </ac:spMkLst>
        </pc:spChg>
        <pc:spChg chg="mod">
          <ac:chgData name="Andrew Thorn" userId="0daed54f-d5ac-4095-9056-bab125447f37" providerId="ADAL" clId="{84DFFB0C-22F7-4533-AF44-856F926758C9}" dt="2025-10-12T20:51:44.447" v="29117" actId="27636"/>
          <ac:spMkLst>
            <pc:docMk/>
            <pc:sldMk cId="1344521286" sldId="344"/>
            <ac:spMk id="3" creationId="{BEC676C2-4A2F-D0C9-A17D-8B20B2F947D6}"/>
          </ac:spMkLst>
        </pc:spChg>
      </pc:sldChg>
      <pc:sldChg chg="modSp new mod">
        <pc:chgData name="Andrew Thorn" userId="0daed54f-d5ac-4095-9056-bab125447f37" providerId="ADAL" clId="{84DFFB0C-22F7-4533-AF44-856F926758C9}" dt="2025-10-13T21:17:57.199" v="30414" actId="20577"/>
        <pc:sldMkLst>
          <pc:docMk/>
          <pc:sldMk cId="2020260460" sldId="345"/>
        </pc:sldMkLst>
        <pc:spChg chg="mod">
          <ac:chgData name="Andrew Thorn" userId="0daed54f-d5ac-4095-9056-bab125447f37" providerId="ADAL" clId="{84DFFB0C-22F7-4533-AF44-856F926758C9}" dt="2025-10-11T02:27:39.211" v="27560"/>
          <ac:spMkLst>
            <pc:docMk/>
            <pc:sldMk cId="2020260460" sldId="345"/>
            <ac:spMk id="2" creationId="{E7E4AD25-9ED8-E514-1D6E-31E256CAAD61}"/>
          </ac:spMkLst>
        </pc:spChg>
        <pc:spChg chg="mod">
          <ac:chgData name="Andrew Thorn" userId="0daed54f-d5ac-4095-9056-bab125447f37" providerId="ADAL" clId="{84DFFB0C-22F7-4533-AF44-856F926758C9}" dt="2025-10-13T21:17:57.199" v="30414" actId="20577"/>
          <ac:spMkLst>
            <pc:docMk/>
            <pc:sldMk cId="2020260460" sldId="345"/>
            <ac:spMk id="3" creationId="{8FEBE7DD-EDC4-EE16-F188-561B9931A667}"/>
          </ac:spMkLst>
        </pc:spChg>
      </pc:sldChg>
      <pc:sldChg chg="modSp new mod">
        <pc:chgData name="Andrew Thorn" userId="0daed54f-d5ac-4095-9056-bab125447f37" providerId="ADAL" clId="{84DFFB0C-22F7-4533-AF44-856F926758C9}" dt="2025-10-12T20:55:40.442" v="29305" actId="20577"/>
        <pc:sldMkLst>
          <pc:docMk/>
          <pc:sldMk cId="602358895" sldId="346"/>
        </pc:sldMkLst>
        <pc:spChg chg="mod">
          <ac:chgData name="Andrew Thorn" userId="0daed54f-d5ac-4095-9056-bab125447f37" providerId="ADAL" clId="{84DFFB0C-22F7-4533-AF44-856F926758C9}" dt="2025-10-11T02:27:50.610" v="27564"/>
          <ac:spMkLst>
            <pc:docMk/>
            <pc:sldMk cId="602358895" sldId="346"/>
            <ac:spMk id="2" creationId="{882F34B6-309A-F744-4B6F-D329EACEAC80}"/>
          </ac:spMkLst>
        </pc:spChg>
        <pc:spChg chg="mod">
          <ac:chgData name="Andrew Thorn" userId="0daed54f-d5ac-4095-9056-bab125447f37" providerId="ADAL" clId="{84DFFB0C-22F7-4533-AF44-856F926758C9}" dt="2025-10-12T20:55:40.442" v="29305" actId="20577"/>
          <ac:spMkLst>
            <pc:docMk/>
            <pc:sldMk cId="602358895" sldId="346"/>
            <ac:spMk id="3" creationId="{292B5659-555F-27DD-574B-E32DBDC8FF0B}"/>
          </ac:spMkLst>
        </pc:spChg>
      </pc:sldChg>
      <pc:sldChg chg="modSp new mod">
        <pc:chgData name="Andrew Thorn" userId="0daed54f-d5ac-4095-9056-bab125447f37" providerId="ADAL" clId="{84DFFB0C-22F7-4533-AF44-856F926758C9}" dt="2025-10-13T21:20:56.989" v="30687" actId="20577"/>
        <pc:sldMkLst>
          <pc:docMk/>
          <pc:sldMk cId="2156844427" sldId="347"/>
        </pc:sldMkLst>
        <pc:spChg chg="mod">
          <ac:chgData name="Andrew Thorn" userId="0daed54f-d5ac-4095-9056-bab125447f37" providerId="ADAL" clId="{84DFFB0C-22F7-4533-AF44-856F926758C9}" dt="2025-10-11T02:28:27.235" v="27589" actId="20577"/>
          <ac:spMkLst>
            <pc:docMk/>
            <pc:sldMk cId="2156844427" sldId="347"/>
            <ac:spMk id="2" creationId="{5A98FF54-9484-F340-254F-98952F6641B2}"/>
          </ac:spMkLst>
        </pc:spChg>
        <pc:spChg chg="mod">
          <ac:chgData name="Andrew Thorn" userId="0daed54f-d5ac-4095-9056-bab125447f37" providerId="ADAL" clId="{84DFFB0C-22F7-4533-AF44-856F926758C9}" dt="2025-10-13T21:20:56.989" v="30687" actId="20577"/>
          <ac:spMkLst>
            <pc:docMk/>
            <pc:sldMk cId="2156844427" sldId="347"/>
            <ac:spMk id="3" creationId="{01680C5B-F3FC-A150-424A-AAA1AAA9E9E7}"/>
          </ac:spMkLst>
        </pc:spChg>
      </pc:sldChg>
      <pc:sldChg chg="modSp new mod">
        <pc:chgData name="Andrew Thorn" userId="0daed54f-d5ac-4095-9056-bab125447f37" providerId="ADAL" clId="{84DFFB0C-22F7-4533-AF44-856F926758C9}" dt="2025-10-12T21:01:02.505" v="29551" actId="20577"/>
        <pc:sldMkLst>
          <pc:docMk/>
          <pc:sldMk cId="2736475319" sldId="348"/>
        </pc:sldMkLst>
        <pc:spChg chg="mod">
          <ac:chgData name="Andrew Thorn" userId="0daed54f-d5ac-4095-9056-bab125447f37" providerId="ADAL" clId="{84DFFB0C-22F7-4533-AF44-856F926758C9}" dt="2025-10-11T02:30:35.260" v="27628" actId="20577"/>
          <ac:spMkLst>
            <pc:docMk/>
            <pc:sldMk cId="2736475319" sldId="348"/>
            <ac:spMk id="2" creationId="{DBCE9E37-0EB2-8583-FB47-867348BE2506}"/>
          </ac:spMkLst>
        </pc:spChg>
        <pc:spChg chg="mod">
          <ac:chgData name="Andrew Thorn" userId="0daed54f-d5ac-4095-9056-bab125447f37" providerId="ADAL" clId="{84DFFB0C-22F7-4533-AF44-856F926758C9}" dt="2025-10-12T21:01:02.505" v="29551" actId="20577"/>
          <ac:spMkLst>
            <pc:docMk/>
            <pc:sldMk cId="2736475319" sldId="348"/>
            <ac:spMk id="3" creationId="{859E186E-6A06-C677-61B3-1EE64513265B}"/>
          </ac:spMkLst>
        </pc:spChg>
      </pc:sldChg>
      <pc:sldChg chg="modSp new mod">
        <pc:chgData name="Andrew Thorn" userId="0daed54f-d5ac-4095-9056-bab125447f37" providerId="ADAL" clId="{84DFFB0C-22F7-4533-AF44-856F926758C9}" dt="2025-10-13T21:31:51.789" v="30920" actId="20577"/>
        <pc:sldMkLst>
          <pc:docMk/>
          <pc:sldMk cId="889048709" sldId="349"/>
        </pc:sldMkLst>
        <pc:spChg chg="mod">
          <ac:chgData name="Andrew Thorn" userId="0daed54f-d5ac-4095-9056-bab125447f37" providerId="ADAL" clId="{84DFFB0C-22F7-4533-AF44-856F926758C9}" dt="2025-10-11T02:31:03.310" v="27632"/>
          <ac:spMkLst>
            <pc:docMk/>
            <pc:sldMk cId="889048709" sldId="349"/>
            <ac:spMk id="2" creationId="{6057D684-835D-F620-CFF1-7EF4AC684726}"/>
          </ac:spMkLst>
        </pc:spChg>
        <pc:spChg chg="mod">
          <ac:chgData name="Andrew Thorn" userId="0daed54f-d5ac-4095-9056-bab125447f37" providerId="ADAL" clId="{84DFFB0C-22F7-4533-AF44-856F926758C9}" dt="2025-10-13T21:31:51.789" v="30920" actId="20577"/>
          <ac:spMkLst>
            <pc:docMk/>
            <pc:sldMk cId="889048709" sldId="349"/>
            <ac:spMk id="3" creationId="{F16EB7C9-B61D-8F72-BD4F-A9A0322C167C}"/>
          </ac:spMkLst>
        </pc:spChg>
      </pc:sldChg>
      <pc:sldChg chg="modSp new mod">
        <pc:chgData name="Andrew Thorn" userId="0daed54f-d5ac-4095-9056-bab125447f37" providerId="ADAL" clId="{84DFFB0C-22F7-4533-AF44-856F926758C9}" dt="2025-10-12T23:51:36.290" v="29765" actId="20577"/>
        <pc:sldMkLst>
          <pc:docMk/>
          <pc:sldMk cId="659278388" sldId="350"/>
        </pc:sldMkLst>
        <pc:spChg chg="mod">
          <ac:chgData name="Andrew Thorn" userId="0daed54f-d5ac-4095-9056-bab125447f37" providerId="ADAL" clId="{84DFFB0C-22F7-4533-AF44-856F926758C9}" dt="2025-10-11T02:31:36.089" v="27667" actId="20577"/>
          <ac:spMkLst>
            <pc:docMk/>
            <pc:sldMk cId="659278388" sldId="350"/>
            <ac:spMk id="2" creationId="{AA5ECB43-F575-BCD6-5D62-99AF1289D681}"/>
          </ac:spMkLst>
        </pc:spChg>
        <pc:spChg chg="mod">
          <ac:chgData name="Andrew Thorn" userId="0daed54f-d5ac-4095-9056-bab125447f37" providerId="ADAL" clId="{84DFFB0C-22F7-4533-AF44-856F926758C9}" dt="2025-10-12T23:51:36.290" v="29765" actId="20577"/>
          <ac:spMkLst>
            <pc:docMk/>
            <pc:sldMk cId="659278388" sldId="350"/>
            <ac:spMk id="3" creationId="{3D1C1C4A-633F-37FD-DB15-8F0AA269A923}"/>
          </ac:spMkLst>
        </pc:spChg>
      </pc:sldChg>
      <pc:sldChg chg="modSp new mod">
        <pc:chgData name="Andrew Thorn" userId="0daed54f-d5ac-4095-9056-bab125447f37" providerId="ADAL" clId="{84DFFB0C-22F7-4533-AF44-856F926758C9}" dt="2025-10-13T21:37:27.087" v="31372" actId="14100"/>
        <pc:sldMkLst>
          <pc:docMk/>
          <pc:sldMk cId="4013555742" sldId="351"/>
        </pc:sldMkLst>
        <pc:spChg chg="mod">
          <ac:chgData name="Andrew Thorn" userId="0daed54f-d5ac-4095-9056-bab125447f37" providerId="ADAL" clId="{84DFFB0C-22F7-4533-AF44-856F926758C9}" dt="2025-10-11T02:31:57.050" v="27671"/>
          <ac:spMkLst>
            <pc:docMk/>
            <pc:sldMk cId="4013555742" sldId="351"/>
            <ac:spMk id="2" creationId="{35240968-15B9-AE42-4020-E84CC24F7ECE}"/>
          </ac:spMkLst>
        </pc:spChg>
        <pc:spChg chg="mod">
          <ac:chgData name="Andrew Thorn" userId="0daed54f-d5ac-4095-9056-bab125447f37" providerId="ADAL" clId="{84DFFB0C-22F7-4533-AF44-856F926758C9}" dt="2025-10-13T21:37:27.087" v="31372" actId="14100"/>
          <ac:spMkLst>
            <pc:docMk/>
            <pc:sldMk cId="4013555742" sldId="351"/>
            <ac:spMk id="3" creationId="{7E0FB14D-D27A-643C-0C00-FBB1ED534185}"/>
          </ac:spMkLst>
        </pc:spChg>
      </pc:sldChg>
      <pc:sldChg chg="modSp new mod">
        <pc:chgData name="Andrew Thorn" userId="0daed54f-d5ac-4095-9056-bab125447f37" providerId="ADAL" clId="{84DFFB0C-22F7-4533-AF44-856F926758C9}" dt="2025-10-12T23:59:04.819" v="29892" actId="20577"/>
        <pc:sldMkLst>
          <pc:docMk/>
          <pc:sldMk cId="268400802" sldId="352"/>
        </pc:sldMkLst>
        <pc:spChg chg="mod">
          <ac:chgData name="Andrew Thorn" userId="0daed54f-d5ac-4095-9056-bab125447f37" providerId="ADAL" clId="{84DFFB0C-22F7-4533-AF44-856F926758C9}" dt="2025-10-11T02:32:39.627" v="27722" actId="20577"/>
          <ac:spMkLst>
            <pc:docMk/>
            <pc:sldMk cId="268400802" sldId="352"/>
            <ac:spMk id="2" creationId="{BA64FDA3-58B2-C420-77FF-DC044AB2B516}"/>
          </ac:spMkLst>
        </pc:spChg>
        <pc:spChg chg="mod">
          <ac:chgData name="Andrew Thorn" userId="0daed54f-d5ac-4095-9056-bab125447f37" providerId="ADAL" clId="{84DFFB0C-22F7-4533-AF44-856F926758C9}" dt="2025-10-12T23:59:04.819" v="29892" actId="20577"/>
          <ac:spMkLst>
            <pc:docMk/>
            <pc:sldMk cId="268400802" sldId="352"/>
            <ac:spMk id="3" creationId="{86E06B25-CF69-E5E3-DC3B-59A9475F5EE4}"/>
          </ac:spMkLst>
        </pc:spChg>
      </pc:sldChg>
      <pc:sldChg chg="modSp new mod">
        <pc:chgData name="Andrew Thorn" userId="0daed54f-d5ac-4095-9056-bab125447f37" providerId="ADAL" clId="{84DFFB0C-22F7-4533-AF44-856F926758C9}" dt="2025-10-13T21:41:26.851" v="31673" actId="20577"/>
        <pc:sldMkLst>
          <pc:docMk/>
          <pc:sldMk cId="4050006106" sldId="353"/>
        </pc:sldMkLst>
        <pc:spChg chg="mod">
          <ac:chgData name="Andrew Thorn" userId="0daed54f-d5ac-4095-9056-bab125447f37" providerId="ADAL" clId="{84DFFB0C-22F7-4533-AF44-856F926758C9}" dt="2025-10-11T02:33:18.093" v="27761" actId="20577"/>
          <ac:spMkLst>
            <pc:docMk/>
            <pc:sldMk cId="4050006106" sldId="353"/>
            <ac:spMk id="2" creationId="{CA1D8ABA-0E70-21E1-AB6E-63AE8D13CDDF}"/>
          </ac:spMkLst>
        </pc:spChg>
        <pc:spChg chg="mod">
          <ac:chgData name="Andrew Thorn" userId="0daed54f-d5ac-4095-9056-bab125447f37" providerId="ADAL" clId="{84DFFB0C-22F7-4533-AF44-856F926758C9}" dt="2025-10-13T21:41:26.851" v="31673" actId="20577"/>
          <ac:spMkLst>
            <pc:docMk/>
            <pc:sldMk cId="4050006106" sldId="353"/>
            <ac:spMk id="3" creationId="{F7BD890E-891A-FC6D-DD57-591A97C05F5F}"/>
          </ac:spMkLst>
        </pc:spChg>
      </pc:sldChg>
      <pc:sldChg chg="modSp new mod">
        <pc:chgData name="Andrew Thorn" userId="0daed54f-d5ac-4095-9056-bab125447f37" providerId="ADAL" clId="{84DFFB0C-22F7-4533-AF44-856F926758C9}" dt="2025-10-13T00:02:27.947" v="30097" actId="14100"/>
        <pc:sldMkLst>
          <pc:docMk/>
          <pc:sldMk cId="3508191037" sldId="354"/>
        </pc:sldMkLst>
        <pc:spChg chg="mod">
          <ac:chgData name="Andrew Thorn" userId="0daed54f-d5ac-4095-9056-bab125447f37" providerId="ADAL" clId="{84DFFB0C-22F7-4533-AF44-856F926758C9}" dt="2025-10-11T02:33:40.908" v="27786" actId="20577"/>
          <ac:spMkLst>
            <pc:docMk/>
            <pc:sldMk cId="3508191037" sldId="354"/>
            <ac:spMk id="2" creationId="{9D3793D0-CFBC-6C21-1E2E-287FA38B8447}"/>
          </ac:spMkLst>
        </pc:spChg>
        <pc:spChg chg="mod">
          <ac:chgData name="Andrew Thorn" userId="0daed54f-d5ac-4095-9056-bab125447f37" providerId="ADAL" clId="{84DFFB0C-22F7-4533-AF44-856F926758C9}" dt="2025-10-13T00:02:27.947" v="30097" actId="14100"/>
          <ac:spMkLst>
            <pc:docMk/>
            <pc:sldMk cId="3508191037" sldId="354"/>
            <ac:spMk id="3" creationId="{348A482A-EB5A-47A6-5CF3-A42CFE87DFEC}"/>
          </ac:spMkLst>
        </pc:spChg>
      </pc:sldChg>
      <pc:sldChg chg="modSp new mod">
        <pc:chgData name="Andrew Thorn" userId="0daed54f-d5ac-4095-9056-bab125447f37" providerId="ADAL" clId="{84DFFB0C-22F7-4533-AF44-856F926758C9}" dt="2025-10-16T08:02:16.809" v="31675" actId="20577"/>
        <pc:sldMkLst>
          <pc:docMk/>
          <pc:sldMk cId="3881509029" sldId="355"/>
        </pc:sldMkLst>
        <pc:spChg chg="mod">
          <ac:chgData name="Andrew Thorn" userId="0daed54f-d5ac-4095-9056-bab125447f37" providerId="ADAL" clId="{84DFFB0C-22F7-4533-AF44-856F926758C9}" dt="2025-10-11T02:34:45.190" v="27817" actId="20577"/>
          <ac:spMkLst>
            <pc:docMk/>
            <pc:sldMk cId="3881509029" sldId="355"/>
            <ac:spMk id="2" creationId="{6CB8C2B2-D765-A492-04DA-CE627FD9EE72}"/>
          </ac:spMkLst>
        </pc:spChg>
        <pc:spChg chg="mod">
          <ac:chgData name="Andrew Thorn" userId="0daed54f-d5ac-4095-9056-bab125447f37" providerId="ADAL" clId="{84DFFB0C-22F7-4533-AF44-856F926758C9}" dt="2025-10-16T08:02:16.809" v="31675" actId="20577"/>
          <ac:spMkLst>
            <pc:docMk/>
            <pc:sldMk cId="3881509029" sldId="355"/>
            <ac:spMk id="3" creationId="{1231DDE7-E6CC-0202-4B7F-38D03C69CE6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273126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1224043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3039078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AADA2D-B2B5-4191-AEC7-BD1865AA4FD0}"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3707502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AADA2D-B2B5-4191-AEC7-BD1865AA4FD0}" type="datetimeFigureOut">
              <a:rPr lang="en-GB" smtClean="0"/>
              <a:t>01/10/2025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837630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1360022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280142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631987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AADA2D-B2B5-4191-AEC7-BD1865AA4FD0}"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1991837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AADA2D-B2B5-4191-AEC7-BD1865AA4FD0}"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1488589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1343195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2219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3505005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2500255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3492697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36814389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AADA2D-B2B5-4191-AEC7-BD1865AA4FD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98306-7102-44DD-BC07-A9168258BABF}" type="slidenum">
              <a:rPr lang="en-GB" smtClean="0"/>
              <a:t>‹#›</a:t>
            </a:fld>
            <a:endParaRPr lang="en-GB"/>
          </a:p>
        </p:txBody>
      </p:sp>
    </p:spTree>
    <p:extLst>
      <p:ext uri="{BB962C8B-B14F-4D97-AF65-F5344CB8AC3E}">
        <p14:creationId xmlns:p14="http://schemas.microsoft.com/office/powerpoint/2010/main" val="3260078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BAADA2D-B2B5-4191-AEC7-BD1865AA4FD0}" type="datetimeFigureOut">
              <a:rPr lang="en-GB" smtClean="0"/>
              <a:t>01/10/2025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3798306-7102-44DD-BC07-A9168258BABF}" type="slidenum">
              <a:rPr lang="en-GB" smtClean="0"/>
              <a:t>‹#›</a:t>
            </a:fld>
            <a:endParaRPr lang="en-GB"/>
          </a:p>
        </p:txBody>
      </p:sp>
    </p:spTree>
    <p:extLst>
      <p:ext uri="{BB962C8B-B14F-4D97-AF65-F5344CB8AC3E}">
        <p14:creationId xmlns:p14="http://schemas.microsoft.com/office/powerpoint/2010/main" val="196075689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45586-5C61-A697-A908-1DABB99402C9}"/>
              </a:ext>
            </a:extLst>
          </p:cNvPr>
          <p:cNvSpPr>
            <a:spLocks noGrp="1"/>
          </p:cNvSpPr>
          <p:nvPr>
            <p:ph type="ctrTitle"/>
          </p:nvPr>
        </p:nvSpPr>
        <p:spPr/>
        <p:txBody>
          <a:bodyPr/>
          <a:lstStyle/>
          <a:p>
            <a:pPr algn="ctr"/>
            <a:r>
              <a:rPr lang="en-GB" sz="5400" b="1" dirty="0"/>
              <a:t>Logistics 4.0</a:t>
            </a:r>
            <a:br>
              <a:rPr lang="en-GB" sz="5400" b="1" dirty="0"/>
            </a:br>
            <a:br>
              <a:rPr lang="en-GB" sz="5400" b="1" dirty="0"/>
            </a:br>
            <a:endParaRPr lang="en-GB" sz="5400" b="1" dirty="0"/>
          </a:p>
        </p:txBody>
      </p:sp>
      <p:sp>
        <p:nvSpPr>
          <p:cNvPr id="3" name="Subtitle 2">
            <a:extLst>
              <a:ext uri="{FF2B5EF4-FFF2-40B4-BE49-F238E27FC236}">
                <a16:creationId xmlns:a16="http://schemas.microsoft.com/office/drawing/2014/main" id="{CB890C9B-5CFC-59CB-ED27-394772069974}"/>
              </a:ext>
            </a:extLst>
          </p:cNvPr>
          <p:cNvSpPr>
            <a:spLocks noGrp="1"/>
          </p:cNvSpPr>
          <p:nvPr>
            <p:ph type="subTitle" idx="1"/>
          </p:nvPr>
        </p:nvSpPr>
        <p:spPr/>
        <p:txBody>
          <a:bodyPr>
            <a:normAutofit/>
          </a:bodyPr>
          <a:lstStyle/>
          <a:p>
            <a:pPr algn="ctr"/>
            <a:r>
              <a:rPr lang="en-GB" sz="4400" dirty="0"/>
              <a:t>By Andrew Thorn</a:t>
            </a:r>
          </a:p>
        </p:txBody>
      </p:sp>
    </p:spTree>
    <p:extLst>
      <p:ext uri="{BB962C8B-B14F-4D97-AF65-F5344CB8AC3E}">
        <p14:creationId xmlns:p14="http://schemas.microsoft.com/office/powerpoint/2010/main" val="3510789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21D52-A4BE-7B0F-58BB-3D9C88663526}"/>
              </a:ext>
            </a:extLst>
          </p:cNvPr>
          <p:cNvSpPr>
            <a:spLocks noGrp="1"/>
          </p:cNvSpPr>
          <p:nvPr>
            <p:ph type="title"/>
          </p:nvPr>
        </p:nvSpPr>
        <p:spPr/>
        <p:txBody>
          <a:bodyPr/>
          <a:lstStyle/>
          <a:p>
            <a:pPr algn="ctr"/>
            <a:r>
              <a:rPr lang="en-GB" sz="4400" b="1" dirty="0"/>
              <a:t>What is Logistics 4.0</a:t>
            </a:r>
          </a:p>
        </p:txBody>
      </p:sp>
      <p:sp>
        <p:nvSpPr>
          <p:cNvPr id="3" name="Content Placeholder 2">
            <a:extLst>
              <a:ext uri="{FF2B5EF4-FFF2-40B4-BE49-F238E27FC236}">
                <a16:creationId xmlns:a16="http://schemas.microsoft.com/office/drawing/2014/main" id="{AB95FB1F-BAD7-6C3D-C492-F7A649EA3EEE}"/>
              </a:ext>
            </a:extLst>
          </p:cNvPr>
          <p:cNvSpPr>
            <a:spLocks noGrp="1"/>
          </p:cNvSpPr>
          <p:nvPr>
            <p:ph idx="1"/>
          </p:nvPr>
        </p:nvSpPr>
        <p:spPr>
          <a:xfrm>
            <a:off x="485775" y="2052918"/>
            <a:ext cx="11137105" cy="4195481"/>
          </a:xfrm>
        </p:spPr>
        <p:txBody>
          <a:bodyPr>
            <a:normAutofit/>
          </a:bodyPr>
          <a:lstStyle/>
          <a:p>
            <a:r>
              <a:rPr lang="en-GB" sz="3200" dirty="0"/>
              <a:t>Refers to the integration of cutting-edge technologies like IoT, AI, and Big Data analytics, into the supply chain processes, aiming to enhance efficiency, transparency, and automation</a:t>
            </a:r>
          </a:p>
          <a:p>
            <a:r>
              <a:rPr lang="en-GB" sz="3200" dirty="0"/>
              <a:t>These innovations are meeting the demands of an increasingly interconnected, automated, and data-driven world, driving the evolution of logistics beyond incremental improvements</a:t>
            </a:r>
          </a:p>
        </p:txBody>
      </p:sp>
    </p:spTree>
    <p:extLst>
      <p:ext uri="{BB962C8B-B14F-4D97-AF65-F5344CB8AC3E}">
        <p14:creationId xmlns:p14="http://schemas.microsoft.com/office/powerpoint/2010/main" val="565721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F1E89-AFBA-B3ED-8957-1B4E0FFD729F}"/>
              </a:ext>
            </a:extLst>
          </p:cNvPr>
          <p:cNvSpPr>
            <a:spLocks noGrp="1"/>
          </p:cNvSpPr>
          <p:nvPr>
            <p:ph type="title"/>
          </p:nvPr>
        </p:nvSpPr>
        <p:spPr/>
        <p:txBody>
          <a:bodyPr/>
          <a:lstStyle/>
          <a:p>
            <a:pPr algn="ctr"/>
            <a:r>
              <a:rPr lang="en-GB" sz="4400" b="1" dirty="0"/>
              <a:t>Role of Logistics 4.0</a:t>
            </a:r>
          </a:p>
        </p:txBody>
      </p:sp>
      <p:sp>
        <p:nvSpPr>
          <p:cNvPr id="3" name="Content Placeholder 2">
            <a:extLst>
              <a:ext uri="{FF2B5EF4-FFF2-40B4-BE49-F238E27FC236}">
                <a16:creationId xmlns:a16="http://schemas.microsoft.com/office/drawing/2014/main" id="{9547261A-ECA9-8667-2DD7-13C0487DD2C3}"/>
              </a:ext>
            </a:extLst>
          </p:cNvPr>
          <p:cNvSpPr>
            <a:spLocks noGrp="1"/>
          </p:cNvSpPr>
          <p:nvPr>
            <p:ph idx="1"/>
          </p:nvPr>
        </p:nvSpPr>
        <p:spPr/>
        <p:txBody>
          <a:bodyPr>
            <a:normAutofit/>
          </a:bodyPr>
          <a:lstStyle/>
          <a:p>
            <a:r>
              <a:rPr lang="en-GB" sz="3200" dirty="0"/>
              <a:t>Revolutionising the logistics industry by leveraging advanced digital technologies to optimise every aspect of the supply chain</a:t>
            </a:r>
          </a:p>
          <a:p>
            <a:r>
              <a:rPr lang="en-GB" sz="3200" dirty="0"/>
              <a:t>The goal is coordinate and modernise supply flow</a:t>
            </a:r>
          </a:p>
        </p:txBody>
      </p:sp>
    </p:spTree>
    <p:extLst>
      <p:ext uri="{BB962C8B-B14F-4D97-AF65-F5344CB8AC3E}">
        <p14:creationId xmlns:p14="http://schemas.microsoft.com/office/powerpoint/2010/main" val="3554538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7F4F6-1480-A832-803D-F9A48B3A8280}"/>
              </a:ext>
            </a:extLst>
          </p:cNvPr>
          <p:cNvSpPr>
            <a:spLocks noGrp="1"/>
          </p:cNvSpPr>
          <p:nvPr>
            <p:ph type="title"/>
          </p:nvPr>
        </p:nvSpPr>
        <p:spPr/>
        <p:txBody>
          <a:bodyPr/>
          <a:lstStyle/>
          <a:p>
            <a:pPr algn="ctr"/>
            <a:r>
              <a:rPr lang="en-GB" sz="4400" b="1" dirty="0"/>
              <a:t>Role of Logistics 4.0</a:t>
            </a:r>
          </a:p>
        </p:txBody>
      </p:sp>
      <p:sp>
        <p:nvSpPr>
          <p:cNvPr id="3" name="Content Placeholder 2">
            <a:extLst>
              <a:ext uri="{FF2B5EF4-FFF2-40B4-BE49-F238E27FC236}">
                <a16:creationId xmlns:a16="http://schemas.microsoft.com/office/drawing/2014/main" id="{82FD9194-1D86-69E3-73FE-2B921673C413}"/>
              </a:ext>
            </a:extLst>
          </p:cNvPr>
          <p:cNvSpPr>
            <a:spLocks noGrp="1"/>
          </p:cNvSpPr>
          <p:nvPr>
            <p:ph idx="1"/>
          </p:nvPr>
        </p:nvSpPr>
        <p:spPr/>
        <p:txBody>
          <a:bodyPr>
            <a:normAutofit/>
          </a:bodyPr>
          <a:lstStyle/>
          <a:p>
            <a:pPr marL="0" indent="0">
              <a:buNone/>
            </a:pPr>
            <a:r>
              <a:rPr lang="en-GB" sz="3200" b="1" u="sng" dirty="0"/>
              <a:t>Benefits</a:t>
            </a:r>
          </a:p>
          <a:p>
            <a:pPr marL="514350" indent="-514350">
              <a:buAutoNum type="arabicPeriod"/>
            </a:pPr>
            <a:r>
              <a:rPr lang="en-GB" sz="3200" dirty="0"/>
              <a:t>Enhanced Visibility and Transparency</a:t>
            </a:r>
          </a:p>
          <a:p>
            <a:pPr marL="514350" indent="-514350">
              <a:buAutoNum type="arabicPeriod"/>
            </a:pPr>
            <a:r>
              <a:rPr lang="en-GB" sz="3200" dirty="0"/>
              <a:t>Automation and Efficiency</a:t>
            </a:r>
          </a:p>
          <a:p>
            <a:pPr marL="514350" indent="-514350">
              <a:buAutoNum type="arabicPeriod"/>
            </a:pPr>
            <a:r>
              <a:rPr lang="en-GB" sz="3200" dirty="0"/>
              <a:t>Data-Driven Decision Making</a:t>
            </a:r>
          </a:p>
          <a:p>
            <a:pPr marL="514350" indent="-514350">
              <a:buAutoNum type="arabicPeriod"/>
            </a:pPr>
            <a:r>
              <a:rPr lang="en-GB" sz="3200" dirty="0"/>
              <a:t>Sustainability and Environmental Impact</a:t>
            </a:r>
          </a:p>
          <a:p>
            <a:pPr marL="514350" indent="-514350">
              <a:buAutoNum type="arabicPeriod"/>
            </a:pPr>
            <a:r>
              <a:rPr lang="en-GB" sz="3200" dirty="0"/>
              <a:t>Customer-Centric Services</a:t>
            </a:r>
          </a:p>
        </p:txBody>
      </p:sp>
    </p:spTree>
    <p:extLst>
      <p:ext uri="{BB962C8B-B14F-4D97-AF65-F5344CB8AC3E}">
        <p14:creationId xmlns:p14="http://schemas.microsoft.com/office/powerpoint/2010/main" val="564547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A8E07-DA06-E69F-87D8-90BEB5F6B5F8}"/>
              </a:ext>
            </a:extLst>
          </p:cNvPr>
          <p:cNvSpPr>
            <a:spLocks noGrp="1"/>
          </p:cNvSpPr>
          <p:nvPr>
            <p:ph type="title"/>
          </p:nvPr>
        </p:nvSpPr>
        <p:spPr/>
        <p:txBody>
          <a:bodyPr/>
          <a:lstStyle/>
          <a:p>
            <a:pPr algn="ctr"/>
            <a:r>
              <a:rPr lang="en-GB" sz="4400" b="1" dirty="0"/>
              <a:t>Enhanced Visibility and Transparency</a:t>
            </a:r>
            <a:endParaRPr lang="en-GB" sz="4400" dirty="0"/>
          </a:p>
        </p:txBody>
      </p:sp>
      <p:sp>
        <p:nvSpPr>
          <p:cNvPr id="3" name="Content Placeholder 2">
            <a:extLst>
              <a:ext uri="{FF2B5EF4-FFF2-40B4-BE49-F238E27FC236}">
                <a16:creationId xmlns:a16="http://schemas.microsoft.com/office/drawing/2014/main" id="{B5FF4FE6-6B9C-8A04-585A-8541B2A1C978}"/>
              </a:ext>
            </a:extLst>
          </p:cNvPr>
          <p:cNvSpPr>
            <a:spLocks noGrp="1"/>
          </p:cNvSpPr>
          <p:nvPr>
            <p:ph idx="1"/>
          </p:nvPr>
        </p:nvSpPr>
        <p:spPr>
          <a:xfrm>
            <a:off x="407194" y="2052918"/>
            <a:ext cx="11272837" cy="4405032"/>
          </a:xfrm>
        </p:spPr>
        <p:txBody>
          <a:bodyPr>
            <a:normAutofit/>
          </a:bodyPr>
          <a:lstStyle/>
          <a:p>
            <a:r>
              <a:rPr lang="en-GB" sz="3200" dirty="0"/>
              <a:t>Enables real time tracking and monitoring of goods throughout the supply chain</a:t>
            </a:r>
          </a:p>
          <a:p>
            <a:r>
              <a:rPr lang="en-GB" sz="3200" dirty="0"/>
              <a:t>With IoT sensors and GPS, companies can access precise information about the location, condition, and status of shipments</a:t>
            </a:r>
          </a:p>
          <a:p>
            <a:r>
              <a:rPr lang="en-GB" sz="3200" dirty="0"/>
              <a:t>This enhanced visibility not only improves operational efficiency but helps in proactive decision-making, reducing delays and ensuring timely deliveries</a:t>
            </a:r>
          </a:p>
        </p:txBody>
      </p:sp>
    </p:spTree>
    <p:extLst>
      <p:ext uri="{BB962C8B-B14F-4D97-AF65-F5344CB8AC3E}">
        <p14:creationId xmlns:p14="http://schemas.microsoft.com/office/powerpoint/2010/main" val="820503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E6CF9-2B5D-959A-9666-E3E9B28B3D68}"/>
              </a:ext>
            </a:extLst>
          </p:cNvPr>
          <p:cNvSpPr>
            <a:spLocks noGrp="1"/>
          </p:cNvSpPr>
          <p:nvPr>
            <p:ph type="title"/>
          </p:nvPr>
        </p:nvSpPr>
        <p:spPr/>
        <p:txBody>
          <a:bodyPr/>
          <a:lstStyle/>
          <a:p>
            <a:pPr algn="ctr"/>
            <a:r>
              <a:rPr lang="en-GB" sz="4400" b="1" dirty="0"/>
              <a:t>Automation and Efficiency</a:t>
            </a:r>
          </a:p>
        </p:txBody>
      </p:sp>
      <p:sp>
        <p:nvSpPr>
          <p:cNvPr id="3" name="Content Placeholder 2">
            <a:extLst>
              <a:ext uri="{FF2B5EF4-FFF2-40B4-BE49-F238E27FC236}">
                <a16:creationId xmlns:a16="http://schemas.microsoft.com/office/drawing/2014/main" id="{76FF6DC3-965E-25E2-0D0B-206EB4C5BD6A}"/>
              </a:ext>
            </a:extLst>
          </p:cNvPr>
          <p:cNvSpPr>
            <a:spLocks noGrp="1"/>
          </p:cNvSpPr>
          <p:nvPr>
            <p:ph idx="1"/>
          </p:nvPr>
        </p:nvSpPr>
        <p:spPr>
          <a:xfrm>
            <a:off x="514350" y="1543050"/>
            <a:ext cx="11087100" cy="4929188"/>
          </a:xfrm>
        </p:spPr>
        <p:txBody>
          <a:bodyPr>
            <a:normAutofit/>
          </a:bodyPr>
          <a:lstStyle/>
          <a:p>
            <a:r>
              <a:rPr lang="en-GB" sz="3200" dirty="0"/>
              <a:t>The integration of AI, robotics, and autonomous vehicles in Freight operations has significantly reduced manual intervention</a:t>
            </a:r>
          </a:p>
          <a:p>
            <a:r>
              <a:rPr lang="en-GB" sz="3200" dirty="0"/>
              <a:t>Automated warehouses, AL driven route planning, and autonomous trucks are making the freight industry more efficient by minimising human error, cutting down on operational costs, and speeding up delivery times</a:t>
            </a:r>
          </a:p>
        </p:txBody>
      </p:sp>
    </p:spTree>
    <p:extLst>
      <p:ext uri="{BB962C8B-B14F-4D97-AF65-F5344CB8AC3E}">
        <p14:creationId xmlns:p14="http://schemas.microsoft.com/office/powerpoint/2010/main" val="191928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F41C7-4347-0550-F318-6D9FE654595E}"/>
              </a:ext>
            </a:extLst>
          </p:cNvPr>
          <p:cNvSpPr>
            <a:spLocks noGrp="1"/>
          </p:cNvSpPr>
          <p:nvPr>
            <p:ph type="title"/>
          </p:nvPr>
        </p:nvSpPr>
        <p:spPr/>
        <p:txBody>
          <a:bodyPr/>
          <a:lstStyle/>
          <a:p>
            <a:pPr algn="ctr"/>
            <a:r>
              <a:rPr lang="en-GB" sz="4400" b="1" dirty="0"/>
              <a:t>Data-Driven Decision Making</a:t>
            </a:r>
          </a:p>
        </p:txBody>
      </p:sp>
      <p:sp>
        <p:nvSpPr>
          <p:cNvPr id="3" name="Content Placeholder 2">
            <a:extLst>
              <a:ext uri="{FF2B5EF4-FFF2-40B4-BE49-F238E27FC236}">
                <a16:creationId xmlns:a16="http://schemas.microsoft.com/office/drawing/2014/main" id="{B4A6DDB8-398C-8EFE-E5E7-2418C5A32050}"/>
              </a:ext>
            </a:extLst>
          </p:cNvPr>
          <p:cNvSpPr>
            <a:spLocks noGrp="1"/>
          </p:cNvSpPr>
          <p:nvPr>
            <p:ph idx="1"/>
          </p:nvPr>
        </p:nvSpPr>
        <p:spPr>
          <a:xfrm>
            <a:off x="528638" y="2052918"/>
            <a:ext cx="10922793" cy="4195481"/>
          </a:xfrm>
        </p:spPr>
        <p:txBody>
          <a:bodyPr>
            <a:normAutofit lnSpcReduction="10000"/>
          </a:bodyPr>
          <a:lstStyle/>
          <a:p>
            <a:r>
              <a:rPr lang="en-GB" sz="3200" dirty="0"/>
              <a:t>Big data analytics is a cornerstone of logistics 4.0</a:t>
            </a:r>
          </a:p>
          <a:p>
            <a:r>
              <a:rPr lang="en-GB" sz="3200" dirty="0"/>
              <a:t>By analysing vast amounts of data from various sources, companies can make informed decisions about inventory management, demand forecasting, and route optimisation</a:t>
            </a:r>
          </a:p>
          <a:p>
            <a:r>
              <a:rPr lang="en-GB" sz="3200" dirty="0"/>
              <a:t>This data-driven approach enhances the accuracy of supply chain operations and helps in anticipating and mitigating risks</a:t>
            </a:r>
          </a:p>
        </p:txBody>
      </p:sp>
    </p:spTree>
    <p:extLst>
      <p:ext uri="{BB962C8B-B14F-4D97-AF65-F5344CB8AC3E}">
        <p14:creationId xmlns:p14="http://schemas.microsoft.com/office/powerpoint/2010/main" val="1148627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31AED-FDA4-24A3-235F-D724A3C75972}"/>
              </a:ext>
            </a:extLst>
          </p:cNvPr>
          <p:cNvSpPr>
            <a:spLocks noGrp="1"/>
          </p:cNvSpPr>
          <p:nvPr>
            <p:ph type="title"/>
          </p:nvPr>
        </p:nvSpPr>
        <p:spPr/>
        <p:txBody>
          <a:bodyPr/>
          <a:lstStyle/>
          <a:p>
            <a:pPr algn="ctr"/>
            <a:r>
              <a:rPr lang="en-GB" sz="4400" b="1" dirty="0"/>
              <a:t>Sustainability and Environment</a:t>
            </a:r>
          </a:p>
        </p:txBody>
      </p:sp>
      <p:sp>
        <p:nvSpPr>
          <p:cNvPr id="3" name="Content Placeholder 2">
            <a:extLst>
              <a:ext uri="{FF2B5EF4-FFF2-40B4-BE49-F238E27FC236}">
                <a16:creationId xmlns:a16="http://schemas.microsoft.com/office/drawing/2014/main" id="{35F62F0E-6416-A3EB-074F-0488346794CE}"/>
              </a:ext>
            </a:extLst>
          </p:cNvPr>
          <p:cNvSpPr>
            <a:spLocks noGrp="1"/>
          </p:cNvSpPr>
          <p:nvPr>
            <p:ph idx="1"/>
          </p:nvPr>
        </p:nvSpPr>
        <p:spPr/>
        <p:txBody>
          <a:bodyPr>
            <a:normAutofit/>
          </a:bodyPr>
          <a:lstStyle/>
          <a:p>
            <a:r>
              <a:rPr lang="en-GB" sz="3200" dirty="0"/>
              <a:t>Logistics 4.0 is contributing to sustainability by optimising routes and improving load efficiency, companies can reduce fuel consumption and lower carbon emissions</a:t>
            </a:r>
          </a:p>
          <a:p>
            <a:r>
              <a:rPr lang="en-GB" sz="3200" dirty="0"/>
              <a:t>Additionally, the use of electric and autonomous vehicles further reduces the environmental impact of freight operations</a:t>
            </a:r>
          </a:p>
        </p:txBody>
      </p:sp>
    </p:spTree>
    <p:extLst>
      <p:ext uri="{BB962C8B-B14F-4D97-AF65-F5344CB8AC3E}">
        <p14:creationId xmlns:p14="http://schemas.microsoft.com/office/powerpoint/2010/main" val="1834491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0F8B0-B6F3-D08F-037B-FAB84D271429}"/>
              </a:ext>
            </a:extLst>
          </p:cNvPr>
          <p:cNvSpPr>
            <a:spLocks noGrp="1"/>
          </p:cNvSpPr>
          <p:nvPr>
            <p:ph type="title"/>
          </p:nvPr>
        </p:nvSpPr>
        <p:spPr/>
        <p:txBody>
          <a:bodyPr/>
          <a:lstStyle/>
          <a:p>
            <a:pPr algn="ctr"/>
            <a:r>
              <a:rPr lang="en-GB" sz="4400" b="1" dirty="0"/>
              <a:t>Customer-Centric Services</a:t>
            </a:r>
          </a:p>
        </p:txBody>
      </p:sp>
      <p:sp>
        <p:nvSpPr>
          <p:cNvPr id="3" name="Content Placeholder 2">
            <a:extLst>
              <a:ext uri="{FF2B5EF4-FFF2-40B4-BE49-F238E27FC236}">
                <a16:creationId xmlns:a16="http://schemas.microsoft.com/office/drawing/2014/main" id="{4BC9E774-4EA1-0BE8-A0DD-BA867507A981}"/>
              </a:ext>
            </a:extLst>
          </p:cNvPr>
          <p:cNvSpPr>
            <a:spLocks noGrp="1"/>
          </p:cNvSpPr>
          <p:nvPr>
            <p:ph idx="1"/>
          </p:nvPr>
        </p:nvSpPr>
        <p:spPr>
          <a:xfrm>
            <a:off x="557213" y="2052918"/>
            <a:ext cx="11129961" cy="4195481"/>
          </a:xfrm>
        </p:spPr>
        <p:txBody>
          <a:bodyPr>
            <a:normAutofit/>
          </a:bodyPr>
          <a:lstStyle/>
          <a:p>
            <a:r>
              <a:rPr lang="en-GB" sz="3200" dirty="0"/>
              <a:t>With logistics 4.0, freight companies can offer more personalised and responsive services</a:t>
            </a:r>
          </a:p>
          <a:p>
            <a:r>
              <a:rPr lang="en-GB" sz="3200" dirty="0"/>
              <a:t>Real-time tracking, predictive analytics, and automated communication systems enable companies to provide accurate delivery times and quickly address customer enquiries, leading to improved customer satisfaction</a:t>
            </a:r>
          </a:p>
        </p:txBody>
      </p:sp>
    </p:spTree>
    <p:extLst>
      <p:ext uri="{BB962C8B-B14F-4D97-AF65-F5344CB8AC3E}">
        <p14:creationId xmlns:p14="http://schemas.microsoft.com/office/powerpoint/2010/main" val="954264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4348F-1ECD-2607-3AF9-57E04EB0D7ED}"/>
              </a:ext>
            </a:extLst>
          </p:cNvPr>
          <p:cNvSpPr>
            <a:spLocks noGrp="1"/>
          </p:cNvSpPr>
          <p:nvPr>
            <p:ph type="title"/>
          </p:nvPr>
        </p:nvSpPr>
        <p:spPr/>
        <p:txBody>
          <a:bodyPr/>
          <a:lstStyle/>
          <a:p>
            <a:pPr algn="ctr"/>
            <a:r>
              <a:rPr lang="en-GB" sz="4400" b="1" dirty="0"/>
              <a:t>Major Logistics 4.0 Technologies</a:t>
            </a:r>
          </a:p>
        </p:txBody>
      </p:sp>
      <p:sp>
        <p:nvSpPr>
          <p:cNvPr id="3" name="Content Placeholder 2">
            <a:extLst>
              <a:ext uri="{FF2B5EF4-FFF2-40B4-BE49-F238E27FC236}">
                <a16:creationId xmlns:a16="http://schemas.microsoft.com/office/drawing/2014/main" id="{F30AEE73-3A13-172A-FD4E-F11EF2E3272A}"/>
              </a:ext>
            </a:extLst>
          </p:cNvPr>
          <p:cNvSpPr>
            <a:spLocks noGrp="1"/>
          </p:cNvSpPr>
          <p:nvPr>
            <p:ph idx="1"/>
          </p:nvPr>
        </p:nvSpPr>
        <p:spPr/>
        <p:txBody>
          <a:bodyPr>
            <a:normAutofit/>
          </a:bodyPr>
          <a:lstStyle/>
          <a:p>
            <a:pPr marL="514350" indent="-514350">
              <a:buAutoNum type="arabicPeriod"/>
            </a:pPr>
            <a:r>
              <a:rPr lang="en-GB" sz="3200" dirty="0"/>
              <a:t>Internet of Things (IoT)</a:t>
            </a:r>
          </a:p>
          <a:p>
            <a:pPr marL="514350" indent="-514350">
              <a:buAutoNum type="arabicPeriod"/>
            </a:pPr>
            <a:r>
              <a:rPr lang="en-GB" sz="3200" dirty="0"/>
              <a:t>Artificial Intelligence (AI)</a:t>
            </a:r>
          </a:p>
          <a:p>
            <a:pPr marL="514350" indent="-514350">
              <a:buAutoNum type="arabicPeriod"/>
            </a:pPr>
            <a:r>
              <a:rPr lang="en-GB" sz="3200" dirty="0"/>
              <a:t>Cloud computing</a:t>
            </a:r>
          </a:p>
          <a:p>
            <a:pPr marL="514350" indent="-514350">
              <a:buAutoNum type="arabicPeriod"/>
            </a:pPr>
            <a:r>
              <a:rPr lang="en-GB" sz="3200" dirty="0"/>
              <a:t>Big Data</a:t>
            </a:r>
          </a:p>
          <a:p>
            <a:pPr marL="514350" indent="-514350">
              <a:buAutoNum type="arabicPeriod"/>
            </a:pPr>
            <a:r>
              <a:rPr lang="en-GB" sz="3200" dirty="0"/>
              <a:t>Digital Twin</a:t>
            </a:r>
          </a:p>
          <a:p>
            <a:pPr marL="514350" indent="-514350">
              <a:buAutoNum type="arabicPeriod"/>
            </a:pPr>
            <a:r>
              <a:rPr lang="en-GB" sz="3200" dirty="0"/>
              <a:t>Machine Learning</a:t>
            </a:r>
          </a:p>
        </p:txBody>
      </p:sp>
    </p:spTree>
    <p:extLst>
      <p:ext uri="{BB962C8B-B14F-4D97-AF65-F5344CB8AC3E}">
        <p14:creationId xmlns:p14="http://schemas.microsoft.com/office/powerpoint/2010/main" val="1572833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2390F-BD0B-EA6E-1755-57E868BC1CD0}"/>
              </a:ext>
            </a:extLst>
          </p:cNvPr>
          <p:cNvSpPr>
            <a:spLocks noGrp="1"/>
          </p:cNvSpPr>
          <p:nvPr>
            <p:ph type="title"/>
          </p:nvPr>
        </p:nvSpPr>
        <p:spPr/>
        <p:txBody>
          <a:bodyPr/>
          <a:lstStyle/>
          <a:p>
            <a:pPr algn="ctr"/>
            <a:r>
              <a:rPr lang="en-GB" sz="4400" b="1" dirty="0"/>
              <a:t>Internet of Things (IoT)</a:t>
            </a:r>
          </a:p>
        </p:txBody>
      </p:sp>
      <p:sp>
        <p:nvSpPr>
          <p:cNvPr id="3" name="Content Placeholder 2">
            <a:extLst>
              <a:ext uri="{FF2B5EF4-FFF2-40B4-BE49-F238E27FC236}">
                <a16:creationId xmlns:a16="http://schemas.microsoft.com/office/drawing/2014/main" id="{6765D3B1-B691-A3E1-ADE9-BAC64BA4C6C3}"/>
              </a:ext>
            </a:extLst>
          </p:cNvPr>
          <p:cNvSpPr>
            <a:spLocks noGrp="1"/>
          </p:cNvSpPr>
          <p:nvPr>
            <p:ph idx="1"/>
          </p:nvPr>
        </p:nvSpPr>
        <p:spPr>
          <a:xfrm>
            <a:off x="900114" y="2052918"/>
            <a:ext cx="9779792" cy="4195481"/>
          </a:xfrm>
        </p:spPr>
        <p:txBody>
          <a:bodyPr>
            <a:normAutofit lnSpcReduction="10000"/>
          </a:bodyPr>
          <a:lstStyle/>
          <a:p>
            <a:r>
              <a:rPr lang="en-GB" sz="3200" dirty="0"/>
              <a:t>Refers to the interconnection of different devices that use a common language and connect via the Internet</a:t>
            </a:r>
          </a:p>
          <a:p>
            <a:r>
              <a:rPr lang="en-GB" sz="3200" dirty="0"/>
              <a:t>Shared is the fact that they all send and receive digital data</a:t>
            </a:r>
          </a:p>
          <a:p>
            <a:r>
              <a:rPr lang="en-GB" sz="3200" dirty="0"/>
              <a:t>Connection to the IoT allows you to send information from one device to another, which makes all work stages more intelligent</a:t>
            </a:r>
          </a:p>
        </p:txBody>
      </p:sp>
    </p:spTree>
    <p:extLst>
      <p:ext uri="{BB962C8B-B14F-4D97-AF65-F5344CB8AC3E}">
        <p14:creationId xmlns:p14="http://schemas.microsoft.com/office/powerpoint/2010/main" val="1744134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92099-A177-44F1-FDF1-A667F4A5CD12}"/>
              </a:ext>
            </a:extLst>
          </p:cNvPr>
          <p:cNvSpPr>
            <a:spLocks noGrp="1"/>
          </p:cNvSpPr>
          <p:nvPr>
            <p:ph type="title"/>
          </p:nvPr>
        </p:nvSpPr>
        <p:spPr/>
        <p:txBody>
          <a:bodyPr/>
          <a:lstStyle/>
          <a:p>
            <a:pPr algn="ctr"/>
            <a:r>
              <a:rPr lang="en-GB" sz="4400" b="1" dirty="0"/>
              <a:t>Artificial Intelligence</a:t>
            </a:r>
          </a:p>
        </p:txBody>
      </p:sp>
      <p:sp>
        <p:nvSpPr>
          <p:cNvPr id="3" name="Content Placeholder 2">
            <a:extLst>
              <a:ext uri="{FF2B5EF4-FFF2-40B4-BE49-F238E27FC236}">
                <a16:creationId xmlns:a16="http://schemas.microsoft.com/office/drawing/2014/main" id="{933AA823-CFB6-CFA7-7A19-075E43BA3842}"/>
              </a:ext>
            </a:extLst>
          </p:cNvPr>
          <p:cNvSpPr>
            <a:spLocks noGrp="1"/>
          </p:cNvSpPr>
          <p:nvPr>
            <p:ph idx="1"/>
          </p:nvPr>
        </p:nvSpPr>
        <p:spPr/>
        <p:txBody>
          <a:bodyPr>
            <a:normAutofit/>
          </a:bodyPr>
          <a:lstStyle/>
          <a:p>
            <a:r>
              <a:rPr lang="en-GB" sz="3200" dirty="0"/>
              <a:t>Enables machines to be more independent, perform calculations, predict mistakes, and even make more autonomous decisions</a:t>
            </a:r>
          </a:p>
        </p:txBody>
      </p:sp>
    </p:spTree>
    <p:extLst>
      <p:ext uri="{BB962C8B-B14F-4D97-AF65-F5344CB8AC3E}">
        <p14:creationId xmlns:p14="http://schemas.microsoft.com/office/powerpoint/2010/main" val="693518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B232-F7EC-AA2D-5C73-BC66D50821D8}"/>
              </a:ext>
            </a:extLst>
          </p:cNvPr>
          <p:cNvSpPr>
            <a:spLocks noGrp="1"/>
          </p:cNvSpPr>
          <p:nvPr>
            <p:ph type="title"/>
          </p:nvPr>
        </p:nvSpPr>
        <p:spPr/>
        <p:txBody>
          <a:bodyPr/>
          <a:lstStyle/>
          <a:p>
            <a:pPr algn="ctr"/>
            <a:r>
              <a:rPr lang="en-GB" sz="4400" b="1" dirty="0"/>
              <a:t>Cloud Computing</a:t>
            </a:r>
          </a:p>
        </p:txBody>
      </p:sp>
      <p:sp>
        <p:nvSpPr>
          <p:cNvPr id="3" name="Content Placeholder 2">
            <a:extLst>
              <a:ext uri="{FF2B5EF4-FFF2-40B4-BE49-F238E27FC236}">
                <a16:creationId xmlns:a16="http://schemas.microsoft.com/office/drawing/2014/main" id="{E1D1E511-0335-8272-779B-AE6A9AD417BC}"/>
              </a:ext>
            </a:extLst>
          </p:cNvPr>
          <p:cNvSpPr>
            <a:spLocks noGrp="1"/>
          </p:cNvSpPr>
          <p:nvPr>
            <p:ph idx="1"/>
          </p:nvPr>
        </p:nvSpPr>
        <p:spPr>
          <a:xfrm>
            <a:off x="820591" y="2052918"/>
            <a:ext cx="9404723" cy="4195481"/>
          </a:xfrm>
        </p:spPr>
        <p:txBody>
          <a:bodyPr>
            <a:normAutofit lnSpcReduction="10000"/>
          </a:bodyPr>
          <a:lstStyle/>
          <a:p>
            <a:r>
              <a:rPr lang="en-GB" sz="3200" dirty="0"/>
              <a:t>Is a type of technology that allows all a company’s data to be virtualised</a:t>
            </a:r>
          </a:p>
          <a:p>
            <a:r>
              <a:rPr lang="en-GB" sz="3200" dirty="0"/>
              <a:t>Data can be managed, sent, and received through computers, without the need for physical files</a:t>
            </a:r>
          </a:p>
          <a:p>
            <a:r>
              <a:rPr lang="en-GB" sz="3200" dirty="0"/>
              <a:t>Allows you to securely access the same files from a computer, phone, or any other device, whenever and where it’s necessary</a:t>
            </a:r>
          </a:p>
        </p:txBody>
      </p:sp>
    </p:spTree>
    <p:extLst>
      <p:ext uri="{BB962C8B-B14F-4D97-AF65-F5344CB8AC3E}">
        <p14:creationId xmlns:p14="http://schemas.microsoft.com/office/powerpoint/2010/main" val="621430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84520-C152-E912-3F34-20BEA239735D}"/>
              </a:ext>
            </a:extLst>
          </p:cNvPr>
          <p:cNvSpPr>
            <a:spLocks noGrp="1"/>
          </p:cNvSpPr>
          <p:nvPr>
            <p:ph type="title"/>
          </p:nvPr>
        </p:nvSpPr>
        <p:spPr/>
        <p:txBody>
          <a:bodyPr/>
          <a:lstStyle/>
          <a:p>
            <a:pPr algn="ctr"/>
            <a:r>
              <a:rPr lang="en-GB" sz="4400" b="1" dirty="0"/>
              <a:t>Big Data</a:t>
            </a:r>
          </a:p>
        </p:txBody>
      </p:sp>
      <p:sp>
        <p:nvSpPr>
          <p:cNvPr id="3" name="Content Placeholder 2">
            <a:extLst>
              <a:ext uri="{FF2B5EF4-FFF2-40B4-BE49-F238E27FC236}">
                <a16:creationId xmlns:a16="http://schemas.microsoft.com/office/drawing/2014/main" id="{C965EFF6-72C1-06F1-82BD-FD6362FEF718}"/>
              </a:ext>
            </a:extLst>
          </p:cNvPr>
          <p:cNvSpPr>
            <a:spLocks noGrp="1"/>
          </p:cNvSpPr>
          <p:nvPr>
            <p:ph idx="1"/>
          </p:nvPr>
        </p:nvSpPr>
        <p:spPr/>
        <p:txBody>
          <a:bodyPr>
            <a:normAutofit/>
          </a:bodyPr>
          <a:lstStyle/>
          <a:p>
            <a:r>
              <a:rPr lang="en-GB" sz="3200" dirty="0"/>
              <a:t>Concerns analysing large volumes of unstructured data and establishing a relation between them</a:t>
            </a:r>
          </a:p>
          <a:p>
            <a:r>
              <a:rPr lang="en-GB" sz="3200" dirty="0"/>
              <a:t>As a result, logistics departments gain a broader and more strategic view of companies’ entire production flow</a:t>
            </a:r>
          </a:p>
        </p:txBody>
      </p:sp>
    </p:spTree>
    <p:extLst>
      <p:ext uri="{BB962C8B-B14F-4D97-AF65-F5344CB8AC3E}">
        <p14:creationId xmlns:p14="http://schemas.microsoft.com/office/powerpoint/2010/main" val="1093327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63CF5-FCA4-01A9-A406-331365A46F20}"/>
              </a:ext>
            </a:extLst>
          </p:cNvPr>
          <p:cNvSpPr>
            <a:spLocks noGrp="1"/>
          </p:cNvSpPr>
          <p:nvPr>
            <p:ph type="title"/>
          </p:nvPr>
        </p:nvSpPr>
        <p:spPr/>
        <p:txBody>
          <a:bodyPr/>
          <a:lstStyle/>
          <a:p>
            <a:pPr algn="ctr"/>
            <a:r>
              <a:rPr lang="en-GB" sz="4400" b="1" dirty="0"/>
              <a:t>Digital Twin</a:t>
            </a:r>
          </a:p>
        </p:txBody>
      </p:sp>
      <p:sp>
        <p:nvSpPr>
          <p:cNvPr id="3" name="Content Placeholder 2">
            <a:extLst>
              <a:ext uri="{FF2B5EF4-FFF2-40B4-BE49-F238E27FC236}">
                <a16:creationId xmlns:a16="http://schemas.microsoft.com/office/drawing/2014/main" id="{0091B600-E593-4FCF-2E53-0872C34C4FA2}"/>
              </a:ext>
            </a:extLst>
          </p:cNvPr>
          <p:cNvSpPr>
            <a:spLocks noGrp="1"/>
          </p:cNvSpPr>
          <p:nvPr>
            <p:ph idx="1"/>
          </p:nvPr>
        </p:nvSpPr>
        <p:spPr/>
        <p:txBody>
          <a:bodyPr>
            <a:normAutofit/>
          </a:bodyPr>
          <a:lstStyle/>
          <a:p>
            <a:r>
              <a:rPr lang="en-GB" sz="3200" dirty="0"/>
              <a:t>Is a type of technology that allows you to create a virtual copy of a real machine</a:t>
            </a:r>
          </a:p>
          <a:p>
            <a:r>
              <a:rPr lang="en-GB" sz="3200" dirty="0"/>
              <a:t>Digital copies allow you to stimulate the operation and stress of a real machine without putting any actual object at risk</a:t>
            </a:r>
          </a:p>
        </p:txBody>
      </p:sp>
    </p:spTree>
    <p:extLst>
      <p:ext uri="{BB962C8B-B14F-4D97-AF65-F5344CB8AC3E}">
        <p14:creationId xmlns:p14="http://schemas.microsoft.com/office/powerpoint/2010/main" val="3532577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2DDF6-BD2C-0DB4-4DFA-186AA1AF94A5}"/>
              </a:ext>
            </a:extLst>
          </p:cNvPr>
          <p:cNvSpPr>
            <a:spLocks noGrp="1"/>
          </p:cNvSpPr>
          <p:nvPr>
            <p:ph type="title"/>
          </p:nvPr>
        </p:nvSpPr>
        <p:spPr/>
        <p:txBody>
          <a:bodyPr/>
          <a:lstStyle/>
          <a:p>
            <a:pPr algn="ctr"/>
            <a:r>
              <a:rPr lang="en-GB" sz="4400" b="1" dirty="0"/>
              <a:t>Machine Learning</a:t>
            </a:r>
          </a:p>
        </p:txBody>
      </p:sp>
      <p:sp>
        <p:nvSpPr>
          <p:cNvPr id="3" name="Content Placeholder 2">
            <a:extLst>
              <a:ext uri="{FF2B5EF4-FFF2-40B4-BE49-F238E27FC236}">
                <a16:creationId xmlns:a16="http://schemas.microsoft.com/office/drawing/2014/main" id="{C2A8C8D3-5CBE-EA77-2611-582A0206ECA6}"/>
              </a:ext>
            </a:extLst>
          </p:cNvPr>
          <p:cNvSpPr>
            <a:spLocks noGrp="1"/>
          </p:cNvSpPr>
          <p:nvPr>
            <p:ph idx="1"/>
          </p:nvPr>
        </p:nvSpPr>
        <p:spPr/>
        <p:txBody>
          <a:bodyPr>
            <a:normAutofit/>
          </a:bodyPr>
          <a:lstStyle/>
          <a:p>
            <a:r>
              <a:rPr lang="en-GB" sz="3200" dirty="0"/>
              <a:t>Is the ability of an automated machine to learn and critically analyse the information it receives</a:t>
            </a:r>
          </a:p>
          <a:p>
            <a:r>
              <a:rPr lang="en-GB" sz="3200" dirty="0"/>
              <a:t>For logistics, machine learning is important in order to improve data regarding security and inventory as well as increase the agility and precision of equipment</a:t>
            </a:r>
          </a:p>
        </p:txBody>
      </p:sp>
    </p:spTree>
    <p:extLst>
      <p:ext uri="{BB962C8B-B14F-4D97-AF65-F5344CB8AC3E}">
        <p14:creationId xmlns:p14="http://schemas.microsoft.com/office/powerpoint/2010/main" val="4130985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96592-565F-3259-9D44-85AAD036CF08}"/>
              </a:ext>
            </a:extLst>
          </p:cNvPr>
          <p:cNvSpPr>
            <a:spLocks noGrp="1"/>
          </p:cNvSpPr>
          <p:nvPr>
            <p:ph type="title"/>
          </p:nvPr>
        </p:nvSpPr>
        <p:spPr/>
        <p:txBody>
          <a:bodyPr/>
          <a:lstStyle/>
          <a:p>
            <a:pPr algn="ctr"/>
            <a:r>
              <a:rPr lang="en-GB" sz="4400" b="1" dirty="0"/>
              <a:t>Latest Trends in Logistics Technology</a:t>
            </a:r>
          </a:p>
        </p:txBody>
      </p:sp>
      <p:sp>
        <p:nvSpPr>
          <p:cNvPr id="3" name="Content Placeholder 2">
            <a:extLst>
              <a:ext uri="{FF2B5EF4-FFF2-40B4-BE49-F238E27FC236}">
                <a16:creationId xmlns:a16="http://schemas.microsoft.com/office/drawing/2014/main" id="{DF97B2CA-0FE2-437D-80C2-EB731C0207C3}"/>
              </a:ext>
            </a:extLst>
          </p:cNvPr>
          <p:cNvSpPr>
            <a:spLocks noGrp="1"/>
          </p:cNvSpPr>
          <p:nvPr>
            <p:ph idx="1"/>
          </p:nvPr>
        </p:nvSpPr>
        <p:spPr>
          <a:xfrm>
            <a:off x="457200" y="2052918"/>
            <a:ext cx="11059886" cy="4442225"/>
          </a:xfrm>
        </p:spPr>
        <p:txBody>
          <a:bodyPr>
            <a:normAutofit/>
          </a:bodyPr>
          <a:lstStyle/>
          <a:p>
            <a:r>
              <a:rPr lang="en-GB" sz="3200" dirty="0"/>
              <a:t>As customer demands increase, faster delivery of a greater range of products is required</a:t>
            </a:r>
          </a:p>
          <a:p>
            <a:r>
              <a:rPr lang="en-GB" sz="3200" dirty="0"/>
              <a:t>With e-commerce now being the main point of sale for many businesses, optimising the connections between the online and offline world are key to successful logistics operations</a:t>
            </a:r>
          </a:p>
          <a:p>
            <a:r>
              <a:rPr lang="en-GB" sz="3200" dirty="0"/>
              <a:t>To meet these requirements, logistics businesses have started to adopt specific industry 4.0 technologies</a:t>
            </a:r>
          </a:p>
        </p:txBody>
      </p:sp>
    </p:spTree>
    <p:extLst>
      <p:ext uri="{BB962C8B-B14F-4D97-AF65-F5344CB8AC3E}">
        <p14:creationId xmlns:p14="http://schemas.microsoft.com/office/powerpoint/2010/main" val="1538065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896EE-CBC2-D7B7-5214-07AA65889D92}"/>
              </a:ext>
            </a:extLst>
          </p:cNvPr>
          <p:cNvSpPr>
            <a:spLocks noGrp="1"/>
          </p:cNvSpPr>
          <p:nvPr>
            <p:ph type="title"/>
          </p:nvPr>
        </p:nvSpPr>
        <p:spPr/>
        <p:txBody>
          <a:bodyPr/>
          <a:lstStyle/>
          <a:p>
            <a:pPr algn="ctr"/>
            <a:r>
              <a:rPr lang="en-GB" sz="4400" b="1" dirty="0"/>
              <a:t>Latest Trends in Logistics Technology</a:t>
            </a:r>
          </a:p>
        </p:txBody>
      </p:sp>
      <p:sp>
        <p:nvSpPr>
          <p:cNvPr id="3" name="Content Placeholder 2">
            <a:extLst>
              <a:ext uri="{FF2B5EF4-FFF2-40B4-BE49-F238E27FC236}">
                <a16:creationId xmlns:a16="http://schemas.microsoft.com/office/drawing/2014/main" id="{C624BB1F-5693-61D1-E9E8-91170F962264}"/>
              </a:ext>
            </a:extLst>
          </p:cNvPr>
          <p:cNvSpPr>
            <a:spLocks noGrp="1"/>
          </p:cNvSpPr>
          <p:nvPr>
            <p:ph idx="1"/>
          </p:nvPr>
        </p:nvSpPr>
        <p:spPr/>
        <p:txBody>
          <a:bodyPr>
            <a:normAutofit/>
          </a:bodyPr>
          <a:lstStyle/>
          <a:p>
            <a:pPr marL="514350" indent="-514350">
              <a:buAutoNum type="arabicPeriod"/>
            </a:pPr>
            <a:r>
              <a:rPr lang="en-GB" sz="3200" dirty="0"/>
              <a:t>Automation</a:t>
            </a:r>
          </a:p>
          <a:p>
            <a:pPr marL="514350" indent="-514350">
              <a:buAutoNum type="arabicPeriod"/>
            </a:pPr>
            <a:r>
              <a:rPr lang="en-GB" sz="3200" dirty="0"/>
              <a:t>Blockchain</a:t>
            </a:r>
          </a:p>
          <a:p>
            <a:pPr marL="514350" indent="-514350">
              <a:buAutoNum type="arabicPeriod"/>
            </a:pPr>
            <a:r>
              <a:rPr lang="en-GB" sz="3200" dirty="0"/>
              <a:t>Augmented or Virtual Reality</a:t>
            </a:r>
          </a:p>
          <a:p>
            <a:pPr marL="514350" indent="-514350">
              <a:buAutoNum type="arabicPeriod"/>
            </a:pPr>
            <a:r>
              <a:rPr lang="en-GB" sz="3200" dirty="0"/>
              <a:t>Big data analytics</a:t>
            </a:r>
          </a:p>
          <a:p>
            <a:pPr marL="514350" indent="-514350">
              <a:buAutoNum type="arabicPeriod"/>
            </a:pPr>
            <a:r>
              <a:rPr lang="en-GB" sz="3200" dirty="0"/>
              <a:t>Transport Management Systems</a:t>
            </a:r>
          </a:p>
        </p:txBody>
      </p:sp>
    </p:spTree>
    <p:extLst>
      <p:ext uri="{BB962C8B-B14F-4D97-AF65-F5344CB8AC3E}">
        <p14:creationId xmlns:p14="http://schemas.microsoft.com/office/powerpoint/2010/main" val="3041656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6CB9-85A0-588E-80F9-BC8C21C801EE}"/>
              </a:ext>
            </a:extLst>
          </p:cNvPr>
          <p:cNvSpPr>
            <a:spLocks noGrp="1"/>
          </p:cNvSpPr>
          <p:nvPr>
            <p:ph type="title"/>
          </p:nvPr>
        </p:nvSpPr>
        <p:spPr/>
        <p:txBody>
          <a:bodyPr/>
          <a:lstStyle/>
          <a:p>
            <a:pPr algn="ctr"/>
            <a:r>
              <a:rPr lang="en-GB" sz="4400" b="1" dirty="0"/>
              <a:t>Automation</a:t>
            </a:r>
          </a:p>
        </p:txBody>
      </p:sp>
      <p:sp>
        <p:nvSpPr>
          <p:cNvPr id="3" name="Content Placeholder 2">
            <a:extLst>
              <a:ext uri="{FF2B5EF4-FFF2-40B4-BE49-F238E27FC236}">
                <a16:creationId xmlns:a16="http://schemas.microsoft.com/office/drawing/2014/main" id="{23CFCA17-D9B7-C3EA-033C-2FA07E43D85C}"/>
              </a:ext>
            </a:extLst>
          </p:cNvPr>
          <p:cNvSpPr>
            <a:spLocks noGrp="1"/>
          </p:cNvSpPr>
          <p:nvPr>
            <p:ph idx="1"/>
          </p:nvPr>
        </p:nvSpPr>
        <p:spPr/>
        <p:txBody>
          <a:bodyPr>
            <a:normAutofit lnSpcReduction="10000"/>
          </a:bodyPr>
          <a:lstStyle/>
          <a:p>
            <a:r>
              <a:rPr lang="en-GB" sz="3200" dirty="0"/>
              <a:t>Whether it’s finding products, packing, processing, or loading them onto vehicles, there are many repetitive processes within logistics operations</a:t>
            </a:r>
          </a:p>
          <a:p>
            <a:r>
              <a:rPr lang="en-GB" sz="3200" dirty="0"/>
              <a:t>Integrating automation and robotics into warehouses and distribution centres means these tasks can be completed more efficiently without putting greater strain on human workers</a:t>
            </a:r>
          </a:p>
        </p:txBody>
      </p:sp>
    </p:spTree>
    <p:extLst>
      <p:ext uri="{BB962C8B-B14F-4D97-AF65-F5344CB8AC3E}">
        <p14:creationId xmlns:p14="http://schemas.microsoft.com/office/powerpoint/2010/main" val="2745975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7C0EC-6B8C-5018-78FB-EAA7E371A93E}"/>
              </a:ext>
            </a:extLst>
          </p:cNvPr>
          <p:cNvSpPr>
            <a:spLocks noGrp="1"/>
          </p:cNvSpPr>
          <p:nvPr>
            <p:ph type="title"/>
          </p:nvPr>
        </p:nvSpPr>
        <p:spPr/>
        <p:txBody>
          <a:bodyPr/>
          <a:lstStyle/>
          <a:p>
            <a:pPr algn="ctr"/>
            <a:r>
              <a:rPr lang="en-GB" sz="4400" b="1" dirty="0"/>
              <a:t>Automation</a:t>
            </a:r>
          </a:p>
        </p:txBody>
      </p:sp>
      <p:sp>
        <p:nvSpPr>
          <p:cNvPr id="3" name="Content Placeholder 2">
            <a:extLst>
              <a:ext uri="{FF2B5EF4-FFF2-40B4-BE49-F238E27FC236}">
                <a16:creationId xmlns:a16="http://schemas.microsoft.com/office/drawing/2014/main" id="{521CF6A6-C108-576D-902F-1CF2CE4F8B74}"/>
              </a:ext>
            </a:extLst>
          </p:cNvPr>
          <p:cNvSpPr>
            <a:spLocks noGrp="1"/>
          </p:cNvSpPr>
          <p:nvPr>
            <p:ph idx="1"/>
          </p:nvPr>
        </p:nvSpPr>
        <p:spPr/>
        <p:txBody>
          <a:bodyPr>
            <a:normAutofit/>
          </a:bodyPr>
          <a:lstStyle/>
          <a:p>
            <a:r>
              <a:rPr lang="en-GB" sz="3200" dirty="0"/>
              <a:t>For businesses, this helps to reduce workforce costs, fills the gaps in worker shortages and speeds up key processes</a:t>
            </a:r>
          </a:p>
          <a:p>
            <a:r>
              <a:rPr lang="en-GB" sz="3200" dirty="0"/>
              <a:t>Warehouse robots and small automated guided vehicles (AGVs) are just some technologies already elevating human input in logistics processes</a:t>
            </a:r>
          </a:p>
        </p:txBody>
      </p:sp>
    </p:spTree>
    <p:extLst>
      <p:ext uri="{BB962C8B-B14F-4D97-AF65-F5344CB8AC3E}">
        <p14:creationId xmlns:p14="http://schemas.microsoft.com/office/powerpoint/2010/main" val="3484306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466FF-0975-976A-EA18-E8DAE3D7DF24}"/>
              </a:ext>
            </a:extLst>
          </p:cNvPr>
          <p:cNvSpPr>
            <a:spLocks noGrp="1"/>
          </p:cNvSpPr>
          <p:nvPr>
            <p:ph type="title"/>
          </p:nvPr>
        </p:nvSpPr>
        <p:spPr/>
        <p:txBody>
          <a:bodyPr/>
          <a:lstStyle/>
          <a:p>
            <a:pPr algn="ctr"/>
            <a:r>
              <a:rPr lang="en-GB" sz="4400" b="1" dirty="0"/>
              <a:t>Blockchain</a:t>
            </a:r>
          </a:p>
        </p:txBody>
      </p:sp>
      <p:sp>
        <p:nvSpPr>
          <p:cNvPr id="3" name="Content Placeholder 2">
            <a:extLst>
              <a:ext uri="{FF2B5EF4-FFF2-40B4-BE49-F238E27FC236}">
                <a16:creationId xmlns:a16="http://schemas.microsoft.com/office/drawing/2014/main" id="{590EDA44-16C2-4231-214E-D636F11B900B}"/>
              </a:ext>
            </a:extLst>
          </p:cNvPr>
          <p:cNvSpPr>
            <a:spLocks noGrp="1"/>
          </p:cNvSpPr>
          <p:nvPr>
            <p:ph idx="1"/>
          </p:nvPr>
        </p:nvSpPr>
        <p:spPr>
          <a:xfrm>
            <a:off x="464458" y="1436914"/>
            <a:ext cx="11168742" cy="5116286"/>
          </a:xfrm>
        </p:spPr>
        <p:txBody>
          <a:bodyPr>
            <a:normAutofit/>
          </a:bodyPr>
          <a:lstStyle/>
          <a:p>
            <a:r>
              <a:rPr lang="en-GB" sz="3200" dirty="0"/>
              <a:t>Acting as a secure digital ledger for transactions using this technology means third parties aren’t required to verify or record these payments</a:t>
            </a:r>
          </a:p>
          <a:p>
            <a:r>
              <a:rPr lang="en-GB" sz="3200" dirty="0"/>
              <a:t>It also means the data can be decentralised while remaining secure</a:t>
            </a:r>
          </a:p>
          <a:p>
            <a:r>
              <a:rPr lang="en-GB" sz="3200" dirty="0"/>
              <a:t>By making data sharing across global networks easier, blockchain technology makes the supply chain management of a product more efficient and visible to all stakeholders</a:t>
            </a:r>
          </a:p>
        </p:txBody>
      </p:sp>
    </p:spTree>
    <p:extLst>
      <p:ext uri="{BB962C8B-B14F-4D97-AF65-F5344CB8AC3E}">
        <p14:creationId xmlns:p14="http://schemas.microsoft.com/office/powerpoint/2010/main" val="32642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0C584-1428-5A08-9D3D-2BADE3171C0A}"/>
              </a:ext>
            </a:extLst>
          </p:cNvPr>
          <p:cNvSpPr>
            <a:spLocks noGrp="1"/>
          </p:cNvSpPr>
          <p:nvPr>
            <p:ph type="title"/>
          </p:nvPr>
        </p:nvSpPr>
        <p:spPr/>
        <p:txBody>
          <a:bodyPr/>
          <a:lstStyle/>
          <a:p>
            <a:pPr algn="ctr"/>
            <a:r>
              <a:rPr lang="en-GB" sz="4400" b="1" dirty="0"/>
              <a:t>Blockchain</a:t>
            </a:r>
          </a:p>
        </p:txBody>
      </p:sp>
      <p:sp>
        <p:nvSpPr>
          <p:cNvPr id="3" name="Content Placeholder 2">
            <a:extLst>
              <a:ext uri="{FF2B5EF4-FFF2-40B4-BE49-F238E27FC236}">
                <a16:creationId xmlns:a16="http://schemas.microsoft.com/office/drawing/2014/main" id="{30C15823-2BEB-6341-34E9-24F3A6FA77F2}"/>
              </a:ext>
            </a:extLst>
          </p:cNvPr>
          <p:cNvSpPr>
            <a:spLocks noGrp="1"/>
          </p:cNvSpPr>
          <p:nvPr>
            <p:ph idx="1"/>
          </p:nvPr>
        </p:nvSpPr>
        <p:spPr/>
        <p:txBody>
          <a:bodyPr>
            <a:normAutofit/>
          </a:bodyPr>
          <a:lstStyle/>
          <a:p>
            <a:r>
              <a:rPr lang="en-GB" sz="3200" dirty="0"/>
              <a:t>It also makes the digitalisation of certain supply chain processes.  For example, each product can be given its own authentication code rather than a paper certificate</a:t>
            </a:r>
          </a:p>
          <a:p>
            <a:r>
              <a:rPr lang="en-GB" sz="3200" dirty="0"/>
              <a:t>This makes identities more difficult to tamper with an easier to track across a whole system</a:t>
            </a:r>
          </a:p>
        </p:txBody>
      </p:sp>
    </p:spTree>
    <p:extLst>
      <p:ext uri="{BB962C8B-B14F-4D97-AF65-F5344CB8AC3E}">
        <p14:creationId xmlns:p14="http://schemas.microsoft.com/office/powerpoint/2010/main" val="1152613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33092-BE49-D244-C0AD-E3E9F81CF8C8}"/>
              </a:ext>
            </a:extLst>
          </p:cNvPr>
          <p:cNvSpPr>
            <a:spLocks noGrp="1"/>
          </p:cNvSpPr>
          <p:nvPr>
            <p:ph type="title"/>
          </p:nvPr>
        </p:nvSpPr>
        <p:spPr/>
        <p:txBody>
          <a:bodyPr/>
          <a:lstStyle/>
          <a:p>
            <a:pPr algn="ctr"/>
            <a:r>
              <a:rPr lang="en-GB" sz="4400" b="1" dirty="0"/>
              <a:t>Augmented or Virtual Reality</a:t>
            </a:r>
          </a:p>
        </p:txBody>
      </p:sp>
      <p:sp>
        <p:nvSpPr>
          <p:cNvPr id="3" name="Content Placeholder 2">
            <a:extLst>
              <a:ext uri="{FF2B5EF4-FFF2-40B4-BE49-F238E27FC236}">
                <a16:creationId xmlns:a16="http://schemas.microsoft.com/office/drawing/2014/main" id="{E36ED026-1E8D-2464-2388-BAA1339E883A}"/>
              </a:ext>
            </a:extLst>
          </p:cNvPr>
          <p:cNvSpPr>
            <a:spLocks noGrp="1"/>
          </p:cNvSpPr>
          <p:nvPr>
            <p:ph idx="1"/>
          </p:nvPr>
        </p:nvSpPr>
        <p:spPr>
          <a:xfrm>
            <a:off x="515258" y="2052918"/>
            <a:ext cx="11001828" cy="4507539"/>
          </a:xfrm>
        </p:spPr>
        <p:txBody>
          <a:bodyPr>
            <a:normAutofit lnSpcReduction="10000"/>
          </a:bodyPr>
          <a:lstStyle/>
          <a:p>
            <a:r>
              <a:rPr lang="en-GB" sz="3200" dirty="0"/>
              <a:t>Augmented reality technologies can overlay data or information onto the real world via handheld devices or glasses</a:t>
            </a:r>
          </a:p>
          <a:p>
            <a:r>
              <a:rPr lang="en-GB" sz="3200" dirty="0"/>
              <a:t>In contrast, virtual reality is when a whole world is created digitally and can only be experienced via a headset</a:t>
            </a:r>
          </a:p>
          <a:p>
            <a:r>
              <a:rPr lang="en-GB" sz="3200" dirty="0"/>
              <a:t>In the logistics industry, these technologies are starting to play a part in helping worker pick, pack and deliver products more efficiently</a:t>
            </a:r>
          </a:p>
        </p:txBody>
      </p:sp>
    </p:spTree>
    <p:extLst>
      <p:ext uri="{BB962C8B-B14F-4D97-AF65-F5344CB8AC3E}">
        <p14:creationId xmlns:p14="http://schemas.microsoft.com/office/powerpoint/2010/main" val="126104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655BC-3424-6538-A7BC-FAFFDE7B8DA5}"/>
              </a:ext>
            </a:extLst>
          </p:cNvPr>
          <p:cNvSpPr>
            <a:spLocks noGrp="1"/>
          </p:cNvSpPr>
          <p:nvPr>
            <p:ph type="title"/>
          </p:nvPr>
        </p:nvSpPr>
        <p:spPr/>
        <p:txBody>
          <a:bodyPr/>
          <a:lstStyle/>
          <a:p>
            <a:pPr algn="ctr"/>
            <a:r>
              <a:rPr lang="en-GB" sz="4400" b="1" dirty="0"/>
              <a:t>Augmented or Virtual Reality</a:t>
            </a:r>
          </a:p>
        </p:txBody>
      </p:sp>
      <p:sp>
        <p:nvSpPr>
          <p:cNvPr id="3" name="Content Placeholder 2">
            <a:extLst>
              <a:ext uri="{FF2B5EF4-FFF2-40B4-BE49-F238E27FC236}">
                <a16:creationId xmlns:a16="http://schemas.microsoft.com/office/drawing/2014/main" id="{639C1ED1-B56A-C492-6640-CC0D59373F32}"/>
              </a:ext>
            </a:extLst>
          </p:cNvPr>
          <p:cNvSpPr>
            <a:spLocks noGrp="1"/>
          </p:cNvSpPr>
          <p:nvPr>
            <p:ph idx="1"/>
          </p:nvPr>
        </p:nvSpPr>
        <p:spPr>
          <a:xfrm>
            <a:off x="449943" y="1378857"/>
            <a:ext cx="11226799" cy="5261429"/>
          </a:xfrm>
        </p:spPr>
        <p:txBody>
          <a:bodyPr>
            <a:normAutofit/>
          </a:bodyPr>
          <a:lstStyle/>
          <a:p>
            <a:r>
              <a:rPr lang="en-GB" sz="3200" dirty="0"/>
              <a:t>In the warehouse, augmented reality glasses can help workers find the product they need more efficiently by showing its location and the best route to get there</a:t>
            </a:r>
          </a:p>
          <a:p>
            <a:r>
              <a:rPr lang="en-GB" sz="3200" dirty="0"/>
              <a:t>Similar glasses can also be used by drivers to find the best delivery routes, provide handling information and verify drop-offs</a:t>
            </a:r>
          </a:p>
          <a:p>
            <a:r>
              <a:rPr lang="en-GB" sz="3200" dirty="0"/>
              <a:t>In virtual reality a warehouse can be created to test out these spaces to see if any changes can be made to optimise them without cost and commitment of creating a physical space</a:t>
            </a:r>
          </a:p>
        </p:txBody>
      </p:sp>
    </p:spTree>
    <p:extLst>
      <p:ext uri="{BB962C8B-B14F-4D97-AF65-F5344CB8AC3E}">
        <p14:creationId xmlns:p14="http://schemas.microsoft.com/office/powerpoint/2010/main" val="7028505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2C671-C383-A6C3-DD87-0EDCDE160F70}"/>
              </a:ext>
            </a:extLst>
          </p:cNvPr>
          <p:cNvSpPr>
            <a:spLocks noGrp="1"/>
          </p:cNvSpPr>
          <p:nvPr>
            <p:ph type="title"/>
          </p:nvPr>
        </p:nvSpPr>
        <p:spPr/>
        <p:txBody>
          <a:bodyPr/>
          <a:lstStyle/>
          <a:p>
            <a:pPr algn="ctr"/>
            <a:r>
              <a:rPr lang="en-GB" sz="4400" b="1" dirty="0"/>
              <a:t>Transport Management Systems</a:t>
            </a:r>
          </a:p>
        </p:txBody>
      </p:sp>
      <p:sp>
        <p:nvSpPr>
          <p:cNvPr id="3" name="Content Placeholder 2">
            <a:extLst>
              <a:ext uri="{FF2B5EF4-FFF2-40B4-BE49-F238E27FC236}">
                <a16:creationId xmlns:a16="http://schemas.microsoft.com/office/drawing/2014/main" id="{CC294551-98CB-96D2-491A-F13B8B155E49}"/>
              </a:ext>
            </a:extLst>
          </p:cNvPr>
          <p:cNvSpPr>
            <a:spLocks noGrp="1"/>
          </p:cNvSpPr>
          <p:nvPr>
            <p:ph idx="1"/>
          </p:nvPr>
        </p:nvSpPr>
        <p:spPr/>
        <p:txBody>
          <a:bodyPr>
            <a:normAutofit lnSpcReduction="10000"/>
          </a:bodyPr>
          <a:lstStyle/>
          <a:p>
            <a:r>
              <a:rPr lang="en-GB" sz="3200" dirty="0"/>
              <a:t>By connecting each step of the network together in one central platform, a TMS enables businesses to plan, track and optimise the delivery effectively</a:t>
            </a:r>
          </a:p>
          <a:p>
            <a:r>
              <a:rPr lang="en-GB" sz="3200" dirty="0"/>
              <a:t>This, not only gives logistics providers insights over their shipment performance, compliance and key operations, but helps customers track their packages more easily too</a:t>
            </a:r>
          </a:p>
        </p:txBody>
      </p:sp>
    </p:spTree>
    <p:extLst>
      <p:ext uri="{BB962C8B-B14F-4D97-AF65-F5344CB8AC3E}">
        <p14:creationId xmlns:p14="http://schemas.microsoft.com/office/powerpoint/2010/main" val="40224905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86BD-B273-CE5A-1E03-087BD2F6EDF3}"/>
              </a:ext>
            </a:extLst>
          </p:cNvPr>
          <p:cNvSpPr>
            <a:spLocks noGrp="1"/>
          </p:cNvSpPr>
          <p:nvPr>
            <p:ph type="title"/>
          </p:nvPr>
        </p:nvSpPr>
        <p:spPr/>
        <p:txBody>
          <a:bodyPr/>
          <a:lstStyle/>
          <a:p>
            <a:pPr algn="ctr"/>
            <a:r>
              <a:rPr lang="en-GB" sz="4400" b="1" dirty="0"/>
              <a:t>Benefits of Logistics 4.0?</a:t>
            </a:r>
          </a:p>
        </p:txBody>
      </p:sp>
      <p:sp>
        <p:nvSpPr>
          <p:cNvPr id="3" name="Content Placeholder 2">
            <a:extLst>
              <a:ext uri="{FF2B5EF4-FFF2-40B4-BE49-F238E27FC236}">
                <a16:creationId xmlns:a16="http://schemas.microsoft.com/office/drawing/2014/main" id="{14B9AFB1-A39B-AEE9-2CCF-841305EF2C98}"/>
              </a:ext>
            </a:extLst>
          </p:cNvPr>
          <p:cNvSpPr>
            <a:spLocks noGrp="1"/>
          </p:cNvSpPr>
          <p:nvPr>
            <p:ph idx="1"/>
          </p:nvPr>
        </p:nvSpPr>
        <p:spPr>
          <a:xfrm>
            <a:off x="413657" y="2052918"/>
            <a:ext cx="11248571" cy="4195481"/>
          </a:xfrm>
        </p:spPr>
        <p:txBody>
          <a:bodyPr>
            <a:normAutofit/>
          </a:bodyPr>
          <a:lstStyle/>
          <a:p>
            <a:pPr marL="0" indent="0">
              <a:buNone/>
            </a:pPr>
            <a:r>
              <a:rPr lang="en-GB" sz="3200" b="1" u="sng" dirty="0"/>
              <a:t>Navigating complex supply chains</a:t>
            </a:r>
          </a:p>
          <a:p>
            <a:r>
              <a:rPr lang="en-GB" sz="3200" dirty="0"/>
              <a:t>Manufacturers and suppliers can exchange data and information seamlessly</a:t>
            </a:r>
          </a:p>
          <a:p>
            <a:r>
              <a:rPr lang="en-GB" sz="3200" dirty="0"/>
              <a:t>Increased visibility of the network makes smart supply chain management and optimisation possible</a:t>
            </a:r>
          </a:p>
          <a:p>
            <a:r>
              <a:rPr lang="en-GB" sz="3200" dirty="0"/>
              <a:t>However, this does raise challenges when it comes to cybersecurity</a:t>
            </a:r>
          </a:p>
        </p:txBody>
      </p:sp>
    </p:spTree>
    <p:extLst>
      <p:ext uri="{BB962C8B-B14F-4D97-AF65-F5344CB8AC3E}">
        <p14:creationId xmlns:p14="http://schemas.microsoft.com/office/powerpoint/2010/main" val="4174412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242A7-CAC6-9FE6-3A66-8AA193974810}"/>
              </a:ext>
            </a:extLst>
          </p:cNvPr>
          <p:cNvSpPr>
            <a:spLocks noGrp="1"/>
          </p:cNvSpPr>
          <p:nvPr>
            <p:ph type="title"/>
          </p:nvPr>
        </p:nvSpPr>
        <p:spPr/>
        <p:txBody>
          <a:bodyPr/>
          <a:lstStyle/>
          <a:p>
            <a:pPr algn="ctr"/>
            <a:r>
              <a:rPr lang="en-GB" sz="4400" b="1" dirty="0"/>
              <a:t>Challenges with Logistics 4.0</a:t>
            </a:r>
          </a:p>
        </p:txBody>
      </p:sp>
      <p:sp>
        <p:nvSpPr>
          <p:cNvPr id="3" name="Content Placeholder 2">
            <a:extLst>
              <a:ext uri="{FF2B5EF4-FFF2-40B4-BE49-F238E27FC236}">
                <a16:creationId xmlns:a16="http://schemas.microsoft.com/office/drawing/2014/main" id="{A4A39384-2B45-6FCD-409F-ADAC6422774B}"/>
              </a:ext>
            </a:extLst>
          </p:cNvPr>
          <p:cNvSpPr>
            <a:spLocks noGrp="1"/>
          </p:cNvSpPr>
          <p:nvPr>
            <p:ph idx="1"/>
          </p:nvPr>
        </p:nvSpPr>
        <p:spPr>
          <a:xfrm>
            <a:off x="1103312" y="2052918"/>
            <a:ext cx="9513888" cy="4587368"/>
          </a:xfrm>
        </p:spPr>
        <p:txBody>
          <a:bodyPr>
            <a:normAutofit/>
          </a:bodyPr>
          <a:lstStyle/>
          <a:p>
            <a:pPr marL="514350" indent="-514350">
              <a:buAutoNum type="arabicPeriod"/>
            </a:pPr>
            <a:r>
              <a:rPr lang="en-GB" sz="3200" dirty="0"/>
              <a:t>High initial investment</a:t>
            </a:r>
          </a:p>
          <a:p>
            <a:pPr marL="514350" indent="-514350">
              <a:buAutoNum type="arabicPeriod"/>
            </a:pPr>
            <a:r>
              <a:rPr lang="en-GB" sz="3200" dirty="0"/>
              <a:t>Data security and privacy concerns</a:t>
            </a:r>
          </a:p>
          <a:p>
            <a:pPr marL="514350" indent="-514350">
              <a:buAutoNum type="arabicPeriod"/>
            </a:pPr>
            <a:r>
              <a:rPr lang="en-GB" sz="3200" dirty="0"/>
              <a:t>Integration complexity</a:t>
            </a:r>
          </a:p>
          <a:p>
            <a:pPr marL="514350" indent="-514350">
              <a:buAutoNum type="arabicPeriod"/>
            </a:pPr>
            <a:r>
              <a:rPr lang="en-GB" sz="3200" dirty="0"/>
              <a:t>Skilled workforce shortage</a:t>
            </a:r>
          </a:p>
          <a:p>
            <a:pPr marL="514350" indent="-514350">
              <a:buAutoNum type="arabicPeriod"/>
            </a:pPr>
            <a:r>
              <a:rPr lang="en-GB" sz="3200" dirty="0"/>
              <a:t>Change management</a:t>
            </a:r>
          </a:p>
          <a:p>
            <a:pPr marL="514350" indent="-514350">
              <a:buAutoNum type="arabicPeriod"/>
            </a:pPr>
            <a:r>
              <a:rPr lang="en-GB" sz="3200" dirty="0"/>
              <a:t>Regulatory and compliance issues</a:t>
            </a:r>
          </a:p>
          <a:p>
            <a:pPr marL="514350" indent="-514350">
              <a:buAutoNum type="arabicPeriod"/>
            </a:pPr>
            <a:r>
              <a:rPr lang="en-GB" sz="3200" dirty="0"/>
              <a:t>Technological reliability and maintenance</a:t>
            </a:r>
          </a:p>
        </p:txBody>
      </p:sp>
    </p:spTree>
    <p:extLst>
      <p:ext uri="{BB962C8B-B14F-4D97-AF65-F5344CB8AC3E}">
        <p14:creationId xmlns:p14="http://schemas.microsoft.com/office/powerpoint/2010/main" val="2473354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8FAB1-7078-58B4-03A1-8BF110F4015C}"/>
              </a:ext>
            </a:extLst>
          </p:cNvPr>
          <p:cNvSpPr>
            <a:spLocks noGrp="1"/>
          </p:cNvSpPr>
          <p:nvPr>
            <p:ph type="title"/>
          </p:nvPr>
        </p:nvSpPr>
        <p:spPr/>
        <p:txBody>
          <a:bodyPr/>
          <a:lstStyle/>
          <a:p>
            <a:pPr algn="ctr"/>
            <a:r>
              <a:rPr lang="en-GB" sz="4400" b="1" dirty="0"/>
              <a:t>High Initial Investment</a:t>
            </a:r>
          </a:p>
        </p:txBody>
      </p:sp>
      <p:sp>
        <p:nvSpPr>
          <p:cNvPr id="3" name="Content Placeholder 2">
            <a:extLst>
              <a:ext uri="{FF2B5EF4-FFF2-40B4-BE49-F238E27FC236}">
                <a16:creationId xmlns:a16="http://schemas.microsoft.com/office/drawing/2014/main" id="{AE4F5D54-A696-4858-ED01-24C84F1017DE}"/>
              </a:ext>
            </a:extLst>
          </p:cNvPr>
          <p:cNvSpPr>
            <a:spLocks noGrp="1"/>
          </p:cNvSpPr>
          <p:nvPr>
            <p:ph idx="1"/>
          </p:nvPr>
        </p:nvSpPr>
        <p:spPr/>
        <p:txBody>
          <a:bodyPr>
            <a:normAutofit/>
          </a:bodyPr>
          <a:lstStyle/>
          <a:p>
            <a:r>
              <a:rPr lang="en-GB" sz="3200" dirty="0"/>
              <a:t>Implementing Logistics 4.0 requires significant investment in new technologies such as IoT devices, AI systems, and automated machinery</a:t>
            </a:r>
          </a:p>
          <a:p>
            <a:r>
              <a:rPr lang="en-GB" sz="3200" dirty="0"/>
              <a:t>For many companies (SMEs) the high upfront costs can be a major barrier to adoption</a:t>
            </a:r>
          </a:p>
        </p:txBody>
      </p:sp>
    </p:spTree>
    <p:extLst>
      <p:ext uri="{BB962C8B-B14F-4D97-AF65-F5344CB8AC3E}">
        <p14:creationId xmlns:p14="http://schemas.microsoft.com/office/powerpoint/2010/main" val="17269094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625C6-B862-D6BD-4CCC-9731AF05D1B3}"/>
              </a:ext>
            </a:extLst>
          </p:cNvPr>
          <p:cNvSpPr>
            <a:spLocks noGrp="1"/>
          </p:cNvSpPr>
          <p:nvPr>
            <p:ph type="title"/>
          </p:nvPr>
        </p:nvSpPr>
        <p:spPr/>
        <p:txBody>
          <a:bodyPr/>
          <a:lstStyle/>
          <a:p>
            <a:pPr algn="ctr"/>
            <a:r>
              <a:rPr lang="en-GB" sz="4400" b="1" dirty="0"/>
              <a:t>Data Security and Privacy Concerns</a:t>
            </a:r>
          </a:p>
        </p:txBody>
      </p:sp>
      <p:sp>
        <p:nvSpPr>
          <p:cNvPr id="3" name="Content Placeholder 2">
            <a:extLst>
              <a:ext uri="{FF2B5EF4-FFF2-40B4-BE49-F238E27FC236}">
                <a16:creationId xmlns:a16="http://schemas.microsoft.com/office/drawing/2014/main" id="{D9E07B3E-785D-6143-E03A-8C6AB23F9E08}"/>
              </a:ext>
            </a:extLst>
          </p:cNvPr>
          <p:cNvSpPr>
            <a:spLocks noGrp="1"/>
          </p:cNvSpPr>
          <p:nvPr>
            <p:ph idx="1"/>
          </p:nvPr>
        </p:nvSpPr>
        <p:spPr>
          <a:xfrm>
            <a:off x="435429" y="2052918"/>
            <a:ext cx="11175999" cy="4195481"/>
          </a:xfrm>
        </p:spPr>
        <p:txBody>
          <a:bodyPr>
            <a:normAutofit/>
          </a:bodyPr>
          <a:lstStyle/>
          <a:p>
            <a:r>
              <a:rPr lang="en-GB" sz="3200" dirty="0"/>
              <a:t>Logistics 4.0 introduces heightened risks related to data security and privacy</a:t>
            </a:r>
          </a:p>
          <a:p>
            <a:r>
              <a:rPr lang="en-GB" sz="3200" dirty="0"/>
              <a:t>Cyber attacks data breaches, and unauthorised access to sensitive information can have serious consequences for companies and their customers</a:t>
            </a:r>
          </a:p>
          <a:p>
            <a:r>
              <a:rPr lang="en-GB" sz="3200" dirty="0"/>
              <a:t>Ensuring robust cybersecurity measures is crucial, but can be complex and costly</a:t>
            </a:r>
          </a:p>
        </p:txBody>
      </p:sp>
    </p:spTree>
    <p:extLst>
      <p:ext uri="{BB962C8B-B14F-4D97-AF65-F5344CB8AC3E}">
        <p14:creationId xmlns:p14="http://schemas.microsoft.com/office/powerpoint/2010/main" val="14540493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DACD3-BBB0-17CF-42C8-4AA3D471A768}"/>
              </a:ext>
            </a:extLst>
          </p:cNvPr>
          <p:cNvSpPr>
            <a:spLocks noGrp="1"/>
          </p:cNvSpPr>
          <p:nvPr>
            <p:ph type="title"/>
          </p:nvPr>
        </p:nvSpPr>
        <p:spPr/>
        <p:txBody>
          <a:bodyPr/>
          <a:lstStyle/>
          <a:p>
            <a:pPr algn="ctr"/>
            <a:r>
              <a:rPr lang="en-GB" sz="4400" b="1" dirty="0"/>
              <a:t>Integration Complexity</a:t>
            </a:r>
          </a:p>
        </p:txBody>
      </p:sp>
      <p:sp>
        <p:nvSpPr>
          <p:cNvPr id="3" name="Content Placeholder 2">
            <a:extLst>
              <a:ext uri="{FF2B5EF4-FFF2-40B4-BE49-F238E27FC236}">
                <a16:creationId xmlns:a16="http://schemas.microsoft.com/office/drawing/2014/main" id="{44CBE160-D22B-EB94-DEA5-C23F548DF527}"/>
              </a:ext>
            </a:extLst>
          </p:cNvPr>
          <p:cNvSpPr>
            <a:spLocks noGrp="1"/>
          </p:cNvSpPr>
          <p:nvPr>
            <p:ph idx="1"/>
          </p:nvPr>
        </p:nvSpPr>
        <p:spPr>
          <a:xfrm>
            <a:off x="413658" y="2052918"/>
            <a:ext cx="11117942" cy="4195481"/>
          </a:xfrm>
        </p:spPr>
        <p:txBody>
          <a:bodyPr>
            <a:normAutofit lnSpcReduction="10000"/>
          </a:bodyPr>
          <a:lstStyle/>
          <a:p>
            <a:r>
              <a:rPr lang="en-GB" sz="3200" dirty="0"/>
              <a:t>The shift to Logistics 4.0 often requires integrating new digital systems with existing legacy infrastructure</a:t>
            </a:r>
          </a:p>
          <a:p>
            <a:r>
              <a:rPr lang="en-GB" sz="3200" dirty="0"/>
              <a:t>This integration can be complex, time-consuming, and prone to errors</a:t>
            </a:r>
          </a:p>
          <a:p>
            <a:r>
              <a:rPr lang="en-GB" sz="3200" dirty="0"/>
              <a:t>Companies may face challenges in achieving seamless interoperability between different technologies and systems, which can hinder the efficiency gains promised by Logistics 4.0</a:t>
            </a:r>
          </a:p>
        </p:txBody>
      </p:sp>
    </p:spTree>
    <p:extLst>
      <p:ext uri="{BB962C8B-B14F-4D97-AF65-F5344CB8AC3E}">
        <p14:creationId xmlns:p14="http://schemas.microsoft.com/office/powerpoint/2010/main" val="29376503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E5116-2154-2C7D-1116-53F4220153F7}"/>
              </a:ext>
            </a:extLst>
          </p:cNvPr>
          <p:cNvSpPr>
            <a:spLocks noGrp="1"/>
          </p:cNvSpPr>
          <p:nvPr>
            <p:ph type="title"/>
          </p:nvPr>
        </p:nvSpPr>
        <p:spPr/>
        <p:txBody>
          <a:bodyPr/>
          <a:lstStyle/>
          <a:p>
            <a:pPr algn="ctr"/>
            <a:r>
              <a:rPr lang="en-GB" sz="4400" b="1" dirty="0"/>
              <a:t>Skilled Workforce Shortage</a:t>
            </a:r>
          </a:p>
        </p:txBody>
      </p:sp>
      <p:sp>
        <p:nvSpPr>
          <p:cNvPr id="3" name="Content Placeholder 2">
            <a:extLst>
              <a:ext uri="{FF2B5EF4-FFF2-40B4-BE49-F238E27FC236}">
                <a16:creationId xmlns:a16="http://schemas.microsoft.com/office/drawing/2014/main" id="{F7BD392B-498C-CFBD-3A28-D1FBFEFF52CC}"/>
              </a:ext>
            </a:extLst>
          </p:cNvPr>
          <p:cNvSpPr>
            <a:spLocks noGrp="1"/>
          </p:cNvSpPr>
          <p:nvPr>
            <p:ph idx="1"/>
          </p:nvPr>
        </p:nvSpPr>
        <p:spPr>
          <a:xfrm>
            <a:off x="428171" y="2052918"/>
            <a:ext cx="11313885" cy="4543825"/>
          </a:xfrm>
        </p:spPr>
        <p:txBody>
          <a:bodyPr>
            <a:normAutofit lnSpcReduction="10000"/>
          </a:bodyPr>
          <a:lstStyle/>
          <a:p>
            <a:r>
              <a:rPr lang="en-GB" sz="3200" dirty="0"/>
              <a:t>The adoption of these technologies in logistics necessitates a workforce with specialised skills in areas like data analytics, AI and robotics</a:t>
            </a:r>
          </a:p>
          <a:p>
            <a:r>
              <a:rPr lang="en-GB" sz="3200" dirty="0"/>
              <a:t>However, there is a shortage of professionals with the necessary expertise to manage and operate these technologies</a:t>
            </a:r>
          </a:p>
          <a:p>
            <a:r>
              <a:rPr lang="en-GB" sz="3200" dirty="0"/>
              <a:t>Companies need to invest in training and upskilling their employees, which can be a time consuming process</a:t>
            </a:r>
          </a:p>
        </p:txBody>
      </p:sp>
    </p:spTree>
    <p:extLst>
      <p:ext uri="{BB962C8B-B14F-4D97-AF65-F5344CB8AC3E}">
        <p14:creationId xmlns:p14="http://schemas.microsoft.com/office/powerpoint/2010/main" val="6738055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1E01-C351-9B4B-1356-82ED10813887}"/>
              </a:ext>
            </a:extLst>
          </p:cNvPr>
          <p:cNvSpPr>
            <a:spLocks noGrp="1"/>
          </p:cNvSpPr>
          <p:nvPr>
            <p:ph type="title"/>
          </p:nvPr>
        </p:nvSpPr>
        <p:spPr/>
        <p:txBody>
          <a:bodyPr/>
          <a:lstStyle/>
          <a:p>
            <a:pPr algn="ctr"/>
            <a:r>
              <a:rPr lang="en-GB" sz="4400" b="1" dirty="0"/>
              <a:t>Change Management</a:t>
            </a:r>
          </a:p>
        </p:txBody>
      </p:sp>
      <p:sp>
        <p:nvSpPr>
          <p:cNvPr id="3" name="Content Placeholder 2">
            <a:extLst>
              <a:ext uri="{FF2B5EF4-FFF2-40B4-BE49-F238E27FC236}">
                <a16:creationId xmlns:a16="http://schemas.microsoft.com/office/drawing/2014/main" id="{9B03400E-FF0E-5FF8-284C-66E4FCD5E772}"/>
              </a:ext>
            </a:extLst>
          </p:cNvPr>
          <p:cNvSpPr>
            <a:spLocks noGrp="1"/>
          </p:cNvSpPr>
          <p:nvPr>
            <p:ph idx="1"/>
          </p:nvPr>
        </p:nvSpPr>
        <p:spPr>
          <a:xfrm>
            <a:off x="508000" y="2052918"/>
            <a:ext cx="10907486" cy="4572853"/>
          </a:xfrm>
        </p:spPr>
        <p:txBody>
          <a:bodyPr>
            <a:normAutofit lnSpcReduction="10000"/>
          </a:bodyPr>
          <a:lstStyle/>
          <a:p>
            <a:r>
              <a:rPr lang="en-GB" sz="3200" dirty="0"/>
              <a:t>Transitioning to logistics 4.0 involves significant organisational change, which can be met with resistance from employees accustomed to traditional processes  </a:t>
            </a:r>
          </a:p>
          <a:p>
            <a:r>
              <a:rPr lang="en-GB" sz="3200" dirty="0"/>
              <a:t>Ensuring a smooth transition requires effective change management strategies, clear communication, and the involvement o all stakeholders to overcome resistance and foster a culture of innovation</a:t>
            </a:r>
          </a:p>
        </p:txBody>
      </p:sp>
    </p:spTree>
    <p:extLst>
      <p:ext uri="{BB962C8B-B14F-4D97-AF65-F5344CB8AC3E}">
        <p14:creationId xmlns:p14="http://schemas.microsoft.com/office/powerpoint/2010/main" val="37108151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5D223-1FD6-8790-AEE4-FA53C92A4874}"/>
              </a:ext>
            </a:extLst>
          </p:cNvPr>
          <p:cNvSpPr>
            <a:spLocks noGrp="1"/>
          </p:cNvSpPr>
          <p:nvPr>
            <p:ph type="title"/>
          </p:nvPr>
        </p:nvSpPr>
        <p:spPr/>
        <p:txBody>
          <a:bodyPr/>
          <a:lstStyle/>
          <a:p>
            <a:pPr algn="ctr"/>
            <a:r>
              <a:rPr lang="en-GB" sz="4400" b="1" dirty="0"/>
              <a:t>Regulatory and Compliance Issues</a:t>
            </a:r>
          </a:p>
        </p:txBody>
      </p:sp>
      <p:sp>
        <p:nvSpPr>
          <p:cNvPr id="3" name="Content Placeholder 2">
            <a:extLst>
              <a:ext uri="{FF2B5EF4-FFF2-40B4-BE49-F238E27FC236}">
                <a16:creationId xmlns:a16="http://schemas.microsoft.com/office/drawing/2014/main" id="{71195F93-C6F4-56A8-079A-5AA9A310C6DB}"/>
              </a:ext>
            </a:extLst>
          </p:cNvPr>
          <p:cNvSpPr>
            <a:spLocks noGrp="1"/>
          </p:cNvSpPr>
          <p:nvPr>
            <p:ph idx="1"/>
          </p:nvPr>
        </p:nvSpPr>
        <p:spPr/>
        <p:txBody>
          <a:bodyPr>
            <a:normAutofit lnSpcReduction="10000"/>
          </a:bodyPr>
          <a:lstStyle/>
          <a:p>
            <a:r>
              <a:rPr lang="en-GB" sz="3200" dirty="0"/>
              <a:t>As new technologies emerge regulations and standards related to logistics and supply chain management are also evolving</a:t>
            </a:r>
          </a:p>
          <a:p>
            <a:r>
              <a:rPr lang="en-GB" sz="3200" dirty="0"/>
              <a:t>Companies must stay abreast of these changes to ensure compliance, which can be challenging in a global market with varying regulatory requirements across different regions</a:t>
            </a:r>
          </a:p>
        </p:txBody>
      </p:sp>
    </p:spTree>
    <p:extLst>
      <p:ext uri="{BB962C8B-B14F-4D97-AF65-F5344CB8AC3E}">
        <p14:creationId xmlns:p14="http://schemas.microsoft.com/office/powerpoint/2010/main" val="33171215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F26F7-D443-05AB-03C7-BE762B8AFF41}"/>
              </a:ext>
            </a:extLst>
          </p:cNvPr>
          <p:cNvSpPr>
            <a:spLocks noGrp="1"/>
          </p:cNvSpPr>
          <p:nvPr>
            <p:ph type="title"/>
          </p:nvPr>
        </p:nvSpPr>
        <p:spPr/>
        <p:txBody>
          <a:bodyPr/>
          <a:lstStyle/>
          <a:p>
            <a:pPr algn="ctr"/>
            <a:r>
              <a:rPr lang="en-GB" sz="4400" b="1" dirty="0"/>
              <a:t>Technological Reliability and Maintenance</a:t>
            </a:r>
          </a:p>
        </p:txBody>
      </p:sp>
      <p:sp>
        <p:nvSpPr>
          <p:cNvPr id="3" name="Content Placeholder 2">
            <a:extLst>
              <a:ext uri="{FF2B5EF4-FFF2-40B4-BE49-F238E27FC236}">
                <a16:creationId xmlns:a16="http://schemas.microsoft.com/office/drawing/2014/main" id="{B5FE543B-73A1-1BE6-1F1A-E9AB2FABF3D1}"/>
              </a:ext>
            </a:extLst>
          </p:cNvPr>
          <p:cNvSpPr>
            <a:spLocks noGrp="1"/>
          </p:cNvSpPr>
          <p:nvPr>
            <p:ph idx="1"/>
          </p:nvPr>
        </p:nvSpPr>
        <p:spPr>
          <a:xfrm>
            <a:off x="500743" y="2052918"/>
            <a:ext cx="11161485" cy="4638168"/>
          </a:xfrm>
        </p:spPr>
        <p:txBody>
          <a:bodyPr>
            <a:normAutofit/>
          </a:bodyPr>
          <a:lstStyle/>
          <a:p>
            <a:r>
              <a:rPr lang="en-GB" sz="3200" dirty="0"/>
              <a:t>While automation and IoT devices can enhance efficiency, they also introduce the risk of technical failures</a:t>
            </a:r>
          </a:p>
          <a:p>
            <a:r>
              <a:rPr lang="en-GB" sz="3200" dirty="0"/>
              <a:t>The reliability of these technologies is critical, and companies must have contingency plans in place to address potential downtime or malfunctions</a:t>
            </a:r>
          </a:p>
          <a:p>
            <a:r>
              <a:rPr lang="en-GB" sz="3200" dirty="0"/>
              <a:t>Regular maintenance and updates are essential but can add to operational costs</a:t>
            </a:r>
          </a:p>
        </p:txBody>
      </p:sp>
    </p:spTree>
    <p:extLst>
      <p:ext uri="{BB962C8B-B14F-4D97-AF65-F5344CB8AC3E}">
        <p14:creationId xmlns:p14="http://schemas.microsoft.com/office/powerpoint/2010/main" val="9676391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F3B3E-21D8-D7E0-17C8-2FCE152918B6}"/>
              </a:ext>
            </a:extLst>
          </p:cNvPr>
          <p:cNvSpPr>
            <a:spLocks noGrp="1"/>
          </p:cNvSpPr>
          <p:nvPr>
            <p:ph type="title"/>
          </p:nvPr>
        </p:nvSpPr>
        <p:spPr/>
        <p:txBody>
          <a:bodyPr/>
          <a:lstStyle/>
          <a:p>
            <a:pPr algn="ctr"/>
            <a:r>
              <a:rPr lang="en-GB" sz="4400" b="1" dirty="0"/>
              <a:t>7 Technical Challenges for Augmented Reality</a:t>
            </a:r>
          </a:p>
        </p:txBody>
      </p:sp>
      <p:sp>
        <p:nvSpPr>
          <p:cNvPr id="3" name="Content Placeholder 2">
            <a:extLst>
              <a:ext uri="{FF2B5EF4-FFF2-40B4-BE49-F238E27FC236}">
                <a16:creationId xmlns:a16="http://schemas.microsoft.com/office/drawing/2014/main" id="{397EF82B-B9FF-7C14-C605-BA5EF4168738}"/>
              </a:ext>
            </a:extLst>
          </p:cNvPr>
          <p:cNvSpPr>
            <a:spLocks noGrp="1"/>
          </p:cNvSpPr>
          <p:nvPr>
            <p:ph idx="1"/>
          </p:nvPr>
        </p:nvSpPr>
        <p:spPr/>
        <p:txBody>
          <a:bodyPr>
            <a:normAutofit lnSpcReduction="10000"/>
          </a:bodyPr>
          <a:lstStyle/>
          <a:p>
            <a:pPr marL="514350" indent="-514350">
              <a:buAutoNum type="arabicPeriod"/>
            </a:pPr>
            <a:r>
              <a:rPr lang="en-GB" sz="3200" dirty="0"/>
              <a:t>Hardware compatibility</a:t>
            </a:r>
          </a:p>
          <a:p>
            <a:pPr marL="514350" indent="-514350">
              <a:buAutoNum type="arabicPeriod"/>
            </a:pPr>
            <a:r>
              <a:rPr lang="en-GB" sz="3200" dirty="0"/>
              <a:t>Selecting an AR Development Platform</a:t>
            </a:r>
          </a:p>
          <a:p>
            <a:pPr marL="514350" indent="-514350">
              <a:buAutoNum type="arabicPeriod"/>
            </a:pPr>
            <a:r>
              <a:rPr lang="en-GB" sz="3200" dirty="0"/>
              <a:t>Image Recognition Capabilities</a:t>
            </a:r>
          </a:p>
          <a:p>
            <a:pPr marL="514350" indent="-514350">
              <a:buAutoNum type="arabicPeriod"/>
            </a:pPr>
            <a:r>
              <a:rPr lang="en-GB" sz="3200" dirty="0"/>
              <a:t>UI/UX Design Challenges</a:t>
            </a:r>
          </a:p>
          <a:p>
            <a:pPr marL="514350" indent="-514350">
              <a:buAutoNum type="arabicPeriod"/>
            </a:pPr>
            <a:r>
              <a:rPr lang="en-GB" sz="3200" dirty="0"/>
              <a:t>Cloud Hosting and Latency</a:t>
            </a:r>
          </a:p>
          <a:p>
            <a:pPr marL="514350" indent="-514350">
              <a:buAutoNum type="arabicPeriod"/>
            </a:pPr>
            <a:r>
              <a:rPr lang="en-GB" sz="3200" dirty="0"/>
              <a:t>Security and Privacy</a:t>
            </a:r>
          </a:p>
          <a:p>
            <a:pPr marL="514350" indent="-514350">
              <a:buAutoNum type="arabicPeriod"/>
            </a:pPr>
            <a:r>
              <a:rPr lang="en-GB" sz="3200" dirty="0"/>
              <a:t>Integration with E-Commerce Technology</a:t>
            </a:r>
          </a:p>
          <a:p>
            <a:pPr marL="514350" indent="-514350">
              <a:buAutoNum type="arabicPeriod"/>
            </a:pPr>
            <a:endParaRPr lang="en-GB" sz="3200" dirty="0"/>
          </a:p>
        </p:txBody>
      </p:sp>
    </p:spTree>
    <p:extLst>
      <p:ext uri="{BB962C8B-B14F-4D97-AF65-F5344CB8AC3E}">
        <p14:creationId xmlns:p14="http://schemas.microsoft.com/office/powerpoint/2010/main" val="4819282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2785-4193-DDEC-D72D-2A46FD824668}"/>
              </a:ext>
            </a:extLst>
          </p:cNvPr>
          <p:cNvSpPr>
            <a:spLocks noGrp="1"/>
          </p:cNvSpPr>
          <p:nvPr>
            <p:ph type="title"/>
          </p:nvPr>
        </p:nvSpPr>
        <p:spPr/>
        <p:txBody>
          <a:bodyPr/>
          <a:lstStyle/>
          <a:p>
            <a:pPr algn="ctr"/>
            <a:r>
              <a:rPr lang="en-GB" sz="4400" b="1" dirty="0"/>
              <a:t>Hardware Compatibility</a:t>
            </a:r>
          </a:p>
        </p:txBody>
      </p:sp>
      <p:sp>
        <p:nvSpPr>
          <p:cNvPr id="3" name="Content Placeholder 2">
            <a:extLst>
              <a:ext uri="{FF2B5EF4-FFF2-40B4-BE49-F238E27FC236}">
                <a16:creationId xmlns:a16="http://schemas.microsoft.com/office/drawing/2014/main" id="{D6EDCDAE-4818-AB0A-1360-4C8D709D416B}"/>
              </a:ext>
            </a:extLst>
          </p:cNvPr>
          <p:cNvSpPr>
            <a:spLocks noGrp="1"/>
          </p:cNvSpPr>
          <p:nvPr>
            <p:ph idx="1"/>
          </p:nvPr>
        </p:nvSpPr>
        <p:spPr>
          <a:xfrm>
            <a:off x="442686" y="1654629"/>
            <a:ext cx="11306628" cy="4884057"/>
          </a:xfrm>
        </p:spPr>
        <p:txBody>
          <a:bodyPr>
            <a:normAutofit/>
          </a:bodyPr>
          <a:lstStyle/>
          <a:p>
            <a:r>
              <a:rPr lang="en-GB" sz="3200" dirty="0"/>
              <a:t>Before implementing an AR solution check hardware compatibility</a:t>
            </a:r>
          </a:p>
          <a:p>
            <a:r>
              <a:rPr lang="en-GB" sz="3200" dirty="0"/>
              <a:t>AR devices rely on many different hardware components like processors, cameras, and sensors and these may vary from device-to-device, and this variability can affect the quality of the AR experience</a:t>
            </a:r>
          </a:p>
          <a:p>
            <a:r>
              <a:rPr lang="en-GB" sz="3200" dirty="0"/>
              <a:t>For example, discrepancies in things like processing power and camera quality can lead to inconsistent AR performance</a:t>
            </a:r>
          </a:p>
        </p:txBody>
      </p:sp>
    </p:spTree>
    <p:extLst>
      <p:ext uri="{BB962C8B-B14F-4D97-AF65-F5344CB8AC3E}">
        <p14:creationId xmlns:p14="http://schemas.microsoft.com/office/powerpoint/2010/main" val="39088484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FDF1-A41F-DA54-BBF5-22D5F1BE50C5}"/>
              </a:ext>
            </a:extLst>
          </p:cNvPr>
          <p:cNvSpPr>
            <a:spLocks noGrp="1"/>
          </p:cNvSpPr>
          <p:nvPr>
            <p:ph type="title"/>
          </p:nvPr>
        </p:nvSpPr>
        <p:spPr/>
        <p:txBody>
          <a:bodyPr/>
          <a:lstStyle/>
          <a:p>
            <a:pPr algn="ctr"/>
            <a:r>
              <a:rPr lang="en-GB" sz="4400" b="1" dirty="0"/>
              <a:t>Selecting an AR Development Platform</a:t>
            </a:r>
          </a:p>
        </p:txBody>
      </p:sp>
      <p:sp>
        <p:nvSpPr>
          <p:cNvPr id="3" name="Content Placeholder 2">
            <a:extLst>
              <a:ext uri="{FF2B5EF4-FFF2-40B4-BE49-F238E27FC236}">
                <a16:creationId xmlns:a16="http://schemas.microsoft.com/office/drawing/2014/main" id="{AE89EAA4-97B1-0EDD-0B8F-219631390FB3}"/>
              </a:ext>
            </a:extLst>
          </p:cNvPr>
          <p:cNvSpPr>
            <a:spLocks noGrp="1"/>
          </p:cNvSpPr>
          <p:nvPr>
            <p:ph idx="1"/>
          </p:nvPr>
        </p:nvSpPr>
        <p:spPr>
          <a:xfrm>
            <a:off x="515258" y="2052918"/>
            <a:ext cx="11030856" cy="4471253"/>
          </a:xfrm>
        </p:spPr>
        <p:txBody>
          <a:bodyPr>
            <a:normAutofit/>
          </a:bodyPr>
          <a:lstStyle/>
          <a:p>
            <a:r>
              <a:rPr lang="en-GB" sz="3200" dirty="0"/>
              <a:t>Development platforms are software or frameworks that allow developers to create AR applications</a:t>
            </a:r>
          </a:p>
          <a:p>
            <a:r>
              <a:rPr lang="en-GB" sz="3200" dirty="0"/>
              <a:t>These platforms provide the tools libraries and APIs necessary to deign, develop, and deploy AR experiences</a:t>
            </a:r>
          </a:p>
          <a:p>
            <a:r>
              <a:rPr lang="en-GB" sz="3200" dirty="0"/>
              <a:t>When deciding which platform to use, you should consider how it will scale to your needs and align with your business objectives and technical resources</a:t>
            </a:r>
          </a:p>
        </p:txBody>
      </p:sp>
    </p:spTree>
    <p:extLst>
      <p:ext uri="{BB962C8B-B14F-4D97-AF65-F5344CB8AC3E}">
        <p14:creationId xmlns:p14="http://schemas.microsoft.com/office/powerpoint/2010/main" val="32782004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C89BE-6C62-1F15-D369-96BE47C74EDC}"/>
              </a:ext>
            </a:extLst>
          </p:cNvPr>
          <p:cNvSpPr>
            <a:spLocks noGrp="1"/>
          </p:cNvSpPr>
          <p:nvPr>
            <p:ph type="title"/>
          </p:nvPr>
        </p:nvSpPr>
        <p:spPr/>
        <p:txBody>
          <a:bodyPr/>
          <a:lstStyle/>
          <a:p>
            <a:pPr algn="ctr"/>
            <a:r>
              <a:rPr lang="en-GB" sz="4400" b="1" dirty="0"/>
              <a:t>Image Recognition Capabilities</a:t>
            </a:r>
          </a:p>
        </p:txBody>
      </p:sp>
      <p:sp>
        <p:nvSpPr>
          <p:cNvPr id="3" name="Content Placeholder 2">
            <a:extLst>
              <a:ext uri="{FF2B5EF4-FFF2-40B4-BE49-F238E27FC236}">
                <a16:creationId xmlns:a16="http://schemas.microsoft.com/office/drawing/2014/main" id="{44578A9B-06BC-90A0-A82D-61BDB559B866}"/>
              </a:ext>
            </a:extLst>
          </p:cNvPr>
          <p:cNvSpPr>
            <a:spLocks noGrp="1"/>
          </p:cNvSpPr>
          <p:nvPr>
            <p:ph idx="1"/>
          </p:nvPr>
        </p:nvSpPr>
        <p:spPr>
          <a:xfrm>
            <a:off x="457200" y="2052918"/>
            <a:ext cx="11197771" cy="4195481"/>
          </a:xfrm>
        </p:spPr>
        <p:txBody>
          <a:bodyPr>
            <a:normAutofit/>
          </a:bodyPr>
          <a:lstStyle/>
          <a:p>
            <a:r>
              <a:rPr lang="en-GB" sz="3200" dirty="0"/>
              <a:t>Image recognition technology is critical for features like virtual try-ons or 3D product visualisations</a:t>
            </a:r>
          </a:p>
          <a:p>
            <a:r>
              <a:rPr lang="en-GB" sz="3200" dirty="0"/>
              <a:t>These capabilities enhance the shopping experience, achieving accurate and fast image recognition poses several technical challenges</a:t>
            </a:r>
          </a:p>
          <a:p>
            <a:r>
              <a:rPr lang="en-GB" sz="3200" dirty="0"/>
              <a:t>For example, image recognition needs large, diverse datasets to train algorithms</a:t>
            </a:r>
          </a:p>
        </p:txBody>
      </p:sp>
    </p:spTree>
    <p:extLst>
      <p:ext uri="{BB962C8B-B14F-4D97-AF65-F5344CB8AC3E}">
        <p14:creationId xmlns:p14="http://schemas.microsoft.com/office/powerpoint/2010/main" val="6639055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8390A-40E6-BA98-80A5-4734B268A9DF}"/>
              </a:ext>
            </a:extLst>
          </p:cNvPr>
          <p:cNvSpPr>
            <a:spLocks noGrp="1"/>
          </p:cNvSpPr>
          <p:nvPr>
            <p:ph type="title"/>
          </p:nvPr>
        </p:nvSpPr>
        <p:spPr/>
        <p:txBody>
          <a:bodyPr/>
          <a:lstStyle/>
          <a:p>
            <a:pPr algn="ctr"/>
            <a:r>
              <a:rPr lang="en-GB" sz="4400" b="1" dirty="0"/>
              <a:t>Image Recognition Capabilities</a:t>
            </a:r>
          </a:p>
        </p:txBody>
      </p:sp>
      <p:sp>
        <p:nvSpPr>
          <p:cNvPr id="3" name="Content Placeholder 2">
            <a:extLst>
              <a:ext uri="{FF2B5EF4-FFF2-40B4-BE49-F238E27FC236}">
                <a16:creationId xmlns:a16="http://schemas.microsoft.com/office/drawing/2014/main" id="{E933781C-1424-0BDC-5F61-E0B35A51D680}"/>
              </a:ext>
            </a:extLst>
          </p:cNvPr>
          <p:cNvSpPr>
            <a:spLocks noGrp="1"/>
          </p:cNvSpPr>
          <p:nvPr>
            <p:ph idx="1"/>
          </p:nvPr>
        </p:nvSpPr>
        <p:spPr>
          <a:xfrm>
            <a:off x="551543" y="2052918"/>
            <a:ext cx="10784113" cy="4195481"/>
          </a:xfrm>
        </p:spPr>
        <p:txBody>
          <a:bodyPr>
            <a:normAutofit lnSpcReduction="10000"/>
          </a:bodyPr>
          <a:lstStyle/>
          <a:p>
            <a:r>
              <a:rPr lang="en-GB" sz="3200" dirty="0"/>
              <a:t>These datasets need to cover various angles, lighting conditions, and object occlusions to ensure the system can recognise images accurately in real-world settings</a:t>
            </a:r>
          </a:p>
          <a:p>
            <a:r>
              <a:rPr lang="en-GB" sz="3200" dirty="0"/>
              <a:t>Overfitting, where the model performs well on training data but poorly on unseen data, is another common challenge when implementing AR experiences also improve overall customer experience</a:t>
            </a:r>
          </a:p>
        </p:txBody>
      </p:sp>
    </p:spTree>
    <p:extLst>
      <p:ext uri="{BB962C8B-B14F-4D97-AF65-F5344CB8AC3E}">
        <p14:creationId xmlns:p14="http://schemas.microsoft.com/office/powerpoint/2010/main" val="9059241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C3D0C-9292-A2B3-28AE-E012B6512676}"/>
              </a:ext>
            </a:extLst>
          </p:cNvPr>
          <p:cNvSpPr>
            <a:spLocks noGrp="1"/>
          </p:cNvSpPr>
          <p:nvPr>
            <p:ph type="title"/>
          </p:nvPr>
        </p:nvSpPr>
        <p:spPr/>
        <p:txBody>
          <a:bodyPr/>
          <a:lstStyle/>
          <a:p>
            <a:pPr algn="ctr"/>
            <a:r>
              <a:rPr lang="en-GB" sz="4400" b="1" dirty="0"/>
              <a:t>UI/UX Design Challenges</a:t>
            </a:r>
          </a:p>
        </p:txBody>
      </p:sp>
      <p:sp>
        <p:nvSpPr>
          <p:cNvPr id="3" name="Content Placeholder 2">
            <a:extLst>
              <a:ext uri="{FF2B5EF4-FFF2-40B4-BE49-F238E27FC236}">
                <a16:creationId xmlns:a16="http://schemas.microsoft.com/office/drawing/2014/main" id="{77F3A308-FF8C-CDD1-1C86-CF259B07E1C5}"/>
              </a:ext>
            </a:extLst>
          </p:cNvPr>
          <p:cNvSpPr>
            <a:spLocks noGrp="1"/>
          </p:cNvSpPr>
          <p:nvPr>
            <p:ph idx="1"/>
          </p:nvPr>
        </p:nvSpPr>
        <p:spPr>
          <a:xfrm>
            <a:off x="1103312" y="2052918"/>
            <a:ext cx="8946541" cy="4500282"/>
          </a:xfrm>
        </p:spPr>
        <p:txBody>
          <a:bodyPr>
            <a:normAutofit lnSpcReduction="10000"/>
          </a:bodyPr>
          <a:lstStyle/>
          <a:p>
            <a:r>
              <a:rPr lang="en-GB" sz="3200" dirty="0"/>
              <a:t>The goal of AR solutions is to create an intuitive, engaging experience that enhances the shopping experience without complicating it</a:t>
            </a:r>
          </a:p>
          <a:p>
            <a:r>
              <a:rPr lang="en-GB" sz="3200" dirty="0"/>
              <a:t>Therefore, AR needs to be engaging and straightforward</a:t>
            </a:r>
          </a:p>
          <a:p>
            <a:r>
              <a:rPr lang="en-GB" sz="3200" dirty="0"/>
              <a:t>The complicated your experience, the more  likely your customers will get frustrated</a:t>
            </a:r>
          </a:p>
        </p:txBody>
      </p:sp>
    </p:spTree>
    <p:extLst>
      <p:ext uri="{BB962C8B-B14F-4D97-AF65-F5344CB8AC3E}">
        <p14:creationId xmlns:p14="http://schemas.microsoft.com/office/powerpoint/2010/main" val="42309862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A846D-69EA-9CEA-AD8F-E96A9A526404}"/>
              </a:ext>
            </a:extLst>
          </p:cNvPr>
          <p:cNvSpPr>
            <a:spLocks noGrp="1"/>
          </p:cNvSpPr>
          <p:nvPr>
            <p:ph type="title"/>
          </p:nvPr>
        </p:nvSpPr>
        <p:spPr/>
        <p:txBody>
          <a:bodyPr/>
          <a:lstStyle/>
          <a:p>
            <a:pPr algn="ctr"/>
            <a:r>
              <a:rPr lang="en-GB" sz="4400" b="1" dirty="0"/>
              <a:t>UI/UX Design Challenges</a:t>
            </a:r>
          </a:p>
        </p:txBody>
      </p:sp>
      <p:sp>
        <p:nvSpPr>
          <p:cNvPr id="3" name="Content Placeholder 2">
            <a:extLst>
              <a:ext uri="{FF2B5EF4-FFF2-40B4-BE49-F238E27FC236}">
                <a16:creationId xmlns:a16="http://schemas.microsoft.com/office/drawing/2014/main" id="{0824559C-7649-72E2-ECB0-08C3943E32E7}"/>
              </a:ext>
            </a:extLst>
          </p:cNvPr>
          <p:cNvSpPr>
            <a:spLocks noGrp="1"/>
          </p:cNvSpPr>
          <p:nvPr>
            <p:ph idx="1"/>
          </p:nvPr>
        </p:nvSpPr>
        <p:spPr/>
        <p:txBody>
          <a:bodyPr>
            <a:normAutofit lnSpcReduction="10000"/>
          </a:bodyPr>
          <a:lstStyle/>
          <a:p>
            <a:r>
              <a:rPr lang="en-GB" sz="3200" dirty="0"/>
              <a:t>A balance of novelty and practicality will ensure the technology adds value without overwhelming the user</a:t>
            </a:r>
          </a:p>
          <a:p>
            <a:r>
              <a:rPr lang="en-GB" sz="3200" dirty="0"/>
              <a:t>Incorporating familiar UI elements like buttons and icons can help users feel more comfortable</a:t>
            </a:r>
          </a:p>
          <a:p>
            <a:r>
              <a:rPr lang="en-GB" sz="3200" dirty="0"/>
              <a:t>Providing clear instructions and easy access to help or support users can</a:t>
            </a:r>
          </a:p>
        </p:txBody>
      </p:sp>
    </p:spTree>
    <p:extLst>
      <p:ext uri="{BB962C8B-B14F-4D97-AF65-F5344CB8AC3E}">
        <p14:creationId xmlns:p14="http://schemas.microsoft.com/office/powerpoint/2010/main" val="40947686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176B0-C62E-E0C8-DE54-519F56B02EA4}"/>
              </a:ext>
            </a:extLst>
          </p:cNvPr>
          <p:cNvSpPr>
            <a:spLocks noGrp="1"/>
          </p:cNvSpPr>
          <p:nvPr>
            <p:ph type="title"/>
          </p:nvPr>
        </p:nvSpPr>
        <p:spPr/>
        <p:txBody>
          <a:bodyPr/>
          <a:lstStyle/>
          <a:p>
            <a:pPr algn="ctr"/>
            <a:r>
              <a:rPr lang="en-GB" sz="4400" b="1" dirty="0"/>
              <a:t>Cloud Hosting and Latency</a:t>
            </a:r>
          </a:p>
        </p:txBody>
      </p:sp>
      <p:sp>
        <p:nvSpPr>
          <p:cNvPr id="3" name="Content Placeholder 2">
            <a:extLst>
              <a:ext uri="{FF2B5EF4-FFF2-40B4-BE49-F238E27FC236}">
                <a16:creationId xmlns:a16="http://schemas.microsoft.com/office/drawing/2014/main" id="{C7A868DC-052A-4455-6795-D064FA569B14}"/>
              </a:ext>
            </a:extLst>
          </p:cNvPr>
          <p:cNvSpPr>
            <a:spLocks noGrp="1"/>
          </p:cNvSpPr>
          <p:nvPr>
            <p:ph idx="1"/>
          </p:nvPr>
        </p:nvSpPr>
        <p:spPr/>
        <p:txBody>
          <a:bodyPr>
            <a:normAutofit lnSpcReduction="10000"/>
          </a:bodyPr>
          <a:lstStyle/>
          <a:p>
            <a:r>
              <a:rPr lang="en-GB" sz="3200" dirty="0"/>
              <a:t>The flexibility and scalability of cloud services lets businesses handle the complex computational tasks related to AR</a:t>
            </a:r>
          </a:p>
          <a:p>
            <a:r>
              <a:rPr lang="en-GB" sz="3200" dirty="0"/>
              <a:t>By leveraging cloud infrastructure, e-commerce platforms can implement AR solutions without extensive on-site hardware enabling more dynamic and responsive experiences</a:t>
            </a:r>
          </a:p>
        </p:txBody>
      </p:sp>
    </p:spTree>
    <p:extLst>
      <p:ext uri="{BB962C8B-B14F-4D97-AF65-F5344CB8AC3E}">
        <p14:creationId xmlns:p14="http://schemas.microsoft.com/office/powerpoint/2010/main" val="22738684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32C33-365A-2BC6-FE45-2B58F29EF005}"/>
              </a:ext>
            </a:extLst>
          </p:cNvPr>
          <p:cNvSpPr>
            <a:spLocks noGrp="1"/>
          </p:cNvSpPr>
          <p:nvPr>
            <p:ph type="title"/>
          </p:nvPr>
        </p:nvSpPr>
        <p:spPr/>
        <p:txBody>
          <a:bodyPr/>
          <a:lstStyle/>
          <a:p>
            <a:pPr algn="ctr"/>
            <a:r>
              <a:rPr lang="en-GB" sz="4400" b="1" dirty="0"/>
              <a:t>Cloud Hosting and Latency</a:t>
            </a:r>
          </a:p>
        </p:txBody>
      </p:sp>
      <p:sp>
        <p:nvSpPr>
          <p:cNvPr id="3" name="Content Placeholder 2">
            <a:extLst>
              <a:ext uri="{FF2B5EF4-FFF2-40B4-BE49-F238E27FC236}">
                <a16:creationId xmlns:a16="http://schemas.microsoft.com/office/drawing/2014/main" id="{1560632A-6A92-BC4E-AE2B-DA960D1E012F}"/>
              </a:ext>
            </a:extLst>
          </p:cNvPr>
          <p:cNvSpPr>
            <a:spLocks noGrp="1"/>
          </p:cNvSpPr>
          <p:nvPr>
            <p:ph idx="1"/>
          </p:nvPr>
        </p:nvSpPr>
        <p:spPr>
          <a:xfrm>
            <a:off x="486229" y="2052918"/>
            <a:ext cx="11125199" cy="4195481"/>
          </a:xfrm>
        </p:spPr>
        <p:txBody>
          <a:bodyPr>
            <a:normAutofit/>
          </a:bodyPr>
          <a:lstStyle/>
          <a:p>
            <a:r>
              <a:rPr lang="en-GB" sz="3200" dirty="0"/>
              <a:t>For AR to be effective, low latency the delay before a transfer of data begins, is essential</a:t>
            </a:r>
          </a:p>
          <a:p>
            <a:r>
              <a:rPr lang="en-GB" sz="3200" dirty="0"/>
              <a:t>High latency can lead to lag, where the AR content fails to sync in real time with the user’s actions</a:t>
            </a:r>
          </a:p>
          <a:p>
            <a:r>
              <a:rPr lang="en-GB" sz="3200" dirty="0"/>
              <a:t>This can have a negative impact on the user experience, causing frustration and potentially leading to disengagement</a:t>
            </a:r>
          </a:p>
        </p:txBody>
      </p:sp>
    </p:spTree>
    <p:extLst>
      <p:ext uri="{BB962C8B-B14F-4D97-AF65-F5344CB8AC3E}">
        <p14:creationId xmlns:p14="http://schemas.microsoft.com/office/powerpoint/2010/main" val="38538527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B096B-2F30-5700-B54B-13C114B86685}"/>
              </a:ext>
            </a:extLst>
          </p:cNvPr>
          <p:cNvSpPr>
            <a:spLocks noGrp="1"/>
          </p:cNvSpPr>
          <p:nvPr>
            <p:ph type="title"/>
          </p:nvPr>
        </p:nvSpPr>
        <p:spPr/>
        <p:txBody>
          <a:bodyPr/>
          <a:lstStyle/>
          <a:p>
            <a:pPr algn="ctr"/>
            <a:r>
              <a:rPr lang="en-GB" sz="4400" b="1" dirty="0"/>
              <a:t>Cloud Hosting and Latency</a:t>
            </a:r>
          </a:p>
        </p:txBody>
      </p:sp>
      <p:sp>
        <p:nvSpPr>
          <p:cNvPr id="3" name="Content Placeholder 2">
            <a:extLst>
              <a:ext uri="{FF2B5EF4-FFF2-40B4-BE49-F238E27FC236}">
                <a16:creationId xmlns:a16="http://schemas.microsoft.com/office/drawing/2014/main" id="{0FF3F739-0CA3-3E86-AC8D-91139DD78132}"/>
              </a:ext>
            </a:extLst>
          </p:cNvPr>
          <p:cNvSpPr>
            <a:spLocks noGrp="1"/>
          </p:cNvSpPr>
          <p:nvPr>
            <p:ph idx="1"/>
          </p:nvPr>
        </p:nvSpPr>
        <p:spPr/>
        <p:txBody>
          <a:bodyPr>
            <a:normAutofit/>
          </a:bodyPr>
          <a:lstStyle/>
          <a:p>
            <a:r>
              <a:rPr lang="en-GB" sz="3200" dirty="0"/>
              <a:t>Choosing the right cloud provider is essential to ensure low latency and high availability for AR applications</a:t>
            </a:r>
          </a:p>
          <a:p>
            <a:r>
              <a:rPr lang="en-GB" sz="3200" dirty="0"/>
              <a:t>Current providers such AWS, Google Cloud, and Azure offer global data centre networks that help reduce latency by serving content from locations closest to the user</a:t>
            </a:r>
          </a:p>
        </p:txBody>
      </p:sp>
    </p:spTree>
    <p:extLst>
      <p:ext uri="{BB962C8B-B14F-4D97-AF65-F5344CB8AC3E}">
        <p14:creationId xmlns:p14="http://schemas.microsoft.com/office/powerpoint/2010/main" val="21186032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E26B1-86EE-116A-6731-7C5AACE1DDEF}"/>
              </a:ext>
            </a:extLst>
          </p:cNvPr>
          <p:cNvSpPr>
            <a:spLocks noGrp="1"/>
          </p:cNvSpPr>
          <p:nvPr>
            <p:ph type="title"/>
          </p:nvPr>
        </p:nvSpPr>
        <p:spPr/>
        <p:txBody>
          <a:bodyPr/>
          <a:lstStyle/>
          <a:p>
            <a:pPr algn="ctr"/>
            <a:r>
              <a:rPr lang="en-GB" sz="4400" b="1" dirty="0"/>
              <a:t>Security and Privacy</a:t>
            </a:r>
          </a:p>
        </p:txBody>
      </p:sp>
      <p:sp>
        <p:nvSpPr>
          <p:cNvPr id="3" name="Content Placeholder 2">
            <a:extLst>
              <a:ext uri="{FF2B5EF4-FFF2-40B4-BE49-F238E27FC236}">
                <a16:creationId xmlns:a16="http://schemas.microsoft.com/office/drawing/2014/main" id="{3ADB533A-D02D-1058-9636-F20048E5B0CE}"/>
              </a:ext>
            </a:extLst>
          </p:cNvPr>
          <p:cNvSpPr>
            <a:spLocks noGrp="1"/>
          </p:cNvSpPr>
          <p:nvPr>
            <p:ph idx="1"/>
          </p:nvPr>
        </p:nvSpPr>
        <p:spPr>
          <a:xfrm>
            <a:off x="508000" y="2052918"/>
            <a:ext cx="11096171" cy="4434968"/>
          </a:xfrm>
        </p:spPr>
        <p:txBody>
          <a:bodyPr>
            <a:normAutofit/>
          </a:bodyPr>
          <a:lstStyle/>
          <a:p>
            <a:r>
              <a:rPr lang="en-GB" sz="3200" dirty="0"/>
              <a:t>There are several significant security risks associated with AR</a:t>
            </a:r>
          </a:p>
          <a:p>
            <a:r>
              <a:rPr lang="en-GB" sz="3200" dirty="0"/>
              <a:t>For example, AR platforms can be vulnerable to a variety of cyberattacks were hackers intercept communications between AR devices and servers</a:t>
            </a:r>
          </a:p>
          <a:p>
            <a:r>
              <a:rPr lang="en-GB" sz="3200" dirty="0"/>
              <a:t>Because AR systems often involve real-time data processing and third-party integrations, they can also be exploited by misinformation or </a:t>
            </a:r>
            <a:r>
              <a:rPr lang="en-GB" sz="3200" dirty="0" err="1"/>
              <a:t>phlishing</a:t>
            </a:r>
            <a:r>
              <a:rPr lang="en-GB" sz="3200" dirty="0"/>
              <a:t> attacks </a:t>
            </a:r>
          </a:p>
          <a:p>
            <a:endParaRPr lang="en-GB" sz="3200" dirty="0"/>
          </a:p>
        </p:txBody>
      </p:sp>
    </p:spTree>
    <p:extLst>
      <p:ext uri="{BB962C8B-B14F-4D97-AF65-F5344CB8AC3E}">
        <p14:creationId xmlns:p14="http://schemas.microsoft.com/office/powerpoint/2010/main" val="15954566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1B89A-5CDD-639F-B9A3-EBE79A726E83}"/>
              </a:ext>
            </a:extLst>
          </p:cNvPr>
          <p:cNvSpPr>
            <a:spLocks noGrp="1"/>
          </p:cNvSpPr>
          <p:nvPr>
            <p:ph type="title"/>
          </p:nvPr>
        </p:nvSpPr>
        <p:spPr/>
        <p:txBody>
          <a:bodyPr/>
          <a:lstStyle/>
          <a:p>
            <a:pPr algn="ctr"/>
            <a:r>
              <a:rPr lang="en-GB" sz="4400" b="1" dirty="0"/>
              <a:t>Security and Privacy</a:t>
            </a:r>
          </a:p>
        </p:txBody>
      </p:sp>
      <p:sp>
        <p:nvSpPr>
          <p:cNvPr id="3" name="Content Placeholder 2">
            <a:extLst>
              <a:ext uri="{FF2B5EF4-FFF2-40B4-BE49-F238E27FC236}">
                <a16:creationId xmlns:a16="http://schemas.microsoft.com/office/drawing/2014/main" id="{6F71651C-C748-25C0-1E98-E9DC8AE540ED}"/>
              </a:ext>
            </a:extLst>
          </p:cNvPr>
          <p:cNvSpPr>
            <a:spLocks noGrp="1"/>
          </p:cNvSpPr>
          <p:nvPr>
            <p:ph idx="1"/>
          </p:nvPr>
        </p:nvSpPr>
        <p:spPr>
          <a:xfrm>
            <a:off x="464458" y="2052918"/>
            <a:ext cx="11132456" cy="4413196"/>
          </a:xfrm>
        </p:spPr>
        <p:txBody>
          <a:bodyPr>
            <a:normAutofit lnSpcReduction="10000"/>
          </a:bodyPr>
          <a:lstStyle/>
          <a:p>
            <a:r>
              <a:rPr lang="en-GB" sz="3200" dirty="0"/>
              <a:t>AR applications collect huge amounts of data, and this raises privacy concerns around handling and protection of sensitive customer data</a:t>
            </a:r>
          </a:p>
          <a:p>
            <a:r>
              <a:rPr lang="en-GB" sz="3200" dirty="0"/>
              <a:t>If this data is mishandled or exposed in a breach, it can have severe consequences</a:t>
            </a:r>
          </a:p>
          <a:p>
            <a:r>
              <a:rPr lang="en-GB" sz="3200" dirty="0"/>
              <a:t>There are ways to mitigate the risks by implementing robust security measures such as, data encryption, stringent access controls, and regular audits to detect and respond to potential vulnerabilities</a:t>
            </a:r>
          </a:p>
          <a:p>
            <a:endParaRPr lang="en-GB" sz="3200" dirty="0"/>
          </a:p>
        </p:txBody>
      </p:sp>
    </p:spTree>
    <p:extLst>
      <p:ext uri="{BB962C8B-B14F-4D97-AF65-F5344CB8AC3E}">
        <p14:creationId xmlns:p14="http://schemas.microsoft.com/office/powerpoint/2010/main" val="22279854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A5C9E-5682-7E0B-B206-271C0725D2EC}"/>
              </a:ext>
            </a:extLst>
          </p:cNvPr>
          <p:cNvSpPr>
            <a:spLocks noGrp="1"/>
          </p:cNvSpPr>
          <p:nvPr>
            <p:ph type="title"/>
          </p:nvPr>
        </p:nvSpPr>
        <p:spPr/>
        <p:txBody>
          <a:bodyPr/>
          <a:lstStyle/>
          <a:p>
            <a:pPr algn="ctr"/>
            <a:r>
              <a:rPr lang="en-GB" sz="4400" b="1" dirty="0"/>
              <a:t>Integration with E-Commerce Technology</a:t>
            </a:r>
          </a:p>
        </p:txBody>
      </p:sp>
      <p:sp>
        <p:nvSpPr>
          <p:cNvPr id="3" name="Content Placeholder 2">
            <a:extLst>
              <a:ext uri="{FF2B5EF4-FFF2-40B4-BE49-F238E27FC236}">
                <a16:creationId xmlns:a16="http://schemas.microsoft.com/office/drawing/2014/main" id="{D2FC28DE-F71B-5188-61A0-6839FE20A056}"/>
              </a:ext>
            </a:extLst>
          </p:cNvPr>
          <p:cNvSpPr>
            <a:spLocks noGrp="1"/>
          </p:cNvSpPr>
          <p:nvPr>
            <p:ph idx="1"/>
          </p:nvPr>
        </p:nvSpPr>
        <p:spPr/>
        <p:txBody>
          <a:bodyPr>
            <a:normAutofit/>
          </a:bodyPr>
          <a:lstStyle/>
          <a:p>
            <a:r>
              <a:rPr lang="en-GB" sz="3200" dirty="0"/>
              <a:t>Each platform has its own unique API logic and structure, which can make integration time-consuming and costly</a:t>
            </a:r>
          </a:p>
          <a:p>
            <a:r>
              <a:rPr lang="en-GB" sz="3200" dirty="0"/>
              <a:t>The API provided by platforms can also be inconsistent or outdated leading to potential compatibility issues that require technical expertise to resolve</a:t>
            </a:r>
          </a:p>
        </p:txBody>
      </p:sp>
    </p:spTree>
    <p:extLst>
      <p:ext uri="{BB962C8B-B14F-4D97-AF65-F5344CB8AC3E}">
        <p14:creationId xmlns:p14="http://schemas.microsoft.com/office/powerpoint/2010/main" val="35660714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8D4A2-A95E-52F6-430E-6EC8E42094FB}"/>
              </a:ext>
            </a:extLst>
          </p:cNvPr>
          <p:cNvSpPr>
            <a:spLocks noGrp="1"/>
          </p:cNvSpPr>
          <p:nvPr>
            <p:ph type="title"/>
          </p:nvPr>
        </p:nvSpPr>
        <p:spPr/>
        <p:txBody>
          <a:bodyPr/>
          <a:lstStyle/>
          <a:p>
            <a:pPr algn="ctr"/>
            <a:r>
              <a:rPr lang="en-GB" sz="4400" b="1" dirty="0"/>
              <a:t>Integration with E-Commerce Technology</a:t>
            </a:r>
            <a:endParaRPr lang="en-GB" sz="4400" dirty="0"/>
          </a:p>
        </p:txBody>
      </p:sp>
      <p:sp>
        <p:nvSpPr>
          <p:cNvPr id="3" name="Content Placeholder 2">
            <a:extLst>
              <a:ext uri="{FF2B5EF4-FFF2-40B4-BE49-F238E27FC236}">
                <a16:creationId xmlns:a16="http://schemas.microsoft.com/office/drawing/2014/main" id="{C4254165-6CB1-175B-7751-6EB8A612A6EA}"/>
              </a:ext>
            </a:extLst>
          </p:cNvPr>
          <p:cNvSpPr>
            <a:spLocks noGrp="1"/>
          </p:cNvSpPr>
          <p:nvPr>
            <p:ph idx="1"/>
          </p:nvPr>
        </p:nvSpPr>
        <p:spPr/>
        <p:txBody>
          <a:bodyPr>
            <a:normAutofit lnSpcReduction="10000"/>
          </a:bodyPr>
          <a:lstStyle/>
          <a:p>
            <a:r>
              <a:rPr lang="en-GB" sz="3200" dirty="0"/>
              <a:t>Before deploying an e-commerce AR experience, you need to conduct thorough testing and validation</a:t>
            </a:r>
          </a:p>
          <a:p>
            <a:r>
              <a:rPr lang="en-GB" sz="3200" dirty="0"/>
              <a:t>This process helps identify potential issues that might disrupt operations</a:t>
            </a:r>
          </a:p>
          <a:p>
            <a:r>
              <a:rPr lang="en-GB" sz="3200" dirty="0"/>
              <a:t>Regular maintenance and updates are necessary to keep the integration functioning smoothly</a:t>
            </a:r>
          </a:p>
        </p:txBody>
      </p:sp>
    </p:spTree>
    <p:extLst>
      <p:ext uri="{BB962C8B-B14F-4D97-AF65-F5344CB8AC3E}">
        <p14:creationId xmlns:p14="http://schemas.microsoft.com/office/powerpoint/2010/main" val="7164062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E8432-1E3B-A33E-A8AF-98AD5C736F20}"/>
              </a:ext>
            </a:extLst>
          </p:cNvPr>
          <p:cNvSpPr>
            <a:spLocks noGrp="1"/>
          </p:cNvSpPr>
          <p:nvPr>
            <p:ph type="title"/>
          </p:nvPr>
        </p:nvSpPr>
        <p:spPr/>
        <p:txBody>
          <a:bodyPr/>
          <a:lstStyle/>
          <a:p>
            <a:pPr algn="ctr"/>
            <a:r>
              <a:rPr lang="en-GB" sz="4400" b="1" dirty="0"/>
              <a:t>Integration with E-Commerce Technology</a:t>
            </a:r>
          </a:p>
        </p:txBody>
      </p:sp>
      <p:sp>
        <p:nvSpPr>
          <p:cNvPr id="3" name="Content Placeholder 2">
            <a:extLst>
              <a:ext uri="{FF2B5EF4-FFF2-40B4-BE49-F238E27FC236}">
                <a16:creationId xmlns:a16="http://schemas.microsoft.com/office/drawing/2014/main" id="{3F69955B-1536-EA81-11CE-777FBAD8D75C}"/>
              </a:ext>
            </a:extLst>
          </p:cNvPr>
          <p:cNvSpPr>
            <a:spLocks noGrp="1"/>
          </p:cNvSpPr>
          <p:nvPr>
            <p:ph idx="1"/>
          </p:nvPr>
        </p:nvSpPr>
        <p:spPr>
          <a:xfrm>
            <a:off x="406400" y="2052918"/>
            <a:ext cx="11212286" cy="4195481"/>
          </a:xfrm>
        </p:spPr>
        <p:txBody>
          <a:bodyPr>
            <a:normAutofit lnSpcReduction="10000"/>
          </a:bodyPr>
          <a:lstStyle/>
          <a:p>
            <a:r>
              <a:rPr lang="en-GB" sz="3200" dirty="0"/>
              <a:t>If you are preparing to implement an AR experience, think through these challenges and be sure you have a plan for addressing them</a:t>
            </a:r>
          </a:p>
          <a:p>
            <a:r>
              <a:rPr lang="en-GB" sz="3200" dirty="0"/>
              <a:t>A little pre-planning and research can save you time and money in the long run</a:t>
            </a:r>
          </a:p>
          <a:p>
            <a:r>
              <a:rPr lang="en-GB" sz="3200" dirty="0"/>
              <a:t>It will also ensure that your AR solution enhances the customer experience rather than confusing or frustrating the user</a:t>
            </a:r>
          </a:p>
        </p:txBody>
      </p:sp>
    </p:spTree>
    <p:extLst>
      <p:ext uri="{BB962C8B-B14F-4D97-AF65-F5344CB8AC3E}">
        <p14:creationId xmlns:p14="http://schemas.microsoft.com/office/powerpoint/2010/main" val="8141944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9EB49-F802-7D02-2D4D-D87001D46E8D}"/>
              </a:ext>
            </a:extLst>
          </p:cNvPr>
          <p:cNvSpPr>
            <a:spLocks noGrp="1"/>
          </p:cNvSpPr>
          <p:nvPr>
            <p:ph type="title"/>
          </p:nvPr>
        </p:nvSpPr>
        <p:spPr/>
        <p:txBody>
          <a:bodyPr/>
          <a:lstStyle/>
          <a:p>
            <a:pPr algn="ctr"/>
            <a:r>
              <a:rPr lang="en-GB" sz="4400" b="1" dirty="0"/>
              <a:t>What is an Augmented Reality Framework</a:t>
            </a:r>
          </a:p>
        </p:txBody>
      </p:sp>
      <p:sp>
        <p:nvSpPr>
          <p:cNvPr id="3" name="Content Placeholder 2">
            <a:extLst>
              <a:ext uri="{FF2B5EF4-FFF2-40B4-BE49-F238E27FC236}">
                <a16:creationId xmlns:a16="http://schemas.microsoft.com/office/drawing/2014/main" id="{3418DF74-C1B3-612E-C2CC-7E3ABDACAEBF}"/>
              </a:ext>
            </a:extLst>
          </p:cNvPr>
          <p:cNvSpPr>
            <a:spLocks noGrp="1"/>
          </p:cNvSpPr>
          <p:nvPr>
            <p:ph idx="1"/>
          </p:nvPr>
        </p:nvSpPr>
        <p:spPr>
          <a:xfrm>
            <a:off x="406400" y="2052918"/>
            <a:ext cx="11241314" cy="4195481"/>
          </a:xfrm>
        </p:spPr>
        <p:txBody>
          <a:bodyPr>
            <a:normAutofit/>
          </a:bodyPr>
          <a:lstStyle/>
          <a:p>
            <a:r>
              <a:rPr lang="en-GB" sz="3200" dirty="0"/>
              <a:t>Is an AR software library that provides developers with the tools, assets, and guidelines they need to create immersive augmented reality experiences</a:t>
            </a:r>
          </a:p>
          <a:p>
            <a:r>
              <a:rPr lang="en-GB" sz="3200" dirty="0"/>
              <a:t>The frameworks are capable of handing complex tasks like 3D rendering, environmental understanding, and interaction tracking, making it much easier and more efficient for developers to integrate AR features into their applications</a:t>
            </a:r>
          </a:p>
        </p:txBody>
      </p:sp>
    </p:spTree>
    <p:extLst>
      <p:ext uri="{BB962C8B-B14F-4D97-AF65-F5344CB8AC3E}">
        <p14:creationId xmlns:p14="http://schemas.microsoft.com/office/powerpoint/2010/main" val="8432322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74079-BCE4-3410-4EC8-4B558328E2FE}"/>
              </a:ext>
            </a:extLst>
          </p:cNvPr>
          <p:cNvSpPr>
            <a:spLocks noGrp="1"/>
          </p:cNvSpPr>
          <p:nvPr>
            <p:ph type="title"/>
          </p:nvPr>
        </p:nvSpPr>
        <p:spPr/>
        <p:txBody>
          <a:bodyPr/>
          <a:lstStyle/>
          <a:p>
            <a:pPr algn="ctr"/>
            <a:r>
              <a:rPr lang="en-GB" sz="4400" b="1" dirty="0"/>
              <a:t>AR Frameworks to Choose From</a:t>
            </a:r>
          </a:p>
        </p:txBody>
      </p:sp>
      <p:sp>
        <p:nvSpPr>
          <p:cNvPr id="3" name="Content Placeholder 2">
            <a:extLst>
              <a:ext uri="{FF2B5EF4-FFF2-40B4-BE49-F238E27FC236}">
                <a16:creationId xmlns:a16="http://schemas.microsoft.com/office/drawing/2014/main" id="{8A66C4A7-DF3C-602E-0A6D-946BF6C74C8E}"/>
              </a:ext>
            </a:extLst>
          </p:cNvPr>
          <p:cNvSpPr>
            <a:spLocks noGrp="1"/>
          </p:cNvSpPr>
          <p:nvPr>
            <p:ph idx="1"/>
          </p:nvPr>
        </p:nvSpPr>
        <p:spPr/>
        <p:txBody>
          <a:bodyPr>
            <a:normAutofit/>
          </a:bodyPr>
          <a:lstStyle/>
          <a:p>
            <a:pPr marL="514350" indent="-514350">
              <a:buAutoNum type="arabicPeriod"/>
            </a:pPr>
            <a:r>
              <a:rPr lang="en-GB" sz="3200" dirty="0"/>
              <a:t>AR Kit (developed by Apple)</a:t>
            </a:r>
          </a:p>
          <a:p>
            <a:pPr marL="514350" indent="-514350">
              <a:buAutoNum type="arabicPeriod"/>
            </a:pPr>
            <a:r>
              <a:rPr lang="en-GB" sz="3200" dirty="0"/>
              <a:t>AR Core (developed by Google)</a:t>
            </a:r>
          </a:p>
          <a:p>
            <a:pPr marL="514350" indent="-514350">
              <a:buAutoNum type="arabicPeriod"/>
            </a:pPr>
            <a:r>
              <a:rPr lang="en-GB" sz="3200" dirty="0"/>
              <a:t>Unity</a:t>
            </a:r>
          </a:p>
          <a:p>
            <a:pPr marL="514350" indent="-514350">
              <a:buAutoNum type="arabicPeriod"/>
            </a:pPr>
            <a:r>
              <a:rPr lang="en-GB" sz="3200" dirty="0" err="1"/>
              <a:t>Vwforia</a:t>
            </a:r>
            <a:endParaRPr lang="en-GB" sz="3200" dirty="0"/>
          </a:p>
          <a:p>
            <a:pPr marL="514350" indent="-514350">
              <a:buAutoNum type="arabicPeriod"/>
            </a:pPr>
            <a:r>
              <a:rPr lang="en-GB" sz="3200" dirty="0"/>
              <a:t>Web XR API</a:t>
            </a:r>
          </a:p>
          <a:p>
            <a:pPr marL="514350" indent="-514350">
              <a:buAutoNum type="arabicPeriod"/>
            </a:pPr>
            <a:r>
              <a:rPr lang="en-GB" sz="3200" dirty="0"/>
              <a:t>Microsoft Mixed Reality Toolkit (MRTK)</a:t>
            </a:r>
          </a:p>
          <a:p>
            <a:pPr marL="514350" indent="-514350">
              <a:buAutoNum type="arabicPeriod"/>
            </a:pPr>
            <a:endParaRPr lang="en-GB" sz="3200" dirty="0"/>
          </a:p>
        </p:txBody>
      </p:sp>
    </p:spTree>
    <p:extLst>
      <p:ext uri="{BB962C8B-B14F-4D97-AF65-F5344CB8AC3E}">
        <p14:creationId xmlns:p14="http://schemas.microsoft.com/office/powerpoint/2010/main" val="1444213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C3953-50B2-03D4-C252-F22E35A1D74C}"/>
              </a:ext>
            </a:extLst>
          </p:cNvPr>
          <p:cNvSpPr>
            <a:spLocks noGrp="1"/>
          </p:cNvSpPr>
          <p:nvPr>
            <p:ph type="title"/>
          </p:nvPr>
        </p:nvSpPr>
        <p:spPr/>
        <p:txBody>
          <a:bodyPr/>
          <a:lstStyle/>
          <a:p>
            <a:pPr algn="ctr"/>
            <a:r>
              <a:rPr lang="en-GB" sz="4400" b="1" dirty="0"/>
              <a:t>How to Choose the Right AR Framework</a:t>
            </a:r>
          </a:p>
        </p:txBody>
      </p:sp>
      <p:sp>
        <p:nvSpPr>
          <p:cNvPr id="3" name="Content Placeholder 2">
            <a:extLst>
              <a:ext uri="{FF2B5EF4-FFF2-40B4-BE49-F238E27FC236}">
                <a16:creationId xmlns:a16="http://schemas.microsoft.com/office/drawing/2014/main" id="{B1EFF06B-BDE9-6125-3A7A-D3D91DD43693}"/>
              </a:ext>
            </a:extLst>
          </p:cNvPr>
          <p:cNvSpPr>
            <a:spLocks noGrp="1"/>
          </p:cNvSpPr>
          <p:nvPr>
            <p:ph idx="1"/>
          </p:nvPr>
        </p:nvSpPr>
        <p:spPr/>
        <p:txBody>
          <a:bodyPr>
            <a:normAutofit/>
          </a:bodyPr>
          <a:lstStyle/>
          <a:p>
            <a:pPr marL="514350" indent="-514350">
              <a:buAutoNum type="arabicPeriod"/>
            </a:pPr>
            <a:r>
              <a:rPr lang="en-GB" sz="3200" dirty="0"/>
              <a:t>Define Your Goals</a:t>
            </a:r>
          </a:p>
          <a:p>
            <a:pPr marL="514350" indent="-514350">
              <a:buAutoNum type="arabicPeriod"/>
            </a:pPr>
            <a:r>
              <a:rPr lang="en-GB" sz="3200" dirty="0"/>
              <a:t>Understand Your Audience’s Need</a:t>
            </a:r>
          </a:p>
          <a:p>
            <a:pPr marL="514350" indent="-514350">
              <a:buAutoNum type="arabicPeriod"/>
            </a:pPr>
            <a:r>
              <a:rPr lang="en-GB" sz="3200" dirty="0"/>
              <a:t>Evaluate Each Framework’s Features</a:t>
            </a:r>
          </a:p>
          <a:p>
            <a:pPr marL="514350" indent="-514350">
              <a:buAutoNum type="arabicPeriod"/>
            </a:pPr>
            <a:r>
              <a:rPr lang="en-GB" sz="3200" dirty="0"/>
              <a:t>Take Stock of Your Resources</a:t>
            </a:r>
          </a:p>
          <a:p>
            <a:pPr marL="514350" indent="-514350">
              <a:buAutoNum type="arabicPeriod"/>
            </a:pPr>
            <a:r>
              <a:rPr lang="en-GB" sz="3200" dirty="0"/>
              <a:t>Test for Compatibility</a:t>
            </a:r>
          </a:p>
          <a:p>
            <a:pPr marL="514350" indent="-514350">
              <a:buAutoNum type="arabicPeriod"/>
            </a:pPr>
            <a:r>
              <a:rPr lang="en-GB" sz="3200" dirty="0"/>
              <a:t>Check for Scalability</a:t>
            </a:r>
          </a:p>
        </p:txBody>
      </p:sp>
    </p:spTree>
    <p:extLst>
      <p:ext uri="{BB962C8B-B14F-4D97-AF65-F5344CB8AC3E}">
        <p14:creationId xmlns:p14="http://schemas.microsoft.com/office/powerpoint/2010/main" val="4096646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D4CB5-B676-2530-55D1-535EF5D5A70E}"/>
              </a:ext>
            </a:extLst>
          </p:cNvPr>
          <p:cNvSpPr>
            <a:spLocks noGrp="1"/>
          </p:cNvSpPr>
          <p:nvPr>
            <p:ph type="title"/>
          </p:nvPr>
        </p:nvSpPr>
        <p:spPr/>
        <p:txBody>
          <a:bodyPr/>
          <a:lstStyle/>
          <a:p>
            <a:pPr algn="ctr"/>
            <a:r>
              <a:rPr lang="en-GB" sz="4400" b="1" dirty="0"/>
              <a:t>Define Your Goals</a:t>
            </a:r>
          </a:p>
        </p:txBody>
      </p:sp>
      <p:sp>
        <p:nvSpPr>
          <p:cNvPr id="3" name="Content Placeholder 2">
            <a:extLst>
              <a:ext uri="{FF2B5EF4-FFF2-40B4-BE49-F238E27FC236}">
                <a16:creationId xmlns:a16="http://schemas.microsoft.com/office/drawing/2014/main" id="{2B18A009-FDD0-4842-6D8A-F1023B585B32}"/>
              </a:ext>
            </a:extLst>
          </p:cNvPr>
          <p:cNvSpPr>
            <a:spLocks noGrp="1"/>
          </p:cNvSpPr>
          <p:nvPr>
            <p:ph idx="1"/>
          </p:nvPr>
        </p:nvSpPr>
        <p:spPr/>
        <p:txBody>
          <a:bodyPr>
            <a:normAutofit lnSpcReduction="10000"/>
          </a:bodyPr>
          <a:lstStyle/>
          <a:p>
            <a:r>
              <a:rPr lang="en-GB" sz="3200" dirty="0"/>
              <a:t>What is your primary objective of using AR?</a:t>
            </a:r>
          </a:p>
          <a:p>
            <a:r>
              <a:rPr lang="en-GB" sz="3200" dirty="0"/>
              <a:t>Consider how AR technology can better help you reach your goals compared to other technology</a:t>
            </a:r>
          </a:p>
          <a:p>
            <a:r>
              <a:rPr lang="en-GB" sz="3200" dirty="0"/>
              <a:t>Decide what success will look like to you and the metrics that you’ll be using to determine it</a:t>
            </a:r>
          </a:p>
        </p:txBody>
      </p:sp>
    </p:spTree>
    <p:extLst>
      <p:ext uri="{BB962C8B-B14F-4D97-AF65-F5344CB8AC3E}">
        <p14:creationId xmlns:p14="http://schemas.microsoft.com/office/powerpoint/2010/main" val="17423092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FC687-3F72-65C4-2A46-27CC52CACD27}"/>
              </a:ext>
            </a:extLst>
          </p:cNvPr>
          <p:cNvSpPr>
            <a:spLocks noGrp="1"/>
          </p:cNvSpPr>
          <p:nvPr>
            <p:ph type="title"/>
          </p:nvPr>
        </p:nvSpPr>
        <p:spPr/>
        <p:txBody>
          <a:bodyPr/>
          <a:lstStyle/>
          <a:p>
            <a:pPr algn="ctr"/>
            <a:r>
              <a:rPr lang="en-GB" sz="4400" b="1" dirty="0"/>
              <a:t>Understand Your Audience’s Needs</a:t>
            </a:r>
          </a:p>
        </p:txBody>
      </p:sp>
      <p:sp>
        <p:nvSpPr>
          <p:cNvPr id="3" name="Content Placeholder 2">
            <a:extLst>
              <a:ext uri="{FF2B5EF4-FFF2-40B4-BE49-F238E27FC236}">
                <a16:creationId xmlns:a16="http://schemas.microsoft.com/office/drawing/2014/main" id="{973F147E-43F2-7E29-FE3D-1F265495C0DF}"/>
              </a:ext>
            </a:extLst>
          </p:cNvPr>
          <p:cNvSpPr>
            <a:spLocks noGrp="1"/>
          </p:cNvSpPr>
          <p:nvPr>
            <p:ph idx="1"/>
          </p:nvPr>
        </p:nvSpPr>
        <p:spPr/>
        <p:txBody>
          <a:bodyPr>
            <a:normAutofit/>
          </a:bodyPr>
          <a:lstStyle/>
          <a:p>
            <a:r>
              <a:rPr lang="en-GB" sz="3200" dirty="0"/>
              <a:t>Before creating your AR applications get a solid grasp on what your audience wants and needs</a:t>
            </a:r>
          </a:p>
          <a:p>
            <a:r>
              <a:rPr lang="en-GB" sz="3200" dirty="0"/>
              <a:t>Gain more insight into your target audience and consider demographics, points of resistance, pain points, preferred platform, interests, and how they’ll most likely use AR</a:t>
            </a:r>
          </a:p>
        </p:txBody>
      </p:sp>
    </p:spTree>
    <p:extLst>
      <p:ext uri="{BB962C8B-B14F-4D97-AF65-F5344CB8AC3E}">
        <p14:creationId xmlns:p14="http://schemas.microsoft.com/office/powerpoint/2010/main" val="7281940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6594B-C809-F6AD-359B-516AE5DD4B38}"/>
              </a:ext>
            </a:extLst>
          </p:cNvPr>
          <p:cNvSpPr>
            <a:spLocks noGrp="1"/>
          </p:cNvSpPr>
          <p:nvPr>
            <p:ph type="title"/>
          </p:nvPr>
        </p:nvSpPr>
        <p:spPr>
          <a:xfrm>
            <a:off x="646111" y="171907"/>
            <a:ext cx="9404723" cy="1452067"/>
          </a:xfrm>
        </p:spPr>
        <p:txBody>
          <a:bodyPr/>
          <a:lstStyle/>
          <a:p>
            <a:pPr algn="ctr"/>
            <a:r>
              <a:rPr lang="en-GB" sz="4400" b="1" dirty="0"/>
              <a:t>Evaluate Each Framework’s Features</a:t>
            </a:r>
          </a:p>
        </p:txBody>
      </p:sp>
      <p:sp>
        <p:nvSpPr>
          <p:cNvPr id="3" name="Content Placeholder 2">
            <a:extLst>
              <a:ext uri="{FF2B5EF4-FFF2-40B4-BE49-F238E27FC236}">
                <a16:creationId xmlns:a16="http://schemas.microsoft.com/office/drawing/2014/main" id="{E189113A-1CD9-F476-C1BA-7DA9ED7D55DA}"/>
              </a:ext>
            </a:extLst>
          </p:cNvPr>
          <p:cNvSpPr>
            <a:spLocks noGrp="1"/>
          </p:cNvSpPr>
          <p:nvPr>
            <p:ph idx="1"/>
          </p:nvPr>
        </p:nvSpPr>
        <p:spPr>
          <a:xfrm>
            <a:off x="292608" y="1675182"/>
            <a:ext cx="11631168" cy="5010912"/>
          </a:xfrm>
        </p:spPr>
        <p:txBody>
          <a:bodyPr>
            <a:normAutofit fontScale="92500" lnSpcReduction="10000"/>
          </a:bodyPr>
          <a:lstStyle/>
          <a:p>
            <a:r>
              <a:rPr lang="en-GB" sz="3200" dirty="0"/>
              <a:t>Compare the technical capabilities  of each framework weighted against what you need</a:t>
            </a:r>
          </a:p>
          <a:p>
            <a:r>
              <a:rPr lang="en-GB" sz="3200" dirty="0"/>
              <a:t>Consider compatibility, hardware required, and skills needed</a:t>
            </a:r>
          </a:p>
          <a:p>
            <a:r>
              <a:rPr lang="en-GB" sz="3200" dirty="0"/>
              <a:t>Consider each framework’s unique features and the available tools and support to see which would best fit you and your audience’s needs</a:t>
            </a:r>
          </a:p>
          <a:p>
            <a:r>
              <a:rPr lang="en-GB" sz="3200" dirty="0"/>
              <a:t>Consider issues like, image detection motion tracking, multi-user experiences, interactive AR experiences 3D object tracking, cross platform accessibility and spatial awareness and mapping</a:t>
            </a:r>
          </a:p>
        </p:txBody>
      </p:sp>
    </p:spTree>
    <p:extLst>
      <p:ext uri="{BB962C8B-B14F-4D97-AF65-F5344CB8AC3E}">
        <p14:creationId xmlns:p14="http://schemas.microsoft.com/office/powerpoint/2010/main" val="40897934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02297-139D-707F-C72E-3DF7F218A079}"/>
              </a:ext>
            </a:extLst>
          </p:cNvPr>
          <p:cNvSpPr>
            <a:spLocks noGrp="1"/>
          </p:cNvSpPr>
          <p:nvPr>
            <p:ph type="title"/>
          </p:nvPr>
        </p:nvSpPr>
        <p:spPr/>
        <p:txBody>
          <a:bodyPr/>
          <a:lstStyle/>
          <a:p>
            <a:pPr algn="ctr"/>
            <a:r>
              <a:rPr lang="en-GB" sz="4400" b="1" dirty="0"/>
              <a:t>Take Stock of Your Resources</a:t>
            </a:r>
          </a:p>
        </p:txBody>
      </p:sp>
      <p:sp>
        <p:nvSpPr>
          <p:cNvPr id="3" name="Content Placeholder 2">
            <a:extLst>
              <a:ext uri="{FF2B5EF4-FFF2-40B4-BE49-F238E27FC236}">
                <a16:creationId xmlns:a16="http://schemas.microsoft.com/office/drawing/2014/main" id="{31317B7C-F4A2-741B-5565-EAF6AB96D93C}"/>
              </a:ext>
            </a:extLst>
          </p:cNvPr>
          <p:cNvSpPr>
            <a:spLocks noGrp="1"/>
          </p:cNvSpPr>
          <p:nvPr>
            <p:ph idx="1"/>
          </p:nvPr>
        </p:nvSpPr>
        <p:spPr/>
        <p:txBody>
          <a:bodyPr>
            <a:normAutofit fontScale="92500"/>
          </a:bodyPr>
          <a:lstStyle/>
          <a:p>
            <a:r>
              <a:rPr lang="en-GB" sz="3200" dirty="0"/>
              <a:t>Do you have anyone on your team with expertise in AR development or at least some familiarity with specific frameworks</a:t>
            </a:r>
          </a:p>
          <a:p>
            <a:r>
              <a:rPr lang="en-GB" sz="3200" dirty="0"/>
              <a:t>If not, that’s an extra hire you’ll have to make</a:t>
            </a:r>
          </a:p>
          <a:p>
            <a:r>
              <a:rPr lang="en-GB" sz="3200" dirty="0"/>
              <a:t>Make sure you have plenty of budget for both the initial development, the salaries for developers, and ongoing maintenance of the AR app</a:t>
            </a:r>
          </a:p>
        </p:txBody>
      </p:sp>
    </p:spTree>
    <p:extLst>
      <p:ext uri="{BB962C8B-B14F-4D97-AF65-F5344CB8AC3E}">
        <p14:creationId xmlns:p14="http://schemas.microsoft.com/office/powerpoint/2010/main" val="4808849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6D336-74BC-AFCC-0E23-F873AD4976AA}"/>
              </a:ext>
            </a:extLst>
          </p:cNvPr>
          <p:cNvSpPr>
            <a:spLocks noGrp="1"/>
          </p:cNvSpPr>
          <p:nvPr>
            <p:ph type="title"/>
          </p:nvPr>
        </p:nvSpPr>
        <p:spPr/>
        <p:txBody>
          <a:bodyPr/>
          <a:lstStyle/>
          <a:p>
            <a:pPr algn="ctr"/>
            <a:r>
              <a:rPr lang="en-GB" sz="4400" b="1" dirty="0"/>
              <a:t>Test For Compatibility</a:t>
            </a:r>
          </a:p>
        </p:txBody>
      </p:sp>
      <p:sp>
        <p:nvSpPr>
          <p:cNvPr id="3" name="Content Placeholder 2">
            <a:extLst>
              <a:ext uri="{FF2B5EF4-FFF2-40B4-BE49-F238E27FC236}">
                <a16:creationId xmlns:a16="http://schemas.microsoft.com/office/drawing/2014/main" id="{57B82306-F918-53A5-9813-63DC0237D562}"/>
              </a:ext>
            </a:extLst>
          </p:cNvPr>
          <p:cNvSpPr>
            <a:spLocks noGrp="1"/>
          </p:cNvSpPr>
          <p:nvPr>
            <p:ph idx="1"/>
          </p:nvPr>
        </p:nvSpPr>
        <p:spPr>
          <a:xfrm>
            <a:off x="351130" y="1506931"/>
            <a:ext cx="11397081" cy="5018227"/>
          </a:xfrm>
        </p:spPr>
        <p:txBody>
          <a:bodyPr>
            <a:normAutofit lnSpcReduction="10000"/>
          </a:bodyPr>
          <a:lstStyle/>
          <a:p>
            <a:r>
              <a:rPr lang="en-GB" sz="3200" dirty="0"/>
              <a:t>Once you choose a framework, make sure that it supports the devices and the operating system your audience spends the most time on</a:t>
            </a:r>
          </a:p>
          <a:p>
            <a:r>
              <a:rPr lang="en-GB" sz="3200" dirty="0"/>
              <a:t>Test its performance on those different devices too, checking carefully for factors like speed, responsiveness, and the quality of the AR experience</a:t>
            </a:r>
          </a:p>
          <a:p>
            <a:r>
              <a:rPr lang="en-GB" sz="3200" dirty="0"/>
              <a:t>Before you go all in, take a moment and plan ahead and research that particular framework’s track record for updates and the kind of customer support it has for new devices</a:t>
            </a:r>
          </a:p>
        </p:txBody>
      </p:sp>
    </p:spTree>
    <p:extLst>
      <p:ext uri="{BB962C8B-B14F-4D97-AF65-F5344CB8AC3E}">
        <p14:creationId xmlns:p14="http://schemas.microsoft.com/office/powerpoint/2010/main" val="21089889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0C84B-5B5C-FDA2-78CE-F8B0E74A0961}"/>
              </a:ext>
            </a:extLst>
          </p:cNvPr>
          <p:cNvSpPr>
            <a:spLocks noGrp="1"/>
          </p:cNvSpPr>
          <p:nvPr>
            <p:ph type="title"/>
          </p:nvPr>
        </p:nvSpPr>
        <p:spPr/>
        <p:txBody>
          <a:bodyPr/>
          <a:lstStyle/>
          <a:p>
            <a:pPr algn="ctr"/>
            <a:r>
              <a:rPr lang="en-GB" sz="4400" b="1" dirty="0"/>
              <a:t>Check for Scalability</a:t>
            </a:r>
          </a:p>
        </p:txBody>
      </p:sp>
      <p:sp>
        <p:nvSpPr>
          <p:cNvPr id="3" name="Content Placeholder 2">
            <a:extLst>
              <a:ext uri="{FF2B5EF4-FFF2-40B4-BE49-F238E27FC236}">
                <a16:creationId xmlns:a16="http://schemas.microsoft.com/office/drawing/2014/main" id="{48DDA1FE-ED63-DC45-8218-E66585FA04C0}"/>
              </a:ext>
            </a:extLst>
          </p:cNvPr>
          <p:cNvSpPr>
            <a:spLocks noGrp="1"/>
          </p:cNvSpPr>
          <p:nvPr>
            <p:ph idx="1"/>
          </p:nvPr>
        </p:nvSpPr>
        <p:spPr/>
        <p:txBody>
          <a:bodyPr>
            <a:normAutofit/>
          </a:bodyPr>
          <a:lstStyle/>
          <a:p>
            <a:r>
              <a:rPr lang="en-GB" sz="3200" dirty="0"/>
              <a:t>Be sure that this framework is something that can grow with you</a:t>
            </a:r>
          </a:p>
          <a:p>
            <a:r>
              <a:rPr lang="en-GB" sz="3200" dirty="0"/>
              <a:t>Will it be able to handle more users as your audience expands?</a:t>
            </a:r>
          </a:p>
          <a:p>
            <a:r>
              <a:rPr lang="en-GB" sz="3200" dirty="0"/>
              <a:t>Will the AR </a:t>
            </a:r>
            <a:r>
              <a:rPr lang="en-GB" sz="3200" dirty="0" err="1"/>
              <a:t>experenices</a:t>
            </a:r>
            <a:r>
              <a:rPr lang="en-GB" sz="3200" dirty="0"/>
              <a:t> hold up?</a:t>
            </a:r>
          </a:p>
          <a:p>
            <a:r>
              <a:rPr lang="en-GB" sz="3200" dirty="0"/>
              <a:t>Does it seem like updates happen at regular frequency?</a:t>
            </a:r>
          </a:p>
        </p:txBody>
      </p:sp>
    </p:spTree>
    <p:extLst>
      <p:ext uri="{BB962C8B-B14F-4D97-AF65-F5344CB8AC3E}">
        <p14:creationId xmlns:p14="http://schemas.microsoft.com/office/powerpoint/2010/main" val="20166919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1448-2ECA-6598-0003-4C9D5F1C8C5C}"/>
              </a:ext>
            </a:extLst>
          </p:cNvPr>
          <p:cNvSpPr>
            <a:spLocks noGrp="1"/>
          </p:cNvSpPr>
          <p:nvPr>
            <p:ph type="title"/>
          </p:nvPr>
        </p:nvSpPr>
        <p:spPr/>
        <p:txBody>
          <a:bodyPr/>
          <a:lstStyle/>
          <a:p>
            <a:pPr algn="ctr"/>
            <a:r>
              <a:rPr lang="en-GB" sz="4400" b="1" dirty="0"/>
              <a:t>Augmented Reality Security and Privacy Issues</a:t>
            </a:r>
          </a:p>
        </p:txBody>
      </p:sp>
      <p:sp>
        <p:nvSpPr>
          <p:cNvPr id="3" name="Content Placeholder 2">
            <a:extLst>
              <a:ext uri="{FF2B5EF4-FFF2-40B4-BE49-F238E27FC236}">
                <a16:creationId xmlns:a16="http://schemas.microsoft.com/office/drawing/2014/main" id="{B4707A6C-A7C1-281B-6D70-ED7E06267EAF}"/>
              </a:ext>
            </a:extLst>
          </p:cNvPr>
          <p:cNvSpPr>
            <a:spLocks noGrp="1"/>
          </p:cNvSpPr>
          <p:nvPr>
            <p:ph idx="1"/>
          </p:nvPr>
        </p:nvSpPr>
        <p:spPr>
          <a:xfrm>
            <a:off x="592532" y="2052918"/>
            <a:ext cx="10804550" cy="4195481"/>
          </a:xfrm>
        </p:spPr>
        <p:txBody>
          <a:bodyPr>
            <a:normAutofit lnSpcReduction="10000"/>
          </a:bodyPr>
          <a:lstStyle/>
          <a:p>
            <a:r>
              <a:rPr lang="en-GB" sz="3200" dirty="0"/>
              <a:t>One of the biggest perceived dangers of augmented reality concerns privacy</a:t>
            </a:r>
          </a:p>
          <a:p>
            <a:r>
              <a:rPr lang="en-GB" sz="3200" dirty="0"/>
              <a:t>A user’s privacy is at risk because AR technologies can see what the user is doing</a:t>
            </a:r>
          </a:p>
          <a:p>
            <a:r>
              <a:rPr lang="en-GB" sz="3200" dirty="0"/>
              <a:t>AR collects a lot of information about who the user is and what they are doing-to a much greater extent than social media networks or other forms of technology</a:t>
            </a:r>
          </a:p>
        </p:txBody>
      </p:sp>
    </p:spTree>
    <p:extLst>
      <p:ext uri="{BB962C8B-B14F-4D97-AF65-F5344CB8AC3E}">
        <p14:creationId xmlns:p14="http://schemas.microsoft.com/office/powerpoint/2010/main" val="24506753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566DE-0FD4-DD73-FC0F-2B5C2E414121}"/>
              </a:ext>
            </a:extLst>
          </p:cNvPr>
          <p:cNvSpPr>
            <a:spLocks noGrp="1"/>
          </p:cNvSpPr>
          <p:nvPr>
            <p:ph type="title"/>
          </p:nvPr>
        </p:nvSpPr>
        <p:spPr/>
        <p:txBody>
          <a:bodyPr/>
          <a:lstStyle/>
          <a:p>
            <a:pPr algn="ctr"/>
            <a:r>
              <a:rPr lang="en-GB" sz="4400" b="1" dirty="0"/>
              <a:t>Augmented Reality Security and Privacy Issues</a:t>
            </a:r>
          </a:p>
        </p:txBody>
      </p:sp>
      <p:sp>
        <p:nvSpPr>
          <p:cNvPr id="3" name="Content Placeholder 2">
            <a:extLst>
              <a:ext uri="{FF2B5EF4-FFF2-40B4-BE49-F238E27FC236}">
                <a16:creationId xmlns:a16="http://schemas.microsoft.com/office/drawing/2014/main" id="{7F383860-D38F-02BD-85F3-471BDF9CC664}"/>
              </a:ext>
            </a:extLst>
          </p:cNvPr>
          <p:cNvSpPr>
            <a:spLocks noGrp="1"/>
          </p:cNvSpPr>
          <p:nvPr>
            <p:ph idx="1"/>
          </p:nvPr>
        </p:nvSpPr>
        <p:spPr>
          <a:xfrm>
            <a:off x="329184" y="2052918"/>
            <a:ext cx="11448288" cy="4457610"/>
          </a:xfrm>
        </p:spPr>
        <p:txBody>
          <a:bodyPr>
            <a:normAutofit fontScale="92500" lnSpcReduction="10000"/>
          </a:bodyPr>
          <a:lstStyle/>
          <a:p>
            <a:r>
              <a:rPr lang="en-GB" sz="3200" dirty="0"/>
              <a:t>If hackers gain access to a device, the potential loss of privacy is huge</a:t>
            </a:r>
          </a:p>
          <a:p>
            <a:r>
              <a:rPr lang="en-GB" sz="3200" dirty="0"/>
              <a:t>How do AR companies use and secure the information they have gathered from users?</a:t>
            </a:r>
          </a:p>
          <a:p>
            <a:r>
              <a:rPr lang="en-GB" sz="3200" dirty="0"/>
              <a:t>Where do companies store augmented reality data- locally on the device or in the cloud?</a:t>
            </a:r>
          </a:p>
          <a:p>
            <a:r>
              <a:rPr lang="en-GB" sz="3200" dirty="0"/>
              <a:t>If the information is sent to a cloud, is it encrypted?</a:t>
            </a:r>
          </a:p>
          <a:p>
            <a:r>
              <a:rPr lang="en-GB" sz="3200" dirty="0"/>
              <a:t>Do AR companies share this data with third parties?  If so, how do they use it?</a:t>
            </a:r>
          </a:p>
        </p:txBody>
      </p:sp>
    </p:spTree>
    <p:extLst>
      <p:ext uri="{BB962C8B-B14F-4D97-AF65-F5344CB8AC3E}">
        <p14:creationId xmlns:p14="http://schemas.microsoft.com/office/powerpoint/2010/main" val="34044947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E800C-1E91-E572-088B-A61149E12239}"/>
              </a:ext>
            </a:extLst>
          </p:cNvPr>
          <p:cNvSpPr>
            <a:spLocks noGrp="1"/>
          </p:cNvSpPr>
          <p:nvPr>
            <p:ph type="title"/>
          </p:nvPr>
        </p:nvSpPr>
        <p:spPr/>
        <p:txBody>
          <a:bodyPr/>
          <a:lstStyle/>
          <a:p>
            <a:pPr algn="ctr"/>
            <a:r>
              <a:rPr lang="en-GB" sz="4400" b="1" dirty="0"/>
              <a:t>Augmented Reality Security Issues</a:t>
            </a:r>
          </a:p>
        </p:txBody>
      </p:sp>
      <p:sp>
        <p:nvSpPr>
          <p:cNvPr id="3" name="Content Placeholder 2">
            <a:extLst>
              <a:ext uri="{FF2B5EF4-FFF2-40B4-BE49-F238E27FC236}">
                <a16:creationId xmlns:a16="http://schemas.microsoft.com/office/drawing/2014/main" id="{CAE4F3F4-6D00-610B-D31F-201D0E47ADCC}"/>
              </a:ext>
            </a:extLst>
          </p:cNvPr>
          <p:cNvSpPr>
            <a:spLocks noGrp="1"/>
          </p:cNvSpPr>
          <p:nvPr>
            <p:ph idx="1"/>
          </p:nvPr>
        </p:nvSpPr>
        <p:spPr>
          <a:xfrm>
            <a:off x="1103312" y="2052918"/>
            <a:ext cx="8946541" cy="4647805"/>
          </a:xfrm>
        </p:spPr>
        <p:txBody>
          <a:bodyPr>
            <a:normAutofit lnSpcReduction="10000"/>
          </a:bodyPr>
          <a:lstStyle/>
          <a:p>
            <a:pPr marL="514350" indent="-514350">
              <a:buAutoNum type="arabicPeriod"/>
            </a:pPr>
            <a:r>
              <a:rPr lang="en-GB" sz="3200" dirty="0"/>
              <a:t>Unreliable content</a:t>
            </a:r>
          </a:p>
          <a:p>
            <a:pPr marL="514350" indent="-514350">
              <a:buAutoNum type="arabicPeriod"/>
            </a:pPr>
            <a:r>
              <a:rPr lang="en-GB" sz="3200" dirty="0"/>
              <a:t>Social Engineering</a:t>
            </a:r>
          </a:p>
          <a:p>
            <a:pPr marL="514350" indent="-514350">
              <a:buAutoNum type="arabicPeriod"/>
            </a:pPr>
            <a:r>
              <a:rPr lang="en-GB" sz="3200" dirty="0"/>
              <a:t>Malware</a:t>
            </a:r>
          </a:p>
          <a:p>
            <a:pPr marL="514350" indent="-514350">
              <a:buAutoNum type="arabicPeriod"/>
            </a:pPr>
            <a:r>
              <a:rPr lang="en-GB" sz="3200" dirty="0"/>
              <a:t>Stealing network credentials</a:t>
            </a:r>
          </a:p>
          <a:p>
            <a:pPr marL="514350" indent="-514350">
              <a:buAutoNum type="arabicPeriod"/>
            </a:pPr>
            <a:r>
              <a:rPr lang="en-GB" sz="3200" dirty="0"/>
              <a:t>Denial of Service</a:t>
            </a:r>
          </a:p>
          <a:p>
            <a:pPr marL="514350" indent="-514350">
              <a:buAutoNum type="arabicPeriod"/>
            </a:pPr>
            <a:r>
              <a:rPr lang="en-GB" sz="3200" dirty="0"/>
              <a:t>Man-in-the-middle attacks</a:t>
            </a:r>
          </a:p>
          <a:p>
            <a:pPr marL="514350" indent="-514350">
              <a:buAutoNum type="arabicPeriod"/>
            </a:pPr>
            <a:r>
              <a:rPr lang="en-GB" sz="3200" dirty="0"/>
              <a:t>Ransomware</a:t>
            </a:r>
          </a:p>
          <a:p>
            <a:pPr marL="514350" indent="-514350">
              <a:buAutoNum type="arabicPeriod"/>
            </a:pPr>
            <a:r>
              <a:rPr lang="en-GB" sz="3200" dirty="0"/>
              <a:t>Physical Damage</a:t>
            </a:r>
          </a:p>
          <a:p>
            <a:pPr marL="514350" indent="-514350">
              <a:buAutoNum type="arabicPeriod"/>
            </a:pPr>
            <a:endParaRPr lang="en-GB" sz="3200" dirty="0"/>
          </a:p>
        </p:txBody>
      </p:sp>
    </p:spTree>
    <p:extLst>
      <p:ext uri="{BB962C8B-B14F-4D97-AF65-F5344CB8AC3E}">
        <p14:creationId xmlns:p14="http://schemas.microsoft.com/office/powerpoint/2010/main" val="20114020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DCADA-E35E-537E-E524-068AB90017B7}"/>
              </a:ext>
            </a:extLst>
          </p:cNvPr>
          <p:cNvSpPr>
            <a:spLocks noGrp="1"/>
          </p:cNvSpPr>
          <p:nvPr>
            <p:ph type="title"/>
          </p:nvPr>
        </p:nvSpPr>
        <p:spPr/>
        <p:txBody>
          <a:bodyPr/>
          <a:lstStyle/>
          <a:p>
            <a:pPr algn="ctr"/>
            <a:r>
              <a:rPr lang="en-GB" sz="4400" b="1" dirty="0"/>
              <a:t>Unreliable Content</a:t>
            </a:r>
          </a:p>
        </p:txBody>
      </p:sp>
      <p:sp>
        <p:nvSpPr>
          <p:cNvPr id="3" name="Content Placeholder 2">
            <a:extLst>
              <a:ext uri="{FF2B5EF4-FFF2-40B4-BE49-F238E27FC236}">
                <a16:creationId xmlns:a16="http://schemas.microsoft.com/office/drawing/2014/main" id="{6138AC78-BD95-896E-39A0-FCEA8F251C71}"/>
              </a:ext>
            </a:extLst>
          </p:cNvPr>
          <p:cNvSpPr>
            <a:spLocks noGrp="1"/>
          </p:cNvSpPr>
          <p:nvPr>
            <p:ph idx="1"/>
          </p:nvPr>
        </p:nvSpPr>
        <p:spPr>
          <a:xfrm>
            <a:off x="438912" y="1697126"/>
            <a:ext cx="11206886" cy="4879239"/>
          </a:xfrm>
        </p:spPr>
        <p:txBody>
          <a:bodyPr>
            <a:normAutofit lnSpcReduction="10000"/>
          </a:bodyPr>
          <a:lstStyle/>
          <a:p>
            <a:r>
              <a:rPr lang="en-GB" sz="3200" dirty="0"/>
              <a:t>AR browsers facilitate the augmentation process, but the content is created and delivered by third-party vendors and applications</a:t>
            </a:r>
          </a:p>
          <a:p>
            <a:r>
              <a:rPr lang="en-GB" sz="3200" dirty="0"/>
              <a:t>This raises the question of unreliability as AR is a relatively new domain, and authenticated content generation and transmission mechanisms are still evolving</a:t>
            </a:r>
          </a:p>
          <a:p>
            <a:r>
              <a:rPr lang="en-GB" sz="3200" dirty="0"/>
              <a:t>Various cyber threats can make the content unreliable even if the source is authentic.  These include spoofing, sniffing, and data manipulation</a:t>
            </a:r>
          </a:p>
        </p:txBody>
      </p:sp>
    </p:spTree>
    <p:extLst>
      <p:ext uri="{BB962C8B-B14F-4D97-AF65-F5344CB8AC3E}">
        <p14:creationId xmlns:p14="http://schemas.microsoft.com/office/powerpoint/2010/main" val="194751274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B09B5-CFAD-774E-10AC-A46DAE01675F}"/>
              </a:ext>
            </a:extLst>
          </p:cNvPr>
          <p:cNvSpPr>
            <a:spLocks noGrp="1"/>
          </p:cNvSpPr>
          <p:nvPr>
            <p:ph type="title"/>
          </p:nvPr>
        </p:nvSpPr>
        <p:spPr/>
        <p:txBody>
          <a:bodyPr/>
          <a:lstStyle/>
          <a:p>
            <a:pPr algn="ctr"/>
            <a:r>
              <a:rPr lang="en-GB" sz="4400" b="1" dirty="0"/>
              <a:t>Social Engineering</a:t>
            </a:r>
          </a:p>
        </p:txBody>
      </p:sp>
      <p:sp>
        <p:nvSpPr>
          <p:cNvPr id="3" name="Content Placeholder 2">
            <a:extLst>
              <a:ext uri="{FF2B5EF4-FFF2-40B4-BE49-F238E27FC236}">
                <a16:creationId xmlns:a16="http://schemas.microsoft.com/office/drawing/2014/main" id="{44FFFC46-986C-E98C-F87B-E09813AC8AB1}"/>
              </a:ext>
            </a:extLst>
          </p:cNvPr>
          <p:cNvSpPr>
            <a:spLocks noGrp="1"/>
          </p:cNvSpPr>
          <p:nvPr>
            <p:ph idx="1"/>
          </p:nvPr>
        </p:nvSpPr>
        <p:spPr/>
        <p:txBody>
          <a:bodyPr>
            <a:normAutofit/>
          </a:bodyPr>
          <a:lstStyle/>
          <a:p>
            <a:r>
              <a:rPr lang="en-GB" sz="3200" dirty="0"/>
              <a:t>Augmented reality systems can be an effective tool for deceiving users as part of social engineering attacks</a:t>
            </a:r>
          </a:p>
          <a:p>
            <a:r>
              <a:rPr lang="en-GB" sz="3200" dirty="0"/>
              <a:t>For example, hackers could distort users’ perception of reality through fake signs or displays to lead them into performing actions that benefit the hackers</a:t>
            </a:r>
          </a:p>
        </p:txBody>
      </p:sp>
    </p:spTree>
    <p:extLst>
      <p:ext uri="{BB962C8B-B14F-4D97-AF65-F5344CB8AC3E}">
        <p14:creationId xmlns:p14="http://schemas.microsoft.com/office/powerpoint/2010/main" val="375128235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33DF6-A19F-C620-4F63-50C774439405}"/>
              </a:ext>
            </a:extLst>
          </p:cNvPr>
          <p:cNvSpPr>
            <a:spLocks noGrp="1"/>
          </p:cNvSpPr>
          <p:nvPr>
            <p:ph type="title"/>
          </p:nvPr>
        </p:nvSpPr>
        <p:spPr/>
        <p:txBody>
          <a:bodyPr/>
          <a:lstStyle/>
          <a:p>
            <a:pPr algn="ctr"/>
            <a:r>
              <a:rPr lang="en-GB" sz="4400" b="1" dirty="0"/>
              <a:t>Malware</a:t>
            </a:r>
          </a:p>
        </p:txBody>
      </p:sp>
      <p:sp>
        <p:nvSpPr>
          <p:cNvPr id="3" name="Content Placeholder 2">
            <a:extLst>
              <a:ext uri="{FF2B5EF4-FFF2-40B4-BE49-F238E27FC236}">
                <a16:creationId xmlns:a16="http://schemas.microsoft.com/office/drawing/2014/main" id="{7C59FAD2-2118-7590-0136-21AA5F23ED36}"/>
              </a:ext>
            </a:extLst>
          </p:cNvPr>
          <p:cNvSpPr>
            <a:spLocks noGrp="1"/>
          </p:cNvSpPr>
          <p:nvPr>
            <p:ph idx="1"/>
          </p:nvPr>
        </p:nvSpPr>
        <p:spPr/>
        <p:txBody>
          <a:bodyPr>
            <a:normAutofit/>
          </a:bodyPr>
          <a:lstStyle/>
          <a:p>
            <a:r>
              <a:rPr lang="en-GB" sz="3200" dirty="0"/>
              <a:t>AR hackers can embed malicious content into applications via advertising</a:t>
            </a:r>
          </a:p>
          <a:p>
            <a:r>
              <a:rPr lang="en-GB" sz="3200" dirty="0"/>
              <a:t>Unsuspecting users may click on ads that lead to hostage websites or malware-infected AR servers that house unreliable visuals undermining AR security</a:t>
            </a:r>
          </a:p>
        </p:txBody>
      </p:sp>
    </p:spTree>
    <p:extLst>
      <p:ext uri="{BB962C8B-B14F-4D97-AF65-F5344CB8AC3E}">
        <p14:creationId xmlns:p14="http://schemas.microsoft.com/office/powerpoint/2010/main" val="29538055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011E0-1146-7959-4CEE-BEE7F046A88E}"/>
              </a:ext>
            </a:extLst>
          </p:cNvPr>
          <p:cNvSpPr>
            <a:spLocks noGrp="1"/>
          </p:cNvSpPr>
          <p:nvPr>
            <p:ph type="title"/>
          </p:nvPr>
        </p:nvSpPr>
        <p:spPr/>
        <p:txBody>
          <a:bodyPr/>
          <a:lstStyle/>
          <a:p>
            <a:pPr algn="ctr"/>
            <a:r>
              <a:rPr lang="en-GB" b="1" dirty="0"/>
              <a:t>Stealing Network Credentials</a:t>
            </a:r>
          </a:p>
        </p:txBody>
      </p:sp>
      <p:sp>
        <p:nvSpPr>
          <p:cNvPr id="3" name="Content Placeholder 2">
            <a:extLst>
              <a:ext uri="{FF2B5EF4-FFF2-40B4-BE49-F238E27FC236}">
                <a16:creationId xmlns:a16="http://schemas.microsoft.com/office/drawing/2014/main" id="{DC66B006-0199-5616-6289-39359CD9AF6B}"/>
              </a:ext>
            </a:extLst>
          </p:cNvPr>
          <p:cNvSpPr>
            <a:spLocks noGrp="1"/>
          </p:cNvSpPr>
          <p:nvPr>
            <p:ph idx="1"/>
          </p:nvPr>
        </p:nvSpPr>
        <p:spPr/>
        <p:txBody>
          <a:bodyPr>
            <a:normAutofit/>
          </a:bodyPr>
          <a:lstStyle/>
          <a:p>
            <a:r>
              <a:rPr lang="en-GB" sz="3200" dirty="0"/>
              <a:t>Many customers already have their card details and mobile payment solutions already recorded in their user profiles</a:t>
            </a:r>
          </a:p>
          <a:p>
            <a:r>
              <a:rPr lang="en-GB" sz="3200" dirty="0"/>
              <a:t>Hackers may gain access to these and deplete accounts silently since mobile payment is such a seamless procedure</a:t>
            </a:r>
          </a:p>
        </p:txBody>
      </p:sp>
    </p:spTree>
    <p:extLst>
      <p:ext uri="{BB962C8B-B14F-4D97-AF65-F5344CB8AC3E}">
        <p14:creationId xmlns:p14="http://schemas.microsoft.com/office/powerpoint/2010/main" val="299140140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24122-2EE9-CEDD-B6A5-77BD37BBF927}"/>
              </a:ext>
            </a:extLst>
          </p:cNvPr>
          <p:cNvSpPr>
            <a:spLocks noGrp="1"/>
          </p:cNvSpPr>
          <p:nvPr>
            <p:ph type="title"/>
          </p:nvPr>
        </p:nvSpPr>
        <p:spPr/>
        <p:txBody>
          <a:bodyPr/>
          <a:lstStyle/>
          <a:p>
            <a:pPr algn="ctr"/>
            <a:r>
              <a:rPr lang="en-GB" sz="4400" b="1" dirty="0"/>
              <a:t>Denial of Service</a:t>
            </a:r>
          </a:p>
        </p:txBody>
      </p:sp>
      <p:sp>
        <p:nvSpPr>
          <p:cNvPr id="3" name="Content Placeholder 2">
            <a:extLst>
              <a:ext uri="{FF2B5EF4-FFF2-40B4-BE49-F238E27FC236}">
                <a16:creationId xmlns:a16="http://schemas.microsoft.com/office/drawing/2014/main" id="{E5E519D5-0C08-0D18-A08A-E9C59C91072D}"/>
              </a:ext>
            </a:extLst>
          </p:cNvPr>
          <p:cNvSpPr>
            <a:spLocks noGrp="1"/>
          </p:cNvSpPr>
          <p:nvPr>
            <p:ph idx="1"/>
          </p:nvPr>
        </p:nvSpPr>
        <p:spPr>
          <a:xfrm>
            <a:off x="468173" y="2052918"/>
            <a:ext cx="11228831" cy="4464925"/>
          </a:xfrm>
        </p:spPr>
        <p:txBody>
          <a:bodyPr>
            <a:normAutofit lnSpcReduction="10000"/>
          </a:bodyPr>
          <a:lstStyle/>
          <a:p>
            <a:r>
              <a:rPr lang="en-GB" sz="3200" dirty="0"/>
              <a:t>An example might involve users who rely on AR for work suddenly being cut off from the information stream they are receiving</a:t>
            </a:r>
          </a:p>
          <a:p>
            <a:r>
              <a:rPr lang="en-GB" sz="3200" dirty="0"/>
              <a:t>This would be especially concerning where not having access to information in critical situations could have serious consequences</a:t>
            </a:r>
          </a:p>
          <a:p>
            <a:r>
              <a:rPr lang="en-GB" sz="3200" dirty="0"/>
              <a:t>One example might be a driver suddenly losing sight of the road because their AR windshield turns into a blank screen</a:t>
            </a:r>
          </a:p>
        </p:txBody>
      </p:sp>
    </p:spTree>
    <p:extLst>
      <p:ext uri="{BB962C8B-B14F-4D97-AF65-F5344CB8AC3E}">
        <p14:creationId xmlns:p14="http://schemas.microsoft.com/office/powerpoint/2010/main" val="32964333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45326-AB9F-2309-0AAC-B78283B7545F}"/>
              </a:ext>
            </a:extLst>
          </p:cNvPr>
          <p:cNvSpPr>
            <a:spLocks noGrp="1"/>
          </p:cNvSpPr>
          <p:nvPr>
            <p:ph type="title"/>
          </p:nvPr>
        </p:nvSpPr>
        <p:spPr/>
        <p:txBody>
          <a:bodyPr/>
          <a:lstStyle/>
          <a:p>
            <a:pPr algn="ctr"/>
            <a:r>
              <a:rPr lang="en-GB" sz="4400" b="1" dirty="0"/>
              <a:t>Ransomware</a:t>
            </a:r>
          </a:p>
        </p:txBody>
      </p:sp>
      <p:sp>
        <p:nvSpPr>
          <p:cNvPr id="3" name="Content Placeholder 2">
            <a:extLst>
              <a:ext uri="{FF2B5EF4-FFF2-40B4-BE49-F238E27FC236}">
                <a16:creationId xmlns:a16="http://schemas.microsoft.com/office/drawing/2014/main" id="{2CE16E00-48E4-974C-90D1-AE0B7F9B8745}"/>
              </a:ext>
            </a:extLst>
          </p:cNvPr>
          <p:cNvSpPr>
            <a:spLocks noGrp="1"/>
          </p:cNvSpPr>
          <p:nvPr>
            <p:ph idx="1"/>
          </p:nvPr>
        </p:nvSpPr>
        <p:spPr>
          <a:xfrm>
            <a:off x="460858" y="2052918"/>
            <a:ext cx="11338560" cy="4195481"/>
          </a:xfrm>
        </p:spPr>
        <p:txBody>
          <a:bodyPr>
            <a:normAutofit lnSpcReduction="10000"/>
          </a:bodyPr>
          <a:lstStyle/>
          <a:p>
            <a:r>
              <a:rPr lang="en-GB" sz="3200" dirty="0"/>
              <a:t>Hackers may gain access to a user’s augmented reality device and record their behaviour and interactions in the AR environment</a:t>
            </a:r>
          </a:p>
          <a:p>
            <a:r>
              <a:rPr lang="en-GB" sz="3200" dirty="0"/>
              <a:t>Later they may threaten to release these recordings publicly unless the user pays a ransom</a:t>
            </a:r>
          </a:p>
          <a:p>
            <a:r>
              <a:rPr lang="en-GB" sz="3200" dirty="0"/>
              <a:t>This could be embarrassing or distressing for individuals who do not want to see their gaming and other AR interactions made public</a:t>
            </a:r>
          </a:p>
        </p:txBody>
      </p:sp>
    </p:spTree>
    <p:extLst>
      <p:ext uri="{BB962C8B-B14F-4D97-AF65-F5344CB8AC3E}">
        <p14:creationId xmlns:p14="http://schemas.microsoft.com/office/powerpoint/2010/main" val="16353135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C393B-C5DE-8C4A-479B-79639BA1B240}"/>
              </a:ext>
            </a:extLst>
          </p:cNvPr>
          <p:cNvSpPr>
            <a:spLocks noGrp="1"/>
          </p:cNvSpPr>
          <p:nvPr>
            <p:ph type="title"/>
          </p:nvPr>
        </p:nvSpPr>
        <p:spPr/>
        <p:txBody>
          <a:bodyPr/>
          <a:lstStyle/>
          <a:p>
            <a:pPr algn="ctr"/>
            <a:r>
              <a:rPr lang="en-GB" sz="4400" b="1" dirty="0"/>
              <a:t>Physical Damage</a:t>
            </a:r>
          </a:p>
        </p:txBody>
      </p:sp>
      <p:sp>
        <p:nvSpPr>
          <p:cNvPr id="3" name="Content Placeholder 2">
            <a:extLst>
              <a:ext uri="{FF2B5EF4-FFF2-40B4-BE49-F238E27FC236}">
                <a16:creationId xmlns:a16="http://schemas.microsoft.com/office/drawing/2014/main" id="{C8DF662B-CB44-B528-F81C-D44D8528BF6F}"/>
              </a:ext>
            </a:extLst>
          </p:cNvPr>
          <p:cNvSpPr>
            <a:spLocks noGrp="1"/>
          </p:cNvSpPr>
          <p:nvPr>
            <p:ph idx="1"/>
          </p:nvPr>
        </p:nvSpPr>
        <p:spPr>
          <a:xfrm>
            <a:off x="475488" y="2052918"/>
            <a:ext cx="11236147" cy="4195481"/>
          </a:xfrm>
        </p:spPr>
        <p:txBody>
          <a:bodyPr>
            <a:normAutofit/>
          </a:bodyPr>
          <a:lstStyle/>
          <a:p>
            <a:r>
              <a:rPr lang="en-GB" sz="3200" dirty="0"/>
              <a:t>One of the most significant AR security vulnerabilities for wearable AR devices is physical damage</a:t>
            </a:r>
          </a:p>
          <a:p>
            <a:r>
              <a:rPr lang="en-GB" sz="3200" dirty="0"/>
              <a:t>Some wearables are more durable than others, but all devices have physical vulnerabilities</a:t>
            </a:r>
          </a:p>
          <a:p>
            <a:r>
              <a:rPr lang="en-GB" sz="3200" dirty="0"/>
              <a:t>Keeping them functional and secure- for example by not letting someone walk off with a headset that can be easily lost or stolen- is an essential aspect of safety</a:t>
            </a:r>
          </a:p>
        </p:txBody>
      </p:sp>
    </p:spTree>
    <p:extLst>
      <p:ext uri="{BB962C8B-B14F-4D97-AF65-F5344CB8AC3E}">
        <p14:creationId xmlns:p14="http://schemas.microsoft.com/office/powerpoint/2010/main" val="294757307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D7EEC-E6EF-BB8C-79FB-173473792D78}"/>
              </a:ext>
            </a:extLst>
          </p:cNvPr>
          <p:cNvSpPr>
            <a:spLocks noGrp="1"/>
          </p:cNvSpPr>
          <p:nvPr>
            <p:ph type="title"/>
          </p:nvPr>
        </p:nvSpPr>
        <p:spPr/>
        <p:txBody>
          <a:bodyPr/>
          <a:lstStyle/>
          <a:p>
            <a:pPr algn="ctr"/>
            <a:r>
              <a:rPr lang="en-GB" sz="4400" b="1" dirty="0"/>
              <a:t>Virtually Reality Damages</a:t>
            </a:r>
          </a:p>
        </p:txBody>
      </p:sp>
      <p:sp>
        <p:nvSpPr>
          <p:cNvPr id="3" name="Content Placeholder 2">
            <a:extLst>
              <a:ext uri="{FF2B5EF4-FFF2-40B4-BE49-F238E27FC236}">
                <a16:creationId xmlns:a16="http://schemas.microsoft.com/office/drawing/2014/main" id="{B17EF99D-1C18-2EAF-C4DF-2B8041A12187}"/>
              </a:ext>
            </a:extLst>
          </p:cNvPr>
          <p:cNvSpPr>
            <a:spLocks noGrp="1"/>
          </p:cNvSpPr>
          <p:nvPr>
            <p:ph idx="1"/>
          </p:nvPr>
        </p:nvSpPr>
        <p:spPr>
          <a:xfrm>
            <a:off x="409652" y="2052918"/>
            <a:ext cx="11309298" cy="4516132"/>
          </a:xfrm>
        </p:spPr>
        <p:txBody>
          <a:bodyPr>
            <a:normAutofit/>
          </a:bodyPr>
          <a:lstStyle/>
          <a:p>
            <a:r>
              <a:rPr lang="en-GB" sz="3200" dirty="0"/>
              <a:t>VR security threats are slightly different from AR since VR is limited to closed environments and doesn’t involve interactions with the real physical world</a:t>
            </a:r>
          </a:p>
          <a:p>
            <a:r>
              <a:rPr lang="en-GB" sz="3200" dirty="0"/>
              <a:t>Regardless, VR headsets cover the user’s entire vision, which can be dangerous if hackers take over the device</a:t>
            </a:r>
          </a:p>
          <a:p>
            <a:r>
              <a:rPr lang="en-GB" sz="3200" dirty="0"/>
              <a:t>For example, they could manipulated content in ways that will cause dizziness or nausea in the user</a:t>
            </a:r>
          </a:p>
        </p:txBody>
      </p:sp>
    </p:spTree>
    <p:extLst>
      <p:ext uri="{BB962C8B-B14F-4D97-AF65-F5344CB8AC3E}">
        <p14:creationId xmlns:p14="http://schemas.microsoft.com/office/powerpoint/2010/main" val="40925007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055F6-6130-1976-79ED-FEAE0498216A}"/>
              </a:ext>
            </a:extLst>
          </p:cNvPr>
          <p:cNvSpPr>
            <a:spLocks noGrp="1"/>
          </p:cNvSpPr>
          <p:nvPr>
            <p:ph type="title"/>
          </p:nvPr>
        </p:nvSpPr>
        <p:spPr/>
        <p:txBody>
          <a:bodyPr/>
          <a:lstStyle/>
          <a:p>
            <a:pPr algn="ctr"/>
            <a:r>
              <a:rPr lang="en-GB" sz="4400" b="1" dirty="0"/>
              <a:t>VR Concerns</a:t>
            </a:r>
          </a:p>
        </p:txBody>
      </p:sp>
      <p:sp>
        <p:nvSpPr>
          <p:cNvPr id="3" name="Content Placeholder 2">
            <a:extLst>
              <a:ext uri="{FF2B5EF4-FFF2-40B4-BE49-F238E27FC236}">
                <a16:creationId xmlns:a16="http://schemas.microsoft.com/office/drawing/2014/main" id="{41E4510A-0CBE-CDE5-B7E8-900D314FFC0C}"/>
              </a:ext>
            </a:extLst>
          </p:cNvPr>
          <p:cNvSpPr>
            <a:spLocks noGrp="1"/>
          </p:cNvSpPr>
          <p:nvPr>
            <p:ph idx="1"/>
          </p:nvPr>
        </p:nvSpPr>
        <p:spPr/>
        <p:txBody>
          <a:bodyPr>
            <a:normAutofit/>
          </a:bodyPr>
          <a:lstStyle/>
          <a:p>
            <a:r>
              <a:rPr lang="en-GB" sz="3200" dirty="0"/>
              <a:t>A key VR privacy issue is the highly personal nature of the collected data- i.e., biometric data such as iris or retina scans, fingerprints and handprints, face geometry, and voice prints</a:t>
            </a:r>
          </a:p>
          <a:p>
            <a:r>
              <a:rPr lang="en-GB" sz="3200" dirty="0"/>
              <a:t>It is nearly impossible to anonymise VR and AR tracking data because individuals have unique patterns of movement</a:t>
            </a:r>
          </a:p>
        </p:txBody>
      </p:sp>
    </p:spTree>
    <p:extLst>
      <p:ext uri="{BB962C8B-B14F-4D97-AF65-F5344CB8AC3E}">
        <p14:creationId xmlns:p14="http://schemas.microsoft.com/office/powerpoint/2010/main" val="210952383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21271-CB9F-7D3E-307E-311AB4ADBC6F}"/>
              </a:ext>
            </a:extLst>
          </p:cNvPr>
          <p:cNvSpPr>
            <a:spLocks noGrp="1"/>
          </p:cNvSpPr>
          <p:nvPr>
            <p:ph type="title"/>
          </p:nvPr>
        </p:nvSpPr>
        <p:spPr/>
        <p:txBody>
          <a:bodyPr/>
          <a:lstStyle/>
          <a:p>
            <a:pPr algn="ctr"/>
            <a:r>
              <a:rPr lang="en-GB" sz="4400" b="1" dirty="0"/>
              <a:t>VR Concerns</a:t>
            </a:r>
          </a:p>
        </p:txBody>
      </p:sp>
      <p:sp>
        <p:nvSpPr>
          <p:cNvPr id="3" name="Content Placeholder 2">
            <a:extLst>
              <a:ext uri="{FF2B5EF4-FFF2-40B4-BE49-F238E27FC236}">
                <a16:creationId xmlns:a16="http://schemas.microsoft.com/office/drawing/2014/main" id="{09A4739C-E71F-E273-23FB-6B5E4DE3B4B9}"/>
              </a:ext>
            </a:extLst>
          </p:cNvPr>
          <p:cNvSpPr>
            <a:spLocks noGrp="1"/>
          </p:cNvSpPr>
          <p:nvPr>
            <p:ph idx="1"/>
          </p:nvPr>
        </p:nvSpPr>
        <p:spPr/>
        <p:txBody>
          <a:bodyPr>
            <a:normAutofit lnSpcReduction="10000"/>
          </a:bodyPr>
          <a:lstStyle/>
          <a:p>
            <a:r>
              <a:rPr lang="en-GB" sz="3200" dirty="0"/>
              <a:t>Using the behavioural and biological information collected in VR headsets, researchers have identified users with a very high degree of accuracy- presenting a real problem if VR systems are hacked</a:t>
            </a:r>
          </a:p>
          <a:p>
            <a:r>
              <a:rPr lang="en-GB" sz="3200" dirty="0"/>
              <a:t>Just like post codes, IP addresses, and voiceprints, VR and AR tracking data should be considered potential ‘personally identifiable information (PII)’</a:t>
            </a:r>
          </a:p>
        </p:txBody>
      </p:sp>
    </p:spTree>
    <p:extLst>
      <p:ext uri="{BB962C8B-B14F-4D97-AF65-F5344CB8AC3E}">
        <p14:creationId xmlns:p14="http://schemas.microsoft.com/office/powerpoint/2010/main" val="294344132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9894B-6DDD-E518-59A0-755E3F9D1A91}"/>
              </a:ext>
            </a:extLst>
          </p:cNvPr>
          <p:cNvSpPr>
            <a:spLocks noGrp="1"/>
          </p:cNvSpPr>
          <p:nvPr>
            <p:ph type="title"/>
          </p:nvPr>
        </p:nvSpPr>
        <p:spPr/>
        <p:txBody>
          <a:bodyPr/>
          <a:lstStyle/>
          <a:p>
            <a:pPr algn="ctr"/>
            <a:r>
              <a:rPr lang="en-GB" sz="4400" b="1" dirty="0"/>
              <a:t>VR Concerns</a:t>
            </a:r>
          </a:p>
        </p:txBody>
      </p:sp>
      <p:sp>
        <p:nvSpPr>
          <p:cNvPr id="3" name="Content Placeholder 2">
            <a:extLst>
              <a:ext uri="{FF2B5EF4-FFF2-40B4-BE49-F238E27FC236}">
                <a16:creationId xmlns:a16="http://schemas.microsoft.com/office/drawing/2014/main" id="{7F9F7882-157B-B40B-88FA-D05D9E1BE94B}"/>
              </a:ext>
            </a:extLst>
          </p:cNvPr>
          <p:cNvSpPr>
            <a:spLocks noGrp="1"/>
          </p:cNvSpPr>
          <p:nvPr>
            <p:ph idx="1"/>
          </p:nvPr>
        </p:nvSpPr>
        <p:spPr/>
        <p:txBody>
          <a:bodyPr>
            <a:normAutofit lnSpcReduction="10000"/>
          </a:bodyPr>
          <a:lstStyle/>
          <a:p>
            <a:r>
              <a:rPr lang="en-GB" sz="3200" dirty="0"/>
              <a:t>It can be regarded as PII because other parties can use it to distinguish or trace an individual’s identity</a:t>
            </a:r>
          </a:p>
          <a:p>
            <a:r>
              <a:rPr lang="en-GB" sz="3200" dirty="0"/>
              <a:t>This can be either alone or when combined with other personal or identifying information</a:t>
            </a:r>
          </a:p>
          <a:p>
            <a:r>
              <a:rPr lang="en-GB" sz="3200" dirty="0"/>
              <a:t>This makes VR privacy a significant concern</a:t>
            </a:r>
          </a:p>
        </p:txBody>
      </p:sp>
    </p:spTree>
    <p:extLst>
      <p:ext uri="{BB962C8B-B14F-4D97-AF65-F5344CB8AC3E}">
        <p14:creationId xmlns:p14="http://schemas.microsoft.com/office/powerpoint/2010/main" val="272648293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2EB55-08D7-7BF9-8C1F-4066E6DBEB8A}"/>
              </a:ext>
            </a:extLst>
          </p:cNvPr>
          <p:cNvSpPr>
            <a:spLocks noGrp="1"/>
          </p:cNvSpPr>
          <p:nvPr>
            <p:ph type="title"/>
          </p:nvPr>
        </p:nvSpPr>
        <p:spPr/>
        <p:txBody>
          <a:bodyPr/>
          <a:lstStyle/>
          <a:p>
            <a:pPr algn="ctr"/>
            <a:r>
              <a:rPr lang="en-GB" sz="4400" b="1" dirty="0"/>
              <a:t>VR Concerns Biometric Data Finger Tracking</a:t>
            </a:r>
          </a:p>
        </p:txBody>
      </p:sp>
      <p:sp>
        <p:nvSpPr>
          <p:cNvPr id="3" name="Content Placeholder 2">
            <a:extLst>
              <a:ext uri="{FF2B5EF4-FFF2-40B4-BE49-F238E27FC236}">
                <a16:creationId xmlns:a16="http://schemas.microsoft.com/office/drawing/2014/main" id="{07298C0B-8046-83A1-7E01-7C50D09BA815}"/>
              </a:ext>
            </a:extLst>
          </p:cNvPr>
          <p:cNvSpPr>
            <a:spLocks noGrp="1"/>
          </p:cNvSpPr>
          <p:nvPr>
            <p:ph idx="1"/>
          </p:nvPr>
        </p:nvSpPr>
        <p:spPr>
          <a:xfrm>
            <a:off x="504750" y="2052918"/>
            <a:ext cx="11133734" cy="4538077"/>
          </a:xfrm>
        </p:spPr>
        <p:txBody>
          <a:bodyPr>
            <a:normAutofit lnSpcReduction="10000"/>
          </a:bodyPr>
          <a:lstStyle/>
          <a:p>
            <a:r>
              <a:rPr lang="en-GB" sz="3200" dirty="0"/>
              <a:t>In the virtual world a user might use hand gestures in the same way they would in the real world</a:t>
            </a:r>
          </a:p>
          <a:p>
            <a:r>
              <a:rPr lang="en-GB" sz="3200" dirty="0"/>
              <a:t>For example, by using fingers to type the code on a virtual keypad</a:t>
            </a:r>
          </a:p>
          <a:p>
            <a:r>
              <a:rPr lang="en-GB" sz="3200" dirty="0"/>
              <a:t>However, doing this means the system records and transmits the finger tracking data showing fingers typing a PIN</a:t>
            </a:r>
          </a:p>
          <a:p>
            <a:r>
              <a:rPr lang="en-GB" sz="3200" dirty="0"/>
              <a:t>If an attacker can capture that data, they will be able to recreate a user’s PIN</a:t>
            </a:r>
          </a:p>
        </p:txBody>
      </p:sp>
    </p:spTree>
    <p:extLst>
      <p:ext uri="{BB962C8B-B14F-4D97-AF65-F5344CB8AC3E}">
        <p14:creationId xmlns:p14="http://schemas.microsoft.com/office/powerpoint/2010/main" val="176704077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31CF-1E5D-D89A-E843-0944C692A36F}"/>
              </a:ext>
            </a:extLst>
          </p:cNvPr>
          <p:cNvSpPr>
            <a:spLocks noGrp="1"/>
          </p:cNvSpPr>
          <p:nvPr>
            <p:ph type="title"/>
          </p:nvPr>
        </p:nvSpPr>
        <p:spPr/>
        <p:txBody>
          <a:bodyPr/>
          <a:lstStyle/>
          <a:p>
            <a:pPr algn="ctr"/>
            <a:r>
              <a:rPr lang="en-GB" sz="4400" b="1" dirty="0"/>
              <a:t>VR Concerns Eye-Tracking</a:t>
            </a:r>
          </a:p>
        </p:txBody>
      </p:sp>
      <p:sp>
        <p:nvSpPr>
          <p:cNvPr id="3" name="Content Placeholder 2">
            <a:extLst>
              <a:ext uri="{FF2B5EF4-FFF2-40B4-BE49-F238E27FC236}">
                <a16:creationId xmlns:a16="http://schemas.microsoft.com/office/drawing/2014/main" id="{2CAEF4EB-4FB9-FA98-3496-0F4EF833B7BC}"/>
              </a:ext>
            </a:extLst>
          </p:cNvPr>
          <p:cNvSpPr>
            <a:spLocks noGrp="1"/>
          </p:cNvSpPr>
          <p:nvPr>
            <p:ph idx="1"/>
          </p:nvPr>
        </p:nvSpPr>
        <p:spPr/>
        <p:txBody>
          <a:bodyPr>
            <a:normAutofit/>
          </a:bodyPr>
          <a:lstStyle/>
          <a:p>
            <a:r>
              <a:rPr lang="en-GB" sz="3200" dirty="0"/>
              <a:t>Some VR &amp; AR headsets may also include eye-tracking.  This data could provide additional value to malicious actors</a:t>
            </a:r>
          </a:p>
          <a:p>
            <a:r>
              <a:rPr lang="en-GB" sz="3200" dirty="0"/>
              <a:t>Knowing precisely what a user is looking at could reveal valuable information to an attacker- which they can capture to recreate user actions</a:t>
            </a:r>
          </a:p>
        </p:txBody>
      </p:sp>
    </p:spTree>
    <p:extLst>
      <p:ext uri="{BB962C8B-B14F-4D97-AF65-F5344CB8AC3E}">
        <p14:creationId xmlns:p14="http://schemas.microsoft.com/office/powerpoint/2010/main" val="133257134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3933A-E7CF-53DD-1385-FF43201E35EF}"/>
              </a:ext>
            </a:extLst>
          </p:cNvPr>
          <p:cNvSpPr>
            <a:spLocks noGrp="1"/>
          </p:cNvSpPr>
          <p:nvPr>
            <p:ph type="title"/>
          </p:nvPr>
        </p:nvSpPr>
        <p:spPr/>
        <p:txBody>
          <a:bodyPr/>
          <a:lstStyle/>
          <a:p>
            <a:pPr algn="ctr"/>
            <a:r>
              <a:rPr lang="en-GB" sz="4400" b="1" dirty="0"/>
              <a:t>VR Concerns </a:t>
            </a:r>
            <a:r>
              <a:rPr lang="en-GB" sz="4400" b="1" dirty="0" err="1"/>
              <a:t>Ransonware</a:t>
            </a:r>
            <a:endParaRPr lang="en-GB" sz="4400" b="1" dirty="0"/>
          </a:p>
        </p:txBody>
      </p:sp>
      <p:sp>
        <p:nvSpPr>
          <p:cNvPr id="3" name="Content Placeholder 2">
            <a:extLst>
              <a:ext uri="{FF2B5EF4-FFF2-40B4-BE49-F238E27FC236}">
                <a16:creationId xmlns:a16="http://schemas.microsoft.com/office/drawing/2014/main" id="{FDA70D83-EC54-9848-A031-DD171E08DE5D}"/>
              </a:ext>
            </a:extLst>
          </p:cNvPr>
          <p:cNvSpPr>
            <a:spLocks noGrp="1"/>
          </p:cNvSpPr>
          <p:nvPr>
            <p:ph idx="1"/>
          </p:nvPr>
        </p:nvSpPr>
        <p:spPr/>
        <p:txBody>
          <a:bodyPr>
            <a:normAutofit/>
          </a:bodyPr>
          <a:lstStyle/>
          <a:p>
            <a:r>
              <a:rPr lang="en-GB" sz="3200" dirty="0"/>
              <a:t>Attackers may also inject features into VR platforms designed to mislead users into giving away personal information</a:t>
            </a:r>
          </a:p>
          <a:p>
            <a:r>
              <a:rPr lang="en-GB" sz="3200" dirty="0"/>
              <a:t>As with AR, this create scope for ransomware attacks, where malicious actors sabotage platforms before asking for a ransom</a:t>
            </a:r>
          </a:p>
        </p:txBody>
      </p:sp>
    </p:spTree>
    <p:extLst>
      <p:ext uri="{BB962C8B-B14F-4D97-AF65-F5344CB8AC3E}">
        <p14:creationId xmlns:p14="http://schemas.microsoft.com/office/powerpoint/2010/main" val="85711831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31B1E-C8B1-EB46-4F78-7056F8C230BD}"/>
              </a:ext>
            </a:extLst>
          </p:cNvPr>
          <p:cNvSpPr>
            <a:spLocks noGrp="1"/>
          </p:cNvSpPr>
          <p:nvPr>
            <p:ph type="title"/>
          </p:nvPr>
        </p:nvSpPr>
        <p:spPr/>
        <p:txBody>
          <a:bodyPr/>
          <a:lstStyle/>
          <a:p>
            <a:pPr algn="ctr"/>
            <a:r>
              <a:rPr lang="en-GB" sz="4400" b="1" dirty="0"/>
              <a:t>VR Concerns Fake Identities or ‘Deepfakes’</a:t>
            </a:r>
          </a:p>
        </p:txBody>
      </p:sp>
      <p:sp>
        <p:nvSpPr>
          <p:cNvPr id="3" name="Content Placeholder 2">
            <a:extLst>
              <a:ext uri="{FF2B5EF4-FFF2-40B4-BE49-F238E27FC236}">
                <a16:creationId xmlns:a16="http://schemas.microsoft.com/office/drawing/2014/main" id="{772E3173-9BF4-E2EA-39BF-0FAAC8CA4631}"/>
              </a:ext>
            </a:extLst>
          </p:cNvPr>
          <p:cNvSpPr>
            <a:spLocks noGrp="1"/>
          </p:cNvSpPr>
          <p:nvPr>
            <p:ph idx="1"/>
          </p:nvPr>
        </p:nvSpPr>
        <p:spPr>
          <a:xfrm>
            <a:off x="482804" y="2052918"/>
            <a:ext cx="11206886" cy="4435664"/>
          </a:xfrm>
        </p:spPr>
        <p:txBody>
          <a:bodyPr>
            <a:normAutofit/>
          </a:bodyPr>
          <a:lstStyle/>
          <a:p>
            <a:r>
              <a:rPr lang="en-GB" sz="3200" dirty="0"/>
              <a:t>Machine-learning technologies allow for manipulating voices and videos to the extent they still look like genuine footage</a:t>
            </a:r>
          </a:p>
          <a:p>
            <a:r>
              <a:rPr lang="en-GB" sz="3200" dirty="0"/>
              <a:t>If a hacker can access the motion-tracking data from a VR headset, they can potentially use it to create replica (Deepfakes) and undermine VR security</a:t>
            </a:r>
          </a:p>
          <a:p>
            <a:r>
              <a:rPr lang="en-GB" sz="3200" dirty="0"/>
              <a:t>They can then superimpose this on someone else’s VR experience to carry out a social engineering attack</a:t>
            </a:r>
          </a:p>
        </p:txBody>
      </p:sp>
    </p:spTree>
    <p:extLst>
      <p:ext uri="{BB962C8B-B14F-4D97-AF65-F5344CB8AC3E}">
        <p14:creationId xmlns:p14="http://schemas.microsoft.com/office/powerpoint/2010/main" val="40665667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1E1A6-A556-95BC-7BF2-8733863DB26E}"/>
              </a:ext>
            </a:extLst>
          </p:cNvPr>
          <p:cNvSpPr>
            <a:spLocks noGrp="1"/>
          </p:cNvSpPr>
          <p:nvPr>
            <p:ph type="title"/>
          </p:nvPr>
        </p:nvSpPr>
        <p:spPr/>
        <p:txBody>
          <a:bodyPr/>
          <a:lstStyle/>
          <a:p>
            <a:pPr algn="ctr"/>
            <a:r>
              <a:rPr lang="en-GB" sz="4400" b="1" dirty="0"/>
              <a:t>VR Concerns</a:t>
            </a:r>
          </a:p>
        </p:txBody>
      </p:sp>
      <p:sp>
        <p:nvSpPr>
          <p:cNvPr id="3" name="Content Placeholder 2">
            <a:extLst>
              <a:ext uri="{FF2B5EF4-FFF2-40B4-BE49-F238E27FC236}">
                <a16:creationId xmlns:a16="http://schemas.microsoft.com/office/drawing/2014/main" id="{2217AA54-2B6F-2E0D-1038-C51377A270AB}"/>
              </a:ext>
            </a:extLst>
          </p:cNvPr>
          <p:cNvSpPr>
            <a:spLocks noGrp="1"/>
          </p:cNvSpPr>
          <p:nvPr>
            <p:ph idx="1"/>
          </p:nvPr>
        </p:nvSpPr>
        <p:spPr>
          <a:xfrm>
            <a:off x="475488" y="2052918"/>
            <a:ext cx="10285171" cy="4195481"/>
          </a:xfrm>
        </p:spPr>
        <p:txBody>
          <a:bodyPr>
            <a:normAutofit lnSpcReduction="10000"/>
          </a:bodyPr>
          <a:lstStyle/>
          <a:p>
            <a:r>
              <a:rPr lang="en-GB" sz="3200" dirty="0"/>
              <a:t>One of the biggest VR dangers is that it completely blocks off a user’s visual and auditory connection to the outside world</a:t>
            </a:r>
          </a:p>
          <a:p>
            <a:r>
              <a:rPr lang="en-GB" sz="3200" dirty="0"/>
              <a:t>It is always important to evaluate the physical safety and security of the user’s environment first</a:t>
            </a:r>
          </a:p>
          <a:p>
            <a:r>
              <a:rPr lang="en-GB" sz="3200" dirty="0"/>
              <a:t>This also applies to AR, where users must maintain a good awareness of their surroundings, particularly in more immersive environments</a:t>
            </a:r>
          </a:p>
        </p:txBody>
      </p:sp>
    </p:spTree>
    <p:extLst>
      <p:ext uri="{BB962C8B-B14F-4D97-AF65-F5344CB8AC3E}">
        <p14:creationId xmlns:p14="http://schemas.microsoft.com/office/powerpoint/2010/main" val="401878805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35982-694B-005C-8019-E8F56F6EFBD2}"/>
              </a:ext>
            </a:extLst>
          </p:cNvPr>
          <p:cNvSpPr>
            <a:spLocks noGrp="1"/>
          </p:cNvSpPr>
          <p:nvPr>
            <p:ph type="title"/>
          </p:nvPr>
        </p:nvSpPr>
        <p:spPr/>
        <p:txBody>
          <a:bodyPr/>
          <a:lstStyle/>
          <a:p>
            <a:pPr algn="ctr"/>
            <a:r>
              <a:rPr lang="en-GB" sz="4400" b="1" dirty="0"/>
              <a:t>VR Concerns</a:t>
            </a:r>
          </a:p>
        </p:txBody>
      </p:sp>
      <p:sp>
        <p:nvSpPr>
          <p:cNvPr id="3" name="Content Placeholder 2">
            <a:extLst>
              <a:ext uri="{FF2B5EF4-FFF2-40B4-BE49-F238E27FC236}">
                <a16:creationId xmlns:a16="http://schemas.microsoft.com/office/drawing/2014/main" id="{BFD1977E-4FA5-EB57-B55F-8D3B9513516F}"/>
              </a:ext>
            </a:extLst>
          </p:cNvPr>
          <p:cNvSpPr>
            <a:spLocks noGrp="1"/>
          </p:cNvSpPr>
          <p:nvPr>
            <p:ph idx="1"/>
          </p:nvPr>
        </p:nvSpPr>
        <p:spPr/>
        <p:txBody>
          <a:bodyPr>
            <a:normAutofit/>
          </a:bodyPr>
          <a:lstStyle/>
          <a:p>
            <a:r>
              <a:rPr lang="en-GB" sz="3200" dirty="0"/>
              <a:t>Potential for addiction</a:t>
            </a:r>
          </a:p>
          <a:p>
            <a:r>
              <a:rPr lang="en-GB" sz="3200" dirty="0"/>
              <a:t>Health effects- such as feeling dizzy, nauseous, or spatially unaware</a:t>
            </a:r>
          </a:p>
          <a:p>
            <a:r>
              <a:rPr lang="en-GB" sz="3200" dirty="0"/>
              <a:t>Loss of human connection</a:t>
            </a:r>
          </a:p>
        </p:txBody>
      </p:sp>
    </p:spTree>
    <p:extLst>
      <p:ext uri="{BB962C8B-B14F-4D97-AF65-F5344CB8AC3E}">
        <p14:creationId xmlns:p14="http://schemas.microsoft.com/office/powerpoint/2010/main" val="247951039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3CBAF-D79B-D6A2-CCD7-641F047F7B58}"/>
              </a:ext>
            </a:extLst>
          </p:cNvPr>
          <p:cNvSpPr>
            <a:spLocks noGrp="1"/>
          </p:cNvSpPr>
          <p:nvPr>
            <p:ph type="title"/>
          </p:nvPr>
        </p:nvSpPr>
        <p:spPr/>
        <p:txBody>
          <a:bodyPr/>
          <a:lstStyle/>
          <a:p>
            <a:pPr algn="ctr"/>
            <a:r>
              <a:rPr lang="en-GB" sz="4400" b="1" dirty="0"/>
              <a:t>How to Stay Safe When Using VR and AR Systems</a:t>
            </a:r>
          </a:p>
        </p:txBody>
      </p:sp>
      <p:sp>
        <p:nvSpPr>
          <p:cNvPr id="3" name="Content Placeholder 2">
            <a:extLst>
              <a:ext uri="{FF2B5EF4-FFF2-40B4-BE49-F238E27FC236}">
                <a16:creationId xmlns:a16="http://schemas.microsoft.com/office/drawing/2014/main" id="{8BC563EE-FBAE-FDFC-A861-48CAA16E9395}"/>
              </a:ext>
            </a:extLst>
          </p:cNvPr>
          <p:cNvSpPr>
            <a:spLocks noGrp="1"/>
          </p:cNvSpPr>
          <p:nvPr>
            <p:ph idx="1"/>
          </p:nvPr>
        </p:nvSpPr>
        <p:spPr/>
        <p:txBody>
          <a:bodyPr>
            <a:normAutofit/>
          </a:bodyPr>
          <a:lstStyle/>
          <a:p>
            <a:pPr marL="514350" indent="-514350">
              <a:buAutoNum type="arabicPeriod"/>
            </a:pPr>
            <a:r>
              <a:rPr lang="en-GB" sz="3200" dirty="0"/>
              <a:t>Avoid disclosing information that is too personal</a:t>
            </a:r>
          </a:p>
          <a:p>
            <a:pPr marL="514350" indent="-514350">
              <a:buAutoNum type="arabicPeriod"/>
            </a:pPr>
            <a:r>
              <a:rPr lang="en-GB" sz="3200" dirty="0"/>
              <a:t>Review privacy policies</a:t>
            </a:r>
          </a:p>
          <a:p>
            <a:pPr marL="514350" indent="-514350">
              <a:buAutoNum type="arabicPeriod"/>
            </a:pPr>
            <a:r>
              <a:rPr lang="en-GB" sz="3200" dirty="0"/>
              <a:t>Use a VPN</a:t>
            </a:r>
          </a:p>
          <a:p>
            <a:pPr marL="514350" indent="-514350">
              <a:buAutoNum type="arabicPeriod"/>
            </a:pPr>
            <a:r>
              <a:rPr lang="en-GB" sz="3200" dirty="0"/>
              <a:t>Keep firmware up to date</a:t>
            </a:r>
          </a:p>
          <a:p>
            <a:pPr marL="514350" indent="-514350">
              <a:buAutoNum type="arabicPeriod"/>
            </a:pPr>
            <a:r>
              <a:rPr lang="en-GB" sz="3200" dirty="0"/>
              <a:t>Use comprehensive antivirus software</a:t>
            </a:r>
          </a:p>
        </p:txBody>
      </p:sp>
    </p:spTree>
    <p:extLst>
      <p:ext uri="{BB962C8B-B14F-4D97-AF65-F5344CB8AC3E}">
        <p14:creationId xmlns:p14="http://schemas.microsoft.com/office/powerpoint/2010/main" val="279340410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6E60C-DFE2-24B5-64D8-54A7B2EF23CE}"/>
              </a:ext>
            </a:extLst>
          </p:cNvPr>
          <p:cNvSpPr>
            <a:spLocks noGrp="1"/>
          </p:cNvSpPr>
          <p:nvPr>
            <p:ph type="title"/>
          </p:nvPr>
        </p:nvSpPr>
        <p:spPr/>
        <p:txBody>
          <a:bodyPr/>
          <a:lstStyle/>
          <a:p>
            <a:pPr algn="ctr"/>
            <a:r>
              <a:rPr lang="en-GB" sz="4400" b="1" dirty="0"/>
              <a:t>Avoid Disclosing Information</a:t>
            </a:r>
          </a:p>
        </p:txBody>
      </p:sp>
      <p:sp>
        <p:nvSpPr>
          <p:cNvPr id="3" name="Content Placeholder 2">
            <a:extLst>
              <a:ext uri="{FF2B5EF4-FFF2-40B4-BE49-F238E27FC236}">
                <a16:creationId xmlns:a16="http://schemas.microsoft.com/office/drawing/2014/main" id="{76AF1FFB-3397-1F40-5019-46CE443A4C89}"/>
              </a:ext>
            </a:extLst>
          </p:cNvPr>
          <p:cNvSpPr>
            <a:spLocks noGrp="1"/>
          </p:cNvSpPr>
          <p:nvPr>
            <p:ph idx="1"/>
          </p:nvPr>
        </p:nvSpPr>
        <p:spPr/>
        <p:txBody>
          <a:bodyPr>
            <a:normAutofit/>
          </a:bodyPr>
          <a:lstStyle/>
          <a:p>
            <a:r>
              <a:rPr lang="en-GB" sz="3200" dirty="0"/>
              <a:t>Don’t disclose any information that is too personal or doesn’t need to be disclosed</a:t>
            </a:r>
          </a:p>
          <a:p>
            <a:r>
              <a:rPr lang="en-GB" sz="3200" dirty="0"/>
              <a:t>It is one thing to set up an account with your email but don’t set up payment card unless you are purchasing something</a:t>
            </a:r>
          </a:p>
        </p:txBody>
      </p:sp>
    </p:spTree>
    <p:extLst>
      <p:ext uri="{BB962C8B-B14F-4D97-AF65-F5344CB8AC3E}">
        <p14:creationId xmlns:p14="http://schemas.microsoft.com/office/powerpoint/2010/main" val="133072057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18E67-0823-E77B-1D35-3E0375F06C93}"/>
              </a:ext>
            </a:extLst>
          </p:cNvPr>
          <p:cNvSpPr>
            <a:spLocks noGrp="1"/>
          </p:cNvSpPr>
          <p:nvPr>
            <p:ph type="title"/>
          </p:nvPr>
        </p:nvSpPr>
        <p:spPr/>
        <p:txBody>
          <a:bodyPr/>
          <a:lstStyle/>
          <a:p>
            <a:pPr algn="ctr"/>
            <a:r>
              <a:rPr lang="en-GB" sz="4400" b="1" dirty="0"/>
              <a:t>Review Privacy Policies</a:t>
            </a:r>
          </a:p>
        </p:txBody>
      </p:sp>
      <p:sp>
        <p:nvSpPr>
          <p:cNvPr id="3" name="Content Placeholder 2">
            <a:extLst>
              <a:ext uri="{FF2B5EF4-FFF2-40B4-BE49-F238E27FC236}">
                <a16:creationId xmlns:a16="http://schemas.microsoft.com/office/drawing/2014/main" id="{CB9C0BD3-EA5B-613D-6F0B-7B41D0266B2F}"/>
              </a:ext>
            </a:extLst>
          </p:cNvPr>
          <p:cNvSpPr>
            <a:spLocks noGrp="1"/>
          </p:cNvSpPr>
          <p:nvPr>
            <p:ph idx="1"/>
          </p:nvPr>
        </p:nvSpPr>
        <p:spPr/>
        <p:txBody>
          <a:bodyPr>
            <a:normAutofit/>
          </a:bodyPr>
          <a:lstStyle/>
          <a:p>
            <a:r>
              <a:rPr lang="en-GB" sz="3200" dirty="0"/>
              <a:t>It’s worth trying to find out how the companies behind AR and VR platforms store your data and what they do with it</a:t>
            </a:r>
          </a:p>
          <a:p>
            <a:r>
              <a:rPr lang="en-GB" sz="3200" dirty="0"/>
              <a:t>For example, are they sharing your data with third parties</a:t>
            </a:r>
          </a:p>
          <a:p>
            <a:r>
              <a:rPr lang="en-GB" sz="3200" dirty="0"/>
              <a:t>What kind of data are they sharing and collecting?</a:t>
            </a:r>
          </a:p>
        </p:txBody>
      </p:sp>
    </p:spTree>
    <p:extLst>
      <p:ext uri="{BB962C8B-B14F-4D97-AF65-F5344CB8AC3E}">
        <p14:creationId xmlns:p14="http://schemas.microsoft.com/office/powerpoint/2010/main" val="106167375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99BF7-A1F5-3BDB-F2E6-FF16DB2B57D6}"/>
              </a:ext>
            </a:extLst>
          </p:cNvPr>
          <p:cNvSpPr>
            <a:spLocks noGrp="1"/>
          </p:cNvSpPr>
          <p:nvPr>
            <p:ph type="title"/>
          </p:nvPr>
        </p:nvSpPr>
        <p:spPr/>
        <p:txBody>
          <a:bodyPr/>
          <a:lstStyle/>
          <a:p>
            <a:pPr algn="ctr"/>
            <a:r>
              <a:rPr lang="en-GB" sz="4400" b="1" dirty="0"/>
              <a:t>Use a VPN</a:t>
            </a:r>
          </a:p>
        </p:txBody>
      </p:sp>
      <p:sp>
        <p:nvSpPr>
          <p:cNvPr id="3" name="Content Placeholder 2">
            <a:extLst>
              <a:ext uri="{FF2B5EF4-FFF2-40B4-BE49-F238E27FC236}">
                <a16:creationId xmlns:a16="http://schemas.microsoft.com/office/drawing/2014/main" id="{E8C56683-3C4B-2E96-1C22-94F99E50340F}"/>
              </a:ext>
            </a:extLst>
          </p:cNvPr>
          <p:cNvSpPr>
            <a:spLocks noGrp="1"/>
          </p:cNvSpPr>
          <p:nvPr>
            <p:ph idx="1"/>
          </p:nvPr>
        </p:nvSpPr>
        <p:spPr>
          <a:xfrm>
            <a:off x="468173" y="1623973"/>
            <a:ext cx="11294669" cy="4952391"/>
          </a:xfrm>
        </p:spPr>
        <p:txBody>
          <a:bodyPr>
            <a:normAutofit/>
          </a:bodyPr>
          <a:lstStyle/>
          <a:p>
            <a:r>
              <a:rPr lang="en-GB" sz="3200" dirty="0"/>
              <a:t>One way to keep your identity and data private on the web is by using a VPN service</a:t>
            </a:r>
          </a:p>
          <a:p>
            <a:r>
              <a:rPr lang="en-GB" sz="3200" dirty="0"/>
              <a:t>If you need to disclose sensitive information, using a VPN can protect you from having that information compromised</a:t>
            </a:r>
          </a:p>
          <a:p>
            <a:r>
              <a:rPr lang="en-GB" sz="3200" dirty="0"/>
              <a:t>Advanced encryption and an altered IP address work together to keep your identity and data private</a:t>
            </a:r>
          </a:p>
          <a:p>
            <a:r>
              <a:rPr lang="en-GB" sz="3200" dirty="0"/>
              <a:t>With developments in AR and VR the VPN model with likely expand within these tech realities</a:t>
            </a:r>
          </a:p>
        </p:txBody>
      </p:sp>
    </p:spTree>
    <p:extLst>
      <p:ext uri="{BB962C8B-B14F-4D97-AF65-F5344CB8AC3E}">
        <p14:creationId xmlns:p14="http://schemas.microsoft.com/office/powerpoint/2010/main" val="287656049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53265-6065-3E33-9413-C196864B5534}"/>
              </a:ext>
            </a:extLst>
          </p:cNvPr>
          <p:cNvSpPr>
            <a:spLocks noGrp="1"/>
          </p:cNvSpPr>
          <p:nvPr>
            <p:ph type="title"/>
          </p:nvPr>
        </p:nvSpPr>
        <p:spPr/>
        <p:txBody>
          <a:bodyPr/>
          <a:lstStyle/>
          <a:p>
            <a:pPr algn="ctr"/>
            <a:r>
              <a:rPr lang="en-GB" sz="4400" b="1" dirty="0"/>
              <a:t>Keep Firmware Up To Date</a:t>
            </a:r>
          </a:p>
        </p:txBody>
      </p:sp>
      <p:sp>
        <p:nvSpPr>
          <p:cNvPr id="3" name="Content Placeholder 2">
            <a:extLst>
              <a:ext uri="{FF2B5EF4-FFF2-40B4-BE49-F238E27FC236}">
                <a16:creationId xmlns:a16="http://schemas.microsoft.com/office/drawing/2014/main" id="{7D601648-72CB-E38E-1723-11DA1EA9D613}"/>
              </a:ext>
            </a:extLst>
          </p:cNvPr>
          <p:cNvSpPr>
            <a:spLocks noGrp="1"/>
          </p:cNvSpPr>
          <p:nvPr>
            <p:ph idx="1"/>
          </p:nvPr>
        </p:nvSpPr>
        <p:spPr/>
        <p:txBody>
          <a:bodyPr>
            <a:normAutofit/>
          </a:bodyPr>
          <a:lstStyle/>
          <a:p>
            <a:r>
              <a:rPr lang="en-GB" sz="3200" dirty="0"/>
              <a:t>For VR headsets and AR wearables, it is vital to keep firmware up to date</a:t>
            </a:r>
          </a:p>
          <a:p>
            <a:r>
              <a:rPr lang="en-GB" sz="3200" dirty="0"/>
              <a:t>As well as adding new features and improving existing ones, updates help to patch security flaws</a:t>
            </a:r>
          </a:p>
        </p:txBody>
      </p:sp>
    </p:spTree>
    <p:extLst>
      <p:ext uri="{BB962C8B-B14F-4D97-AF65-F5344CB8AC3E}">
        <p14:creationId xmlns:p14="http://schemas.microsoft.com/office/powerpoint/2010/main" val="37422946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81339-3C8A-43C8-4A82-65C716C4D01B}"/>
              </a:ext>
            </a:extLst>
          </p:cNvPr>
          <p:cNvSpPr>
            <a:spLocks noGrp="1"/>
          </p:cNvSpPr>
          <p:nvPr>
            <p:ph type="title"/>
          </p:nvPr>
        </p:nvSpPr>
        <p:spPr/>
        <p:txBody>
          <a:bodyPr/>
          <a:lstStyle/>
          <a:p>
            <a:pPr algn="ctr"/>
            <a:r>
              <a:rPr lang="en-GB" sz="4400" b="1" dirty="0"/>
              <a:t>Use Comprehensive Antivirus Software</a:t>
            </a:r>
          </a:p>
        </p:txBody>
      </p:sp>
      <p:sp>
        <p:nvSpPr>
          <p:cNvPr id="3" name="Content Placeholder 2">
            <a:extLst>
              <a:ext uri="{FF2B5EF4-FFF2-40B4-BE49-F238E27FC236}">
                <a16:creationId xmlns:a16="http://schemas.microsoft.com/office/drawing/2014/main" id="{0C2CA5AC-D970-BA51-282F-690BFD7F754E}"/>
              </a:ext>
            </a:extLst>
          </p:cNvPr>
          <p:cNvSpPr>
            <a:spLocks noGrp="1"/>
          </p:cNvSpPr>
          <p:nvPr>
            <p:ph idx="1"/>
          </p:nvPr>
        </p:nvSpPr>
        <p:spPr/>
        <p:txBody>
          <a:bodyPr>
            <a:normAutofit/>
          </a:bodyPr>
          <a:lstStyle/>
          <a:p>
            <a:r>
              <a:rPr lang="en-GB" sz="3200" dirty="0"/>
              <a:t>In general, the best way to stay safe online is by using a proactive cybersecurity solution that provides robust protection from various online threats</a:t>
            </a:r>
          </a:p>
          <a:p>
            <a:r>
              <a:rPr lang="en-GB" sz="3200" dirty="0"/>
              <a:t>Such as viruses, malware, ransomware, spyware, </a:t>
            </a:r>
            <a:r>
              <a:rPr lang="en-GB" sz="3200" dirty="0" err="1"/>
              <a:t>phlishing</a:t>
            </a:r>
            <a:r>
              <a:rPr lang="en-GB" sz="3200" dirty="0"/>
              <a:t>, and other emerging internet security threats</a:t>
            </a:r>
          </a:p>
        </p:txBody>
      </p:sp>
    </p:spTree>
    <p:extLst>
      <p:ext uri="{BB962C8B-B14F-4D97-AF65-F5344CB8AC3E}">
        <p14:creationId xmlns:p14="http://schemas.microsoft.com/office/powerpoint/2010/main" val="80465221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4D620-ED2A-B71F-6016-01132BF92581}"/>
              </a:ext>
            </a:extLst>
          </p:cNvPr>
          <p:cNvSpPr>
            <a:spLocks noGrp="1"/>
          </p:cNvSpPr>
          <p:nvPr>
            <p:ph type="title"/>
          </p:nvPr>
        </p:nvSpPr>
        <p:spPr/>
        <p:txBody>
          <a:bodyPr/>
          <a:lstStyle/>
          <a:p>
            <a:pPr algn="ctr"/>
            <a:r>
              <a:rPr lang="en-GB" sz="4400" b="1" dirty="0"/>
              <a:t>Blackcat Ransomware</a:t>
            </a:r>
          </a:p>
        </p:txBody>
      </p:sp>
      <p:sp>
        <p:nvSpPr>
          <p:cNvPr id="3" name="Content Placeholder 2">
            <a:extLst>
              <a:ext uri="{FF2B5EF4-FFF2-40B4-BE49-F238E27FC236}">
                <a16:creationId xmlns:a16="http://schemas.microsoft.com/office/drawing/2014/main" id="{AAAECFE5-EFDA-C7BC-DC8C-5BAECE0F348D}"/>
              </a:ext>
            </a:extLst>
          </p:cNvPr>
          <p:cNvSpPr>
            <a:spLocks noGrp="1"/>
          </p:cNvSpPr>
          <p:nvPr>
            <p:ph idx="1"/>
          </p:nvPr>
        </p:nvSpPr>
        <p:spPr>
          <a:xfrm>
            <a:off x="438912" y="2052918"/>
            <a:ext cx="11250778" cy="4508816"/>
          </a:xfrm>
        </p:spPr>
        <p:txBody>
          <a:bodyPr>
            <a:normAutofit/>
          </a:bodyPr>
          <a:lstStyle/>
          <a:p>
            <a:r>
              <a:rPr lang="en-GB" sz="3200" dirty="0"/>
              <a:t>Operates as malicious software using Rust programming language</a:t>
            </a:r>
          </a:p>
          <a:p>
            <a:r>
              <a:rPr lang="en-GB" sz="3200" dirty="0"/>
              <a:t>Its adaptability extends to a wide range of target devices and potential vulnerabilities, often aligning with established threat activity groups</a:t>
            </a:r>
          </a:p>
          <a:p>
            <a:r>
              <a:rPr lang="en-GB" sz="3200" dirty="0"/>
              <a:t>Black cat employs a ruthless ‘triple extortion’ tactic, encrypting victim data, exfiltrating it, and the threat of exposing stolen data if the ransom remains unpaid</a:t>
            </a:r>
          </a:p>
        </p:txBody>
      </p:sp>
    </p:spTree>
    <p:extLst>
      <p:ext uri="{BB962C8B-B14F-4D97-AF65-F5344CB8AC3E}">
        <p14:creationId xmlns:p14="http://schemas.microsoft.com/office/powerpoint/2010/main" val="142202857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55956-E6E0-D8C3-6A72-18CF04365D70}"/>
              </a:ext>
            </a:extLst>
          </p:cNvPr>
          <p:cNvSpPr>
            <a:spLocks noGrp="1"/>
          </p:cNvSpPr>
          <p:nvPr>
            <p:ph type="title"/>
          </p:nvPr>
        </p:nvSpPr>
        <p:spPr/>
        <p:txBody>
          <a:bodyPr/>
          <a:lstStyle/>
          <a:p>
            <a:pPr algn="ctr"/>
            <a:r>
              <a:rPr lang="en-GB" sz="4400" b="1" dirty="0"/>
              <a:t>How Does Blackcat Ransomware Spread?</a:t>
            </a:r>
          </a:p>
        </p:txBody>
      </p:sp>
      <p:sp>
        <p:nvSpPr>
          <p:cNvPr id="3" name="Content Placeholder 2">
            <a:extLst>
              <a:ext uri="{FF2B5EF4-FFF2-40B4-BE49-F238E27FC236}">
                <a16:creationId xmlns:a16="http://schemas.microsoft.com/office/drawing/2014/main" id="{D2DDCB52-365A-AC50-3D39-7A9E415AA2A7}"/>
              </a:ext>
            </a:extLst>
          </p:cNvPr>
          <p:cNvSpPr>
            <a:spLocks noGrp="1"/>
          </p:cNvSpPr>
          <p:nvPr>
            <p:ph idx="1"/>
          </p:nvPr>
        </p:nvSpPr>
        <p:spPr/>
        <p:txBody>
          <a:bodyPr>
            <a:normAutofit/>
          </a:bodyPr>
          <a:lstStyle/>
          <a:p>
            <a:r>
              <a:rPr lang="en-GB" sz="3200" dirty="0"/>
              <a:t>Its primary mechanism of attack is through infected emails and malicious website links</a:t>
            </a:r>
          </a:p>
          <a:p>
            <a:r>
              <a:rPr lang="en-GB" sz="3200" dirty="0"/>
              <a:t>The Rust programming has exceptional attributes including speed, stability, superior memory management, and its capacity to circumvent established detection methods</a:t>
            </a:r>
          </a:p>
        </p:txBody>
      </p:sp>
    </p:spTree>
    <p:extLst>
      <p:ext uri="{BB962C8B-B14F-4D97-AF65-F5344CB8AC3E}">
        <p14:creationId xmlns:p14="http://schemas.microsoft.com/office/powerpoint/2010/main" val="368877549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D1DB3-0DCA-6CBB-03C9-87101846DECA}"/>
              </a:ext>
            </a:extLst>
          </p:cNvPr>
          <p:cNvSpPr>
            <a:spLocks noGrp="1"/>
          </p:cNvSpPr>
          <p:nvPr>
            <p:ph type="title"/>
          </p:nvPr>
        </p:nvSpPr>
        <p:spPr/>
        <p:txBody>
          <a:bodyPr/>
          <a:lstStyle/>
          <a:p>
            <a:pPr algn="ctr"/>
            <a:r>
              <a:rPr lang="en-GB" sz="4400" b="1" dirty="0"/>
              <a:t>How to Protect Against Blackcat Ransomware Attacks</a:t>
            </a:r>
          </a:p>
        </p:txBody>
      </p:sp>
      <p:sp>
        <p:nvSpPr>
          <p:cNvPr id="3" name="Content Placeholder 2">
            <a:extLst>
              <a:ext uri="{FF2B5EF4-FFF2-40B4-BE49-F238E27FC236}">
                <a16:creationId xmlns:a16="http://schemas.microsoft.com/office/drawing/2014/main" id="{B89A7126-20AE-B312-0C0C-EF514DB02AC4}"/>
              </a:ext>
            </a:extLst>
          </p:cNvPr>
          <p:cNvSpPr>
            <a:spLocks noGrp="1"/>
          </p:cNvSpPr>
          <p:nvPr>
            <p:ph idx="1"/>
          </p:nvPr>
        </p:nvSpPr>
        <p:spPr/>
        <p:txBody>
          <a:bodyPr>
            <a:normAutofit/>
          </a:bodyPr>
          <a:lstStyle/>
          <a:p>
            <a:pPr marL="514350" indent="-514350">
              <a:buAutoNum type="arabicPeriod"/>
            </a:pPr>
            <a:r>
              <a:rPr lang="en-GB" sz="3200" dirty="0"/>
              <a:t>Employee education</a:t>
            </a:r>
          </a:p>
          <a:p>
            <a:pPr marL="514350" indent="-514350">
              <a:buAutoNum type="arabicPeriod"/>
            </a:pPr>
            <a:r>
              <a:rPr lang="en-GB" sz="3200" dirty="0"/>
              <a:t>Data encryption and access controls</a:t>
            </a:r>
          </a:p>
          <a:p>
            <a:pPr marL="514350" indent="-514350">
              <a:buAutoNum type="arabicPeriod"/>
            </a:pPr>
            <a:r>
              <a:rPr lang="en-GB" sz="3200" dirty="0"/>
              <a:t>Data back up</a:t>
            </a:r>
          </a:p>
          <a:p>
            <a:pPr marL="514350" indent="-514350">
              <a:buAutoNum type="arabicPeriod"/>
            </a:pPr>
            <a:r>
              <a:rPr lang="en-GB" sz="3200" dirty="0"/>
              <a:t>Software updates</a:t>
            </a:r>
          </a:p>
        </p:txBody>
      </p:sp>
    </p:spTree>
    <p:extLst>
      <p:ext uri="{BB962C8B-B14F-4D97-AF65-F5344CB8AC3E}">
        <p14:creationId xmlns:p14="http://schemas.microsoft.com/office/powerpoint/2010/main" val="425276140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69F1E-657A-5DED-B120-F4956251D436}"/>
              </a:ext>
            </a:extLst>
          </p:cNvPr>
          <p:cNvSpPr>
            <a:spLocks noGrp="1"/>
          </p:cNvSpPr>
          <p:nvPr>
            <p:ph type="title"/>
          </p:nvPr>
        </p:nvSpPr>
        <p:spPr/>
        <p:txBody>
          <a:bodyPr/>
          <a:lstStyle/>
          <a:p>
            <a:pPr algn="ctr"/>
            <a:r>
              <a:rPr lang="en-GB" sz="4400" b="1" dirty="0"/>
              <a:t>What is Vidar Stealer?</a:t>
            </a:r>
          </a:p>
        </p:txBody>
      </p:sp>
      <p:sp>
        <p:nvSpPr>
          <p:cNvPr id="3" name="Content Placeholder 2">
            <a:extLst>
              <a:ext uri="{FF2B5EF4-FFF2-40B4-BE49-F238E27FC236}">
                <a16:creationId xmlns:a16="http://schemas.microsoft.com/office/drawing/2014/main" id="{A77176B4-EC3E-DFEB-229D-26F893E7C088}"/>
              </a:ext>
            </a:extLst>
          </p:cNvPr>
          <p:cNvSpPr>
            <a:spLocks noGrp="1"/>
          </p:cNvSpPr>
          <p:nvPr>
            <p:ph idx="1"/>
          </p:nvPr>
        </p:nvSpPr>
        <p:spPr/>
        <p:txBody>
          <a:bodyPr>
            <a:normAutofit/>
          </a:bodyPr>
          <a:lstStyle/>
          <a:p>
            <a:r>
              <a:rPr lang="en-GB" sz="3200" dirty="0"/>
              <a:t>Are specific types of malware that aim to attack devices and steal personal information and details of cryptocurrency wallets within the device’s systems</a:t>
            </a:r>
          </a:p>
        </p:txBody>
      </p:sp>
    </p:spTree>
    <p:extLst>
      <p:ext uri="{BB962C8B-B14F-4D97-AF65-F5344CB8AC3E}">
        <p14:creationId xmlns:p14="http://schemas.microsoft.com/office/powerpoint/2010/main" val="265922226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55681-C84F-1EC6-6824-DF4996499327}"/>
              </a:ext>
            </a:extLst>
          </p:cNvPr>
          <p:cNvSpPr>
            <a:spLocks noGrp="1"/>
          </p:cNvSpPr>
          <p:nvPr>
            <p:ph type="title"/>
          </p:nvPr>
        </p:nvSpPr>
        <p:spPr/>
        <p:txBody>
          <a:bodyPr/>
          <a:lstStyle/>
          <a:p>
            <a:pPr algn="ctr"/>
            <a:r>
              <a:rPr lang="en-GB" sz="4400" b="1" dirty="0"/>
              <a:t>How Does Vidar Stealer Work?</a:t>
            </a:r>
          </a:p>
        </p:txBody>
      </p:sp>
      <p:sp>
        <p:nvSpPr>
          <p:cNvPr id="3" name="Content Placeholder 2">
            <a:extLst>
              <a:ext uri="{FF2B5EF4-FFF2-40B4-BE49-F238E27FC236}">
                <a16:creationId xmlns:a16="http://schemas.microsoft.com/office/drawing/2014/main" id="{BEC676C2-4A2F-D0C9-A17D-8B20B2F947D6}"/>
              </a:ext>
            </a:extLst>
          </p:cNvPr>
          <p:cNvSpPr>
            <a:spLocks noGrp="1"/>
          </p:cNvSpPr>
          <p:nvPr>
            <p:ph idx="1"/>
          </p:nvPr>
        </p:nvSpPr>
        <p:spPr>
          <a:xfrm>
            <a:off x="645130" y="2052918"/>
            <a:ext cx="10042377" cy="4195481"/>
          </a:xfrm>
        </p:spPr>
        <p:txBody>
          <a:bodyPr>
            <a:normAutofit/>
          </a:bodyPr>
          <a:lstStyle/>
          <a:p>
            <a:r>
              <a:rPr lang="en-GB" sz="3200" dirty="0"/>
              <a:t>Vidar usually uses social media for its C2 infrastructure and often, the address to a specific social network profile will be embedded within the </a:t>
            </a:r>
            <a:r>
              <a:rPr lang="en-GB" sz="3200" dirty="0" err="1"/>
              <a:t>vidar</a:t>
            </a:r>
            <a:r>
              <a:rPr lang="en-GB" sz="3200" dirty="0"/>
              <a:t> malware</a:t>
            </a:r>
          </a:p>
          <a:p>
            <a:r>
              <a:rPr lang="en-GB" sz="3200" dirty="0"/>
              <a:t>This allows the spyware to take control of the profile, which includes communicating with the IP address, downloading files and instructions, and even installing more malware</a:t>
            </a:r>
          </a:p>
        </p:txBody>
      </p:sp>
    </p:spTree>
    <p:extLst>
      <p:ext uri="{BB962C8B-B14F-4D97-AF65-F5344CB8AC3E}">
        <p14:creationId xmlns:p14="http://schemas.microsoft.com/office/powerpoint/2010/main" val="134452128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4AD25-9ED8-E514-1D6E-31E256CAAD61}"/>
              </a:ext>
            </a:extLst>
          </p:cNvPr>
          <p:cNvSpPr>
            <a:spLocks noGrp="1"/>
          </p:cNvSpPr>
          <p:nvPr>
            <p:ph type="title"/>
          </p:nvPr>
        </p:nvSpPr>
        <p:spPr/>
        <p:txBody>
          <a:bodyPr/>
          <a:lstStyle/>
          <a:p>
            <a:pPr algn="ctr"/>
            <a:r>
              <a:rPr lang="en-GB" sz="4400" b="1" dirty="0"/>
              <a:t>How Does Vidar Stealer Work?</a:t>
            </a:r>
          </a:p>
        </p:txBody>
      </p:sp>
      <p:sp>
        <p:nvSpPr>
          <p:cNvPr id="3" name="Content Placeholder 2">
            <a:extLst>
              <a:ext uri="{FF2B5EF4-FFF2-40B4-BE49-F238E27FC236}">
                <a16:creationId xmlns:a16="http://schemas.microsoft.com/office/drawing/2014/main" id="{8FEBE7DD-EDC4-EE16-F188-561B9931A667}"/>
              </a:ext>
            </a:extLst>
          </p:cNvPr>
          <p:cNvSpPr>
            <a:spLocks noGrp="1"/>
          </p:cNvSpPr>
          <p:nvPr>
            <p:ph idx="1"/>
          </p:nvPr>
        </p:nvSpPr>
        <p:spPr/>
        <p:txBody>
          <a:bodyPr>
            <a:normAutofit lnSpcReduction="10000"/>
          </a:bodyPr>
          <a:lstStyle/>
          <a:p>
            <a:pPr marL="0" indent="0">
              <a:buNone/>
            </a:pPr>
            <a:r>
              <a:rPr lang="en-GB" sz="3200" dirty="0"/>
              <a:t>What types of information does Vidar steal</a:t>
            </a:r>
          </a:p>
          <a:p>
            <a:r>
              <a:rPr lang="en-GB" sz="3200" dirty="0"/>
              <a:t>Login credentials</a:t>
            </a:r>
          </a:p>
          <a:p>
            <a:r>
              <a:rPr lang="en-GB" sz="3200" dirty="0"/>
              <a:t>Credit card or bank information</a:t>
            </a:r>
          </a:p>
          <a:p>
            <a:r>
              <a:rPr lang="en-GB" sz="3200" dirty="0"/>
              <a:t>Operating system data</a:t>
            </a:r>
          </a:p>
          <a:p>
            <a:r>
              <a:rPr lang="en-GB" sz="3200" dirty="0"/>
              <a:t>Emails</a:t>
            </a:r>
          </a:p>
          <a:p>
            <a:r>
              <a:rPr lang="en-GB" sz="3200" dirty="0"/>
              <a:t>Browser history</a:t>
            </a:r>
          </a:p>
          <a:p>
            <a:r>
              <a:rPr lang="en-GB" sz="3200" dirty="0"/>
              <a:t>Downloaded files</a:t>
            </a:r>
          </a:p>
        </p:txBody>
      </p:sp>
    </p:spTree>
    <p:extLst>
      <p:ext uri="{BB962C8B-B14F-4D97-AF65-F5344CB8AC3E}">
        <p14:creationId xmlns:p14="http://schemas.microsoft.com/office/powerpoint/2010/main" val="202026046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F34B6-309A-F744-4B6F-D329EACEAC80}"/>
              </a:ext>
            </a:extLst>
          </p:cNvPr>
          <p:cNvSpPr>
            <a:spLocks noGrp="1"/>
          </p:cNvSpPr>
          <p:nvPr>
            <p:ph type="title"/>
          </p:nvPr>
        </p:nvSpPr>
        <p:spPr/>
        <p:txBody>
          <a:bodyPr/>
          <a:lstStyle/>
          <a:p>
            <a:pPr algn="ctr"/>
            <a:r>
              <a:rPr lang="en-GB" sz="4400" b="1" dirty="0"/>
              <a:t>How Does Vidar Stealer Work?</a:t>
            </a:r>
          </a:p>
        </p:txBody>
      </p:sp>
      <p:sp>
        <p:nvSpPr>
          <p:cNvPr id="3" name="Content Placeholder 2">
            <a:extLst>
              <a:ext uri="{FF2B5EF4-FFF2-40B4-BE49-F238E27FC236}">
                <a16:creationId xmlns:a16="http://schemas.microsoft.com/office/drawing/2014/main" id="{292B5659-555F-27DD-574B-E32DBDC8FF0B}"/>
              </a:ext>
            </a:extLst>
          </p:cNvPr>
          <p:cNvSpPr>
            <a:spLocks noGrp="1"/>
          </p:cNvSpPr>
          <p:nvPr>
            <p:ph idx="1"/>
          </p:nvPr>
        </p:nvSpPr>
        <p:spPr>
          <a:xfrm>
            <a:off x="645132" y="1623974"/>
            <a:ext cx="10744634" cy="5025543"/>
          </a:xfrm>
        </p:spPr>
        <p:txBody>
          <a:bodyPr>
            <a:normAutofit lnSpcReduction="10000"/>
          </a:bodyPr>
          <a:lstStyle/>
          <a:p>
            <a:r>
              <a:rPr lang="en-GB" sz="3200" dirty="0"/>
              <a:t>It’s almost always spread through spam emails</a:t>
            </a:r>
          </a:p>
          <a:p>
            <a:r>
              <a:rPr lang="en-GB" sz="3200" dirty="0"/>
              <a:t>The target generally receives an unsolicited- but innocuous looking email that resembles an invoice for an online purchase or a confirmation of a subscription renewal</a:t>
            </a:r>
          </a:p>
          <a:p>
            <a:r>
              <a:rPr lang="en-GB" sz="3200" dirty="0"/>
              <a:t>The email will usually have an attachment, which the target is directed to open for more information</a:t>
            </a:r>
          </a:p>
          <a:p>
            <a:r>
              <a:rPr lang="en-GB" sz="3200" dirty="0"/>
              <a:t>However, the Vidar malware is embedded in the attachment and when the target opens it the malware id deployed</a:t>
            </a:r>
          </a:p>
        </p:txBody>
      </p:sp>
    </p:spTree>
    <p:extLst>
      <p:ext uri="{BB962C8B-B14F-4D97-AF65-F5344CB8AC3E}">
        <p14:creationId xmlns:p14="http://schemas.microsoft.com/office/powerpoint/2010/main" val="60235889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FF54-9484-F340-254F-98952F6641B2}"/>
              </a:ext>
            </a:extLst>
          </p:cNvPr>
          <p:cNvSpPr>
            <a:spLocks noGrp="1"/>
          </p:cNvSpPr>
          <p:nvPr>
            <p:ph type="title"/>
          </p:nvPr>
        </p:nvSpPr>
        <p:spPr/>
        <p:txBody>
          <a:bodyPr/>
          <a:lstStyle/>
          <a:p>
            <a:pPr algn="ctr"/>
            <a:r>
              <a:rPr lang="en-GB" sz="4400" b="1" dirty="0"/>
              <a:t>How Does Vidar Spread?</a:t>
            </a:r>
          </a:p>
        </p:txBody>
      </p:sp>
      <p:sp>
        <p:nvSpPr>
          <p:cNvPr id="3" name="Content Placeholder 2">
            <a:extLst>
              <a:ext uri="{FF2B5EF4-FFF2-40B4-BE49-F238E27FC236}">
                <a16:creationId xmlns:a16="http://schemas.microsoft.com/office/drawing/2014/main" id="{01680C5B-F3FC-A150-424A-AAA1AAA9E9E7}"/>
              </a:ext>
            </a:extLst>
          </p:cNvPr>
          <p:cNvSpPr>
            <a:spLocks noGrp="1"/>
          </p:cNvSpPr>
          <p:nvPr>
            <p:ph idx="1"/>
          </p:nvPr>
        </p:nvSpPr>
        <p:spPr/>
        <p:txBody>
          <a:bodyPr>
            <a:normAutofit lnSpcReduction="10000"/>
          </a:bodyPr>
          <a:lstStyle/>
          <a:p>
            <a:r>
              <a:rPr lang="en-GB" sz="3200" dirty="0"/>
              <a:t>Most commonly, the attachment is a Microsoft Office document that uses a macros script</a:t>
            </a:r>
          </a:p>
          <a:p>
            <a:r>
              <a:rPr lang="en-GB" sz="3200" dirty="0"/>
              <a:t>Once the document is opened, the use is asked to enable macros execution</a:t>
            </a:r>
          </a:p>
          <a:p>
            <a:r>
              <a:rPr lang="en-GB" sz="3200" dirty="0"/>
              <a:t>Once they do this, the device connects to the malware server and enables the download of the Vidar Stealer</a:t>
            </a:r>
          </a:p>
        </p:txBody>
      </p:sp>
    </p:spTree>
    <p:extLst>
      <p:ext uri="{BB962C8B-B14F-4D97-AF65-F5344CB8AC3E}">
        <p14:creationId xmlns:p14="http://schemas.microsoft.com/office/powerpoint/2010/main" val="215684442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E9E37-0EB2-8583-FB47-867348BE2506}"/>
              </a:ext>
            </a:extLst>
          </p:cNvPr>
          <p:cNvSpPr>
            <a:spLocks noGrp="1"/>
          </p:cNvSpPr>
          <p:nvPr>
            <p:ph type="title"/>
          </p:nvPr>
        </p:nvSpPr>
        <p:spPr/>
        <p:txBody>
          <a:bodyPr/>
          <a:lstStyle/>
          <a:p>
            <a:pPr algn="ctr"/>
            <a:r>
              <a:rPr lang="en-GB" sz="4400" b="1" dirty="0"/>
              <a:t>How to Protect Against Vidar Stealer</a:t>
            </a:r>
          </a:p>
        </p:txBody>
      </p:sp>
      <p:sp>
        <p:nvSpPr>
          <p:cNvPr id="3" name="Content Placeholder 2">
            <a:extLst>
              <a:ext uri="{FF2B5EF4-FFF2-40B4-BE49-F238E27FC236}">
                <a16:creationId xmlns:a16="http://schemas.microsoft.com/office/drawing/2014/main" id="{859E186E-6A06-C677-61B3-1EE64513265B}"/>
              </a:ext>
            </a:extLst>
          </p:cNvPr>
          <p:cNvSpPr>
            <a:spLocks noGrp="1"/>
          </p:cNvSpPr>
          <p:nvPr>
            <p:ph idx="1"/>
          </p:nvPr>
        </p:nvSpPr>
        <p:spPr>
          <a:xfrm>
            <a:off x="424282" y="2052918"/>
            <a:ext cx="11345875" cy="4464925"/>
          </a:xfrm>
        </p:spPr>
        <p:txBody>
          <a:bodyPr>
            <a:normAutofit/>
          </a:bodyPr>
          <a:lstStyle/>
          <a:p>
            <a:pPr marL="514350" indent="-514350">
              <a:buAutoNum type="arabicPeriod"/>
            </a:pPr>
            <a:r>
              <a:rPr lang="en-GB" sz="3200" dirty="0"/>
              <a:t>Use antivirus and web protection software that monitors for these kinds of cyber threats and neutralises them</a:t>
            </a:r>
          </a:p>
          <a:p>
            <a:pPr marL="514350" indent="-514350">
              <a:buAutoNum type="arabicPeriod"/>
            </a:pPr>
            <a:r>
              <a:rPr lang="en-GB" sz="3200" dirty="0"/>
              <a:t>Employ email security solutions to scan all incoming emails and block potentially suspicious message</a:t>
            </a:r>
          </a:p>
          <a:p>
            <a:pPr marL="514350" indent="-514350">
              <a:buAutoNum type="arabicPeriod"/>
            </a:pPr>
            <a:r>
              <a:rPr lang="en-GB" sz="3200" dirty="0"/>
              <a:t>Remember best practices around passwords, including using a password manager, creating complex passwords and regularly changing them</a:t>
            </a:r>
          </a:p>
          <a:p>
            <a:pPr marL="514350" indent="-514350">
              <a:buAutoNum type="arabicPeriod"/>
            </a:pPr>
            <a:endParaRPr lang="en-GB" sz="3200" dirty="0"/>
          </a:p>
        </p:txBody>
      </p:sp>
    </p:spTree>
    <p:extLst>
      <p:ext uri="{BB962C8B-B14F-4D97-AF65-F5344CB8AC3E}">
        <p14:creationId xmlns:p14="http://schemas.microsoft.com/office/powerpoint/2010/main" val="273647531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7D684-835D-F620-CFF1-7EF4AC684726}"/>
              </a:ext>
            </a:extLst>
          </p:cNvPr>
          <p:cNvSpPr>
            <a:spLocks noGrp="1"/>
          </p:cNvSpPr>
          <p:nvPr>
            <p:ph type="title"/>
          </p:nvPr>
        </p:nvSpPr>
        <p:spPr/>
        <p:txBody>
          <a:bodyPr/>
          <a:lstStyle/>
          <a:p>
            <a:pPr algn="ctr"/>
            <a:r>
              <a:rPr lang="en-GB" sz="4400" b="1" dirty="0"/>
              <a:t>How to Protect Against Vidar Stealer</a:t>
            </a:r>
          </a:p>
        </p:txBody>
      </p:sp>
      <p:sp>
        <p:nvSpPr>
          <p:cNvPr id="3" name="Content Placeholder 2">
            <a:extLst>
              <a:ext uri="{FF2B5EF4-FFF2-40B4-BE49-F238E27FC236}">
                <a16:creationId xmlns:a16="http://schemas.microsoft.com/office/drawing/2014/main" id="{F16EB7C9-B61D-8F72-BD4F-A9A0322C167C}"/>
              </a:ext>
            </a:extLst>
          </p:cNvPr>
          <p:cNvSpPr>
            <a:spLocks noGrp="1"/>
          </p:cNvSpPr>
          <p:nvPr>
            <p:ph idx="1"/>
          </p:nvPr>
        </p:nvSpPr>
        <p:spPr/>
        <p:txBody>
          <a:bodyPr>
            <a:normAutofit/>
          </a:bodyPr>
          <a:lstStyle/>
          <a:p>
            <a:pPr marL="514350" indent="-514350">
              <a:buAutoNum type="arabicPeriod" startAt="4"/>
            </a:pPr>
            <a:r>
              <a:rPr lang="en-GB" sz="3200" dirty="0"/>
              <a:t>Keep all software and operating systems up-to-date to ensure the latest security patches are deployed</a:t>
            </a:r>
          </a:p>
          <a:p>
            <a:pPr marL="514350" indent="-514350">
              <a:buAutoNum type="arabicPeriod" startAt="4"/>
            </a:pPr>
            <a:r>
              <a:rPr lang="en-GB" sz="3200" dirty="0"/>
              <a:t>Regularly run full system scans on computers to check for any undetected Vidar Spyware or other infections and remove them</a:t>
            </a:r>
          </a:p>
        </p:txBody>
      </p:sp>
    </p:spTree>
    <p:extLst>
      <p:ext uri="{BB962C8B-B14F-4D97-AF65-F5344CB8AC3E}">
        <p14:creationId xmlns:p14="http://schemas.microsoft.com/office/powerpoint/2010/main" val="88904870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ECB43-F575-BCD6-5D62-99AF1289D681}"/>
              </a:ext>
            </a:extLst>
          </p:cNvPr>
          <p:cNvSpPr>
            <a:spLocks noGrp="1"/>
          </p:cNvSpPr>
          <p:nvPr>
            <p:ph type="title"/>
          </p:nvPr>
        </p:nvSpPr>
        <p:spPr/>
        <p:txBody>
          <a:bodyPr/>
          <a:lstStyle/>
          <a:p>
            <a:pPr algn="ctr"/>
            <a:r>
              <a:rPr lang="en-GB" sz="4400" b="1" dirty="0"/>
              <a:t>HTML Attachments</a:t>
            </a:r>
          </a:p>
        </p:txBody>
      </p:sp>
      <p:sp>
        <p:nvSpPr>
          <p:cNvPr id="3" name="Content Placeholder 2">
            <a:extLst>
              <a:ext uri="{FF2B5EF4-FFF2-40B4-BE49-F238E27FC236}">
                <a16:creationId xmlns:a16="http://schemas.microsoft.com/office/drawing/2014/main" id="{3D1C1C4A-633F-37FD-DB15-8F0AA269A923}"/>
              </a:ext>
            </a:extLst>
          </p:cNvPr>
          <p:cNvSpPr>
            <a:spLocks noGrp="1"/>
          </p:cNvSpPr>
          <p:nvPr>
            <p:ph idx="1"/>
          </p:nvPr>
        </p:nvSpPr>
        <p:spPr>
          <a:xfrm>
            <a:off x="646111" y="2052918"/>
            <a:ext cx="10092603" cy="4195481"/>
          </a:xfrm>
        </p:spPr>
        <p:txBody>
          <a:bodyPr>
            <a:normAutofit lnSpcReduction="10000"/>
          </a:bodyPr>
          <a:lstStyle/>
          <a:p>
            <a:r>
              <a:rPr lang="en-GB" sz="3200" dirty="0"/>
              <a:t>Malicious HTML attachments are a type of malware that is usually found in emails as attachments</a:t>
            </a:r>
          </a:p>
          <a:p>
            <a:r>
              <a:rPr lang="en-GB" sz="3200" dirty="0"/>
              <a:t>They are activated, primarily, when the user clicks on the infected HTML file attachment</a:t>
            </a:r>
          </a:p>
          <a:p>
            <a:r>
              <a:rPr lang="en-GB" sz="3200" dirty="0"/>
              <a:t>Once opened, the user is redirected via externally hosted Java Script libraries to the hacker’s phishing website</a:t>
            </a:r>
          </a:p>
        </p:txBody>
      </p:sp>
    </p:spTree>
    <p:extLst>
      <p:ext uri="{BB962C8B-B14F-4D97-AF65-F5344CB8AC3E}">
        <p14:creationId xmlns:p14="http://schemas.microsoft.com/office/powerpoint/2010/main" val="65927838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40968-15B9-AE42-4020-E84CC24F7ECE}"/>
              </a:ext>
            </a:extLst>
          </p:cNvPr>
          <p:cNvSpPr>
            <a:spLocks noGrp="1"/>
          </p:cNvSpPr>
          <p:nvPr>
            <p:ph type="title"/>
          </p:nvPr>
        </p:nvSpPr>
        <p:spPr/>
        <p:txBody>
          <a:bodyPr/>
          <a:lstStyle/>
          <a:p>
            <a:pPr algn="ctr"/>
            <a:r>
              <a:rPr lang="en-GB" sz="4400" b="1" dirty="0"/>
              <a:t>HTML Attachments</a:t>
            </a:r>
          </a:p>
        </p:txBody>
      </p:sp>
      <p:sp>
        <p:nvSpPr>
          <p:cNvPr id="3" name="Content Placeholder 2">
            <a:extLst>
              <a:ext uri="{FF2B5EF4-FFF2-40B4-BE49-F238E27FC236}">
                <a16:creationId xmlns:a16="http://schemas.microsoft.com/office/drawing/2014/main" id="{7E0FB14D-D27A-643C-0C00-FBB1ED534185}"/>
              </a:ext>
            </a:extLst>
          </p:cNvPr>
          <p:cNvSpPr>
            <a:spLocks noGrp="1"/>
          </p:cNvSpPr>
          <p:nvPr>
            <p:ph idx="1"/>
          </p:nvPr>
        </p:nvSpPr>
        <p:spPr>
          <a:xfrm>
            <a:off x="497434" y="1411834"/>
            <a:ext cx="11301984" cy="5215738"/>
          </a:xfrm>
        </p:spPr>
        <p:txBody>
          <a:bodyPr>
            <a:normAutofit lnSpcReduction="10000"/>
          </a:bodyPr>
          <a:lstStyle/>
          <a:p>
            <a:r>
              <a:rPr lang="en-GB" sz="3200" dirty="0"/>
              <a:t>The most well-known forms of this kind of HTML phishing scam often look like a Microsoft pop-up window</a:t>
            </a:r>
          </a:p>
          <a:p>
            <a:r>
              <a:rPr lang="en-GB" sz="3200" dirty="0"/>
              <a:t>The window will ask the user for some kind of personal credentials/login details that will allow them to download the HTML file attachment received in the hacker’s email</a:t>
            </a:r>
          </a:p>
          <a:p>
            <a:r>
              <a:rPr lang="en-GB" sz="3200" dirty="0"/>
              <a:t>Once entered, the user’s details are sent to the hackers for further exploitation, including financial theft, identity fraud, and extortion through ransomware</a:t>
            </a:r>
          </a:p>
        </p:txBody>
      </p:sp>
    </p:spTree>
    <p:extLst>
      <p:ext uri="{BB962C8B-B14F-4D97-AF65-F5344CB8AC3E}">
        <p14:creationId xmlns:p14="http://schemas.microsoft.com/office/powerpoint/2010/main" val="401355574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4FDA3-58B2-C420-77FF-DC044AB2B516}"/>
              </a:ext>
            </a:extLst>
          </p:cNvPr>
          <p:cNvSpPr>
            <a:spLocks noGrp="1"/>
          </p:cNvSpPr>
          <p:nvPr>
            <p:ph type="title"/>
          </p:nvPr>
        </p:nvSpPr>
        <p:spPr/>
        <p:txBody>
          <a:bodyPr/>
          <a:lstStyle/>
          <a:p>
            <a:pPr algn="ctr"/>
            <a:r>
              <a:rPr lang="en-GB" sz="4400" b="1" dirty="0"/>
              <a:t>How to Protect Against Malicious HTML Attachment</a:t>
            </a:r>
          </a:p>
        </p:txBody>
      </p:sp>
      <p:sp>
        <p:nvSpPr>
          <p:cNvPr id="3" name="Content Placeholder 2">
            <a:extLst>
              <a:ext uri="{FF2B5EF4-FFF2-40B4-BE49-F238E27FC236}">
                <a16:creationId xmlns:a16="http://schemas.microsoft.com/office/drawing/2014/main" id="{86E06B25-CF69-E5E3-DC3B-59A9475F5EE4}"/>
              </a:ext>
            </a:extLst>
          </p:cNvPr>
          <p:cNvSpPr>
            <a:spLocks noGrp="1"/>
          </p:cNvSpPr>
          <p:nvPr>
            <p:ph idx="1"/>
          </p:nvPr>
        </p:nvSpPr>
        <p:spPr/>
        <p:txBody>
          <a:bodyPr>
            <a:normAutofit/>
          </a:bodyPr>
          <a:lstStyle/>
          <a:p>
            <a:pPr marL="514350" indent="-514350">
              <a:buAutoNum type="arabicPeriod"/>
            </a:pPr>
            <a:r>
              <a:rPr lang="en-GB" sz="3200" dirty="0"/>
              <a:t>An Email scanning and protection system</a:t>
            </a:r>
          </a:p>
          <a:p>
            <a:pPr marL="514350" indent="-514350">
              <a:buAutoNum type="arabicPeriod"/>
            </a:pPr>
            <a:r>
              <a:rPr lang="en-GB" sz="3200" dirty="0"/>
              <a:t>Strict Access Control</a:t>
            </a:r>
          </a:p>
          <a:p>
            <a:pPr marL="514350" indent="-514350">
              <a:buAutoNum type="arabicPeriod"/>
            </a:pPr>
            <a:r>
              <a:rPr lang="en-GB" sz="3200" dirty="0"/>
              <a:t>Cybersecurity Training and Best Practices</a:t>
            </a:r>
          </a:p>
        </p:txBody>
      </p:sp>
    </p:spTree>
    <p:extLst>
      <p:ext uri="{BB962C8B-B14F-4D97-AF65-F5344CB8AC3E}">
        <p14:creationId xmlns:p14="http://schemas.microsoft.com/office/powerpoint/2010/main" val="26840080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D8ABA-0E70-21E1-AB6E-63AE8D13CDDF}"/>
              </a:ext>
            </a:extLst>
          </p:cNvPr>
          <p:cNvSpPr>
            <a:spLocks noGrp="1"/>
          </p:cNvSpPr>
          <p:nvPr>
            <p:ph type="title"/>
          </p:nvPr>
        </p:nvSpPr>
        <p:spPr/>
        <p:txBody>
          <a:bodyPr/>
          <a:lstStyle/>
          <a:p>
            <a:pPr algn="ctr"/>
            <a:r>
              <a:rPr lang="en-GB" sz="4400" b="1" dirty="0"/>
              <a:t>Email Scanning and Protection System</a:t>
            </a:r>
          </a:p>
        </p:txBody>
      </p:sp>
      <p:sp>
        <p:nvSpPr>
          <p:cNvPr id="3" name="Content Placeholder 2">
            <a:extLst>
              <a:ext uri="{FF2B5EF4-FFF2-40B4-BE49-F238E27FC236}">
                <a16:creationId xmlns:a16="http://schemas.microsoft.com/office/drawing/2014/main" id="{F7BD890E-891A-FC6D-DD57-591A97C05F5F}"/>
              </a:ext>
            </a:extLst>
          </p:cNvPr>
          <p:cNvSpPr>
            <a:spLocks noGrp="1"/>
          </p:cNvSpPr>
          <p:nvPr>
            <p:ph idx="1"/>
          </p:nvPr>
        </p:nvSpPr>
        <p:spPr/>
        <p:txBody>
          <a:bodyPr>
            <a:normAutofit/>
          </a:bodyPr>
          <a:lstStyle/>
          <a:p>
            <a:r>
              <a:rPr lang="en-GB" sz="3200" dirty="0"/>
              <a:t>A dedicated email scanning system is the first line of defence against malicious email attachments and embedded scripts</a:t>
            </a:r>
          </a:p>
          <a:p>
            <a:r>
              <a:rPr lang="en-GB" sz="3200" dirty="0"/>
              <a:t>Today it is recommended that antivirus solutions that include machine learning and static code analysis, which evaluates the actual content of an email and not just its attachment</a:t>
            </a:r>
          </a:p>
        </p:txBody>
      </p:sp>
    </p:spTree>
    <p:extLst>
      <p:ext uri="{BB962C8B-B14F-4D97-AF65-F5344CB8AC3E}">
        <p14:creationId xmlns:p14="http://schemas.microsoft.com/office/powerpoint/2010/main" val="405000610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793D0-CFBC-6C21-1E2E-287FA38B8447}"/>
              </a:ext>
            </a:extLst>
          </p:cNvPr>
          <p:cNvSpPr>
            <a:spLocks noGrp="1"/>
          </p:cNvSpPr>
          <p:nvPr>
            <p:ph type="title"/>
          </p:nvPr>
        </p:nvSpPr>
        <p:spPr/>
        <p:txBody>
          <a:bodyPr/>
          <a:lstStyle/>
          <a:p>
            <a:pPr algn="ctr"/>
            <a:r>
              <a:rPr lang="en-GB" sz="4400" b="1" dirty="0"/>
              <a:t>Strict Access Controls</a:t>
            </a:r>
          </a:p>
        </p:txBody>
      </p:sp>
      <p:sp>
        <p:nvSpPr>
          <p:cNvPr id="3" name="Content Placeholder 2">
            <a:extLst>
              <a:ext uri="{FF2B5EF4-FFF2-40B4-BE49-F238E27FC236}">
                <a16:creationId xmlns:a16="http://schemas.microsoft.com/office/drawing/2014/main" id="{348A482A-EB5A-47A6-5CF3-A42CFE87DFEC}"/>
              </a:ext>
            </a:extLst>
          </p:cNvPr>
          <p:cNvSpPr>
            <a:spLocks noGrp="1"/>
          </p:cNvSpPr>
          <p:nvPr>
            <p:ph idx="1"/>
          </p:nvPr>
        </p:nvSpPr>
        <p:spPr>
          <a:xfrm>
            <a:off x="585216" y="2052918"/>
            <a:ext cx="10936224" cy="4195481"/>
          </a:xfrm>
        </p:spPr>
        <p:txBody>
          <a:bodyPr>
            <a:normAutofit/>
          </a:bodyPr>
          <a:lstStyle/>
          <a:p>
            <a:r>
              <a:rPr lang="en-GB" sz="3200" dirty="0"/>
              <a:t>Make sure that users who do have access to vital systems use multi-factor authentication (MFA)</a:t>
            </a:r>
          </a:p>
          <a:p>
            <a:r>
              <a:rPr lang="en-GB" sz="3200" dirty="0"/>
              <a:t>Another important way to protect your vital assets is by using a Virtual  Private Network or VPN which allows its users to connect to their company’s server remotely via an encrypted digital tunnel</a:t>
            </a:r>
          </a:p>
        </p:txBody>
      </p:sp>
    </p:spTree>
    <p:extLst>
      <p:ext uri="{BB962C8B-B14F-4D97-AF65-F5344CB8AC3E}">
        <p14:creationId xmlns:p14="http://schemas.microsoft.com/office/powerpoint/2010/main" val="350819103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8C2B2-D765-A492-04DA-CE627FD9EE72}"/>
              </a:ext>
            </a:extLst>
          </p:cNvPr>
          <p:cNvSpPr>
            <a:spLocks noGrp="1"/>
          </p:cNvSpPr>
          <p:nvPr>
            <p:ph type="title"/>
          </p:nvPr>
        </p:nvSpPr>
        <p:spPr/>
        <p:txBody>
          <a:bodyPr/>
          <a:lstStyle/>
          <a:p>
            <a:pPr algn="ctr"/>
            <a:r>
              <a:rPr lang="en-GB" sz="4400" b="1" dirty="0"/>
              <a:t>Cybersecurity Best Practices</a:t>
            </a:r>
          </a:p>
        </p:txBody>
      </p:sp>
      <p:sp>
        <p:nvSpPr>
          <p:cNvPr id="3" name="Content Placeholder 2">
            <a:extLst>
              <a:ext uri="{FF2B5EF4-FFF2-40B4-BE49-F238E27FC236}">
                <a16:creationId xmlns:a16="http://schemas.microsoft.com/office/drawing/2014/main" id="{1231DDE7-E6CC-0202-4B7F-38D03C69CE6A}"/>
              </a:ext>
            </a:extLst>
          </p:cNvPr>
          <p:cNvSpPr>
            <a:spLocks noGrp="1"/>
          </p:cNvSpPr>
          <p:nvPr>
            <p:ph idx="1"/>
          </p:nvPr>
        </p:nvSpPr>
        <p:spPr>
          <a:xfrm>
            <a:off x="395021" y="1499616"/>
            <a:ext cx="11243461" cy="5091379"/>
          </a:xfrm>
        </p:spPr>
        <p:txBody>
          <a:bodyPr>
            <a:normAutofit lnSpcReduction="10000"/>
          </a:bodyPr>
          <a:lstStyle/>
          <a:p>
            <a:r>
              <a:rPr lang="en-GB" sz="3200" dirty="0"/>
              <a:t>Train staff to spot suspicious emails, files and attachments</a:t>
            </a:r>
          </a:p>
          <a:p>
            <a:r>
              <a:rPr lang="en-GB" sz="3200" dirty="0"/>
              <a:t>Not sharing any passwords or businesses login credentials with colleagues or reusing passwords for multiple accounts</a:t>
            </a:r>
          </a:p>
          <a:p>
            <a:r>
              <a:rPr lang="en-GB" sz="3200" dirty="0"/>
              <a:t>Consider using a Password Manager or Vault which encrypts your passwords auto fills when needed</a:t>
            </a:r>
          </a:p>
          <a:p>
            <a:r>
              <a:rPr lang="en-GB" sz="3200" dirty="0"/>
              <a:t>Always use strong passwords containing a mix of special characters, numbers upper </a:t>
            </a:r>
            <a:r>
              <a:rPr lang="en-GB" sz="3200"/>
              <a:t>and lowercase </a:t>
            </a:r>
            <a:r>
              <a:rPr lang="en-GB" sz="3200" dirty="0"/>
              <a:t>letters</a:t>
            </a:r>
          </a:p>
        </p:txBody>
      </p:sp>
    </p:spTree>
    <p:extLst>
      <p:ext uri="{BB962C8B-B14F-4D97-AF65-F5344CB8AC3E}">
        <p14:creationId xmlns:p14="http://schemas.microsoft.com/office/powerpoint/2010/main" val="38815090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22527</TotalTime>
  <Words>4951</Words>
  <Application>Microsoft Office PowerPoint</Application>
  <PresentationFormat>Widescreen</PresentationFormat>
  <Paragraphs>401</Paragraphs>
  <Slides>100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100</vt:i4>
      </vt:variant>
    </vt:vector>
  </HeadingPairs>
  <TitlesOfParts>
    <vt:vector size="103" baseType="lpstr">
      <vt:lpstr>Century Gothic</vt:lpstr>
      <vt:lpstr>Wingdings 3</vt:lpstr>
      <vt:lpstr>Ion</vt:lpstr>
      <vt:lpstr>Logistics 4.0  </vt:lpstr>
      <vt:lpstr>What is Logistics 4.0</vt:lpstr>
      <vt:lpstr>Role of Logistics 4.0</vt:lpstr>
      <vt:lpstr>Role of Logistics 4.0</vt:lpstr>
      <vt:lpstr>Enhanced Visibility and Transparency</vt:lpstr>
      <vt:lpstr>Automation and Efficiency</vt:lpstr>
      <vt:lpstr>Data-Driven Decision Making</vt:lpstr>
      <vt:lpstr>Sustainability and Environment</vt:lpstr>
      <vt:lpstr>Customer-Centric Services</vt:lpstr>
      <vt:lpstr>Major Logistics 4.0 Technologies</vt:lpstr>
      <vt:lpstr>Internet of Things (IoT)</vt:lpstr>
      <vt:lpstr>Artificial Intelligence</vt:lpstr>
      <vt:lpstr>Cloud Computing</vt:lpstr>
      <vt:lpstr>Big Data</vt:lpstr>
      <vt:lpstr>Digital Twin</vt:lpstr>
      <vt:lpstr>Machine Learning</vt:lpstr>
      <vt:lpstr>Latest Trends in Logistics Technology</vt:lpstr>
      <vt:lpstr>Latest Trends in Logistics Technology</vt:lpstr>
      <vt:lpstr>Automation</vt:lpstr>
      <vt:lpstr>Automation</vt:lpstr>
      <vt:lpstr>Blockchain</vt:lpstr>
      <vt:lpstr>Blockchain</vt:lpstr>
      <vt:lpstr>Augmented or Virtual Reality</vt:lpstr>
      <vt:lpstr>Augmented or Virtual Reality</vt:lpstr>
      <vt:lpstr>Transport Management Systems</vt:lpstr>
      <vt:lpstr>Benefits of Logistics 4.0?</vt:lpstr>
      <vt:lpstr>Challenges with Logistics 4.0</vt:lpstr>
      <vt:lpstr>High Initial Investment</vt:lpstr>
      <vt:lpstr>Data Security and Privacy Concerns</vt:lpstr>
      <vt:lpstr>Integration Complexity</vt:lpstr>
      <vt:lpstr>Skilled Workforce Shortage</vt:lpstr>
      <vt:lpstr>Change Management</vt:lpstr>
      <vt:lpstr>Regulatory and Compliance Issues</vt:lpstr>
      <vt:lpstr>Technological Reliability and Maintenance</vt:lpstr>
      <vt:lpstr>7 Technical Challenges for Augmented Reality</vt:lpstr>
      <vt:lpstr>Hardware Compatibility</vt:lpstr>
      <vt:lpstr>Selecting an AR Development Platform</vt:lpstr>
      <vt:lpstr>Image Recognition Capabilities</vt:lpstr>
      <vt:lpstr>Image Recognition Capabilities</vt:lpstr>
      <vt:lpstr>UI/UX Design Challenges</vt:lpstr>
      <vt:lpstr>UI/UX Design Challenges</vt:lpstr>
      <vt:lpstr>Cloud Hosting and Latency</vt:lpstr>
      <vt:lpstr>Cloud Hosting and Latency</vt:lpstr>
      <vt:lpstr>Cloud Hosting and Latency</vt:lpstr>
      <vt:lpstr>Security and Privacy</vt:lpstr>
      <vt:lpstr>Security and Privacy</vt:lpstr>
      <vt:lpstr>Integration with E-Commerce Technology</vt:lpstr>
      <vt:lpstr>Integration with E-Commerce Technology</vt:lpstr>
      <vt:lpstr>Integration with E-Commerce Technology</vt:lpstr>
      <vt:lpstr>What is an Augmented Reality Framework</vt:lpstr>
      <vt:lpstr>AR Frameworks to Choose From</vt:lpstr>
      <vt:lpstr>How to Choose the Right AR Framework</vt:lpstr>
      <vt:lpstr>Define Your Goals</vt:lpstr>
      <vt:lpstr>Understand Your Audience’s Needs</vt:lpstr>
      <vt:lpstr>Evaluate Each Framework’s Features</vt:lpstr>
      <vt:lpstr>Take Stock of Your Resources</vt:lpstr>
      <vt:lpstr>Test For Compatibility</vt:lpstr>
      <vt:lpstr>Check for Scalability</vt:lpstr>
      <vt:lpstr>Augmented Reality Security and Privacy Issues</vt:lpstr>
      <vt:lpstr>Augmented Reality Security and Privacy Issues</vt:lpstr>
      <vt:lpstr>Augmented Reality Security Issues</vt:lpstr>
      <vt:lpstr>Unreliable Content</vt:lpstr>
      <vt:lpstr>Social Engineering</vt:lpstr>
      <vt:lpstr>Malware</vt:lpstr>
      <vt:lpstr>Stealing Network Credentials</vt:lpstr>
      <vt:lpstr>Denial of Service</vt:lpstr>
      <vt:lpstr>Ransomware</vt:lpstr>
      <vt:lpstr>Physical Damage</vt:lpstr>
      <vt:lpstr>Virtually Reality Damages</vt:lpstr>
      <vt:lpstr>VR Concerns</vt:lpstr>
      <vt:lpstr>VR Concerns</vt:lpstr>
      <vt:lpstr>VR Concerns</vt:lpstr>
      <vt:lpstr>VR Concerns Biometric Data Finger Tracking</vt:lpstr>
      <vt:lpstr>VR Concerns Eye-Tracking</vt:lpstr>
      <vt:lpstr>VR Concerns Ransonware</vt:lpstr>
      <vt:lpstr>VR Concerns Fake Identities or ‘Deepfakes’</vt:lpstr>
      <vt:lpstr>VR Concerns</vt:lpstr>
      <vt:lpstr>VR Concerns</vt:lpstr>
      <vt:lpstr>How to Stay Safe When Using VR and AR Systems</vt:lpstr>
      <vt:lpstr>Avoid Disclosing Information</vt:lpstr>
      <vt:lpstr>Review Privacy Policies</vt:lpstr>
      <vt:lpstr>Use a VPN</vt:lpstr>
      <vt:lpstr>Keep Firmware Up To Date</vt:lpstr>
      <vt:lpstr>Use Comprehensive Antivirus Software</vt:lpstr>
      <vt:lpstr>Blackcat Ransomware</vt:lpstr>
      <vt:lpstr>How Does Blackcat Ransomware Spread?</vt:lpstr>
      <vt:lpstr>How to Protect Against Blackcat Ransomware Attacks</vt:lpstr>
      <vt:lpstr>What is Vidar Stealer?</vt:lpstr>
      <vt:lpstr>How Does Vidar Stealer Work?</vt:lpstr>
      <vt:lpstr>How Does Vidar Stealer Work?</vt:lpstr>
      <vt:lpstr>How Does Vidar Stealer Work?</vt:lpstr>
      <vt:lpstr>How Does Vidar Spread?</vt:lpstr>
      <vt:lpstr>How to Protect Against Vidar Stealer</vt:lpstr>
      <vt:lpstr>How to Protect Against Vidar Stealer</vt:lpstr>
      <vt:lpstr>HTML Attachments</vt:lpstr>
      <vt:lpstr>HTML Attachments</vt:lpstr>
      <vt:lpstr>How to Protect Against Malicious HTML Attachment</vt:lpstr>
      <vt:lpstr>Email Scanning and Protection System</vt:lpstr>
      <vt:lpstr>Strict Access Controls</vt:lpstr>
      <vt:lpstr>Cybersecurity Best Practices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Andrew Thorn</dc:creator>
  <cp:lastModifiedBy>Andrew Thorn</cp:lastModifiedBy>
  <cp:revision>1</cp:revision>
  <dcterms:created xsi:type="dcterms:W3CDTF">2025-09-30T16:33:49Z</dcterms:created>
  <dcterms:modified xsi:type="dcterms:W3CDTF">2025-10-16T08:02:26Z</dcterms:modified>
</cp:coreProperties>
</file>