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5759450"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257058-4675-4C7F-9F31-10750587561B}" v="4" dt="2026-07-19T17:16:29.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8" d="100"/>
          <a:sy n="58" d="100"/>
        </p:scale>
        <p:origin x="2765"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nta Frezghi" userId="d2dfe3db4d12a4d6" providerId="LiveId" clId="{0B523D38-01D7-45B9-9CBB-867C86DDFB54}"/>
    <pc:docChg chg="custSel modSld">
      <pc:chgData name="Winta Frezghi" userId="d2dfe3db4d12a4d6" providerId="LiveId" clId="{0B523D38-01D7-45B9-9CBB-867C86DDFB54}" dt="2026-07-19T17:49:10.676" v="1502" actId="14100"/>
      <pc:docMkLst>
        <pc:docMk/>
      </pc:docMkLst>
      <pc:sldChg chg="addSp delSp modSp mod">
        <pc:chgData name="Winta Frezghi" userId="d2dfe3db4d12a4d6" providerId="LiveId" clId="{0B523D38-01D7-45B9-9CBB-867C86DDFB54}" dt="2026-07-19T17:49:10.676" v="1502" actId="14100"/>
        <pc:sldMkLst>
          <pc:docMk/>
          <pc:sldMk cId="2923751240" sldId="256"/>
        </pc:sldMkLst>
        <pc:spChg chg="add mod">
          <ac:chgData name="Winta Frezghi" userId="d2dfe3db4d12a4d6" providerId="LiveId" clId="{0B523D38-01D7-45B9-9CBB-867C86DDFB54}" dt="2026-07-19T17:49:10.676" v="1502" actId="14100"/>
          <ac:spMkLst>
            <pc:docMk/>
            <pc:sldMk cId="2923751240" sldId="256"/>
            <ac:spMk id="2" creationId="{B1E9238D-596A-8545-635D-70CECB9855AF}"/>
          </ac:spMkLst>
        </pc:spChg>
        <pc:spChg chg="mod">
          <ac:chgData name="Winta Frezghi" userId="d2dfe3db4d12a4d6" providerId="LiveId" clId="{0B523D38-01D7-45B9-9CBB-867C86DDFB54}" dt="2026-07-19T17:21:18.327" v="1425" actId="1076"/>
          <ac:spMkLst>
            <pc:docMk/>
            <pc:sldMk cId="2923751240" sldId="256"/>
            <ac:spMk id="3" creationId="{15808312-109B-5906-B7D5-C82BE6FE5522}"/>
          </ac:spMkLst>
        </pc:spChg>
        <pc:spChg chg="del mod">
          <ac:chgData name="Winta Frezghi" userId="d2dfe3db4d12a4d6" providerId="LiveId" clId="{0B523D38-01D7-45B9-9CBB-867C86DDFB54}" dt="2026-07-19T09:47:18.316" v="1313" actId="478"/>
          <ac:spMkLst>
            <pc:docMk/>
            <pc:sldMk cId="2923751240" sldId="256"/>
            <ac:spMk id="4" creationId="{5C88E2F9-1816-D0F0-DE72-3C8818A73351}"/>
          </ac:spMkLst>
        </pc:spChg>
        <pc:spChg chg="mod">
          <ac:chgData name="Winta Frezghi" userId="d2dfe3db4d12a4d6" providerId="LiveId" clId="{0B523D38-01D7-45B9-9CBB-867C86DDFB54}" dt="2026-07-19T17:33:14.513" v="1469" actId="14100"/>
          <ac:spMkLst>
            <pc:docMk/>
            <pc:sldMk cId="2923751240" sldId="256"/>
            <ac:spMk id="5" creationId="{F8C272D6-8DA0-8662-E6E6-617927D81123}"/>
          </ac:spMkLst>
        </pc:spChg>
        <pc:spChg chg="add del mod">
          <ac:chgData name="Winta Frezghi" userId="d2dfe3db4d12a4d6" providerId="LiveId" clId="{0B523D38-01D7-45B9-9CBB-867C86DDFB54}" dt="2026-07-19T17:45:38.398" v="1471" actId="478"/>
          <ac:spMkLst>
            <pc:docMk/>
            <pc:sldMk cId="2923751240" sldId="256"/>
            <ac:spMk id="8" creationId="{D68889C0-10AC-0D12-9854-56E417B9D018}"/>
          </ac:spMkLst>
        </pc:spChg>
        <pc:spChg chg="add mod">
          <ac:chgData name="Winta Frezghi" userId="d2dfe3db4d12a4d6" providerId="LiveId" clId="{0B523D38-01D7-45B9-9CBB-867C86DDFB54}" dt="2026-07-19T17:21:04.509" v="1422" actId="1076"/>
          <ac:spMkLst>
            <pc:docMk/>
            <pc:sldMk cId="2923751240" sldId="256"/>
            <ac:spMk id="9" creationId="{88149ACC-1726-7587-12A6-5D98C1CCE3F7}"/>
          </ac:spMkLst>
        </pc:spChg>
        <pc:picChg chg="mod">
          <ac:chgData name="Winta Frezghi" userId="d2dfe3db4d12a4d6" providerId="LiveId" clId="{0B523D38-01D7-45B9-9CBB-867C86DDFB54}" dt="2026-07-19T17:48:43.056" v="1501" actId="14100"/>
          <ac:picMkLst>
            <pc:docMk/>
            <pc:sldMk cId="2923751240" sldId="256"/>
            <ac:picMk id="7" creationId="{929FB52A-2961-4A5E-A6A8-7A50DC974AE6}"/>
          </ac:picMkLst>
        </pc:picChg>
      </pc:sldChg>
      <pc:sldChg chg="delSp modSp mod">
        <pc:chgData name="Winta Frezghi" userId="d2dfe3db4d12a4d6" providerId="LiveId" clId="{0B523D38-01D7-45B9-9CBB-867C86DDFB54}" dt="2026-07-19T17:18:51.281" v="1387" actId="478"/>
        <pc:sldMkLst>
          <pc:docMk/>
          <pc:sldMk cId="712965754" sldId="257"/>
        </pc:sldMkLst>
        <pc:spChg chg="del">
          <ac:chgData name="Winta Frezghi" userId="d2dfe3db4d12a4d6" providerId="LiveId" clId="{0B523D38-01D7-45B9-9CBB-867C86DDFB54}" dt="2026-07-19T17:18:51.281" v="1387" actId="478"/>
          <ac:spMkLst>
            <pc:docMk/>
            <pc:sldMk cId="712965754" sldId="257"/>
            <ac:spMk id="6" creationId="{AA843466-D010-05FF-F990-BAF06FA57956}"/>
          </ac:spMkLst>
        </pc:spChg>
        <pc:spChg chg="mod">
          <ac:chgData name="Winta Frezghi" userId="d2dfe3db4d12a4d6" providerId="LiveId" clId="{0B523D38-01D7-45B9-9CBB-867C86DDFB54}" dt="2026-07-17T16:05:33.380" v="695" actId="1076"/>
          <ac:spMkLst>
            <pc:docMk/>
            <pc:sldMk cId="712965754" sldId="257"/>
            <ac:spMk id="14" creationId="{34DA7946-4F21-2326-487B-3BD035DFE4B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31959" y="1749795"/>
            <a:ext cx="4895533" cy="3722335"/>
          </a:xfrm>
        </p:spPr>
        <p:txBody>
          <a:bodyPr anchor="b"/>
          <a:lstStyle>
            <a:lvl1pPr algn="ctr">
              <a:defRPr sz="3779"/>
            </a:lvl1pPr>
          </a:lstStyle>
          <a:p>
            <a:r>
              <a:rPr lang="en-US"/>
              <a:t>Click to edit Master title style</a:t>
            </a:r>
            <a:endParaRPr lang="en-US" dirty="0"/>
          </a:p>
        </p:txBody>
      </p:sp>
      <p:sp>
        <p:nvSpPr>
          <p:cNvPr id="3" name="Subtitle 2"/>
          <p:cNvSpPr>
            <a:spLocks noGrp="1"/>
          </p:cNvSpPr>
          <p:nvPr>
            <p:ph type="subTitle" idx="1"/>
          </p:nvPr>
        </p:nvSpPr>
        <p:spPr>
          <a:xfrm>
            <a:off x="719931" y="5615678"/>
            <a:ext cx="4319588" cy="2581379"/>
          </a:xfrm>
        </p:spPr>
        <p:txBody>
          <a:bodyPr/>
          <a:lstStyle>
            <a:lvl1pPr marL="0" indent="0" algn="ctr">
              <a:buNone/>
              <a:defRPr sz="1512"/>
            </a:lvl1pPr>
            <a:lvl2pPr marL="287990" indent="0" algn="ctr">
              <a:buNone/>
              <a:defRPr sz="1260"/>
            </a:lvl2pPr>
            <a:lvl3pPr marL="575981" indent="0" algn="ctr">
              <a:buNone/>
              <a:defRPr sz="1134"/>
            </a:lvl3pPr>
            <a:lvl4pPr marL="863971" indent="0" algn="ctr">
              <a:buNone/>
              <a:defRPr sz="1008"/>
            </a:lvl4pPr>
            <a:lvl5pPr marL="1151961" indent="0" algn="ctr">
              <a:buNone/>
              <a:defRPr sz="1008"/>
            </a:lvl5pPr>
            <a:lvl6pPr marL="1439951" indent="0" algn="ctr">
              <a:buNone/>
              <a:defRPr sz="1008"/>
            </a:lvl6pPr>
            <a:lvl7pPr marL="1727942" indent="0" algn="ctr">
              <a:buNone/>
              <a:defRPr sz="1008"/>
            </a:lvl7pPr>
            <a:lvl8pPr marL="2015932" indent="0" algn="ctr">
              <a:buNone/>
              <a:defRPr sz="1008"/>
            </a:lvl8pPr>
            <a:lvl9pPr marL="2303922" indent="0" algn="ctr">
              <a:buNone/>
              <a:defRPr sz="1008"/>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7A1F14-9663-4ED2-B4E5-A284CAF17C6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3464386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7A1F14-9663-4ED2-B4E5-A284CAF17C6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653989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92963" y="2665532"/>
            <a:ext cx="4967526" cy="4447496"/>
          </a:xfrm>
        </p:spPr>
        <p:txBody>
          <a:bodyPr anchor="b"/>
          <a:lstStyle>
            <a:lvl1pPr>
              <a:defRPr sz="3779"/>
            </a:lvl1pPr>
          </a:lstStyle>
          <a:p>
            <a:r>
              <a:rPr lang="en-US"/>
              <a:t>Click to edit Master title style</a:t>
            </a:r>
            <a:endParaRPr lang="en-US" dirty="0"/>
          </a:p>
        </p:txBody>
      </p:sp>
      <p:sp>
        <p:nvSpPr>
          <p:cNvPr id="3" name="Text Placeholder 2"/>
          <p:cNvSpPr>
            <a:spLocks noGrp="1"/>
          </p:cNvSpPr>
          <p:nvPr>
            <p:ph type="body" idx="1"/>
          </p:nvPr>
        </p:nvSpPr>
        <p:spPr>
          <a:xfrm>
            <a:off x="392963" y="7155103"/>
            <a:ext cx="4967526" cy="2338833"/>
          </a:xfrm>
        </p:spPr>
        <p:txBody>
          <a:bodyPr/>
          <a:lstStyle>
            <a:lvl1pPr marL="0" indent="0">
              <a:buNone/>
              <a:defRPr sz="1512">
                <a:solidFill>
                  <a:schemeClr val="tx1">
                    <a:tint val="82000"/>
                  </a:schemeClr>
                </a:solidFill>
              </a:defRPr>
            </a:lvl1pPr>
            <a:lvl2pPr marL="287990" indent="0">
              <a:buNone/>
              <a:defRPr sz="1260">
                <a:solidFill>
                  <a:schemeClr val="tx1">
                    <a:tint val="82000"/>
                  </a:schemeClr>
                </a:solidFill>
              </a:defRPr>
            </a:lvl2pPr>
            <a:lvl3pPr marL="575981" indent="0">
              <a:buNone/>
              <a:defRPr sz="1134">
                <a:solidFill>
                  <a:schemeClr val="tx1">
                    <a:tint val="82000"/>
                  </a:schemeClr>
                </a:solidFill>
              </a:defRPr>
            </a:lvl3pPr>
            <a:lvl4pPr marL="863971" indent="0">
              <a:buNone/>
              <a:defRPr sz="1008">
                <a:solidFill>
                  <a:schemeClr val="tx1">
                    <a:tint val="82000"/>
                  </a:schemeClr>
                </a:solidFill>
              </a:defRPr>
            </a:lvl4pPr>
            <a:lvl5pPr marL="1151961" indent="0">
              <a:buNone/>
              <a:defRPr sz="1008">
                <a:solidFill>
                  <a:schemeClr val="tx1">
                    <a:tint val="82000"/>
                  </a:schemeClr>
                </a:solidFill>
              </a:defRPr>
            </a:lvl5pPr>
            <a:lvl6pPr marL="1439951" indent="0">
              <a:buNone/>
              <a:defRPr sz="1008">
                <a:solidFill>
                  <a:schemeClr val="tx1">
                    <a:tint val="82000"/>
                  </a:schemeClr>
                </a:solidFill>
              </a:defRPr>
            </a:lvl6pPr>
            <a:lvl7pPr marL="1727942" indent="0">
              <a:buNone/>
              <a:defRPr sz="1008">
                <a:solidFill>
                  <a:schemeClr val="tx1">
                    <a:tint val="82000"/>
                  </a:schemeClr>
                </a:solidFill>
              </a:defRPr>
            </a:lvl7pPr>
            <a:lvl8pPr marL="2015932" indent="0">
              <a:buNone/>
              <a:defRPr sz="1008">
                <a:solidFill>
                  <a:schemeClr val="tx1">
                    <a:tint val="82000"/>
                  </a:schemeClr>
                </a:solidFill>
              </a:defRPr>
            </a:lvl8pPr>
            <a:lvl9pPr marL="2303922" indent="0">
              <a:buNone/>
              <a:defRPr sz="1008">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7A1F14-9663-4ED2-B4E5-A284CAF17C6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3298751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95962" y="2846200"/>
            <a:ext cx="2447766"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915722" y="2846200"/>
            <a:ext cx="2447766"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7A1F14-9663-4ED2-B4E5-A284CAF17C6D}"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4061235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96712" y="569242"/>
            <a:ext cx="4967526"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396713" y="2620980"/>
            <a:ext cx="2436517" cy="1284502"/>
          </a:xfrm>
        </p:spPr>
        <p:txBody>
          <a:bodyPr anchor="b"/>
          <a:lstStyle>
            <a:lvl1pPr marL="0" indent="0">
              <a:buNone/>
              <a:defRPr sz="1512" b="1"/>
            </a:lvl1pPr>
            <a:lvl2pPr marL="287990" indent="0">
              <a:buNone/>
              <a:defRPr sz="1260" b="1"/>
            </a:lvl2pPr>
            <a:lvl3pPr marL="575981" indent="0">
              <a:buNone/>
              <a:defRPr sz="1134" b="1"/>
            </a:lvl3pPr>
            <a:lvl4pPr marL="863971" indent="0">
              <a:buNone/>
              <a:defRPr sz="1008" b="1"/>
            </a:lvl4pPr>
            <a:lvl5pPr marL="1151961" indent="0">
              <a:buNone/>
              <a:defRPr sz="1008" b="1"/>
            </a:lvl5pPr>
            <a:lvl6pPr marL="1439951" indent="0">
              <a:buNone/>
              <a:defRPr sz="1008" b="1"/>
            </a:lvl6pPr>
            <a:lvl7pPr marL="1727942" indent="0">
              <a:buNone/>
              <a:defRPr sz="1008" b="1"/>
            </a:lvl7pPr>
            <a:lvl8pPr marL="2015932" indent="0">
              <a:buNone/>
              <a:defRPr sz="1008" b="1"/>
            </a:lvl8pPr>
            <a:lvl9pPr marL="2303922" indent="0">
              <a:buNone/>
              <a:defRPr sz="1008" b="1"/>
            </a:lvl9pPr>
          </a:lstStyle>
          <a:p>
            <a:pPr lvl="0"/>
            <a:r>
              <a:rPr lang="en-US"/>
              <a:t>Click to edit Master text styles</a:t>
            </a:r>
          </a:p>
        </p:txBody>
      </p:sp>
      <p:sp>
        <p:nvSpPr>
          <p:cNvPr id="4" name="Content Placeholder 3"/>
          <p:cNvSpPr>
            <a:spLocks noGrp="1"/>
          </p:cNvSpPr>
          <p:nvPr>
            <p:ph sz="half" idx="2"/>
          </p:nvPr>
        </p:nvSpPr>
        <p:spPr>
          <a:xfrm>
            <a:off x="396713" y="3905482"/>
            <a:ext cx="2436517"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915722" y="2620980"/>
            <a:ext cx="2448516" cy="1284502"/>
          </a:xfrm>
        </p:spPr>
        <p:txBody>
          <a:bodyPr anchor="b"/>
          <a:lstStyle>
            <a:lvl1pPr marL="0" indent="0">
              <a:buNone/>
              <a:defRPr sz="1512" b="1"/>
            </a:lvl1pPr>
            <a:lvl2pPr marL="287990" indent="0">
              <a:buNone/>
              <a:defRPr sz="1260" b="1"/>
            </a:lvl2pPr>
            <a:lvl3pPr marL="575981" indent="0">
              <a:buNone/>
              <a:defRPr sz="1134" b="1"/>
            </a:lvl3pPr>
            <a:lvl4pPr marL="863971" indent="0">
              <a:buNone/>
              <a:defRPr sz="1008" b="1"/>
            </a:lvl4pPr>
            <a:lvl5pPr marL="1151961" indent="0">
              <a:buNone/>
              <a:defRPr sz="1008" b="1"/>
            </a:lvl5pPr>
            <a:lvl6pPr marL="1439951" indent="0">
              <a:buNone/>
              <a:defRPr sz="1008" b="1"/>
            </a:lvl6pPr>
            <a:lvl7pPr marL="1727942" indent="0">
              <a:buNone/>
              <a:defRPr sz="1008" b="1"/>
            </a:lvl7pPr>
            <a:lvl8pPr marL="2015932" indent="0">
              <a:buNone/>
              <a:defRPr sz="1008" b="1"/>
            </a:lvl8pPr>
            <a:lvl9pPr marL="2303922" indent="0">
              <a:buNone/>
              <a:defRPr sz="1008" b="1"/>
            </a:lvl9pPr>
          </a:lstStyle>
          <a:p>
            <a:pPr lvl="0"/>
            <a:r>
              <a:rPr lang="en-US"/>
              <a:t>Click to edit Master text styles</a:t>
            </a:r>
          </a:p>
        </p:txBody>
      </p:sp>
      <p:sp>
        <p:nvSpPr>
          <p:cNvPr id="6" name="Content Placeholder 5"/>
          <p:cNvSpPr>
            <a:spLocks noGrp="1"/>
          </p:cNvSpPr>
          <p:nvPr>
            <p:ph sz="quarter" idx="4"/>
          </p:nvPr>
        </p:nvSpPr>
        <p:spPr>
          <a:xfrm>
            <a:off x="2915722" y="3905482"/>
            <a:ext cx="2448516"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7A1F14-9663-4ED2-B4E5-A284CAF17C6D}"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1910408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7A1F14-9663-4ED2-B4E5-A284CAF17C6D}"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609176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7A1F14-9663-4ED2-B4E5-A284CAF17C6D}"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2537958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6712" y="712788"/>
            <a:ext cx="1857573" cy="2494756"/>
          </a:xfrm>
        </p:spPr>
        <p:txBody>
          <a:bodyPr anchor="b"/>
          <a:lstStyle>
            <a:lvl1pPr>
              <a:defRPr sz="2016"/>
            </a:lvl1pPr>
          </a:lstStyle>
          <a:p>
            <a:r>
              <a:rPr lang="en-US"/>
              <a:t>Click to edit Master title style</a:t>
            </a:r>
            <a:endParaRPr lang="en-US" dirty="0"/>
          </a:p>
        </p:txBody>
      </p:sp>
      <p:sp>
        <p:nvSpPr>
          <p:cNvPr id="3" name="Content Placeholder 2"/>
          <p:cNvSpPr>
            <a:spLocks noGrp="1"/>
          </p:cNvSpPr>
          <p:nvPr>
            <p:ph idx="1"/>
          </p:nvPr>
        </p:nvSpPr>
        <p:spPr>
          <a:xfrm>
            <a:off x="2448516" y="1539425"/>
            <a:ext cx="2915722" cy="7598117"/>
          </a:xfrm>
        </p:spPr>
        <p:txBody>
          <a:bodyPr/>
          <a:lstStyle>
            <a:lvl1pPr>
              <a:defRPr sz="2016"/>
            </a:lvl1pPr>
            <a:lvl2pPr>
              <a:defRPr sz="1764"/>
            </a:lvl2pPr>
            <a:lvl3pPr>
              <a:defRPr sz="1512"/>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96712" y="3207544"/>
            <a:ext cx="1857573" cy="5942372"/>
          </a:xfrm>
        </p:spPr>
        <p:txBody>
          <a:bodyPr/>
          <a:lstStyle>
            <a:lvl1pPr marL="0" indent="0">
              <a:buNone/>
              <a:defRPr sz="1008"/>
            </a:lvl1pPr>
            <a:lvl2pPr marL="287990" indent="0">
              <a:buNone/>
              <a:defRPr sz="882"/>
            </a:lvl2pPr>
            <a:lvl3pPr marL="575981" indent="0">
              <a:buNone/>
              <a:defRPr sz="756"/>
            </a:lvl3pPr>
            <a:lvl4pPr marL="863971" indent="0">
              <a:buNone/>
              <a:defRPr sz="630"/>
            </a:lvl4pPr>
            <a:lvl5pPr marL="1151961" indent="0">
              <a:buNone/>
              <a:defRPr sz="630"/>
            </a:lvl5pPr>
            <a:lvl6pPr marL="1439951" indent="0">
              <a:buNone/>
              <a:defRPr sz="630"/>
            </a:lvl6pPr>
            <a:lvl7pPr marL="1727942" indent="0">
              <a:buNone/>
              <a:defRPr sz="630"/>
            </a:lvl7pPr>
            <a:lvl8pPr marL="2015932" indent="0">
              <a:buNone/>
              <a:defRPr sz="630"/>
            </a:lvl8pPr>
            <a:lvl9pPr marL="2303922" indent="0">
              <a:buNone/>
              <a:defRPr sz="630"/>
            </a:lvl9pPr>
          </a:lstStyle>
          <a:p>
            <a:pPr lvl="0"/>
            <a:r>
              <a:rPr lang="en-US"/>
              <a:t>Click to edit Master text styles</a:t>
            </a:r>
          </a:p>
        </p:txBody>
      </p:sp>
      <p:sp>
        <p:nvSpPr>
          <p:cNvPr id="5" name="Date Placeholder 4"/>
          <p:cNvSpPr>
            <a:spLocks noGrp="1"/>
          </p:cNvSpPr>
          <p:nvPr>
            <p:ph type="dt" sz="half" idx="10"/>
          </p:nvPr>
        </p:nvSpPr>
        <p:spPr/>
        <p:txBody>
          <a:bodyPr/>
          <a:lstStyle/>
          <a:p>
            <a:fld id="{BF7A1F14-9663-4ED2-B4E5-A284CAF17C6D}"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2100013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6712" y="712788"/>
            <a:ext cx="1857573" cy="2494756"/>
          </a:xfrm>
        </p:spPr>
        <p:txBody>
          <a:bodyPr anchor="b"/>
          <a:lstStyle>
            <a:lvl1pPr>
              <a:defRPr sz="2016"/>
            </a:lvl1pPr>
          </a:lstStyle>
          <a:p>
            <a:r>
              <a:rPr lang="en-US"/>
              <a:t>Click to edit Master title style</a:t>
            </a:r>
            <a:endParaRPr lang="en-US" dirty="0"/>
          </a:p>
        </p:txBody>
      </p:sp>
      <p:sp>
        <p:nvSpPr>
          <p:cNvPr id="3" name="Picture Placeholder 2"/>
          <p:cNvSpPr>
            <a:spLocks noGrp="1" noChangeAspect="1"/>
          </p:cNvSpPr>
          <p:nvPr>
            <p:ph type="pic" idx="1"/>
          </p:nvPr>
        </p:nvSpPr>
        <p:spPr>
          <a:xfrm>
            <a:off x="2448516" y="1539425"/>
            <a:ext cx="2915722" cy="7598117"/>
          </a:xfrm>
        </p:spPr>
        <p:txBody>
          <a:bodyPr anchor="t"/>
          <a:lstStyle>
            <a:lvl1pPr marL="0" indent="0">
              <a:buNone/>
              <a:defRPr sz="2016"/>
            </a:lvl1pPr>
            <a:lvl2pPr marL="287990" indent="0">
              <a:buNone/>
              <a:defRPr sz="1764"/>
            </a:lvl2pPr>
            <a:lvl3pPr marL="575981" indent="0">
              <a:buNone/>
              <a:defRPr sz="1512"/>
            </a:lvl3pPr>
            <a:lvl4pPr marL="863971" indent="0">
              <a:buNone/>
              <a:defRPr sz="1260"/>
            </a:lvl4pPr>
            <a:lvl5pPr marL="1151961" indent="0">
              <a:buNone/>
              <a:defRPr sz="1260"/>
            </a:lvl5pPr>
            <a:lvl6pPr marL="1439951" indent="0">
              <a:buNone/>
              <a:defRPr sz="1260"/>
            </a:lvl6pPr>
            <a:lvl7pPr marL="1727942" indent="0">
              <a:buNone/>
              <a:defRPr sz="1260"/>
            </a:lvl7pPr>
            <a:lvl8pPr marL="2015932" indent="0">
              <a:buNone/>
              <a:defRPr sz="1260"/>
            </a:lvl8pPr>
            <a:lvl9pPr marL="2303922" indent="0">
              <a:buNone/>
              <a:defRPr sz="1260"/>
            </a:lvl9pPr>
          </a:lstStyle>
          <a:p>
            <a:r>
              <a:rPr lang="en-US"/>
              <a:t>Click icon to add picture</a:t>
            </a:r>
            <a:endParaRPr lang="en-US" dirty="0"/>
          </a:p>
        </p:txBody>
      </p:sp>
      <p:sp>
        <p:nvSpPr>
          <p:cNvPr id="4" name="Text Placeholder 3"/>
          <p:cNvSpPr>
            <a:spLocks noGrp="1"/>
          </p:cNvSpPr>
          <p:nvPr>
            <p:ph type="body" sz="half" idx="2"/>
          </p:nvPr>
        </p:nvSpPr>
        <p:spPr>
          <a:xfrm>
            <a:off x="396712" y="3207544"/>
            <a:ext cx="1857573" cy="5942372"/>
          </a:xfrm>
        </p:spPr>
        <p:txBody>
          <a:bodyPr/>
          <a:lstStyle>
            <a:lvl1pPr marL="0" indent="0">
              <a:buNone/>
              <a:defRPr sz="1008"/>
            </a:lvl1pPr>
            <a:lvl2pPr marL="287990" indent="0">
              <a:buNone/>
              <a:defRPr sz="882"/>
            </a:lvl2pPr>
            <a:lvl3pPr marL="575981" indent="0">
              <a:buNone/>
              <a:defRPr sz="756"/>
            </a:lvl3pPr>
            <a:lvl4pPr marL="863971" indent="0">
              <a:buNone/>
              <a:defRPr sz="630"/>
            </a:lvl4pPr>
            <a:lvl5pPr marL="1151961" indent="0">
              <a:buNone/>
              <a:defRPr sz="630"/>
            </a:lvl5pPr>
            <a:lvl6pPr marL="1439951" indent="0">
              <a:buNone/>
              <a:defRPr sz="630"/>
            </a:lvl6pPr>
            <a:lvl7pPr marL="1727942" indent="0">
              <a:buNone/>
              <a:defRPr sz="630"/>
            </a:lvl7pPr>
            <a:lvl8pPr marL="2015932" indent="0">
              <a:buNone/>
              <a:defRPr sz="630"/>
            </a:lvl8pPr>
            <a:lvl9pPr marL="2303922" indent="0">
              <a:buNone/>
              <a:defRPr sz="630"/>
            </a:lvl9pPr>
          </a:lstStyle>
          <a:p>
            <a:pPr lvl="0"/>
            <a:r>
              <a:rPr lang="en-US"/>
              <a:t>Click to edit Master text styles</a:t>
            </a:r>
          </a:p>
        </p:txBody>
      </p:sp>
      <p:sp>
        <p:nvSpPr>
          <p:cNvPr id="5" name="Date Placeholder 4"/>
          <p:cNvSpPr>
            <a:spLocks noGrp="1"/>
          </p:cNvSpPr>
          <p:nvPr>
            <p:ph type="dt" sz="half" idx="10"/>
          </p:nvPr>
        </p:nvSpPr>
        <p:spPr/>
        <p:txBody>
          <a:bodyPr/>
          <a:lstStyle/>
          <a:p>
            <a:fld id="{BF7A1F14-9663-4ED2-B4E5-A284CAF17C6D}"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3716769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7A1F14-9663-4ED2-B4E5-A284CAF17C6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243501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121607" y="569240"/>
            <a:ext cx="1241881"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95963" y="569240"/>
            <a:ext cx="3653651"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7A1F14-9663-4ED2-B4E5-A284CAF17C6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4386-31DC-49AE-BFA8-D2E29C21D702}" type="slidenum">
              <a:rPr lang="en-GB" smtClean="0"/>
              <a:t>‹#›</a:t>
            </a:fld>
            <a:endParaRPr lang="en-GB"/>
          </a:p>
        </p:txBody>
      </p:sp>
    </p:spTree>
    <p:extLst>
      <p:ext uri="{BB962C8B-B14F-4D97-AF65-F5344CB8AC3E}">
        <p14:creationId xmlns:p14="http://schemas.microsoft.com/office/powerpoint/2010/main" val="594264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95962" y="569242"/>
            <a:ext cx="4967526"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95962" y="2846200"/>
            <a:ext cx="4967526"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95962" y="9909729"/>
            <a:ext cx="1295876" cy="569240"/>
          </a:xfrm>
          <a:prstGeom prst="rect">
            <a:avLst/>
          </a:prstGeom>
        </p:spPr>
        <p:txBody>
          <a:bodyPr vert="horz" lIns="91440" tIns="45720" rIns="91440" bIns="45720" rtlCol="0" anchor="ctr"/>
          <a:lstStyle>
            <a:lvl1pPr algn="l">
              <a:defRPr sz="756">
                <a:solidFill>
                  <a:schemeClr val="tx1">
                    <a:tint val="82000"/>
                  </a:schemeClr>
                </a:solidFill>
              </a:defRPr>
            </a:lvl1pPr>
          </a:lstStyle>
          <a:p>
            <a:fld id="{BF7A1F14-9663-4ED2-B4E5-A284CAF17C6D}" type="datetimeFigureOut">
              <a:rPr lang="en-GB" smtClean="0"/>
              <a:t>12/07/2026</a:t>
            </a:fld>
            <a:endParaRPr lang="en-GB"/>
          </a:p>
        </p:txBody>
      </p:sp>
      <p:sp>
        <p:nvSpPr>
          <p:cNvPr id="5" name="Footer Placeholder 4"/>
          <p:cNvSpPr>
            <a:spLocks noGrp="1"/>
          </p:cNvSpPr>
          <p:nvPr>
            <p:ph type="ftr" sz="quarter" idx="3"/>
          </p:nvPr>
        </p:nvSpPr>
        <p:spPr>
          <a:xfrm>
            <a:off x="1907818" y="9909729"/>
            <a:ext cx="1943814" cy="569240"/>
          </a:xfrm>
          <a:prstGeom prst="rect">
            <a:avLst/>
          </a:prstGeom>
        </p:spPr>
        <p:txBody>
          <a:bodyPr vert="horz" lIns="91440" tIns="45720" rIns="91440" bIns="45720" rtlCol="0" anchor="ctr"/>
          <a:lstStyle>
            <a:lvl1pPr algn="ctr">
              <a:defRPr sz="756">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067612" y="9909729"/>
            <a:ext cx="1295876" cy="569240"/>
          </a:xfrm>
          <a:prstGeom prst="rect">
            <a:avLst/>
          </a:prstGeom>
        </p:spPr>
        <p:txBody>
          <a:bodyPr vert="horz" lIns="91440" tIns="45720" rIns="91440" bIns="45720" rtlCol="0" anchor="ctr"/>
          <a:lstStyle>
            <a:lvl1pPr algn="r">
              <a:defRPr sz="756">
                <a:solidFill>
                  <a:schemeClr val="tx1">
                    <a:tint val="82000"/>
                  </a:schemeClr>
                </a:solidFill>
              </a:defRPr>
            </a:lvl1pPr>
          </a:lstStyle>
          <a:p>
            <a:fld id="{97C94386-31DC-49AE-BFA8-D2E29C21D702}" type="slidenum">
              <a:rPr lang="en-GB" smtClean="0"/>
              <a:t>‹#›</a:t>
            </a:fld>
            <a:endParaRPr lang="en-GB"/>
          </a:p>
        </p:txBody>
      </p:sp>
    </p:spTree>
    <p:extLst>
      <p:ext uri="{BB962C8B-B14F-4D97-AF65-F5344CB8AC3E}">
        <p14:creationId xmlns:p14="http://schemas.microsoft.com/office/powerpoint/2010/main" val="128284948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575981" rtl="0" eaLnBrk="1" latinLnBrk="0" hangingPunct="1">
        <a:lnSpc>
          <a:spcPct val="90000"/>
        </a:lnSpc>
        <a:spcBef>
          <a:spcPct val="0"/>
        </a:spcBef>
        <a:buNone/>
        <a:defRPr sz="2772" kern="1200">
          <a:solidFill>
            <a:schemeClr val="tx1"/>
          </a:solidFill>
          <a:latin typeface="+mj-lt"/>
          <a:ea typeface="+mj-ea"/>
          <a:cs typeface="+mj-cs"/>
        </a:defRPr>
      </a:lvl1pPr>
    </p:titleStyle>
    <p:bodyStyle>
      <a:lvl1pPr marL="143995" indent="-143995" algn="l" defTabSz="575981" rtl="0" eaLnBrk="1" latinLnBrk="0" hangingPunct="1">
        <a:lnSpc>
          <a:spcPct val="90000"/>
        </a:lnSpc>
        <a:spcBef>
          <a:spcPts val="630"/>
        </a:spcBef>
        <a:buFont typeface="Arial" panose="020B0604020202020204" pitchFamily="34" charset="0"/>
        <a:buChar char="•"/>
        <a:defRPr sz="1764" kern="1200">
          <a:solidFill>
            <a:schemeClr val="tx1"/>
          </a:solidFill>
          <a:latin typeface="+mn-lt"/>
          <a:ea typeface="+mn-ea"/>
          <a:cs typeface="+mn-cs"/>
        </a:defRPr>
      </a:lvl1pPr>
      <a:lvl2pPr marL="431985" indent="-143995" algn="l" defTabSz="575981" rtl="0" eaLnBrk="1" latinLnBrk="0" hangingPunct="1">
        <a:lnSpc>
          <a:spcPct val="90000"/>
        </a:lnSpc>
        <a:spcBef>
          <a:spcPts val="315"/>
        </a:spcBef>
        <a:buFont typeface="Arial" panose="020B0604020202020204" pitchFamily="34" charset="0"/>
        <a:buChar char="•"/>
        <a:defRPr sz="1512" kern="1200">
          <a:solidFill>
            <a:schemeClr val="tx1"/>
          </a:solidFill>
          <a:latin typeface="+mn-lt"/>
          <a:ea typeface="+mn-ea"/>
          <a:cs typeface="+mn-cs"/>
        </a:defRPr>
      </a:lvl2pPr>
      <a:lvl3pPr marL="719976" indent="-143995" algn="l" defTabSz="575981" rtl="0" eaLnBrk="1" latinLnBrk="0" hangingPunct="1">
        <a:lnSpc>
          <a:spcPct val="90000"/>
        </a:lnSpc>
        <a:spcBef>
          <a:spcPts val="315"/>
        </a:spcBef>
        <a:buFont typeface="Arial" panose="020B0604020202020204" pitchFamily="34" charset="0"/>
        <a:buChar char="•"/>
        <a:defRPr sz="1260" kern="1200">
          <a:solidFill>
            <a:schemeClr val="tx1"/>
          </a:solidFill>
          <a:latin typeface="+mn-lt"/>
          <a:ea typeface="+mn-ea"/>
          <a:cs typeface="+mn-cs"/>
        </a:defRPr>
      </a:lvl3pPr>
      <a:lvl4pPr marL="1007966" indent="-143995" algn="l" defTabSz="575981" rtl="0" eaLnBrk="1" latinLnBrk="0" hangingPunct="1">
        <a:lnSpc>
          <a:spcPct val="90000"/>
        </a:lnSpc>
        <a:spcBef>
          <a:spcPts val="315"/>
        </a:spcBef>
        <a:buFont typeface="Arial" panose="020B0604020202020204" pitchFamily="34" charset="0"/>
        <a:buChar char="•"/>
        <a:defRPr sz="1134" kern="1200">
          <a:solidFill>
            <a:schemeClr val="tx1"/>
          </a:solidFill>
          <a:latin typeface="+mn-lt"/>
          <a:ea typeface="+mn-ea"/>
          <a:cs typeface="+mn-cs"/>
        </a:defRPr>
      </a:lvl4pPr>
      <a:lvl5pPr marL="1295956" indent="-143995" algn="l" defTabSz="575981" rtl="0" eaLnBrk="1" latinLnBrk="0" hangingPunct="1">
        <a:lnSpc>
          <a:spcPct val="90000"/>
        </a:lnSpc>
        <a:spcBef>
          <a:spcPts val="315"/>
        </a:spcBef>
        <a:buFont typeface="Arial" panose="020B0604020202020204" pitchFamily="34" charset="0"/>
        <a:buChar char="•"/>
        <a:defRPr sz="1134" kern="1200">
          <a:solidFill>
            <a:schemeClr val="tx1"/>
          </a:solidFill>
          <a:latin typeface="+mn-lt"/>
          <a:ea typeface="+mn-ea"/>
          <a:cs typeface="+mn-cs"/>
        </a:defRPr>
      </a:lvl5pPr>
      <a:lvl6pPr marL="1583947" indent="-143995" algn="l" defTabSz="575981" rtl="0" eaLnBrk="1" latinLnBrk="0" hangingPunct="1">
        <a:lnSpc>
          <a:spcPct val="90000"/>
        </a:lnSpc>
        <a:spcBef>
          <a:spcPts val="315"/>
        </a:spcBef>
        <a:buFont typeface="Arial" panose="020B0604020202020204" pitchFamily="34" charset="0"/>
        <a:buChar char="•"/>
        <a:defRPr sz="1134" kern="1200">
          <a:solidFill>
            <a:schemeClr val="tx1"/>
          </a:solidFill>
          <a:latin typeface="+mn-lt"/>
          <a:ea typeface="+mn-ea"/>
          <a:cs typeface="+mn-cs"/>
        </a:defRPr>
      </a:lvl6pPr>
      <a:lvl7pPr marL="1871937" indent="-143995" algn="l" defTabSz="575981" rtl="0" eaLnBrk="1" latinLnBrk="0" hangingPunct="1">
        <a:lnSpc>
          <a:spcPct val="90000"/>
        </a:lnSpc>
        <a:spcBef>
          <a:spcPts val="315"/>
        </a:spcBef>
        <a:buFont typeface="Arial" panose="020B0604020202020204" pitchFamily="34" charset="0"/>
        <a:buChar char="•"/>
        <a:defRPr sz="1134" kern="1200">
          <a:solidFill>
            <a:schemeClr val="tx1"/>
          </a:solidFill>
          <a:latin typeface="+mn-lt"/>
          <a:ea typeface="+mn-ea"/>
          <a:cs typeface="+mn-cs"/>
        </a:defRPr>
      </a:lvl7pPr>
      <a:lvl8pPr marL="2159927" indent="-143995" algn="l" defTabSz="575981" rtl="0" eaLnBrk="1" latinLnBrk="0" hangingPunct="1">
        <a:lnSpc>
          <a:spcPct val="90000"/>
        </a:lnSpc>
        <a:spcBef>
          <a:spcPts val="315"/>
        </a:spcBef>
        <a:buFont typeface="Arial" panose="020B0604020202020204" pitchFamily="34" charset="0"/>
        <a:buChar char="•"/>
        <a:defRPr sz="1134" kern="1200">
          <a:solidFill>
            <a:schemeClr val="tx1"/>
          </a:solidFill>
          <a:latin typeface="+mn-lt"/>
          <a:ea typeface="+mn-ea"/>
          <a:cs typeface="+mn-cs"/>
        </a:defRPr>
      </a:lvl8pPr>
      <a:lvl9pPr marL="2447917" indent="-143995" algn="l" defTabSz="575981" rtl="0" eaLnBrk="1" latinLnBrk="0" hangingPunct="1">
        <a:lnSpc>
          <a:spcPct val="90000"/>
        </a:lnSpc>
        <a:spcBef>
          <a:spcPts val="315"/>
        </a:spcBef>
        <a:buFont typeface="Arial" panose="020B0604020202020204" pitchFamily="34" charset="0"/>
        <a:buChar char="•"/>
        <a:defRPr sz="1134" kern="1200">
          <a:solidFill>
            <a:schemeClr val="tx1"/>
          </a:solidFill>
          <a:latin typeface="+mn-lt"/>
          <a:ea typeface="+mn-ea"/>
          <a:cs typeface="+mn-cs"/>
        </a:defRPr>
      </a:lvl9pPr>
    </p:bodyStyle>
    <p:otherStyle>
      <a:defPPr>
        <a:defRPr lang="en-US"/>
      </a:defPPr>
      <a:lvl1pPr marL="0" algn="l" defTabSz="575981" rtl="0" eaLnBrk="1" latinLnBrk="0" hangingPunct="1">
        <a:defRPr sz="1134" kern="1200">
          <a:solidFill>
            <a:schemeClr val="tx1"/>
          </a:solidFill>
          <a:latin typeface="+mn-lt"/>
          <a:ea typeface="+mn-ea"/>
          <a:cs typeface="+mn-cs"/>
        </a:defRPr>
      </a:lvl1pPr>
      <a:lvl2pPr marL="287990" algn="l" defTabSz="575981" rtl="0" eaLnBrk="1" latinLnBrk="0" hangingPunct="1">
        <a:defRPr sz="1134" kern="1200">
          <a:solidFill>
            <a:schemeClr val="tx1"/>
          </a:solidFill>
          <a:latin typeface="+mn-lt"/>
          <a:ea typeface="+mn-ea"/>
          <a:cs typeface="+mn-cs"/>
        </a:defRPr>
      </a:lvl2pPr>
      <a:lvl3pPr marL="575981" algn="l" defTabSz="575981" rtl="0" eaLnBrk="1" latinLnBrk="0" hangingPunct="1">
        <a:defRPr sz="1134" kern="1200">
          <a:solidFill>
            <a:schemeClr val="tx1"/>
          </a:solidFill>
          <a:latin typeface="+mn-lt"/>
          <a:ea typeface="+mn-ea"/>
          <a:cs typeface="+mn-cs"/>
        </a:defRPr>
      </a:lvl3pPr>
      <a:lvl4pPr marL="863971" algn="l" defTabSz="575981" rtl="0" eaLnBrk="1" latinLnBrk="0" hangingPunct="1">
        <a:defRPr sz="1134" kern="1200">
          <a:solidFill>
            <a:schemeClr val="tx1"/>
          </a:solidFill>
          <a:latin typeface="+mn-lt"/>
          <a:ea typeface="+mn-ea"/>
          <a:cs typeface="+mn-cs"/>
        </a:defRPr>
      </a:lvl4pPr>
      <a:lvl5pPr marL="1151961" algn="l" defTabSz="575981" rtl="0" eaLnBrk="1" latinLnBrk="0" hangingPunct="1">
        <a:defRPr sz="1134" kern="1200">
          <a:solidFill>
            <a:schemeClr val="tx1"/>
          </a:solidFill>
          <a:latin typeface="+mn-lt"/>
          <a:ea typeface="+mn-ea"/>
          <a:cs typeface="+mn-cs"/>
        </a:defRPr>
      </a:lvl5pPr>
      <a:lvl6pPr marL="1439951" algn="l" defTabSz="575981" rtl="0" eaLnBrk="1" latinLnBrk="0" hangingPunct="1">
        <a:defRPr sz="1134" kern="1200">
          <a:solidFill>
            <a:schemeClr val="tx1"/>
          </a:solidFill>
          <a:latin typeface="+mn-lt"/>
          <a:ea typeface="+mn-ea"/>
          <a:cs typeface="+mn-cs"/>
        </a:defRPr>
      </a:lvl6pPr>
      <a:lvl7pPr marL="1727942" algn="l" defTabSz="575981" rtl="0" eaLnBrk="1" latinLnBrk="0" hangingPunct="1">
        <a:defRPr sz="1134" kern="1200">
          <a:solidFill>
            <a:schemeClr val="tx1"/>
          </a:solidFill>
          <a:latin typeface="+mn-lt"/>
          <a:ea typeface="+mn-ea"/>
          <a:cs typeface="+mn-cs"/>
        </a:defRPr>
      </a:lvl7pPr>
      <a:lvl8pPr marL="2015932" algn="l" defTabSz="575981" rtl="0" eaLnBrk="1" latinLnBrk="0" hangingPunct="1">
        <a:defRPr sz="1134" kern="1200">
          <a:solidFill>
            <a:schemeClr val="tx1"/>
          </a:solidFill>
          <a:latin typeface="+mn-lt"/>
          <a:ea typeface="+mn-ea"/>
          <a:cs typeface="+mn-cs"/>
        </a:defRPr>
      </a:lvl8pPr>
      <a:lvl9pPr marL="2303922" algn="l" defTabSz="575981" rtl="0" eaLnBrk="1" latinLnBrk="0" hangingPunct="1">
        <a:defRPr sz="113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1204909"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5808312-109B-5906-B7D5-C82BE6FE5522}"/>
              </a:ext>
            </a:extLst>
          </p:cNvPr>
          <p:cNvSpPr>
            <a:spLocks noGrp="1"/>
          </p:cNvSpPr>
          <p:nvPr>
            <p:ph type="subTitle" idx="1"/>
          </p:nvPr>
        </p:nvSpPr>
        <p:spPr>
          <a:xfrm>
            <a:off x="-9905" y="985699"/>
            <a:ext cx="6013358" cy="2581379"/>
          </a:xfrm>
        </p:spPr>
        <p:txBody>
          <a:bodyPr>
            <a:normAutofit/>
          </a:bodyPr>
          <a:lstStyle/>
          <a:p>
            <a:r>
              <a:rPr lang="en-GB" sz="1800" dirty="0"/>
              <a:t>I have chosen the ambulance service because I am think that it important to understand what they are doing for people.</a:t>
            </a:r>
          </a:p>
          <a:p>
            <a:endParaRPr lang="en-GB" sz="1800" dirty="0"/>
          </a:p>
          <a:p>
            <a:endParaRPr lang="en-GB" sz="1800" dirty="0"/>
          </a:p>
        </p:txBody>
      </p:sp>
      <p:sp>
        <p:nvSpPr>
          <p:cNvPr id="5" name="TextBox 4">
            <a:extLst>
              <a:ext uri="{FF2B5EF4-FFF2-40B4-BE49-F238E27FC236}">
                <a16:creationId xmlns:a16="http://schemas.microsoft.com/office/drawing/2014/main" id="{F8C272D6-8DA0-8662-E6E6-617927D81123}"/>
              </a:ext>
            </a:extLst>
          </p:cNvPr>
          <p:cNvSpPr txBox="1"/>
          <p:nvPr/>
        </p:nvSpPr>
        <p:spPr>
          <a:xfrm>
            <a:off x="203623" y="1918023"/>
            <a:ext cx="5653838" cy="4247317"/>
          </a:xfrm>
          <a:prstGeom prst="rect">
            <a:avLst/>
          </a:prstGeom>
          <a:noFill/>
        </p:spPr>
        <p:txBody>
          <a:bodyPr wrap="square" rtlCol="0">
            <a:spAutoFit/>
          </a:bodyPr>
          <a:lstStyle/>
          <a:p>
            <a:r>
              <a:rPr lang="en-GB" dirty="0"/>
              <a:t>The history of the ambulance service go back a long time and is change a lot. Idea of ambulance start in the late 1700s. Those early ambulances  was being pulled by horses and were very basic. As the time went hospital used carriages to pick up the sick people. In 1900s </a:t>
            </a:r>
            <a:r>
              <a:rPr lang="en-GB" dirty="0" err="1"/>
              <a:t>viechles</a:t>
            </a:r>
            <a:r>
              <a:rPr lang="en-GB" dirty="0"/>
              <a:t> replace carriages and horses and become more common and faster. After the world war 2 trained </a:t>
            </a:r>
            <a:r>
              <a:rPr lang="en-GB" dirty="0" err="1"/>
              <a:t>proffesionals</a:t>
            </a:r>
            <a:r>
              <a:rPr lang="en-GB" dirty="0"/>
              <a:t> start to help patients. In 1948 </a:t>
            </a:r>
            <a:r>
              <a:rPr lang="en-GB" dirty="0" err="1"/>
              <a:t>nhs</a:t>
            </a:r>
            <a:r>
              <a:rPr lang="en-GB" dirty="0"/>
              <a:t> help make the ambulance services making it available to everybody. When new technology was introduced they was added to ambulances so trained paramedics who can give treatment before reaching the hospital. They are important to health system and is they are saving people every </a:t>
            </a:r>
            <a:r>
              <a:rPr lang="en-GB" dirty="0" err="1"/>
              <a:t>day.moderan</a:t>
            </a:r>
            <a:r>
              <a:rPr lang="en-GB" dirty="0"/>
              <a:t> ambulance contact doctor so they are prepared before the patients arrival.</a:t>
            </a:r>
          </a:p>
        </p:txBody>
      </p:sp>
      <p:pic>
        <p:nvPicPr>
          <p:cNvPr id="7" name="Picture 6" descr="7062&#10;&#10;AI-generated content may be incorrect.">
            <a:extLst>
              <a:ext uri="{FF2B5EF4-FFF2-40B4-BE49-F238E27FC236}">
                <a16:creationId xmlns:a16="http://schemas.microsoft.com/office/drawing/2014/main" id="{929FB52A-2961-4A5E-A6A8-7A50DC974A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05" y="6324043"/>
            <a:ext cx="2252451" cy="4367770"/>
          </a:xfrm>
          <a:prstGeom prst="rect">
            <a:avLst/>
          </a:prstGeom>
        </p:spPr>
      </p:pic>
      <p:sp>
        <p:nvSpPr>
          <p:cNvPr id="2" name="TextBox 1">
            <a:extLst>
              <a:ext uri="{FF2B5EF4-FFF2-40B4-BE49-F238E27FC236}">
                <a16:creationId xmlns:a16="http://schemas.microsoft.com/office/drawing/2014/main" id="{B1E9238D-596A-8545-635D-70CECB9855AF}"/>
              </a:ext>
            </a:extLst>
          </p:cNvPr>
          <p:cNvSpPr txBox="1"/>
          <p:nvPr/>
        </p:nvSpPr>
        <p:spPr>
          <a:xfrm>
            <a:off x="2269051" y="6300295"/>
            <a:ext cx="3490400" cy="5355312"/>
          </a:xfrm>
          <a:prstGeom prst="rect">
            <a:avLst/>
          </a:prstGeom>
          <a:noFill/>
        </p:spPr>
        <p:txBody>
          <a:bodyPr wrap="square" rtlCol="0">
            <a:spAutoFit/>
          </a:bodyPr>
          <a:lstStyle/>
          <a:p>
            <a:r>
              <a:rPr lang="en-GB" dirty="0"/>
              <a:t>The ambulance service now respond to many different </a:t>
            </a:r>
            <a:r>
              <a:rPr lang="en-GB" dirty="0" err="1"/>
              <a:t>calls.this</a:t>
            </a:r>
            <a:r>
              <a:rPr lang="en-GB" dirty="0"/>
              <a:t> is includes heart </a:t>
            </a:r>
            <a:r>
              <a:rPr lang="en-GB" dirty="0" err="1"/>
              <a:t>attack,stroke,road</a:t>
            </a:r>
            <a:r>
              <a:rPr lang="en-GB" dirty="0"/>
              <a:t> </a:t>
            </a:r>
            <a:r>
              <a:rPr lang="en-GB" dirty="0" err="1"/>
              <a:t>accidents,collision</a:t>
            </a:r>
            <a:r>
              <a:rPr lang="en-GB" dirty="0"/>
              <a:t> and serious </a:t>
            </a:r>
            <a:r>
              <a:rPr lang="en-GB" dirty="0" err="1"/>
              <a:t>injurys</a:t>
            </a:r>
            <a:r>
              <a:rPr lang="en-GB" dirty="0"/>
              <a:t>. You can contact 999 in the </a:t>
            </a:r>
            <a:r>
              <a:rPr lang="en-GB" dirty="0" err="1"/>
              <a:t>uk</a:t>
            </a:r>
            <a:r>
              <a:rPr lang="en-GB" dirty="0"/>
              <a:t> where trained </a:t>
            </a:r>
            <a:r>
              <a:rPr lang="en-GB" dirty="0" err="1"/>
              <a:t>proffesionals</a:t>
            </a:r>
            <a:r>
              <a:rPr lang="en-GB" dirty="0"/>
              <a:t> decide how urgent the situation is. </a:t>
            </a:r>
            <a:r>
              <a:rPr lang="en-GB" dirty="0" err="1"/>
              <a:t>Ambualances</a:t>
            </a:r>
            <a:r>
              <a:rPr lang="en-GB" dirty="0"/>
              <a:t> include paramedics , emergency care assistant and many others. Some patients can receive treatment at home instead of being taken to the hospital if it is safe to do it. Ambulance services also use </a:t>
            </a:r>
            <a:r>
              <a:rPr lang="en-GB" dirty="0" err="1"/>
              <a:t>helicopters,fast</a:t>
            </a:r>
            <a:r>
              <a:rPr lang="en-GB" dirty="0"/>
              <a:t> cars, and motorcycles to reach patients more quickly especially in busy areas or rural areas.</a:t>
            </a:r>
          </a:p>
        </p:txBody>
      </p:sp>
      <p:sp>
        <p:nvSpPr>
          <p:cNvPr id="9" name="TextBox 8">
            <a:extLst>
              <a:ext uri="{FF2B5EF4-FFF2-40B4-BE49-F238E27FC236}">
                <a16:creationId xmlns:a16="http://schemas.microsoft.com/office/drawing/2014/main" id="{88149ACC-1726-7587-12A6-5D98C1CCE3F7}"/>
              </a:ext>
            </a:extLst>
          </p:cNvPr>
          <p:cNvSpPr txBox="1"/>
          <p:nvPr/>
        </p:nvSpPr>
        <p:spPr>
          <a:xfrm>
            <a:off x="1470991" y="-121388"/>
            <a:ext cx="6622681" cy="1015663"/>
          </a:xfrm>
          <a:prstGeom prst="rect">
            <a:avLst/>
          </a:prstGeom>
          <a:noFill/>
        </p:spPr>
        <p:txBody>
          <a:bodyPr wrap="square" rtlCol="0">
            <a:spAutoFit/>
          </a:bodyPr>
          <a:lstStyle/>
          <a:p>
            <a:r>
              <a:rPr lang="en-GB" sz="2000" dirty="0"/>
              <a:t>Ambulances</a:t>
            </a:r>
          </a:p>
          <a:p>
            <a:r>
              <a:rPr lang="en-GB" sz="2000" dirty="0"/>
              <a:t>Winta Frezghi – 2525129 </a:t>
            </a:r>
          </a:p>
          <a:p>
            <a:r>
              <a:rPr lang="en-GB" sz="2000" dirty="0"/>
              <a:t>Lectures Umma Suleiman</a:t>
            </a:r>
          </a:p>
        </p:txBody>
      </p:sp>
    </p:spTree>
    <p:extLst>
      <p:ext uri="{BB962C8B-B14F-4D97-AF65-F5344CB8AC3E}">
        <p14:creationId xmlns:p14="http://schemas.microsoft.com/office/powerpoint/2010/main" val="2923751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EDED085-BA07-CD50-BC83-C1B163CDDA9A}"/>
              </a:ext>
            </a:extLst>
          </p:cNvPr>
          <p:cNvSpPr txBox="1"/>
          <p:nvPr/>
        </p:nvSpPr>
        <p:spPr>
          <a:xfrm>
            <a:off x="66261" y="313151"/>
            <a:ext cx="2866472" cy="4524315"/>
          </a:xfrm>
          <a:prstGeom prst="rect">
            <a:avLst/>
          </a:prstGeom>
          <a:noFill/>
        </p:spPr>
        <p:txBody>
          <a:bodyPr wrap="square" rtlCol="0">
            <a:spAutoFit/>
          </a:bodyPr>
          <a:lstStyle/>
          <a:p>
            <a:r>
              <a:rPr lang="en-GB" dirty="0"/>
              <a:t>The function of ambulance is to provide fast medical care and transport people safely to the hospital. When somebody call for emergency ambulance control receive the call and decides what level of response needed. The closet available ambulance they send to the location. Once they arrive they check the patient condition before moving them. Treatment can make big difference </a:t>
            </a:r>
          </a:p>
        </p:txBody>
      </p:sp>
      <p:sp>
        <p:nvSpPr>
          <p:cNvPr id="9" name="TextBox 8">
            <a:extLst>
              <a:ext uri="{FF2B5EF4-FFF2-40B4-BE49-F238E27FC236}">
                <a16:creationId xmlns:a16="http://schemas.microsoft.com/office/drawing/2014/main" id="{96AEEAD6-6F63-2BEF-E2DA-8671DFACCD6B}"/>
              </a:ext>
            </a:extLst>
          </p:cNvPr>
          <p:cNvSpPr txBox="1"/>
          <p:nvPr/>
        </p:nvSpPr>
        <p:spPr>
          <a:xfrm>
            <a:off x="2981739" y="420644"/>
            <a:ext cx="2425148" cy="4247317"/>
          </a:xfrm>
          <a:prstGeom prst="rect">
            <a:avLst/>
          </a:prstGeom>
          <a:noFill/>
        </p:spPr>
        <p:txBody>
          <a:bodyPr wrap="square" rtlCol="0">
            <a:spAutoFit/>
          </a:bodyPr>
          <a:lstStyle/>
          <a:p>
            <a:r>
              <a:rPr lang="en-GB" dirty="0"/>
              <a:t>Not every ambulance call ends up in the patient being taken to the hospital if the patient condition is not serious doctor may give advice which help reduce the pressure . Ambulance service also work close with firefighter, police and air services to make sure people </a:t>
            </a:r>
            <a:r>
              <a:rPr lang="en-GB" dirty="0" err="1"/>
              <a:t>reveice</a:t>
            </a:r>
            <a:r>
              <a:rPr lang="en-GB" dirty="0"/>
              <a:t> the right care immediately.</a:t>
            </a:r>
          </a:p>
        </p:txBody>
      </p:sp>
      <p:sp>
        <p:nvSpPr>
          <p:cNvPr id="10" name="TextBox 9">
            <a:extLst>
              <a:ext uri="{FF2B5EF4-FFF2-40B4-BE49-F238E27FC236}">
                <a16:creationId xmlns:a16="http://schemas.microsoft.com/office/drawing/2014/main" id="{EA2340C6-B07C-167F-7B53-995B4E7081FA}"/>
              </a:ext>
            </a:extLst>
          </p:cNvPr>
          <p:cNvSpPr txBox="1"/>
          <p:nvPr/>
        </p:nvSpPr>
        <p:spPr>
          <a:xfrm>
            <a:off x="66261" y="4806460"/>
            <a:ext cx="5963478" cy="1754326"/>
          </a:xfrm>
          <a:prstGeom prst="rect">
            <a:avLst/>
          </a:prstGeom>
          <a:noFill/>
        </p:spPr>
        <p:txBody>
          <a:bodyPr wrap="square" rtlCol="0">
            <a:spAutoFit/>
          </a:bodyPr>
          <a:lstStyle/>
          <a:p>
            <a:r>
              <a:rPr lang="en-GB" dirty="0"/>
              <a:t>Technology has also improved on how the ambulance work. Ambulance now have navigation to find the quick way to the patient </a:t>
            </a:r>
            <a:r>
              <a:rPr lang="en-GB" dirty="0" err="1"/>
              <a:t>house.this</a:t>
            </a:r>
            <a:r>
              <a:rPr lang="en-GB" dirty="0"/>
              <a:t> help hospital staff prepare quicker for the patients arrival and </a:t>
            </a:r>
            <a:r>
              <a:rPr lang="en-GB" dirty="0" err="1"/>
              <a:t>beign</a:t>
            </a:r>
            <a:r>
              <a:rPr lang="en-GB" dirty="0"/>
              <a:t> the treatment faster. Overall I think the main purpose of ambulance function is to respond quickly.</a:t>
            </a:r>
          </a:p>
        </p:txBody>
      </p:sp>
      <p:sp>
        <p:nvSpPr>
          <p:cNvPr id="11" name="TextBox 10">
            <a:extLst>
              <a:ext uri="{FF2B5EF4-FFF2-40B4-BE49-F238E27FC236}">
                <a16:creationId xmlns:a16="http://schemas.microsoft.com/office/drawing/2014/main" id="{5C7A7AA9-5580-CA4A-60E8-BD39D6FFBBE1}"/>
              </a:ext>
            </a:extLst>
          </p:cNvPr>
          <p:cNvSpPr txBox="1"/>
          <p:nvPr/>
        </p:nvSpPr>
        <p:spPr>
          <a:xfrm>
            <a:off x="66261" y="6444496"/>
            <a:ext cx="3458817" cy="4247317"/>
          </a:xfrm>
          <a:prstGeom prst="rect">
            <a:avLst/>
          </a:prstGeom>
          <a:noFill/>
        </p:spPr>
        <p:txBody>
          <a:bodyPr wrap="square" rtlCol="0">
            <a:spAutoFit/>
          </a:bodyPr>
          <a:lstStyle/>
          <a:p>
            <a:r>
              <a:rPr lang="en-GB" dirty="0"/>
              <a:t>One challenge faced by </a:t>
            </a:r>
            <a:r>
              <a:rPr lang="en-GB" dirty="0" err="1"/>
              <a:t>ambulanc</a:t>
            </a:r>
            <a:r>
              <a:rPr lang="en-GB" dirty="0"/>
              <a:t> service is the long waiting time because ambulance service is often busy or </a:t>
            </a:r>
            <a:r>
              <a:rPr lang="en-GB" dirty="0" err="1"/>
              <a:t>sometie</a:t>
            </a:r>
            <a:r>
              <a:rPr lang="en-GB" dirty="0"/>
              <a:t> there is not enough of staff which will mean patient will wait long </a:t>
            </a:r>
            <a:r>
              <a:rPr lang="en-GB" dirty="0" err="1"/>
              <a:t>time.Sometime</a:t>
            </a:r>
            <a:r>
              <a:rPr lang="en-GB" dirty="0"/>
              <a:t> even hospitals can get busy which make the problem </a:t>
            </a:r>
            <a:r>
              <a:rPr lang="en-GB" dirty="0" err="1"/>
              <a:t>worse.long</a:t>
            </a:r>
            <a:r>
              <a:rPr lang="en-GB" dirty="0"/>
              <a:t> wait time can cause stress to the patient and cause a delay to treatment which make the patients condition worse. This is why hospital apply more staff to be more prepare.</a:t>
            </a:r>
          </a:p>
        </p:txBody>
      </p:sp>
      <p:sp>
        <p:nvSpPr>
          <p:cNvPr id="14" name="TextBox 13">
            <a:extLst>
              <a:ext uri="{FF2B5EF4-FFF2-40B4-BE49-F238E27FC236}">
                <a16:creationId xmlns:a16="http://schemas.microsoft.com/office/drawing/2014/main" id="{34DA7946-4F21-2326-487B-3BD035DFE4B3}"/>
              </a:ext>
            </a:extLst>
          </p:cNvPr>
          <p:cNvSpPr txBox="1"/>
          <p:nvPr/>
        </p:nvSpPr>
        <p:spPr>
          <a:xfrm>
            <a:off x="3326295" y="6167498"/>
            <a:ext cx="2637183" cy="4524315"/>
          </a:xfrm>
          <a:prstGeom prst="rect">
            <a:avLst/>
          </a:prstGeom>
          <a:noFill/>
        </p:spPr>
        <p:txBody>
          <a:bodyPr wrap="square" rtlCol="0">
            <a:spAutoFit/>
          </a:bodyPr>
          <a:lstStyle/>
          <a:p>
            <a:r>
              <a:rPr lang="en-GB" dirty="0"/>
              <a:t>Another challenge for ambulance service is traffic delay. Ambulance need to reach patients as quickly as possible but heavy traffic and delay can slow down process. </a:t>
            </a:r>
            <a:r>
              <a:rPr lang="en-GB" dirty="0" err="1"/>
              <a:t>Alothough</a:t>
            </a:r>
            <a:r>
              <a:rPr lang="en-GB" dirty="0"/>
              <a:t> </a:t>
            </a:r>
            <a:r>
              <a:rPr lang="en-GB" dirty="0" err="1"/>
              <a:t>ambualnces</a:t>
            </a:r>
            <a:r>
              <a:rPr lang="en-GB" dirty="0"/>
              <a:t>  can use their lights and siren to get through traffic they cant always do that due to narrow roads or </a:t>
            </a:r>
            <a:r>
              <a:rPr lang="en-GB" dirty="0" err="1"/>
              <a:t>rodworks</a:t>
            </a:r>
            <a:r>
              <a:rPr lang="en-GB" dirty="0"/>
              <a:t>. During emergency </a:t>
            </a:r>
            <a:r>
              <a:rPr lang="en-GB" dirty="0" err="1"/>
              <a:t>evry</a:t>
            </a:r>
            <a:r>
              <a:rPr lang="en-GB" dirty="0"/>
              <a:t> minute counts.</a:t>
            </a:r>
          </a:p>
        </p:txBody>
      </p:sp>
    </p:spTree>
    <p:extLst>
      <p:ext uri="{BB962C8B-B14F-4D97-AF65-F5344CB8AC3E}">
        <p14:creationId xmlns:p14="http://schemas.microsoft.com/office/powerpoint/2010/main" val="7129657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28908</TotalTime>
  <Words>581</Words>
  <Application>Microsoft Office PowerPoint</Application>
  <PresentationFormat>Custom</PresentationFormat>
  <Paragraphs>11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Winta Frezghi</dc:creator>
  <cp:lastModifiedBy>Winta Frezghi</cp:lastModifiedBy>
  <cp:revision>1</cp:revision>
  <dcterms:created xsi:type="dcterms:W3CDTF">2026-06-29T15:57:56Z</dcterms:created>
  <dcterms:modified xsi:type="dcterms:W3CDTF">2026-07-19T17:49:19Z</dcterms:modified>
</cp:coreProperties>
</file>