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96" r:id="rId7"/>
    <p:sldId id="297" r:id="rId8"/>
    <p:sldId id="261" r:id="rId9"/>
    <p:sldId id="262" r:id="rId10"/>
    <p:sldId id="295" r:id="rId11"/>
    <p:sldId id="298" r:id="rId12"/>
    <p:sldId id="263" r:id="rId13"/>
    <p:sldId id="264" r:id="rId14"/>
    <p:sldId id="307" r:id="rId15"/>
    <p:sldId id="266" r:id="rId16"/>
    <p:sldId id="265"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308" r:id="rId40"/>
    <p:sldId id="289" r:id="rId41"/>
    <p:sldId id="299" r:id="rId42"/>
    <p:sldId id="300" r:id="rId43"/>
    <p:sldId id="303" r:id="rId44"/>
    <p:sldId id="301" r:id="rId45"/>
    <p:sldId id="302" r:id="rId46"/>
    <p:sldId id="290" r:id="rId47"/>
    <p:sldId id="291" r:id="rId48"/>
    <p:sldId id="305" r:id="rId49"/>
    <p:sldId id="292" r:id="rId50"/>
    <p:sldId id="293" r:id="rId51"/>
    <p:sldId id="294" r:id="rId52"/>
    <p:sldId id="304" r:id="rId53"/>
    <p:sldId id="30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4329B0-45E9-452B-9C0C-128B620A7C96}" v="23" dt="2022-10-31T20:57:16.6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p:scale>
          <a:sx n="39" d="100"/>
          <a:sy n="39" d="100"/>
        </p:scale>
        <p:origin x="903" y="96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Roach" userId="3c173453-1e89-4ab7-a897-c035ad6940d7" providerId="ADAL" clId="{A94329B0-45E9-452B-9C0C-128B620A7C96}"/>
    <pc:docChg chg="undo custSel addSld modSld">
      <pc:chgData name="Luke Roach" userId="3c173453-1e89-4ab7-a897-c035ad6940d7" providerId="ADAL" clId="{A94329B0-45E9-452B-9C0C-128B620A7C96}" dt="2022-10-31T20:57:20.320" v="1180" actId="26606"/>
      <pc:docMkLst>
        <pc:docMk/>
      </pc:docMkLst>
      <pc:sldChg chg="addSp modSp mod setBg">
        <pc:chgData name="Luke Roach" userId="3c173453-1e89-4ab7-a897-c035ad6940d7" providerId="ADAL" clId="{A94329B0-45E9-452B-9C0C-128B620A7C96}" dt="2022-10-31T20:35:01.719" v="636" actId="20577"/>
        <pc:sldMkLst>
          <pc:docMk/>
          <pc:sldMk cId="3116407036" sldId="257"/>
        </pc:sldMkLst>
        <pc:spChg chg="mod">
          <ac:chgData name="Luke Roach" userId="3c173453-1e89-4ab7-a897-c035ad6940d7" providerId="ADAL" clId="{A94329B0-45E9-452B-9C0C-128B620A7C96}" dt="2022-10-31T20:34:58.549" v="634" actId="26606"/>
          <ac:spMkLst>
            <pc:docMk/>
            <pc:sldMk cId="3116407036" sldId="257"/>
            <ac:spMk id="2" creationId="{422324EC-25D9-AFEB-3B07-F158A396772C}"/>
          </ac:spMkLst>
        </pc:spChg>
        <pc:spChg chg="mod">
          <ac:chgData name="Luke Roach" userId="3c173453-1e89-4ab7-a897-c035ad6940d7" providerId="ADAL" clId="{A94329B0-45E9-452B-9C0C-128B620A7C96}" dt="2022-10-31T20:35:01.719" v="636" actId="20577"/>
          <ac:spMkLst>
            <pc:docMk/>
            <pc:sldMk cId="3116407036" sldId="257"/>
            <ac:spMk id="3" creationId="{10431A9C-DF2B-4D29-E03E-DC2391406997}"/>
          </ac:spMkLst>
        </pc:spChg>
        <pc:spChg chg="add">
          <ac:chgData name="Luke Roach" userId="3c173453-1e89-4ab7-a897-c035ad6940d7" providerId="ADAL" clId="{A94329B0-45E9-452B-9C0C-128B620A7C96}" dt="2022-10-31T20:34:58.549" v="634" actId="26606"/>
          <ac:spMkLst>
            <pc:docMk/>
            <pc:sldMk cId="3116407036" sldId="257"/>
            <ac:spMk id="8" creationId="{081EA652-8C6A-4E69-BEB9-170809474553}"/>
          </ac:spMkLst>
        </pc:spChg>
        <pc:spChg chg="add">
          <ac:chgData name="Luke Roach" userId="3c173453-1e89-4ab7-a897-c035ad6940d7" providerId="ADAL" clId="{A94329B0-45E9-452B-9C0C-128B620A7C96}" dt="2022-10-31T20:34:58.549" v="634" actId="26606"/>
          <ac:spMkLst>
            <pc:docMk/>
            <pc:sldMk cId="3116407036" sldId="257"/>
            <ac:spMk id="10" creationId="{5298780A-33B9-4EA2-8F67-DE68AD62841B}"/>
          </ac:spMkLst>
        </pc:spChg>
        <pc:spChg chg="add">
          <ac:chgData name="Luke Roach" userId="3c173453-1e89-4ab7-a897-c035ad6940d7" providerId="ADAL" clId="{A94329B0-45E9-452B-9C0C-128B620A7C96}" dt="2022-10-31T20:34:58.549" v="634" actId="26606"/>
          <ac:spMkLst>
            <pc:docMk/>
            <pc:sldMk cId="3116407036" sldId="257"/>
            <ac:spMk id="12" creationId="{7F488E8B-4E1E-4402-8935-D4E6C02615C7}"/>
          </ac:spMkLst>
        </pc:spChg>
        <pc:cxnChg chg="add">
          <ac:chgData name="Luke Roach" userId="3c173453-1e89-4ab7-a897-c035ad6940d7" providerId="ADAL" clId="{A94329B0-45E9-452B-9C0C-128B620A7C96}" dt="2022-10-31T20:34:58.549" v="634" actId="26606"/>
          <ac:cxnSpMkLst>
            <pc:docMk/>
            <pc:sldMk cId="3116407036" sldId="257"/>
            <ac:cxnSpMk id="14" creationId="{23AAC9B5-8015-485C-ACF9-A750390E9A56}"/>
          </ac:cxnSpMkLst>
        </pc:cxnChg>
      </pc:sldChg>
      <pc:sldChg chg="addSp modSp mod setBg">
        <pc:chgData name="Luke Roach" userId="3c173453-1e89-4ab7-a897-c035ad6940d7" providerId="ADAL" clId="{A94329B0-45E9-452B-9C0C-128B620A7C96}" dt="2022-10-31T20:35:12.778" v="637" actId="26606"/>
        <pc:sldMkLst>
          <pc:docMk/>
          <pc:sldMk cId="1662653249" sldId="258"/>
        </pc:sldMkLst>
        <pc:spChg chg="mod">
          <ac:chgData name="Luke Roach" userId="3c173453-1e89-4ab7-a897-c035ad6940d7" providerId="ADAL" clId="{A94329B0-45E9-452B-9C0C-128B620A7C96}" dt="2022-10-31T20:35:12.778" v="637" actId="26606"/>
          <ac:spMkLst>
            <pc:docMk/>
            <pc:sldMk cId="1662653249" sldId="258"/>
            <ac:spMk id="2" creationId="{2387A0D8-5AED-8B0D-091F-46F8E6BD190B}"/>
          </ac:spMkLst>
        </pc:spChg>
        <pc:spChg chg="mod">
          <ac:chgData name="Luke Roach" userId="3c173453-1e89-4ab7-a897-c035ad6940d7" providerId="ADAL" clId="{A94329B0-45E9-452B-9C0C-128B620A7C96}" dt="2022-10-31T20:35:12.778" v="637" actId="26606"/>
          <ac:spMkLst>
            <pc:docMk/>
            <pc:sldMk cId="1662653249" sldId="258"/>
            <ac:spMk id="3" creationId="{E341143E-22CC-2603-E2AC-413BB6E20448}"/>
          </ac:spMkLst>
        </pc:spChg>
        <pc:spChg chg="add">
          <ac:chgData name="Luke Roach" userId="3c173453-1e89-4ab7-a897-c035ad6940d7" providerId="ADAL" clId="{A94329B0-45E9-452B-9C0C-128B620A7C96}" dt="2022-10-31T20:35:12.778" v="637" actId="26606"/>
          <ac:spMkLst>
            <pc:docMk/>
            <pc:sldMk cId="1662653249" sldId="258"/>
            <ac:spMk id="8" creationId="{081EA652-8C6A-4E69-BEB9-170809474553}"/>
          </ac:spMkLst>
        </pc:spChg>
        <pc:spChg chg="add">
          <ac:chgData name="Luke Roach" userId="3c173453-1e89-4ab7-a897-c035ad6940d7" providerId="ADAL" clId="{A94329B0-45E9-452B-9C0C-128B620A7C96}" dt="2022-10-31T20:35:12.778" v="637" actId="26606"/>
          <ac:spMkLst>
            <pc:docMk/>
            <pc:sldMk cId="1662653249" sldId="258"/>
            <ac:spMk id="10" creationId="{5298780A-33B9-4EA2-8F67-DE68AD62841B}"/>
          </ac:spMkLst>
        </pc:spChg>
        <pc:spChg chg="add">
          <ac:chgData name="Luke Roach" userId="3c173453-1e89-4ab7-a897-c035ad6940d7" providerId="ADAL" clId="{A94329B0-45E9-452B-9C0C-128B620A7C96}" dt="2022-10-31T20:35:12.778" v="637" actId="26606"/>
          <ac:spMkLst>
            <pc:docMk/>
            <pc:sldMk cId="1662653249" sldId="258"/>
            <ac:spMk id="12" creationId="{7F488E8B-4E1E-4402-8935-D4E6C02615C7}"/>
          </ac:spMkLst>
        </pc:spChg>
      </pc:sldChg>
      <pc:sldChg chg="addSp modSp mod setBg">
        <pc:chgData name="Luke Roach" userId="3c173453-1e89-4ab7-a897-c035ad6940d7" providerId="ADAL" clId="{A94329B0-45E9-452B-9C0C-128B620A7C96}" dt="2022-10-31T20:35:39.067" v="648" actId="27636"/>
        <pc:sldMkLst>
          <pc:docMk/>
          <pc:sldMk cId="1113884092" sldId="259"/>
        </pc:sldMkLst>
        <pc:spChg chg="mod">
          <ac:chgData name="Luke Roach" userId="3c173453-1e89-4ab7-a897-c035ad6940d7" providerId="ADAL" clId="{A94329B0-45E9-452B-9C0C-128B620A7C96}" dt="2022-10-31T20:35:17.821" v="638" actId="26606"/>
          <ac:spMkLst>
            <pc:docMk/>
            <pc:sldMk cId="1113884092" sldId="259"/>
            <ac:spMk id="2" creationId="{0A2F3746-553B-660F-05C5-68842216C9CC}"/>
          </ac:spMkLst>
        </pc:spChg>
        <pc:spChg chg="mod">
          <ac:chgData name="Luke Roach" userId="3c173453-1e89-4ab7-a897-c035ad6940d7" providerId="ADAL" clId="{A94329B0-45E9-452B-9C0C-128B620A7C96}" dt="2022-10-31T20:35:39.067" v="648" actId="27636"/>
          <ac:spMkLst>
            <pc:docMk/>
            <pc:sldMk cId="1113884092" sldId="259"/>
            <ac:spMk id="3" creationId="{D65A38C9-A6A9-1711-61B4-59E8A39F0731}"/>
          </ac:spMkLst>
        </pc:spChg>
        <pc:spChg chg="add">
          <ac:chgData name="Luke Roach" userId="3c173453-1e89-4ab7-a897-c035ad6940d7" providerId="ADAL" clId="{A94329B0-45E9-452B-9C0C-128B620A7C96}" dt="2022-10-31T20:35:17.821" v="638" actId="26606"/>
          <ac:spMkLst>
            <pc:docMk/>
            <pc:sldMk cId="1113884092" sldId="259"/>
            <ac:spMk id="8" creationId="{081EA652-8C6A-4E69-BEB9-170809474553}"/>
          </ac:spMkLst>
        </pc:spChg>
        <pc:spChg chg="add">
          <ac:chgData name="Luke Roach" userId="3c173453-1e89-4ab7-a897-c035ad6940d7" providerId="ADAL" clId="{A94329B0-45E9-452B-9C0C-128B620A7C96}" dt="2022-10-31T20:35:17.821" v="638" actId="26606"/>
          <ac:spMkLst>
            <pc:docMk/>
            <pc:sldMk cId="1113884092" sldId="259"/>
            <ac:spMk id="10" creationId="{5298780A-33B9-4EA2-8F67-DE68AD62841B}"/>
          </ac:spMkLst>
        </pc:spChg>
        <pc:spChg chg="add">
          <ac:chgData name="Luke Roach" userId="3c173453-1e89-4ab7-a897-c035ad6940d7" providerId="ADAL" clId="{A94329B0-45E9-452B-9C0C-128B620A7C96}" dt="2022-10-31T20:35:17.821" v="638" actId="26606"/>
          <ac:spMkLst>
            <pc:docMk/>
            <pc:sldMk cId="1113884092" sldId="259"/>
            <ac:spMk id="12" creationId="{7F488E8B-4E1E-4402-8935-D4E6C02615C7}"/>
          </ac:spMkLst>
        </pc:spChg>
        <pc:cxnChg chg="add">
          <ac:chgData name="Luke Roach" userId="3c173453-1e89-4ab7-a897-c035ad6940d7" providerId="ADAL" clId="{A94329B0-45E9-452B-9C0C-128B620A7C96}" dt="2022-10-31T20:35:17.821" v="638" actId="26606"/>
          <ac:cxnSpMkLst>
            <pc:docMk/>
            <pc:sldMk cId="1113884092" sldId="259"/>
            <ac:cxnSpMk id="14" creationId="{23AAC9B5-8015-485C-ACF9-A750390E9A56}"/>
          </ac:cxnSpMkLst>
        </pc:cxnChg>
      </pc:sldChg>
      <pc:sldChg chg="addSp modSp mod setBg">
        <pc:chgData name="Luke Roach" userId="3c173453-1e89-4ab7-a897-c035ad6940d7" providerId="ADAL" clId="{A94329B0-45E9-452B-9C0C-128B620A7C96}" dt="2022-10-31T20:37:35.656" v="691" actId="403"/>
        <pc:sldMkLst>
          <pc:docMk/>
          <pc:sldMk cId="458707783" sldId="262"/>
        </pc:sldMkLst>
        <pc:spChg chg="mod">
          <ac:chgData name="Luke Roach" userId="3c173453-1e89-4ab7-a897-c035ad6940d7" providerId="ADAL" clId="{A94329B0-45E9-452B-9C0C-128B620A7C96}" dt="2022-10-31T20:37:05.178" v="671" actId="26606"/>
          <ac:spMkLst>
            <pc:docMk/>
            <pc:sldMk cId="458707783" sldId="262"/>
            <ac:spMk id="2" creationId="{D6A9EB45-A00D-DF9C-9385-F3BAAB1EEE02}"/>
          </ac:spMkLst>
        </pc:spChg>
        <pc:spChg chg="mod">
          <ac:chgData name="Luke Roach" userId="3c173453-1e89-4ab7-a897-c035ad6940d7" providerId="ADAL" clId="{A94329B0-45E9-452B-9C0C-128B620A7C96}" dt="2022-10-31T20:37:35.656" v="691" actId="403"/>
          <ac:spMkLst>
            <pc:docMk/>
            <pc:sldMk cId="458707783" sldId="262"/>
            <ac:spMk id="3" creationId="{0E5DB3F3-D862-0F9D-44AA-5D2547F3819B}"/>
          </ac:spMkLst>
        </pc:spChg>
        <pc:spChg chg="add">
          <ac:chgData name="Luke Roach" userId="3c173453-1e89-4ab7-a897-c035ad6940d7" providerId="ADAL" clId="{A94329B0-45E9-452B-9C0C-128B620A7C96}" dt="2022-10-31T20:37:05.178" v="671" actId="26606"/>
          <ac:spMkLst>
            <pc:docMk/>
            <pc:sldMk cId="458707783" sldId="262"/>
            <ac:spMk id="8" creationId="{081EA652-8C6A-4E69-BEB9-170809474553}"/>
          </ac:spMkLst>
        </pc:spChg>
        <pc:spChg chg="add">
          <ac:chgData name="Luke Roach" userId="3c173453-1e89-4ab7-a897-c035ad6940d7" providerId="ADAL" clId="{A94329B0-45E9-452B-9C0C-128B620A7C96}" dt="2022-10-31T20:37:05.178" v="671" actId="26606"/>
          <ac:spMkLst>
            <pc:docMk/>
            <pc:sldMk cId="458707783" sldId="262"/>
            <ac:spMk id="10" creationId="{5298780A-33B9-4EA2-8F67-DE68AD62841B}"/>
          </ac:spMkLst>
        </pc:spChg>
        <pc:spChg chg="add">
          <ac:chgData name="Luke Roach" userId="3c173453-1e89-4ab7-a897-c035ad6940d7" providerId="ADAL" clId="{A94329B0-45E9-452B-9C0C-128B620A7C96}" dt="2022-10-31T20:37:05.178" v="671" actId="26606"/>
          <ac:spMkLst>
            <pc:docMk/>
            <pc:sldMk cId="458707783" sldId="262"/>
            <ac:spMk id="12" creationId="{7F488E8B-4E1E-4402-8935-D4E6C02615C7}"/>
          </ac:spMkLst>
        </pc:spChg>
        <pc:cxnChg chg="add">
          <ac:chgData name="Luke Roach" userId="3c173453-1e89-4ab7-a897-c035ad6940d7" providerId="ADAL" clId="{A94329B0-45E9-452B-9C0C-128B620A7C96}" dt="2022-10-31T20:37:05.178" v="671" actId="26606"/>
          <ac:cxnSpMkLst>
            <pc:docMk/>
            <pc:sldMk cId="458707783" sldId="262"/>
            <ac:cxnSpMk id="14" creationId="{23AAC9B5-8015-485C-ACF9-A750390E9A56}"/>
          </ac:cxnSpMkLst>
        </pc:cxnChg>
      </pc:sldChg>
      <pc:sldChg chg="addSp modSp mod setBg">
        <pc:chgData name="Luke Roach" userId="3c173453-1e89-4ab7-a897-c035ad6940d7" providerId="ADAL" clId="{A94329B0-45E9-452B-9C0C-128B620A7C96}" dt="2022-10-31T20:38:27.996" v="708" actId="27636"/>
        <pc:sldMkLst>
          <pc:docMk/>
          <pc:sldMk cId="2018836443" sldId="263"/>
        </pc:sldMkLst>
        <pc:spChg chg="mod">
          <ac:chgData name="Luke Roach" userId="3c173453-1e89-4ab7-a897-c035ad6940d7" providerId="ADAL" clId="{A94329B0-45E9-452B-9C0C-128B620A7C96}" dt="2022-10-31T20:38:11.268" v="700" actId="26606"/>
          <ac:spMkLst>
            <pc:docMk/>
            <pc:sldMk cId="2018836443" sldId="263"/>
            <ac:spMk id="2" creationId="{754B00AF-AB6A-34B8-DAB5-8DD32B04C21D}"/>
          </ac:spMkLst>
        </pc:spChg>
        <pc:spChg chg="mod">
          <ac:chgData name="Luke Roach" userId="3c173453-1e89-4ab7-a897-c035ad6940d7" providerId="ADAL" clId="{A94329B0-45E9-452B-9C0C-128B620A7C96}" dt="2022-10-31T20:38:27.996" v="708" actId="27636"/>
          <ac:spMkLst>
            <pc:docMk/>
            <pc:sldMk cId="2018836443" sldId="263"/>
            <ac:spMk id="3" creationId="{DD87DC20-9754-29C3-4102-02FABF9D8CD6}"/>
          </ac:spMkLst>
        </pc:spChg>
        <pc:spChg chg="add">
          <ac:chgData name="Luke Roach" userId="3c173453-1e89-4ab7-a897-c035ad6940d7" providerId="ADAL" clId="{A94329B0-45E9-452B-9C0C-128B620A7C96}" dt="2022-10-31T20:38:11.268" v="700" actId="26606"/>
          <ac:spMkLst>
            <pc:docMk/>
            <pc:sldMk cId="2018836443" sldId="263"/>
            <ac:spMk id="8" creationId="{081EA652-8C6A-4E69-BEB9-170809474553}"/>
          </ac:spMkLst>
        </pc:spChg>
        <pc:spChg chg="add">
          <ac:chgData name="Luke Roach" userId="3c173453-1e89-4ab7-a897-c035ad6940d7" providerId="ADAL" clId="{A94329B0-45E9-452B-9C0C-128B620A7C96}" dt="2022-10-31T20:38:11.268" v="700" actId="26606"/>
          <ac:spMkLst>
            <pc:docMk/>
            <pc:sldMk cId="2018836443" sldId="263"/>
            <ac:spMk id="10" creationId="{A4026A73-1F7F-49F2-B319-8CA3B3D53269}"/>
          </ac:spMkLst>
        </pc:spChg>
        <pc:spChg chg="add">
          <ac:chgData name="Luke Roach" userId="3c173453-1e89-4ab7-a897-c035ad6940d7" providerId="ADAL" clId="{A94329B0-45E9-452B-9C0C-128B620A7C96}" dt="2022-10-31T20:38:11.268" v="700" actId="26606"/>
          <ac:spMkLst>
            <pc:docMk/>
            <pc:sldMk cId="2018836443" sldId="263"/>
            <ac:spMk id="12" creationId="{5298780A-33B9-4EA2-8F67-DE68AD62841B}"/>
          </ac:spMkLst>
        </pc:spChg>
        <pc:spChg chg="add">
          <ac:chgData name="Luke Roach" userId="3c173453-1e89-4ab7-a897-c035ad6940d7" providerId="ADAL" clId="{A94329B0-45E9-452B-9C0C-128B620A7C96}" dt="2022-10-31T20:38:11.268" v="700" actId="26606"/>
          <ac:spMkLst>
            <pc:docMk/>
            <pc:sldMk cId="2018836443" sldId="263"/>
            <ac:spMk id="14" creationId="{7F488E8B-4E1E-4402-8935-D4E6C02615C7}"/>
          </ac:spMkLst>
        </pc:spChg>
        <pc:cxnChg chg="add">
          <ac:chgData name="Luke Roach" userId="3c173453-1e89-4ab7-a897-c035ad6940d7" providerId="ADAL" clId="{A94329B0-45E9-452B-9C0C-128B620A7C96}" dt="2022-10-31T20:38:11.268" v="700" actId="26606"/>
          <ac:cxnSpMkLst>
            <pc:docMk/>
            <pc:sldMk cId="2018836443" sldId="263"/>
            <ac:cxnSpMk id="16" creationId="{23AAC9B5-8015-485C-ACF9-A750390E9A56}"/>
          </ac:cxnSpMkLst>
        </pc:cxnChg>
      </pc:sldChg>
      <pc:sldChg chg="addSp modSp mod setBg">
        <pc:chgData name="Luke Roach" userId="3c173453-1e89-4ab7-a897-c035ad6940d7" providerId="ADAL" clId="{A94329B0-45E9-452B-9C0C-128B620A7C96}" dt="2022-10-31T20:39:15.127" v="737" actId="27636"/>
        <pc:sldMkLst>
          <pc:docMk/>
          <pc:sldMk cId="1886470058" sldId="264"/>
        </pc:sldMkLst>
        <pc:spChg chg="mod">
          <ac:chgData name="Luke Roach" userId="3c173453-1e89-4ab7-a897-c035ad6940d7" providerId="ADAL" clId="{A94329B0-45E9-452B-9C0C-128B620A7C96}" dt="2022-10-31T20:38:39.679" v="711" actId="27636"/>
          <ac:spMkLst>
            <pc:docMk/>
            <pc:sldMk cId="1886470058" sldId="264"/>
            <ac:spMk id="2" creationId="{E480DEE6-A8CD-3750-88D0-FAAF4580CCDD}"/>
          </ac:spMkLst>
        </pc:spChg>
        <pc:spChg chg="mod">
          <ac:chgData name="Luke Roach" userId="3c173453-1e89-4ab7-a897-c035ad6940d7" providerId="ADAL" clId="{A94329B0-45E9-452B-9C0C-128B620A7C96}" dt="2022-10-31T20:39:15.127" v="737" actId="27636"/>
          <ac:spMkLst>
            <pc:docMk/>
            <pc:sldMk cId="1886470058" sldId="264"/>
            <ac:spMk id="3" creationId="{C35F00DE-EC05-2F48-21C7-2F30C57F9186}"/>
          </ac:spMkLst>
        </pc:spChg>
        <pc:spChg chg="add">
          <ac:chgData name="Luke Roach" userId="3c173453-1e89-4ab7-a897-c035ad6940d7" providerId="ADAL" clId="{A94329B0-45E9-452B-9C0C-128B620A7C96}" dt="2022-10-31T20:38:35.072" v="709" actId="26606"/>
          <ac:spMkLst>
            <pc:docMk/>
            <pc:sldMk cId="1886470058" sldId="264"/>
            <ac:spMk id="8" creationId="{081EA652-8C6A-4E69-BEB9-170809474553}"/>
          </ac:spMkLst>
        </pc:spChg>
        <pc:spChg chg="add">
          <ac:chgData name="Luke Roach" userId="3c173453-1e89-4ab7-a897-c035ad6940d7" providerId="ADAL" clId="{A94329B0-45E9-452B-9C0C-128B620A7C96}" dt="2022-10-31T20:38:35.072" v="709" actId="26606"/>
          <ac:spMkLst>
            <pc:docMk/>
            <pc:sldMk cId="1886470058" sldId="264"/>
            <ac:spMk id="10" creationId="{5298780A-33B9-4EA2-8F67-DE68AD62841B}"/>
          </ac:spMkLst>
        </pc:spChg>
        <pc:spChg chg="add">
          <ac:chgData name="Luke Roach" userId="3c173453-1e89-4ab7-a897-c035ad6940d7" providerId="ADAL" clId="{A94329B0-45E9-452B-9C0C-128B620A7C96}" dt="2022-10-31T20:38:35.072" v="709" actId="26606"/>
          <ac:spMkLst>
            <pc:docMk/>
            <pc:sldMk cId="1886470058" sldId="264"/>
            <ac:spMk id="12" creationId="{7F488E8B-4E1E-4402-8935-D4E6C02615C7}"/>
          </ac:spMkLst>
        </pc:spChg>
      </pc:sldChg>
      <pc:sldChg chg="addSp modSp mod setBg">
        <pc:chgData name="Luke Roach" userId="3c173453-1e89-4ab7-a897-c035ad6940d7" providerId="ADAL" clId="{A94329B0-45E9-452B-9C0C-128B620A7C96}" dt="2022-10-31T20:39:36.377" v="749" actId="20577"/>
        <pc:sldMkLst>
          <pc:docMk/>
          <pc:sldMk cId="3645319132" sldId="265"/>
        </pc:sldMkLst>
        <pc:spChg chg="mod">
          <ac:chgData name="Luke Roach" userId="3c173453-1e89-4ab7-a897-c035ad6940d7" providerId="ADAL" clId="{A94329B0-45E9-452B-9C0C-128B620A7C96}" dt="2022-10-31T20:39:34.447" v="747" actId="26606"/>
          <ac:spMkLst>
            <pc:docMk/>
            <pc:sldMk cId="3645319132" sldId="265"/>
            <ac:spMk id="2" creationId="{FDEEB446-1E23-D147-B880-5AB63483DB28}"/>
          </ac:spMkLst>
        </pc:spChg>
        <pc:spChg chg="mod">
          <ac:chgData name="Luke Roach" userId="3c173453-1e89-4ab7-a897-c035ad6940d7" providerId="ADAL" clId="{A94329B0-45E9-452B-9C0C-128B620A7C96}" dt="2022-10-31T20:39:36.377" v="749" actId="20577"/>
          <ac:spMkLst>
            <pc:docMk/>
            <pc:sldMk cId="3645319132" sldId="265"/>
            <ac:spMk id="3" creationId="{7C895B87-21EF-ECF4-E821-0C45910D6899}"/>
          </ac:spMkLst>
        </pc:spChg>
        <pc:spChg chg="add">
          <ac:chgData name="Luke Roach" userId="3c173453-1e89-4ab7-a897-c035ad6940d7" providerId="ADAL" clId="{A94329B0-45E9-452B-9C0C-128B620A7C96}" dt="2022-10-31T20:39:34.447" v="747" actId="26606"/>
          <ac:spMkLst>
            <pc:docMk/>
            <pc:sldMk cId="3645319132" sldId="265"/>
            <ac:spMk id="8" creationId="{081EA652-8C6A-4E69-BEB9-170809474553}"/>
          </ac:spMkLst>
        </pc:spChg>
        <pc:spChg chg="add">
          <ac:chgData name="Luke Roach" userId="3c173453-1e89-4ab7-a897-c035ad6940d7" providerId="ADAL" clId="{A94329B0-45E9-452B-9C0C-128B620A7C96}" dt="2022-10-31T20:39:34.447" v="747" actId="26606"/>
          <ac:spMkLst>
            <pc:docMk/>
            <pc:sldMk cId="3645319132" sldId="265"/>
            <ac:spMk id="10" creationId="{5298780A-33B9-4EA2-8F67-DE68AD62841B}"/>
          </ac:spMkLst>
        </pc:spChg>
        <pc:spChg chg="add">
          <ac:chgData name="Luke Roach" userId="3c173453-1e89-4ab7-a897-c035ad6940d7" providerId="ADAL" clId="{A94329B0-45E9-452B-9C0C-128B620A7C96}" dt="2022-10-31T20:39:34.447" v="747" actId="26606"/>
          <ac:spMkLst>
            <pc:docMk/>
            <pc:sldMk cId="3645319132" sldId="265"/>
            <ac:spMk id="12" creationId="{7F488E8B-4E1E-4402-8935-D4E6C02615C7}"/>
          </ac:spMkLst>
        </pc:spChg>
        <pc:cxnChg chg="add">
          <ac:chgData name="Luke Roach" userId="3c173453-1e89-4ab7-a897-c035ad6940d7" providerId="ADAL" clId="{A94329B0-45E9-452B-9C0C-128B620A7C96}" dt="2022-10-31T20:39:34.447" v="747" actId="26606"/>
          <ac:cxnSpMkLst>
            <pc:docMk/>
            <pc:sldMk cId="3645319132" sldId="265"/>
            <ac:cxnSpMk id="14" creationId="{23AAC9B5-8015-485C-ACF9-A750390E9A56}"/>
          </ac:cxnSpMkLst>
        </pc:cxnChg>
      </pc:sldChg>
      <pc:sldChg chg="addSp modSp mod setBg">
        <pc:chgData name="Luke Roach" userId="3c173453-1e89-4ab7-a897-c035ad6940d7" providerId="ADAL" clId="{A94329B0-45E9-452B-9C0C-128B620A7C96}" dt="2022-10-31T20:39:41.953" v="750" actId="26606"/>
        <pc:sldMkLst>
          <pc:docMk/>
          <pc:sldMk cId="4287215917" sldId="267"/>
        </pc:sldMkLst>
        <pc:spChg chg="mod">
          <ac:chgData name="Luke Roach" userId="3c173453-1e89-4ab7-a897-c035ad6940d7" providerId="ADAL" clId="{A94329B0-45E9-452B-9C0C-128B620A7C96}" dt="2022-10-31T20:39:41.953" v="750" actId="26606"/>
          <ac:spMkLst>
            <pc:docMk/>
            <pc:sldMk cId="4287215917" sldId="267"/>
            <ac:spMk id="2" creationId="{3A9B4100-7B6C-C38A-3384-DEE1DE423DF6}"/>
          </ac:spMkLst>
        </pc:spChg>
        <pc:spChg chg="mod">
          <ac:chgData name="Luke Roach" userId="3c173453-1e89-4ab7-a897-c035ad6940d7" providerId="ADAL" clId="{A94329B0-45E9-452B-9C0C-128B620A7C96}" dt="2022-10-31T20:39:41.953" v="750" actId="26606"/>
          <ac:spMkLst>
            <pc:docMk/>
            <pc:sldMk cId="4287215917" sldId="267"/>
            <ac:spMk id="3" creationId="{79408A91-6651-1CB0-C783-E4043B4B5A06}"/>
          </ac:spMkLst>
        </pc:spChg>
        <pc:spChg chg="add">
          <ac:chgData name="Luke Roach" userId="3c173453-1e89-4ab7-a897-c035ad6940d7" providerId="ADAL" clId="{A94329B0-45E9-452B-9C0C-128B620A7C96}" dt="2022-10-31T20:39:41.953" v="750" actId="26606"/>
          <ac:spMkLst>
            <pc:docMk/>
            <pc:sldMk cId="4287215917" sldId="267"/>
            <ac:spMk id="8" creationId="{081EA652-8C6A-4E69-BEB9-170809474553}"/>
          </ac:spMkLst>
        </pc:spChg>
        <pc:spChg chg="add">
          <ac:chgData name="Luke Roach" userId="3c173453-1e89-4ab7-a897-c035ad6940d7" providerId="ADAL" clId="{A94329B0-45E9-452B-9C0C-128B620A7C96}" dt="2022-10-31T20:39:41.953" v="750" actId="26606"/>
          <ac:spMkLst>
            <pc:docMk/>
            <pc:sldMk cId="4287215917" sldId="267"/>
            <ac:spMk id="10" creationId="{5298780A-33B9-4EA2-8F67-DE68AD62841B}"/>
          </ac:spMkLst>
        </pc:spChg>
        <pc:spChg chg="add">
          <ac:chgData name="Luke Roach" userId="3c173453-1e89-4ab7-a897-c035ad6940d7" providerId="ADAL" clId="{A94329B0-45E9-452B-9C0C-128B620A7C96}" dt="2022-10-31T20:39:41.953" v="750" actId="26606"/>
          <ac:spMkLst>
            <pc:docMk/>
            <pc:sldMk cId="4287215917" sldId="267"/>
            <ac:spMk id="12" creationId="{7F488E8B-4E1E-4402-8935-D4E6C02615C7}"/>
          </ac:spMkLst>
        </pc:spChg>
        <pc:cxnChg chg="add">
          <ac:chgData name="Luke Roach" userId="3c173453-1e89-4ab7-a897-c035ad6940d7" providerId="ADAL" clId="{A94329B0-45E9-452B-9C0C-128B620A7C96}" dt="2022-10-31T20:39:41.953" v="750" actId="26606"/>
          <ac:cxnSpMkLst>
            <pc:docMk/>
            <pc:sldMk cId="4287215917" sldId="267"/>
            <ac:cxnSpMk id="14" creationId="{23AAC9B5-8015-485C-ACF9-A750390E9A56}"/>
          </ac:cxnSpMkLst>
        </pc:cxnChg>
      </pc:sldChg>
      <pc:sldChg chg="addSp modSp mod setBg">
        <pc:chgData name="Luke Roach" userId="3c173453-1e89-4ab7-a897-c035ad6940d7" providerId="ADAL" clId="{A94329B0-45E9-452B-9C0C-128B620A7C96}" dt="2022-10-31T20:41:17.930" v="763" actId="27636"/>
        <pc:sldMkLst>
          <pc:docMk/>
          <pc:sldMk cId="3147263123" sldId="268"/>
        </pc:sldMkLst>
        <pc:spChg chg="mod">
          <ac:chgData name="Luke Roach" userId="3c173453-1e89-4ab7-a897-c035ad6940d7" providerId="ADAL" clId="{A94329B0-45E9-452B-9C0C-128B620A7C96}" dt="2022-10-31T20:41:04.829" v="756" actId="27636"/>
          <ac:spMkLst>
            <pc:docMk/>
            <pc:sldMk cId="3147263123" sldId="268"/>
            <ac:spMk id="2" creationId="{4750AC59-904F-8925-007C-84B35DE98A48}"/>
          </ac:spMkLst>
        </pc:spChg>
        <pc:spChg chg="mod">
          <ac:chgData name="Luke Roach" userId="3c173453-1e89-4ab7-a897-c035ad6940d7" providerId="ADAL" clId="{A94329B0-45E9-452B-9C0C-128B620A7C96}" dt="2022-10-31T20:41:17.930" v="763" actId="27636"/>
          <ac:spMkLst>
            <pc:docMk/>
            <pc:sldMk cId="3147263123" sldId="268"/>
            <ac:spMk id="3" creationId="{ADF0D98A-C2F2-FE8A-9177-0A002436C96A}"/>
          </ac:spMkLst>
        </pc:spChg>
        <pc:spChg chg="add">
          <ac:chgData name="Luke Roach" userId="3c173453-1e89-4ab7-a897-c035ad6940d7" providerId="ADAL" clId="{A94329B0-45E9-452B-9C0C-128B620A7C96}" dt="2022-10-31T20:40:50.643" v="751" actId="26606"/>
          <ac:spMkLst>
            <pc:docMk/>
            <pc:sldMk cId="3147263123" sldId="268"/>
            <ac:spMk id="8" creationId="{081EA652-8C6A-4E69-BEB9-170809474553}"/>
          </ac:spMkLst>
        </pc:spChg>
        <pc:spChg chg="add">
          <ac:chgData name="Luke Roach" userId="3c173453-1e89-4ab7-a897-c035ad6940d7" providerId="ADAL" clId="{A94329B0-45E9-452B-9C0C-128B620A7C96}" dt="2022-10-31T20:40:50.643" v="751" actId="26606"/>
          <ac:spMkLst>
            <pc:docMk/>
            <pc:sldMk cId="3147263123" sldId="268"/>
            <ac:spMk id="10" creationId="{5298780A-33B9-4EA2-8F67-DE68AD62841B}"/>
          </ac:spMkLst>
        </pc:spChg>
        <pc:spChg chg="add">
          <ac:chgData name="Luke Roach" userId="3c173453-1e89-4ab7-a897-c035ad6940d7" providerId="ADAL" clId="{A94329B0-45E9-452B-9C0C-128B620A7C96}" dt="2022-10-31T20:40:50.643" v="751" actId="26606"/>
          <ac:spMkLst>
            <pc:docMk/>
            <pc:sldMk cId="3147263123" sldId="268"/>
            <ac:spMk id="12" creationId="{7F488E8B-4E1E-4402-8935-D4E6C02615C7}"/>
          </ac:spMkLst>
        </pc:spChg>
      </pc:sldChg>
      <pc:sldChg chg="addSp delSp modSp new mod setBg">
        <pc:chgData name="Luke Roach" userId="3c173453-1e89-4ab7-a897-c035ad6940d7" providerId="ADAL" clId="{A94329B0-45E9-452B-9C0C-128B620A7C96}" dt="2022-10-31T20:42:00.568" v="781" actId="5793"/>
        <pc:sldMkLst>
          <pc:docMk/>
          <pc:sldMk cId="698227610" sldId="272"/>
        </pc:sldMkLst>
        <pc:spChg chg="mod">
          <ac:chgData name="Luke Roach" userId="3c173453-1e89-4ab7-a897-c035ad6940d7" providerId="ADAL" clId="{A94329B0-45E9-452B-9C0C-128B620A7C96}" dt="2022-10-31T20:41:28.588" v="766" actId="26606"/>
          <ac:spMkLst>
            <pc:docMk/>
            <pc:sldMk cId="698227610" sldId="272"/>
            <ac:spMk id="2" creationId="{19A97320-F8D6-0D7C-76EA-3B580B5744A5}"/>
          </ac:spMkLst>
        </pc:spChg>
        <pc:spChg chg="mod">
          <ac:chgData name="Luke Roach" userId="3c173453-1e89-4ab7-a897-c035ad6940d7" providerId="ADAL" clId="{A94329B0-45E9-452B-9C0C-128B620A7C96}" dt="2022-10-31T20:42:00.568" v="781" actId="5793"/>
          <ac:spMkLst>
            <pc:docMk/>
            <pc:sldMk cId="698227610" sldId="272"/>
            <ac:spMk id="3" creationId="{9328AFF5-C290-929D-AB79-3A7E0E4BDC76}"/>
          </ac:spMkLst>
        </pc:spChg>
        <pc:spChg chg="add del">
          <ac:chgData name="Luke Roach" userId="3c173453-1e89-4ab7-a897-c035ad6940d7" providerId="ADAL" clId="{A94329B0-45E9-452B-9C0C-128B620A7C96}" dt="2022-10-31T20:41:28.561" v="765" actId="26606"/>
          <ac:spMkLst>
            <pc:docMk/>
            <pc:sldMk cId="698227610" sldId="272"/>
            <ac:spMk id="8" creationId="{081EA652-8C6A-4E69-BEB9-170809474553}"/>
          </ac:spMkLst>
        </pc:spChg>
        <pc:spChg chg="add del">
          <ac:chgData name="Luke Roach" userId="3c173453-1e89-4ab7-a897-c035ad6940d7" providerId="ADAL" clId="{A94329B0-45E9-452B-9C0C-128B620A7C96}" dt="2022-10-31T20:41:28.561" v="765" actId="26606"/>
          <ac:spMkLst>
            <pc:docMk/>
            <pc:sldMk cId="698227610" sldId="272"/>
            <ac:spMk id="10" creationId="{5298780A-33B9-4EA2-8F67-DE68AD62841B}"/>
          </ac:spMkLst>
        </pc:spChg>
        <pc:spChg chg="add del">
          <ac:chgData name="Luke Roach" userId="3c173453-1e89-4ab7-a897-c035ad6940d7" providerId="ADAL" clId="{A94329B0-45E9-452B-9C0C-128B620A7C96}" dt="2022-10-31T20:41:28.561" v="765" actId="26606"/>
          <ac:spMkLst>
            <pc:docMk/>
            <pc:sldMk cId="698227610" sldId="272"/>
            <ac:spMk id="12" creationId="{7F488E8B-4E1E-4402-8935-D4E6C02615C7}"/>
          </ac:spMkLst>
        </pc:spChg>
        <pc:spChg chg="add">
          <ac:chgData name="Luke Roach" userId="3c173453-1e89-4ab7-a897-c035ad6940d7" providerId="ADAL" clId="{A94329B0-45E9-452B-9C0C-128B620A7C96}" dt="2022-10-31T20:41:28.588" v="766" actId="26606"/>
          <ac:spMkLst>
            <pc:docMk/>
            <pc:sldMk cId="698227610" sldId="272"/>
            <ac:spMk id="15" creationId="{081EA652-8C6A-4E69-BEB9-170809474553}"/>
          </ac:spMkLst>
        </pc:spChg>
        <pc:spChg chg="add">
          <ac:chgData name="Luke Roach" userId="3c173453-1e89-4ab7-a897-c035ad6940d7" providerId="ADAL" clId="{A94329B0-45E9-452B-9C0C-128B620A7C96}" dt="2022-10-31T20:41:28.588" v="766" actId="26606"/>
          <ac:spMkLst>
            <pc:docMk/>
            <pc:sldMk cId="698227610" sldId="272"/>
            <ac:spMk id="16" creationId="{5298780A-33B9-4EA2-8F67-DE68AD62841B}"/>
          </ac:spMkLst>
        </pc:spChg>
        <pc:spChg chg="add">
          <ac:chgData name="Luke Roach" userId="3c173453-1e89-4ab7-a897-c035ad6940d7" providerId="ADAL" clId="{A94329B0-45E9-452B-9C0C-128B620A7C96}" dt="2022-10-31T20:41:28.588" v="766" actId="26606"/>
          <ac:spMkLst>
            <pc:docMk/>
            <pc:sldMk cId="698227610" sldId="272"/>
            <ac:spMk id="17" creationId="{7F488E8B-4E1E-4402-8935-D4E6C02615C7}"/>
          </ac:spMkLst>
        </pc:spChg>
        <pc:cxnChg chg="add">
          <ac:chgData name="Luke Roach" userId="3c173453-1e89-4ab7-a897-c035ad6940d7" providerId="ADAL" clId="{A94329B0-45E9-452B-9C0C-128B620A7C96}" dt="2022-10-31T20:41:28.588" v="766" actId="26606"/>
          <ac:cxnSpMkLst>
            <pc:docMk/>
            <pc:sldMk cId="698227610" sldId="272"/>
            <ac:cxnSpMk id="14" creationId="{23AAC9B5-8015-485C-ACF9-A750390E9A56}"/>
          </ac:cxnSpMkLst>
        </pc:cxnChg>
      </pc:sldChg>
      <pc:sldChg chg="addSp modSp new mod setBg">
        <pc:chgData name="Luke Roach" userId="3c173453-1e89-4ab7-a897-c035ad6940d7" providerId="ADAL" clId="{A94329B0-45E9-452B-9C0C-128B620A7C96}" dt="2022-10-31T20:42:28.264" v="792" actId="403"/>
        <pc:sldMkLst>
          <pc:docMk/>
          <pc:sldMk cId="453516486" sldId="273"/>
        </pc:sldMkLst>
        <pc:spChg chg="mod">
          <ac:chgData name="Luke Roach" userId="3c173453-1e89-4ab7-a897-c035ad6940d7" providerId="ADAL" clId="{A94329B0-45E9-452B-9C0C-128B620A7C96}" dt="2022-10-31T20:42:09.535" v="782" actId="26606"/>
          <ac:spMkLst>
            <pc:docMk/>
            <pc:sldMk cId="453516486" sldId="273"/>
            <ac:spMk id="2" creationId="{32DB848F-DB4A-BE34-1B2F-8C7B083B7CD4}"/>
          </ac:spMkLst>
        </pc:spChg>
        <pc:spChg chg="mod">
          <ac:chgData name="Luke Roach" userId="3c173453-1e89-4ab7-a897-c035ad6940d7" providerId="ADAL" clId="{A94329B0-45E9-452B-9C0C-128B620A7C96}" dt="2022-10-31T20:42:28.264" v="792" actId="403"/>
          <ac:spMkLst>
            <pc:docMk/>
            <pc:sldMk cId="453516486" sldId="273"/>
            <ac:spMk id="3" creationId="{6F3A3FC8-DA7E-EDC1-303B-0E7A0127B3EF}"/>
          </ac:spMkLst>
        </pc:spChg>
        <pc:spChg chg="add">
          <ac:chgData name="Luke Roach" userId="3c173453-1e89-4ab7-a897-c035ad6940d7" providerId="ADAL" clId="{A94329B0-45E9-452B-9C0C-128B620A7C96}" dt="2022-10-31T20:42:09.535" v="782" actId="26606"/>
          <ac:spMkLst>
            <pc:docMk/>
            <pc:sldMk cId="453516486" sldId="273"/>
            <ac:spMk id="8" creationId="{081EA652-8C6A-4E69-BEB9-170809474553}"/>
          </ac:spMkLst>
        </pc:spChg>
        <pc:spChg chg="add">
          <ac:chgData name="Luke Roach" userId="3c173453-1e89-4ab7-a897-c035ad6940d7" providerId="ADAL" clId="{A94329B0-45E9-452B-9C0C-128B620A7C96}" dt="2022-10-31T20:42:09.535" v="782" actId="26606"/>
          <ac:spMkLst>
            <pc:docMk/>
            <pc:sldMk cId="453516486" sldId="273"/>
            <ac:spMk id="10" creationId="{5298780A-33B9-4EA2-8F67-DE68AD62841B}"/>
          </ac:spMkLst>
        </pc:spChg>
        <pc:spChg chg="add">
          <ac:chgData name="Luke Roach" userId="3c173453-1e89-4ab7-a897-c035ad6940d7" providerId="ADAL" clId="{A94329B0-45E9-452B-9C0C-128B620A7C96}" dt="2022-10-31T20:42:09.535" v="782" actId="26606"/>
          <ac:spMkLst>
            <pc:docMk/>
            <pc:sldMk cId="453516486" sldId="273"/>
            <ac:spMk id="12" creationId="{7F488E8B-4E1E-4402-8935-D4E6C02615C7}"/>
          </ac:spMkLst>
        </pc:spChg>
        <pc:cxnChg chg="add">
          <ac:chgData name="Luke Roach" userId="3c173453-1e89-4ab7-a897-c035ad6940d7" providerId="ADAL" clId="{A94329B0-45E9-452B-9C0C-128B620A7C96}" dt="2022-10-31T20:42:09.535" v="782" actId="26606"/>
          <ac:cxnSpMkLst>
            <pc:docMk/>
            <pc:sldMk cId="453516486" sldId="273"/>
            <ac:cxnSpMk id="14" creationId="{23AAC9B5-8015-485C-ACF9-A750390E9A56}"/>
          </ac:cxnSpMkLst>
        </pc:cxnChg>
      </pc:sldChg>
      <pc:sldChg chg="addSp delSp modSp new mod setBg">
        <pc:chgData name="Luke Roach" userId="3c173453-1e89-4ab7-a897-c035ad6940d7" providerId="ADAL" clId="{A94329B0-45E9-452B-9C0C-128B620A7C96}" dt="2022-10-31T20:43:05.433" v="815" actId="403"/>
        <pc:sldMkLst>
          <pc:docMk/>
          <pc:sldMk cId="3993190406" sldId="274"/>
        </pc:sldMkLst>
        <pc:spChg chg="mod">
          <ac:chgData name="Luke Roach" userId="3c173453-1e89-4ab7-a897-c035ad6940d7" providerId="ADAL" clId="{A94329B0-45E9-452B-9C0C-128B620A7C96}" dt="2022-10-31T20:42:37.402" v="797" actId="26606"/>
          <ac:spMkLst>
            <pc:docMk/>
            <pc:sldMk cId="3993190406" sldId="274"/>
            <ac:spMk id="2" creationId="{6A73D101-AA73-9C6D-2547-13CA46C1E6CA}"/>
          </ac:spMkLst>
        </pc:spChg>
        <pc:spChg chg="mod">
          <ac:chgData name="Luke Roach" userId="3c173453-1e89-4ab7-a897-c035ad6940d7" providerId="ADAL" clId="{A94329B0-45E9-452B-9C0C-128B620A7C96}" dt="2022-10-31T20:43:05.433" v="815" actId="403"/>
          <ac:spMkLst>
            <pc:docMk/>
            <pc:sldMk cId="3993190406" sldId="274"/>
            <ac:spMk id="3" creationId="{69476539-C06E-244B-B9FA-635B747F987E}"/>
          </ac:spMkLst>
        </pc:spChg>
        <pc:spChg chg="add del">
          <ac:chgData name="Luke Roach" userId="3c173453-1e89-4ab7-a897-c035ad6940d7" providerId="ADAL" clId="{A94329B0-45E9-452B-9C0C-128B620A7C96}" dt="2022-10-31T20:42:36.008" v="794" actId="26606"/>
          <ac:spMkLst>
            <pc:docMk/>
            <pc:sldMk cId="3993190406" sldId="274"/>
            <ac:spMk id="8" creationId="{081EA652-8C6A-4E69-BEB9-170809474553}"/>
          </ac:spMkLst>
        </pc:spChg>
        <pc:spChg chg="add del">
          <ac:chgData name="Luke Roach" userId="3c173453-1e89-4ab7-a897-c035ad6940d7" providerId="ADAL" clId="{A94329B0-45E9-452B-9C0C-128B620A7C96}" dt="2022-10-31T20:42:36.008" v="794" actId="26606"/>
          <ac:spMkLst>
            <pc:docMk/>
            <pc:sldMk cId="3993190406" sldId="274"/>
            <ac:spMk id="10" creationId="{5298780A-33B9-4EA2-8F67-DE68AD62841B}"/>
          </ac:spMkLst>
        </pc:spChg>
        <pc:spChg chg="add del">
          <ac:chgData name="Luke Roach" userId="3c173453-1e89-4ab7-a897-c035ad6940d7" providerId="ADAL" clId="{A94329B0-45E9-452B-9C0C-128B620A7C96}" dt="2022-10-31T20:42:36.008" v="794" actId="26606"/>
          <ac:spMkLst>
            <pc:docMk/>
            <pc:sldMk cId="3993190406" sldId="274"/>
            <ac:spMk id="12" creationId="{7F488E8B-4E1E-4402-8935-D4E6C02615C7}"/>
          </ac:spMkLst>
        </pc:spChg>
        <pc:spChg chg="add del">
          <ac:chgData name="Luke Roach" userId="3c173453-1e89-4ab7-a897-c035ad6940d7" providerId="ADAL" clId="{A94329B0-45E9-452B-9C0C-128B620A7C96}" dt="2022-10-31T20:42:37.375" v="796" actId="26606"/>
          <ac:spMkLst>
            <pc:docMk/>
            <pc:sldMk cId="3993190406" sldId="274"/>
            <ac:spMk id="16" creationId="{081EA652-8C6A-4E69-BEB9-170809474553}"/>
          </ac:spMkLst>
        </pc:spChg>
        <pc:spChg chg="add del">
          <ac:chgData name="Luke Roach" userId="3c173453-1e89-4ab7-a897-c035ad6940d7" providerId="ADAL" clId="{A94329B0-45E9-452B-9C0C-128B620A7C96}" dt="2022-10-31T20:42:37.375" v="796" actId="26606"/>
          <ac:spMkLst>
            <pc:docMk/>
            <pc:sldMk cId="3993190406" sldId="274"/>
            <ac:spMk id="17" creationId="{5298780A-33B9-4EA2-8F67-DE68AD62841B}"/>
          </ac:spMkLst>
        </pc:spChg>
        <pc:spChg chg="add del">
          <ac:chgData name="Luke Roach" userId="3c173453-1e89-4ab7-a897-c035ad6940d7" providerId="ADAL" clId="{A94329B0-45E9-452B-9C0C-128B620A7C96}" dt="2022-10-31T20:42:37.375" v="796" actId="26606"/>
          <ac:spMkLst>
            <pc:docMk/>
            <pc:sldMk cId="3993190406" sldId="274"/>
            <ac:spMk id="18" creationId="{7F488E8B-4E1E-4402-8935-D4E6C02615C7}"/>
          </ac:spMkLst>
        </pc:spChg>
        <pc:spChg chg="add">
          <ac:chgData name="Luke Roach" userId="3c173453-1e89-4ab7-a897-c035ad6940d7" providerId="ADAL" clId="{A94329B0-45E9-452B-9C0C-128B620A7C96}" dt="2022-10-31T20:42:37.402" v="797" actId="26606"/>
          <ac:spMkLst>
            <pc:docMk/>
            <pc:sldMk cId="3993190406" sldId="274"/>
            <ac:spMk id="20" creationId="{081EA652-8C6A-4E69-BEB9-170809474553}"/>
          </ac:spMkLst>
        </pc:spChg>
        <pc:spChg chg="add">
          <ac:chgData name="Luke Roach" userId="3c173453-1e89-4ab7-a897-c035ad6940d7" providerId="ADAL" clId="{A94329B0-45E9-452B-9C0C-128B620A7C96}" dt="2022-10-31T20:42:37.402" v="797" actId="26606"/>
          <ac:spMkLst>
            <pc:docMk/>
            <pc:sldMk cId="3993190406" sldId="274"/>
            <ac:spMk id="21" creationId="{5298780A-33B9-4EA2-8F67-DE68AD62841B}"/>
          </ac:spMkLst>
        </pc:spChg>
        <pc:spChg chg="add">
          <ac:chgData name="Luke Roach" userId="3c173453-1e89-4ab7-a897-c035ad6940d7" providerId="ADAL" clId="{A94329B0-45E9-452B-9C0C-128B620A7C96}" dt="2022-10-31T20:42:37.402" v="797" actId="26606"/>
          <ac:spMkLst>
            <pc:docMk/>
            <pc:sldMk cId="3993190406" sldId="274"/>
            <ac:spMk id="22" creationId="{7F488E8B-4E1E-4402-8935-D4E6C02615C7}"/>
          </ac:spMkLst>
        </pc:spChg>
        <pc:cxnChg chg="add del">
          <ac:chgData name="Luke Roach" userId="3c173453-1e89-4ab7-a897-c035ad6940d7" providerId="ADAL" clId="{A94329B0-45E9-452B-9C0C-128B620A7C96}" dt="2022-10-31T20:42:36.008" v="794" actId="26606"/>
          <ac:cxnSpMkLst>
            <pc:docMk/>
            <pc:sldMk cId="3993190406" sldId="274"/>
            <ac:cxnSpMk id="14" creationId="{23AAC9B5-8015-485C-ACF9-A750390E9A56}"/>
          </ac:cxnSpMkLst>
        </pc:cxnChg>
        <pc:cxnChg chg="add">
          <ac:chgData name="Luke Roach" userId="3c173453-1e89-4ab7-a897-c035ad6940d7" providerId="ADAL" clId="{A94329B0-45E9-452B-9C0C-128B620A7C96}" dt="2022-10-31T20:42:37.402" v="797" actId="26606"/>
          <ac:cxnSpMkLst>
            <pc:docMk/>
            <pc:sldMk cId="3993190406" sldId="274"/>
            <ac:cxnSpMk id="23" creationId="{23AAC9B5-8015-485C-ACF9-A750390E9A56}"/>
          </ac:cxnSpMkLst>
        </pc:cxnChg>
      </pc:sldChg>
      <pc:sldChg chg="addSp modSp new mod setBg">
        <pc:chgData name="Luke Roach" userId="3c173453-1e89-4ab7-a897-c035ad6940d7" providerId="ADAL" clId="{A94329B0-45E9-452B-9C0C-128B620A7C96}" dt="2022-10-31T20:43:23.809" v="821" actId="27636"/>
        <pc:sldMkLst>
          <pc:docMk/>
          <pc:sldMk cId="30604645" sldId="275"/>
        </pc:sldMkLst>
        <pc:spChg chg="mod">
          <ac:chgData name="Luke Roach" userId="3c173453-1e89-4ab7-a897-c035ad6940d7" providerId="ADAL" clId="{A94329B0-45E9-452B-9C0C-128B620A7C96}" dt="2022-10-31T20:43:17.282" v="816" actId="26606"/>
          <ac:spMkLst>
            <pc:docMk/>
            <pc:sldMk cId="30604645" sldId="275"/>
            <ac:spMk id="2" creationId="{3D9C6E28-EF91-BD06-8C85-3F55B4954167}"/>
          </ac:spMkLst>
        </pc:spChg>
        <pc:spChg chg="mod">
          <ac:chgData name="Luke Roach" userId="3c173453-1e89-4ab7-a897-c035ad6940d7" providerId="ADAL" clId="{A94329B0-45E9-452B-9C0C-128B620A7C96}" dt="2022-10-31T20:43:23.809" v="821" actId="27636"/>
          <ac:spMkLst>
            <pc:docMk/>
            <pc:sldMk cId="30604645" sldId="275"/>
            <ac:spMk id="3" creationId="{AB651989-DE9E-71AC-8EC2-29725E4A5226}"/>
          </ac:spMkLst>
        </pc:spChg>
        <pc:spChg chg="add">
          <ac:chgData name="Luke Roach" userId="3c173453-1e89-4ab7-a897-c035ad6940d7" providerId="ADAL" clId="{A94329B0-45E9-452B-9C0C-128B620A7C96}" dt="2022-10-31T20:43:17.282" v="816" actId="26606"/>
          <ac:spMkLst>
            <pc:docMk/>
            <pc:sldMk cId="30604645" sldId="275"/>
            <ac:spMk id="8" creationId="{081EA652-8C6A-4E69-BEB9-170809474553}"/>
          </ac:spMkLst>
        </pc:spChg>
        <pc:spChg chg="add">
          <ac:chgData name="Luke Roach" userId="3c173453-1e89-4ab7-a897-c035ad6940d7" providerId="ADAL" clId="{A94329B0-45E9-452B-9C0C-128B620A7C96}" dt="2022-10-31T20:43:17.282" v="816" actId="26606"/>
          <ac:spMkLst>
            <pc:docMk/>
            <pc:sldMk cId="30604645" sldId="275"/>
            <ac:spMk id="10" creationId="{5298780A-33B9-4EA2-8F67-DE68AD62841B}"/>
          </ac:spMkLst>
        </pc:spChg>
        <pc:spChg chg="add">
          <ac:chgData name="Luke Roach" userId="3c173453-1e89-4ab7-a897-c035ad6940d7" providerId="ADAL" clId="{A94329B0-45E9-452B-9C0C-128B620A7C96}" dt="2022-10-31T20:43:17.282" v="816" actId="26606"/>
          <ac:spMkLst>
            <pc:docMk/>
            <pc:sldMk cId="30604645" sldId="275"/>
            <ac:spMk id="12" creationId="{7F488E8B-4E1E-4402-8935-D4E6C02615C7}"/>
          </ac:spMkLst>
        </pc:spChg>
      </pc:sldChg>
      <pc:sldChg chg="addSp modSp new mod setBg">
        <pc:chgData name="Luke Roach" userId="3c173453-1e89-4ab7-a897-c035ad6940d7" providerId="ADAL" clId="{A94329B0-45E9-452B-9C0C-128B620A7C96}" dt="2022-10-31T20:43:34.702" v="825" actId="27636"/>
        <pc:sldMkLst>
          <pc:docMk/>
          <pc:sldMk cId="666035922" sldId="276"/>
        </pc:sldMkLst>
        <pc:spChg chg="mod">
          <ac:chgData name="Luke Roach" userId="3c173453-1e89-4ab7-a897-c035ad6940d7" providerId="ADAL" clId="{A94329B0-45E9-452B-9C0C-128B620A7C96}" dt="2022-10-31T20:43:27.766" v="822" actId="26606"/>
          <ac:spMkLst>
            <pc:docMk/>
            <pc:sldMk cId="666035922" sldId="276"/>
            <ac:spMk id="2" creationId="{32D373A9-FE9B-2A2D-A570-21CD3ADB6810}"/>
          </ac:spMkLst>
        </pc:spChg>
        <pc:spChg chg="mod">
          <ac:chgData name="Luke Roach" userId="3c173453-1e89-4ab7-a897-c035ad6940d7" providerId="ADAL" clId="{A94329B0-45E9-452B-9C0C-128B620A7C96}" dt="2022-10-31T20:43:34.702" v="825" actId="27636"/>
          <ac:spMkLst>
            <pc:docMk/>
            <pc:sldMk cId="666035922" sldId="276"/>
            <ac:spMk id="3" creationId="{5D3C7D06-752F-7A5B-996D-132AB7424E65}"/>
          </ac:spMkLst>
        </pc:spChg>
        <pc:spChg chg="add">
          <ac:chgData name="Luke Roach" userId="3c173453-1e89-4ab7-a897-c035ad6940d7" providerId="ADAL" clId="{A94329B0-45E9-452B-9C0C-128B620A7C96}" dt="2022-10-31T20:43:27.766" v="822" actId="26606"/>
          <ac:spMkLst>
            <pc:docMk/>
            <pc:sldMk cId="666035922" sldId="276"/>
            <ac:spMk id="8" creationId="{081EA652-8C6A-4E69-BEB9-170809474553}"/>
          </ac:spMkLst>
        </pc:spChg>
        <pc:spChg chg="add">
          <ac:chgData name="Luke Roach" userId="3c173453-1e89-4ab7-a897-c035ad6940d7" providerId="ADAL" clId="{A94329B0-45E9-452B-9C0C-128B620A7C96}" dt="2022-10-31T20:43:27.766" v="822" actId="26606"/>
          <ac:spMkLst>
            <pc:docMk/>
            <pc:sldMk cId="666035922" sldId="276"/>
            <ac:spMk id="10" creationId="{5298780A-33B9-4EA2-8F67-DE68AD62841B}"/>
          </ac:spMkLst>
        </pc:spChg>
        <pc:spChg chg="add">
          <ac:chgData name="Luke Roach" userId="3c173453-1e89-4ab7-a897-c035ad6940d7" providerId="ADAL" clId="{A94329B0-45E9-452B-9C0C-128B620A7C96}" dt="2022-10-31T20:43:27.766" v="822" actId="26606"/>
          <ac:spMkLst>
            <pc:docMk/>
            <pc:sldMk cId="666035922" sldId="276"/>
            <ac:spMk id="12" creationId="{7F488E8B-4E1E-4402-8935-D4E6C02615C7}"/>
          </ac:spMkLst>
        </pc:spChg>
      </pc:sldChg>
      <pc:sldChg chg="addSp modSp new mod setBg">
        <pc:chgData name="Luke Roach" userId="3c173453-1e89-4ab7-a897-c035ad6940d7" providerId="ADAL" clId="{A94329B0-45E9-452B-9C0C-128B620A7C96}" dt="2022-10-31T20:44:03.029" v="836" actId="403"/>
        <pc:sldMkLst>
          <pc:docMk/>
          <pc:sldMk cId="3017673988" sldId="277"/>
        </pc:sldMkLst>
        <pc:spChg chg="mod">
          <ac:chgData name="Luke Roach" userId="3c173453-1e89-4ab7-a897-c035ad6940d7" providerId="ADAL" clId="{A94329B0-45E9-452B-9C0C-128B620A7C96}" dt="2022-10-31T20:43:51.758" v="827" actId="14100"/>
          <ac:spMkLst>
            <pc:docMk/>
            <pc:sldMk cId="3017673988" sldId="277"/>
            <ac:spMk id="2" creationId="{B9D8BDED-83E3-531F-18AC-D31AEF2D0C4F}"/>
          </ac:spMkLst>
        </pc:spChg>
        <pc:spChg chg="mod">
          <ac:chgData name="Luke Roach" userId="3c173453-1e89-4ab7-a897-c035ad6940d7" providerId="ADAL" clId="{A94329B0-45E9-452B-9C0C-128B620A7C96}" dt="2022-10-31T20:44:03.029" v="836" actId="403"/>
          <ac:spMkLst>
            <pc:docMk/>
            <pc:sldMk cId="3017673988" sldId="277"/>
            <ac:spMk id="3" creationId="{50A9CD97-BECE-1773-8A5D-E40084E846DD}"/>
          </ac:spMkLst>
        </pc:spChg>
        <pc:spChg chg="add">
          <ac:chgData name="Luke Roach" userId="3c173453-1e89-4ab7-a897-c035ad6940d7" providerId="ADAL" clId="{A94329B0-45E9-452B-9C0C-128B620A7C96}" dt="2022-10-31T20:43:47.271" v="826" actId="26606"/>
          <ac:spMkLst>
            <pc:docMk/>
            <pc:sldMk cId="3017673988" sldId="277"/>
            <ac:spMk id="8" creationId="{081EA652-8C6A-4E69-BEB9-170809474553}"/>
          </ac:spMkLst>
        </pc:spChg>
        <pc:spChg chg="add">
          <ac:chgData name="Luke Roach" userId="3c173453-1e89-4ab7-a897-c035ad6940d7" providerId="ADAL" clId="{A94329B0-45E9-452B-9C0C-128B620A7C96}" dt="2022-10-31T20:43:47.271" v="826" actId="26606"/>
          <ac:spMkLst>
            <pc:docMk/>
            <pc:sldMk cId="3017673988" sldId="277"/>
            <ac:spMk id="10" creationId="{5298780A-33B9-4EA2-8F67-DE68AD62841B}"/>
          </ac:spMkLst>
        </pc:spChg>
        <pc:spChg chg="add">
          <ac:chgData name="Luke Roach" userId="3c173453-1e89-4ab7-a897-c035ad6940d7" providerId="ADAL" clId="{A94329B0-45E9-452B-9C0C-128B620A7C96}" dt="2022-10-31T20:43:47.271" v="826" actId="26606"/>
          <ac:spMkLst>
            <pc:docMk/>
            <pc:sldMk cId="3017673988" sldId="277"/>
            <ac:spMk id="12" creationId="{7F488E8B-4E1E-4402-8935-D4E6C02615C7}"/>
          </ac:spMkLst>
        </pc:spChg>
      </pc:sldChg>
      <pc:sldChg chg="addSp modSp new mod setBg">
        <pc:chgData name="Luke Roach" userId="3c173453-1e89-4ab7-a897-c035ad6940d7" providerId="ADAL" clId="{A94329B0-45E9-452B-9C0C-128B620A7C96}" dt="2022-10-31T20:44:59.161" v="859" actId="403"/>
        <pc:sldMkLst>
          <pc:docMk/>
          <pc:sldMk cId="2045157500" sldId="278"/>
        </pc:sldMkLst>
        <pc:spChg chg="mod">
          <ac:chgData name="Luke Roach" userId="3c173453-1e89-4ab7-a897-c035ad6940d7" providerId="ADAL" clId="{A94329B0-45E9-452B-9C0C-128B620A7C96}" dt="2022-10-31T20:44:45.983" v="852" actId="14100"/>
          <ac:spMkLst>
            <pc:docMk/>
            <pc:sldMk cId="2045157500" sldId="278"/>
            <ac:spMk id="2" creationId="{7F63951E-227F-764C-316C-3B9F35A8C600}"/>
          </ac:spMkLst>
        </pc:spChg>
        <pc:spChg chg="mod">
          <ac:chgData name="Luke Roach" userId="3c173453-1e89-4ab7-a897-c035ad6940d7" providerId="ADAL" clId="{A94329B0-45E9-452B-9C0C-128B620A7C96}" dt="2022-10-31T20:44:59.161" v="859" actId="403"/>
          <ac:spMkLst>
            <pc:docMk/>
            <pc:sldMk cId="2045157500" sldId="278"/>
            <ac:spMk id="3" creationId="{FA8980E2-9468-9841-0827-0A6B073D47EF}"/>
          </ac:spMkLst>
        </pc:spChg>
        <pc:spChg chg="add">
          <ac:chgData name="Luke Roach" userId="3c173453-1e89-4ab7-a897-c035ad6940d7" providerId="ADAL" clId="{A94329B0-45E9-452B-9C0C-128B620A7C96}" dt="2022-10-31T20:44:13.190" v="837" actId="26606"/>
          <ac:spMkLst>
            <pc:docMk/>
            <pc:sldMk cId="2045157500" sldId="278"/>
            <ac:spMk id="8" creationId="{081EA652-8C6A-4E69-BEB9-170809474553}"/>
          </ac:spMkLst>
        </pc:spChg>
        <pc:spChg chg="add">
          <ac:chgData name="Luke Roach" userId="3c173453-1e89-4ab7-a897-c035ad6940d7" providerId="ADAL" clId="{A94329B0-45E9-452B-9C0C-128B620A7C96}" dt="2022-10-31T20:44:13.190" v="837" actId="26606"/>
          <ac:spMkLst>
            <pc:docMk/>
            <pc:sldMk cId="2045157500" sldId="278"/>
            <ac:spMk id="10" creationId="{5298780A-33B9-4EA2-8F67-DE68AD62841B}"/>
          </ac:spMkLst>
        </pc:spChg>
        <pc:spChg chg="add">
          <ac:chgData name="Luke Roach" userId="3c173453-1e89-4ab7-a897-c035ad6940d7" providerId="ADAL" clId="{A94329B0-45E9-452B-9C0C-128B620A7C96}" dt="2022-10-31T20:44:13.190" v="837" actId="26606"/>
          <ac:spMkLst>
            <pc:docMk/>
            <pc:sldMk cId="2045157500" sldId="278"/>
            <ac:spMk id="12" creationId="{7F488E8B-4E1E-4402-8935-D4E6C02615C7}"/>
          </ac:spMkLst>
        </pc:spChg>
      </pc:sldChg>
      <pc:sldChg chg="addSp modSp new mod setBg">
        <pc:chgData name="Luke Roach" userId="3c173453-1e89-4ab7-a897-c035ad6940d7" providerId="ADAL" clId="{A94329B0-45E9-452B-9C0C-128B620A7C96}" dt="2022-10-31T20:45:46.552" v="882" actId="403"/>
        <pc:sldMkLst>
          <pc:docMk/>
          <pc:sldMk cId="1474494603" sldId="279"/>
        </pc:sldMkLst>
        <pc:spChg chg="mod">
          <ac:chgData name="Luke Roach" userId="3c173453-1e89-4ab7-a897-c035ad6940d7" providerId="ADAL" clId="{A94329B0-45E9-452B-9C0C-128B620A7C96}" dt="2022-10-31T20:45:40.447" v="876" actId="14100"/>
          <ac:spMkLst>
            <pc:docMk/>
            <pc:sldMk cId="1474494603" sldId="279"/>
            <ac:spMk id="2" creationId="{4C07E16B-299D-7521-3D1E-6BAEBCC72E2E}"/>
          </ac:spMkLst>
        </pc:spChg>
        <pc:spChg chg="mod ord">
          <ac:chgData name="Luke Roach" userId="3c173453-1e89-4ab7-a897-c035ad6940d7" providerId="ADAL" clId="{A94329B0-45E9-452B-9C0C-128B620A7C96}" dt="2022-10-31T20:45:46.552" v="882" actId="403"/>
          <ac:spMkLst>
            <pc:docMk/>
            <pc:sldMk cId="1474494603" sldId="279"/>
            <ac:spMk id="3" creationId="{3E3FC4C9-5F2A-098D-F77C-B6819A45F873}"/>
          </ac:spMkLst>
        </pc:spChg>
        <pc:spChg chg="add">
          <ac:chgData name="Luke Roach" userId="3c173453-1e89-4ab7-a897-c035ad6940d7" providerId="ADAL" clId="{A94329B0-45E9-452B-9C0C-128B620A7C96}" dt="2022-10-31T20:45:14.559" v="860" actId="26606"/>
          <ac:spMkLst>
            <pc:docMk/>
            <pc:sldMk cId="1474494603" sldId="279"/>
            <ac:spMk id="9" creationId="{9D25F302-27C5-414F-97F8-6EA0A6C028BA}"/>
          </ac:spMkLst>
        </pc:spChg>
        <pc:spChg chg="add">
          <ac:chgData name="Luke Roach" userId="3c173453-1e89-4ab7-a897-c035ad6940d7" providerId="ADAL" clId="{A94329B0-45E9-452B-9C0C-128B620A7C96}" dt="2022-10-31T20:45:14.559" v="860" actId="26606"/>
          <ac:spMkLst>
            <pc:docMk/>
            <pc:sldMk cId="1474494603" sldId="279"/>
            <ac:spMk id="11" creationId="{830A36F8-48C2-4842-A87B-8CE8DF4E7FD2}"/>
          </ac:spMkLst>
        </pc:spChg>
        <pc:spChg chg="add">
          <ac:chgData name="Luke Roach" userId="3c173453-1e89-4ab7-a897-c035ad6940d7" providerId="ADAL" clId="{A94329B0-45E9-452B-9C0C-128B620A7C96}" dt="2022-10-31T20:45:14.559" v="860" actId="26606"/>
          <ac:spMkLst>
            <pc:docMk/>
            <pc:sldMk cId="1474494603" sldId="279"/>
            <ac:spMk id="13" creationId="{8F451A30-466B-4996-9BA5-CD6ABCC6D558}"/>
          </ac:spMkLst>
        </pc:spChg>
        <pc:picChg chg="add mod">
          <ac:chgData name="Luke Roach" userId="3c173453-1e89-4ab7-a897-c035ad6940d7" providerId="ADAL" clId="{A94329B0-45E9-452B-9C0C-128B620A7C96}" dt="2022-10-31T20:45:31.176" v="873" actId="1076"/>
          <ac:picMkLst>
            <pc:docMk/>
            <pc:sldMk cId="1474494603" sldId="279"/>
            <ac:picMk id="4" creationId="{715DD000-1AE4-C22B-1F53-A3730272B243}"/>
          </ac:picMkLst>
        </pc:picChg>
      </pc:sldChg>
      <pc:sldChg chg="addSp modSp new mod setBg">
        <pc:chgData name="Luke Roach" userId="3c173453-1e89-4ab7-a897-c035ad6940d7" providerId="ADAL" clId="{A94329B0-45E9-452B-9C0C-128B620A7C96}" dt="2022-10-31T20:46:09.037" v="896" actId="403"/>
        <pc:sldMkLst>
          <pc:docMk/>
          <pc:sldMk cId="2183178246" sldId="280"/>
        </pc:sldMkLst>
        <pc:spChg chg="mod">
          <ac:chgData name="Luke Roach" userId="3c173453-1e89-4ab7-a897-c035ad6940d7" providerId="ADAL" clId="{A94329B0-45E9-452B-9C0C-128B620A7C96}" dt="2022-10-31T20:45:57.841" v="885" actId="27636"/>
          <ac:spMkLst>
            <pc:docMk/>
            <pc:sldMk cId="2183178246" sldId="280"/>
            <ac:spMk id="2" creationId="{633997EA-390B-2C94-DB9D-A458ED14B31F}"/>
          </ac:spMkLst>
        </pc:spChg>
        <pc:spChg chg="mod ord">
          <ac:chgData name="Luke Roach" userId="3c173453-1e89-4ab7-a897-c035ad6940d7" providerId="ADAL" clId="{A94329B0-45E9-452B-9C0C-128B620A7C96}" dt="2022-10-31T20:46:09.037" v="896" actId="403"/>
          <ac:spMkLst>
            <pc:docMk/>
            <pc:sldMk cId="2183178246" sldId="280"/>
            <ac:spMk id="3" creationId="{AFA1A674-6A5E-4EE3-5441-857D57AF1941}"/>
          </ac:spMkLst>
        </pc:spChg>
        <pc:spChg chg="add">
          <ac:chgData name="Luke Roach" userId="3c173453-1e89-4ab7-a897-c035ad6940d7" providerId="ADAL" clId="{A94329B0-45E9-452B-9C0C-128B620A7C96}" dt="2022-10-31T20:45:53.889" v="883" actId="26606"/>
          <ac:spMkLst>
            <pc:docMk/>
            <pc:sldMk cId="2183178246" sldId="280"/>
            <ac:spMk id="9" creationId="{9D25F302-27C5-414F-97F8-6EA0A6C028BA}"/>
          </ac:spMkLst>
        </pc:spChg>
        <pc:spChg chg="add">
          <ac:chgData name="Luke Roach" userId="3c173453-1e89-4ab7-a897-c035ad6940d7" providerId="ADAL" clId="{A94329B0-45E9-452B-9C0C-128B620A7C96}" dt="2022-10-31T20:45:53.889" v="883" actId="26606"/>
          <ac:spMkLst>
            <pc:docMk/>
            <pc:sldMk cId="2183178246" sldId="280"/>
            <ac:spMk id="11" creationId="{830A36F8-48C2-4842-A87B-8CE8DF4E7FD2}"/>
          </ac:spMkLst>
        </pc:spChg>
        <pc:spChg chg="add">
          <ac:chgData name="Luke Roach" userId="3c173453-1e89-4ab7-a897-c035ad6940d7" providerId="ADAL" clId="{A94329B0-45E9-452B-9C0C-128B620A7C96}" dt="2022-10-31T20:45:53.889" v="883" actId="26606"/>
          <ac:spMkLst>
            <pc:docMk/>
            <pc:sldMk cId="2183178246" sldId="280"/>
            <ac:spMk id="13" creationId="{8F451A30-466B-4996-9BA5-CD6ABCC6D558}"/>
          </ac:spMkLst>
        </pc:spChg>
        <pc:picChg chg="add mod">
          <ac:chgData name="Luke Roach" userId="3c173453-1e89-4ab7-a897-c035ad6940d7" providerId="ADAL" clId="{A94329B0-45E9-452B-9C0C-128B620A7C96}" dt="2022-10-31T20:45:53.889" v="883" actId="26606"/>
          <ac:picMkLst>
            <pc:docMk/>
            <pc:sldMk cId="2183178246" sldId="280"/>
            <ac:picMk id="4" creationId="{1E391EE6-CA59-3FC9-EEB9-3C4139BB8645}"/>
          </ac:picMkLst>
        </pc:picChg>
      </pc:sldChg>
      <pc:sldChg chg="addSp delSp modSp new mod setBg">
        <pc:chgData name="Luke Roach" userId="3c173453-1e89-4ab7-a897-c035ad6940d7" providerId="ADAL" clId="{A94329B0-45E9-452B-9C0C-128B620A7C96}" dt="2022-10-31T20:46:51.572" v="915" actId="403"/>
        <pc:sldMkLst>
          <pc:docMk/>
          <pc:sldMk cId="927032619" sldId="281"/>
        </pc:sldMkLst>
        <pc:spChg chg="mod">
          <ac:chgData name="Luke Roach" userId="3c173453-1e89-4ab7-a897-c035ad6940d7" providerId="ADAL" clId="{A94329B0-45E9-452B-9C0C-128B620A7C96}" dt="2022-10-31T20:46:29.493" v="901" actId="27636"/>
          <ac:spMkLst>
            <pc:docMk/>
            <pc:sldMk cId="927032619" sldId="281"/>
            <ac:spMk id="2" creationId="{F6214613-81AE-8FC5-9DFF-3E351BA5B927}"/>
          </ac:spMkLst>
        </pc:spChg>
        <pc:spChg chg="mod ord">
          <ac:chgData name="Luke Roach" userId="3c173453-1e89-4ab7-a897-c035ad6940d7" providerId="ADAL" clId="{A94329B0-45E9-452B-9C0C-128B620A7C96}" dt="2022-10-31T20:46:51.572" v="915" actId="403"/>
          <ac:spMkLst>
            <pc:docMk/>
            <pc:sldMk cId="927032619" sldId="281"/>
            <ac:spMk id="3" creationId="{E17AC9DE-1BB1-3A67-3BF4-93CC007B16AF}"/>
          </ac:spMkLst>
        </pc:spChg>
        <pc:spChg chg="add del">
          <ac:chgData name="Luke Roach" userId="3c173453-1e89-4ab7-a897-c035ad6940d7" providerId="ADAL" clId="{A94329B0-45E9-452B-9C0C-128B620A7C96}" dt="2022-10-31T20:46:23.938" v="898" actId="26606"/>
          <ac:spMkLst>
            <pc:docMk/>
            <pc:sldMk cId="927032619" sldId="281"/>
            <ac:spMk id="9" creationId="{45D37F4E-DDB4-456B-97E0-9937730A039F}"/>
          </ac:spMkLst>
        </pc:spChg>
        <pc:spChg chg="add del">
          <ac:chgData name="Luke Roach" userId="3c173453-1e89-4ab7-a897-c035ad6940d7" providerId="ADAL" clId="{A94329B0-45E9-452B-9C0C-128B620A7C96}" dt="2022-10-31T20:46:23.938" v="898" actId="26606"/>
          <ac:spMkLst>
            <pc:docMk/>
            <pc:sldMk cId="927032619" sldId="281"/>
            <ac:spMk id="11" creationId="{B2DD41CD-8F47-4F56-AD12-4E2FF7696987}"/>
          </ac:spMkLst>
        </pc:spChg>
        <pc:spChg chg="add">
          <ac:chgData name="Luke Roach" userId="3c173453-1e89-4ab7-a897-c035ad6940d7" providerId="ADAL" clId="{A94329B0-45E9-452B-9C0C-128B620A7C96}" dt="2022-10-31T20:46:23.969" v="899" actId="26606"/>
          <ac:spMkLst>
            <pc:docMk/>
            <pc:sldMk cId="927032619" sldId="281"/>
            <ac:spMk id="13" creationId="{8F451A30-466B-4996-9BA5-CD6ABCC6D558}"/>
          </ac:spMkLst>
        </pc:spChg>
        <pc:spChg chg="add">
          <ac:chgData name="Luke Roach" userId="3c173453-1e89-4ab7-a897-c035ad6940d7" providerId="ADAL" clId="{A94329B0-45E9-452B-9C0C-128B620A7C96}" dt="2022-10-31T20:46:23.969" v="899" actId="26606"/>
          <ac:spMkLst>
            <pc:docMk/>
            <pc:sldMk cId="927032619" sldId="281"/>
            <ac:spMk id="14" creationId="{9D25F302-27C5-414F-97F8-6EA0A6C028BA}"/>
          </ac:spMkLst>
        </pc:spChg>
        <pc:spChg chg="add">
          <ac:chgData name="Luke Roach" userId="3c173453-1e89-4ab7-a897-c035ad6940d7" providerId="ADAL" clId="{A94329B0-45E9-452B-9C0C-128B620A7C96}" dt="2022-10-31T20:46:23.969" v="899" actId="26606"/>
          <ac:spMkLst>
            <pc:docMk/>
            <pc:sldMk cId="927032619" sldId="281"/>
            <ac:spMk id="15" creationId="{830A36F8-48C2-4842-A87B-8CE8DF4E7FD2}"/>
          </ac:spMkLst>
        </pc:spChg>
        <pc:picChg chg="add mod">
          <ac:chgData name="Luke Roach" userId="3c173453-1e89-4ab7-a897-c035ad6940d7" providerId="ADAL" clId="{A94329B0-45E9-452B-9C0C-128B620A7C96}" dt="2022-10-31T20:46:23.969" v="899" actId="26606"/>
          <ac:picMkLst>
            <pc:docMk/>
            <pc:sldMk cId="927032619" sldId="281"/>
            <ac:picMk id="4" creationId="{98D271A7-B259-A67D-5BA0-0BA93FD96BE5}"/>
          </ac:picMkLst>
        </pc:picChg>
      </pc:sldChg>
      <pc:sldChg chg="addSp delSp modSp new mod setBg">
        <pc:chgData name="Luke Roach" userId="3c173453-1e89-4ab7-a897-c035ad6940d7" providerId="ADAL" clId="{A94329B0-45E9-452B-9C0C-128B620A7C96}" dt="2022-10-31T20:48:28.448" v="965" actId="403"/>
        <pc:sldMkLst>
          <pc:docMk/>
          <pc:sldMk cId="3717069895" sldId="282"/>
        </pc:sldMkLst>
        <pc:spChg chg="mod">
          <ac:chgData name="Luke Roach" userId="3c173453-1e89-4ab7-a897-c035ad6940d7" providerId="ADAL" clId="{A94329B0-45E9-452B-9C0C-128B620A7C96}" dt="2022-10-31T20:48:16.811" v="957" actId="14100"/>
          <ac:spMkLst>
            <pc:docMk/>
            <pc:sldMk cId="3717069895" sldId="282"/>
            <ac:spMk id="2" creationId="{4A764A45-2145-54FE-A702-045516629C21}"/>
          </ac:spMkLst>
        </pc:spChg>
        <pc:spChg chg="mod">
          <ac:chgData name="Luke Roach" userId="3c173453-1e89-4ab7-a897-c035ad6940d7" providerId="ADAL" clId="{A94329B0-45E9-452B-9C0C-128B620A7C96}" dt="2022-10-31T20:48:28.448" v="965" actId="403"/>
          <ac:spMkLst>
            <pc:docMk/>
            <pc:sldMk cId="3717069895" sldId="282"/>
            <ac:spMk id="3" creationId="{928065BD-3813-2993-DDCB-3669750B1BBF}"/>
          </ac:spMkLst>
        </pc:spChg>
        <pc:spChg chg="add del">
          <ac:chgData name="Luke Roach" userId="3c173453-1e89-4ab7-a897-c035ad6940d7" providerId="ADAL" clId="{A94329B0-45E9-452B-9C0C-128B620A7C96}" dt="2022-10-31T20:47:27.622" v="934" actId="26606"/>
          <ac:spMkLst>
            <pc:docMk/>
            <pc:sldMk cId="3717069895" sldId="282"/>
            <ac:spMk id="9" creationId="{9D25F302-27C5-414F-97F8-6EA0A6C028BA}"/>
          </ac:spMkLst>
        </pc:spChg>
        <pc:spChg chg="add del">
          <ac:chgData name="Luke Roach" userId="3c173453-1e89-4ab7-a897-c035ad6940d7" providerId="ADAL" clId="{A94329B0-45E9-452B-9C0C-128B620A7C96}" dt="2022-10-31T20:47:27.622" v="934" actId="26606"/>
          <ac:spMkLst>
            <pc:docMk/>
            <pc:sldMk cId="3717069895" sldId="282"/>
            <ac:spMk id="11" creationId="{830A36F8-48C2-4842-A87B-8CE8DF4E7FD2}"/>
          </ac:spMkLst>
        </pc:spChg>
        <pc:spChg chg="add del">
          <ac:chgData name="Luke Roach" userId="3c173453-1e89-4ab7-a897-c035ad6940d7" providerId="ADAL" clId="{A94329B0-45E9-452B-9C0C-128B620A7C96}" dt="2022-10-31T20:47:27.622" v="934" actId="26606"/>
          <ac:spMkLst>
            <pc:docMk/>
            <pc:sldMk cId="3717069895" sldId="282"/>
            <ac:spMk id="13" creationId="{51C89C42-AF83-451A-81EA-4728447557EF}"/>
          </ac:spMkLst>
        </pc:spChg>
        <pc:spChg chg="add">
          <ac:chgData name="Luke Roach" userId="3c173453-1e89-4ab7-a897-c035ad6940d7" providerId="ADAL" clId="{A94329B0-45E9-452B-9C0C-128B620A7C96}" dt="2022-10-31T20:47:27.622" v="934" actId="26606"/>
          <ac:spMkLst>
            <pc:docMk/>
            <pc:sldMk cId="3717069895" sldId="282"/>
            <ac:spMk id="18" creationId="{9D25F302-27C5-414F-97F8-6EA0A6C028BA}"/>
          </ac:spMkLst>
        </pc:spChg>
        <pc:spChg chg="add">
          <ac:chgData name="Luke Roach" userId="3c173453-1e89-4ab7-a897-c035ad6940d7" providerId="ADAL" clId="{A94329B0-45E9-452B-9C0C-128B620A7C96}" dt="2022-10-31T20:47:27.622" v="934" actId="26606"/>
          <ac:spMkLst>
            <pc:docMk/>
            <pc:sldMk cId="3717069895" sldId="282"/>
            <ac:spMk id="20" creationId="{830A36F8-48C2-4842-A87B-8CE8DF4E7FD2}"/>
          </ac:spMkLst>
        </pc:spChg>
        <pc:spChg chg="add">
          <ac:chgData name="Luke Roach" userId="3c173453-1e89-4ab7-a897-c035ad6940d7" providerId="ADAL" clId="{A94329B0-45E9-452B-9C0C-128B620A7C96}" dt="2022-10-31T20:47:27.622" v="934" actId="26606"/>
          <ac:spMkLst>
            <pc:docMk/>
            <pc:sldMk cId="3717069895" sldId="282"/>
            <ac:spMk id="22" creationId="{8F451A30-466B-4996-9BA5-CD6ABCC6D558}"/>
          </ac:spMkLst>
        </pc:spChg>
        <pc:picChg chg="add mod ord">
          <ac:chgData name="Luke Roach" userId="3c173453-1e89-4ab7-a897-c035ad6940d7" providerId="ADAL" clId="{A94329B0-45E9-452B-9C0C-128B620A7C96}" dt="2022-10-31T20:48:08.625" v="956" actId="1076"/>
          <ac:picMkLst>
            <pc:docMk/>
            <pc:sldMk cId="3717069895" sldId="282"/>
            <ac:picMk id="4" creationId="{666F30F5-8494-F976-AF2E-5B31C6D276C8}"/>
          </ac:picMkLst>
        </pc:picChg>
      </pc:sldChg>
      <pc:sldChg chg="addSp modSp new mod setBg">
        <pc:chgData name="Luke Roach" userId="3c173453-1e89-4ab7-a897-c035ad6940d7" providerId="ADAL" clId="{A94329B0-45E9-452B-9C0C-128B620A7C96}" dt="2022-10-31T20:48:51.176" v="975" actId="403"/>
        <pc:sldMkLst>
          <pc:docMk/>
          <pc:sldMk cId="1196563752" sldId="283"/>
        </pc:sldMkLst>
        <pc:spChg chg="mod">
          <ac:chgData name="Luke Roach" userId="3c173453-1e89-4ab7-a897-c035ad6940d7" providerId="ADAL" clId="{A94329B0-45E9-452B-9C0C-128B620A7C96}" dt="2022-10-31T20:48:34.121" v="966" actId="26606"/>
          <ac:spMkLst>
            <pc:docMk/>
            <pc:sldMk cId="1196563752" sldId="283"/>
            <ac:spMk id="2" creationId="{2A5746FB-EA19-9475-9A3E-CDEBFF1A34FC}"/>
          </ac:spMkLst>
        </pc:spChg>
        <pc:spChg chg="mod">
          <ac:chgData name="Luke Roach" userId="3c173453-1e89-4ab7-a897-c035ad6940d7" providerId="ADAL" clId="{A94329B0-45E9-452B-9C0C-128B620A7C96}" dt="2022-10-31T20:48:51.176" v="975" actId="403"/>
          <ac:spMkLst>
            <pc:docMk/>
            <pc:sldMk cId="1196563752" sldId="283"/>
            <ac:spMk id="3" creationId="{3B8FB2B1-6FA9-F492-6E3F-30BA0361BB57}"/>
          </ac:spMkLst>
        </pc:spChg>
        <pc:spChg chg="add">
          <ac:chgData name="Luke Roach" userId="3c173453-1e89-4ab7-a897-c035ad6940d7" providerId="ADAL" clId="{A94329B0-45E9-452B-9C0C-128B620A7C96}" dt="2022-10-31T20:48:34.121" v="966" actId="26606"/>
          <ac:spMkLst>
            <pc:docMk/>
            <pc:sldMk cId="1196563752" sldId="283"/>
            <ac:spMk id="9" creationId="{45D37F4E-DDB4-456B-97E0-9937730A039F}"/>
          </ac:spMkLst>
        </pc:spChg>
        <pc:spChg chg="add">
          <ac:chgData name="Luke Roach" userId="3c173453-1e89-4ab7-a897-c035ad6940d7" providerId="ADAL" clId="{A94329B0-45E9-452B-9C0C-128B620A7C96}" dt="2022-10-31T20:48:34.121" v="966" actId="26606"/>
          <ac:spMkLst>
            <pc:docMk/>
            <pc:sldMk cId="1196563752" sldId="283"/>
            <ac:spMk id="11" creationId="{B2DD41CD-8F47-4F56-AD12-4E2FF7696987}"/>
          </ac:spMkLst>
        </pc:spChg>
        <pc:picChg chg="add mod">
          <ac:chgData name="Luke Roach" userId="3c173453-1e89-4ab7-a897-c035ad6940d7" providerId="ADAL" clId="{A94329B0-45E9-452B-9C0C-128B620A7C96}" dt="2022-10-31T20:48:40.050" v="967" actId="14100"/>
          <ac:picMkLst>
            <pc:docMk/>
            <pc:sldMk cId="1196563752" sldId="283"/>
            <ac:picMk id="4" creationId="{4237CC83-3038-DEF0-8F52-DCECC925E23A}"/>
          </ac:picMkLst>
        </pc:picChg>
      </pc:sldChg>
      <pc:sldChg chg="addSp modSp new mod setBg">
        <pc:chgData name="Luke Roach" userId="3c173453-1e89-4ab7-a897-c035ad6940d7" providerId="ADAL" clId="{A94329B0-45E9-452B-9C0C-128B620A7C96}" dt="2022-10-31T20:49:09.452" v="983" actId="27636"/>
        <pc:sldMkLst>
          <pc:docMk/>
          <pc:sldMk cId="1245947233" sldId="284"/>
        </pc:sldMkLst>
        <pc:spChg chg="mod">
          <ac:chgData name="Luke Roach" userId="3c173453-1e89-4ab7-a897-c035ad6940d7" providerId="ADAL" clId="{A94329B0-45E9-452B-9C0C-128B620A7C96}" dt="2022-10-31T20:48:58.130" v="976" actId="26606"/>
          <ac:spMkLst>
            <pc:docMk/>
            <pc:sldMk cId="1245947233" sldId="284"/>
            <ac:spMk id="2" creationId="{3B5D09F0-D858-B59C-9F63-E400D57266EB}"/>
          </ac:spMkLst>
        </pc:spChg>
        <pc:spChg chg="mod">
          <ac:chgData name="Luke Roach" userId="3c173453-1e89-4ab7-a897-c035ad6940d7" providerId="ADAL" clId="{A94329B0-45E9-452B-9C0C-128B620A7C96}" dt="2022-10-31T20:49:09.452" v="983" actId="27636"/>
          <ac:spMkLst>
            <pc:docMk/>
            <pc:sldMk cId="1245947233" sldId="284"/>
            <ac:spMk id="3" creationId="{587C906A-CC50-6B78-F358-56C8AB443246}"/>
          </ac:spMkLst>
        </pc:spChg>
        <pc:spChg chg="add">
          <ac:chgData name="Luke Roach" userId="3c173453-1e89-4ab7-a897-c035ad6940d7" providerId="ADAL" clId="{A94329B0-45E9-452B-9C0C-128B620A7C96}" dt="2022-10-31T20:48:58.130" v="976" actId="26606"/>
          <ac:spMkLst>
            <pc:docMk/>
            <pc:sldMk cId="1245947233" sldId="284"/>
            <ac:spMk id="8" creationId="{081EA652-8C6A-4E69-BEB9-170809474553}"/>
          </ac:spMkLst>
        </pc:spChg>
        <pc:spChg chg="add">
          <ac:chgData name="Luke Roach" userId="3c173453-1e89-4ab7-a897-c035ad6940d7" providerId="ADAL" clId="{A94329B0-45E9-452B-9C0C-128B620A7C96}" dt="2022-10-31T20:48:58.130" v="976" actId="26606"/>
          <ac:spMkLst>
            <pc:docMk/>
            <pc:sldMk cId="1245947233" sldId="284"/>
            <ac:spMk id="10" creationId="{5298780A-33B9-4EA2-8F67-DE68AD62841B}"/>
          </ac:spMkLst>
        </pc:spChg>
        <pc:spChg chg="add">
          <ac:chgData name="Luke Roach" userId="3c173453-1e89-4ab7-a897-c035ad6940d7" providerId="ADAL" clId="{A94329B0-45E9-452B-9C0C-128B620A7C96}" dt="2022-10-31T20:48:58.130" v="976" actId="26606"/>
          <ac:spMkLst>
            <pc:docMk/>
            <pc:sldMk cId="1245947233" sldId="284"/>
            <ac:spMk id="12" creationId="{7F488E8B-4E1E-4402-8935-D4E6C02615C7}"/>
          </ac:spMkLst>
        </pc:spChg>
        <pc:cxnChg chg="add">
          <ac:chgData name="Luke Roach" userId="3c173453-1e89-4ab7-a897-c035ad6940d7" providerId="ADAL" clId="{A94329B0-45E9-452B-9C0C-128B620A7C96}" dt="2022-10-31T20:48:58.130" v="976" actId="26606"/>
          <ac:cxnSpMkLst>
            <pc:docMk/>
            <pc:sldMk cId="1245947233" sldId="284"/>
            <ac:cxnSpMk id="14" creationId="{23AAC9B5-8015-485C-ACF9-A750390E9A56}"/>
          </ac:cxnSpMkLst>
        </pc:cxnChg>
      </pc:sldChg>
      <pc:sldChg chg="addSp modSp new mod setBg">
        <pc:chgData name="Luke Roach" userId="3c173453-1e89-4ab7-a897-c035ad6940d7" providerId="ADAL" clId="{A94329B0-45E9-452B-9C0C-128B620A7C96}" dt="2022-10-31T20:49:37.134" v="997" actId="403"/>
        <pc:sldMkLst>
          <pc:docMk/>
          <pc:sldMk cId="1888650333" sldId="285"/>
        </pc:sldMkLst>
        <pc:spChg chg="mod">
          <ac:chgData name="Luke Roach" userId="3c173453-1e89-4ab7-a897-c035ad6940d7" providerId="ADAL" clId="{A94329B0-45E9-452B-9C0C-128B620A7C96}" dt="2022-10-31T20:49:20.575" v="984" actId="26606"/>
          <ac:spMkLst>
            <pc:docMk/>
            <pc:sldMk cId="1888650333" sldId="285"/>
            <ac:spMk id="2" creationId="{6BE4FE5B-2946-FB2B-020F-12F0CBBA47BE}"/>
          </ac:spMkLst>
        </pc:spChg>
        <pc:spChg chg="mod">
          <ac:chgData name="Luke Roach" userId="3c173453-1e89-4ab7-a897-c035ad6940d7" providerId="ADAL" clId="{A94329B0-45E9-452B-9C0C-128B620A7C96}" dt="2022-10-31T20:49:37.134" v="997" actId="403"/>
          <ac:spMkLst>
            <pc:docMk/>
            <pc:sldMk cId="1888650333" sldId="285"/>
            <ac:spMk id="3" creationId="{609DDD40-9342-4359-BB9C-E7104FD612F3}"/>
          </ac:spMkLst>
        </pc:spChg>
        <pc:spChg chg="add">
          <ac:chgData name="Luke Roach" userId="3c173453-1e89-4ab7-a897-c035ad6940d7" providerId="ADAL" clId="{A94329B0-45E9-452B-9C0C-128B620A7C96}" dt="2022-10-31T20:49:20.575" v="984" actId="26606"/>
          <ac:spMkLst>
            <pc:docMk/>
            <pc:sldMk cId="1888650333" sldId="285"/>
            <ac:spMk id="9" creationId="{45D37F4E-DDB4-456B-97E0-9937730A039F}"/>
          </ac:spMkLst>
        </pc:spChg>
        <pc:spChg chg="add">
          <ac:chgData name="Luke Roach" userId="3c173453-1e89-4ab7-a897-c035ad6940d7" providerId="ADAL" clId="{A94329B0-45E9-452B-9C0C-128B620A7C96}" dt="2022-10-31T20:49:20.575" v="984" actId="26606"/>
          <ac:spMkLst>
            <pc:docMk/>
            <pc:sldMk cId="1888650333" sldId="285"/>
            <ac:spMk id="11" creationId="{B2DD41CD-8F47-4F56-AD12-4E2FF7696987}"/>
          </ac:spMkLst>
        </pc:spChg>
        <pc:picChg chg="add mod">
          <ac:chgData name="Luke Roach" userId="3c173453-1e89-4ab7-a897-c035ad6940d7" providerId="ADAL" clId="{A94329B0-45E9-452B-9C0C-128B620A7C96}" dt="2022-10-31T20:49:20.575" v="984" actId="26606"/>
          <ac:picMkLst>
            <pc:docMk/>
            <pc:sldMk cId="1888650333" sldId="285"/>
            <ac:picMk id="4" creationId="{05F9B50C-3FC4-BF0E-B2FC-5A692BACA7B6}"/>
          </ac:picMkLst>
        </pc:picChg>
      </pc:sldChg>
      <pc:sldChg chg="addSp delSp modSp new mod setBg">
        <pc:chgData name="Luke Roach" userId="3c173453-1e89-4ab7-a897-c035ad6940d7" providerId="ADAL" clId="{A94329B0-45E9-452B-9C0C-128B620A7C96}" dt="2022-10-31T20:50:47.016" v="1015" actId="27636"/>
        <pc:sldMkLst>
          <pc:docMk/>
          <pc:sldMk cId="2381951315" sldId="286"/>
        </pc:sldMkLst>
        <pc:spChg chg="mod">
          <ac:chgData name="Luke Roach" userId="3c173453-1e89-4ab7-a897-c035ad6940d7" providerId="ADAL" clId="{A94329B0-45E9-452B-9C0C-128B620A7C96}" dt="2022-10-31T20:50:17.093" v="1004" actId="26606"/>
          <ac:spMkLst>
            <pc:docMk/>
            <pc:sldMk cId="2381951315" sldId="286"/>
            <ac:spMk id="2" creationId="{D872A2B8-77BD-A70F-F7F0-2938B9005B99}"/>
          </ac:spMkLst>
        </pc:spChg>
        <pc:spChg chg="mod">
          <ac:chgData name="Luke Roach" userId="3c173453-1e89-4ab7-a897-c035ad6940d7" providerId="ADAL" clId="{A94329B0-45E9-452B-9C0C-128B620A7C96}" dt="2022-10-31T20:50:47.016" v="1015" actId="27636"/>
          <ac:spMkLst>
            <pc:docMk/>
            <pc:sldMk cId="2381951315" sldId="286"/>
            <ac:spMk id="3" creationId="{D2C3C670-E139-EF2F-70DD-7107AD496A40}"/>
          </ac:spMkLst>
        </pc:spChg>
        <pc:spChg chg="add del">
          <ac:chgData name="Luke Roach" userId="3c173453-1e89-4ab7-a897-c035ad6940d7" providerId="ADAL" clId="{A94329B0-45E9-452B-9C0C-128B620A7C96}" dt="2022-10-31T20:50:05.260" v="999" actId="26606"/>
          <ac:spMkLst>
            <pc:docMk/>
            <pc:sldMk cId="2381951315" sldId="286"/>
            <ac:spMk id="10" creationId="{352BEC0E-22F8-46D0-9632-375DB541B06C}"/>
          </ac:spMkLst>
        </pc:spChg>
        <pc:spChg chg="add del">
          <ac:chgData name="Luke Roach" userId="3c173453-1e89-4ab7-a897-c035ad6940d7" providerId="ADAL" clId="{A94329B0-45E9-452B-9C0C-128B620A7C96}" dt="2022-10-31T20:50:05.260" v="999" actId="26606"/>
          <ac:spMkLst>
            <pc:docMk/>
            <pc:sldMk cId="2381951315" sldId="286"/>
            <ac:spMk id="12" creationId="{3FCFB1DE-0B7E-48CC-BA90-B2AB0889F9D6}"/>
          </ac:spMkLst>
        </pc:spChg>
        <pc:spChg chg="add del">
          <ac:chgData name="Luke Roach" userId="3c173453-1e89-4ab7-a897-c035ad6940d7" providerId="ADAL" clId="{A94329B0-45E9-452B-9C0C-128B620A7C96}" dt="2022-10-31T20:50:10.941" v="1001" actId="26606"/>
          <ac:spMkLst>
            <pc:docMk/>
            <pc:sldMk cId="2381951315" sldId="286"/>
            <ac:spMk id="14" creationId="{7F488E8B-4E1E-4402-8935-D4E6C02615C7}"/>
          </ac:spMkLst>
        </pc:spChg>
        <pc:spChg chg="add del">
          <ac:chgData name="Luke Roach" userId="3c173453-1e89-4ab7-a897-c035ad6940d7" providerId="ADAL" clId="{A94329B0-45E9-452B-9C0C-128B620A7C96}" dt="2022-10-31T20:50:10.941" v="1001" actId="26606"/>
          <ac:spMkLst>
            <pc:docMk/>
            <pc:sldMk cId="2381951315" sldId="286"/>
            <ac:spMk id="15" creationId="{9D25F302-27C5-414F-97F8-6EA0A6C028BA}"/>
          </ac:spMkLst>
        </pc:spChg>
        <pc:spChg chg="add del">
          <ac:chgData name="Luke Roach" userId="3c173453-1e89-4ab7-a897-c035ad6940d7" providerId="ADAL" clId="{A94329B0-45E9-452B-9C0C-128B620A7C96}" dt="2022-10-31T20:50:10.941" v="1001" actId="26606"/>
          <ac:spMkLst>
            <pc:docMk/>
            <pc:sldMk cId="2381951315" sldId="286"/>
            <ac:spMk id="16" creationId="{830A36F8-48C2-4842-A87B-8CE8DF4E7FD2}"/>
          </ac:spMkLst>
        </pc:spChg>
        <pc:spChg chg="add del">
          <ac:chgData name="Luke Roach" userId="3c173453-1e89-4ab7-a897-c035ad6940d7" providerId="ADAL" clId="{A94329B0-45E9-452B-9C0C-128B620A7C96}" dt="2022-10-31T20:50:17.080" v="1003" actId="26606"/>
          <ac:spMkLst>
            <pc:docMk/>
            <pc:sldMk cId="2381951315" sldId="286"/>
            <ac:spMk id="18" creationId="{D2B783EE-0239-4717-BBEA-8C9EAC61C824}"/>
          </ac:spMkLst>
        </pc:spChg>
        <pc:spChg chg="add del">
          <ac:chgData name="Luke Roach" userId="3c173453-1e89-4ab7-a897-c035ad6940d7" providerId="ADAL" clId="{A94329B0-45E9-452B-9C0C-128B620A7C96}" dt="2022-10-31T20:50:17.080" v="1003" actId="26606"/>
          <ac:spMkLst>
            <pc:docMk/>
            <pc:sldMk cId="2381951315" sldId="286"/>
            <ac:spMk id="19" creationId="{A7B99495-F43F-4D80-A44F-2CB4764EB90B}"/>
          </ac:spMkLst>
        </pc:spChg>
        <pc:spChg chg="add del">
          <ac:chgData name="Luke Roach" userId="3c173453-1e89-4ab7-a897-c035ad6940d7" providerId="ADAL" clId="{A94329B0-45E9-452B-9C0C-128B620A7C96}" dt="2022-10-31T20:50:17.080" v="1003" actId="26606"/>
          <ac:spMkLst>
            <pc:docMk/>
            <pc:sldMk cId="2381951315" sldId="286"/>
            <ac:spMk id="20" creationId="{70BEB1E7-2F88-40BC-B73D-42E5B6F80BFC}"/>
          </ac:spMkLst>
        </pc:spChg>
        <pc:spChg chg="add">
          <ac:chgData name="Luke Roach" userId="3c173453-1e89-4ab7-a897-c035ad6940d7" providerId="ADAL" clId="{A94329B0-45E9-452B-9C0C-128B620A7C96}" dt="2022-10-31T20:50:17.093" v="1004" actId="26606"/>
          <ac:spMkLst>
            <pc:docMk/>
            <pc:sldMk cId="2381951315" sldId="286"/>
            <ac:spMk id="22" creationId="{352BEC0E-22F8-46D0-9632-375DB541B06C}"/>
          </ac:spMkLst>
        </pc:spChg>
        <pc:spChg chg="add">
          <ac:chgData name="Luke Roach" userId="3c173453-1e89-4ab7-a897-c035ad6940d7" providerId="ADAL" clId="{A94329B0-45E9-452B-9C0C-128B620A7C96}" dt="2022-10-31T20:50:17.093" v="1004" actId="26606"/>
          <ac:spMkLst>
            <pc:docMk/>
            <pc:sldMk cId="2381951315" sldId="286"/>
            <ac:spMk id="23" creationId="{3FCFB1DE-0B7E-48CC-BA90-B2AB0889F9D6}"/>
          </ac:spMkLst>
        </pc:spChg>
        <pc:picChg chg="add mod ord">
          <ac:chgData name="Luke Roach" userId="3c173453-1e89-4ab7-a897-c035ad6940d7" providerId="ADAL" clId="{A94329B0-45E9-452B-9C0C-128B620A7C96}" dt="2022-10-31T20:50:32.344" v="1006" actId="14100"/>
          <ac:picMkLst>
            <pc:docMk/>
            <pc:sldMk cId="2381951315" sldId="286"/>
            <ac:picMk id="4" creationId="{93AA7185-39AD-D28B-D934-7BD7CAF1ACAE}"/>
          </ac:picMkLst>
        </pc:picChg>
        <pc:picChg chg="add mod ord">
          <ac:chgData name="Luke Roach" userId="3c173453-1e89-4ab7-a897-c035ad6940d7" providerId="ADAL" clId="{A94329B0-45E9-452B-9C0C-128B620A7C96}" dt="2022-10-31T20:50:36.095" v="1007" actId="1076"/>
          <ac:picMkLst>
            <pc:docMk/>
            <pc:sldMk cId="2381951315" sldId="286"/>
            <ac:picMk id="5" creationId="{C83BF011-0E72-0DE3-89BE-FB15A29AEB15}"/>
          </ac:picMkLst>
        </pc:picChg>
      </pc:sldChg>
      <pc:sldChg chg="addSp modSp new mod setBg">
        <pc:chgData name="Luke Roach" userId="3c173453-1e89-4ab7-a897-c035ad6940d7" providerId="ADAL" clId="{A94329B0-45E9-452B-9C0C-128B620A7C96}" dt="2022-10-31T20:51:31.021" v="1042" actId="403"/>
        <pc:sldMkLst>
          <pc:docMk/>
          <pc:sldMk cId="1657632083" sldId="287"/>
        </pc:sldMkLst>
        <pc:spChg chg="mod">
          <ac:chgData name="Luke Roach" userId="3c173453-1e89-4ab7-a897-c035ad6940d7" providerId="ADAL" clId="{A94329B0-45E9-452B-9C0C-128B620A7C96}" dt="2022-10-31T20:51:01.155" v="1018" actId="27636"/>
          <ac:spMkLst>
            <pc:docMk/>
            <pc:sldMk cId="1657632083" sldId="287"/>
            <ac:spMk id="2" creationId="{87034689-3744-BB4B-78C2-81BA3149E2B9}"/>
          </ac:spMkLst>
        </pc:spChg>
        <pc:spChg chg="mod ord">
          <ac:chgData name="Luke Roach" userId="3c173453-1e89-4ab7-a897-c035ad6940d7" providerId="ADAL" clId="{A94329B0-45E9-452B-9C0C-128B620A7C96}" dt="2022-10-31T20:51:31.021" v="1042" actId="403"/>
          <ac:spMkLst>
            <pc:docMk/>
            <pc:sldMk cId="1657632083" sldId="287"/>
            <ac:spMk id="3" creationId="{A9FDD14A-FDFE-B706-B3A0-2F699C940EDD}"/>
          </ac:spMkLst>
        </pc:spChg>
        <pc:spChg chg="add">
          <ac:chgData name="Luke Roach" userId="3c173453-1e89-4ab7-a897-c035ad6940d7" providerId="ADAL" clId="{A94329B0-45E9-452B-9C0C-128B620A7C96}" dt="2022-10-31T20:50:56.379" v="1016" actId="26606"/>
          <ac:spMkLst>
            <pc:docMk/>
            <pc:sldMk cId="1657632083" sldId="287"/>
            <ac:spMk id="9" creationId="{9D25F302-27C5-414F-97F8-6EA0A6C028BA}"/>
          </ac:spMkLst>
        </pc:spChg>
        <pc:spChg chg="add">
          <ac:chgData name="Luke Roach" userId="3c173453-1e89-4ab7-a897-c035ad6940d7" providerId="ADAL" clId="{A94329B0-45E9-452B-9C0C-128B620A7C96}" dt="2022-10-31T20:50:56.379" v="1016" actId="26606"/>
          <ac:spMkLst>
            <pc:docMk/>
            <pc:sldMk cId="1657632083" sldId="287"/>
            <ac:spMk id="11" creationId="{830A36F8-48C2-4842-A87B-8CE8DF4E7FD2}"/>
          </ac:spMkLst>
        </pc:spChg>
        <pc:spChg chg="add">
          <ac:chgData name="Luke Roach" userId="3c173453-1e89-4ab7-a897-c035ad6940d7" providerId="ADAL" clId="{A94329B0-45E9-452B-9C0C-128B620A7C96}" dt="2022-10-31T20:50:56.379" v="1016" actId="26606"/>
          <ac:spMkLst>
            <pc:docMk/>
            <pc:sldMk cId="1657632083" sldId="287"/>
            <ac:spMk id="13" creationId="{8F451A30-466B-4996-9BA5-CD6ABCC6D558}"/>
          </ac:spMkLst>
        </pc:spChg>
        <pc:picChg chg="add mod">
          <ac:chgData name="Luke Roach" userId="3c173453-1e89-4ab7-a897-c035ad6940d7" providerId="ADAL" clId="{A94329B0-45E9-452B-9C0C-128B620A7C96}" dt="2022-10-31T20:51:18.272" v="1035" actId="14100"/>
          <ac:picMkLst>
            <pc:docMk/>
            <pc:sldMk cId="1657632083" sldId="287"/>
            <ac:picMk id="4" creationId="{7910B7B3-2D3E-D404-5AC0-13723A6A42F5}"/>
          </ac:picMkLst>
        </pc:picChg>
      </pc:sldChg>
      <pc:sldChg chg="addSp delSp modSp new mod setBg">
        <pc:chgData name="Luke Roach" userId="3c173453-1e89-4ab7-a897-c035ad6940d7" providerId="ADAL" clId="{A94329B0-45E9-452B-9C0C-128B620A7C96}" dt="2022-10-31T20:54:04.283" v="1109" actId="403"/>
        <pc:sldMkLst>
          <pc:docMk/>
          <pc:sldMk cId="3248064410" sldId="288"/>
        </pc:sldMkLst>
        <pc:spChg chg="mod">
          <ac:chgData name="Luke Roach" userId="3c173453-1e89-4ab7-a897-c035ad6940d7" providerId="ADAL" clId="{A94329B0-45E9-452B-9C0C-128B620A7C96}" dt="2022-10-31T20:53:54.591" v="1099" actId="26606"/>
          <ac:spMkLst>
            <pc:docMk/>
            <pc:sldMk cId="3248064410" sldId="288"/>
            <ac:spMk id="2" creationId="{00A5C06E-067B-D4F7-1863-2923536E3259}"/>
          </ac:spMkLst>
        </pc:spChg>
        <pc:spChg chg="mod ord">
          <ac:chgData name="Luke Roach" userId="3c173453-1e89-4ab7-a897-c035ad6940d7" providerId="ADAL" clId="{A94329B0-45E9-452B-9C0C-128B620A7C96}" dt="2022-10-31T20:54:04.283" v="1109" actId="403"/>
          <ac:spMkLst>
            <pc:docMk/>
            <pc:sldMk cId="3248064410" sldId="288"/>
            <ac:spMk id="3" creationId="{97ED1DCE-EFF0-F5C0-BC29-FC6CF08E59A9}"/>
          </ac:spMkLst>
        </pc:spChg>
        <pc:spChg chg="add del">
          <ac:chgData name="Luke Roach" userId="3c173453-1e89-4ab7-a897-c035ad6940d7" providerId="ADAL" clId="{A94329B0-45E9-452B-9C0C-128B620A7C96}" dt="2022-10-31T20:53:54.591" v="1099" actId="26606"/>
          <ac:spMkLst>
            <pc:docMk/>
            <pc:sldMk cId="3248064410" sldId="288"/>
            <ac:spMk id="9" creationId="{9D25F302-27C5-414F-97F8-6EA0A6C028BA}"/>
          </ac:spMkLst>
        </pc:spChg>
        <pc:spChg chg="add del">
          <ac:chgData name="Luke Roach" userId="3c173453-1e89-4ab7-a897-c035ad6940d7" providerId="ADAL" clId="{A94329B0-45E9-452B-9C0C-128B620A7C96}" dt="2022-10-31T20:53:54.591" v="1099" actId="26606"/>
          <ac:spMkLst>
            <pc:docMk/>
            <pc:sldMk cId="3248064410" sldId="288"/>
            <ac:spMk id="11" creationId="{830A36F8-48C2-4842-A87B-8CE8DF4E7FD2}"/>
          </ac:spMkLst>
        </pc:spChg>
        <pc:spChg chg="add del">
          <ac:chgData name="Luke Roach" userId="3c173453-1e89-4ab7-a897-c035ad6940d7" providerId="ADAL" clId="{A94329B0-45E9-452B-9C0C-128B620A7C96}" dt="2022-10-31T20:53:54.591" v="1099" actId="26606"/>
          <ac:spMkLst>
            <pc:docMk/>
            <pc:sldMk cId="3248064410" sldId="288"/>
            <ac:spMk id="13" creationId="{8F451A30-466B-4996-9BA5-CD6ABCC6D558}"/>
          </ac:spMkLst>
        </pc:spChg>
        <pc:spChg chg="add">
          <ac:chgData name="Luke Roach" userId="3c173453-1e89-4ab7-a897-c035ad6940d7" providerId="ADAL" clId="{A94329B0-45E9-452B-9C0C-128B620A7C96}" dt="2022-10-31T20:53:54.591" v="1099" actId="26606"/>
          <ac:spMkLst>
            <pc:docMk/>
            <pc:sldMk cId="3248064410" sldId="288"/>
            <ac:spMk id="18" creationId="{9D25F302-27C5-414F-97F8-6EA0A6C028BA}"/>
          </ac:spMkLst>
        </pc:spChg>
        <pc:spChg chg="add">
          <ac:chgData name="Luke Roach" userId="3c173453-1e89-4ab7-a897-c035ad6940d7" providerId="ADAL" clId="{A94329B0-45E9-452B-9C0C-128B620A7C96}" dt="2022-10-31T20:53:54.591" v="1099" actId="26606"/>
          <ac:spMkLst>
            <pc:docMk/>
            <pc:sldMk cId="3248064410" sldId="288"/>
            <ac:spMk id="20" creationId="{830A36F8-48C2-4842-A87B-8CE8DF4E7FD2}"/>
          </ac:spMkLst>
        </pc:spChg>
        <pc:spChg chg="add">
          <ac:chgData name="Luke Roach" userId="3c173453-1e89-4ab7-a897-c035ad6940d7" providerId="ADAL" clId="{A94329B0-45E9-452B-9C0C-128B620A7C96}" dt="2022-10-31T20:53:54.591" v="1099" actId="26606"/>
          <ac:spMkLst>
            <pc:docMk/>
            <pc:sldMk cId="3248064410" sldId="288"/>
            <ac:spMk id="22" creationId="{8F451A30-466B-4996-9BA5-CD6ABCC6D558}"/>
          </ac:spMkLst>
        </pc:spChg>
        <pc:picChg chg="add mod">
          <ac:chgData name="Luke Roach" userId="3c173453-1e89-4ab7-a897-c035ad6940d7" providerId="ADAL" clId="{A94329B0-45E9-452B-9C0C-128B620A7C96}" dt="2022-10-31T20:53:54.591" v="1099" actId="26606"/>
          <ac:picMkLst>
            <pc:docMk/>
            <pc:sldMk cId="3248064410" sldId="288"/>
            <ac:picMk id="4" creationId="{478EC6BB-0D02-24AD-0792-C4D2C8084719}"/>
          </ac:picMkLst>
        </pc:picChg>
      </pc:sldChg>
      <pc:sldChg chg="addSp modSp new mod setBg">
        <pc:chgData name="Luke Roach" userId="3c173453-1e89-4ab7-a897-c035ad6940d7" providerId="ADAL" clId="{A94329B0-45E9-452B-9C0C-128B620A7C96}" dt="2022-10-31T20:54:47.841" v="1138" actId="403"/>
        <pc:sldMkLst>
          <pc:docMk/>
          <pc:sldMk cId="3253900828" sldId="289"/>
        </pc:sldMkLst>
        <pc:spChg chg="mod">
          <ac:chgData name="Luke Roach" userId="3c173453-1e89-4ab7-a897-c035ad6940d7" providerId="ADAL" clId="{A94329B0-45E9-452B-9C0C-128B620A7C96}" dt="2022-10-31T20:54:34.217" v="1124" actId="14100"/>
          <ac:spMkLst>
            <pc:docMk/>
            <pc:sldMk cId="3253900828" sldId="289"/>
            <ac:spMk id="2" creationId="{F6878CD6-8F1A-5661-0064-189B4C8B0FD4}"/>
          </ac:spMkLst>
        </pc:spChg>
        <pc:spChg chg="mod ord">
          <ac:chgData name="Luke Roach" userId="3c173453-1e89-4ab7-a897-c035ad6940d7" providerId="ADAL" clId="{A94329B0-45E9-452B-9C0C-128B620A7C96}" dt="2022-10-31T20:54:47.841" v="1138" actId="403"/>
          <ac:spMkLst>
            <pc:docMk/>
            <pc:sldMk cId="3253900828" sldId="289"/>
            <ac:spMk id="3" creationId="{1A747AF0-8A83-DD9E-035A-13DF1826EA60}"/>
          </ac:spMkLst>
        </pc:spChg>
        <pc:spChg chg="add">
          <ac:chgData name="Luke Roach" userId="3c173453-1e89-4ab7-a897-c035ad6940d7" providerId="ADAL" clId="{A94329B0-45E9-452B-9C0C-128B620A7C96}" dt="2022-10-31T20:54:24.840" v="1121" actId="26606"/>
          <ac:spMkLst>
            <pc:docMk/>
            <pc:sldMk cId="3253900828" sldId="289"/>
            <ac:spMk id="9" creationId="{9D25F302-27C5-414F-97F8-6EA0A6C028BA}"/>
          </ac:spMkLst>
        </pc:spChg>
        <pc:spChg chg="add">
          <ac:chgData name="Luke Roach" userId="3c173453-1e89-4ab7-a897-c035ad6940d7" providerId="ADAL" clId="{A94329B0-45E9-452B-9C0C-128B620A7C96}" dt="2022-10-31T20:54:24.840" v="1121" actId="26606"/>
          <ac:spMkLst>
            <pc:docMk/>
            <pc:sldMk cId="3253900828" sldId="289"/>
            <ac:spMk id="11" creationId="{830A36F8-48C2-4842-A87B-8CE8DF4E7FD2}"/>
          </ac:spMkLst>
        </pc:spChg>
        <pc:spChg chg="add">
          <ac:chgData name="Luke Roach" userId="3c173453-1e89-4ab7-a897-c035ad6940d7" providerId="ADAL" clId="{A94329B0-45E9-452B-9C0C-128B620A7C96}" dt="2022-10-31T20:54:24.840" v="1121" actId="26606"/>
          <ac:spMkLst>
            <pc:docMk/>
            <pc:sldMk cId="3253900828" sldId="289"/>
            <ac:spMk id="13" creationId="{8F451A30-466B-4996-9BA5-CD6ABCC6D558}"/>
          </ac:spMkLst>
        </pc:spChg>
        <pc:picChg chg="add mod">
          <ac:chgData name="Luke Roach" userId="3c173453-1e89-4ab7-a897-c035ad6940d7" providerId="ADAL" clId="{A94329B0-45E9-452B-9C0C-128B620A7C96}" dt="2022-10-31T20:54:24.840" v="1121" actId="26606"/>
          <ac:picMkLst>
            <pc:docMk/>
            <pc:sldMk cId="3253900828" sldId="289"/>
            <ac:picMk id="4" creationId="{3E983328-55ED-A0E4-33E7-8A3F27667B01}"/>
          </ac:picMkLst>
        </pc:picChg>
      </pc:sldChg>
      <pc:sldChg chg="addSp modSp new mod setBg">
        <pc:chgData name="Luke Roach" userId="3c173453-1e89-4ab7-a897-c035ad6940d7" providerId="ADAL" clId="{A94329B0-45E9-452B-9C0C-128B620A7C96}" dt="2022-10-31T20:55:50.374" v="1158" actId="27636"/>
        <pc:sldMkLst>
          <pc:docMk/>
          <pc:sldMk cId="2126886376" sldId="290"/>
        </pc:sldMkLst>
        <pc:spChg chg="mod">
          <ac:chgData name="Luke Roach" userId="3c173453-1e89-4ab7-a897-c035ad6940d7" providerId="ADAL" clId="{A94329B0-45E9-452B-9C0C-128B620A7C96}" dt="2022-10-31T20:55:41.447" v="1150" actId="26606"/>
          <ac:spMkLst>
            <pc:docMk/>
            <pc:sldMk cId="2126886376" sldId="290"/>
            <ac:spMk id="2" creationId="{542063F9-1138-4B68-83A7-214FEED4B5A8}"/>
          </ac:spMkLst>
        </pc:spChg>
        <pc:spChg chg="mod">
          <ac:chgData name="Luke Roach" userId="3c173453-1e89-4ab7-a897-c035ad6940d7" providerId="ADAL" clId="{A94329B0-45E9-452B-9C0C-128B620A7C96}" dt="2022-10-31T20:55:50.374" v="1158" actId="27636"/>
          <ac:spMkLst>
            <pc:docMk/>
            <pc:sldMk cId="2126886376" sldId="290"/>
            <ac:spMk id="3" creationId="{0C8D7E7C-A89E-7C85-DC4A-1AEB3C976DC3}"/>
          </ac:spMkLst>
        </pc:spChg>
        <pc:spChg chg="add">
          <ac:chgData name="Luke Roach" userId="3c173453-1e89-4ab7-a897-c035ad6940d7" providerId="ADAL" clId="{A94329B0-45E9-452B-9C0C-128B620A7C96}" dt="2022-10-31T20:55:41.447" v="1150" actId="26606"/>
          <ac:spMkLst>
            <pc:docMk/>
            <pc:sldMk cId="2126886376" sldId="290"/>
            <ac:spMk id="8" creationId="{081EA652-8C6A-4E69-BEB9-170809474553}"/>
          </ac:spMkLst>
        </pc:spChg>
        <pc:spChg chg="add">
          <ac:chgData name="Luke Roach" userId="3c173453-1e89-4ab7-a897-c035ad6940d7" providerId="ADAL" clId="{A94329B0-45E9-452B-9C0C-128B620A7C96}" dt="2022-10-31T20:55:41.447" v="1150" actId="26606"/>
          <ac:spMkLst>
            <pc:docMk/>
            <pc:sldMk cId="2126886376" sldId="290"/>
            <ac:spMk id="10" creationId="{5298780A-33B9-4EA2-8F67-DE68AD62841B}"/>
          </ac:spMkLst>
        </pc:spChg>
        <pc:spChg chg="add">
          <ac:chgData name="Luke Roach" userId="3c173453-1e89-4ab7-a897-c035ad6940d7" providerId="ADAL" clId="{A94329B0-45E9-452B-9C0C-128B620A7C96}" dt="2022-10-31T20:55:41.447" v="1150" actId="26606"/>
          <ac:spMkLst>
            <pc:docMk/>
            <pc:sldMk cId="2126886376" sldId="290"/>
            <ac:spMk id="12" creationId="{7F488E8B-4E1E-4402-8935-D4E6C02615C7}"/>
          </ac:spMkLst>
        </pc:spChg>
        <pc:cxnChg chg="add">
          <ac:chgData name="Luke Roach" userId="3c173453-1e89-4ab7-a897-c035ad6940d7" providerId="ADAL" clId="{A94329B0-45E9-452B-9C0C-128B620A7C96}" dt="2022-10-31T20:55:41.447" v="1150" actId="26606"/>
          <ac:cxnSpMkLst>
            <pc:docMk/>
            <pc:sldMk cId="2126886376" sldId="290"/>
            <ac:cxnSpMk id="14" creationId="{23AAC9B5-8015-485C-ACF9-A750390E9A56}"/>
          </ac:cxnSpMkLst>
        </pc:cxnChg>
      </pc:sldChg>
      <pc:sldChg chg="addSp modSp new mod setBg">
        <pc:chgData name="Luke Roach" userId="3c173453-1e89-4ab7-a897-c035ad6940d7" providerId="ADAL" clId="{A94329B0-45E9-452B-9C0C-128B620A7C96}" dt="2022-10-31T20:56:09.119" v="1173" actId="403"/>
        <pc:sldMkLst>
          <pc:docMk/>
          <pc:sldMk cId="349960539" sldId="291"/>
        </pc:sldMkLst>
        <pc:spChg chg="mod">
          <ac:chgData name="Luke Roach" userId="3c173453-1e89-4ab7-a897-c035ad6940d7" providerId="ADAL" clId="{A94329B0-45E9-452B-9C0C-128B620A7C96}" dt="2022-10-31T20:55:56.759" v="1159" actId="26606"/>
          <ac:spMkLst>
            <pc:docMk/>
            <pc:sldMk cId="349960539" sldId="291"/>
            <ac:spMk id="2" creationId="{0E0BF67C-3D68-5E42-8141-BF4DC0BB97B7}"/>
          </ac:spMkLst>
        </pc:spChg>
        <pc:spChg chg="mod">
          <ac:chgData name="Luke Roach" userId="3c173453-1e89-4ab7-a897-c035ad6940d7" providerId="ADAL" clId="{A94329B0-45E9-452B-9C0C-128B620A7C96}" dt="2022-10-31T20:56:09.119" v="1173" actId="403"/>
          <ac:spMkLst>
            <pc:docMk/>
            <pc:sldMk cId="349960539" sldId="291"/>
            <ac:spMk id="3" creationId="{A04F2259-2790-50F8-E2FE-AD499ADB8BF3}"/>
          </ac:spMkLst>
        </pc:spChg>
        <pc:spChg chg="add">
          <ac:chgData name="Luke Roach" userId="3c173453-1e89-4ab7-a897-c035ad6940d7" providerId="ADAL" clId="{A94329B0-45E9-452B-9C0C-128B620A7C96}" dt="2022-10-31T20:55:56.759" v="1159" actId="26606"/>
          <ac:spMkLst>
            <pc:docMk/>
            <pc:sldMk cId="349960539" sldId="291"/>
            <ac:spMk id="8" creationId="{081EA652-8C6A-4E69-BEB9-170809474553}"/>
          </ac:spMkLst>
        </pc:spChg>
        <pc:spChg chg="add">
          <ac:chgData name="Luke Roach" userId="3c173453-1e89-4ab7-a897-c035ad6940d7" providerId="ADAL" clId="{A94329B0-45E9-452B-9C0C-128B620A7C96}" dt="2022-10-31T20:55:56.759" v="1159" actId="26606"/>
          <ac:spMkLst>
            <pc:docMk/>
            <pc:sldMk cId="349960539" sldId="291"/>
            <ac:spMk id="10" creationId="{5298780A-33B9-4EA2-8F67-DE68AD62841B}"/>
          </ac:spMkLst>
        </pc:spChg>
        <pc:spChg chg="add">
          <ac:chgData name="Luke Roach" userId="3c173453-1e89-4ab7-a897-c035ad6940d7" providerId="ADAL" clId="{A94329B0-45E9-452B-9C0C-128B620A7C96}" dt="2022-10-31T20:55:56.759" v="1159" actId="26606"/>
          <ac:spMkLst>
            <pc:docMk/>
            <pc:sldMk cId="349960539" sldId="291"/>
            <ac:spMk id="12" creationId="{7F488E8B-4E1E-4402-8935-D4E6C02615C7}"/>
          </ac:spMkLst>
        </pc:spChg>
      </pc:sldChg>
      <pc:sldChg chg="addSp modSp new mod setBg">
        <pc:chgData name="Luke Roach" userId="3c173453-1e89-4ab7-a897-c035ad6940d7" providerId="ADAL" clId="{A94329B0-45E9-452B-9C0C-128B620A7C96}" dt="2022-10-31T20:56:25.027" v="1175" actId="26606"/>
        <pc:sldMkLst>
          <pc:docMk/>
          <pc:sldMk cId="4041681550" sldId="292"/>
        </pc:sldMkLst>
        <pc:spChg chg="mod">
          <ac:chgData name="Luke Roach" userId="3c173453-1e89-4ab7-a897-c035ad6940d7" providerId="ADAL" clId="{A94329B0-45E9-452B-9C0C-128B620A7C96}" dt="2022-10-31T20:56:25.027" v="1175" actId="26606"/>
          <ac:spMkLst>
            <pc:docMk/>
            <pc:sldMk cId="4041681550" sldId="292"/>
            <ac:spMk id="2" creationId="{0134C689-1F40-A813-2E30-1BB08959610B}"/>
          </ac:spMkLst>
        </pc:spChg>
        <pc:spChg chg="mod">
          <ac:chgData name="Luke Roach" userId="3c173453-1e89-4ab7-a897-c035ad6940d7" providerId="ADAL" clId="{A94329B0-45E9-452B-9C0C-128B620A7C96}" dt="2022-10-31T20:56:25.027" v="1175" actId="26606"/>
          <ac:spMkLst>
            <pc:docMk/>
            <pc:sldMk cId="4041681550" sldId="292"/>
            <ac:spMk id="3" creationId="{63A1D341-7D48-0581-5E3A-1331B1359B20}"/>
          </ac:spMkLst>
        </pc:spChg>
        <pc:spChg chg="add">
          <ac:chgData name="Luke Roach" userId="3c173453-1e89-4ab7-a897-c035ad6940d7" providerId="ADAL" clId="{A94329B0-45E9-452B-9C0C-128B620A7C96}" dt="2022-10-31T20:56:25.027" v="1175" actId="26606"/>
          <ac:spMkLst>
            <pc:docMk/>
            <pc:sldMk cId="4041681550" sldId="292"/>
            <ac:spMk id="8" creationId="{081EA652-8C6A-4E69-BEB9-170809474553}"/>
          </ac:spMkLst>
        </pc:spChg>
        <pc:spChg chg="add">
          <ac:chgData name="Luke Roach" userId="3c173453-1e89-4ab7-a897-c035ad6940d7" providerId="ADAL" clId="{A94329B0-45E9-452B-9C0C-128B620A7C96}" dt="2022-10-31T20:56:25.027" v="1175" actId="26606"/>
          <ac:spMkLst>
            <pc:docMk/>
            <pc:sldMk cId="4041681550" sldId="292"/>
            <ac:spMk id="10" creationId="{F474090D-CD95-4B41-BE3D-6596953D322D}"/>
          </ac:spMkLst>
        </pc:spChg>
        <pc:spChg chg="add">
          <ac:chgData name="Luke Roach" userId="3c173453-1e89-4ab7-a897-c035ad6940d7" providerId="ADAL" clId="{A94329B0-45E9-452B-9C0C-128B620A7C96}" dt="2022-10-31T20:56:25.027" v="1175" actId="26606"/>
          <ac:spMkLst>
            <pc:docMk/>
            <pc:sldMk cId="4041681550" sldId="292"/>
            <ac:spMk id="12" creationId="{5298780A-33B9-4EA2-8F67-DE68AD62841B}"/>
          </ac:spMkLst>
        </pc:spChg>
        <pc:spChg chg="add">
          <ac:chgData name="Luke Roach" userId="3c173453-1e89-4ab7-a897-c035ad6940d7" providerId="ADAL" clId="{A94329B0-45E9-452B-9C0C-128B620A7C96}" dt="2022-10-31T20:56:25.027" v="1175" actId="26606"/>
          <ac:spMkLst>
            <pc:docMk/>
            <pc:sldMk cId="4041681550" sldId="292"/>
            <ac:spMk id="14" creationId="{B8F3E811-B104-4DFF-951A-008C860FF1D2}"/>
          </ac:spMkLst>
        </pc:spChg>
      </pc:sldChg>
      <pc:sldChg chg="addSp modSp new mod setBg">
        <pc:chgData name="Luke Roach" userId="3c173453-1e89-4ab7-a897-c035ad6940d7" providerId="ADAL" clId="{A94329B0-45E9-452B-9C0C-128B620A7C96}" dt="2022-10-31T20:56:28.691" v="1176" actId="26606"/>
        <pc:sldMkLst>
          <pc:docMk/>
          <pc:sldMk cId="1564772344" sldId="293"/>
        </pc:sldMkLst>
        <pc:spChg chg="mod">
          <ac:chgData name="Luke Roach" userId="3c173453-1e89-4ab7-a897-c035ad6940d7" providerId="ADAL" clId="{A94329B0-45E9-452B-9C0C-128B620A7C96}" dt="2022-10-31T20:56:28.691" v="1176" actId="26606"/>
          <ac:spMkLst>
            <pc:docMk/>
            <pc:sldMk cId="1564772344" sldId="293"/>
            <ac:spMk id="2" creationId="{43488227-4A57-25C7-6701-3F67568A8EA7}"/>
          </ac:spMkLst>
        </pc:spChg>
        <pc:spChg chg="mod">
          <ac:chgData name="Luke Roach" userId="3c173453-1e89-4ab7-a897-c035ad6940d7" providerId="ADAL" clId="{A94329B0-45E9-452B-9C0C-128B620A7C96}" dt="2022-10-31T20:56:28.691" v="1176" actId="26606"/>
          <ac:spMkLst>
            <pc:docMk/>
            <pc:sldMk cId="1564772344" sldId="293"/>
            <ac:spMk id="3" creationId="{CABFDC4A-6ED2-033B-A3D6-3E997B7F1272}"/>
          </ac:spMkLst>
        </pc:spChg>
        <pc:spChg chg="add">
          <ac:chgData name="Luke Roach" userId="3c173453-1e89-4ab7-a897-c035ad6940d7" providerId="ADAL" clId="{A94329B0-45E9-452B-9C0C-128B620A7C96}" dt="2022-10-31T20:56:28.691" v="1176" actId="26606"/>
          <ac:spMkLst>
            <pc:docMk/>
            <pc:sldMk cId="1564772344" sldId="293"/>
            <ac:spMk id="8" creationId="{081EA652-8C6A-4E69-BEB9-170809474553}"/>
          </ac:spMkLst>
        </pc:spChg>
        <pc:spChg chg="add">
          <ac:chgData name="Luke Roach" userId="3c173453-1e89-4ab7-a897-c035ad6940d7" providerId="ADAL" clId="{A94329B0-45E9-452B-9C0C-128B620A7C96}" dt="2022-10-31T20:56:28.691" v="1176" actId="26606"/>
          <ac:spMkLst>
            <pc:docMk/>
            <pc:sldMk cId="1564772344" sldId="293"/>
            <ac:spMk id="10" creationId="{F474090D-CD95-4B41-BE3D-6596953D322D}"/>
          </ac:spMkLst>
        </pc:spChg>
        <pc:spChg chg="add">
          <ac:chgData name="Luke Roach" userId="3c173453-1e89-4ab7-a897-c035ad6940d7" providerId="ADAL" clId="{A94329B0-45E9-452B-9C0C-128B620A7C96}" dt="2022-10-31T20:56:28.691" v="1176" actId="26606"/>
          <ac:spMkLst>
            <pc:docMk/>
            <pc:sldMk cId="1564772344" sldId="293"/>
            <ac:spMk id="12" creationId="{5298780A-33B9-4EA2-8F67-DE68AD62841B}"/>
          </ac:spMkLst>
        </pc:spChg>
        <pc:spChg chg="add">
          <ac:chgData name="Luke Roach" userId="3c173453-1e89-4ab7-a897-c035ad6940d7" providerId="ADAL" clId="{A94329B0-45E9-452B-9C0C-128B620A7C96}" dt="2022-10-31T20:56:28.691" v="1176" actId="26606"/>
          <ac:spMkLst>
            <pc:docMk/>
            <pc:sldMk cId="1564772344" sldId="293"/>
            <ac:spMk id="14" creationId="{B8F3E811-B104-4DFF-951A-008C860FF1D2}"/>
          </ac:spMkLst>
        </pc:spChg>
      </pc:sldChg>
      <pc:sldChg chg="addSp modSp new mod setBg">
        <pc:chgData name="Luke Roach" userId="3c173453-1e89-4ab7-a897-c035ad6940d7" providerId="ADAL" clId="{A94329B0-45E9-452B-9C0C-128B620A7C96}" dt="2022-10-31T20:56:32.551" v="1177" actId="26606"/>
        <pc:sldMkLst>
          <pc:docMk/>
          <pc:sldMk cId="4043665825" sldId="294"/>
        </pc:sldMkLst>
        <pc:spChg chg="mod">
          <ac:chgData name="Luke Roach" userId="3c173453-1e89-4ab7-a897-c035ad6940d7" providerId="ADAL" clId="{A94329B0-45E9-452B-9C0C-128B620A7C96}" dt="2022-10-31T20:56:32.551" v="1177" actId="26606"/>
          <ac:spMkLst>
            <pc:docMk/>
            <pc:sldMk cId="4043665825" sldId="294"/>
            <ac:spMk id="2" creationId="{212028BE-81F2-4DD8-1794-B5E29BB8AA78}"/>
          </ac:spMkLst>
        </pc:spChg>
        <pc:spChg chg="mod">
          <ac:chgData name="Luke Roach" userId="3c173453-1e89-4ab7-a897-c035ad6940d7" providerId="ADAL" clId="{A94329B0-45E9-452B-9C0C-128B620A7C96}" dt="2022-10-31T20:56:32.551" v="1177" actId="26606"/>
          <ac:spMkLst>
            <pc:docMk/>
            <pc:sldMk cId="4043665825" sldId="294"/>
            <ac:spMk id="3" creationId="{6C45E373-8E5B-2A91-B489-A31E186CD4FF}"/>
          </ac:spMkLst>
        </pc:spChg>
        <pc:spChg chg="add">
          <ac:chgData name="Luke Roach" userId="3c173453-1e89-4ab7-a897-c035ad6940d7" providerId="ADAL" clId="{A94329B0-45E9-452B-9C0C-128B620A7C96}" dt="2022-10-31T20:56:32.551" v="1177" actId="26606"/>
          <ac:spMkLst>
            <pc:docMk/>
            <pc:sldMk cId="4043665825" sldId="294"/>
            <ac:spMk id="8" creationId="{081EA652-8C6A-4E69-BEB9-170809474553}"/>
          </ac:spMkLst>
        </pc:spChg>
        <pc:spChg chg="add">
          <ac:chgData name="Luke Roach" userId="3c173453-1e89-4ab7-a897-c035ad6940d7" providerId="ADAL" clId="{A94329B0-45E9-452B-9C0C-128B620A7C96}" dt="2022-10-31T20:56:32.551" v="1177" actId="26606"/>
          <ac:spMkLst>
            <pc:docMk/>
            <pc:sldMk cId="4043665825" sldId="294"/>
            <ac:spMk id="10" creationId="{F474090D-CD95-4B41-BE3D-6596953D322D}"/>
          </ac:spMkLst>
        </pc:spChg>
        <pc:spChg chg="add">
          <ac:chgData name="Luke Roach" userId="3c173453-1e89-4ab7-a897-c035ad6940d7" providerId="ADAL" clId="{A94329B0-45E9-452B-9C0C-128B620A7C96}" dt="2022-10-31T20:56:32.551" v="1177" actId="26606"/>
          <ac:spMkLst>
            <pc:docMk/>
            <pc:sldMk cId="4043665825" sldId="294"/>
            <ac:spMk id="12" creationId="{5298780A-33B9-4EA2-8F67-DE68AD62841B}"/>
          </ac:spMkLst>
        </pc:spChg>
        <pc:spChg chg="add">
          <ac:chgData name="Luke Roach" userId="3c173453-1e89-4ab7-a897-c035ad6940d7" providerId="ADAL" clId="{A94329B0-45E9-452B-9C0C-128B620A7C96}" dt="2022-10-31T20:56:32.551" v="1177" actId="26606"/>
          <ac:spMkLst>
            <pc:docMk/>
            <pc:sldMk cId="4043665825" sldId="294"/>
            <ac:spMk id="14" creationId="{B8F3E811-B104-4DFF-951A-008C860FF1D2}"/>
          </ac:spMkLst>
        </pc:spChg>
      </pc:sldChg>
      <pc:sldChg chg="addSp delSp modSp new mod setBg modAnim">
        <pc:chgData name="Luke Roach" userId="3c173453-1e89-4ab7-a897-c035ad6940d7" providerId="ADAL" clId="{A94329B0-45E9-452B-9C0C-128B620A7C96}" dt="2022-10-31T20:37:41.531" v="692" actId="26606"/>
        <pc:sldMkLst>
          <pc:docMk/>
          <pc:sldMk cId="2458305494" sldId="295"/>
        </pc:sldMkLst>
        <pc:spChg chg="mod">
          <ac:chgData name="Luke Roach" userId="3c173453-1e89-4ab7-a897-c035ad6940d7" providerId="ADAL" clId="{A94329B0-45E9-452B-9C0C-128B620A7C96}" dt="2022-10-31T20:37:41.531" v="692" actId="26606"/>
          <ac:spMkLst>
            <pc:docMk/>
            <pc:sldMk cId="2458305494" sldId="295"/>
            <ac:spMk id="2" creationId="{3E282989-0E3C-B1FC-FE1E-9615F98EB854}"/>
          </ac:spMkLst>
        </pc:spChg>
        <pc:spChg chg="del">
          <ac:chgData name="Luke Roach" userId="3c173453-1e89-4ab7-a897-c035ad6940d7" providerId="ADAL" clId="{A94329B0-45E9-452B-9C0C-128B620A7C96}" dt="2022-10-31T16:59:26.625" v="374"/>
          <ac:spMkLst>
            <pc:docMk/>
            <pc:sldMk cId="2458305494" sldId="295"/>
            <ac:spMk id="3" creationId="{DEFE52F1-518D-C705-2E19-178A3F0F1AFE}"/>
          </ac:spMkLst>
        </pc:spChg>
        <pc:spChg chg="add">
          <ac:chgData name="Luke Roach" userId="3c173453-1e89-4ab7-a897-c035ad6940d7" providerId="ADAL" clId="{A94329B0-45E9-452B-9C0C-128B620A7C96}" dt="2022-10-31T20:37:41.531" v="692" actId="26606"/>
          <ac:spMkLst>
            <pc:docMk/>
            <pc:sldMk cId="2458305494" sldId="295"/>
            <ac:spMk id="9" creationId="{AF1E5E62-9EB9-408E-AE53-A04A4C8110DE}"/>
          </ac:spMkLst>
        </pc:spChg>
        <pc:spChg chg="add">
          <ac:chgData name="Luke Roach" userId="3c173453-1e89-4ab7-a897-c035ad6940d7" providerId="ADAL" clId="{A94329B0-45E9-452B-9C0C-128B620A7C96}" dt="2022-10-31T20:37:41.531" v="692" actId="26606"/>
          <ac:spMkLst>
            <pc:docMk/>
            <pc:sldMk cId="2458305494" sldId="295"/>
            <ac:spMk id="11" creationId="{9C5704B2-7C5B-4738-AF0D-4A2756A69FA1}"/>
          </ac:spMkLst>
        </pc:spChg>
        <pc:spChg chg="add">
          <ac:chgData name="Luke Roach" userId="3c173453-1e89-4ab7-a897-c035ad6940d7" providerId="ADAL" clId="{A94329B0-45E9-452B-9C0C-128B620A7C96}" dt="2022-10-31T20:37:41.531" v="692" actId="26606"/>
          <ac:spMkLst>
            <pc:docMk/>
            <pc:sldMk cId="2458305494" sldId="295"/>
            <ac:spMk id="13" creationId="{DFB36DC4-A410-4DF1-8453-1D85743F5E07}"/>
          </ac:spMkLst>
        </pc:spChg>
        <pc:picChg chg="add mod">
          <ac:chgData name="Luke Roach" userId="3c173453-1e89-4ab7-a897-c035ad6940d7" providerId="ADAL" clId="{A94329B0-45E9-452B-9C0C-128B620A7C96}" dt="2022-10-31T20:37:41.531" v="692" actId="26606"/>
          <ac:picMkLst>
            <pc:docMk/>
            <pc:sldMk cId="2458305494" sldId="295"/>
            <ac:picMk id="4" creationId="{DB8E9909-7BF1-12E5-2189-31C8B49B7ACB}"/>
          </ac:picMkLst>
        </pc:picChg>
      </pc:sldChg>
      <pc:sldChg chg="addSp modSp new mod setBg">
        <pc:chgData name="Luke Roach" userId="3c173453-1e89-4ab7-a897-c035ad6940d7" providerId="ADAL" clId="{A94329B0-45E9-452B-9C0C-128B620A7C96}" dt="2022-10-31T20:36:00.442" v="655" actId="403"/>
        <pc:sldMkLst>
          <pc:docMk/>
          <pc:sldMk cId="1694537560" sldId="296"/>
        </pc:sldMkLst>
        <pc:spChg chg="mod">
          <ac:chgData name="Luke Roach" userId="3c173453-1e89-4ab7-a897-c035ad6940d7" providerId="ADAL" clId="{A94329B0-45E9-452B-9C0C-128B620A7C96}" dt="2022-10-31T20:35:44.196" v="649" actId="26606"/>
          <ac:spMkLst>
            <pc:docMk/>
            <pc:sldMk cId="1694537560" sldId="296"/>
            <ac:spMk id="2" creationId="{31E8B042-43ED-7DF9-0F54-AF48278C8CEB}"/>
          </ac:spMkLst>
        </pc:spChg>
        <pc:spChg chg="mod">
          <ac:chgData name="Luke Roach" userId="3c173453-1e89-4ab7-a897-c035ad6940d7" providerId="ADAL" clId="{A94329B0-45E9-452B-9C0C-128B620A7C96}" dt="2022-10-31T20:36:00.442" v="655" actId="403"/>
          <ac:spMkLst>
            <pc:docMk/>
            <pc:sldMk cId="1694537560" sldId="296"/>
            <ac:spMk id="3" creationId="{ECAD099F-8AED-15EA-ECBC-945A6F1B9074}"/>
          </ac:spMkLst>
        </pc:spChg>
        <pc:spChg chg="add">
          <ac:chgData name="Luke Roach" userId="3c173453-1e89-4ab7-a897-c035ad6940d7" providerId="ADAL" clId="{A94329B0-45E9-452B-9C0C-128B620A7C96}" dt="2022-10-31T20:35:44.196" v="649" actId="26606"/>
          <ac:spMkLst>
            <pc:docMk/>
            <pc:sldMk cId="1694537560" sldId="296"/>
            <ac:spMk id="8" creationId="{081EA652-8C6A-4E69-BEB9-170809474553}"/>
          </ac:spMkLst>
        </pc:spChg>
        <pc:spChg chg="add">
          <ac:chgData name="Luke Roach" userId="3c173453-1e89-4ab7-a897-c035ad6940d7" providerId="ADAL" clId="{A94329B0-45E9-452B-9C0C-128B620A7C96}" dt="2022-10-31T20:35:44.196" v="649" actId="26606"/>
          <ac:spMkLst>
            <pc:docMk/>
            <pc:sldMk cId="1694537560" sldId="296"/>
            <ac:spMk id="10" creationId="{5298780A-33B9-4EA2-8F67-DE68AD62841B}"/>
          </ac:spMkLst>
        </pc:spChg>
        <pc:spChg chg="add">
          <ac:chgData name="Luke Roach" userId="3c173453-1e89-4ab7-a897-c035ad6940d7" providerId="ADAL" clId="{A94329B0-45E9-452B-9C0C-128B620A7C96}" dt="2022-10-31T20:35:44.196" v="649" actId="26606"/>
          <ac:spMkLst>
            <pc:docMk/>
            <pc:sldMk cId="1694537560" sldId="296"/>
            <ac:spMk id="12" creationId="{7F488E8B-4E1E-4402-8935-D4E6C02615C7}"/>
          </ac:spMkLst>
        </pc:spChg>
        <pc:cxnChg chg="add">
          <ac:chgData name="Luke Roach" userId="3c173453-1e89-4ab7-a897-c035ad6940d7" providerId="ADAL" clId="{A94329B0-45E9-452B-9C0C-128B620A7C96}" dt="2022-10-31T20:35:44.196" v="649" actId="26606"/>
          <ac:cxnSpMkLst>
            <pc:docMk/>
            <pc:sldMk cId="1694537560" sldId="296"/>
            <ac:cxnSpMk id="14" creationId="{23AAC9B5-8015-485C-ACF9-A750390E9A56}"/>
          </ac:cxnSpMkLst>
        </pc:cxnChg>
      </pc:sldChg>
      <pc:sldChg chg="addSp modSp new mod setBg">
        <pc:chgData name="Luke Roach" userId="3c173453-1e89-4ab7-a897-c035ad6940d7" providerId="ADAL" clId="{A94329B0-45E9-452B-9C0C-128B620A7C96}" dt="2022-10-31T20:36:53.972" v="670" actId="27636"/>
        <pc:sldMkLst>
          <pc:docMk/>
          <pc:sldMk cId="3313851333" sldId="297"/>
        </pc:sldMkLst>
        <pc:spChg chg="mod">
          <ac:chgData name="Luke Roach" userId="3c173453-1e89-4ab7-a897-c035ad6940d7" providerId="ADAL" clId="{A94329B0-45E9-452B-9C0C-128B620A7C96}" dt="2022-10-31T20:36:24.901" v="660" actId="14100"/>
          <ac:spMkLst>
            <pc:docMk/>
            <pc:sldMk cId="3313851333" sldId="297"/>
            <ac:spMk id="2" creationId="{3FE12895-1C7F-D35D-69D7-0188607558B3}"/>
          </ac:spMkLst>
        </pc:spChg>
        <pc:spChg chg="mod">
          <ac:chgData name="Luke Roach" userId="3c173453-1e89-4ab7-a897-c035ad6940d7" providerId="ADAL" clId="{A94329B0-45E9-452B-9C0C-128B620A7C96}" dt="2022-10-31T20:36:53.972" v="670" actId="27636"/>
          <ac:spMkLst>
            <pc:docMk/>
            <pc:sldMk cId="3313851333" sldId="297"/>
            <ac:spMk id="3" creationId="{B99B2750-6CC8-0617-283B-2EEA054C2DCF}"/>
          </ac:spMkLst>
        </pc:spChg>
        <pc:spChg chg="add">
          <ac:chgData name="Luke Roach" userId="3c173453-1e89-4ab7-a897-c035ad6940d7" providerId="ADAL" clId="{A94329B0-45E9-452B-9C0C-128B620A7C96}" dt="2022-10-31T20:36:09.907" v="656" actId="26606"/>
          <ac:spMkLst>
            <pc:docMk/>
            <pc:sldMk cId="3313851333" sldId="297"/>
            <ac:spMk id="8" creationId="{081EA652-8C6A-4E69-BEB9-170809474553}"/>
          </ac:spMkLst>
        </pc:spChg>
        <pc:spChg chg="add">
          <ac:chgData name="Luke Roach" userId="3c173453-1e89-4ab7-a897-c035ad6940d7" providerId="ADAL" clId="{A94329B0-45E9-452B-9C0C-128B620A7C96}" dt="2022-10-31T20:36:09.907" v="656" actId="26606"/>
          <ac:spMkLst>
            <pc:docMk/>
            <pc:sldMk cId="3313851333" sldId="297"/>
            <ac:spMk id="10" creationId="{5298780A-33B9-4EA2-8F67-DE68AD62841B}"/>
          </ac:spMkLst>
        </pc:spChg>
        <pc:spChg chg="add">
          <ac:chgData name="Luke Roach" userId="3c173453-1e89-4ab7-a897-c035ad6940d7" providerId="ADAL" clId="{A94329B0-45E9-452B-9C0C-128B620A7C96}" dt="2022-10-31T20:36:09.907" v="656" actId="26606"/>
          <ac:spMkLst>
            <pc:docMk/>
            <pc:sldMk cId="3313851333" sldId="297"/>
            <ac:spMk id="12" creationId="{7F488E8B-4E1E-4402-8935-D4E6C02615C7}"/>
          </ac:spMkLst>
        </pc:spChg>
      </pc:sldChg>
      <pc:sldChg chg="addSp modSp new mod setBg">
        <pc:chgData name="Luke Roach" userId="3c173453-1e89-4ab7-a897-c035ad6940d7" providerId="ADAL" clId="{A94329B0-45E9-452B-9C0C-128B620A7C96}" dt="2022-10-31T20:38:05.736" v="699" actId="27636"/>
        <pc:sldMkLst>
          <pc:docMk/>
          <pc:sldMk cId="3493574839" sldId="298"/>
        </pc:sldMkLst>
        <pc:spChg chg="mod">
          <ac:chgData name="Luke Roach" userId="3c173453-1e89-4ab7-a897-c035ad6940d7" providerId="ADAL" clId="{A94329B0-45E9-452B-9C0C-128B620A7C96}" dt="2022-10-31T20:37:55.287" v="693" actId="26606"/>
          <ac:spMkLst>
            <pc:docMk/>
            <pc:sldMk cId="3493574839" sldId="298"/>
            <ac:spMk id="2" creationId="{4BA8A8EB-F87C-9AAE-D2C1-0DC27DEDD2C3}"/>
          </ac:spMkLst>
        </pc:spChg>
        <pc:spChg chg="mod">
          <ac:chgData name="Luke Roach" userId="3c173453-1e89-4ab7-a897-c035ad6940d7" providerId="ADAL" clId="{A94329B0-45E9-452B-9C0C-128B620A7C96}" dt="2022-10-31T20:38:05.736" v="699" actId="27636"/>
          <ac:spMkLst>
            <pc:docMk/>
            <pc:sldMk cId="3493574839" sldId="298"/>
            <ac:spMk id="3" creationId="{2FAD3F68-62DA-D69F-2D1F-2E7F109AA2E4}"/>
          </ac:spMkLst>
        </pc:spChg>
        <pc:spChg chg="add">
          <ac:chgData name="Luke Roach" userId="3c173453-1e89-4ab7-a897-c035ad6940d7" providerId="ADAL" clId="{A94329B0-45E9-452B-9C0C-128B620A7C96}" dt="2022-10-31T20:37:55.287" v="693" actId="26606"/>
          <ac:spMkLst>
            <pc:docMk/>
            <pc:sldMk cId="3493574839" sldId="298"/>
            <ac:spMk id="8" creationId="{081EA652-8C6A-4E69-BEB9-170809474553}"/>
          </ac:spMkLst>
        </pc:spChg>
        <pc:spChg chg="add">
          <ac:chgData name="Luke Roach" userId="3c173453-1e89-4ab7-a897-c035ad6940d7" providerId="ADAL" clId="{A94329B0-45E9-452B-9C0C-128B620A7C96}" dt="2022-10-31T20:37:55.287" v="693" actId="26606"/>
          <ac:spMkLst>
            <pc:docMk/>
            <pc:sldMk cId="3493574839" sldId="298"/>
            <ac:spMk id="10" creationId="{A4026A73-1F7F-49F2-B319-8CA3B3D53269}"/>
          </ac:spMkLst>
        </pc:spChg>
        <pc:spChg chg="add">
          <ac:chgData name="Luke Roach" userId="3c173453-1e89-4ab7-a897-c035ad6940d7" providerId="ADAL" clId="{A94329B0-45E9-452B-9C0C-128B620A7C96}" dt="2022-10-31T20:37:55.287" v="693" actId="26606"/>
          <ac:spMkLst>
            <pc:docMk/>
            <pc:sldMk cId="3493574839" sldId="298"/>
            <ac:spMk id="12" creationId="{5298780A-33B9-4EA2-8F67-DE68AD62841B}"/>
          </ac:spMkLst>
        </pc:spChg>
        <pc:spChg chg="add">
          <ac:chgData name="Luke Roach" userId="3c173453-1e89-4ab7-a897-c035ad6940d7" providerId="ADAL" clId="{A94329B0-45E9-452B-9C0C-128B620A7C96}" dt="2022-10-31T20:37:55.287" v="693" actId="26606"/>
          <ac:spMkLst>
            <pc:docMk/>
            <pc:sldMk cId="3493574839" sldId="298"/>
            <ac:spMk id="14" creationId="{7F488E8B-4E1E-4402-8935-D4E6C02615C7}"/>
          </ac:spMkLst>
        </pc:spChg>
        <pc:cxnChg chg="add">
          <ac:chgData name="Luke Roach" userId="3c173453-1e89-4ab7-a897-c035ad6940d7" providerId="ADAL" clId="{A94329B0-45E9-452B-9C0C-128B620A7C96}" dt="2022-10-31T20:37:55.287" v="693" actId="26606"/>
          <ac:cxnSpMkLst>
            <pc:docMk/>
            <pc:sldMk cId="3493574839" sldId="298"/>
            <ac:cxnSpMk id="16" creationId="{23AAC9B5-8015-485C-ACF9-A750390E9A56}"/>
          </ac:cxnSpMkLst>
        </pc:cxnChg>
      </pc:sldChg>
      <pc:sldChg chg="addSp modSp new mod setBg">
        <pc:chgData name="Luke Roach" userId="3c173453-1e89-4ab7-a897-c035ad6940d7" providerId="ADAL" clId="{A94329B0-45E9-452B-9C0C-128B620A7C96}" dt="2022-10-31T20:55:01.271" v="1139" actId="26606"/>
        <pc:sldMkLst>
          <pc:docMk/>
          <pc:sldMk cId="1478595165" sldId="299"/>
        </pc:sldMkLst>
        <pc:spChg chg="mod">
          <ac:chgData name="Luke Roach" userId="3c173453-1e89-4ab7-a897-c035ad6940d7" providerId="ADAL" clId="{A94329B0-45E9-452B-9C0C-128B620A7C96}" dt="2022-10-31T20:55:01.271" v="1139" actId="26606"/>
          <ac:spMkLst>
            <pc:docMk/>
            <pc:sldMk cId="1478595165" sldId="299"/>
            <ac:spMk id="2" creationId="{87C39273-C6A6-9148-C240-9A94698BB44B}"/>
          </ac:spMkLst>
        </pc:spChg>
        <pc:spChg chg="mod">
          <ac:chgData name="Luke Roach" userId="3c173453-1e89-4ab7-a897-c035ad6940d7" providerId="ADAL" clId="{A94329B0-45E9-452B-9C0C-128B620A7C96}" dt="2022-10-31T20:55:01.271" v="1139" actId="26606"/>
          <ac:spMkLst>
            <pc:docMk/>
            <pc:sldMk cId="1478595165" sldId="299"/>
            <ac:spMk id="3" creationId="{8CC916C6-A50E-6A1F-7647-E842ECE48115}"/>
          </ac:spMkLst>
        </pc:spChg>
        <pc:spChg chg="add">
          <ac:chgData name="Luke Roach" userId="3c173453-1e89-4ab7-a897-c035ad6940d7" providerId="ADAL" clId="{A94329B0-45E9-452B-9C0C-128B620A7C96}" dt="2022-10-31T20:55:01.271" v="1139" actId="26606"/>
          <ac:spMkLst>
            <pc:docMk/>
            <pc:sldMk cId="1478595165" sldId="299"/>
            <ac:spMk id="8" creationId="{081EA652-8C6A-4E69-BEB9-170809474553}"/>
          </ac:spMkLst>
        </pc:spChg>
        <pc:spChg chg="add">
          <ac:chgData name="Luke Roach" userId="3c173453-1e89-4ab7-a897-c035ad6940d7" providerId="ADAL" clId="{A94329B0-45E9-452B-9C0C-128B620A7C96}" dt="2022-10-31T20:55:01.271" v="1139" actId="26606"/>
          <ac:spMkLst>
            <pc:docMk/>
            <pc:sldMk cId="1478595165" sldId="299"/>
            <ac:spMk id="10" creationId="{5298780A-33B9-4EA2-8F67-DE68AD62841B}"/>
          </ac:spMkLst>
        </pc:spChg>
        <pc:spChg chg="add">
          <ac:chgData name="Luke Roach" userId="3c173453-1e89-4ab7-a897-c035ad6940d7" providerId="ADAL" clId="{A94329B0-45E9-452B-9C0C-128B620A7C96}" dt="2022-10-31T20:55:01.271" v="1139" actId="26606"/>
          <ac:spMkLst>
            <pc:docMk/>
            <pc:sldMk cId="1478595165" sldId="299"/>
            <ac:spMk id="12" creationId="{7F488E8B-4E1E-4402-8935-D4E6C02615C7}"/>
          </ac:spMkLst>
        </pc:spChg>
      </pc:sldChg>
      <pc:sldChg chg="addSp modSp new mod setBg">
        <pc:chgData name="Luke Roach" userId="3c173453-1e89-4ab7-a897-c035ad6940d7" providerId="ADAL" clId="{A94329B0-45E9-452B-9C0C-128B620A7C96}" dt="2022-10-31T20:55:05.429" v="1140" actId="26606"/>
        <pc:sldMkLst>
          <pc:docMk/>
          <pc:sldMk cId="1430971504" sldId="300"/>
        </pc:sldMkLst>
        <pc:spChg chg="mod">
          <ac:chgData name="Luke Roach" userId="3c173453-1e89-4ab7-a897-c035ad6940d7" providerId="ADAL" clId="{A94329B0-45E9-452B-9C0C-128B620A7C96}" dt="2022-10-31T20:55:05.429" v="1140" actId="26606"/>
          <ac:spMkLst>
            <pc:docMk/>
            <pc:sldMk cId="1430971504" sldId="300"/>
            <ac:spMk id="2" creationId="{21C4E6B2-DED2-818B-997C-116344ACF95F}"/>
          </ac:spMkLst>
        </pc:spChg>
        <pc:spChg chg="mod">
          <ac:chgData name="Luke Roach" userId="3c173453-1e89-4ab7-a897-c035ad6940d7" providerId="ADAL" clId="{A94329B0-45E9-452B-9C0C-128B620A7C96}" dt="2022-10-31T20:55:05.429" v="1140" actId="26606"/>
          <ac:spMkLst>
            <pc:docMk/>
            <pc:sldMk cId="1430971504" sldId="300"/>
            <ac:spMk id="3" creationId="{C139AA3B-8A94-D3BC-0D33-86A704D54258}"/>
          </ac:spMkLst>
        </pc:spChg>
        <pc:spChg chg="add">
          <ac:chgData name="Luke Roach" userId="3c173453-1e89-4ab7-a897-c035ad6940d7" providerId="ADAL" clId="{A94329B0-45E9-452B-9C0C-128B620A7C96}" dt="2022-10-31T20:55:05.429" v="1140" actId="26606"/>
          <ac:spMkLst>
            <pc:docMk/>
            <pc:sldMk cId="1430971504" sldId="300"/>
            <ac:spMk id="8" creationId="{081EA652-8C6A-4E69-BEB9-170809474553}"/>
          </ac:spMkLst>
        </pc:spChg>
        <pc:spChg chg="add">
          <ac:chgData name="Luke Roach" userId="3c173453-1e89-4ab7-a897-c035ad6940d7" providerId="ADAL" clId="{A94329B0-45E9-452B-9C0C-128B620A7C96}" dt="2022-10-31T20:55:05.429" v="1140" actId="26606"/>
          <ac:spMkLst>
            <pc:docMk/>
            <pc:sldMk cId="1430971504" sldId="300"/>
            <ac:spMk id="10" creationId="{5298780A-33B9-4EA2-8F67-DE68AD62841B}"/>
          </ac:spMkLst>
        </pc:spChg>
        <pc:spChg chg="add">
          <ac:chgData name="Luke Roach" userId="3c173453-1e89-4ab7-a897-c035ad6940d7" providerId="ADAL" clId="{A94329B0-45E9-452B-9C0C-128B620A7C96}" dt="2022-10-31T20:55:05.429" v="1140" actId="26606"/>
          <ac:spMkLst>
            <pc:docMk/>
            <pc:sldMk cId="1430971504" sldId="300"/>
            <ac:spMk id="12" creationId="{7F488E8B-4E1E-4402-8935-D4E6C02615C7}"/>
          </ac:spMkLst>
        </pc:spChg>
      </pc:sldChg>
      <pc:sldChg chg="addSp delSp modSp new mod setBg modAnim">
        <pc:chgData name="Luke Roach" userId="3c173453-1e89-4ab7-a897-c035ad6940d7" providerId="ADAL" clId="{A94329B0-45E9-452B-9C0C-128B620A7C96}" dt="2022-10-31T20:55:30.661" v="1148" actId="26606"/>
        <pc:sldMkLst>
          <pc:docMk/>
          <pc:sldMk cId="530886244" sldId="301"/>
        </pc:sldMkLst>
        <pc:spChg chg="mod">
          <ac:chgData name="Luke Roach" userId="3c173453-1e89-4ab7-a897-c035ad6940d7" providerId="ADAL" clId="{A94329B0-45E9-452B-9C0C-128B620A7C96}" dt="2022-10-31T20:55:30.661" v="1148" actId="26606"/>
          <ac:spMkLst>
            <pc:docMk/>
            <pc:sldMk cId="530886244" sldId="301"/>
            <ac:spMk id="2" creationId="{741E53FF-8B5F-DC19-4D68-35F7327F164A}"/>
          </ac:spMkLst>
        </pc:spChg>
        <pc:spChg chg="del">
          <ac:chgData name="Luke Roach" userId="3c173453-1e89-4ab7-a897-c035ad6940d7" providerId="ADAL" clId="{A94329B0-45E9-452B-9C0C-128B620A7C96}" dt="2022-10-31T17:03:41.671" v="445"/>
          <ac:spMkLst>
            <pc:docMk/>
            <pc:sldMk cId="530886244" sldId="301"/>
            <ac:spMk id="3" creationId="{AF2B5F1B-30FE-2898-ECD3-1E47C0CA1B34}"/>
          </ac:spMkLst>
        </pc:spChg>
        <pc:spChg chg="add">
          <ac:chgData name="Luke Roach" userId="3c173453-1e89-4ab7-a897-c035ad6940d7" providerId="ADAL" clId="{A94329B0-45E9-452B-9C0C-128B620A7C96}" dt="2022-10-31T20:55:30.661" v="1148" actId="26606"/>
          <ac:spMkLst>
            <pc:docMk/>
            <pc:sldMk cId="530886244" sldId="301"/>
            <ac:spMk id="9" creationId="{AF1E5E62-9EB9-408E-AE53-A04A4C8110DE}"/>
          </ac:spMkLst>
        </pc:spChg>
        <pc:spChg chg="add">
          <ac:chgData name="Luke Roach" userId="3c173453-1e89-4ab7-a897-c035ad6940d7" providerId="ADAL" clId="{A94329B0-45E9-452B-9C0C-128B620A7C96}" dt="2022-10-31T20:55:30.661" v="1148" actId="26606"/>
          <ac:spMkLst>
            <pc:docMk/>
            <pc:sldMk cId="530886244" sldId="301"/>
            <ac:spMk id="11" creationId="{9C5704B2-7C5B-4738-AF0D-4A2756A69FA1}"/>
          </ac:spMkLst>
        </pc:spChg>
        <pc:spChg chg="add">
          <ac:chgData name="Luke Roach" userId="3c173453-1e89-4ab7-a897-c035ad6940d7" providerId="ADAL" clId="{A94329B0-45E9-452B-9C0C-128B620A7C96}" dt="2022-10-31T20:55:30.661" v="1148" actId="26606"/>
          <ac:spMkLst>
            <pc:docMk/>
            <pc:sldMk cId="530886244" sldId="301"/>
            <ac:spMk id="13" creationId="{DFB36DC4-A410-4DF1-8453-1D85743F5E07}"/>
          </ac:spMkLst>
        </pc:spChg>
        <pc:picChg chg="add mod">
          <ac:chgData name="Luke Roach" userId="3c173453-1e89-4ab7-a897-c035ad6940d7" providerId="ADAL" clId="{A94329B0-45E9-452B-9C0C-128B620A7C96}" dt="2022-10-31T20:55:30.661" v="1148" actId="26606"/>
          <ac:picMkLst>
            <pc:docMk/>
            <pc:sldMk cId="530886244" sldId="301"/>
            <ac:picMk id="4" creationId="{5E5F2E12-F533-22D9-3C35-1A552EEBA7A0}"/>
          </ac:picMkLst>
        </pc:picChg>
      </pc:sldChg>
      <pc:sldChg chg="addSp modSp new mod setBg">
        <pc:chgData name="Luke Roach" userId="3c173453-1e89-4ab7-a897-c035ad6940d7" providerId="ADAL" clId="{A94329B0-45E9-452B-9C0C-128B620A7C96}" dt="2022-10-31T20:55:34.780" v="1149" actId="26606"/>
        <pc:sldMkLst>
          <pc:docMk/>
          <pc:sldMk cId="1001308091" sldId="302"/>
        </pc:sldMkLst>
        <pc:spChg chg="mod">
          <ac:chgData name="Luke Roach" userId="3c173453-1e89-4ab7-a897-c035ad6940d7" providerId="ADAL" clId="{A94329B0-45E9-452B-9C0C-128B620A7C96}" dt="2022-10-31T20:55:34.780" v="1149" actId="26606"/>
          <ac:spMkLst>
            <pc:docMk/>
            <pc:sldMk cId="1001308091" sldId="302"/>
            <ac:spMk id="2" creationId="{F2354A29-F80C-930C-92A9-60D9E6BE466F}"/>
          </ac:spMkLst>
        </pc:spChg>
        <pc:spChg chg="mod">
          <ac:chgData name="Luke Roach" userId="3c173453-1e89-4ab7-a897-c035ad6940d7" providerId="ADAL" clId="{A94329B0-45E9-452B-9C0C-128B620A7C96}" dt="2022-10-31T20:55:34.780" v="1149" actId="26606"/>
          <ac:spMkLst>
            <pc:docMk/>
            <pc:sldMk cId="1001308091" sldId="302"/>
            <ac:spMk id="3" creationId="{9AC3A1D5-5B0F-721E-2999-F08F258A6140}"/>
          </ac:spMkLst>
        </pc:spChg>
        <pc:spChg chg="add">
          <ac:chgData name="Luke Roach" userId="3c173453-1e89-4ab7-a897-c035ad6940d7" providerId="ADAL" clId="{A94329B0-45E9-452B-9C0C-128B620A7C96}" dt="2022-10-31T20:55:34.780" v="1149" actId="26606"/>
          <ac:spMkLst>
            <pc:docMk/>
            <pc:sldMk cId="1001308091" sldId="302"/>
            <ac:spMk id="8" creationId="{081EA652-8C6A-4E69-BEB9-170809474553}"/>
          </ac:spMkLst>
        </pc:spChg>
        <pc:spChg chg="add">
          <ac:chgData name="Luke Roach" userId="3c173453-1e89-4ab7-a897-c035ad6940d7" providerId="ADAL" clId="{A94329B0-45E9-452B-9C0C-128B620A7C96}" dt="2022-10-31T20:55:34.780" v="1149" actId="26606"/>
          <ac:spMkLst>
            <pc:docMk/>
            <pc:sldMk cId="1001308091" sldId="302"/>
            <ac:spMk id="10" creationId="{5298780A-33B9-4EA2-8F67-DE68AD62841B}"/>
          </ac:spMkLst>
        </pc:spChg>
        <pc:spChg chg="add">
          <ac:chgData name="Luke Roach" userId="3c173453-1e89-4ab7-a897-c035ad6940d7" providerId="ADAL" clId="{A94329B0-45E9-452B-9C0C-128B620A7C96}" dt="2022-10-31T20:55:34.780" v="1149" actId="26606"/>
          <ac:spMkLst>
            <pc:docMk/>
            <pc:sldMk cId="1001308091" sldId="302"/>
            <ac:spMk id="12" creationId="{7F488E8B-4E1E-4402-8935-D4E6C02615C7}"/>
          </ac:spMkLst>
        </pc:spChg>
      </pc:sldChg>
      <pc:sldChg chg="addSp modSp new mod setBg">
        <pc:chgData name="Luke Roach" userId="3c173453-1e89-4ab7-a897-c035ad6940d7" providerId="ADAL" clId="{A94329B0-45E9-452B-9C0C-128B620A7C96}" dt="2022-10-31T20:55:21.415" v="1147" actId="27636"/>
        <pc:sldMkLst>
          <pc:docMk/>
          <pc:sldMk cId="3934198596" sldId="303"/>
        </pc:sldMkLst>
        <pc:spChg chg="mod">
          <ac:chgData name="Luke Roach" userId="3c173453-1e89-4ab7-a897-c035ad6940d7" providerId="ADAL" clId="{A94329B0-45E9-452B-9C0C-128B620A7C96}" dt="2022-10-31T20:55:10.690" v="1141" actId="26606"/>
          <ac:spMkLst>
            <pc:docMk/>
            <pc:sldMk cId="3934198596" sldId="303"/>
            <ac:spMk id="2" creationId="{C6C45BF1-016B-4ECF-C525-17286D86F704}"/>
          </ac:spMkLst>
        </pc:spChg>
        <pc:spChg chg="mod ord">
          <ac:chgData name="Luke Roach" userId="3c173453-1e89-4ab7-a897-c035ad6940d7" providerId="ADAL" clId="{A94329B0-45E9-452B-9C0C-128B620A7C96}" dt="2022-10-31T20:55:21.415" v="1147" actId="27636"/>
          <ac:spMkLst>
            <pc:docMk/>
            <pc:sldMk cId="3934198596" sldId="303"/>
            <ac:spMk id="3" creationId="{293C535F-6F5C-3B51-E668-32C429D8EECB}"/>
          </ac:spMkLst>
        </pc:spChg>
        <pc:spChg chg="add">
          <ac:chgData name="Luke Roach" userId="3c173453-1e89-4ab7-a897-c035ad6940d7" providerId="ADAL" clId="{A94329B0-45E9-452B-9C0C-128B620A7C96}" dt="2022-10-31T20:55:10.690" v="1141" actId="26606"/>
          <ac:spMkLst>
            <pc:docMk/>
            <pc:sldMk cId="3934198596" sldId="303"/>
            <ac:spMk id="9" creationId="{9D25F302-27C5-414F-97F8-6EA0A6C028BA}"/>
          </ac:spMkLst>
        </pc:spChg>
        <pc:spChg chg="add">
          <ac:chgData name="Luke Roach" userId="3c173453-1e89-4ab7-a897-c035ad6940d7" providerId="ADAL" clId="{A94329B0-45E9-452B-9C0C-128B620A7C96}" dt="2022-10-31T20:55:10.690" v="1141" actId="26606"/>
          <ac:spMkLst>
            <pc:docMk/>
            <pc:sldMk cId="3934198596" sldId="303"/>
            <ac:spMk id="11" creationId="{830A36F8-48C2-4842-A87B-8CE8DF4E7FD2}"/>
          </ac:spMkLst>
        </pc:spChg>
        <pc:spChg chg="add">
          <ac:chgData name="Luke Roach" userId="3c173453-1e89-4ab7-a897-c035ad6940d7" providerId="ADAL" clId="{A94329B0-45E9-452B-9C0C-128B620A7C96}" dt="2022-10-31T20:55:10.690" v="1141" actId="26606"/>
          <ac:spMkLst>
            <pc:docMk/>
            <pc:sldMk cId="3934198596" sldId="303"/>
            <ac:spMk id="13" creationId="{8F451A30-466B-4996-9BA5-CD6ABCC6D558}"/>
          </ac:spMkLst>
        </pc:spChg>
        <pc:picChg chg="add mod">
          <ac:chgData name="Luke Roach" userId="3c173453-1e89-4ab7-a897-c035ad6940d7" providerId="ADAL" clId="{A94329B0-45E9-452B-9C0C-128B620A7C96}" dt="2022-10-31T20:55:10.690" v="1141" actId="26606"/>
          <ac:picMkLst>
            <pc:docMk/>
            <pc:sldMk cId="3934198596" sldId="303"/>
            <ac:picMk id="4" creationId="{825F800B-83DE-BF8D-D15D-514772912CD2}"/>
          </ac:picMkLst>
        </pc:picChg>
      </pc:sldChg>
      <pc:sldChg chg="addSp modSp new mod setBg">
        <pc:chgData name="Luke Roach" userId="3c173453-1e89-4ab7-a897-c035ad6940d7" providerId="ADAL" clId="{A94329B0-45E9-452B-9C0C-128B620A7C96}" dt="2022-10-31T20:56:36.895" v="1178" actId="26606"/>
        <pc:sldMkLst>
          <pc:docMk/>
          <pc:sldMk cId="2781761492" sldId="304"/>
        </pc:sldMkLst>
        <pc:spChg chg="mod">
          <ac:chgData name="Luke Roach" userId="3c173453-1e89-4ab7-a897-c035ad6940d7" providerId="ADAL" clId="{A94329B0-45E9-452B-9C0C-128B620A7C96}" dt="2022-10-31T20:56:36.895" v="1178" actId="26606"/>
          <ac:spMkLst>
            <pc:docMk/>
            <pc:sldMk cId="2781761492" sldId="304"/>
            <ac:spMk id="2" creationId="{514BB2E3-7578-C8B3-DBA6-5D3A860CF5F8}"/>
          </ac:spMkLst>
        </pc:spChg>
        <pc:spChg chg="mod">
          <ac:chgData name="Luke Roach" userId="3c173453-1e89-4ab7-a897-c035ad6940d7" providerId="ADAL" clId="{A94329B0-45E9-452B-9C0C-128B620A7C96}" dt="2022-10-31T20:56:36.895" v="1178" actId="26606"/>
          <ac:spMkLst>
            <pc:docMk/>
            <pc:sldMk cId="2781761492" sldId="304"/>
            <ac:spMk id="3" creationId="{040D41B3-21D3-F796-2233-2D45BAD33433}"/>
          </ac:spMkLst>
        </pc:spChg>
        <pc:spChg chg="add">
          <ac:chgData name="Luke Roach" userId="3c173453-1e89-4ab7-a897-c035ad6940d7" providerId="ADAL" clId="{A94329B0-45E9-452B-9C0C-128B620A7C96}" dt="2022-10-31T20:56:36.895" v="1178" actId="26606"/>
          <ac:spMkLst>
            <pc:docMk/>
            <pc:sldMk cId="2781761492" sldId="304"/>
            <ac:spMk id="8" creationId="{081EA652-8C6A-4E69-BEB9-170809474553}"/>
          </ac:spMkLst>
        </pc:spChg>
        <pc:spChg chg="add">
          <ac:chgData name="Luke Roach" userId="3c173453-1e89-4ab7-a897-c035ad6940d7" providerId="ADAL" clId="{A94329B0-45E9-452B-9C0C-128B620A7C96}" dt="2022-10-31T20:56:36.895" v="1178" actId="26606"/>
          <ac:spMkLst>
            <pc:docMk/>
            <pc:sldMk cId="2781761492" sldId="304"/>
            <ac:spMk id="10" creationId="{F474090D-CD95-4B41-BE3D-6596953D322D}"/>
          </ac:spMkLst>
        </pc:spChg>
        <pc:spChg chg="add">
          <ac:chgData name="Luke Roach" userId="3c173453-1e89-4ab7-a897-c035ad6940d7" providerId="ADAL" clId="{A94329B0-45E9-452B-9C0C-128B620A7C96}" dt="2022-10-31T20:56:36.895" v="1178" actId="26606"/>
          <ac:spMkLst>
            <pc:docMk/>
            <pc:sldMk cId="2781761492" sldId="304"/>
            <ac:spMk id="12" creationId="{5298780A-33B9-4EA2-8F67-DE68AD62841B}"/>
          </ac:spMkLst>
        </pc:spChg>
        <pc:spChg chg="add">
          <ac:chgData name="Luke Roach" userId="3c173453-1e89-4ab7-a897-c035ad6940d7" providerId="ADAL" clId="{A94329B0-45E9-452B-9C0C-128B620A7C96}" dt="2022-10-31T20:56:36.895" v="1178" actId="26606"/>
          <ac:spMkLst>
            <pc:docMk/>
            <pc:sldMk cId="2781761492" sldId="304"/>
            <ac:spMk id="14" creationId="{B8F3E811-B104-4DFF-951A-008C860FF1D2}"/>
          </ac:spMkLst>
        </pc:spChg>
      </pc:sldChg>
      <pc:sldChg chg="addSp modSp new mod setBg">
        <pc:chgData name="Luke Roach" userId="3c173453-1e89-4ab7-a897-c035ad6940d7" providerId="ADAL" clId="{A94329B0-45E9-452B-9C0C-128B620A7C96}" dt="2022-10-31T20:56:18.839" v="1174" actId="26606"/>
        <pc:sldMkLst>
          <pc:docMk/>
          <pc:sldMk cId="85988076" sldId="305"/>
        </pc:sldMkLst>
        <pc:spChg chg="mod">
          <ac:chgData name="Luke Roach" userId="3c173453-1e89-4ab7-a897-c035ad6940d7" providerId="ADAL" clId="{A94329B0-45E9-452B-9C0C-128B620A7C96}" dt="2022-10-31T20:56:18.839" v="1174" actId="26606"/>
          <ac:spMkLst>
            <pc:docMk/>
            <pc:sldMk cId="85988076" sldId="305"/>
            <ac:spMk id="2" creationId="{514A02A0-175C-C1C8-308B-EEFC4D22F07B}"/>
          </ac:spMkLst>
        </pc:spChg>
        <pc:spChg chg="mod">
          <ac:chgData name="Luke Roach" userId="3c173453-1e89-4ab7-a897-c035ad6940d7" providerId="ADAL" clId="{A94329B0-45E9-452B-9C0C-128B620A7C96}" dt="2022-10-31T20:56:18.839" v="1174" actId="26606"/>
          <ac:spMkLst>
            <pc:docMk/>
            <pc:sldMk cId="85988076" sldId="305"/>
            <ac:spMk id="3" creationId="{BC815893-E636-D399-2612-15CCCA5B903F}"/>
          </ac:spMkLst>
        </pc:spChg>
        <pc:spChg chg="add">
          <ac:chgData name="Luke Roach" userId="3c173453-1e89-4ab7-a897-c035ad6940d7" providerId="ADAL" clId="{A94329B0-45E9-452B-9C0C-128B620A7C96}" dt="2022-10-31T20:56:18.839" v="1174" actId="26606"/>
          <ac:spMkLst>
            <pc:docMk/>
            <pc:sldMk cId="85988076" sldId="305"/>
            <ac:spMk id="8" creationId="{081EA652-8C6A-4E69-BEB9-170809474553}"/>
          </ac:spMkLst>
        </pc:spChg>
        <pc:spChg chg="add">
          <ac:chgData name="Luke Roach" userId="3c173453-1e89-4ab7-a897-c035ad6940d7" providerId="ADAL" clId="{A94329B0-45E9-452B-9C0C-128B620A7C96}" dt="2022-10-31T20:56:18.839" v="1174" actId="26606"/>
          <ac:spMkLst>
            <pc:docMk/>
            <pc:sldMk cId="85988076" sldId="305"/>
            <ac:spMk id="10" creationId="{5298780A-33B9-4EA2-8F67-DE68AD62841B}"/>
          </ac:spMkLst>
        </pc:spChg>
        <pc:spChg chg="add">
          <ac:chgData name="Luke Roach" userId="3c173453-1e89-4ab7-a897-c035ad6940d7" providerId="ADAL" clId="{A94329B0-45E9-452B-9C0C-128B620A7C96}" dt="2022-10-31T20:56:18.839" v="1174" actId="26606"/>
          <ac:spMkLst>
            <pc:docMk/>
            <pc:sldMk cId="85988076" sldId="305"/>
            <ac:spMk id="12" creationId="{7F488E8B-4E1E-4402-8935-D4E6C02615C7}"/>
          </ac:spMkLst>
        </pc:spChg>
      </pc:sldChg>
      <pc:sldChg chg="addSp modSp new mod setBg">
        <pc:chgData name="Luke Roach" userId="3c173453-1e89-4ab7-a897-c035ad6940d7" providerId="ADAL" clId="{A94329B0-45E9-452B-9C0C-128B620A7C96}" dt="2022-10-31T20:57:20.320" v="1180" actId="26606"/>
        <pc:sldMkLst>
          <pc:docMk/>
          <pc:sldMk cId="1659163502" sldId="306"/>
        </pc:sldMkLst>
        <pc:spChg chg="mod">
          <ac:chgData name="Luke Roach" userId="3c173453-1e89-4ab7-a897-c035ad6940d7" providerId="ADAL" clId="{A94329B0-45E9-452B-9C0C-128B620A7C96}" dt="2022-10-31T20:57:20.320" v="1180" actId="26606"/>
          <ac:spMkLst>
            <pc:docMk/>
            <pc:sldMk cId="1659163502" sldId="306"/>
            <ac:spMk id="2" creationId="{0AE6C2C1-C0BA-0A79-B09B-DAA80B5FF94B}"/>
          </ac:spMkLst>
        </pc:spChg>
        <pc:spChg chg="mod ord">
          <ac:chgData name="Luke Roach" userId="3c173453-1e89-4ab7-a897-c035ad6940d7" providerId="ADAL" clId="{A94329B0-45E9-452B-9C0C-128B620A7C96}" dt="2022-10-31T20:57:20.320" v="1180" actId="26606"/>
          <ac:spMkLst>
            <pc:docMk/>
            <pc:sldMk cId="1659163502" sldId="306"/>
            <ac:spMk id="3" creationId="{982CF2C6-E3D4-7436-E2B2-CC98A7A9B5F4}"/>
          </ac:spMkLst>
        </pc:spChg>
        <pc:spChg chg="add">
          <ac:chgData name="Luke Roach" userId="3c173453-1e89-4ab7-a897-c035ad6940d7" providerId="ADAL" clId="{A94329B0-45E9-452B-9C0C-128B620A7C96}" dt="2022-10-31T20:57:20.320" v="1180" actId="26606"/>
          <ac:spMkLst>
            <pc:docMk/>
            <pc:sldMk cId="1659163502" sldId="306"/>
            <ac:spMk id="2055" creationId="{9D25F302-27C5-414F-97F8-6EA0A6C028BA}"/>
          </ac:spMkLst>
        </pc:spChg>
        <pc:spChg chg="add">
          <ac:chgData name="Luke Roach" userId="3c173453-1e89-4ab7-a897-c035ad6940d7" providerId="ADAL" clId="{A94329B0-45E9-452B-9C0C-128B620A7C96}" dt="2022-10-31T20:57:20.320" v="1180" actId="26606"/>
          <ac:spMkLst>
            <pc:docMk/>
            <pc:sldMk cId="1659163502" sldId="306"/>
            <ac:spMk id="2057" creationId="{830A36F8-48C2-4842-A87B-8CE8DF4E7FD2}"/>
          </ac:spMkLst>
        </pc:spChg>
        <pc:spChg chg="add">
          <ac:chgData name="Luke Roach" userId="3c173453-1e89-4ab7-a897-c035ad6940d7" providerId="ADAL" clId="{A94329B0-45E9-452B-9C0C-128B620A7C96}" dt="2022-10-31T20:57:20.320" v="1180" actId="26606"/>
          <ac:spMkLst>
            <pc:docMk/>
            <pc:sldMk cId="1659163502" sldId="306"/>
            <ac:spMk id="2059" creationId="{8F451A30-466B-4996-9BA5-CD6ABCC6D558}"/>
          </ac:spMkLst>
        </pc:spChg>
        <pc:picChg chg="add mod">
          <ac:chgData name="Luke Roach" userId="3c173453-1e89-4ab7-a897-c035ad6940d7" providerId="ADAL" clId="{A94329B0-45E9-452B-9C0C-128B620A7C96}" dt="2022-10-31T20:57:20.320" v="1180" actId="26606"/>
          <ac:picMkLst>
            <pc:docMk/>
            <pc:sldMk cId="1659163502" sldId="306"/>
            <ac:picMk id="2050" creationId="{7EDF9A81-6628-947A-ED7F-4AFB73CC9419}"/>
          </ac:picMkLst>
        </pc:picChg>
      </pc:sldChg>
      <pc:sldChg chg="modSp add mod">
        <pc:chgData name="Luke Roach" userId="3c173453-1e89-4ab7-a897-c035ad6940d7" providerId="ADAL" clId="{A94329B0-45E9-452B-9C0C-128B620A7C96}" dt="2022-10-31T20:39:28.023" v="746" actId="403"/>
        <pc:sldMkLst>
          <pc:docMk/>
          <pc:sldMk cId="365293920" sldId="307"/>
        </pc:sldMkLst>
        <pc:spChg chg="mod">
          <ac:chgData name="Luke Roach" userId="3c173453-1e89-4ab7-a897-c035ad6940d7" providerId="ADAL" clId="{A94329B0-45E9-452B-9C0C-128B620A7C96}" dt="2022-10-31T20:39:28.023" v="746" actId="403"/>
          <ac:spMkLst>
            <pc:docMk/>
            <pc:sldMk cId="365293920" sldId="307"/>
            <ac:spMk id="3" creationId="{C35F00DE-EC05-2F48-21C7-2F30C57F9186}"/>
          </ac:spMkLst>
        </pc:spChg>
      </pc:sldChg>
      <pc:sldChg chg="addSp delSp modSp add mod">
        <pc:chgData name="Luke Roach" userId="3c173453-1e89-4ab7-a897-c035ad6940d7" providerId="ADAL" clId="{A94329B0-45E9-452B-9C0C-128B620A7C96}" dt="2022-10-31T20:54:19.740" v="1120" actId="403"/>
        <pc:sldMkLst>
          <pc:docMk/>
          <pc:sldMk cId="1377988044" sldId="308"/>
        </pc:sldMkLst>
        <pc:spChg chg="mod">
          <ac:chgData name="Luke Roach" userId="3c173453-1e89-4ab7-a897-c035ad6940d7" providerId="ADAL" clId="{A94329B0-45E9-452B-9C0C-128B620A7C96}" dt="2022-10-31T20:54:09.117" v="1110" actId="26606"/>
          <ac:spMkLst>
            <pc:docMk/>
            <pc:sldMk cId="1377988044" sldId="308"/>
            <ac:spMk id="2" creationId="{00A5C06E-067B-D4F7-1863-2923536E3259}"/>
          </ac:spMkLst>
        </pc:spChg>
        <pc:spChg chg="mod">
          <ac:chgData name="Luke Roach" userId="3c173453-1e89-4ab7-a897-c035ad6940d7" providerId="ADAL" clId="{A94329B0-45E9-452B-9C0C-128B620A7C96}" dt="2022-10-31T20:54:19.740" v="1120" actId="403"/>
          <ac:spMkLst>
            <pc:docMk/>
            <pc:sldMk cId="1377988044" sldId="308"/>
            <ac:spMk id="3" creationId="{97ED1DCE-EFF0-F5C0-BC29-FC6CF08E59A9}"/>
          </ac:spMkLst>
        </pc:spChg>
        <pc:spChg chg="del">
          <ac:chgData name="Luke Roach" userId="3c173453-1e89-4ab7-a897-c035ad6940d7" providerId="ADAL" clId="{A94329B0-45E9-452B-9C0C-128B620A7C96}" dt="2022-10-31T20:54:09.117" v="1110" actId="26606"/>
          <ac:spMkLst>
            <pc:docMk/>
            <pc:sldMk cId="1377988044" sldId="308"/>
            <ac:spMk id="9" creationId="{9D25F302-27C5-414F-97F8-6EA0A6C028BA}"/>
          </ac:spMkLst>
        </pc:spChg>
        <pc:spChg chg="del">
          <ac:chgData name="Luke Roach" userId="3c173453-1e89-4ab7-a897-c035ad6940d7" providerId="ADAL" clId="{A94329B0-45E9-452B-9C0C-128B620A7C96}" dt="2022-10-31T20:54:09.117" v="1110" actId="26606"/>
          <ac:spMkLst>
            <pc:docMk/>
            <pc:sldMk cId="1377988044" sldId="308"/>
            <ac:spMk id="11" creationId="{830A36F8-48C2-4842-A87B-8CE8DF4E7FD2}"/>
          </ac:spMkLst>
        </pc:spChg>
        <pc:spChg chg="del">
          <ac:chgData name="Luke Roach" userId="3c173453-1e89-4ab7-a897-c035ad6940d7" providerId="ADAL" clId="{A94329B0-45E9-452B-9C0C-128B620A7C96}" dt="2022-10-31T20:54:09.117" v="1110" actId="26606"/>
          <ac:spMkLst>
            <pc:docMk/>
            <pc:sldMk cId="1377988044" sldId="308"/>
            <ac:spMk id="13" creationId="{8F451A30-466B-4996-9BA5-CD6ABCC6D558}"/>
          </ac:spMkLst>
        </pc:spChg>
        <pc:spChg chg="add">
          <ac:chgData name="Luke Roach" userId="3c173453-1e89-4ab7-a897-c035ad6940d7" providerId="ADAL" clId="{A94329B0-45E9-452B-9C0C-128B620A7C96}" dt="2022-10-31T20:54:09.117" v="1110" actId="26606"/>
          <ac:spMkLst>
            <pc:docMk/>
            <pc:sldMk cId="1377988044" sldId="308"/>
            <ac:spMk id="18" creationId="{9D25F302-27C5-414F-97F8-6EA0A6C028BA}"/>
          </ac:spMkLst>
        </pc:spChg>
        <pc:spChg chg="add">
          <ac:chgData name="Luke Roach" userId="3c173453-1e89-4ab7-a897-c035ad6940d7" providerId="ADAL" clId="{A94329B0-45E9-452B-9C0C-128B620A7C96}" dt="2022-10-31T20:54:09.117" v="1110" actId="26606"/>
          <ac:spMkLst>
            <pc:docMk/>
            <pc:sldMk cId="1377988044" sldId="308"/>
            <ac:spMk id="20" creationId="{830A36F8-48C2-4842-A87B-8CE8DF4E7FD2}"/>
          </ac:spMkLst>
        </pc:spChg>
        <pc:spChg chg="add">
          <ac:chgData name="Luke Roach" userId="3c173453-1e89-4ab7-a897-c035ad6940d7" providerId="ADAL" clId="{A94329B0-45E9-452B-9C0C-128B620A7C96}" dt="2022-10-31T20:54:09.117" v="1110" actId="26606"/>
          <ac:spMkLst>
            <pc:docMk/>
            <pc:sldMk cId="1377988044" sldId="308"/>
            <ac:spMk id="22" creationId="{8F451A30-466B-4996-9BA5-CD6ABCC6D558}"/>
          </ac:spMkLst>
        </pc:spChg>
        <pc:picChg chg="mod">
          <ac:chgData name="Luke Roach" userId="3c173453-1e89-4ab7-a897-c035ad6940d7" providerId="ADAL" clId="{A94329B0-45E9-452B-9C0C-128B620A7C96}" dt="2022-10-31T20:54:09.117" v="1110" actId="26606"/>
          <ac:picMkLst>
            <pc:docMk/>
            <pc:sldMk cId="1377988044" sldId="308"/>
            <ac:picMk id="4" creationId="{478EC6BB-0D02-24AD-0792-C4D2C808471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2832D-6F91-4227-7A3D-0D0FFECB0E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DEBC5B-B58B-711E-3C41-0D73A330F9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E3A2D3-92E1-66B0-8F2F-1583B63E2523}"/>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3286CA4E-C846-DD65-7F38-D7B7EB6BA6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BCA344-2A59-F507-E25A-46723401CB8E}"/>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1993516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C9F8A-08A1-B011-6001-EC0E9AC4BA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41E68A-1E37-10FF-9729-00AFD88C0C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DC93FC-2741-1D63-0241-BE94A5AA13D9}"/>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C06CFB16-1C19-5622-7B1E-471E350806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81FB54-77DB-CDEB-A4CB-0DF16951BF44}"/>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1138891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2588C-3049-0887-86A6-4956A38CD4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397A79-0664-8583-1695-3C90192D35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9937A9-9C26-8B1F-0E9B-A83DC7B440D8}"/>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1FB39AFF-3D67-754C-B5BD-41AECF911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E73A5B-704F-3F77-46AC-688BEC08CABF}"/>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4073638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D752-5CD6-4E5B-8D42-A994F2D732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5FD307-BA70-D6ED-FD1A-C7328524E0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9B4768-5E4D-FDE5-366C-24C297B687A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10772B8-71B3-ED33-B051-3B5D592A52EB}"/>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6" name="Footer Placeholder 5">
            <a:extLst>
              <a:ext uri="{FF2B5EF4-FFF2-40B4-BE49-F238E27FC236}">
                <a16:creationId xmlns:a16="http://schemas.microsoft.com/office/drawing/2014/main" id="{C3394391-D068-E093-3DCA-ABE32A3EEF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8808AB-72CF-52A0-D1FE-ACC26DAF50B6}"/>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2161135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FF3E6-9DE5-B486-852C-C87357F50D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C7617-BF13-BA59-C59F-3BB069BE0A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DFCC29-AADE-6385-E34C-95CCC63641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B122F2-A628-22F7-BC2F-46B6E5B705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D7F4E8-E539-F739-1D99-CF2EAA977D9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97F014-0648-3145-67D0-D26869CFB963}"/>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8" name="Footer Placeholder 7">
            <a:extLst>
              <a:ext uri="{FF2B5EF4-FFF2-40B4-BE49-F238E27FC236}">
                <a16:creationId xmlns:a16="http://schemas.microsoft.com/office/drawing/2014/main" id="{54DDA954-2E37-3206-38F2-CC9B3C53F7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5F77A0-C7F8-F672-B9A5-47892F4CD01F}"/>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2633940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6052-2F87-81C4-68A4-37EEF0998D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A0B0B-3CDB-1A12-CBED-3C97A7CCD424}"/>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4" name="Footer Placeholder 3">
            <a:extLst>
              <a:ext uri="{FF2B5EF4-FFF2-40B4-BE49-F238E27FC236}">
                <a16:creationId xmlns:a16="http://schemas.microsoft.com/office/drawing/2014/main" id="{BD4D1F1C-4859-CA89-B9B0-CE10C41774D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E10DD3-AFD2-1D7F-A79B-BDA0F5B026A9}"/>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3705828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A3952F-F319-C534-8FE6-E6C835B714EE}"/>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3" name="Footer Placeholder 2">
            <a:extLst>
              <a:ext uri="{FF2B5EF4-FFF2-40B4-BE49-F238E27FC236}">
                <a16:creationId xmlns:a16="http://schemas.microsoft.com/office/drawing/2014/main" id="{49F707AB-4C0E-7674-06E7-7770819B68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7762FE3-DF99-757E-8733-F651004B5095}"/>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195074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8D66A-2944-AA07-E78F-083F59A7D4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AD15375-5066-0991-023B-B819E7A724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66CE77E-33C7-DE98-BC1C-4E0EC16435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4FA338-A98C-ADCB-936E-1BBD1BE1F404}"/>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6" name="Footer Placeholder 5">
            <a:extLst>
              <a:ext uri="{FF2B5EF4-FFF2-40B4-BE49-F238E27FC236}">
                <a16:creationId xmlns:a16="http://schemas.microsoft.com/office/drawing/2014/main" id="{C78C27D9-3D94-522E-DE49-B07A8446B5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77FDCB-245B-A9A5-F4A0-EC5821B5CCE1}"/>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3989703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43C85-05C5-F2AA-321C-7A0D302D94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C180E0-F022-F7E4-A24D-581390D0F7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8951BE-7FF5-90E5-F644-7C32EAF6BD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5504D0-8987-8B90-9D07-38E473768887}"/>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6" name="Footer Placeholder 5">
            <a:extLst>
              <a:ext uri="{FF2B5EF4-FFF2-40B4-BE49-F238E27FC236}">
                <a16:creationId xmlns:a16="http://schemas.microsoft.com/office/drawing/2014/main" id="{62600E56-5975-0E7E-F59B-1808CBA4D7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3125CB-D449-A61E-2A8E-AB23AAE2ECAF}"/>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1157350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E06F1-30F2-7D30-8336-E3D68C37A14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5F9975-9F76-FBB2-A9D5-1975A6D4D4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A3CA37-C366-5615-A116-497AF0847646}"/>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8DFD2E27-80F6-CB3A-D60E-FA6DCBE62E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96D32F-ACDF-E73E-E920-10DEBB05D12F}"/>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1553550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D5314C-B7FB-4CC4-784C-9E133F911B9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F0C87-6A15-32D9-EB09-12D908F6B34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994B71-3E60-3A2F-189F-B02D693BBEA7}"/>
              </a:ext>
            </a:extLst>
          </p:cNvPr>
          <p:cNvSpPr>
            <a:spLocks noGrp="1"/>
          </p:cNvSpPr>
          <p:nvPr>
            <p:ph type="dt" sz="half" idx="10"/>
          </p:nvPr>
        </p:nvSpPr>
        <p:spPr/>
        <p:txBody>
          <a:body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2D7F79FE-22B8-7584-5309-BAFFCB4A51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C2B77B-A469-6E9F-FC73-368CD52F2AE5}"/>
              </a:ext>
            </a:extLst>
          </p:cNvPr>
          <p:cNvSpPr>
            <a:spLocks noGrp="1"/>
          </p:cNvSpPr>
          <p:nvPr>
            <p:ph type="sldNum" sz="quarter" idx="12"/>
          </p:nvPr>
        </p:nvSpPr>
        <p:spPr/>
        <p:txBody>
          <a:bodyPr/>
          <a:lstStyle/>
          <a:p>
            <a:fld id="{22C369C4-BEE6-4003-AE8C-5A5FF48E1C91}" type="slidenum">
              <a:rPr lang="en-GB" smtClean="0"/>
              <a:t>‹#›</a:t>
            </a:fld>
            <a:endParaRPr lang="en-GB"/>
          </a:p>
        </p:txBody>
      </p:sp>
    </p:spTree>
    <p:extLst>
      <p:ext uri="{BB962C8B-B14F-4D97-AF65-F5344CB8AC3E}">
        <p14:creationId xmlns:p14="http://schemas.microsoft.com/office/powerpoint/2010/main" val="3591189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0B049-F7FE-079A-C762-D6297BDEAC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244A36-16E3-6776-688C-606629E75F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BCA53B-56CF-E7BF-0D77-51D11975BE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34339B-B4D3-46CC-A35E-03C399E4DD3A}" type="datetimeFigureOut">
              <a:rPr lang="en-GB" smtClean="0"/>
              <a:t>31/10/2022</a:t>
            </a:fld>
            <a:endParaRPr lang="en-GB"/>
          </a:p>
        </p:txBody>
      </p:sp>
      <p:sp>
        <p:nvSpPr>
          <p:cNvPr id="5" name="Footer Placeholder 4">
            <a:extLst>
              <a:ext uri="{FF2B5EF4-FFF2-40B4-BE49-F238E27FC236}">
                <a16:creationId xmlns:a16="http://schemas.microsoft.com/office/drawing/2014/main" id="{B831C68E-3BA5-F516-2F90-23837C4316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812094-C1C4-E1B9-6966-A04DC4ABE1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C369C4-BEE6-4003-AE8C-5A5FF48E1C91}" type="slidenum">
              <a:rPr lang="en-GB" smtClean="0"/>
              <a:t>‹#›</a:t>
            </a:fld>
            <a:endParaRPr lang="en-GB"/>
          </a:p>
        </p:txBody>
      </p:sp>
    </p:spTree>
    <p:extLst>
      <p:ext uri="{BB962C8B-B14F-4D97-AF65-F5344CB8AC3E}">
        <p14:creationId xmlns:p14="http://schemas.microsoft.com/office/powerpoint/2010/main" val="621881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jcYnstBgC8M?feature=oembed"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dsUyhbnaQNQ?feature=oembed"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s://icct.nl/app/uploads/2019/11/Right-Wing-Extremists-Persistent-Online-Presence.pdf"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s://assets.publishing.service.gov.uk/government/uploads/system/uploads/attachment_data/file/470088/51859_Cm9148_Accessible.pdf" TargetMode="External"/><Relationship Id="rId3" Type="http://schemas.openxmlformats.org/officeDocument/2006/relationships/hyperlink" Target="https://crestresearch.ac.uk/resources/understanding-far-right-landscape/#:~:text=Guide%3A%20Understanding%20the,pdf%20-%20934%20kB" TargetMode="External"/><Relationship Id="rId7" Type="http://schemas.openxmlformats.org/officeDocument/2006/relationships/hyperlink" Target="https://www.tandfonline.com/doi/epub/10.1080/1057610X.2021.1956063?needAccess=true" TargetMode="External"/><Relationship Id="rId2" Type="http://schemas.openxmlformats.org/officeDocument/2006/relationships/hyperlink" Target="https://www.jstor.org/stable/pdf/26918302.pdf?refreqid=excelsior%3A90141788069a84fe26a565238643d8e9" TargetMode="External"/><Relationship Id="rId1" Type="http://schemas.openxmlformats.org/officeDocument/2006/relationships/slideLayout" Target="../slideLayouts/slideLayout2.xml"/><Relationship Id="rId6" Type="http://schemas.openxmlformats.org/officeDocument/2006/relationships/hyperlink" Target="https://visionofhumanity.org/wp-content/uploads/2020/11/GTI-2020-web-1.pdf" TargetMode="External"/><Relationship Id="rId5" Type="http://schemas.openxmlformats.org/officeDocument/2006/relationships/hyperlink" Target="https://christchurchattack.royalcommission.nz/the-report/part-2-context/harmful-behaviours-right-wing-extremism-and-radicalisation/" TargetMode="External"/><Relationship Id="rId4" Type="http://schemas.openxmlformats.org/officeDocument/2006/relationships/hyperlink" Target="https://assets.publishing.service.gov.uk/government/uploads/system/uploads/attachment_data/file/834424/Ben_Lee_-_Overview_of_the_far_right.pdf"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pure-oai.bham.ac.uk/ws/files/39736467/PQ_NATIONAL_ACTION_ChrisAllen_Janary_2017.pdf" TargetMode="External"/><Relationship Id="rId13" Type="http://schemas.openxmlformats.org/officeDocument/2006/relationships/hyperlink" Target="https://smallstepsconsultants.com/the-far-right-threat/how-does-the-far-right-use-the-internet-to-recruit/" TargetMode="External"/><Relationship Id="rId3" Type="http://schemas.openxmlformats.org/officeDocument/2006/relationships/hyperlink" Target="https://www.opendemocracy.net/en/countering-radical-right/many-faces-neo-nazism-uk/" TargetMode="External"/><Relationship Id="rId7" Type="http://schemas.openxmlformats.org/officeDocument/2006/relationships/hyperlink" Target="https://www.theguardian.com/uk-news/2020/jun/09/four-uk-neo-nazis-jailed-for-membership-of-national-action" TargetMode="External"/><Relationship Id="rId12" Type="http://schemas.openxmlformats.org/officeDocument/2006/relationships/hyperlink" Target="https://www.khanacademy.org/humanities/us-history/civil-war-era/reconstruction/a/the-first-kkk" TargetMode="External"/><Relationship Id="rId2" Type="http://schemas.openxmlformats.org/officeDocument/2006/relationships/hyperlink" Target="https://core.ac.uk/download/pdf/42492009.pdf" TargetMode="External"/><Relationship Id="rId1" Type="http://schemas.openxmlformats.org/officeDocument/2006/relationships/slideLayout" Target="../slideLayouts/slideLayout2.xml"/><Relationship Id="rId6" Type="http://schemas.openxmlformats.org/officeDocument/2006/relationships/hyperlink" Target="https://www.bbc.co.uk/news/uk-41414164" TargetMode="External"/><Relationship Id="rId11" Type="http://schemas.openxmlformats.org/officeDocument/2006/relationships/hyperlink" Target="https://www.nationalgeographic.org/article/ku-klux-klan/" TargetMode="External"/><Relationship Id="rId5" Type="http://schemas.openxmlformats.org/officeDocument/2006/relationships/hyperlink" Target="https://www.jstor.org/stable/pdf/26544646.pdf?refreqid=excelsior%3Aa315c4c40cd3c6211f76dfe3b43f1eb5" TargetMode="External"/><Relationship Id="rId10" Type="http://schemas.openxmlformats.org/officeDocument/2006/relationships/hyperlink" Target="https://cwnc.omeka.chass.ncsu.edu/exhibits/show/kkk-methods/background/background" TargetMode="External"/><Relationship Id="rId4" Type="http://schemas.openxmlformats.org/officeDocument/2006/relationships/hyperlink" Target="https://hopenothate.org.uk/research-old/investigations/briefing-national-action/" TargetMode="External"/><Relationship Id="rId9" Type="http://schemas.openxmlformats.org/officeDocument/2006/relationships/hyperlink" Target="https://www.theguardian.com/uk-news/2016/nov/23/thomas-mair-found-guilty-of-jo-cox-murder" TargetMode="External"/><Relationship Id="rId14" Type="http://schemas.openxmlformats.org/officeDocument/2006/relationships/hyperlink" Target="https://www.adl.org/sites/default/files/documents/assets/pdf/combating-hate/The-Consequences-of-Right-Wing-Extremism-on-the-Internet.pdf" TargetMode="External"/></Relationships>
</file>

<file path=ppt/slides/_rels/slide51.xml.rels><?xml version="1.0" encoding="UTF-8" standalone="yes"?>
<Relationships xmlns="http://schemas.openxmlformats.org/package/2006/relationships"><Relationship Id="rId8" Type="http://schemas.openxmlformats.org/officeDocument/2006/relationships/hyperlink" Target="https://www.splcenter.org/fighting-hate/extremist-files/group/knights-ku-klux-klan" TargetMode="External"/><Relationship Id="rId13" Type="http://schemas.openxmlformats.org/officeDocument/2006/relationships/hyperlink" Target="https://assets.publishing.service.gov.uk/government/uploads/system/uploads/attachment_data/file/470088/51859_Cm9148_Accessible.pdf" TargetMode="External"/><Relationship Id="rId3" Type="http://schemas.openxmlformats.org/officeDocument/2006/relationships/hyperlink" Target="https://www.khanacademy.org/humanities/us-history/rise-to-world-power/1920s-america/a/the-reemergence-of-the-kkk" TargetMode="External"/><Relationship Id="rId7" Type="http://schemas.openxmlformats.org/officeDocument/2006/relationships/hyperlink" Target="https://www.readcube.com/articles/10.5130%2Fccs.v10.i3.6026" TargetMode="External"/><Relationship Id="rId12" Type="http://schemas.openxmlformats.org/officeDocument/2006/relationships/hyperlink" Target="https://www.gov.uk/government/publications/proscribed-terror-groups-or-organisations--2/proscribed-terrorist-groups-or-organisations-accessible-version" TargetMode="External"/><Relationship Id="rId2" Type="http://schemas.openxmlformats.org/officeDocument/2006/relationships/hyperlink" Target="https://www.lawfareblog.com/150-years-hate-resurgence-ku-klux-klan" TargetMode="External"/><Relationship Id="rId1" Type="http://schemas.openxmlformats.org/officeDocument/2006/relationships/slideLayout" Target="../slideLayouts/slideLayout2.xml"/><Relationship Id="rId6" Type="http://schemas.openxmlformats.org/officeDocument/2006/relationships/hyperlink" Target="https://credo.library.umass.edu/cgi-bin/pdf.cgi?id=scua:mums312-b009-i215" TargetMode="External"/><Relationship Id="rId11" Type="http://schemas.openxmlformats.org/officeDocument/2006/relationships/hyperlink" Target="https://assets.publishing.service.gov.uk/government/uploads/system/uploads/attachment_data/file/716907/140618_CCS207_CCS0218929798-1_CONTEST_3.0_WEB.pdf" TargetMode="External"/><Relationship Id="rId5" Type="http://schemas.openxmlformats.org/officeDocument/2006/relationships/hyperlink" Target="https://www.pbs.org/wgbh/americanexperience/features/flood-klan/" TargetMode="External"/><Relationship Id="rId10" Type="http://schemas.openxmlformats.org/officeDocument/2006/relationships/hyperlink" Target="https://homeofficemedia.blog.gov.uk/2019/09/20/fact-sheet-right-wing-terrorism/" TargetMode="External"/><Relationship Id="rId4" Type="http://schemas.openxmlformats.org/officeDocument/2006/relationships/hyperlink" Target="https://www.history.com/topics/reconstruction/ku-klux-klan" TargetMode="External"/><Relationship Id="rId9" Type="http://schemas.openxmlformats.org/officeDocument/2006/relationships/hyperlink" Target="https://www.adl.org/sites/default/files/documents/assets/pdf/combating-hate/tattered-robes-state-of-kkk-2016.pdf" TargetMode="External"/></Relationships>
</file>

<file path=ppt/slides/_rels/slide52.xml.rels><?xml version="1.0" encoding="UTF-8" standalone="yes"?>
<Relationships xmlns="http://schemas.openxmlformats.org/package/2006/relationships"><Relationship Id="rId8" Type="http://schemas.openxmlformats.org/officeDocument/2006/relationships/hyperlink" Target="https://journals.sagepub.com/doi/pdf/10.1177/1473779521989349" TargetMode="External"/><Relationship Id="rId3" Type="http://schemas.openxmlformats.org/officeDocument/2006/relationships/hyperlink" Target="https://dam.gcsp.ch/files/2y10xuCSaBlvYTDbinjPokvyDO2XLpn5jG4va93JVUzppqj08EDHwnC" TargetMode="External"/><Relationship Id="rId7" Type="http://schemas.openxmlformats.org/officeDocument/2006/relationships/hyperlink" Target="https://assets.publishing.service.gov.uk/government/uploads/system/uploads/attachment_data/file/263181/ETF_FINAL.pdf" TargetMode="External"/><Relationship Id="rId2" Type="http://schemas.openxmlformats.org/officeDocument/2006/relationships/hyperlink" Target="https://www.tandfonline.com/doi/pdf/10.1080/09546553.2019.1598391?casa_token=MBqQDXhcY7QAAAAA:Ga5iyB586Y_V39H_gtdGznaIhocyN8IOh5jKYeYBD8hT99Us-hrkV6XP1jDuvEOJy3GwV5McaA" TargetMode="External"/><Relationship Id="rId1" Type="http://schemas.openxmlformats.org/officeDocument/2006/relationships/slideLayout" Target="../slideLayouts/slideLayout2.xml"/><Relationship Id="rId6" Type="http://schemas.openxmlformats.org/officeDocument/2006/relationships/hyperlink" Target="https://icct.nl/app/uploads/2019/11/Right-Wing-Extremists-Persistent-Online-Presence.pdf" TargetMode="External"/><Relationship Id="rId11" Type="http://schemas.openxmlformats.org/officeDocument/2006/relationships/hyperlink" Target="https://www.isdglobal.org/wp-content/uploads/2016/03/On_The_Front_Line_Far_RightHANDBOOK.pdf" TargetMode="External"/><Relationship Id="rId5" Type="http://schemas.openxmlformats.org/officeDocument/2006/relationships/hyperlink" Target="https://www.aa.com.tr/en/europe/media-reluctant-to-label-far-right-as-terrorist-report/1448150" TargetMode="External"/><Relationship Id="rId10" Type="http://schemas.openxmlformats.org/officeDocument/2006/relationships/hyperlink" Target="https://rm.coe.int/the-united-kingdom-s-strategy-for-countering-terrorism-june-2018/16808b05f3" TargetMode="External"/><Relationship Id="rId4" Type="http://schemas.openxmlformats.org/officeDocument/2006/relationships/hyperlink" Target="https://ro.ecu.edu.au/cgi/viewcontent.cgi?article=1046&amp;context=asi" TargetMode="External"/><Relationship Id="rId9" Type="http://schemas.openxmlformats.org/officeDocument/2006/relationships/hyperlink" Target="https://homeofficemedia.blog.gov.uk/2018/12/13/factsheet-prevent-and-channel-statistics-2017-2018/"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Triangle 12">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6" descr="Surge in far-right extremism membership in Cornwall and the reality behind  terrorist attacks in UK - Muslim Engagement and Development">
            <a:extLst>
              <a:ext uri="{FF2B5EF4-FFF2-40B4-BE49-F238E27FC236}">
                <a16:creationId xmlns:a16="http://schemas.microsoft.com/office/drawing/2014/main" id="{8903EDF9-FAC9-6DCE-906D-BBC94FDA77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989" r="17788" b="-1"/>
          <a:stretch/>
        </p:blipFill>
        <p:spPr bwMode="auto">
          <a:xfrm>
            <a:off x="620713" y="633413"/>
            <a:ext cx="2157413" cy="2773363"/>
          </a:xfrm>
          <a:custGeom>
            <a:avLst/>
            <a:gdLst/>
            <a:ahLst/>
            <a:cxnLst/>
            <a:rect l="l" t="t" r="r" b="b"/>
            <a:pathLst>
              <a:path w="3958474" h="5046485">
                <a:moveTo>
                  <a:pt x="0" y="0"/>
                </a:moveTo>
                <a:lnTo>
                  <a:pt x="3958474" y="0"/>
                </a:lnTo>
                <a:lnTo>
                  <a:pt x="3958474" y="5046485"/>
                </a:lnTo>
                <a:lnTo>
                  <a:pt x="3743408" y="5043072"/>
                </a:lnTo>
                <a:cubicBezTo>
                  <a:pt x="2663916" y="5019238"/>
                  <a:pt x="1529012" y="4966440"/>
                  <a:pt x="400746" y="4870509"/>
                </a:cubicBezTo>
                <a:lnTo>
                  <a:pt x="0" y="4833533"/>
                </a:lnTo>
                <a:lnTo>
                  <a:pt x="0" y="3734194"/>
                </a:lnTo>
                <a:lnTo>
                  <a:pt x="0" y="3542069"/>
                </a:lnTo>
                <a:lnTo>
                  <a:pt x="0" y="259692"/>
                </a:lnTo>
                <a:close/>
              </a:path>
            </a:pathLst>
          </a:custGeom>
          <a:extLst>
            <a:ext uri="{909E8E84-426E-40DD-AFC4-6F175D3DCCD1}">
              <a14:hiddenFill xmlns:a14="http://schemas.microsoft.com/office/drawing/2010/main">
                <a:solidFill>
                  <a:srgbClr val="FFFFFF"/>
                </a:solidFill>
              </a14:hiddenFill>
            </a:ext>
          </a:extLst>
        </p:spPr>
      </p:pic>
      <p:pic>
        <p:nvPicPr>
          <p:cNvPr id="6" name="Picture 2" descr="What is National Action and why is the neo-Nazi group banned?">
            <a:extLst>
              <a:ext uri="{FF2B5EF4-FFF2-40B4-BE49-F238E27FC236}">
                <a16:creationId xmlns:a16="http://schemas.microsoft.com/office/drawing/2014/main" id="{2F37046D-AE13-2B51-3E40-7B2AE40ABB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739" t="2" r="10745"/>
          <a:stretch/>
        </p:blipFill>
        <p:spPr bwMode="auto">
          <a:xfrm>
            <a:off x="620713" y="3475038"/>
            <a:ext cx="2157413" cy="2744788"/>
          </a:xfrm>
          <a:custGeom>
            <a:avLst/>
            <a:gdLst/>
            <a:ahLst/>
            <a:cxnLst/>
            <a:rect l="l" t="t" r="r" b="b"/>
            <a:pathLst>
              <a:path w="3955366" h="4992389">
                <a:moveTo>
                  <a:pt x="0" y="0"/>
                </a:moveTo>
                <a:lnTo>
                  <a:pt x="3955366" y="0"/>
                </a:lnTo>
                <a:lnTo>
                  <a:pt x="3955366" y="259692"/>
                </a:lnTo>
                <a:lnTo>
                  <a:pt x="3955366" y="3542069"/>
                </a:lnTo>
                <a:lnTo>
                  <a:pt x="3955366" y="3734194"/>
                </a:lnTo>
                <a:lnTo>
                  <a:pt x="3955366" y="4710012"/>
                </a:lnTo>
                <a:lnTo>
                  <a:pt x="3877169" y="4718295"/>
                </a:lnTo>
                <a:cubicBezTo>
                  <a:pt x="2643235" y="4842013"/>
                  <a:pt x="1437401" y="4924737"/>
                  <a:pt x="344352" y="4977342"/>
                </a:cubicBezTo>
                <a:lnTo>
                  <a:pt x="0" y="4992389"/>
                </a:lnTo>
                <a:close/>
              </a:path>
            </a:pathLst>
          </a:custGeom>
          <a:extLst>
            <a:ext uri="{909E8E84-426E-40DD-AFC4-6F175D3DCCD1}">
              <a14:hiddenFill xmlns:a14="http://schemas.microsoft.com/office/drawing/2010/main">
                <a:solidFill>
                  <a:srgbClr val="FFFFFF"/>
                </a:solidFill>
              </a14:hiddenFill>
            </a:ext>
          </a:extLst>
        </p:spPr>
      </p:pic>
      <p:pic>
        <p:nvPicPr>
          <p:cNvPr id="5" name="Picture 4" descr="Right-wing extremism may be on rise, report says - CNN.com">
            <a:extLst>
              <a:ext uri="{FF2B5EF4-FFF2-40B4-BE49-F238E27FC236}">
                <a16:creationId xmlns:a16="http://schemas.microsoft.com/office/drawing/2014/main" id="{EDAC37E2-33A7-E2DB-42F4-7EF094A47D2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4252" t="-440" r="7005" b="440"/>
          <a:stretch/>
        </p:blipFill>
        <p:spPr bwMode="auto">
          <a:xfrm>
            <a:off x="2846388" y="633413"/>
            <a:ext cx="4362450" cy="5586413"/>
          </a:xfrm>
          <a:custGeom>
            <a:avLst/>
            <a:gdLst/>
            <a:ahLst/>
            <a:cxnLst/>
            <a:rect l="l" t="t" r="r" b="b"/>
            <a:pathLst>
              <a:path w="3962329" h="5058957">
                <a:moveTo>
                  <a:pt x="0" y="0"/>
                </a:moveTo>
                <a:lnTo>
                  <a:pt x="3962329" y="0"/>
                </a:lnTo>
                <a:lnTo>
                  <a:pt x="3962329" y="4999418"/>
                </a:lnTo>
                <a:lnTo>
                  <a:pt x="3825931" y="5005378"/>
                </a:lnTo>
                <a:cubicBezTo>
                  <a:pt x="3408112" y="5021775"/>
                  <a:pt x="3011048" y="5033701"/>
                  <a:pt x="2640159" y="5041852"/>
                </a:cubicBezTo>
                <a:cubicBezTo>
                  <a:pt x="1960196" y="5056796"/>
                  <a:pt x="1214161" y="5063417"/>
                  <a:pt x="428230" y="5055739"/>
                </a:cubicBezTo>
                <a:lnTo>
                  <a:pt x="0" y="5048944"/>
                </a:lnTo>
                <a:close/>
              </a:path>
            </a:pathLst>
          </a:cu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1ACA1DD-B342-04A3-4C02-F2C76B42FD3A}"/>
              </a:ext>
            </a:extLst>
          </p:cNvPr>
          <p:cNvSpPr>
            <a:spLocks noGrp="1"/>
          </p:cNvSpPr>
          <p:nvPr>
            <p:ph type="ctrTitle"/>
          </p:nvPr>
        </p:nvSpPr>
        <p:spPr>
          <a:xfrm>
            <a:off x="8052497" y="1056640"/>
            <a:ext cx="3197660" cy="2618173"/>
          </a:xfrm>
        </p:spPr>
        <p:txBody>
          <a:bodyPr anchor="b">
            <a:normAutofit/>
          </a:bodyPr>
          <a:lstStyle/>
          <a:p>
            <a:pPr algn="l"/>
            <a:r>
              <a:rPr lang="en-GB" sz="6100" dirty="0"/>
              <a:t>Policing Terrorism</a:t>
            </a:r>
          </a:p>
        </p:txBody>
      </p:sp>
      <p:sp>
        <p:nvSpPr>
          <p:cNvPr id="3" name="Subtitle 2">
            <a:extLst>
              <a:ext uri="{FF2B5EF4-FFF2-40B4-BE49-F238E27FC236}">
                <a16:creationId xmlns:a16="http://schemas.microsoft.com/office/drawing/2014/main" id="{35A25810-69C5-FDF6-972E-405404198772}"/>
              </a:ext>
            </a:extLst>
          </p:cNvPr>
          <p:cNvSpPr>
            <a:spLocks noGrp="1"/>
          </p:cNvSpPr>
          <p:nvPr>
            <p:ph type="subTitle" idx="1"/>
          </p:nvPr>
        </p:nvSpPr>
        <p:spPr>
          <a:xfrm>
            <a:off x="8052496" y="3952568"/>
            <a:ext cx="2705619" cy="1111706"/>
          </a:xfrm>
        </p:spPr>
        <p:txBody>
          <a:bodyPr anchor="t">
            <a:normAutofit fontScale="92500"/>
          </a:bodyPr>
          <a:lstStyle/>
          <a:p>
            <a:pPr algn="l"/>
            <a:r>
              <a:rPr lang="en-GB" sz="1800" dirty="0"/>
              <a:t>Week 5 – Right Wing Terror</a:t>
            </a:r>
          </a:p>
          <a:p>
            <a:pPr algn="l"/>
            <a:r>
              <a:rPr lang="en-GB" sz="1800" dirty="0" err="1"/>
              <a:t>Dr.</a:t>
            </a:r>
            <a:r>
              <a:rPr lang="en-GB" sz="1800" dirty="0"/>
              <a:t> Luke Roach</a:t>
            </a:r>
          </a:p>
          <a:p>
            <a:pPr algn="l"/>
            <a:r>
              <a:rPr lang="en-GB" sz="1800" dirty="0"/>
              <a:t>l.roach@uwtsd.ac.uk</a:t>
            </a:r>
          </a:p>
        </p:txBody>
      </p:sp>
    </p:spTree>
    <p:extLst>
      <p:ext uri="{BB962C8B-B14F-4D97-AF65-F5344CB8AC3E}">
        <p14:creationId xmlns:p14="http://schemas.microsoft.com/office/powerpoint/2010/main" val="1188442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2324EC-25D9-AFEB-3B07-F158A396772C}"/>
              </a:ext>
            </a:extLst>
          </p:cNvPr>
          <p:cNvSpPr>
            <a:spLocks noGrp="1"/>
          </p:cNvSpPr>
          <p:nvPr>
            <p:ph type="title"/>
          </p:nvPr>
        </p:nvSpPr>
        <p:spPr>
          <a:xfrm>
            <a:off x="1075767" y="1188637"/>
            <a:ext cx="2988234" cy="4480726"/>
          </a:xfrm>
        </p:spPr>
        <p:txBody>
          <a:bodyPr>
            <a:normAutofit/>
          </a:bodyPr>
          <a:lstStyle/>
          <a:p>
            <a:pPr algn="r"/>
            <a:r>
              <a:rPr lang="en-GB" sz="6600"/>
              <a:t>Aims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0431A9C-DF2B-4D29-E03E-DC2391406997}"/>
              </a:ext>
            </a:extLst>
          </p:cNvPr>
          <p:cNvSpPr>
            <a:spLocks noGrp="1"/>
          </p:cNvSpPr>
          <p:nvPr>
            <p:ph idx="1"/>
          </p:nvPr>
        </p:nvSpPr>
        <p:spPr>
          <a:xfrm>
            <a:off x="5255260" y="1648870"/>
            <a:ext cx="4702848" cy="3560260"/>
          </a:xfrm>
        </p:spPr>
        <p:txBody>
          <a:bodyPr anchor="ctr">
            <a:normAutofit/>
          </a:bodyPr>
          <a:lstStyle/>
          <a:p>
            <a:r>
              <a:rPr lang="en-GB" sz="2400" dirty="0"/>
              <a:t>To establish what is right wing terrorism by looking at two examples.</a:t>
            </a:r>
            <a:endParaRPr lang="en-US" sz="2400" dirty="0"/>
          </a:p>
          <a:p>
            <a:r>
              <a:rPr lang="en-GB" sz="2400" dirty="0"/>
              <a:t>Consider the UK’s response to RWT and the definitional challenges.</a:t>
            </a:r>
            <a:endParaRPr lang="en-US" sz="2400" dirty="0"/>
          </a:p>
        </p:txBody>
      </p:sp>
    </p:spTree>
    <p:extLst>
      <p:ext uri="{BB962C8B-B14F-4D97-AF65-F5344CB8AC3E}">
        <p14:creationId xmlns:p14="http://schemas.microsoft.com/office/powerpoint/2010/main" val="3116407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87A0D8-5AED-8B0D-091F-46F8E6BD190B}"/>
              </a:ext>
            </a:extLst>
          </p:cNvPr>
          <p:cNvSpPr>
            <a:spLocks noGrp="1"/>
          </p:cNvSpPr>
          <p:nvPr>
            <p:ph type="title"/>
          </p:nvPr>
        </p:nvSpPr>
        <p:spPr>
          <a:xfrm>
            <a:off x="1285240" y="1050595"/>
            <a:ext cx="8074815" cy="1618489"/>
          </a:xfrm>
        </p:spPr>
        <p:txBody>
          <a:bodyPr anchor="ctr">
            <a:normAutofit/>
          </a:bodyPr>
          <a:lstStyle/>
          <a:p>
            <a:r>
              <a:rPr lang="en-GB" sz="7200"/>
              <a:t>Objectives</a:t>
            </a:r>
          </a:p>
        </p:txBody>
      </p:sp>
      <p:sp>
        <p:nvSpPr>
          <p:cNvPr id="3" name="Content Placeholder 2">
            <a:extLst>
              <a:ext uri="{FF2B5EF4-FFF2-40B4-BE49-F238E27FC236}">
                <a16:creationId xmlns:a16="http://schemas.microsoft.com/office/drawing/2014/main" id="{E341143E-22CC-2603-E2AC-413BB6E20448}"/>
              </a:ext>
            </a:extLst>
          </p:cNvPr>
          <p:cNvSpPr>
            <a:spLocks noGrp="1"/>
          </p:cNvSpPr>
          <p:nvPr>
            <p:ph idx="1"/>
          </p:nvPr>
        </p:nvSpPr>
        <p:spPr>
          <a:xfrm>
            <a:off x="1285240" y="2969469"/>
            <a:ext cx="8074815" cy="2800395"/>
          </a:xfrm>
        </p:spPr>
        <p:txBody>
          <a:bodyPr anchor="t">
            <a:normAutofit/>
          </a:bodyPr>
          <a:lstStyle/>
          <a:p>
            <a:r>
              <a:rPr lang="en-GB" sz="2200"/>
              <a:t>Identify – what right wing terrorism is and the issue of RWT.</a:t>
            </a:r>
            <a:endParaRPr lang="en-US" sz="2200"/>
          </a:p>
          <a:p>
            <a:r>
              <a:rPr lang="en-GB" sz="2200"/>
              <a:t>Establish – right wing terrorists' overall ideologies, motives and goals.</a:t>
            </a:r>
            <a:endParaRPr lang="en-US" sz="2200"/>
          </a:p>
          <a:p>
            <a:r>
              <a:rPr lang="en-GB" sz="2200"/>
              <a:t>Examine - two examples of right-wing terrorism: National Action and the Ku Klux Klan.</a:t>
            </a:r>
            <a:endParaRPr lang="en-US" sz="2200"/>
          </a:p>
          <a:p>
            <a:r>
              <a:rPr lang="en-GB" sz="2200"/>
              <a:t>Explore – the response to right wing terrorism by the UK.</a:t>
            </a:r>
            <a:endParaRPr lang="en-US" sz="2200"/>
          </a:p>
          <a:p>
            <a:r>
              <a:rPr lang="en-GB" sz="2200"/>
              <a:t>Distinguish – how right-wing terrorists utilise the internet.</a:t>
            </a:r>
            <a:endParaRPr lang="en-US" sz="2200"/>
          </a:p>
          <a:p>
            <a:endParaRPr lang="en-GB" sz="2200"/>
          </a:p>
        </p:txBody>
      </p:sp>
    </p:spTree>
    <p:extLst>
      <p:ext uri="{BB962C8B-B14F-4D97-AF65-F5344CB8AC3E}">
        <p14:creationId xmlns:p14="http://schemas.microsoft.com/office/powerpoint/2010/main" val="1662653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2F3746-553B-660F-05C5-68842216C9CC}"/>
              </a:ext>
            </a:extLst>
          </p:cNvPr>
          <p:cNvSpPr>
            <a:spLocks noGrp="1"/>
          </p:cNvSpPr>
          <p:nvPr>
            <p:ph type="title"/>
          </p:nvPr>
        </p:nvSpPr>
        <p:spPr>
          <a:xfrm>
            <a:off x="1075767" y="1188637"/>
            <a:ext cx="2988234" cy="4480726"/>
          </a:xfrm>
        </p:spPr>
        <p:txBody>
          <a:bodyPr>
            <a:normAutofit/>
          </a:bodyPr>
          <a:lstStyle/>
          <a:p>
            <a:pPr algn="r"/>
            <a:r>
              <a:rPr lang="en-GB" sz="5100"/>
              <a:t>What is Right Wing Terrorism?</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65A38C9-A6A9-1711-61B4-59E8A39F0731}"/>
              </a:ext>
            </a:extLst>
          </p:cNvPr>
          <p:cNvSpPr>
            <a:spLocks noGrp="1"/>
          </p:cNvSpPr>
          <p:nvPr>
            <p:ph idx="1"/>
          </p:nvPr>
        </p:nvSpPr>
        <p:spPr>
          <a:xfrm>
            <a:off x="4942707" y="976184"/>
            <a:ext cx="6173518" cy="4967416"/>
          </a:xfrm>
        </p:spPr>
        <p:txBody>
          <a:bodyPr anchor="ctr">
            <a:normAutofit fontScale="92500" lnSpcReduction="20000"/>
          </a:bodyPr>
          <a:lstStyle/>
          <a:p>
            <a:r>
              <a:rPr lang="en-GB" dirty="0"/>
              <a:t>“Far-right” refers to a political ideology that is centred on one  or more of the following elements: strident nationalism (usually radical or exclusivist in some fashion), fascism, racism, anti-Semitism, anti-immigration, chauvinism, nativism and xenophobia (Institute for Economics and Peace).</a:t>
            </a:r>
            <a:endParaRPr lang="en-US" dirty="0"/>
          </a:p>
          <a:p>
            <a:r>
              <a:rPr lang="en-GB" dirty="0" err="1"/>
              <a:t>Ravndal</a:t>
            </a:r>
            <a:r>
              <a:rPr lang="en-GB" dirty="0"/>
              <a:t> and </a:t>
            </a:r>
            <a:r>
              <a:rPr lang="en-GB" dirty="0" err="1"/>
              <a:t>Bjorgo</a:t>
            </a:r>
            <a:r>
              <a:rPr lang="en-GB" dirty="0"/>
              <a:t> (2018) consider ’far-right’ an over-arching term that includes a range of ideologies encompassing of both the radical right and extreme right and holds the narrative that there is a racial and/or cultural threat to a native group arising from perceived alien groups in society.</a:t>
            </a:r>
          </a:p>
        </p:txBody>
      </p:sp>
    </p:spTree>
    <p:extLst>
      <p:ext uri="{BB962C8B-B14F-4D97-AF65-F5344CB8AC3E}">
        <p14:creationId xmlns:p14="http://schemas.microsoft.com/office/powerpoint/2010/main" val="1113884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efining Terrorism | Uttryck Magazine">
            <a:extLst>
              <a:ext uri="{FF2B5EF4-FFF2-40B4-BE49-F238E27FC236}">
                <a16:creationId xmlns:a16="http://schemas.microsoft.com/office/drawing/2014/main" id="{13600767-AB69-24DE-3F06-44B5AD868A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9" r="2920"/>
          <a:stretch/>
        </p:blipFill>
        <p:spPr bwMode="auto">
          <a:xfrm>
            <a:off x="621676" y="938403"/>
            <a:ext cx="3874124" cy="20146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Violent Extremism is Your Concern – I am Mindanao: PeaceSkwela">
            <a:extLst>
              <a:ext uri="{FF2B5EF4-FFF2-40B4-BE49-F238E27FC236}">
                <a16:creationId xmlns:a16="http://schemas.microsoft.com/office/drawing/2014/main" id="{4BA1F729-EFBA-581A-9627-55B3AC109A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042" b="-2"/>
          <a:stretch/>
        </p:blipFill>
        <p:spPr bwMode="auto">
          <a:xfrm>
            <a:off x="864726" y="3586297"/>
            <a:ext cx="3388023" cy="2644860"/>
          </a:xfrm>
          <a:prstGeom prst="rect">
            <a:avLst/>
          </a:prstGeom>
          <a:noFill/>
          <a:extLst>
            <a:ext uri="{909E8E84-426E-40DD-AFC4-6F175D3DCCD1}">
              <a14:hiddenFill xmlns:a14="http://schemas.microsoft.com/office/drawing/2010/main">
                <a:solidFill>
                  <a:srgbClr val="FFFFFF"/>
                </a:solidFill>
              </a14:hiddenFill>
            </a:ext>
          </a:extLst>
        </p:spPr>
      </p:pic>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029" y="623275"/>
            <a:ext cx="6570797"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900ABC-C533-FA8A-BA42-C66730024E72}"/>
              </a:ext>
            </a:extLst>
          </p:cNvPr>
          <p:cNvSpPr>
            <a:spLocks noGrp="1"/>
          </p:cNvSpPr>
          <p:nvPr>
            <p:ph type="title"/>
          </p:nvPr>
        </p:nvSpPr>
        <p:spPr>
          <a:xfrm>
            <a:off x="5465660" y="872044"/>
            <a:ext cx="5642312" cy="1304960"/>
          </a:xfrm>
        </p:spPr>
        <p:txBody>
          <a:bodyPr>
            <a:normAutofit/>
          </a:bodyPr>
          <a:lstStyle/>
          <a:p>
            <a:r>
              <a:rPr lang="en-GB" sz="4200" dirty="0"/>
              <a:t>Challenges with defining Right Wing Terrorism</a:t>
            </a:r>
          </a:p>
        </p:txBody>
      </p:sp>
      <p:sp>
        <p:nvSpPr>
          <p:cNvPr id="3" name="Content Placeholder 2">
            <a:extLst>
              <a:ext uri="{FF2B5EF4-FFF2-40B4-BE49-F238E27FC236}">
                <a16:creationId xmlns:a16="http://schemas.microsoft.com/office/drawing/2014/main" id="{83ADCDD0-870D-BF3B-6F15-6D4FE3FF4562}"/>
              </a:ext>
            </a:extLst>
          </p:cNvPr>
          <p:cNvSpPr>
            <a:spLocks noGrp="1"/>
          </p:cNvSpPr>
          <p:nvPr>
            <p:ph idx="1"/>
          </p:nvPr>
        </p:nvSpPr>
        <p:spPr>
          <a:xfrm>
            <a:off x="4976029" y="2177003"/>
            <a:ext cx="6570797" cy="4054153"/>
          </a:xfrm>
        </p:spPr>
        <p:txBody>
          <a:bodyPr anchor="t">
            <a:normAutofit/>
          </a:bodyPr>
          <a:lstStyle/>
          <a:p>
            <a:r>
              <a:rPr lang="en-GB" sz="2000" dirty="0"/>
              <a:t>Lack of academic consensus when defining far-right or right wing terrorism.</a:t>
            </a:r>
          </a:p>
          <a:p>
            <a:r>
              <a:rPr lang="en-GB" sz="2000" dirty="0"/>
              <a:t>In academia and policy – the terms ‘far-right extremism’ and ‘far right terrorism’ are used interchangeably.</a:t>
            </a:r>
          </a:p>
          <a:p>
            <a:r>
              <a:rPr lang="en-GB" sz="2000" dirty="0"/>
              <a:t>Extremism – “the vocal or active opposition to our fundamental values, including democracy, the rule of law, individual liberty and the mutual respect and tolerance of different faiths and beliefs.”  (HM Government, 2015, p. 9).</a:t>
            </a:r>
          </a:p>
          <a:p>
            <a:r>
              <a:rPr lang="en-GB" sz="2000" dirty="0"/>
              <a:t>UK’s definition of extremism can promote Islamophobia due to unclear wording.</a:t>
            </a:r>
          </a:p>
          <a:p>
            <a:r>
              <a:rPr lang="en-GB" sz="2000" u="sng" dirty="0"/>
              <a:t>Discussion: what effect does this have on understanding right-wing terrorism.</a:t>
            </a:r>
          </a:p>
        </p:txBody>
      </p:sp>
    </p:spTree>
    <p:extLst>
      <p:ext uri="{BB962C8B-B14F-4D97-AF65-F5344CB8AC3E}">
        <p14:creationId xmlns:p14="http://schemas.microsoft.com/office/powerpoint/2010/main" val="4115847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E8B042-43ED-7DF9-0F54-AF48278C8CEB}"/>
              </a:ext>
            </a:extLst>
          </p:cNvPr>
          <p:cNvSpPr>
            <a:spLocks noGrp="1"/>
          </p:cNvSpPr>
          <p:nvPr>
            <p:ph type="title"/>
          </p:nvPr>
        </p:nvSpPr>
        <p:spPr>
          <a:xfrm>
            <a:off x="1075767" y="1188637"/>
            <a:ext cx="2988234" cy="4480726"/>
          </a:xfrm>
        </p:spPr>
        <p:txBody>
          <a:bodyPr>
            <a:normAutofit/>
          </a:bodyPr>
          <a:lstStyle/>
          <a:p>
            <a:pPr algn="r"/>
            <a:r>
              <a:rPr lang="en-GB" sz="6600"/>
              <a:t>Task</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CAD099F-8AED-15EA-ECBC-945A6F1B9074}"/>
              </a:ext>
            </a:extLst>
          </p:cNvPr>
          <p:cNvSpPr>
            <a:spLocks noGrp="1"/>
          </p:cNvSpPr>
          <p:nvPr>
            <p:ph idx="1"/>
          </p:nvPr>
        </p:nvSpPr>
        <p:spPr>
          <a:xfrm>
            <a:off x="5255260" y="1648870"/>
            <a:ext cx="4702848" cy="3560260"/>
          </a:xfrm>
        </p:spPr>
        <p:txBody>
          <a:bodyPr anchor="ctr">
            <a:normAutofit/>
          </a:bodyPr>
          <a:lstStyle/>
          <a:p>
            <a:r>
              <a:rPr lang="en-GB" sz="3200" u="none" dirty="0"/>
              <a:t>What are the issues using ‘terrorism’ and ‘extremism’ interchangeably?</a:t>
            </a:r>
            <a:endParaRPr lang="en-US" sz="3200" u="none" dirty="0"/>
          </a:p>
          <a:p>
            <a:r>
              <a:rPr lang="en-GB" sz="3200" u="none" dirty="0"/>
              <a:t>How does this effect understanding of right-wing terrorism?</a:t>
            </a:r>
            <a:endParaRPr lang="en-US" sz="3200" u="none" dirty="0"/>
          </a:p>
        </p:txBody>
      </p:sp>
    </p:spTree>
    <p:extLst>
      <p:ext uri="{BB962C8B-B14F-4D97-AF65-F5344CB8AC3E}">
        <p14:creationId xmlns:p14="http://schemas.microsoft.com/office/powerpoint/2010/main" val="1694537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E12895-1C7F-D35D-69D7-0188607558B3}"/>
              </a:ext>
            </a:extLst>
          </p:cNvPr>
          <p:cNvSpPr>
            <a:spLocks noGrp="1"/>
          </p:cNvSpPr>
          <p:nvPr>
            <p:ph type="title"/>
          </p:nvPr>
        </p:nvSpPr>
        <p:spPr>
          <a:xfrm>
            <a:off x="1285240" y="1050596"/>
            <a:ext cx="9539279" cy="1148908"/>
          </a:xfrm>
        </p:spPr>
        <p:txBody>
          <a:bodyPr anchor="ctr">
            <a:normAutofit fontScale="90000"/>
          </a:bodyPr>
          <a:lstStyle/>
          <a:p>
            <a:r>
              <a:rPr lang="en-GB" sz="5000" dirty="0"/>
              <a:t>Problems using ‘terrorism’ and ’extremism’ interchangeably</a:t>
            </a:r>
          </a:p>
        </p:txBody>
      </p:sp>
      <p:sp>
        <p:nvSpPr>
          <p:cNvPr id="3" name="Content Placeholder 2">
            <a:extLst>
              <a:ext uri="{FF2B5EF4-FFF2-40B4-BE49-F238E27FC236}">
                <a16:creationId xmlns:a16="http://schemas.microsoft.com/office/drawing/2014/main" id="{B99B2750-6CC8-0617-283B-2EEA054C2DCF}"/>
              </a:ext>
            </a:extLst>
          </p:cNvPr>
          <p:cNvSpPr>
            <a:spLocks noGrp="1"/>
          </p:cNvSpPr>
          <p:nvPr>
            <p:ph idx="1"/>
          </p:nvPr>
        </p:nvSpPr>
        <p:spPr>
          <a:xfrm>
            <a:off x="1285240" y="2360141"/>
            <a:ext cx="9835841" cy="3558745"/>
          </a:xfrm>
        </p:spPr>
        <p:txBody>
          <a:bodyPr anchor="t">
            <a:normAutofit fontScale="92500" lnSpcReduction="20000"/>
          </a:bodyPr>
          <a:lstStyle/>
          <a:p>
            <a:r>
              <a:rPr lang="en-GB" dirty="0"/>
              <a:t>Violent extremism is defined as ‘’the beliefs and actions of people who support or use violence to achieve ideological, religious and political goals’’.</a:t>
            </a:r>
            <a:br>
              <a:rPr lang="en-GB" dirty="0"/>
            </a:br>
            <a:r>
              <a:rPr lang="en-GB" dirty="0"/>
              <a:t>		(Attorney-General’s Department, 2011).</a:t>
            </a:r>
          </a:p>
          <a:p>
            <a:endParaRPr lang="en-GB" dirty="0"/>
          </a:p>
          <a:p>
            <a:r>
              <a:rPr lang="en-GB" dirty="0"/>
              <a:t>Terrorism is defined in the UK as the use or threat of action to influence the government or intimidate the public for the purpose of advancing political, religious, racial or ideological causes.</a:t>
            </a:r>
          </a:p>
          <a:p>
            <a:endParaRPr lang="en-GB" dirty="0"/>
          </a:p>
          <a:p>
            <a:r>
              <a:rPr lang="en-GB" dirty="0"/>
              <a:t>Adds to the confusion – violent extremism is a synonym for terrorism?</a:t>
            </a:r>
          </a:p>
        </p:txBody>
      </p:sp>
    </p:spTree>
    <p:extLst>
      <p:ext uri="{BB962C8B-B14F-4D97-AF65-F5344CB8AC3E}">
        <p14:creationId xmlns:p14="http://schemas.microsoft.com/office/powerpoint/2010/main" val="3313851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4" descr="Chart, diagram&#10;&#10;Description automatically generated">
            <a:extLst>
              <a:ext uri="{FF2B5EF4-FFF2-40B4-BE49-F238E27FC236}">
                <a16:creationId xmlns:a16="http://schemas.microsoft.com/office/drawing/2014/main" id="{488230DC-C886-622B-198C-7233F5275BF0}"/>
              </a:ext>
            </a:extLst>
          </p:cNvPr>
          <p:cNvPicPr>
            <a:picLocks noGrp="1" noChangeAspect="1"/>
          </p:cNvPicPr>
          <p:nvPr>
            <p:ph idx="1"/>
          </p:nvPr>
        </p:nvPicPr>
        <p:blipFill>
          <a:blip r:embed="rId2"/>
          <a:stretch>
            <a:fillRect/>
          </a:stretch>
        </p:blipFill>
        <p:spPr>
          <a:xfrm>
            <a:off x="621675" y="1516251"/>
            <a:ext cx="6589537" cy="3821930"/>
          </a:xfrm>
          <a:prstGeom prst="rect">
            <a:avLst/>
          </a:prstGeom>
        </p:spPr>
      </p:pic>
      <p:sp>
        <p:nvSpPr>
          <p:cNvPr id="11" name="Right Triangle 10">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3" y="623275"/>
            <a:ext cx="401217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60D94-4F69-E296-5E2E-79BC2D145FEB}"/>
              </a:ext>
            </a:extLst>
          </p:cNvPr>
          <p:cNvSpPr>
            <a:spLocks noGrp="1"/>
          </p:cNvSpPr>
          <p:nvPr>
            <p:ph type="title"/>
          </p:nvPr>
        </p:nvSpPr>
        <p:spPr>
          <a:xfrm>
            <a:off x="8052497" y="1056640"/>
            <a:ext cx="3197660" cy="3125746"/>
          </a:xfrm>
        </p:spPr>
        <p:txBody>
          <a:bodyPr vert="horz" lIns="91440" tIns="45720" rIns="91440" bIns="45720" rtlCol="0" anchor="b">
            <a:normAutofit/>
          </a:bodyPr>
          <a:lstStyle/>
          <a:p>
            <a:r>
              <a:rPr lang="en-US" sz="5000" kern="1200">
                <a:solidFill>
                  <a:schemeClr val="tx1"/>
                </a:solidFill>
                <a:latin typeface="+mj-lt"/>
                <a:ea typeface="+mj-ea"/>
                <a:cs typeface="+mj-cs"/>
              </a:rPr>
              <a:t>The issue of Right-Wing Terrorism</a:t>
            </a:r>
          </a:p>
        </p:txBody>
      </p:sp>
    </p:spTree>
    <p:extLst>
      <p:ext uri="{BB962C8B-B14F-4D97-AF65-F5344CB8AC3E}">
        <p14:creationId xmlns:p14="http://schemas.microsoft.com/office/powerpoint/2010/main" val="1997387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A9EB45-A00D-DF9C-9385-F3BAAB1EEE02}"/>
              </a:ext>
            </a:extLst>
          </p:cNvPr>
          <p:cNvSpPr>
            <a:spLocks noGrp="1"/>
          </p:cNvSpPr>
          <p:nvPr>
            <p:ph type="title"/>
          </p:nvPr>
        </p:nvSpPr>
        <p:spPr>
          <a:xfrm>
            <a:off x="1075767" y="1188637"/>
            <a:ext cx="2988234" cy="4480726"/>
          </a:xfrm>
        </p:spPr>
        <p:txBody>
          <a:bodyPr>
            <a:normAutofit/>
          </a:bodyPr>
          <a:lstStyle/>
          <a:p>
            <a:pPr algn="r"/>
            <a:r>
              <a:rPr lang="en-US" sz="5600"/>
              <a:t>The issue of Right-Wing Terrorism</a:t>
            </a:r>
            <a:endParaRPr lang="en-GB" sz="56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E5DB3F3-D862-0F9D-44AA-5D2547F3819B}"/>
              </a:ext>
            </a:extLst>
          </p:cNvPr>
          <p:cNvSpPr>
            <a:spLocks noGrp="1"/>
          </p:cNvSpPr>
          <p:nvPr>
            <p:ph idx="1"/>
          </p:nvPr>
        </p:nvSpPr>
        <p:spPr>
          <a:xfrm>
            <a:off x="5244593" y="1188637"/>
            <a:ext cx="5871622" cy="4480726"/>
          </a:xfrm>
        </p:spPr>
        <p:txBody>
          <a:bodyPr anchor="ctr">
            <a:normAutofit fontScale="92500" lnSpcReduction="20000"/>
          </a:bodyPr>
          <a:lstStyle/>
          <a:p>
            <a:pPr marL="0" indent="0" defTabSz="914400">
              <a:spcAft>
                <a:spcPts val="600"/>
              </a:spcAft>
              <a:buClr>
                <a:srgbClr val="FA9534"/>
              </a:buClr>
              <a:buSzPct val="110000"/>
              <a:buNone/>
            </a:pPr>
            <a:r>
              <a:rPr lang="en-US" sz="2400" dirty="0"/>
              <a:t>Institute for Economics &amp; Peace (2020) :</a:t>
            </a:r>
          </a:p>
          <a:p>
            <a:pPr indent="-228600" defTabSz="914400">
              <a:spcAft>
                <a:spcPts val="600"/>
              </a:spcAft>
              <a:buClr>
                <a:srgbClr val="FA9534"/>
              </a:buClr>
              <a:buSzPct val="110000"/>
              <a:buFont typeface="Wingdings" panose="05000000000000000000" pitchFamily="2" charset="2"/>
              <a:buChar char="§"/>
            </a:pPr>
            <a:r>
              <a:rPr lang="en-US" sz="2400" dirty="0"/>
              <a:t>“One of the more worrying trends in the last five years is the surge in</a:t>
            </a:r>
            <a:br>
              <a:rPr lang="en-US" sz="2400" dirty="0"/>
            </a:br>
            <a:r>
              <a:rPr lang="en-US" sz="2400" dirty="0"/>
              <a:t>far right political terrorism”</a:t>
            </a:r>
          </a:p>
          <a:p>
            <a:pPr indent="-228600" defTabSz="914400">
              <a:spcAft>
                <a:spcPts val="600"/>
              </a:spcAft>
              <a:buClr>
                <a:srgbClr val="FA9534"/>
              </a:buClr>
              <a:buSzPct val="110000"/>
              <a:buFont typeface="Wingdings" panose="05000000000000000000" pitchFamily="2" charset="2"/>
              <a:buChar char="§"/>
            </a:pPr>
            <a:endParaRPr lang="en-US" sz="2400" dirty="0"/>
          </a:p>
          <a:p>
            <a:pPr indent="-228600" defTabSz="914400">
              <a:spcAft>
                <a:spcPts val="600"/>
              </a:spcAft>
              <a:buClr>
                <a:srgbClr val="FA9534"/>
              </a:buClr>
              <a:buSzPct val="110000"/>
              <a:buFont typeface="Wingdings" panose="05000000000000000000" pitchFamily="2" charset="2"/>
              <a:buChar char="§"/>
            </a:pPr>
            <a:r>
              <a:rPr lang="en-US" sz="2400" dirty="0"/>
              <a:t>“far-right attacks have increased by 250 percent since 2014, with deaths </a:t>
            </a:r>
            <a:br>
              <a:rPr lang="en-US" sz="2400" dirty="0"/>
            </a:br>
            <a:r>
              <a:rPr lang="en-US" sz="2400" dirty="0"/>
              <a:t>increasing by 709 per cent over the same period”</a:t>
            </a:r>
            <a:br>
              <a:rPr lang="en-US" sz="2400" dirty="0"/>
            </a:br>
            <a:br>
              <a:rPr lang="en-US" sz="2400" dirty="0"/>
            </a:br>
            <a:br>
              <a:rPr lang="en-US" sz="2400" dirty="0"/>
            </a:br>
            <a:r>
              <a:rPr lang="en-US" sz="2400" dirty="0"/>
              <a:t>Growing issue – between 2002-2014 far-right terror accounted for 14% of the total attacks in the West. By 2019 that percentage has risen to 46%.</a:t>
            </a:r>
          </a:p>
        </p:txBody>
      </p:sp>
    </p:spTree>
    <p:extLst>
      <p:ext uri="{BB962C8B-B14F-4D97-AF65-F5344CB8AC3E}">
        <p14:creationId xmlns:p14="http://schemas.microsoft.com/office/powerpoint/2010/main" val="458707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82989-0E3C-B1FC-FE1E-9615F98EB854}"/>
              </a:ext>
            </a:extLst>
          </p:cNvPr>
          <p:cNvSpPr>
            <a:spLocks noGrp="1"/>
          </p:cNvSpPr>
          <p:nvPr>
            <p:ph type="title"/>
          </p:nvPr>
        </p:nvSpPr>
        <p:spPr>
          <a:xfrm>
            <a:off x="838200" y="2340430"/>
            <a:ext cx="4245429" cy="2206364"/>
          </a:xfrm>
        </p:spPr>
        <p:txBody>
          <a:bodyPr vert="horz" lIns="91440" tIns="45720" rIns="91440" bIns="45720" rtlCol="0" anchor="ctr">
            <a:normAutofit/>
          </a:bodyPr>
          <a:lstStyle/>
          <a:p>
            <a:endParaRPr lang="en-US" sz="4400" kern="1200">
              <a:solidFill>
                <a:schemeClr val="tx1"/>
              </a:solidFill>
              <a:latin typeface="+mj-lt"/>
              <a:ea typeface="+mj-ea"/>
              <a:cs typeface="+mj-cs"/>
            </a:endParaRPr>
          </a:p>
        </p:txBody>
      </p:sp>
      <p:sp>
        <p:nvSpPr>
          <p:cNvPr id="9" name="Freeform 5">
            <a:extLst>
              <a:ext uri="{FF2B5EF4-FFF2-40B4-BE49-F238E27FC236}">
                <a16:creationId xmlns:a16="http://schemas.microsoft.com/office/drawing/2014/main" id="{AF1E5E62-9EB9-408E-AE53-A04A4C811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920619" cy="2130951"/>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3" descr="The rise of the extreme far-right in Britain - BBC Newsnight">
            <a:hlinkClick r:id="" action="ppaction://media"/>
            <a:extLst>
              <a:ext uri="{FF2B5EF4-FFF2-40B4-BE49-F238E27FC236}">
                <a16:creationId xmlns:a16="http://schemas.microsoft.com/office/drawing/2014/main" id="{DB8E9909-7BF1-12E5-2189-31C8B49B7ACB}"/>
              </a:ext>
            </a:extLst>
          </p:cNvPr>
          <p:cNvPicPr>
            <a:picLocks noGrp="1" noRot="1" noChangeAspect="1"/>
          </p:cNvPicPr>
          <p:nvPr>
            <p:ph idx="1"/>
            <a:videoFile r:link="rId1"/>
          </p:nvPr>
        </p:nvPicPr>
        <p:blipFill>
          <a:blip r:embed="rId3"/>
          <a:stretch>
            <a:fillRect/>
          </a:stretch>
        </p:blipFill>
        <p:spPr>
          <a:xfrm>
            <a:off x="6085115" y="954254"/>
            <a:ext cx="5466806" cy="3088745"/>
          </a:xfrm>
          <a:prstGeom prst="rect">
            <a:avLst/>
          </a:prstGeom>
        </p:spPr>
      </p:pic>
      <p:sp>
        <p:nvSpPr>
          <p:cNvPr id="11" name="Freeform 7">
            <a:extLst>
              <a:ext uri="{FF2B5EF4-FFF2-40B4-BE49-F238E27FC236}">
                <a16:creationId xmlns:a16="http://schemas.microsoft.com/office/drawing/2014/main" id="{9C5704B2-7C5B-4738-AF0D-4A2756A6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4683319"/>
            <a:ext cx="5925190" cy="2174681"/>
          </a:xfrm>
          <a:custGeom>
            <a:avLst/>
            <a:gdLst>
              <a:gd name="connsiteX0" fmla="*/ 1007162 w 5925190"/>
              <a:gd name="connsiteY0" fmla="*/ 0 h 2174681"/>
              <a:gd name="connsiteX1" fmla="*/ 5925190 w 5925190"/>
              <a:gd name="connsiteY1" fmla="*/ 0 h 2174681"/>
              <a:gd name="connsiteX2" fmla="*/ 5925190 w 5925190"/>
              <a:gd name="connsiteY2" fmla="*/ 2174681 h 2174681"/>
              <a:gd name="connsiteX3" fmla="*/ 0 w 5925190"/>
              <a:gd name="connsiteY3" fmla="*/ 2174681 h 2174681"/>
            </a:gdLst>
            <a:ahLst/>
            <a:cxnLst>
              <a:cxn ang="0">
                <a:pos x="connsiteX0" y="connsiteY0"/>
              </a:cxn>
              <a:cxn ang="0">
                <a:pos x="connsiteX1" y="connsiteY1"/>
              </a:cxn>
              <a:cxn ang="0">
                <a:pos x="connsiteX2" y="connsiteY2"/>
              </a:cxn>
              <a:cxn ang="0">
                <a:pos x="connsiteX3" y="connsiteY3"/>
              </a:cxn>
            </a:cxnLst>
            <a:rect l="l" t="t" r="r" b="b"/>
            <a:pathLst>
              <a:path w="5925190" h="2174681">
                <a:moveTo>
                  <a:pt x="1007162" y="0"/>
                </a:moveTo>
                <a:lnTo>
                  <a:pt x="5925190" y="0"/>
                </a:lnTo>
                <a:lnTo>
                  <a:pt x="5925190" y="2174681"/>
                </a:lnTo>
                <a:lnTo>
                  <a:pt x="0" y="217468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6">
            <a:extLst>
              <a:ext uri="{FF2B5EF4-FFF2-40B4-BE49-F238E27FC236}">
                <a16:creationId xmlns:a16="http://schemas.microsoft.com/office/drawing/2014/main" id="{DFB36DC4-A410-4DF1-8453-1D85743F5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683319"/>
            <a:ext cx="7092887" cy="2174681"/>
          </a:xfrm>
          <a:custGeom>
            <a:avLst/>
            <a:gdLst>
              <a:gd name="connsiteX0" fmla="*/ 0 w 7092887"/>
              <a:gd name="connsiteY0" fmla="*/ 0 h 2174681"/>
              <a:gd name="connsiteX1" fmla="*/ 7092887 w 7092887"/>
              <a:gd name="connsiteY1" fmla="*/ 0 h 2174681"/>
              <a:gd name="connsiteX2" fmla="*/ 6085725 w 7092887"/>
              <a:gd name="connsiteY2" fmla="*/ 2174681 h 2174681"/>
              <a:gd name="connsiteX3" fmla="*/ 1524000 w 7092887"/>
              <a:gd name="connsiteY3" fmla="*/ 2174681 h 2174681"/>
              <a:gd name="connsiteX4" fmla="*/ 1200418 w 7092887"/>
              <a:gd name="connsiteY4" fmla="*/ 2174681 h 2174681"/>
              <a:gd name="connsiteX5" fmla="*/ 0 w 7092887"/>
              <a:gd name="connsiteY5" fmla="*/ 2174681 h 2174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2887" h="2174681">
                <a:moveTo>
                  <a:pt x="0" y="0"/>
                </a:moveTo>
                <a:lnTo>
                  <a:pt x="7092887" y="0"/>
                </a:lnTo>
                <a:lnTo>
                  <a:pt x="6085725" y="2174681"/>
                </a:lnTo>
                <a:lnTo>
                  <a:pt x="1524000" y="2174681"/>
                </a:lnTo>
                <a:lnTo>
                  <a:pt x="1200418" y="2174681"/>
                </a:lnTo>
                <a:lnTo>
                  <a:pt x="0" y="2174681"/>
                </a:lnTo>
                <a:close/>
              </a:path>
            </a:pathLst>
          </a:custGeom>
          <a:solidFill>
            <a:srgbClr val="B2B2B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B2B2B2"/>
              </a:solidFill>
            </a:endParaRPr>
          </a:p>
        </p:txBody>
      </p:sp>
    </p:spTree>
    <p:extLst>
      <p:ext uri="{BB962C8B-B14F-4D97-AF65-F5344CB8AC3E}">
        <p14:creationId xmlns:p14="http://schemas.microsoft.com/office/powerpoint/2010/main" val="245830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A8A8EB-F87C-9AAE-D2C1-0DC27DEDD2C3}"/>
              </a:ext>
            </a:extLst>
          </p:cNvPr>
          <p:cNvSpPr>
            <a:spLocks noGrp="1"/>
          </p:cNvSpPr>
          <p:nvPr>
            <p:ph type="title"/>
          </p:nvPr>
        </p:nvSpPr>
        <p:spPr>
          <a:xfrm>
            <a:off x="1006900" y="1188637"/>
            <a:ext cx="3141430" cy="4480726"/>
          </a:xfrm>
        </p:spPr>
        <p:txBody>
          <a:bodyPr>
            <a:normAutofit/>
          </a:bodyPr>
          <a:lstStyle/>
          <a:p>
            <a:pPr algn="r"/>
            <a:r>
              <a:rPr lang="en-GB" sz="6100"/>
              <a:t>Right Wing Terror and the Media</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AD3F68-62DA-D69F-2D1F-2E7F109AA2E4}"/>
              </a:ext>
            </a:extLst>
          </p:cNvPr>
          <p:cNvSpPr>
            <a:spLocks noGrp="1"/>
          </p:cNvSpPr>
          <p:nvPr>
            <p:ph idx="1"/>
          </p:nvPr>
        </p:nvSpPr>
        <p:spPr>
          <a:xfrm>
            <a:off x="4974339" y="914400"/>
            <a:ext cx="6332089" cy="5177481"/>
          </a:xfrm>
        </p:spPr>
        <p:txBody>
          <a:bodyPr anchor="ctr">
            <a:normAutofit fontScale="92500"/>
          </a:bodyPr>
          <a:lstStyle/>
          <a:p>
            <a:r>
              <a:rPr lang="en-GB" kern="1200" dirty="0"/>
              <a:t>Muslim extremists 3xs more likely to be labelled as terrorists by media than far-right extremists.</a:t>
            </a:r>
            <a:endParaRPr lang="en-US" kern="1200" dirty="0"/>
          </a:p>
          <a:p>
            <a:r>
              <a:rPr lang="en-GB" kern="1200" dirty="0"/>
              <a:t>Study – 200,000 news articles</a:t>
            </a:r>
            <a:br>
              <a:rPr lang="en-GB" kern="1200" dirty="0"/>
            </a:br>
            <a:r>
              <a:rPr lang="en-GB" i="1" kern="1200" dirty="0"/>
              <a:t>Muslims extremists labelled terrorist 78.4%</a:t>
            </a:r>
            <a:br>
              <a:rPr lang="en-GB" i="1" kern="1200" dirty="0"/>
            </a:br>
            <a:r>
              <a:rPr lang="en-GB" i="1" kern="1200" dirty="0"/>
              <a:t>Far Right extremist labelled terrorist 23.6%</a:t>
            </a:r>
            <a:endParaRPr lang="en-US" kern="1200" dirty="0"/>
          </a:p>
          <a:p>
            <a:r>
              <a:rPr lang="en-GB" kern="1200" dirty="0"/>
              <a:t>Media reports on Islamist terrorism focuses on – previous offence, early release from prison and links to terrorist organisations. But when reporting on far-right extremists they draw on – mental health,  working class and immigration concerns.</a:t>
            </a:r>
            <a:endParaRPr lang="en-US" kern="1200" dirty="0"/>
          </a:p>
        </p:txBody>
      </p:sp>
    </p:spTree>
    <p:extLst>
      <p:ext uri="{BB962C8B-B14F-4D97-AF65-F5344CB8AC3E}">
        <p14:creationId xmlns:p14="http://schemas.microsoft.com/office/powerpoint/2010/main" val="3493574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4B00AF-AB6A-34B8-DAB5-8DD32B04C21D}"/>
              </a:ext>
            </a:extLst>
          </p:cNvPr>
          <p:cNvSpPr>
            <a:spLocks noGrp="1"/>
          </p:cNvSpPr>
          <p:nvPr>
            <p:ph type="title"/>
          </p:nvPr>
        </p:nvSpPr>
        <p:spPr>
          <a:xfrm>
            <a:off x="1006900" y="1188637"/>
            <a:ext cx="3141430" cy="4480726"/>
          </a:xfrm>
        </p:spPr>
        <p:txBody>
          <a:bodyPr>
            <a:normAutofit/>
          </a:bodyPr>
          <a:lstStyle/>
          <a:p>
            <a:pPr algn="r"/>
            <a:r>
              <a:rPr lang="en-GB" sz="5600"/>
              <a:t>Ideologies</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D87DC20-9754-29C3-4102-02FABF9D8CD6}"/>
              </a:ext>
            </a:extLst>
          </p:cNvPr>
          <p:cNvSpPr>
            <a:spLocks noGrp="1"/>
          </p:cNvSpPr>
          <p:nvPr>
            <p:ph idx="1"/>
          </p:nvPr>
        </p:nvSpPr>
        <p:spPr>
          <a:xfrm>
            <a:off x="5138927" y="1038545"/>
            <a:ext cx="5870941" cy="4793844"/>
          </a:xfrm>
        </p:spPr>
        <p:txBody>
          <a:bodyPr anchor="ctr">
            <a:normAutofit lnSpcReduction="10000"/>
          </a:bodyPr>
          <a:lstStyle/>
          <a:p>
            <a:r>
              <a:rPr lang="en-GB" dirty="0"/>
              <a:t>Nationalism – cultural, ethnic and racial nationalist beliefs.</a:t>
            </a:r>
            <a:endParaRPr lang="en-US" dirty="0"/>
          </a:p>
          <a:p>
            <a:r>
              <a:rPr lang="en-GB" dirty="0"/>
              <a:t>Fascism –  protection from corrupting influences</a:t>
            </a:r>
            <a:endParaRPr lang="en-US" dirty="0"/>
          </a:p>
          <a:p>
            <a:r>
              <a:rPr lang="en-GB" dirty="0"/>
              <a:t>Neo-Nazism – dominant model for fascism with groups incorporating the Nazi ideology within their group.</a:t>
            </a:r>
            <a:endParaRPr lang="en-US" dirty="0"/>
          </a:p>
          <a:p>
            <a:r>
              <a:rPr lang="en-GB" dirty="0"/>
              <a:t>Populism – liberal and democratic norms are under threat.</a:t>
            </a:r>
            <a:endParaRPr lang="en-US" dirty="0"/>
          </a:p>
          <a:p>
            <a:r>
              <a:rPr lang="en-GB" dirty="0"/>
              <a:t>Racism – minorities corrupting culture and racial nationalism.</a:t>
            </a:r>
            <a:endParaRPr lang="en-US" dirty="0"/>
          </a:p>
        </p:txBody>
      </p:sp>
    </p:spTree>
    <p:extLst>
      <p:ext uri="{BB962C8B-B14F-4D97-AF65-F5344CB8AC3E}">
        <p14:creationId xmlns:p14="http://schemas.microsoft.com/office/powerpoint/2010/main" val="20188364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0DEE6-A8CD-3750-88D0-FAAF4580CCDD}"/>
              </a:ext>
            </a:extLst>
          </p:cNvPr>
          <p:cNvSpPr>
            <a:spLocks noGrp="1"/>
          </p:cNvSpPr>
          <p:nvPr>
            <p:ph type="title"/>
          </p:nvPr>
        </p:nvSpPr>
        <p:spPr>
          <a:xfrm>
            <a:off x="1285240" y="1050596"/>
            <a:ext cx="8074815" cy="605210"/>
          </a:xfrm>
        </p:spPr>
        <p:txBody>
          <a:bodyPr anchor="ctr">
            <a:normAutofit fontScale="90000"/>
          </a:bodyPr>
          <a:lstStyle/>
          <a:p>
            <a:r>
              <a:rPr lang="en-GB" sz="7200" dirty="0"/>
              <a:t>Nationalism</a:t>
            </a:r>
          </a:p>
        </p:txBody>
      </p:sp>
      <p:sp>
        <p:nvSpPr>
          <p:cNvPr id="3" name="Content Placeholder 2">
            <a:extLst>
              <a:ext uri="{FF2B5EF4-FFF2-40B4-BE49-F238E27FC236}">
                <a16:creationId xmlns:a16="http://schemas.microsoft.com/office/drawing/2014/main" id="{C35F00DE-EC05-2F48-21C7-2F30C57F9186}"/>
              </a:ext>
            </a:extLst>
          </p:cNvPr>
          <p:cNvSpPr>
            <a:spLocks noGrp="1"/>
          </p:cNvSpPr>
          <p:nvPr>
            <p:ph idx="1"/>
          </p:nvPr>
        </p:nvSpPr>
        <p:spPr>
          <a:xfrm>
            <a:off x="741405" y="1927655"/>
            <a:ext cx="10688595" cy="4127156"/>
          </a:xfrm>
        </p:spPr>
        <p:txBody>
          <a:bodyPr anchor="t">
            <a:normAutofit fontScale="92500" lnSpcReduction="20000"/>
          </a:bodyPr>
          <a:lstStyle/>
          <a:p>
            <a:r>
              <a:rPr lang="en-GB" sz="2400" dirty="0"/>
              <a:t>Nationalism is an orientation that holds that western civilisation and values are under threat from non-native elements – people and ideas. According to </a:t>
            </a:r>
            <a:r>
              <a:rPr lang="en-GB" sz="2400" dirty="0" err="1"/>
              <a:t>Bjorgo</a:t>
            </a:r>
            <a:r>
              <a:rPr lang="en-GB" sz="2400" dirty="0"/>
              <a:t> and </a:t>
            </a:r>
            <a:r>
              <a:rPr lang="en-GB" sz="2400" dirty="0" err="1"/>
              <a:t>Ravndal</a:t>
            </a:r>
            <a:r>
              <a:rPr lang="en-GB" sz="2400" dirty="0"/>
              <a:t> there are three classes of nationalism: Cultural nationalists – promote a version of nationalism in which the nation is defined primarily in terms of culture and history.  Ethnic Nationalists – emphasise the differences between ethnic groups and believe that ethnic groups have a right to protect their identity and culture. Racial nationalists – embracing the idea of the original state of society that existed before the ethnic makeup was altered.</a:t>
            </a:r>
          </a:p>
          <a:p>
            <a:endParaRPr lang="en-GB" sz="2400" dirty="0"/>
          </a:p>
          <a:p>
            <a:r>
              <a:rPr lang="en-GB" sz="2400" dirty="0"/>
              <a:t>The starting point for understanding far-right ideology is inter-war fascism as embodied by regimes that came into power in Fascist Italy and Nazi Germany. Fascism at its most basic level is a form of populist ultra-nationalism. Ultra-nationalism is used as a label for nationalism that goes beyond existing norms and liberal understandings of the nation to view it as a higher goal in need of protection from corrupting influences. Fascism is also a revolutionary ideology that aims for political change with a distinct political vision rather than reforms. </a:t>
            </a:r>
          </a:p>
        </p:txBody>
      </p:sp>
    </p:spTree>
    <p:extLst>
      <p:ext uri="{BB962C8B-B14F-4D97-AF65-F5344CB8AC3E}">
        <p14:creationId xmlns:p14="http://schemas.microsoft.com/office/powerpoint/2010/main" val="1886470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0DEE6-A8CD-3750-88D0-FAAF4580CCDD}"/>
              </a:ext>
            </a:extLst>
          </p:cNvPr>
          <p:cNvSpPr>
            <a:spLocks noGrp="1"/>
          </p:cNvSpPr>
          <p:nvPr>
            <p:ph type="title"/>
          </p:nvPr>
        </p:nvSpPr>
        <p:spPr>
          <a:xfrm>
            <a:off x="1285240" y="1050596"/>
            <a:ext cx="8074815" cy="605210"/>
          </a:xfrm>
        </p:spPr>
        <p:txBody>
          <a:bodyPr anchor="ctr">
            <a:normAutofit fontScale="90000"/>
          </a:bodyPr>
          <a:lstStyle/>
          <a:p>
            <a:r>
              <a:rPr lang="en-GB" sz="7200" dirty="0"/>
              <a:t>Nationalism</a:t>
            </a:r>
          </a:p>
        </p:txBody>
      </p:sp>
      <p:sp>
        <p:nvSpPr>
          <p:cNvPr id="3" name="Content Placeholder 2">
            <a:extLst>
              <a:ext uri="{FF2B5EF4-FFF2-40B4-BE49-F238E27FC236}">
                <a16:creationId xmlns:a16="http://schemas.microsoft.com/office/drawing/2014/main" id="{C35F00DE-EC05-2F48-21C7-2F30C57F9186}"/>
              </a:ext>
            </a:extLst>
          </p:cNvPr>
          <p:cNvSpPr>
            <a:spLocks noGrp="1"/>
          </p:cNvSpPr>
          <p:nvPr>
            <p:ph idx="1"/>
          </p:nvPr>
        </p:nvSpPr>
        <p:spPr>
          <a:xfrm>
            <a:off x="741405" y="1927655"/>
            <a:ext cx="10688595" cy="4127156"/>
          </a:xfrm>
        </p:spPr>
        <p:txBody>
          <a:bodyPr anchor="t">
            <a:normAutofit fontScale="92500" lnSpcReduction="20000"/>
          </a:bodyPr>
          <a:lstStyle/>
          <a:p>
            <a:r>
              <a:rPr lang="en-GB" dirty="0"/>
              <a:t>Neo-Nazism became a dominant model for fascism and a range of groups have incorporated elements of Nazism in their ideology. This includes the use of Nazi symbols and rhetoric’s. The terms Nazism and neo-Nazism are generally reserved however, for groups that seek to imitate the politics of the German National Socialist Party as it existed between 1920-1945. </a:t>
            </a:r>
          </a:p>
          <a:p>
            <a:endParaRPr lang="en-GB" dirty="0"/>
          </a:p>
          <a:p>
            <a:r>
              <a:rPr lang="en-GB" dirty="0"/>
              <a:t>Far-right ideologies hold for populism that liberal and democratic norms are under threat. </a:t>
            </a:r>
            <a:r>
              <a:rPr lang="en-GB" dirty="0" err="1"/>
              <a:t>Mudde</a:t>
            </a:r>
            <a:r>
              <a:rPr lang="en-GB" dirty="0"/>
              <a:t> (2007) defines populist radical right as one with an ideology that combines nativism, authoritarianism and populism. Populism is the belief that societies' are split. </a:t>
            </a:r>
            <a:r>
              <a:rPr lang="en-GB" dirty="0" err="1"/>
              <a:t>Mudde</a:t>
            </a:r>
            <a:r>
              <a:rPr lang="en-GB" dirty="0"/>
              <a:t> suggests that radical groups accept society but oppose some democratic norms such as protection for minorities.</a:t>
            </a:r>
          </a:p>
        </p:txBody>
      </p:sp>
    </p:spTree>
    <p:extLst>
      <p:ext uri="{BB962C8B-B14F-4D97-AF65-F5344CB8AC3E}">
        <p14:creationId xmlns:p14="http://schemas.microsoft.com/office/powerpoint/2010/main" val="365293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ight Triangle 103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9D5461-85FD-672F-5436-B1271D9A6A6D}"/>
              </a:ext>
            </a:extLst>
          </p:cNvPr>
          <p:cNvSpPr>
            <a:spLocks noGrp="1"/>
          </p:cNvSpPr>
          <p:nvPr>
            <p:ph type="title"/>
          </p:nvPr>
        </p:nvSpPr>
        <p:spPr>
          <a:xfrm>
            <a:off x="5255260" y="1188637"/>
            <a:ext cx="5852711" cy="1023621"/>
          </a:xfrm>
        </p:spPr>
        <p:txBody>
          <a:bodyPr>
            <a:normAutofit fontScale="90000"/>
          </a:bodyPr>
          <a:lstStyle/>
          <a:p>
            <a:r>
              <a:rPr lang="en-GB" sz="4000" dirty="0"/>
              <a:t>Fascism – Umberto Eco (1995)</a:t>
            </a:r>
          </a:p>
        </p:txBody>
      </p:sp>
      <p:pic>
        <p:nvPicPr>
          <p:cNvPr id="1026" name="Picture 2" descr="How to Spot a Fascist: Amazon.co.uk: Eco, Umberto, McEwen, Alastair, Dixon,  Richard: 9781787302662: Books">
            <a:extLst>
              <a:ext uri="{FF2B5EF4-FFF2-40B4-BE49-F238E27FC236}">
                <a16:creationId xmlns:a16="http://schemas.microsoft.com/office/drawing/2014/main" id="{9FDE7C17-3555-4F67-3008-1456F36A2E4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83102" y="1188637"/>
            <a:ext cx="2814495" cy="455788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8D237A-8964-5407-A809-7A383A147210}"/>
              </a:ext>
            </a:extLst>
          </p:cNvPr>
          <p:cNvSpPr>
            <a:spLocks noGrp="1"/>
          </p:cNvSpPr>
          <p:nvPr>
            <p:ph idx="1"/>
          </p:nvPr>
        </p:nvSpPr>
        <p:spPr>
          <a:xfrm>
            <a:off x="5255259" y="2374490"/>
            <a:ext cx="6056753" cy="3510116"/>
          </a:xfrm>
        </p:spPr>
        <p:txBody>
          <a:bodyPr numCol="2" anchor="t">
            <a:normAutofit fontScale="92500" lnSpcReduction="10000"/>
          </a:bodyPr>
          <a:lstStyle/>
          <a:p>
            <a:r>
              <a:rPr lang="en-GB" sz="2000" dirty="0"/>
              <a:t>14 Principles of General Fascist Ideology:</a:t>
            </a:r>
          </a:p>
          <a:p>
            <a:pPr marL="514350" indent="-514350">
              <a:buFont typeface="+mj-lt"/>
              <a:buAutoNum type="arabicPeriod"/>
            </a:pPr>
            <a:r>
              <a:rPr lang="en-GB" sz="2000" dirty="0"/>
              <a:t>The Cult of Tradition</a:t>
            </a:r>
          </a:p>
          <a:p>
            <a:pPr marL="514350" indent="-514350">
              <a:buFont typeface="+mj-lt"/>
              <a:buAutoNum type="arabicPeriod"/>
            </a:pPr>
            <a:r>
              <a:rPr lang="en-GB" sz="2000" dirty="0"/>
              <a:t>The rejection of modernism</a:t>
            </a:r>
          </a:p>
          <a:p>
            <a:pPr marL="514350" indent="-514350">
              <a:buFont typeface="+mj-lt"/>
              <a:buAutoNum type="arabicPeriod"/>
            </a:pPr>
            <a:r>
              <a:rPr lang="en-GB" sz="2000" dirty="0"/>
              <a:t>The cult of action for actions sake</a:t>
            </a:r>
          </a:p>
          <a:p>
            <a:pPr marL="514350" indent="-514350">
              <a:buFont typeface="+mj-lt"/>
              <a:buAutoNum type="arabicPeriod"/>
            </a:pPr>
            <a:r>
              <a:rPr lang="en-GB" sz="2000" dirty="0"/>
              <a:t>Disagreement is treason</a:t>
            </a:r>
          </a:p>
          <a:p>
            <a:pPr marL="514350" indent="-514350">
              <a:buFont typeface="+mj-lt"/>
              <a:buAutoNum type="arabicPeriod"/>
            </a:pPr>
            <a:r>
              <a:rPr lang="en-GB" sz="2000" dirty="0"/>
              <a:t>Fear of difference</a:t>
            </a:r>
          </a:p>
          <a:p>
            <a:pPr marL="514350" indent="-514350">
              <a:buFont typeface="+mj-lt"/>
              <a:buAutoNum type="arabicPeriod"/>
            </a:pPr>
            <a:r>
              <a:rPr lang="en-GB" sz="2000" dirty="0"/>
              <a:t>Appeal to a frustrated middle class</a:t>
            </a:r>
          </a:p>
          <a:p>
            <a:pPr marL="514350" indent="-514350">
              <a:buFont typeface="+mj-lt"/>
              <a:buAutoNum type="arabicPeriod"/>
            </a:pPr>
            <a:r>
              <a:rPr lang="en-GB" sz="2000" dirty="0"/>
              <a:t>Obsession with a plot</a:t>
            </a:r>
          </a:p>
          <a:p>
            <a:pPr marL="514350" indent="-514350">
              <a:buFont typeface="+mj-lt"/>
              <a:buAutoNum type="arabicPeriod"/>
            </a:pPr>
            <a:r>
              <a:rPr lang="en-GB" sz="2000" dirty="0"/>
              <a:t>Enemy is too strong and too weak</a:t>
            </a:r>
          </a:p>
          <a:p>
            <a:pPr marL="514350" indent="-514350">
              <a:buFont typeface="+mj-lt"/>
              <a:buAutoNum type="arabicPeriod"/>
            </a:pPr>
            <a:r>
              <a:rPr lang="en-GB" sz="2000" dirty="0"/>
              <a:t>Pacifism is trafficking with the enemy</a:t>
            </a:r>
          </a:p>
          <a:p>
            <a:pPr marL="514350" indent="-514350">
              <a:buFont typeface="+mj-lt"/>
              <a:buAutoNum type="arabicPeriod"/>
            </a:pPr>
            <a:r>
              <a:rPr lang="en-GB" sz="2000" dirty="0"/>
              <a:t>Contempt for the weak</a:t>
            </a:r>
          </a:p>
          <a:p>
            <a:pPr marL="514350" indent="-514350">
              <a:buFont typeface="+mj-lt"/>
              <a:buAutoNum type="arabicPeriod"/>
            </a:pPr>
            <a:r>
              <a:rPr lang="en-GB" sz="2000" dirty="0"/>
              <a:t>Cult of the hero’s death</a:t>
            </a:r>
          </a:p>
          <a:p>
            <a:pPr marL="514350" indent="-514350">
              <a:buFont typeface="+mj-lt"/>
              <a:buAutoNum type="arabicPeriod"/>
            </a:pPr>
            <a:r>
              <a:rPr lang="en-GB" sz="2000" dirty="0"/>
              <a:t>Selective populism</a:t>
            </a:r>
          </a:p>
          <a:p>
            <a:pPr marL="514350" indent="-514350">
              <a:buFont typeface="+mj-lt"/>
              <a:buAutoNum type="arabicPeriod"/>
            </a:pPr>
            <a:r>
              <a:rPr lang="en-GB" sz="2000" dirty="0"/>
              <a:t>Newspeak</a:t>
            </a:r>
          </a:p>
        </p:txBody>
      </p:sp>
    </p:spTree>
    <p:extLst>
      <p:ext uri="{BB962C8B-B14F-4D97-AF65-F5344CB8AC3E}">
        <p14:creationId xmlns:p14="http://schemas.microsoft.com/office/powerpoint/2010/main" val="35805509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EEB446-1E23-D147-B880-5AB63483DB28}"/>
              </a:ext>
            </a:extLst>
          </p:cNvPr>
          <p:cNvSpPr>
            <a:spLocks noGrp="1"/>
          </p:cNvSpPr>
          <p:nvPr>
            <p:ph type="title"/>
          </p:nvPr>
        </p:nvSpPr>
        <p:spPr>
          <a:xfrm>
            <a:off x="1075767" y="1188637"/>
            <a:ext cx="2988234" cy="4480726"/>
          </a:xfrm>
        </p:spPr>
        <p:txBody>
          <a:bodyPr>
            <a:normAutofit/>
          </a:bodyPr>
          <a:lstStyle/>
          <a:p>
            <a:pPr algn="r"/>
            <a:r>
              <a:rPr lang="en-GB" sz="6600"/>
              <a:t>Motives and Goals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C895B87-21EF-ECF4-E821-0C45910D6899}"/>
              </a:ext>
            </a:extLst>
          </p:cNvPr>
          <p:cNvSpPr>
            <a:spLocks noGrp="1"/>
          </p:cNvSpPr>
          <p:nvPr>
            <p:ph idx="1"/>
          </p:nvPr>
        </p:nvSpPr>
        <p:spPr>
          <a:xfrm>
            <a:off x="5255260" y="1648870"/>
            <a:ext cx="4702848" cy="3560260"/>
          </a:xfrm>
        </p:spPr>
        <p:txBody>
          <a:bodyPr anchor="ctr">
            <a:normAutofit/>
          </a:bodyPr>
          <a:lstStyle/>
          <a:p>
            <a:r>
              <a:rPr lang="en-GB" sz="2400" dirty="0"/>
              <a:t>Hold various motivations and goals due to the fact it refers to an umbrella of different groups holding similar ideologies.</a:t>
            </a:r>
            <a:endParaRPr lang="en-US" sz="2400" dirty="0"/>
          </a:p>
          <a:p>
            <a:r>
              <a:rPr lang="en-GB" sz="2400" dirty="0"/>
              <a:t>These ideologies often overlap but the goals of right-wing terrorists may differ.</a:t>
            </a:r>
            <a:endParaRPr lang="en-US" sz="2400" dirty="0"/>
          </a:p>
        </p:txBody>
      </p:sp>
    </p:spTree>
    <p:extLst>
      <p:ext uri="{BB962C8B-B14F-4D97-AF65-F5344CB8AC3E}">
        <p14:creationId xmlns:p14="http://schemas.microsoft.com/office/powerpoint/2010/main" val="3645319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9B4100-7B6C-C38A-3384-DEE1DE423DF6}"/>
              </a:ext>
            </a:extLst>
          </p:cNvPr>
          <p:cNvSpPr>
            <a:spLocks noGrp="1"/>
          </p:cNvSpPr>
          <p:nvPr>
            <p:ph type="title"/>
          </p:nvPr>
        </p:nvSpPr>
        <p:spPr>
          <a:xfrm>
            <a:off x="1075767" y="1188637"/>
            <a:ext cx="2988234" cy="4480726"/>
          </a:xfrm>
        </p:spPr>
        <p:txBody>
          <a:bodyPr>
            <a:normAutofit/>
          </a:bodyPr>
          <a:lstStyle/>
          <a:p>
            <a:pPr algn="r"/>
            <a:r>
              <a:rPr lang="en-GB" sz="6600"/>
              <a:t>Right Wing Terror Groups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9408A91-6651-1CB0-C783-E4043B4B5A06}"/>
              </a:ext>
            </a:extLst>
          </p:cNvPr>
          <p:cNvSpPr>
            <a:spLocks noGrp="1"/>
          </p:cNvSpPr>
          <p:nvPr>
            <p:ph idx="1"/>
          </p:nvPr>
        </p:nvSpPr>
        <p:spPr>
          <a:xfrm>
            <a:off x="5255260" y="1648870"/>
            <a:ext cx="4702848" cy="3560260"/>
          </a:xfrm>
        </p:spPr>
        <p:txBody>
          <a:bodyPr anchor="ctr">
            <a:normAutofit/>
          </a:bodyPr>
          <a:lstStyle/>
          <a:p>
            <a:r>
              <a:rPr lang="en-GB" sz="2400"/>
              <a:t>Atomwaffen Division (AWD)</a:t>
            </a:r>
            <a:endParaRPr lang="en-US" sz="2400"/>
          </a:p>
          <a:p>
            <a:r>
              <a:rPr lang="en-GB" sz="2400"/>
              <a:t>Nationalist Socialist Order</a:t>
            </a:r>
            <a:endParaRPr lang="en-US" sz="2400"/>
          </a:p>
          <a:p>
            <a:r>
              <a:rPr lang="en-GB" sz="2400"/>
              <a:t>Feuerkrieg Division (FKD)</a:t>
            </a:r>
            <a:endParaRPr lang="en-US" sz="2400"/>
          </a:p>
          <a:p>
            <a:r>
              <a:rPr lang="en-GB" sz="2400"/>
              <a:t>Sonnenkrieg Divison (SKD)</a:t>
            </a:r>
            <a:endParaRPr lang="en-US" sz="2400"/>
          </a:p>
          <a:p>
            <a:r>
              <a:rPr lang="en-GB" sz="2400"/>
              <a:t>The Base</a:t>
            </a:r>
            <a:endParaRPr lang="en-US" sz="2400"/>
          </a:p>
          <a:p>
            <a:r>
              <a:rPr lang="en-GB" sz="2400"/>
              <a:t>National Action</a:t>
            </a:r>
            <a:endParaRPr lang="en-US" sz="2400"/>
          </a:p>
        </p:txBody>
      </p:sp>
    </p:spTree>
    <p:extLst>
      <p:ext uri="{BB962C8B-B14F-4D97-AF65-F5344CB8AC3E}">
        <p14:creationId xmlns:p14="http://schemas.microsoft.com/office/powerpoint/2010/main" val="4287215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50AC59-904F-8925-007C-84B35DE98A48}"/>
              </a:ext>
            </a:extLst>
          </p:cNvPr>
          <p:cNvSpPr>
            <a:spLocks noGrp="1"/>
          </p:cNvSpPr>
          <p:nvPr>
            <p:ph type="title"/>
          </p:nvPr>
        </p:nvSpPr>
        <p:spPr>
          <a:xfrm>
            <a:off x="914400" y="1050595"/>
            <a:ext cx="10305535" cy="1173621"/>
          </a:xfrm>
        </p:spPr>
        <p:txBody>
          <a:bodyPr anchor="ctr">
            <a:normAutofit fontScale="90000"/>
          </a:bodyPr>
          <a:lstStyle/>
          <a:p>
            <a:r>
              <a:rPr lang="en-GB" sz="5000" dirty="0"/>
              <a:t>Right Wing Terrorist Attacks World Wide</a:t>
            </a:r>
          </a:p>
        </p:txBody>
      </p:sp>
      <p:sp>
        <p:nvSpPr>
          <p:cNvPr id="3" name="Content Placeholder 2">
            <a:extLst>
              <a:ext uri="{FF2B5EF4-FFF2-40B4-BE49-F238E27FC236}">
                <a16:creationId xmlns:a16="http://schemas.microsoft.com/office/drawing/2014/main" id="{ADF0D98A-C2F2-FE8A-9177-0A002436C96A}"/>
              </a:ext>
            </a:extLst>
          </p:cNvPr>
          <p:cNvSpPr>
            <a:spLocks noGrp="1"/>
          </p:cNvSpPr>
          <p:nvPr>
            <p:ph idx="1"/>
          </p:nvPr>
        </p:nvSpPr>
        <p:spPr>
          <a:xfrm>
            <a:off x="914400" y="2224216"/>
            <a:ext cx="10305535" cy="3842951"/>
          </a:xfrm>
        </p:spPr>
        <p:txBody>
          <a:bodyPr numCol="2" anchor="t">
            <a:normAutofit fontScale="92500" lnSpcReduction="10000"/>
          </a:bodyPr>
          <a:lstStyle/>
          <a:p>
            <a:r>
              <a:rPr lang="en-GB" dirty="0"/>
              <a:t>2011 Norway Attacks.</a:t>
            </a:r>
            <a:endParaRPr lang="en-US" dirty="0"/>
          </a:p>
          <a:p>
            <a:r>
              <a:rPr lang="en-GB" dirty="0"/>
              <a:t>2013 – Murder of Mohammed Saleem.</a:t>
            </a:r>
            <a:endParaRPr lang="en-US" dirty="0"/>
          </a:p>
          <a:p>
            <a:r>
              <a:rPr lang="en-GB" dirty="0"/>
              <a:t>2016 – Murder of Jo Cox.</a:t>
            </a:r>
            <a:endParaRPr lang="en-US" dirty="0"/>
          </a:p>
          <a:p>
            <a:r>
              <a:rPr lang="en-GB" dirty="0"/>
              <a:t>2016 – Munich Shooting.</a:t>
            </a:r>
            <a:endParaRPr lang="en-US" dirty="0"/>
          </a:p>
          <a:p>
            <a:r>
              <a:rPr lang="en-GB" dirty="0"/>
              <a:t>2017 – Quebec City Mosque Shooting.</a:t>
            </a:r>
            <a:endParaRPr lang="en-US" dirty="0"/>
          </a:p>
          <a:p>
            <a:r>
              <a:rPr lang="en-GB" dirty="0"/>
              <a:t>2017 – Finsbury Park Attack.</a:t>
            </a:r>
            <a:endParaRPr lang="en-US" dirty="0"/>
          </a:p>
          <a:p>
            <a:r>
              <a:rPr lang="en-GB" dirty="0"/>
              <a:t>2017 – Charlottesville Car Attack.</a:t>
            </a:r>
            <a:endParaRPr lang="en-US" dirty="0"/>
          </a:p>
          <a:p>
            <a:r>
              <a:rPr lang="en-GB" dirty="0"/>
              <a:t>2019 – Christchurch Mosque Shootings.</a:t>
            </a:r>
            <a:endParaRPr lang="en-US" dirty="0"/>
          </a:p>
          <a:p>
            <a:r>
              <a:rPr lang="en-GB" dirty="0"/>
              <a:t>2019 El Paso Shooting.</a:t>
            </a:r>
            <a:endParaRPr lang="en-US" dirty="0"/>
          </a:p>
          <a:p>
            <a:r>
              <a:rPr lang="en-GB" dirty="0"/>
              <a:t>2020 Hanau Shootings.</a:t>
            </a:r>
            <a:endParaRPr lang="en-US" dirty="0"/>
          </a:p>
          <a:p>
            <a:r>
              <a:rPr lang="en-GB" dirty="0"/>
              <a:t>2021 – Ontario Truck Attack</a:t>
            </a:r>
            <a:endParaRPr lang="en-US" dirty="0"/>
          </a:p>
          <a:p>
            <a:endParaRPr lang="en-GB" dirty="0"/>
          </a:p>
          <a:p>
            <a:r>
              <a:rPr lang="en-GB" u="sng" dirty="0"/>
              <a:t>Task: In pairs or groups, google one of these attacks and summarise for the class</a:t>
            </a:r>
          </a:p>
        </p:txBody>
      </p:sp>
    </p:spTree>
    <p:extLst>
      <p:ext uri="{BB962C8B-B14F-4D97-AF65-F5344CB8AC3E}">
        <p14:creationId xmlns:p14="http://schemas.microsoft.com/office/powerpoint/2010/main" val="3147263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C02214-2265-6DD9-316D-C0209F8BEDE0}"/>
              </a:ext>
            </a:extLst>
          </p:cNvPr>
          <p:cNvSpPr>
            <a:spLocks noGrp="1"/>
          </p:cNvSpPr>
          <p:nvPr>
            <p:ph type="title"/>
          </p:nvPr>
        </p:nvSpPr>
        <p:spPr>
          <a:xfrm>
            <a:off x="5255260" y="1188637"/>
            <a:ext cx="5852711" cy="1597228"/>
          </a:xfrm>
        </p:spPr>
        <p:txBody>
          <a:bodyPr>
            <a:normAutofit/>
          </a:bodyPr>
          <a:lstStyle/>
          <a:p>
            <a:r>
              <a:rPr lang="en-GB" sz="6000"/>
              <a:t>National Action</a:t>
            </a:r>
          </a:p>
        </p:txBody>
      </p:sp>
      <p:pic>
        <p:nvPicPr>
          <p:cNvPr id="4" name="Picture 2" descr="UK bans two extreme rightwing groups under terror laws | Financial Times">
            <a:extLst>
              <a:ext uri="{FF2B5EF4-FFF2-40B4-BE49-F238E27FC236}">
                <a16:creationId xmlns:a16="http://schemas.microsoft.com/office/drawing/2014/main" id="{71C72788-7085-84DD-6554-D07377D1C7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234" r="-2" b="-2"/>
          <a:stretch/>
        </p:blipFill>
        <p:spPr bwMode="auto">
          <a:xfrm>
            <a:off x="1123357" y="2189480"/>
            <a:ext cx="3533985" cy="255620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E8DED3C-15B8-40D4-19F6-6AA41F2D7B17}"/>
              </a:ext>
            </a:extLst>
          </p:cNvPr>
          <p:cNvSpPr>
            <a:spLocks noGrp="1"/>
          </p:cNvSpPr>
          <p:nvPr>
            <p:ph idx="1"/>
          </p:nvPr>
        </p:nvSpPr>
        <p:spPr>
          <a:xfrm>
            <a:off x="5255260" y="2998278"/>
            <a:ext cx="4428236" cy="2728198"/>
          </a:xfrm>
        </p:spPr>
        <p:txBody>
          <a:bodyPr anchor="t">
            <a:normAutofit/>
          </a:bodyPr>
          <a:lstStyle/>
          <a:p>
            <a:pPr>
              <a:buClr>
                <a:srgbClr val="A58150"/>
              </a:buClr>
            </a:pPr>
            <a:r>
              <a:rPr lang="en-GB" sz="2000"/>
              <a:t>Formed in 2013.</a:t>
            </a:r>
          </a:p>
          <a:p>
            <a:pPr>
              <a:buClr>
                <a:srgbClr val="A58150"/>
              </a:buClr>
            </a:pPr>
            <a:r>
              <a:rPr lang="en-GB" sz="2000"/>
              <a:t>Reviving Nazi Activism </a:t>
            </a:r>
          </a:p>
          <a:p>
            <a:pPr>
              <a:buClr>
                <a:srgbClr val="A58150"/>
              </a:buClr>
            </a:pPr>
            <a:r>
              <a:rPr lang="en-GB" sz="2000"/>
              <a:t>Militant Street Action</a:t>
            </a:r>
          </a:p>
          <a:p>
            <a:pPr>
              <a:buClr>
                <a:srgbClr val="A58150"/>
              </a:buClr>
            </a:pPr>
            <a:r>
              <a:rPr lang="en-GB" sz="2000"/>
              <a:t>Distancing themselves from newer radical right movements that targeted Muslims.</a:t>
            </a:r>
          </a:p>
          <a:p>
            <a:pPr>
              <a:buClr>
                <a:srgbClr val="A58150"/>
              </a:buClr>
            </a:pPr>
            <a:r>
              <a:rPr lang="en-GB" sz="2000"/>
              <a:t>Proscribed as terrorists in 2016</a:t>
            </a:r>
          </a:p>
        </p:txBody>
      </p:sp>
    </p:spTree>
    <p:extLst>
      <p:ext uri="{BB962C8B-B14F-4D97-AF65-F5344CB8AC3E}">
        <p14:creationId xmlns:p14="http://schemas.microsoft.com/office/powerpoint/2010/main" val="4214752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A84278-52A7-AAC5-AB6E-6A2A6F8BC539}"/>
              </a:ext>
            </a:extLst>
          </p:cNvPr>
          <p:cNvSpPr>
            <a:spLocks noGrp="1"/>
          </p:cNvSpPr>
          <p:nvPr>
            <p:ph type="title"/>
          </p:nvPr>
        </p:nvSpPr>
        <p:spPr>
          <a:xfrm>
            <a:off x="572493" y="238539"/>
            <a:ext cx="11018520" cy="1434415"/>
          </a:xfrm>
        </p:spPr>
        <p:txBody>
          <a:bodyPr anchor="b">
            <a:normAutofit/>
          </a:bodyPr>
          <a:lstStyle/>
          <a:p>
            <a:r>
              <a:rPr lang="en-GB" sz="5400"/>
              <a:t>National Action</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72F239-3079-BA55-350B-DC1EEF43E5DA}"/>
              </a:ext>
            </a:extLst>
          </p:cNvPr>
          <p:cNvSpPr>
            <a:spLocks noGrp="1"/>
          </p:cNvSpPr>
          <p:nvPr>
            <p:ph idx="1"/>
          </p:nvPr>
        </p:nvSpPr>
        <p:spPr>
          <a:xfrm>
            <a:off x="383458" y="1911493"/>
            <a:ext cx="7138219" cy="4707967"/>
          </a:xfrm>
        </p:spPr>
        <p:txBody>
          <a:bodyPr anchor="t">
            <a:normAutofit fontScale="92500" lnSpcReduction="20000"/>
          </a:bodyPr>
          <a:lstStyle/>
          <a:p>
            <a:r>
              <a:rPr lang="en-GB" sz="2400" dirty="0"/>
              <a:t>National Action first began developing its web presence in the summer of 2013 with their first blog being posted August 2013. </a:t>
            </a:r>
          </a:p>
          <a:p>
            <a:r>
              <a:rPr lang="en-GB" sz="2400" dirty="0"/>
              <a:t>Purpose of reviving Nazi Activism in the UK focusing on militant street action such as leafletting, banner drops and demonstrations. They distanced themselves from newer radical right movements that target Muslims.</a:t>
            </a:r>
          </a:p>
          <a:p>
            <a:r>
              <a:rPr lang="en-GB" sz="2400" dirty="0"/>
              <a:t>National action is a hate group that embraces all forms of hatred, that respects Adolf Hitler’s ideologies - they call themselves the white-jihadis. </a:t>
            </a:r>
          </a:p>
          <a:p>
            <a:pPr>
              <a:spcBef>
                <a:spcPts val="0"/>
              </a:spcBef>
              <a:defRPr/>
            </a:pPr>
            <a:r>
              <a:rPr lang="en-GB" sz="2400" dirty="0"/>
              <a:t>National Action became the first radical right group to become proscribed as a terror group in 2016. Since 2016 there has been approximately 14 trials involving national action members. These cases deal with membership charges, hate crimes and terror plots by individuals affiliated with neo-Nazi groups.</a:t>
            </a:r>
          </a:p>
          <a:p>
            <a:pPr>
              <a:spcBef>
                <a:spcPts val="0"/>
              </a:spcBef>
              <a:defRPr/>
            </a:pPr>
            <a:r>
              <a:rPr lang="en-GB" sz="2400" dirty="0"/>
              <a:t>Since its proscription in 2016 there has been various splinter groups. </a:t>
            </a:r>
          </a:p>
        </p:txBody>
      </p:sp>
      <p:pic>
        <p:nvPicPr>
          <p:cNvPr id="4" name="Picture 2" descr="UK bans two extreme rightwing groups under terror laws | Financial Times">
            <a:extLst>
              <a:ext uri="{FF2B5EF4-FFF2-40B4-BE49-F238E27FC236}">
                <a16:creationId xmlns:a16="http://schemas.microsoft.com/office/drawing/2014/main" id="{D611E5B3-D6DE-25CD-A980-4B1C23CFF6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141" r="4745"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9482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4C3FE5-B171-A8C9-7C92-77276A2EC8BE}"/>
              </a:ext>
            </a:extLst>
          </p:cNvPr>
          <p:cNvSpPr>
            <a:spLocks noGrp="1"/>
          </p:cNvSpPr>
          <p:nvPr>
            <p:ph type="title"/>
          </p:nvPr>
        </p:nvSpPr>
        <p:spPr>
          <a:xfrm>
            <a:off x="1123356" y="1188637"/>
            <a:ext cx="9984615" cy="1597228"/>
          </a:xfrm>
        </p:spPr>
        <p:txBody>
          <a:bodyPr>
            <a:normAutofit/>
          </a:bodyPr>
          <a:lstStyle/>
          <a:p>
            <a:r>
              <a:rPr lang="en-GB" sz="6000"/>
              <a:t>Leaders</a:t>
            </a:r>
          </a:p>
        </p:txBody>
      </p:sp>
      <p:pic>
        <p:nvPicPr>
          <p:cNvPr id="4" name="Picture 2" descr="National Action: The new parents and the neo-Nazi terror threat - BBC News">
            <a:extLst>
              <a:ext uri="{FF2B5EF4-FFF2-40B4-BE49-F238E27FC236}">
                <a16:creationId xmlns:a16="http://schemas.microsoft.com/office/drawing/2014/main" id="{C5A27D17-76CC-D28F-5553-A02CE5A0FE6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26" r="41992" b="-2"/>
          <a:stretch/>
        </p:blipFill>
        <p:spPr bwMode="auto">
          <a:xfrm>
            <a:off x="1123357" y="3018327"/>
            <a:ext cx="3533985" cy="272819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727718C-2890-99F8-7EE8-EB80D9C44AB4}"/>
              </a:ext>
            </a:extLst>
          </p:cNvPr>
          <p:cNvSpPr>
            <a:spLocks noGrp="1"/>
          </p:cNvSpPr>
          <p:nvPr>
            <p:ph idx="1"/>
          </p:nvPr>
        </p:nvSpPr>
        <p:spPr>
          <a:xfrm>
            <a:off x="5255260" y="2998278"/>
            <a:ext cx="4428236" cy="2728198"/>
          </a:xfrm>
        </p:spPr>
        <p:txBody>
          <a:bodyPr anchor="t">
            <a:normAutofit/>
          </a:bodyPr>
          <a:lstStyle/>
          <a:p>
            <a:pPr>
              <a:buClr>
                <a:srgbClr val="DC9B57"/>
              </a:buClr>
            </a:pPr>
            <a:r>
              <a:rPr lang="en-GB" sz="2000"/>
              <a:t>Ben Raymond – ’’As a teenager, Mein Kampf changed my life. I am not ashamed to say I love Hitler’’.</a:t>
            </a:r>
          </a:p>
          <a:p>
            <a:pPr>
              <a:buClr>
                <a:srgbClr val="DC9B57"/>
              </a:buClr>
            </a:pPr>
            <a:endParaRPr lang="en-GB" sz="2000"/>
          </a:p>
          <a:p>
            <a:r>
              <a:rPr lang="en-GB" sz="2000"/>
              <a:t>Alex Davies –  ‘’I don’t want to say what I’d like to do to Jews – its too extreme’’.</a:t>
            </a:r>
          </a:p>
        </p:txBody>
      </p:sp>
    </p:spTree>
    <p:extLst>
      <p:ext uri="{BB962C8B-B14F-4D97-AF65-F5344CB8AC3E}">
        <p14:creationId xmlns:p14="http://schemas.microsoft.com/office/powerpoint/2010/main" val="759860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A97320-F8D6-0D7C-76EA-3B580B5744A5}"/>
              </a:ext>
            </a:extLst>
          </p:cNvPr>
          <p:cNvSpPr>
            <a:spLocks noGrp="1"/>
          </p:cNvSpPr>
          <p:nvPr>
            <p:ph type="title"/>
          </p:nvPr>
        </p:nvSpPr>
        <p:spPr>
          <a:xfrm>
            <a:off x="1075767" y="1188637"/>
            <a:ext cx="2988234" cy="4480726"/>
          </a:xfrm>
        </p:spPr>
        <p:txBody>
          <a:bodyPr>
            <a:normAutofit/>
          </a:bodyPr>
          <a:lstStyle/>
          <a:p>
            <a:pPr algn="r"/>
            <a:r>
              <a:rPr lang="en-GB" sz="4600"/>
              <a:t>Members and Convictions since 2016</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328AFF5-C290-929D-AB79-3A7E0E4BDC76}"/>
              </a:ext>
            </a:extLst>
          </p:cNvPr>
          <p:cNvSpPr>
            <a:spLocks noGrp="1"/>
          </p:cNvSpPr>
          <p:nvPr>
            <p:ph idx="1"/>
          </p:nvPr>
        </p:nvSpPr>
        <p:spPr>
          <a:xfrm>
            <a:off x="5152793" y="976184"/>
            <a:ext cx="5963436" cy="4868562"/>
          </a:xfrm>
        </p:spPr>
        <p:txBody>
          <a:bodyPr anchor="ctr">
            <a:normAutofit fontScale="92500" lnSpcReduction="10000"/>
          </a:bodyPr>
          <a:lstStyle/>
          <a:p>
            <a:pPr marL="0" marR="0" lvl="0" indent="0" defTabSz="914400" rtl="0" eaLnBrk="1" fontAlgn="auto" latinLnBrk="0" hangingPunct="1">
              <a:spcBef>
                <a:spcPts val="0"/>
              </a:spcBef>
              <a:spcAft>
                <a:spcPts val="0"/>
              </a:spcAft>
              <a:buClrTx/>
              <a:buSzTx/>
              <a:buFontTx/>
              <a:buNone/>
              <a:tabLst/>
              <a:defRPr/>
            </a:pPr>
            <a:r>
              <a:rPr lang="en-GB" sz="2400" dirty="0"/>
              <a:t>Zack Davies attacked a dentist in a supermarket with a knife and hammer in 2015. However, National Action tried to disassociate itself from Davies when it became apparent that authorities would begin to look into NA wider activities. Davies posted images of himself in a balaclava and large knife with the flag of NA in the background just hours before he carried out the violent racist attack in his local </a:t>
            </a:r>
            <a:r>
              <a:rPr lang="en-GB" sz="2400" dirty="0" err="1"/>
              <a:t>tesco</a:t>
            </a:r>
            <a:r>
              <a:rPr lang="en-GB" sz="2400" dirty="0"/>
              <a:t> on 14</a:t>
            </a:r>
            <a:r>
              <a:rPr lang="en-GB" sz="2400" baseline="30000" dirty="0"/>
              <a:t>th</a:t>
            </a:r>
            <a:r>
              <a:rPr lang="en-GB" sz="2400" dirty="0"/>
              <a:t> January 2015 and shouted ’’This is for Lee Rigby’’. Davies said he chose his victim because he looked Asian</a:t>
            </a:r>
          </a:p>
          <a:p>
            <a:pPr marL="0" indent="0">
              <a:buNone/>
            </a:pPr>
            <a:r>
              <a:rPr lang="en-GB" sz="2400" dirty="0"/>
              <a:t>Ryan Fleming – a NA activist from West Yorkshire who also has a conviction for the sexual assault on a vulnerable young male. Ryan Fleming was a regional organiser for National Action. Counter terror police raided his home in to find indecent messages being sent to minors via Instagram</a:t>
            </a:r>
          </a:p>
        </p:txBody>
      </p:sp>
    </p:spTree>
    <p:extLst>
      <p:ext uri="{BB962C8B-B14F-4D97-AF65-F5344CB8AC3E}">
        <p14:creationId xmlns:p14="http://schemas.microsoft.com/office/powerpoint/2010/main" val="698227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B848F-DB4A-BE34-1B2F-8C7B083B7CD4}"/>
              </a:ext>
            </a:extLst>
          </p:cNvPr>
          <p:cNvSpPr>
            <a:spLocks noGrp="1"/>
          </p:cNvSpPr>
          <p:nvPr>
            <p:ph type="title"/>
          </p:nvPr>
        </p:nvSpPr>
        <p:spPr>
          <a:xfrm>
            <a:off x="1075767" y="1188637"/>
            <a:ext cx="2988234" cy="4480726"/>
          </a:xfrm>
        </p:spPr>
        <p:txBody>
          <a:bodyPr>
            <a:normAutofit/>
          </a:bodyPr>
          <a:lstStyle/>
          <a:p>
            <a:pPr algn="r"/>
            <a:r>
              <a:rPr lang="en-GB" sz="4600"/>
              <a:t>Members and Convictions since 2016</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F3A3FC8-DA7E-EDC1-303B-0E7A0127B3EF}"/>
              </a:ext>
            </a:extLst>
          </p:cNvPr>
          <p:cNvSpPr>
            <a:spLocks noGrp="1"/>
          </p:cNvSpPr>
          <p:nvPr>
            <p:ph idx="1"/>
          </p:nvPr>
        </p:nvSpPr>
        <p:spPr>
          <a:xfrm>
            <a:off x="5115707" y="1013253"/>
            <a:ext cx="6000516" cy="4757351"/>
          </a:xfrm>
        </p:spPr>
        <p:txBody>
          <a:bodyPr anchor="ctr">
            <a:normAutofit fontScale="92500" lnSpcReduction="10000"/>
          </a:bodyPr>
          <a:lstStyle/>
          <a:p>
            <a:r>
              <a:rPr lang="en-GB" sz="2400" dirty="0"/>
              <a:t>Jack Renshaw – a student who got kicked out of Manchester Metropolitan University for hateful views against Jewish people. Jack Renshaw continued activities following the NA proscription in 2016 praising the murder of Jo Cox in 2017 and admitted to wanting to replicate the murder of Jo Cox. He pleaded guilty in 2019 to buying a machete to kill the West Lancashire MP and making threats to kill police officer Victoria Henderson.</a:t>
            </a:r>
          </a:p>
          <a:p>
            <a:endParaRPr lang="en-GB" sz="2400" dirty="0"/>
          </a:p>
          <a:p>
            <a:r>
              <a:rPr lang="en-GB" sz="2400" dirty="0"/>
              <a:t>Thomas Mair – was a racist and terrorist whose home was stuffed with far-right books and Nazi Memorabilia. In the days before Jo Cox’s murder he sought out information about the KKK, IRA, Waffen SS.</a:t>
            </a:r>
          </a:p>
        </p:txBody>
      </p:sp>
    </p:spTree>
    <p:extLst>
      <p:ext uri="{BB962C8B-B14F-4D97-AF65-F5344CB8AC3E}">
        <p14:creationId xmlns:p14="http://schemas.microsoft.com/office/powerpoint/2010/main" val="453516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73D101-AA73-9C6D-2547-13CA46C1E6CA}"/>
              </a:ext>
            </a:extLst>
          </p:cNvPr>
          <p:cNvSpPr>
            <a:spLocks noGrp="1"/>
          </p:cNvSpPr>
          <p:nvPr>
            <p:ph type="title"/>
          </p:nvPr>
        </p:nvSpPr>
        <p:spPr>
          <a:xfrm>
            <a:off x="1075767" y="1188637"/>
            <a:ext cx="2988234" cy="4480726"/>
          </a:xfrm>
        </p:spPr>
        <p:txBody>
          <a:bodyPr>
            <a:normAutofit/>
          </a:bodyPr>
          <a:lstStyle/>
          <a:p>
            <a:pPr algn="r"/>
            <a:r>
              <a:rPr lang="en-GB" sz="4600"/>
              <a:t>Members and Convictions since 2016</a:t>
            </a:r>
          </a:p>
        </p:txBody>
      </p:sp>
      <p:cxnSp>
        <p:nvCxnSpPr>
          <p:cNvPr id="23"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9476539-C06E-244B-B9FA-635B747F987E}"/>
              </a:ext>
            </a:extLst>
          </p:cNvPr>
          <p:cNvSpPr>
            <a:spLocks noGrp="1"/>
          </p:cNvSpPr>
          <p:nvPr>
            <p:ph idx="1"/>
          </p:nvPr>
        </p:nvSpPr>
        <p:spPr>
          <a:xfrm>
            <a:off x="4705776" y="766119"/>
            <a:ext cx="6687134" cy="5288692"/>
          </a:xfrm>
        </p:spPr>
        <p:txBody>
          <a:bodyPr anchor="ctr">
            <a:normAutofit fontScale="92500" lnSpcReduction="10000"/>
          </a:bodyPr>
          <a:lstStyle/>
          <a:p>
            <a:pPr marL="0" marR="0" lvl="0" indent="0" defTabSz="914400" rtl="0" eaLnBrk="1" fontAlgn="auto" latinLnBrk="0" hangingPunct="1">
              <a:spcBef>
                <a:spcPts val="0"/>
              </a:spcBef>
              <a:spcAft>
                <a:spcPts val="0"/>
              </a:spcAft>
              <a:buClrTx/>
              <a:buSzTx/>
              <a:buFontTx/>
              <a:buNone/>
              <a:tabLst/>
              <a:defRPr/>
            </a:pPr>
            <a:r>
              <a:rPr lang="en-GB" sz="2000" dirty="0"/>
              <a:t>11 men have been arrested under anti-terror laws as part of an investigation into National Action from 2016-2017. These arrests include 6 people from the North-West of England, 2 from South Wales, 2 from West Yorkshire and 1 from Wiltshire. </a:t>
            </a:r>
          </a:p>
          <a:p>
            <a:endParaRPr lang="en-GB" sz="2000" dirty="0"/>
          </a:p>
          <a:p>
            <a:r>
              <a:rPr lang="en-GB" sz="2000" dirty="0"/>
              <a:t>June 2020 four more National Action members were jailed. Alice Cutter the former Miss Hitler Beauty pageant contestant and her partner Mark Jones. Alongside Gerry Jack and Connor </a:t>
            </a:r>
            <a:r>
              <a:rPr lang="en-GB" sz="2000" dirty="0" err="1"/>
              <a:t>Scothern</a:t>
            </a:r>
            <a:r>
              <a:rPr lang="en-GB" sz="2000" dirty="0"/>
              <a:t>.</a:t>
            </a:r>
          </a:p>
          <a:p>
            <a:r>
              <a:rPr lang="en-GB" sz="2000" dirty="0"/>
              <a:t>Mark Jones was said to have played a significant role in the continuation of National Action. However, Cutter was not believed to have held an organisational or leadership role but was a trusted confidante with one of the groups leaders as well as being a committed relationship with Jones. </a:t>
            </a:r>
          </a:p>
          <a:p>
            <a:r>
              <a:rPr lang="en-GB" sz="2000" dirty="0"/>
              <a:t>Connor </a:t>
            </a:r>
            <a:r>
              <a:rPr lang="en-GB" sz="2000" dirty="0" err="1"/>
              <a:t>Scothern</a:t>
            </a:r>
            <a:r>
              <a:rPr lang="en-GB" sz="2000" dirty="0"/>
              <a:t> was an active member even after the groups ban and attended almost every meeting of NA’s Midlands subgroup and distributed stickers calling for a final solution about Jewish people in Britain. He was sentenced to 18 months. Whilst Garry Jack was sentenced to four and a </a:t>
            </a:r>
            <a:r>
              <a:rPr lang="en-GB" sz="2000" dirty="0" err="1"/>
              <a:t>hald</a:t>
            </a:r>
            <a:r>
              <a:rPr lang="en-GB" sz="2000" dirty="0"/>
              <a:t> years due to being so committed to the groups ideology.</a:t>
            </a:r>
          </a:p>
        </p:txBody>
      </p:sp>
    </p:spTree>
    <p:extLst>
      <p:ext uri="{BB962C8B-B14F-4D97-AF65-F5344CB8AC3E}">
        <p14:creationId xmlns:p14="http://schemas.microsoft.com/office/powerpoint/2010/main" val="3993190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9C6E28-EF91-BD06-8C85-3F55B4954167}"/>
              </a:ext>
            </a:extLst>
          </p:cNvPr>
          <p:cNvSpPr>
            <a:spLocks noGrp="1"/>
          </p:cNvSpPr>
          <p:nvPr>
            <p:ph type="title"/>
          </p:nvPr>
        </p:nvSpPr>
        <p:spPr>
          <a:xfrm>
            <a:off x="1285240" y="1050595"/>
            <a:ext cx="8074815" cy="1618489"/>
          </a:xfrm>
        </p:spPr>
        <p:txBody>
          <a:bodyPr anchor="ctr">
            <a:normAutofit/>
          </a:bodyPr>
          <a:lstStyle/>
          <a:p>
            <a:r>
              <a:rPr lang="en-GB" sz="5600"/>
              <a:t>Ideology, Motive and Goals</a:t>
            </a:r>
          </a:p>
        </p:txBody>
      </p:sp>
      <p:sp>
        <p:nvSpPr>
          <p:cNvPr id="3" name="Content Placeholder 2">
            <a:extLst>
              <a:ext uri="{FF2B5EF4-FFF2-40B4-BE49-F238E27FC236}">
                <a16:creationId xmlns:a16="http://schemas.microsoft.com/office/drawing/2014/main" id="{AB651989-DE9E-71AC-8EC2-29725E4A5226}"/>
              </a:ext>
            </a:extLst>
          </p:cNvPr>
          <p:cNvSpPr>
            <a:spLocks noGrp="1"/>
          </p:cNvSpPr>
          <p:nvPr>
            <p:ph idx="1"/>
          </p:nvPr>
        </p:nvSpPr>
        <p:spPr>
          <a:xfrm>
            <a:off x="1285240" y="2969469"/>
            <a:ext cx="9477495" cy="2800395"/>
          </a:xfrm>
        </p:spPr>
        <p:txBody>
          <a:bodyPr anchor="t">
            <a:normAutofit fontScale="92500" lnSpcReduction="10000"/>
          </a:bodyPr>
          <a:lstStyle/>
          <a:p>
            <a:r>
              <a:rPr lang="en-GB" sz="2400" dirty="0"/>
              <a:t>The group is racist, anti-Semitic and homophobic. Its ideology promotes the idea that Britain will inevitably see a violent race war. The group rejects democracy and is hostile to the British state and seeks to divide society by endorsing violence against ethnic minorities and ‘race traitors’. </a:t>
            </a:r>
          </a:p>
          <a:p>
            <a:endParaRPr lang="en-GB" sz="2400" dirty="0"/>
          </a:p>
          <a:p>
            <a:r>
              <a:rPr lang="en-GB" sz="2400" dirty="0"/>
              <a:t>National Action states that ideologically it is a national socialist movement. NA distances itself from all forms of populism and openly states that the only way to ensure racist or nationalist views are brought into the political mainstream is to support those ’’not afraid to swing a bat at the enemy’’.</a:t>
            </a:r>
          </a:p>
        </p:txBody>
      </p:sp>
    </p:spTree>
    <p:extLst>
      <p:ext uri="{BB962C8B-B14F-4D97-AF65-F5344CB8AC3E}">
        <p14:creationId xmlns:p14="http://schemas.microsoft.com/office/powerpoint/2010/main" val="30604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D373A9-FE9B-2A2D-A570-21CD3ADB6810}"/>
              </a:ext>
            </a:extLst>
          </p:cNvPr>
          <p:cNvSpPr>
            <a:spLocks noGrp="1"/>
          </p:cNvSpPr>
          <p:nvPr>
            <p:ph type="title"/>
          </p:nvPr>
        </p:nvSpPr>
        <p:spPr>
          <a:xfrm>
            <a:off x="1285240" y="1050595"/>
            <a:ext cx="8074815" cy="1618489"/>
          </a:xfrm>
        </p:spPr>
        <p:txBody>
          <a:bodyPr anchor="ctr">
            <a:normAutofit/>
          </a:bodyPr>
          <a:lstStyle/>
          <a:p>
            <a:r>
              <a:rPr lang="en-GB" sz="5600"/>
              <a:t>Ideology, Motive and Goals</a:t>
            </a:r>
          </a:p>
        </p:txBody>
      </p:sp>
      <p:sp>
        <p:nvSpPr>
          <p:cNvPr id="3" name="Content Placeholder 2">
            <a:extLst>
              <a:ext uri="{FF2B5EF4-FFF2-40B4-BE49-F238E27FC236}">
                <a16:creationId xmlns:a16="http://schemas.microsoft.com/office/drawing/2014/main" id="{5D3C7D06-752F-7A5B-996D-132AB7424E65}"/>
              </a:ext>
            </a:extLst>
          </p:cNvPr>
          <p:cNvSpPr>
            <a:spLocks noGrp="1"/>
          </p:cNvSpPr>
          <p:nvPr>
            <p:ph idx="1"/>
          </p:nvPr>
        </p:nvSpPr>
        <p:spPr>
          <a:xfrm>
            <a:off x="1285240" y="2969469"/>
            <a:ext cx="9378641" cy="2800395"/>
          </a:xfrm>
        </p:spPr>
        <p:txBody>
          <a:bodyPr anchor="t">
            <a:normAutofit lnSpcReduction="10000"/>
          </a:bodyPr>
          <a:lstStyle/>
          <a:p>
            <a:r>
              <a:rPr lang="en-GB" sz="2400" dirty="0"/>
              <a:t>NA ideology can be positioned with traditional Nazism which has elements of ultra-nationalism, racism, anti-Semitism, disablism, homophobia, anti-liberalism and anti-capitalism.</a:t>
            </a:r>
          </a:p>
          <a:p>
            <a:endParaRPr lang="en-GB" sz="2400" dirty="0"/>
          </a:p>
          <a:p>
            <a:r>
              <a:rPr lang="en-GB" sz="2400" dirty="0"/>
              <a:t>They often put emphasis on the issue of race – routinely speaking about the need to ‘save Britain’ to establish a white Britain. NA resonate with Hitler’s Mein </a:t>
            </a:r>
            <a:r>
              <a:rPr lang="en-GB" sz="2400" dirty="0" err="1"/>
              <a:t>Kampf</a:t>
            </a:r>
            <a:r>
              <a:rPr lang="en-GB" sz="2400" dirty="0"/>
              <a:t> – they want to reclaim their soil and purify their blood to become strong again. </a:t>
            </a:r>
          </a:p>
        </p:txBody>
      </p:sp>
    </p:spTree>
    <p:extLst>
      <p:ext uri="{BB962C8B-B14F-4D97-AF65-F5344CB8AC3E}">
        <p14:creationId xmlns:p14="http://schemas.microsoft.com/office/powerpoint/2010/main" val="666035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D8BDED-83E3-531F-18AC-D31AEF2D0C4F}"/>
              </a:ext>
            </a:extLst>
          </p:cNvPr>
          <p:cNvSpPr>
            <a:spLocks noGrp="1"/>
          </p:cNvSpPr>
          <p:nvPr>
            <p:ph type="title"/>
          </p:nvPr>
        </p:nvSpPr>
        <p:spPr>
          <a:xfrm>
            <a:off x="1285240" y="1050595"/>
            <a:ext cx="8074815" cy="1012983"/>
          </a:xfrm>
        </p:spPr>
        <p:txBody>
          <a:bodyPr anchor="ctr">
            <a:normAutofit/>
          </a:bodyPr>
          <a:lstStyle/>
          <a:p>
            <a:r>
              <a:rPr lang="en-GB" sz="5600" dirty="0"/>
              <a:t>Ideology, Motive and Goals</a:t>
            </a:r>
          </a:p>
        </p:txBody>
      </p:sp>
      <p:sp>
        <p:nvSpPr>
          <p:cNvPr id="3" name="Content Placeholder 2">
            <a:extLst>
              <a:ext uri="{FF2B5EF4-FFF2-40B4-BE49-F238E27FC236}">
                <a16:creationId xmlns:a16="http://schemas.microsoft.com/office/drawing/2014/main" id="{50A9CD97-BECE-1773-8A5D-E40084E846DD}"/>
              </a:ext>
            </a:extLst>
          </p:cNvPr>
          <p:cNvSpPr>
            <a:spLocks noGrp="1"/>
          </p:cNvSpPr>
          <p:nvPr>
            <p:ph idx="1"/>
          </p:nvPr>
        </p:nvSpPr>
        <p:spPr>
          <a:xfrm>
            <a:off x="988541" y="2397211"/>
            <a:ext cx="10181967" cy="3496962"/>
          </a:xfrm>
        </p:spPr>
        <p:txBody>
          <a:bodyPr anchor="t">
            <a:normAutofit fontScale="92500" lnSpcReduction="20000"/>
          </a:bodyPr>
          <a:lstStyle/>
          <a:p>
            <a:r>
              <a:rPr lang="en-GB" sz="2000" dirty="0"/>
              <a:t>As discussed in previous slides, Jews and Judaism feature significantly in the ideology of NA – with Davies saying what he would do to Jewish people would be too extreme. NA has also participated in some counter-jihad demonstrations but Islamophobia is not as significant as anti-Semitism ideology. </a:t>
            </a:r>
          </a:p>
          <a:p>
            <a:endParaRPr lang="en-GB" sz="2000" dirty="0"/>
          </a:p>
          <a:p>
            <a:r>
              <a:rPr lang="en-GB" sz="2000" dirty="0"/>
              <a:t>Homosexuality is also seen as undesirable to NA just like Nazi ideology. Davies called for the reintroduction of Section 28 legislation that prohibits teaching about homosexuality in schools. NA are also intolerant towards people with mental and physical disabilities calling them ‘natures’ rejects’ and ‘fucktards’ to give some examples. </a:t>
            </a:r>
          </a:p>
          <a:p>
            <a:endParaRPr lang="en-GB" sz="2000" dirty="0"/>
          </a:p>
          <a:p>
            <a:r>
              <a:rPr lang="en-GB" sz="2000" dirty="0"/>
              <a:t>They view women also resonates with traditional Nazism – they think women should be confined to public and private spaces and emphasise the reproductive role of women that was exemplified by Hitler in 1935. NA has the desire to recruit women to show the traditionalist role of women.</a:t>
            </a:r>
          </a:p>
        </p:txBody>
      </p:sp>
    </p:spTree>
    <p:extLst>
      <p:ext uri="{BB962C8B-B14F-4D97-AF65-F5344CB8AC3E}">
        <p14:creationId xmlns:p14="http://schemas.microsoft.com/office/powerpoint/2010/main" val="30176739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63951E-227F-764C-316C-3B9F35A8C600}"/>
              </a:ext>
            </a:extLst>
          </p:cNvPr>
          <p:cNvSpPr>
            <a:spLocks noGrp="1"/>
          </p:cNvSpPr>
          <p:nvPr>
            <p:ph type="title"/>
          </p:nvPr>
        </p:nvSpPr>
        <p:spPr>
          <a:xfrm>
            <a:off x="1285240" y="1050595"/>
            <a:ext cx="8074815" cy="596205"/>
          </a:xfrm>
        </p:spPr>
        <p:txBody>
          <a:bodyPr anchor="ctr">
            <a:normAutofit fontScale="90000"/>
          </a:bodyPr>
          <a:lstStyle/>
          <a:p>
            <a:r>
              <a:rPr lang="en-GB" sz="7200" dirty="0"/>
              <a:t>Tactics</a:t>
            </a:r>
          </a:p>
        </p:txBody>
      </p:sp>
      <p:sp>
        <p:nvSpPr>
          <p:cNvPr id="3" name="Content Placeholder 2">
            <a:extLst>
              <a:ext uri="{FF2B5EF4-FFF2-40B4-BE49-F238E27FC236}">
                <a16:creationId xmlns:a16="http://schemas.microsoft.com/office/drawing/2014/main" id="{FA8980E2-9468-9841-0827-0A6B073D47EF}"/>
              </a:ext>
            </a:extLst>
          </p:cNvPr>
          <p:cNvSpPr>
            <a:spLocks noGrp="1"/>
          </p:cNvSpPr>
          <p:nvPr>
            <p:ph idx="1"/>
          </p:nvPr>
        </p:nvSpPr>
        <p:spPr>
          <a:xfrm>
            <a:off x="827903" y="1779373"/>
            <a:ext cx="10626811" cy="4312508"/>
          </a:xfrm>
        </p:spPr>
        <p:txBody>
          <a:bodyPr anchor="t">
            <a:normAutofit fontScale="92500" lnSpcReduction="10000"/>
          </a:bodyPr>
          <a:lstStyle/>
          <a:p>
            <a:r>
              <a:rPr lang="en-GB" sz="1800" dirty="0"/>
              <a:t>NA refers to itself as carrying out stunts and demonstrations and other activities to grow and spread their message of National Socialism. </a:t>
            </a:r>
          </a:p>
          <a:p>
            <a:endParaRPr lang="en-GB" sz="1800" dirty="0"/>
          </a:p>
          <a:p>
            <a:r>
              <a:rPr lang="en-GB" sz="1800" dirty="0"/>
              <a:t>Supporters would meet and congregate in certain areas and then march through a certain location while carrying banners and flags that have their symbols and slogans on. NA supporters typically wear all black streetwear reflecting its youth demographic. </a:t>
            </a:r>
          </a:p>
          <a:p>
            <a:endParaRPr lang="en-GB" sz="1800" dirty="0"/>
          </a:p>
          <a:p>
            <a:r>
              <a:rPr lang="en-GB" sz="1800" dirty="0"/>
              <a:t>Publicity stunts include examples like protests; one was outside the South African Embassy in London where 20 activities protested. Then White Man Marches in Liverpool and Newcastle, taking selfies doing the ‘</a:t>
            </a:r>
            <a:r>
              <a:rPr lang="en-GB" sz="1800" dirty="0" err="1"/>
              <a:t>Seig</a:t>
            </a:r>
            <a:r>
              <a:rPr lang="en-GB" sz="1800" dirty="0"/>
              <a:t> Heil’ salutes. </a:t>
            </a:r>
          </a:p>
          <a:p>
            <a:endParaRPr lang="en-GB" sz="1800" dirty="0"/>
          </a:p>
          <a:p>
            <a:r>
              <a:rPr lang="en-GB" sz="1800" dirty="0"/>
              <a:t>NA has also participated in ‘trolling’ campaigns. One which was launched in 2014 against Jewish Labour MP Lucina Berger which led to her being subjected to 2500 anti-Semitic tweets using hashtags like </a:t>
            </a:r>
            <a:r>
              <a:rPr lang="en-GB" sz="1800" dirty="0" err="1"/>
              <a:t>FilthyJewBitch</a:t>
            </a:r>
            <a:r>
              <a:rPr lang="en-GB" sz="1800" dirty="0"/>
              <a:t>.</a:t>
            </a:r>
          </a:p>
          <a:p>
            <a:endParaRPr lang="en-GB" sz="1800" dirty="0"/>
          </a:p>
          <a:p>
            <a:r>
              <a:rPr lang="en-GB" sz="1800" dirty="0"/>
              <a:t>Violence – stabbings of ethnic minorities; like the one Zack Davies committed in his local Tesco and Thomas </a:t>
            </a:r>
            <a:r>
              <a:rPr lang="en-GB" sz="1800" dirty="0" err="1"/>
              <a:t>Mairs</a:t>
            </a:r>
            <a:r>
              <a:rPr lang="en-GB" sz="1800" dirty="0"/>
              <a:t> murder of Jo Cox.</a:t>
            </a:r>
          </a:p>
        </p:txBody>
      </p:sp>
    </p:spTree>
    <p:extLst>
      <p:ext uri="{BB962C8B-B14F-4D97-AF65-F5344CB8AC3E}">
        <p14:creationId xmlns:p14="http://schemas.microsoft.com/office/powerpoint/2010/main" val="20451575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07E16B-299D-7521-3D1E-6BAEBCC72E2E}"/>
              </a:ext>
            </a:extLst>
          </p:cNvPr>
          <p:cNvSpPr>
            <a:spLocks noGrp="1"/>
          </p:cNvSpPr>
          <p:nvPr>
            <p:ph type="title"/>
          </p:nvPr>
        </p:nvSpPr>
        <p:spPr>
          <a:xfrm>
            <a:off x="1123356" y="1188637"/>
            <a:ext cx="3695779" cy="813158"/>
          </a:xfrm>
        </p:spPr>
        <p:txBody>
          <a:bodyPr>
            <a:normAutofit fontScale="90000"/>
          </a:bodyPr>
          <a:lstStyle/>
          <a:p>
            <a:r>
              <a:rPr lang="en-GB" sz="6000" dirty="0"/>
              <a:t>Murder of Jo Cox</a:t>
            </a:r>
          </a:p>
        </p:txBody>
      </p:sp>
      <p:pic>
        <p:nvPicPr>
          <p:cNvPr id="4" name="Picture 2" descr="Thomas Mair sought help for mental health the day before he murdered MP Jo  Cox | ITV News">
            <a:extLst>
              <a:ext uri="{FF2B5EF4-FFF2-40B4-BE49-F238E27FC236}">
                <a16:creationId xmlns:a16="http://schemas.microsoft.com/office/drawing/2014/main" id="{715DD000-1AE4-C22B-1F53-A3730272B2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2232" b="-2"/>
          <a:stretch/>
        </p:blipFill>
        <p:spPr bwMode="auto">
          <a:xfrm>
            <a:off x="876221" y="2625070"/>
            <a:ext cx="3533985" cy="25562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E3FC4C9-5F2A-098D-F77C-B6819A45F873}"/>
              </a:ext>
            </a:extLst>
          </p:cNvPr>
          <p:cNvSpPr>
            <a:spLocks noGrp="1"/>
          </p:cNvSpPr>
          <p:nvPr>
            <p:ph idx="1"/>
          </p:nvPr>
        </p:nvSpPr>
        <p:spPr>
          <a:xfrm>
            <a:off x="4644654" y="939115"/>
            <a:ext cx="6463318" cy="5292042"/>
          </a:xfrm>
        </p:spPr>
        <p:txBody>
          <a:bodyPr anchor="t">
            <a:normAutofit fontScale="92500" lnSpcReduction="20000"/>
          </a:bodyPr>
          <a:lstStyle/>
          <a:p>
            <a:pPr marL="0" marR="0" lvl="0" indent="0" defTabSz="914400" rtl="0" eaLnBrk="1" fontAlgn="auto" latinLnBrk="0" hangingPunct="1">
              <a:spcBef>
                <a:spcPts val="0"/>
              </a:spcBef>
              <a:spcAft>
                <a:spcPts val="600"/>
              </a:spcAft>
              <a:buClrTx/>
              <a:buSzTx/>
              <a:buFontTx/>
              <a:buNone/>
              <a:tabLst/>
              <a:defRPr/>
            </a:pPr>
            <a:r>
              <a:rPr lang="en-GB" sz="2400" dirty="0"/>
              <a:t>Thomas Mair shot Jo Cox twice and then stabbed her 15 times during the EU Referendum campaign June 2016 whilst shouting ‘’This is for Britain’’ ‘’Keep Britain Independent’’. Jo Cox then died shortly after in the back of an ambulance. </a:t>
            </a:r>
          </a:p>
          <a:p>
            <a:pPr marL="0" marR="0" lvl="0" indent="0" defTabSz="914400" rtl="0" eaLnBrk="1" fontAlgn="auto" latinLnBrk="0" hangingPunct="1">
              <a:spcBef>
                <a:spcPts val="0"/>
              </a:spcBef>
              <a:spcAft>
                <a:spcPts val="600"/>
              </a:spcAft>
              <a:buClrTx/>
              <a:buSzTx/>
              <a:buFontTx/>
              <a:buNone/>
              <a:tabLst/>
              <a:defRPr/>
            </a:pPr>
            <a:endParaRPr lang="en-GB" sz="2400" dirty="0"/>
          </a:p>
          <a:p>
            <a:pPr marL="0" marR="0" lvl="0" indent="0" defTabSz="914400" rtl="0" eaLnBrk="1" fontAlgn="auto" latinLnBrk="0" hangingPunct="1">
              <a:spcBef>
                <a:spcPts val="0"/>
              </a:spcBef>
              <a:spcAft>
                <a:spcPts val="600"/>
              </a:spcAft>
              <a:buClrTx/>
              <a:buSzTx/>
              <a:buFontTx/>
              <a:buNone/>
              <a:tabLst/>
              <a:defRPr/>
            </a:pPr>
            <a:endParaRPr lang="en-GB" sz="2400" dirty="0"/>
          </a:p>
          <a:p>
            <a:pPr marL="0" marR="0" lvl="0" indent="0" defTabSz="914400" rtl="0" eaLnBrk="1" fontAlgn="auto" latinLnBrk="0" hangingPunct="1">
              <a:spcBef>
                <a:spcPts val="0"/>
              </a:spcBef>
              <a:spcAft>
                <a:spcPts val="600"/>
              </a:spcAft>
              <a:buClrTx/>
              <a:buSzTx/>
              <a:buFontTx/>
              <a:buNone/>
              <a:tabLst/>
              <a:defRPr/>
            </a:pPr>
            <a:r>
              <a:rPr lang="en-GB" sz="2400" dirty="0"/>
              <a:t>Amber Rudd, Home Secretary said that the murder of Jo Cox was a ‘’shocking and senseless’’ attack on values of democracy and tolerance and that she was ‘’determined that we challenge extremism in all its forms including the evil of far right-extremism and the terrible damage it can cause to individuals, families and communities.</a:t>
            </a:r>
          </a:p>
          <a:p>
            <a:pPr marL="0" marR="0" lvl="0" indent="0" defTabSz="914400" rtl="0" eaLnBrk="1" fontAlgn="auto" latinLnBrk="0" hangingPunct="1">
              <a:spcBef>
                <a:spcPts val="0"/>
              </a:spcBef>
              <a:spcAft>
                <a:spcPts val="600"/>
              </a:spcAft>
              <a:buClrTx/>
              <a:buSzTx/>
              <a:buFontTx/>
              <a:buNone/>
              <a:tabLst/>
              <a:defRPr/>
            </a:pPr>
            <a:endParaRPr lang="en-GB" sz="2400" dirty="0"/>
          </a:p>
          <a:p>
            <a:pPr marL="0" marR="0" lvl="0" indent="0" defTabSz="914400" rtl="0" eaLnBrk="1" fontAlgn="auto" latinLnBrk="0" hangingPunct="1">
              <a:spcBef>
                <a:spcPts val="0"/>
              </a:spcBef>
              <a:spcAft>
                <a:spcPts val="600"/>
              </a:spcAft>
              <a:buClrTx/>
              <a:buSzTx/>
              <a:buFontTx/>
              <a:buNone/>
              <a:tabLst/>
              <a:defRPr/>
            </a:pPr>
            <a:r>
              <a:rPr lang="en-GB" sz="2400" dirty="0"/>
              <a:t>Evidence quickly gathered from the police about </a:t>
            </a:r>
            <a:r>
              <a:rPr lang="en-GB" sz="2400" dirty="0" err="1"/>
              <a:t>Mairs</a:t>
            </a:r>
            <a:r>
              <a:rPr lang="en-GB" sz="2400" dirty="0"/>
              <a:t> and found extremist books in his home and his online activities showed that he was obsessed with Nazis and white supremacy.</a:t>
            </a:r>
          </a:p>
        </p:txBody>
      </p:sp>
    </p:spTree>
    <p:extLst>
      <p:ext uri="{BB962C8B-B14F-4D97-AF65-F5344CB8AC3E}">
        <p14:creationId xmlns:p14="http://schemas.microsoft.com/office/powerpoint/2010/main" val="14744946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997EA-390B-2C94-DB9D-A458ED14B31F}"/>
              </a:ext>
            </a:extLst>
          </p:cNvPr>
          <p:cNvSpPr>
            <a:spLocks noGrp="1"/>
          </p:cNvSpPr>
          <p:nvPr>
            <p:ph type="title"/>
          </p:nvPr>
        </p:nvSpPr>
        <p:spPr>
          <a:xfrm>
            <a:off x="1123357" y="1188637"/>
            <a:ext cx="4131904" cy="1597228"/>
          </a:xfrm>
        </p:spPr>
        <p:txBody>
          <a:bodyPr>
            <a:normAutofit fontScale="90000"/>
          </a:bodyPr>
          <a:lstStyle/>
          <a:p>
            <a:r>
              <a:rPr lang="en-GB" sz="6000" dirty="0"/>
              <a:t>Murder of Jo Cox</a:t>
            </a:r>
          </a:p>
        </p:txBody>
      </p:sp>
      <p:pic>
        <p:nvPicPr>
          <p:cNvPr id="4" name="Picture 2" descr="Thomas Mair sought help for mental health the day before he murdered MP Jo  Cox | ITV News">
            <a:extLst>
              <a:ext uri="{FF2B5EF4-FFF2-40B4-BE49-F238E27FC236}">
                <a16:creationId xmlns:a16="http://schemas.microsoft.com/office/drawing/2014/main" id="{1E391EE6-CA59-3FC9-EEB9-3C4139BB86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2232" b="-2"/>
          <a:stretch/>
        </p:blipFill>
        <p:spPr bwMode="auto">
          <a:xfrm>
            <a:off x="1123357" y="3104326"/>
            <a:ext cx="3533985" cy="25562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FA1A674-6A5E-4EE3-5441-857D57AF1941}"/>
              </a:ext>
            </a:extLst>
          </p:cNvPr>
          <p:cNvSpPr>
            <a:spLocks noGrp="1"/>
          </p:cNvSpPr>
          <p:nvPr>
            <p:ph idx="1"/>
          </p:nvPr>
        </p:nvSpPr>
        <p:spPr>
          <a:xfrm>
            <a:off x="5016843" y="1000897"/>
            <a:ext cx="6277233" cy="5066271"/>
          </a:xfrm>
        </p:spPr>
        <p:txBody>
          <a:bodyPr anchor="t">
            <a:normAutofit fontScale="92500" lnSpcReduction="20000"/>
          </a:bodyPr>
          <a:lstStyle/>
          <a:p>
            <a:pPr marL="0" marR="0" lvl="0" indent="0" defTabSz="914400" rtl="0" eaLnBrk="1" fontAlgn="auto" latinLnBrk="0" hangingPunct="1">
              <a:spcBef>
                <a:spcPts val="0"/>
              </a:spcBef>
              <a:spcAft>
                <a:spcPts val="0"/>
              </a:spcAft>
              <a:buClrTx/>
              <a:buSzTx/>
              <a:buFontTx/>
              <a:buNone/>
              <a:tabLst/>
              <a:defRPr/>
            </a:pPr>
            <a:r>
              <a:rPr lang="en-GB" dirty="0"/>
              <a:t>In court </a:t>
            </a:r>
            <a:r>
              <a:rPr lang="en-GB" dirty="0" err="1"/>
              <a:t>Mairs</a:t>
            </a:r>
            <a:r>
              <a:rPr lang="en-GB" dirty="0"/>
              <a:t> – said ‘’Death to traitors, freedom for Britain’’ which is listed alongside National Actions website.  NA endorsed her killing - </a:t>
            </a:r>
            <a:r>
              <a:rPr lang="en-GB" dirty="0">
                <a:latin typeface="Austin News Text Roman"/>
              </a:rPr>
              <a:t>"Our thoughts go out to Thomas Mair #Britain-First #JoCoxMP' and, 'Don't let this man's sacrifice go in vain. #JoCox would have filled Yorkshire with more </a:t>
            </a:r>
            <a:r>
              <a:rPr lang="en-GB" dirty="0" err="1">
                <a:latin typeface="Austin News Text Roman"/>
              </a:rPr>
              <a:t>subhumans</a:t>
            </a:r>
            <a:r>
              <a:rPr lang="en-GB" dirty="0">
                <a:latin typeface="Austin News Text Roman"/>
              </a:rPr>
              <a:t>."</a:t>
            </a:r>
          </a:p>
          <a:p>
            <a:endParaRPr lang="en-GB" dirty="0"/>
          </a:p>
          <a:p>
            <a:r>
              <a:rPr lang="en-GB" dirty="0"/>
              <a:t>It was then decided to ban and proscribe National Action under the 2000 Terrorism Act which meant that it was a criminal offence to be a member of NA or support them. Rudd described National Action as a ‘’Racist, anti-Semitic and homophobic organisation’’ and said that NA ‘’promotes vile ideology, and I will not stand for it’’</a:t>
            </a:r>
          </a:p>
        </p:txBody>
      </p:sp>
    </p:spTree>
    <p:extLst>
      <p:ext uri="{BB962C8B-B14F-4D97-AF65-F5344CB8AC3E}">
        <p14:creationId xmlns:p14="http://schemas.microsoft.com/office/powerpoint/2010/main" val="2183178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214613-81AE-8FC5-9DFF-3E351BA5B927}"/>
              </a:ext>
            </a:extLst>
          </p:cNvPr>
          <p:cNvSpPr>
            <a:spLocks noGrp="1"/>
          </p:cNvSpPr>
          <p:nvPr>
            <p:ph type="title"/>
          </p:nvPr>
        </p:nvSpPr>
        <p:spPr>
          <a:xfrm>
            <a:off x="1123356" y="1188637"/>
            <a:ext cx="3139725" cy="1597228"/>
          </a:xfrm>
        </p:spPr>
        <p:txBody>
          <a:bodyPr>
            <a:normAutofit fontScale="90000"/>
          </a:bodyPr>
          <a:lstStyle/>
          <a:p>
            <a:r>
              <a:rPr lang="en-GB" sz="6000" dirty="0"/>
              <a:t>The Ku Klux Klan</a:t>
            </a:r>
          </a:p>
        </p:txBody>
      </p:sp>
      <p:pic>
        <p:nvPicPr>
          <p:cNvPr id="4" name="Picture 2" descr="Ku Klux Klan | Definition &amp;amp; History | Britannica">
            <a:extLst>
              <a:ext uri="{FF2B5EF4-FFF2-40B4-BE49-F238E27FC236}">
                <a16:creationId xmlns:a16="http://schemas.microsoft.com/office/drawing/2014/main" id="{98D271A7-B259-A67D-5BA0-0BA93FD96B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919" b="4"/>
          <a:stretch/>
        </p:blipFill>
        <p:spPr bwMode="auto">
          <a:xfrm>
            <a:off x="1123357" y="3104327"/>
            <a:ext cx="3533985" cy="255619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17AC9DE-1BB1-3A67-3BF4-93CC007B16AF}"/>
              </a:ext>
            </a:extLst>
          </p:cNvPr>
          <p:cNvSpPr>
            <a:spLocks noGrp="1"/>
          </p:cNvSpPr>
          <p:nvPr>
            <p:ph idx="1"/>
          </p:nvPr>
        </p:nvSpPr>
        <p:spPr>
          <a:xfrm>
            <a:off x="4904856" y="840259"/>
            <a:ext cx="6451004" cy="5152768"/>
          </a:xfrm>
        </p:spPr>
        <p:txBody>
          <a:bodyPr anchor="t">
            <a:normAutofit fontScale="92500" lnSpcReduction="10000"/>
          </a:bodyPr>
          <a:lstStyle/>
          <a:p>
            <a:r>
              <a:rPr lang="en-GB" sz="1800" dirty="0"/>
              <a:t>The Ku Klux Klan was founded in 1865 and extended in almost every Southern State by 1870. </a:t>
            </a:r>
          </a:p>
          <a:p>
            <a:endParaRPr lang="en-GB" sz="1800" dirty="0"/>
          </a:p>
          <a:p>
            <a:r>
              <a:rPr lang="en-GB" sz="1800" dirty="0"/>
              <a:t>The Ku Klux Klan is two distinct U.S hate organisations that employed terror in pursuit of their white supremist agenda. Two eras of the KKK – First era; 1865-1915 and Second era erupted in 1915 and has continued to the present.</a:t>
            </a:r>
          </a:p>
          <a:p>
            <a:endParaRPr lang="en-GB" sz="1800" dirty="0"/>
          </a:p>
          <a:p>
            <a:r>
              <a:rPr lang="en-GB" sz="1800" dirty="0"/>
              <a:t>Following the Civil War in America – the KKK was founded as a secret organisation that used terror tactics to target the newly freed African Americans. As the end of the civil War brought freedom to enslaved African Americans. The 14</a:t>
            </a:r>
            <a:r>
              <a:rPr lang="en-GB" sz="1800" baseline="30000" dirty="0"/>
              <a:t>th</a:t>
            </a:r>
            <a:r>
              <a:rPr lang="en-GB" sz="1800" dirty="0"/>
              <a:t> and 15</a:t>
            </a:r>
            <a:r>
              <a:rPr lang="en-GB" sz="1800" baseline="30000" dirty="0"/>
              <a:t>th</a:t>
            </a:r>
            <a:r>
              <a:rPr lang="en-GB" sz="1800" dirty="0"/>
              <a:t> Amendments to the Constitution protected the civil rights of the freed people however, when they tried to exercise these rights they encountered intimidation and violence by the Klan. </a:t>
            </a:r>
          </a:p>
          <a:p>
            <a:endParaRPr lang="en-GB" sz="1800" dirty="0"/>
          </a:p>
          <a:p>
            <a:r>
              <a:rPr lang="en-GB" sz="1800" dirty="0"/>
              <a:t>The Klan performed crimes against African Americans, white republicans and sympathisers. The Ku Klux Klan dedicated much of their efforts to keeping White Democrats in the majority and getting rid of anyone who they saw to be a threat.</a:t>
            </a:r>
          </a:p>
        </p:txBody>
      </p:sp>
    </p:spTree>
    <p:extLst>
      <p:ext uri="{BB962C8B-B14F-4D97-AF65-F5344CB8AC3E}">
        <p14:creationId xmlns:p14="http://schemas.microsoft.com/office/powerpoint/2010/main" val="927032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Triangle 19">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764A45-2145-54FE-A702-045516629C21}"/>
              </a:ext>
            </a:extLst>
          </p:cNvPr>
          <p:cNvSpPr>
            <a:spLocks noGrp="1"/>
          </p:cNvSpPr>
          <p:nvPr>
            <p:ph type="title"/>
          </p:nvPr>
        </p:nvSpPr>
        <p:spPr>
          <a:xfrm>
            <a:off x="839151" y="774207"/>
            <a:ext cx="2583387" cy="1559350"/>
          </a:xfrm>
        </p:spPr>
        <p:txBody>
          <a:bodyPr>
            <a:normAutofit fontScale="90000"/>
          </a:bodyPr>
          <a:lstStyle/>
          <a:p>
            <a:r>
              <a:rPr lang="en-GB" sz="6000" dirty="0"/>
              <a:t>The First KKK</a:t>
            </a:r>
          </a:p>
        </p:txBody>
      </p:sp>
      <p:pic>
        <p:nvPicPr>
          <p:cNvPr id="4" name="Picture 2" descr="Photograph of Nathan Bedford Forrest. ">
            <a:extLst>
              <a:ext uri="{FF2B5EF4-FFF2-40B4-BE49-F238E27FC236}">
                <a16:creationId xmlns:a16="http://schemas.microsoft.com/office/drawing/2014/main" id="{666F30F5-8494-F976-AF2E-5B31C6D276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556"/>
          <a:stretch/>
        </p:blipFill>
        <p:spPr bwMode="auto">
          <a:xfrm>
            <a:off x="1179779" y="2918258"/>
            <a:ext cx="1898733" cy="272819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28065BD-3813-2993-DDCB-3669750B1BBF}"/>
              </a:ext>
            </a:extLst>
          </p:cNvPr>
          <p:cNvSpPr>
            <a:spLocks noGrp="1"/>
          </p:cNvSpPr>
          <p:nvPr>
            <p:ph idx="1"/>
          </p:nvPr>
        </p:nvSpPr>
        <p:spPr>
          <a:xfrm>
            <a:off x="3509319" y="902043"/>
            <a:ext cx="8037508" cy="5329114"/>
          </a:xfrm>
        </p:spPr>
        <p:txBody>
          <a:bodyPr anchor="t">
            <a:normAutofit fontScale="92500" lnSpcReduction="20000"/>
          </a:bodyPr>
          <a:lstStyle/>
          <a:p>
            <a:r>
              <a:rPr lang="en-GB" sz="2000" dirty="0"/>
              <a:t>General Nathan Bedford Forrest founded the Ku Klux Klan in 1865 in Tennessee as a ‘social club’. The Klan operated as a local terrorist group – and referred to themselves as the invisible empire of the South. </a:t>
            </a:r>
          </a:p>
          <a:p>
            <a:endParaRPr lang="en-GB" sz="2000" dirty="0"/>
          </a:p>
          <a:p>
            <a:r>
              <a:rPr lang="en-GB" sz="2000" dirty="0"/>
              <a:t>The Klan committed acts of violence undercover wearing the disguise of the long flowing white robes that were hooded and capped by horns. The KKK is estimated to have performed over 3500 racially motivated lynching's in the south between 1865-1900. </a:t>
            </a:r>
          </a:p>
          <a:p>
            <a:endParaRPr lang="en-GB" sz="2000" dirty="0"/>
          </a:p>
          <a:p>
            <a:r>
              <a:rPr lang="en-GB" sz="2000" dirty="0"/>
              <a:t>The Democrats relied on the Klan to secure election victories as Klansmen often threatened or killed competing Republican candidates – many southern Republicans actually abandoned their campaign due to the inability to hold meetings and attract voters due to living in constant fear. The Klan would also commit voter fraud to dilute the Black vote. </a:t>
            </a:r>
          </a:p>
          <a:p>
            <a:endParaRPr lang="en-GB" sz="2000" dirty="0"/>
          </a:p>
          <a:p>
            <a:r>
              <a:rPr lang="en-GB" sz="2000" dirty="0"/>
              <a:t>In response to the Klan’s violence Congress passed the Force Acts 1870 which required the South to fully recognise the 14</a:t>
            </a:r>
            <a:r>
              <a:rPr lang="en-GB" sz="2000" baseline="30000" dirty="0"/>
              <a:t>th</a:t>
            </a:r>
            <a:r>
              <a:rPr lang="en-GB" sz="2000" dirty="0"/>
              <a:t> Amendment. However, this Force Act inadequately addressed the violence of the KKK. Therefore, in 1871 Congress passed the Ku Klux Klan Act which made it punishable under federal law for hate crimes or disenfranchising crimes on the basis of race. </a:t>
            </a:r>
          </a:p>
        </p:txBody>
      </p:sp>
    </p:spTree>
    <p:extLst>
      <p:ext uri="{BB962C8B-B14F-4D97-AF65-F5344CB8AC3E}">
        <p14:creationId xmlns:p14="http://schemas.microsoft.com/office/powerpoint/2010/main" val="3717069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746FB-EA19-9475-9A3E-CDEBFF1A34FC}"/>
              </a:ext>
            </a:extLst>
          </p:cNvPr>
          <p:cNvSpPr>
            <a:spLocks noGrp="1"/>
          </p:cNvSpPr>
          <p:nvPr>
            <p:ph type="title"/>
          </p:nvPr>
        </p:nvSpPr>
        <p:spPr>
          <a:xfrm>
            <a:off x="572493" y="238539"/>
            <a:ext cx="11018520" cy="1434415"/>
          </a:xfrm>
        </p:spPr>
        <p:txBody>
          <a:bodyPr anchor="b">
            <a:normAutofit/>
          </a:bodyPr>
          <a:lstStyle/>
          <a:p>
            <a:r>
              <a:rPr lang="en-GB" sz="5400"/>
              <a:t>Revival of the Ku Klux Klan 1915.</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B8FB2B1-6FA9-F492-6E3F-30BA0361BB57}"/>
              </a:ext>
            </a:extLst>
          </p:cNvPr>
          <p:cNvSpPr>
            <a:spLocks noGrp="1"/>
          </p:cNvSpPr>
          <p:nvPr>
            <p:ph idx="1"/>
          </p:nvPr>
        </p:nvSpPr>
        <p:spPr>
          <a:xfrm>
            <a:off x="210066" y="1804087"/>
            <a:ext cx="8118388" cy="4815374"/>
          </a:xfrm>
        </p:spPr>
        <p:txBody>
          <a:bodyPr anchor="t">
            <a:normAutofit fontScale="92500" lnSpcReduction="10000"/>
          </a:bodyPr>
          <a:lstStyle/>
          <a:p>
            <a:r>
              <a:rPr lang="en-GB" sz="2000" dirty="0"/>
              <a:t>The KKK remerged in the South in 1915. As the clock struck midnight on Thanksgiving 1915 a group of med clambered to the top of Georgia’s Stone Mountain, and lit wooden cross to symbolise the revival of the KKK and pledged their allegiance to the Constitution, Christianity and persevering an America rife with racism.</a:t>
            </a:r>
          </a:p>
          <a:p>
            <a:endParaRPr lang="en-GB" sz="2000" dirty="0"/>
          </a:p>
          <a:p>
            <a:r>
              <a:rPr lang="en-GB" sz="2000" dirty="0"/>
              <a:t>The revival promoted fundamentalism and devout patriotism along with advocating white supremacy. In 1the 1920s the Klan moved into many states to dominate local and state politics. In 1924, the Klan succeeded in engineering the elections placing Klansmen in positions of power to control the state government – known as the ‘’Invisible empire’’.</a:t>
            </a:r>
          </a:p>
          <a:p>
            <a:endParaRPr lang="en-GB" sz="2000" dirty="0"/>
          </a:p>
          <a:p>
            <a:r>
              <a:rPr lang="en-GB" sz="2000" dirty="0"/>
              <a:t>At its peak – in the 1920s the Klan membership exceeded 4 million people nationwide.</a:t>
            </a:r>
          </a:p>
          <a:p>
            <a:endParaRPr lang="en-GB" sz="2000" dirty="0"/>
          </a:p>
          <a:p>
            <a:r>
              <a:rPr lang="en-GB" sz="2000" dirty="0"/>
              <a:t>The revival of the KKK during the 1900s reflected a society struggling with the effects of industrialisation , urbanisation and immigration.</a:t>
            </a:r>
          </a:p>
        </p:txBody>
      </p:sp>
      <p:pic>
        <p:nvPicPr>
          <p:cNvPr id="4" name="Picture 2" descr="A group of people in white robes&#10;&#10;Description automatically generated with medium confidence">
            <a:extLst>
              <a:ext uri="{FF2B5EF4-FFF2-40B4-BE49-F238E27FC236}">
                <a16:creationId xmlns:a16="http://schemas.microsoft.com/office/drawing/2014/main" id="{4237CC83-3038-DEF0-8F52-DCECC925E23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995" r="17889" b="-2"/>
          <a:stretch/>
        </p:blipFill>
        <p:spPr bwMode="auto">
          <a:xfrm>
            <a:off x="8459544" y="2093976"/>
            <a:ext cx="3157178" cy="3281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563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5D09F0-D858-B59C-9F63-E400D57266EB}"/>
              </a:ext>
            </a:extLst>
          </p:cNvPr>
          <p:cNvSpPr>
            <a:spLocks noGrp="1"/>
          </p:cNvSpPr>
          <p:nvPr>
            <p:ph type="title"/>
          </p:nvPr>
        </p:nvSpPr>
        <p:spPr>
          <a:xfrm>
            <a:off x="1075767" y="1188637"/>
            <a:ext cx="2988234" cy="4480726"/>
          </a:xfrm>
        </p:spPr>
        <p:txBody>
          <a:bodyPr>
            <a:normAutofit/>
          </a:bodyPr>
          <a:lstStyle/>
          <a:p>
            <a:pPr algn="r"/>
            <a:r>
              <a:rPr lang="en-GB" sz="6100"/>
              <a:t>Ideology and Goals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87C906A-CC50-6B78-F358-56C8AB443246}"/>
              </a:ext>
            </a:extLst>
          </p:cNvPr>
          <p:cNvSpPr>
            <a:spLocks noGrp="1"/>
          </p:cNvSpPr>
          <p:nvPr>
            <p:ph idx="1"/>
          </p:nvPr>
        </p:nvSpPr>
        <p:spPr>
          <a:xfrm>
            <a:off x="5029209" y="988541"/>
            <a:ext cx="6087020" cy="4930345"/>
          </a:xfrm>
        </p:spPr>
        <p:txBody>
          <a:bodyPr anchor="ctr">
            <a:normAutofit fontScale="92500" lnSpcReduction="10000"/>
          </a:bodyPr>
          <a:lstStyle/>
          <a:p>
            <a:r>
              <a:rPr lang="en-GB" dirty="0"/>
              <a:t>First wave – narrow ideology – African Americans subordinate.</a:t>
            </a:r>
            <a:endParaRPr lang="en-US" dirty="0"/>
          </a:p>
          <a:p>
            <a:r>
              <a:rPr lang="en-GB" dirty="0"/>
              <a:t>Second wave – strong ideology – focusing their hatred on African Americans, Catholics, Jews and foreigners.</a:t>
            </a:r>
            <a:endParaRPr lang="en-US" dirty="0"/>
          </a:p>
          <a:p>
            <a:r>
              <a:rPr lang="en-GB" dirty="0"/>
              <a:t>Todays ideology – fuelled by hatred of Muslims, anti-immigration, anti-Semitism and anti-LGBT. As well as the continued racism to African Americans.</a:t>
            </a:r>
            <a:endParaRPr lang="en-US" dirty="0"/>
          </a:p>
          <a:p>
            <a:r>
              <a:rPr lang="en-GB" dirty="0"/>
              <a:t>Establishment of white supremacy through protecting and maintaining the distinct institutions, rights, privileges, principles and ideals of a pure Americanism.</a:t>
            </a:r>
            <a:endParaRPr lang="en-US" dirty="0"/>
          </a:p>
        </p:txBody>
      </p:sp>
    </p:spTree>
    <p:extLst>
      <p:ext uri="{BB962C8B-B14F-4D97-AF65-F5344CB8AC3E}">
        <p14:creationId xmlns:p14="http://schemas.microsoft.com/office/powerpoint/2010/main" val="12459472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E4FE5B-2946-FB2B-020F-12F0CBBA47BE}"/>
              </a:ext>
            </a:extLst>
          </p:cNvPr>
          <p:cNvSpPr>
            <a:spLocks noGrp="1"/>
          </p:cNvSpPr>
          <p:nvPr>
            <p:ph type="title"/>
          </p:nvPr>
        </p:nvSpPr>
        <p:spPr>
          <a:xfrm>
            <a:off x="572493" y="238539"/>
            <a:ext cx="11018520" cy="1434415"/>
          </a:xfrm>
        </p:spPr>
        <p:txBody>
          <a:bodyPr anchor="b">
            <a:normAutofit/>
          </a:bodyPr>
          <a:lstStyle/>
          <a:p>
            <a:r>
              <a:rPr lang="en-GB" sz="5400"/>
              <a:t>The Ku Klux Kreed</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9DDD40-9342-4359-BB9C-E7104FD612F3}"/>
              </a:ext>
            </a:extLst>
          </p:cNvPr>
          <p:cNvSpPr>
            <a:spLocks noGrp="1"/>
          </p:cNvSpPr>
          <p:nvPr>
            <p:ph idx="1"/>
          </p:nvPr>
        </p:nvSpPr>
        <p:spPr>
          <a:xfrm>
            <a:off x="234778" y="2020083"/>
            <a:ext cx="7278130" cy="4599377"/>
          </a:xfrm>
        </p:spPr>
        <p:txBody>
          <a:bodyPr anchor="t">
            <a:normAutofit fontScale="92500" lnSpcReduction="20000"/>
          </a:bodyPr>
          <a:lstStyle/>
          <a:p>
            <a:r>
              <a:rPr lang="en-GB" sz="2000" dirty="0"/>
              <a:t>This is a pamphlet published by Joseph Simmons in 1916 stating the objectives and purposes of the Ku Klux Klan.</a:t>
            </a:r>
          </a:p>
          <a:p>
            <a:endParaRPr lang="en-GB" sz="2000" dirty="0"/>
          </a:p>
          <a:p>
            <a:r>
              <a:rPr lang="en-GB" sz="2000" dirty="0"/>
              <a:t>Section 1 – states that they hold the objective of creating a common brotherhood of strict regulation for the purpose of cultivating and promoting real patriotism towards our civil government. They want to shield the sanctity of the home and chastity of womanhood; maintain white supremacy; to teach and faithfully inculcate a high spiritual philosophy through exalted ritualism and practical devotedness, maintain the distinctive institutions, rights, privileges, principles and ideals of Americanism.</a:t>
            </a:r>
          </a:p>
          <a:p>
            <a:endParaRPr lang="en-GB" sz="2000" dirty="0"/>
          </a:p>
          <a:p>
            <a:r>
              <a:rPr lang="en-GB" sz="2000" dirty="0"/>
              <a:t>Section 2 – create and maintain and institution by and through which the present and succeeding generations shall commemorate and memorialise the great sacrifice  and achievements of the Ku Klux Klan.</a:t>
            </a:r>
          </a:p>
          <a:p>
            <a:endParaRPr lang="en-GB" sz="2000" dirty="0"/>
          </a:p>
          <a:p>
            <a:r>
              <a:rPr lang="en-GB" sz="2000" dirty="0"/>
              <a:t>Section 3 – protect and defend the Constitution of the US. </a:t>
            </a:r>
          </a:p>
        </p:txBody>
      </p:sp>
      <p:pic>
        <p:nvPicPr>
          <p:cNvPr id="4" name="Content Placeholder 4" descr="Text&#10;&#10;Description automatically generated">
            <a:extLst>
              <a:ext uri="{FF2B5EF4-FFF2-40B4-BE49-F238E27FC236}">
                <a16:creationId xmlns:a16="http://schemas.microsoft.com/office/drawing/2014/main" id="{05F9B50C-3FC4-BF0E-B2FC-5A692BACA7B6}"/>
              </a:ext>
            </a:extLst>
          </p:cNvPr>
          <p:cNvPicPr>
            <a:picLocks noChangeAspect="1"/>
          </p:cNvPicPr>
          <p:nvPr/>
        </p:nvPicPr>
        <p:blipFill rotWithShape="1">
          <a:blip r:embed="rId2"/>
          <a:srcRect l="42518" r="-1" b="-1"/>
          <a:stretch/>
        </p:blipFill>
        <p:spPr>
          <a:xfrm>
            <a:off x="7675658" y="2093976"/>
            <a:ext cx="3941064" cy="4096512"/>
          </a:xfrm>
          <a:prstGeom prst="rect">
            <a:avLst/>
          </a:prstGeom>
        </p:spPr>
      </p:pic>
    </p:spTree>
    <p:extLst>
      <p:ext uri="{BB962C8B-B14F-4D97-AF65-F5344CB8AC3E}">
        <p14:creationId xmlns:p14="http://schemas.microsoft.com/office/powerpoint/2010/main" val="18886503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72A2B8-77BD-A70F-F7F0-2938B9005B99}"/>
              </a:ext>
            </a:extLst>
          </p:cNvPr>
          <p:cNvSpPr>
            <a:spLocks noGrp="1"/>
          </p:cNvSpPr>
          <p:nvPr>
            <p:ph type="title"/>
          </p:nvPr>
        </p:nvSpPr>
        <p:spPr>
          <a:xfrm>
            <a:off x="640080" y="329184"/>
            <a:ext cx="6894576" cy="1783080"/>
          </a:xfrm>
        </p:spPr>
        <p:txBody>
          <a:bodyPr anchor="b">
            <a:normAutofit/>
          </a:bodyPr>
          <a:lstStyle/>
          <a:p>
            <a:r>
              <a:rPr lang="en-GB" sz="5400" dirty="0"/>
              <a:t>Tactics</a:t>
            </a:r>
          </a:p>
        </p:txBody>
      </p:sp>
      <p:sp>
        <p:nvSpPr>
          <p:cNvPr id="2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C3C670-E139-EF2F-70DD-7107AD496A40}"/>
              </a:ext>
            </a:extLst>
          </p:cNvPr>
          <p:cNvSpPr>
            <a:spLocks noGrp="1"/>
          </p:cNvSpPr>
          <p:nvPr>
            <p:ph idx="1"/>
          </p:nvPr>
        </p:nvSpPr>
        <p:spPr>
          <a:xfrm>
            <a:off x="383059" y="2706624"/>
            <a:ext cx="11528855" cy="3913630"/>
          </a:xfrm>
        </p:spPr>
        <p:txBody>
          <a:bodyPr>
            <a:normAutofit fontScale="92500" lnSpcReduction="20000"/>
          </a:bodyPr>
          <a:lstStyle/>
          <a:p>
            <a:pPr marL="0" marR="0" lvl="0" indent="0" defTabSz="914400" rtl="0" eaLnBrk="1" fontAlgn="auto" latinLnBrk="0" hangingPunct="1">
              <a:spcBef>
                <a:spcPts val="0"/>
              </a:spcBef>
              <a:spcAft>
                <a:spcPts val="0"/>
              </a:spcAft>
              <a:buClrTx/>
              <a:buSzTx/>
              <a:buFontTx/>
              <a:buNone/>
              <a:tabLst/>
              <a:defRPr/>
            </a:pPr>
            <a:r>
              <a:rPr lang="en-GB" sz="2000" dirty="0"/>
              <a:t>Intimidation tactics. One of these were night patrols that composed of white men who saw these patrols as their civic duty. They used these patrols to enforce curfews for slaves, looking for runaways and guarding rural areas against the threat of the black uprisings. They also terrorised black people through ‘supernatural’ means. For example, going to black houses and demanding water in a white sheet and ghoulish ask. They would demand gallons of water which poured into a bottle under their robes then would say they hadn’t drunk enough because he died in battle. Then he would gallop away leaving the impression of confederate ghosts.</a:t>
            </a:r>
          </a:p>
          <a:p>
            <a:pPr marL="0" marR="0" lvl="0" indent="0" defTabSz="914400" rtl="0" eaLnBrk="1" fontAlgn="auto" latinLnBrk="0" hangingPunct="1">
              <a:spcBef>
                <a:spcPts val="0"/>
              </a:spcBef>
              <a:spcAft>
                <a:spcPts val="0"/>
              </a:spcAft>
              <a:buClrTx/>
              <a:buSzTx/>
              <a:buFontTx/>
              <a:buNone/>
              <a:tabLst/>
              <a:defRPr/>
            </a:pPr>
            <a:endParaRPr lang="en-GB" sz="2000" dirty="0"/>
          </a:p>
          <a:p>
            <a:pPr marL="0" marR="0" lvl="0" indent="0" defTabSz="914400" rtl="0" eaLnBrk="1" fontAlgn="auto" latinLnBrk="0" hangingPunct="1">
              <a:spcBef>
                <a:spcPts val="0"/>
              </a:spcBef>
              <a:spcAft>
                <a:spcPts val="0"/>
              </a:spcAft>
              <a:buClrTx/>
              <a:buSzTx/>
              <a:buFontTx/>
              <a:buNone/>
              <a:tabLst/>
              <a:defRPr/>
            </a:pPr>
            <a:r>
              <a:rPr lang="en-GB" sz="2000" dirty="0"/>
              <a:t>Violence to control behaviours and maintain social order. One of the most brutal tactics was lynching – they would carry out shootings, stabbings, beatings and hangings in public view. In many instances the victim was left on display for days. Lynching is when a group of people kill someone for an alleged offence without trail.</a:t>
            </a:r>
          </a:p>
          <a:p>
            <a:endParaRPr lang="en-GB" sz="2000" dirty="0"/>
          </a:p>
          <a:p>
            <a:r>
              <a:rPr lang="en-GB" sz="2000" dirty="0"/>
              <a:t>Manipulation of politics by excluding certain people and ideas. Early on the KKK intimidate blacks and white republicans to keep them from voting. This fear even led some black families to hide in the woods for their own safety.  During the election day armed KKK members would patrol the streets, move election locations to unknown locations. During the second era the KKK gained power on a national level through having KKK members run for office. The KKK then purposefully avoided violence to create a respectable public image.</a:t>
            </a:r>
          </a:p>
        </p:txBody>
      </p:sp>
      <p:pic>
        <p:nvPicPr>
          <p:cNvPr id="4" name="Picture 2" descr="How white Americans used lynchings to terrorize and control black people |  Race | The Guardian">
            <a:extLst>
              <a:ext uri="{FF2B5EF4-FFF2-40B4-BE49-F238E27FC236}">
                <a16:creationId xmlns:a16="http://schemas.microsoft.com/office/drawing/2014/main" id="{93AA7185-39AD-D28B-D934-7BD7CAF1AC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684"/>
          <a:stretch/>
        </p:blipFill>
        <p:spPr bwMode="auto">
          <a:xfrm>
            <a:off x="9396940" y="329184"/>
            <a:ext cx="2236292" cy="21762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amp;amp;E Is Ditching Plans for Documentary Series on the KKK | Fortune">
            <a:extLst>
              <a:ext uri="{FF2B5EF4-FFF2-40B4-BE49-F238E27FC236}">
                <a16:creationId xmlns:a16="http://schemas.microsoft.com/office/drawing/2014/main" id="{C83BF011-0E72-0DE3-89BE-FB15A29AEB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077" r="14543" b="-2"/>
          <a:stretch/>
        </p:blipFill>
        <p:spPr bwMode="auto">
          <a:xfrm>
            <a:off x="6416510" y="237746"/>
            <a:ext cx="2236292" cy="2176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9513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034689-3744-BB4B-78C2-81BA3149E2B9}"/>
              </a:ext>
            </a:extLst>
          </p:cNvPr>
          <p:cNvSpPr>
            <a:spLocks noGrp="1"/>
          </p:cNvSpPr>
          <p:nvPr>
            <p:ph type="title"/>
          </p:nvPr>
        </p:nvSpPr>
        <p:spPr>
          <a:xfrm>
            <a:off x="1123356" y="1188637"/>
            <a:ext cx="3533985" cy="1597228"/>
          </a:xfrm>
        </p:spPr>
        <p:txBody>
          <a:bodyPr>
            <a:normAutofit fontScale="90000"/>
          </a:bodyPr>
          <a:lstStyle/>
          <a:p>
            <a:r>
              <a:rPr lang="en-GB" sz="6000" dirty="0"/>
              <a:t>Threat today</a:t>
            </a:r>
          </a:p>
        </p:txBody>
      </p:sp>
      <p:pic>
        <p:nvPicPr>
          <p:cNvPr id="4" name="Picture 2" descr="A person wearing a garment&#10;&#10;Description automatically generated with low confidence">
            <a:extLst>
              <a:ext uri="{FF2B5EF4-FFF2-40B4-BE49-F238E27FC236}">
                <a16:creationId xmlns:a16="http://schemas.microsoft.com/office/drawing/2014/main" id="{7910B7B3-2D3E-D404-5AC0-13723A6A42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0" r="-1" b="7"/>
          <a:stretch/>
        </p:blipFill>
        <p:spPr bwMode="auto">
          <a:xfrm>
            <a:off x="1123358" y="3104320"/>
            <a:ext cx="2806092" cy="255621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9FDD14A-FDFE-B706-B3A0-2F699C940EDD}"/>
              </a:ext>
            </a:extLst>
          </p:cNvPr>
          <p:cNvSpPr>
            <a:spLocks noGrp="1"/>
          </p:cNvSpPr>
          <p:nvPr>
            <p:ph idx="1"/>
          </p:nvPr>
        </p:nvSpPr>
        <p:spPr>
          <a:xfrm>
            <a:off x="4188941" y="815547"/>
            <a:ext cx="7203989" cy="5214550"/>
          </a:xfrm>
        </p:spPr>
        <p:txBody>
          <a:bodyPr anchor="t">
            <a:normAutofit fontScale="92500" lnSpcReduction="10000"/>
          </a:bodyPr>
          <a:lstStyle/>
          <a:p>
            <a:r>
              <a:rPr lang="en-GB" sz="1800" dirty="0"/>
              <a:t>David Duke in 1975 founded the Knights of the Ku Klux Klan to attempt to put a kinder and gentler face on the Klan. The knights like many other American hate groups have become Nazified which focuses on Jews rather than blacks as the primary enemy. However, they still launched attacks against African Americans. </a:t>
            </a:r>
          </a:p>
          <a:p>
            <a:endParaRPr lang="en-GB" sz="1800" dirty="0"/>
          </a:p>
          <a:p>
            <a:r>
              <a:rPr lang="en-GB" sz="1800" dirty="0"/>
              <a:t>The Brotherhood of </a:t>
            </a:r>
            <a:r>
              <a:rPr lang="en-GB" sz="1800" dirty="0" err="1"/>
              <a:t>Klans</a:t>
            </a:r>
            <a:r>
              <a:rPr lang="en-GB" sz="1800" dirty="0"/>
              <a:t> founded in 1996 in Marion Ohio and keeps alive the ideology of the KKK. On the brotherhood of </a:t>
            </a:r>
            <a:r>
              <a:rPr lang="en-GB" sz="1800" dirty="0" err="1"/>
              <a:t>klans</a:t>
            </a:r>
            <a:r>
              <a:rPr lang="en-GB" sz="1800" dirty="0"/>
              <a:t> website they say </a:t>
            </a:r>
            <a:r>
              <a:rPr lang="en-GB" sz="1800" b="0" i="0" kern="1200" dirty="0">
                <a:effectLst/>
                <a:latin typeface="+mn-lt"/>
                <a:ea typeface="+mn-ea"/>
                <a:cs typeface="+mn-cs"/>
              </a:rPr>
              <a:t>“Are you prepared to FIGHT AGAINST ILLEGAL IMMIGRATION?’’. In 2007 they had a new leader. </a:t>
            </a:r>
          </a:p>
          <a:p>
            <a:endParaRPr lang="en-GB" sz="1800" dirty="0"/>
          </a:p>
          <a:p>
            <a:r>
              <a:rPr lang="en-GB" sz="1800" dirty="0"/>
              <a:t>There has been a long-term decline of the Ku Klux Klan which is due to various factors such as social rejection of what the Klan stands for, a growing perception by white supremist that Klan groups are outdated. However, despite their diminishing numbers there are still approximately 3,000 Klan members nationwide and an additional unknown number of associates and supporters.</a:t>
            </a:r>
          </a:p>
          <a:p>
            <a:endParaRPr lang="en-GB" sz="1800" dirty="0"/>
          </a:p>
          <a:p>
            <a:r>
              <a:rPr lang="en-GB" sz="1800" dirty="0"/>
              <a:t>They continue to spread and broadcast racist, anti-Semitic, homophobic and Islamophobic messages. About 50 KKK members march in Charlottesville in 2017 - showing that despite their threat diminishing, they are still active.</a:t>
            </a:r>
          </a:p>
        </p:txBody>
      </p:sp>
    </p:spTree>
    <p:extLst>
      <p:ext uri="{BB962C8B-B14F-4D97-AF65-F5344CB8AC3E}">
        <p14:creationId xmlns:p14="http://schemas.microsoft.com/office/powerpoint/2010/main" val="16576320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Triangle 19">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A5C06E-067B-D4F7-1863-2923536E3259}"/>
              </a:ext>
            </a:extLst>
          </p:cNvPr>
          <p:cNvSpPr>
            <a:spLocks noGrp="1"/>
          </p:cNvSpPr>
          <p:nvPr>
            <p:ph type="title"/>
          </p:nvPr>
        </p:nvSpPr>
        <p:spPr>
          <a:xfrm>
            <a:off x="1123356" y="1188637"/>
            <a:ext cx="9984615" cy="1597228"/>
          </a:xfrm>
        </p:spPr>
        <p:txBody>
          <a:bodyPr>
            <a:normAutofit/>
          </a:bodyPr>
          <a:lstStyle/>
          <a:p>
            <a:r>
              <a:rPr lang="en-GB" sz="5100"/>
              <a:t>Responses to Right Wing Terrorism in the UK</a:t>
            </a:r>
          </a:p>
        </p:txBody>
      </p:sp>
      <p:pic>
        <p:nvPicPr>
          <p:cNvPr id="4" name="Content Placeholder 4" descr="Text, letter&#10;&#10;Description automatically generated">
            <a:extLst>
              <a:ext uri="{FF2B5EF4-FFF2-40B4-BE49-F238E27FC236}">
                <a16:creationId xmlns:a16="http://schemas.microsoft.com/office/drawing/2014/main" id="{478EC6BB-0D02-24AD-0792-C4D2C8084719}"/>
              </a:ext>
            </a:extLst>
          </p:cNvPr>
          <p:cNvPicPr>
            <a:picLocks noChangeAspect="1"/>
          </p:cNvPicPr>
          <p:nvPr/>
        </p:nvPicPr>
        <p:blipFill>
          <a:blip r:embed="rId2"/>
          <a:stretch>
            <a:fillRect/>
          </a:stretch>
        </p:blipFill>
        <p:spPr>
          <a:xfrm>
            <a:off x="1331379" y="3018327"/>
            <a:ext cx="3117941" cy="2728198"/>
          </a:xfrm>
          <a:prstGeom prst="rect">
            <a:avLst/>
          </a:prstGeom>
        </p:spPr>
      </p:pic>
      <p:sp>
        <p:nvSpPr>
          <p:cNvPr id="3" name="Content Placeholder 2">
            <a:extLst>
              <a:ext uri="{FF2B5EF4-FFF2-40B4-BE49-F238E27FC236}">
                <a16:creationId xmlns:a16="http://schemas.microsoft.com/office/drawing/2014/main" id="{97ED1DCE-EFF0-F5C0-BC29-FC6CF08E59A9}"/>
              </a:ext>
            </a:extLst>
          </p:cNvPr>
          <p:cNvSpPr>
            <a:spLocks noGrp="1"/>
          </p:cNvSpPr>
          <p:nvPr>
            <p:ph idx="1"/>
          </p:nvPr>
        </p:nvSpPr>
        <p:spPr>
          <a:xfrm>
            <a:off x="4930902" y="2236573"/>
            <a:ext cx="6137742" cy="3768811"/>
          </a:xfrm>
        </p:spPr>
        <p:txBody>
          <a:bodyPr anchor="t">
            <a:normAutofit fontScale="92500" lnSpcReduction="20000"/>
          </a:bodyPr>
          <a:lstStyle/>
          <a:p>
            <a:r>
              <a:rPr lang="en-GB" sz="2000" dirty="0"/>
              <a:t>Since 2017, the police have disrupted eight terrorist plots related to RW ideologies.</a:t>
            </a:r>
          </a:p>
          <a:p>
            <a:r>
              <a:rPr lang="en-GB" sz="2000" dirty="0"/>
              <a:t>Rise in proscribing RW organisations – 2016 proscribed National Action, 2017 Scottish Dawn and National Socialist Anti-Capitalist Action. February 2020 proscribed </a:t>
            </a:r>
            <a:r>
              <a:rPr lang="en-GB" sz="2000" dirty="0" err="1"/>
              <a:t>Sonnenkreig</a:t>
            </a:r>
            <a:r>
              <a:rPr lang="en-GB" sz="2000" dirty="0"/>
              <a:t> Division and in July 2020 </a:t>
            </a:r>
            <a:r>
              <a:rPr lang="en-GB" sz="2000" dirty="0" err="1"/>
              <a:t>Feukrieg</a:t>
            </a:r>
            <a:r>
              <a:rPr lang="en-GB" sz="2000" dirty="0"/>
              <a:t> was also proscribed. </a:t>
            </a:r>
          </a:p>
          <a:p>
            <a:r>
              <a:rPr lang="en-GB" sz="2000" dirty="0"/>
              <a:t>A proscribed organisation is one that has been stated under the 2000 Terrorism Act to be concerned in terrorism and is proportionate to do so. </a:t>
            </a:r>
          </a:p>
          <a:p>
            <a:r>
              <a:rPr lang="en-GB" sz="2000" dirty="0"/>
              <a:t>In the 2018 CONTEST strategy the government recognised that extreme right-wing terrorism is a growing threat. The head of MI5 also warned that violent right-wing extremism is now a major threat facing the country with young people being attracted to the ideology.</a:t>
            </a:r>
          </a:p>
        </p:txBody>
      </p:sp>
    </p:spTree>
    <p:extLst>
      <p:ext uri="{BB962C8B-B14F-4D97-AF65-F5344CB8AC3E}">
        <p14:creationId xmlns:p14="http://schemas.microsoft.com/office/powerpoint/2010/main" val="32480644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Triangle 19">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A5C06E-067B-D4F7-1863-2923536E3259}"/>
              </a:ext>
            </a:extLst>
          </p:cNvPr>
          <p:cNvSpPr>
            <a:spLocks noGrp="1"/>
          </p:cNvSpPr>
          <p:nvPr>
            <p:ph type="title"/>
          </p:nvPr>
        </p:nvSpPr>
        <p:spPr>
          <a:xfrm>
            <a:off x="1123356" y="1188637"/>
            <a:ext cx="9984615" cy="1597228"/>
          </a:xfrm>
        </p:spPr>
        <p:txBody>
          <a:bodyPr>
            <a:normAutofit/>
          </a:bodyPr>
          <a:lstStyle/>
          <a:p>
            <a:r>
              <a:rPr lang="en-GB" sz="5100"/>
              <a:t>Responses to Right Wing Terrorism in the UK</a:t>
            </a:r>
          </a:p>
        </p:txBody>
      </p:sp>
      <p:pic>
        <p:nvPicPr>
          <p:cNvPr id="4" name="Content Placeholder 4" descr="Text, letter&#10;&#10;Description automatically generated">
            <a:extLst>
              <a:ext uri="{FF2B5EF4-FFF2-40B4-BE49-F238E27FC236}">
                <a16:creationId xmlns:a16="http://schemas.microsoft.com/office/drawing/2014/main" id="{478EC6BB-0D02-24AD-0792-C4D2C8084719}"/>
              </a:ext>
            </a:extLst>
          </p:cNvPr>
          <p:cNvPicPr>
            <a:picLocks noChangeAspect="1"/>
          </p:cNvPicPr>
          <p:nvPr/>
        </p:nvPicPr>
        <p:blipFill>
          <a:blip r:embed="rId2"/>
          <a:stretch>
            <a:fillRect/>
          </a:stretch>
        </p:blipFill>
        <p:spPr>
          <a:xfrm>
            <a:off x="1331379" y="3018327"/>
            <a:ext cx="3117941" cy="2728198"/>
          </a:xfrm>
          <a:prstGeom prst="rect">
            <a:avLst/>
          </a:prstGeom>
        </p:spPr>
      </p:pic>
      <p:sp>
        <p:nvSpPr>
          <p:cNvPr id="3" name="Content Placeholder 2">
            <a:extLst>
              <a:ext uri="{FF2B5EF4-FFF2-40B4-BE49-F238E27FC236}">
                <a16:creationId xmlns:a16="http://schemas.microsoft.com/office/drawing/2014/main" id="{97ED1DCE-EFF0-F5C0-BC29-FC6CF08E59A9}"/>
              </a:ext>
            </a:extLst>
          </p:cNvPr>
          <p:cNvSpPr>
            <a:spLocks noGrp="1"/>
          </p:cNvSpPr>
          <p:nvPr>
            <p:ph idx="1"/>
          </p:nvPr>
        </p:nvSpPr>
        <p:spPr>
          <a:xfrm>
            <a:off x="4782065" y="2150075"/>
            <a:ext cx="6462583" cy="3880021"/>
          </a:xfrm>
        </p:spPr>
        <p:txBody>
          <a:bodyPr anchor="t">
            <a:normAutofit fontScale="92500" lnSpcReduction="20000"/>
          </a:bodyPr>
          <a:lstStyle/>
          <a:p>
            <a:r>
              <a:rPr lang="en-GB" sz="2000" dirty="0"/>
              <a:t>Prevent – one of the strands of CONTEST seeks to deal with issues of radicalisation and respond to the ideological challenge of terrorism. Prevent seeks to deal with all forms of terrorism, including far-right terrorism. This has resulted in many referrals of Channel programme – In 2018/19 of the 561 individuals in referred to Channel 45% (254) were related to right-wing terrorism and 37% were concerned with Islamist terrorism.</a:t>
            </a:r>
          </a:p>
          <a:p>
            <a:endParaRPr lang="en-GB" sz="2000" dirty="0"/>
          </a:p>
          <a:p>
            <a:r>
              <a:rPr lang="en-GB" sz="2000" dirty="0"/>
              <a:t>The HM Government 2015 in the Counter-Extremism recognise how extremists and terrorists use the internet as a means to spread ideological goals. They stated that ‘’Neo-Nazi and extreme right wing groups have also proved adept at using the internet and social media to spread their ideology and seek recruits’’. Therefore, they started working in partnership industry and police to remove terrorist and extremist material. </a:t>
            </a:r>
          </a:p>
        </p:txBody>
      </p:sp>
    </p:spTree>
    <p:extLst>
      <p:ext uri="{BB962C8B-B14F-4D97-AF65-F5344CB8AC3E}">
        <p14:creationId xmlns:p14="http://schemas.microsoft.com/office/powerpoint/2010/main" val="13779880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878CD6-8F1A-5661-0064-189B4C8B0FD4}"/>
              </a:ext>
            </a:extLst>
          </p:cNvPr>
          <p:cNvSpPr>
            <a:spLocks noGrp="1"/>
          </p:cNvSpPr>
          <p:nvPr>
            <p:ph type="title"/>
          </p:nvPr>
        </p:nvSpPr>
        <p:spPr>
          <a:xfrm>
            <a:off x="1123356" y="1188637"/>
            <a:ext cx="3621639" cy="1597228"/>
          </a:xfrm>
        </p:spPr>
        <p:txBody>
          <a:bodyPr>
            <a:normAutofit fontScale="90000"/>
          </a:bodyPr>
          <a:lstStyle/>
          <a:p>
            <a:r>
              <a:rPr lang="en-GB" sz="5100" dirty="0"/>
              <a:t>Right Wing Terrorism and the internet</a:t>
            </a:r>
          </a:p>
        </p:txBody>
      </p:sp>
      <p:pic>
        <p:nvPicPr>
          <p:cNvPr id="4" name="Picture 2" descr="What is 8chan? - BBC News">
            <a:extLst>
              <a:ext uri="{FF2B5EF4-FFF2-40B4-BE49-F238E27FC236}">
                <a16:creationId xmlns:a16="http://schemas.microsoft.com/office/drawing/2014/main" id="{3E983328-55ED-A0E4-33E7-8A3F27667B0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3388493"/>
            <a:ext cx="3533985" cy="198786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A747AF0-8A83-DD9E-035A-13DF1826EA60}"/>
              </a:ext>
            </a:extLst>
          </p:cNvPr>
          <p:cNvSpPr>
            <a:spLocks noGrp="1"/>
          </p:cNvSpPr>
          <p:nvPr>
            <p:ph idx="1"/>
          </p:nvPr>
        </p:nvSpPr>
        <p:spPr>
          <a:xfrm>
            <a:off x="4744995" y="877329"/>
            <a:ext cx="6536723" cy="5115697"/>
          </a:xfrm>
        </p:spPr>
        <p:txBody>
          <a:bodyPr anchor="t">
            <a:normAutofit fontScale="92500" lnSpcReduction="20000"/>
          </a:bodyPr>
          <a:lstStyle/>
          <a:p>
            <a:r>
              <a:rPr lang="en-GB" sz="2000" dirty="0"/>
              <a:t>Far right extremism has become a growing problem online. The internet has provided far-right extremists a much wider reach than before and can legitimise themselves through posting their own kind of narrative. The internet has provided a means for extremists to create an electronic community of hate. </a:t>
            </a:r>
          </a:p>
          <a:p>
            <a:endParaRPr lang="en-GB" sz="2000" dirty="0"/>
          </a:p>
          <a:p>
            <a:r>
              <a:rPr lang="en-GB" sz="2000" dirty="0"/>
              <a:t>Internet chat forums are spaces where virtual meetings can take place. Users can anonymously post blatantly hate filled racist content and messages. </a:t>
            </a:r>
          </a:p>
          <a:p>
            <a:endParaRPr lang="en-GB" sz="2000" dirty="0"/>
          </a:p>
          <a:p>
            <a:r>
              <a:rPr lang="en-GB" sz="2000" dirty="0"/>
              <a:t>Forums and far right pages on social media ae breeding grounds for far right recruiters.</a:t>
            </a:r>
          </a:p>
          <a:p>
            <a:r>
              <a:rPr lang="en-GB" sz="2000" dirty="0"/>
              <a:t>Social media is used to recruit and radicalise people – predominantly young and vulnerable white men.</a:t>
            </a:r>
          </a:p>
          <a:p>
            <a:r>
              <a:rPr lang="en-GB" sz="2000" dirty="0"/>
              <a:t>‘’The Internet: provides instant and anonymous access to propaganda that inspires and guides criminal activity,  helps more effectively coordinate their activities, offers new ways to make money ’’</a:t>
            </a:r>
            <a:br>
              <a:rPr lang="en-GB" sz="2000" dirty="0"/>
            </a:br>
            <a:r>
              <a:rPr lang="en-GB" sz="2000" dirty="0"/>
              <a:t>	(Anti Defemination League, 2013, p. 2).</a:t>
            </a:r>
          </a:p>
        </p:txBody>
      </p:sp>
    </p:spTree>
    <p:extLst>
      <p:ext uri="{BB962C8B-B14F-4D97-AF65-F5344CB8AC3E}">
        <p14:creationId xmlns:p14="http://schemas.microsoft.com/office/powerpoint/2010/main" val="32539008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C39273-C6A6-9148-C240-9A94698BB44B}"/>
              </a:ext>
            </a:extLst>
          </p:cNvPr>
          <p:cNvSpPr>
            <a:spLocks noGrp="1"/>
          </p:cNvSpPr>
          <p:nvPr>
            <p:ph type="title"/>
          </p:nvPr>
        </p:nvSpPr>
        <p:spPr>
          <a:xfrm>
            <a:off x="1285240" y="1050595"/>
            <a:ext cx="8074815" cy="1618489"/>
          </a:xfrm>
        </p:spPr>
        <p:txBody>
          <a:bodyPr anchor="ctr">
            <a:normAutofit/>
          </a:bodyPr>
          <a:lstStyle/>
          <a:p>
            <a:r>
              <a:rPr lang="en-GB" sz="5000"/>
              <a:t>Web 2.0 – Facebook &amp; Twitter</a:t>
            </a:r>
          </a:p>
        </p:txBody>
      </p:sp>
      <p:sp>
        <p:nvSpPr>
          <p:cNvPr id="3" name="Content Placeholder 2">
            <a:extLst>
              <a:ext uri="{FF2B5EF4-FFF2-40B4-BE49-F238E27FC236}">
                <a16:creationId xmlns:a16="http://schemas.microsoft.com/office/drawing/2014/main" id="{8CC916C6-A50E-6A1F-7647-E842ECE48115}"/>
              </a:ext>
            </a:extLst>
          </p:cNvPr>
          <p:cNvSpPr>
            <a:spLocks noGrp="1"/>
          </p:cNvSpPr>
          <p:nvPr>
            <p:ph idx="1"/>
          </p:nvPr>
        </p:nvSpPr>
        <p:spPr>
          <a:xfrm>
            <a:off x="1285240" y="2969469"/>
            <a:ext cx="8074815" cy="2800395"/>
          </a:xfrm>
        </p:spPr>
        <p:txBody>
          <a:bodyPr anchor="t">
            <a:normAutofit/>
          </a:bodyPr>
          <a:lstStyle/>
          <a:p>
            <a:r>
              <a:rPr lang="en-GB" sz="2400"/>
              <a:t>Twitter – came under pressure for large amount of right wing produced and circulating on the platform.</a:t>
            </a:r>
            <a:br>
              <a:rPr lang="en-GB" sz="2400"/>
            </a:br>
            <a:r>
              <a:rPr lang="en-GB" sz="2400" i="1"/>
              <a:t>-Hashtags</a:t>
            </a:r>
            <a:endParaRPr lang="en-US" sz="2400"/>
          </a:p>
          <a:p>
            <a:r>
              <a:rPr lang="en-GB" sz="2400"/>
              <a:t>Facebook – less research on how right-wing extremists use the platforms.</a:t>
            </a:r>
            <a:br>
              <a:rPr lang="en-GB" sz="2400"/>
            </a:br>
            <a:r>
              <a:rPr lang="en-GB" sz="2400"/>
              <a:t>-</a:t>
            </a:r>
            <a:r>
              <a:rPr lang="en-GB" sz="2400" i="1"/>
              <a:t>Livestreams.</a:t>
            </a:r>
            <a:endParaRPr lang="en-US" sz="2400"/>
          </a:p>
          <a:p>
            <a:r>
              <a:rPr lang="en-GB" sz="2400"/>
              <a:t>More freedom than Islamists.</a:t>
            </a:r>
            <a:endParaRPr lang="en-US" sz="2400"/>
          </a:p>
        </p:txBody>
      </p:sp>
    </p:spTree>
    <p:extLst>
      <p:ext uri="{BB962C8B-B14F-4D97-AF65-F5344CB8AC3E}">
        <p14:creationId xmlns:p14="http://schemas.microsoft.com/office/powerpoint/2010/main" val="14785951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C4E6B2-DED2-818B-997C-116344ACF95F}"/>
              </a:ext>
            </a:extLst>
          </p:cNvPr>
          <p:cNvSpPr>
            <a:spLocks noGrp="1"/>
          </p:cNvSpPr>
          <p:nvPr>
            <p:ph type="title"/>
          </p:nvPr>
        </p:nvSpPr>
        <p:spPr>
          <a:xfrm>
            <a:off x="1285240" y="1050595"/>
            <a:ext cx="8074815" cy="1618489"/>
          </a:xfrm>
        </p:spPr>
        <p:txBody>
          <a:bodyPr anchor="ctr">
            <a:normAutofit/>
          </a:bodyPr>
          <a:lstStyle/>
          <a:p>
            <a:r>
              <a:rPr lang="en-GB" sz="5000"/>
              <a:t>Web 2.0 – Gab, Telegram, 4Chan &amp; 8Chan</a:t>
            </a:r>
          </a:p>
        </p:txBody>
      </p:sp>
      <p:sp>
        <p:nvSpPr>
          <p:cNvPr id="3" name="Content Placeholder 2">
            <a:extLst>
              <a:ext uri="{FF2B5EF4-FFF2-40B4-BE49-F238E27FC236}">
                <a16:creationId xmlns:a16="http://schemas.microsoft.com/office/drawing/2014/main" id="{C139AA3B-8A94-D3BC-0D33-86A704D54258}"/>
              </a:ext>
            </a:extLst>
          </p:cNvPr>
          <p:cNvSpPr>
            <a:spLocks noGrp="1"/>
          </p:cNvSpPr>
          <p:nvPr>
            <p:ph idx="1"/>
          </p:nvPr>
        </p:nvSpPr>
        <p:spPr>
          <a:xfrm>
            <a:off x="1285240" y="2969469"/>
            <a:ext cx="8074815" cy="2800395"/>
          </a:xfrm>
        </p:spPr>
        <p:txBody>
          <a:bodyPr anchor="t">
            <a:normAutofit/>
          </a:bodyPr>
          <a:lstStyle/>
          <a:p>
            <a:r>
              <a:rPr lang="en-GB" sz="2400"/>
              <a:t>Gab founded in 2016 – most prominent platform for RWT.</a:t>
            </a:r>
            <a:br>
              <a:rPr lang="en-GB" sz="2400"/>
            </a:br>
            <a:r>
              <a:rPr lang="en-GB" sz="2400"/>
              <a:t>-By the end of 2018 had approximately 450,000 users.</a:t>
            </a:r>
            <a:endParaRPr lang="en-US" sz="2400"/>
          </a:p>
          <a:p>
            <a:r>
              <a:rPr lang="en-GB" sz="2400"/>
              <a:t>Telegram - used by National Action as a means of communicating tactics.</a:t>
            </a:r>
            <a:endParaRPr lang="en-US" sz="2400"/>
          </a:p>
          <a:p>
            <a:r>
              <a:rPr lang="en-GB" sz="2400"/>
              <a:t>4chan established in 2003 – does not require logins, usernames are optional and threads disappear.</a:t>
            </a:r>
            <a:endParaRPr lang="en-US" sz="2400"/>
          </a:p>
          <a:p>
            <a:r>
              <a:rPr lang="en-GB" sz="2400"/>
              <a:t>8Chan established in 2013 – more extreme version of 4Chan.  </a:t>
            </a:r>
            <a:endParaRPr lang="en-US" sz="2400"/>
          </a:p>
        </p:txBody>
      </p:sp>
    </p:spTree>
    <p:extLst>
      <p:ext uri="{BB962C8B-B14F-4D97-AF65-F5344CB8AC3E}">
        <p14:creationId xmlns:p14="http://schemas.microsoft.com/office/powerpoint/2010/main" val="14309715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Triangle 10">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C45BF1-016B-4ECF-C525-17286D86F704}"/>
              </a:ext>
            </a:extLst>
          </p:cNvPr>
          <p:cNvSpPr>
            <a:spLocks noGrp="1"/>
          </p:cNvSpPr>
          <p:nvPr>
            <p:ph type="title"/>
          </p:nvPr>
        </p:nvSpPr>
        <p:spPr>
          <a:xfrm>
            <a:off x="5255260" y="1188637"/>
            <a:ext cx="5852711" cy="1597228"/>
          </a:xfrm>
        </p:spPr>
        <p:txBody>
          <a:bodyPr>
            <a:normAutofit/>
          </a:bodyPr>
          <a:lstStyle/>
          <a:p>
            <a:r>
              <a:rPr lang="en-GB" sz="4700"/>
              <a:t>Countering Right Wing Terrorism Online</a:t>
            </a:r>
          </a:p>
        </p:txBody>
      </p:sp>
      <p:pic>
        <p:nvPicPr>
          <p:cNvPr id="4" name="Content Placeholder 6" descr="A picture containing diagram&#10;&#10;Description automatically generated">
            <a:extLst>
              <a:ext uri="{FF2B5EF4-FFF2-40B4-BE49-F238E27FC236}">
                <a16:creationId xmlns:a16="http://schemas.microsoft.com/office/drawing/2014/main" id="{825F800B-83DE-BF8D-D15D-514772912CD2}"/>
              </a:ext>
            </a:extLst>
          </p:cNvPr>
          <p:cNvPicPr>
            <a:picLocks noChangeAspect="1"/>
          </p:cNvPicPr>
          <p:nvPr/>
        </p:nvPicPr>
        <p:blipFill>
          <a:blip r:embed="rId2"/>
          <a:stretch>
            <a:fillRect/>
          </a:stretch>
        </p:blipFill>
        <p:spPr>
          <a:xfrm>
            <a:off x="1123357" y="1880775"/>
            <a:ext cx="3533985" cy="3173611"/>
          </a:xfrm>
          <a:prstGeom prst="rect">
            <a:avLst/>
          </a:prstGeom>
        </p:spPr>
      </p:pic>
      <p:sp>
        <p:nvSpPr>
          <p:cNvPr id="3" name="Content Placeholder 2">
            <a:extLst>
              <a:ext uri="{FF2B5EF4-FFF2-40B4-BE49-F238E27FC236}">
                <a16:creationId xmlns:a16="http://schemas.microsoft.com/office/drawing/2014/main" id="{293C535F-6F5C-3B51-E668-32C429D8EECB}"/>
              </a:ext>
            </a:extLst>
          </p:cNvPr>
          <p:cNvSpPr>
            <a:spLocks noGrp="1"/>
          </p:cNvSpPr>
          <p:nvPr>
            <p:ph idx="1"/>
          </p:nvPr>
        </p:nvSpPr>
        <p:spPr>
          <a:xfrm>
            <a:off x="5255260" y="2998277"/>
            <a:ext cx="5952318" cy="2932965"/>
          </a:xfrm>
        </p:spPr>
        <p:txBody>
          <a:bodyPr anchor="t">
            <a:normAutofit fontScale="92500" lnSpcReduction="20000"/>
          </a:bodyPr>
          <a:lstStyle/>
          <a:p>
            <a:pPr>
              <a:buClr>
                <a:srgbClr val="0064A3"/>
              </a:buClr>
            </a:pPr>
            <a:r>
              <a:rPr lang="en-US" sz="2400" dirty="0"/>
              <a:t>Removals of extremist content online.</a:t>
            </a:r>
          </a:p>
          <a:p>
            <a:pPr>
              <a:buClr>
                <a:srgbClr val="0064A3"/>
              </a:buClr>
            </a:pPr>
            <a:endParaRPr lang="en-US" sz="2400" dirty="0"/>
          </a:p>
          <a:p>
            <a:pPr>
              <a:buClr>
                <a:srgbClr val="0064A3"/>
              </a:buClr>
            </a:pPr>
            <a:r>
              <a:rPr lang="en-US" sz="2400" dirty="0"/>
              <a:t>Counter-narratives – picking apart extremist ideology and undermining their framework, mocking, ridiculing and undermining their legitimacy.</a:t>
            </a:r>
          </a:p>
          <a:p>
            <a:pPr>
              <a:buClr>
                <a:srgbClr val="0064A3"/>
              </a:buClr>
            </a:pPr>
            <a:endParaRPr lang="en-US" sz="2400" dirty="0"/>
          </a:p>
          <a:p>
            <a:pPr>
              <a:buClr>
                <a:srgbClr val="0064A3"/>
              </a:buClr>
            </a:pPr>
            <a:r>
              <a:rPr lang="en-US" sz="2400" dirty="0"/>
              <a:t>Alternative narratives – unite the silent majority against extremism.</a:t>
            </a:r>
          </a:p>
        </p:txBody>
      </p:sp>
    </p:spTree>
    <p:extLst>
      <p:ext uri="{BB962C8B-B14F-4D97-AF65-F5344CB8AC3E}">
        <p14:creationId xmlns:p14="http://schemas.microsoft.com/office/powerpoint/2010/main" val="39341985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E53FF-8B5F-DC19-4D68-35F7327F164A}"/>
              </a:ext>
            </a:extLst>
          </p:cNvPr>
          <p:cNvSpPr>
            <a:spLocks noGrp="1"/>
          </p:cNvSpPr>
          <p:nvPr>
            <p:ph type="title"/>
          </p:nvPr>
        </p:nvSpPr>
        <p:spPr>
          <a:xfrm>
            <a:off x="838200" y="2340430"/>
            <a:ext cx="4245429" cy="2206364"/>
          </a:xfrm>
        </p:spPr>
        <p:txBody>
          <a:bodyPr vert="horz" lIns="91440" tIns="45720" rIns="91440" bIns="45720" rtlCol="0" anchor="ctr">
            <a:normAutofit/>
          </a:bodyPr>
          <a:lstStyle/>
          <a:p>
            <a:endParaRPr lang="en-US" sz="4400" kern="1200">
              <a:solidFill>
                <a:schemeClr val="tx1"/>
              </a:solidFill>
              <a:latin typeface="+mj-lt"/>
              <a:ea typeface="+mj-ea"/>
              <a:cs typeface="+mj-cs"/>
            </a:endParaRPr>
          </a:p>
        </p:txBody>
      </p:sp>
      <p:sp>
        <p:nvSpPr>
          <p:cNvPr id="9" name="Freeform 5">
            <a:extLst>
              <a:ext uri="{FF2B5EF4-FFF2-40B4-BE49-F238E27FC236}">
                <a16:creationId xmlns:a16="http://schemas.microsoft.com/office/drawing/2014/main" id="{AF1E5E62-9EB9-408E-AE53-A04A4C811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920619" cy="2130951"/>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5" descr="Far right online: the rise of extremist gamers | The Economist">
            <a:hlinkClick r:id="" action="ppaction://media"/>
            <a:extLst>
              <a:ext uri="{FF2B5EF4-FFF2-40B4-BE49-F238E27FC236}">
                <a16:creationId xmlns:a16="http://schemas.microsoft.com/office/drawing/2014/main" id="{5E5F2E12-F533-22D9-3C35-1A552EEBA7A0}"/>
              </a:ext>
            </a:extLst>
          </p:cNvPr>
          <p:cNvPicPr>
            <a:picLocks noGrp="1" noRot="1" noChangeAspect="1"/>
          </p:cNvPicPr>
          <p:nvPr>
            <p:ph idx="1"/>
            <a:videoFile r:link="rId1"/>
          </p:nvPr>
        </p:nvPicPr>
        <p:blipFill>
          <a:blip r:embed="rId3"/>
          <a:stretch>
            <a:fillRect/>
          </a:stretch>
        </p:blipFill>
        <p:spPr>
          <a:xfrm>
            <a:off x="6085115" y="954254"/>
            <a:ext cx="5466806" cy="3088745"/>
          </a:xfrm>
          <a:prstGeom prst="rect">
            <a:avLst/>
          </a:prstGeom>
        </p:spPr>
      </p:pic>
      <p:sp>
        <p:nvSpPr>
          <p:cNvPr id="11" name="Freeform 7">
            <a:extLst>
              <a:ext uri="{FF2B5EF4-FFF2-40B4-BE49-F238E27FC236}">
                <a16:creationId xmlns:a16="http://schemas.microsoft.com/office/drawing/2014/main" id="{9C5704B2-7C5B-4738-AF0D-4A2756A6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4683319"/>
            <a:ext cx="5925190" cy="2174681"/>
          </a:xfrm>
          <a:custGeom>
            <a:avLst/>
            <a:gdLst>
              <a:gd name="connsiteX0" fmla="*/ 1007162 w 5925190"/>
              <a:gd name="connsiteY0" fmla="*/ 0 h 2174681"/>
              <a:gd name="connsiteX1" fmla="*/ 5925190 w 5925190"/>
              <a:gd name="connsiteY1" fmla="*/ 0 h 2174681"/>
              <a:gd name="connsiteX2" fmla="*/ 5925190 w 5925190"/>
              <a:gd name="connsiteY2" fmla="*/ 2174681 h 2174681"/>
              <a:gd name="connsiteX3" fmla="*/ 0 w 5925190"/>
              <a:gd name="connsiteY3" fmla="*/ 2174681 h 2174681"/>
            </a:gdLst>
            <a:ahLst/>
            <a:cxnLst>
              <a:cxn ang="0">
                <a:pos x="connsiteX0" y="connsiteY0"/>
              </a:cxn>
              <a:cxn ang="0">
                <a:pos x="connsiteX1" y="connsiteY1"/>
              </a:cxn>
              <a:cxn ang="0">
                <a:pos x="connsiteX2" y="connsiteY2"/>
              </a:cxn>
              <a:cxn ang="0">
                <a:pos x="connsiteX3" y="connsiteY3"/>
              </a:cxn>
            </a:cxnLst>
            <a:rect l="l" t="t" r="r" b="b"/>
            <a:pathLst>
              <a:path w="5925190" h="2174681">
                <a:moveTo>
                  <a:pt x="1007162" y="0"/>
                </a:moveTo>
                <a:lnTo>
                  <a:pt x="5925190" y="0"/>
                </a:lnTo>
                <a:lnTo>
                  <a:pt x="5925190" y="2174681"/>
                </a:lnTo>
                <a:lnTo>
                  <a:pt x="0" y="217468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6">
            <a:extLst>
              <a:ext uri="{FF2B5EF4-FFF2-40B4-BE49-F238E27FC236}">
                <a16:creationId xmlns:a16="http://schemas.microsoft.com/office/drawing/2014/main" id="{DFB36DC4-A410-4DF1-8453-1D85743F5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683319"/>
            <a:ext cx="7092887" cy="2174681"/>
          </a:xfrm>
          <a:custGeom>
            <a:avLst/>
            <a:gdLst>
              <a:gd name="connsiteX0" fmla="*/ 0 w 7092887"/>
              <a:gd name="connsiteY0" fmla="*/ 0 h 2174681"/>
              <a:gd name="connsiteX1" fmla="*/ 7092887 w 7092887"/>
              <a:gd name="connsiteY1" fmla="*/ 0 h 2174681"/>
              <a:gd name="connsiteX2" fmla="*/ 6085725 w 7092887"/>
              <a:gd name="connsiteY2" fmla="*/ 2174681 h 2174681"/>
              <a:gd name="connsiteX3" fmla="*/ 1524000 w 7092887"/>
              <a:gd name="connsiteY3" fmla="*/ 2174681 h 2174681"/>
              <a:gd name="connsiteX4" fmla="*/ 1200418 w 7092887"/>
              <a:gd name="connsiteY4" fmla="*/ 2174681 h 2174681"/>
              <a:gd name="connsiteX5" fmla="*/ 0 w 7092887"/>
              <a:gd name="connsiteY5" fmla="*/ 2174681 h 2174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2887" h="2174681">
                <a:moveTo>
                  <a:pt x="0" y="0"/>
                </a:moveTo>
                <a:lnTo>
                  <a:pt x="7092887" y="0"/>
                </a:lnTo>
                <a:lnTo>
                  <a:pt x="6085725" y="2174681"/>
                </a:lnTo>
                <a:lnTo>
                  <a:pt x="1524000" y="2174681"/>
                </a:lnTo>
                <a:lnTo>
                  <a:pt x="1200418" y="2174681"/>
                </a:lnTo>
                <a:lnTo>
                  <a:pt x="0" y="2174681"/>
                </a:lnTo>
                <a:close/>
              </a:path>
            </a:pathLst>
          </a:custGeom>
          <a:solidFill>
            <a:srgbClr val="B2B2B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B2B2B2"/>
              </a:solidFill>
            </a:endParaRPr>
          </a:p>
        </p:txBody>
      </p:sp>
    </p:spTree>
    <p:extLst>
      <p:ext uri="{BB962C8B-B14F-4D97-AF65-F5344CB8AC3E}">
        <p14:creationId xmlns:p14="http://schemas.microsoft.com/office/powerpoint/2010/main" val="53088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354A29-F80C-930C-92A9-60D9E6BE466F}"/>
              </a:ext>
            </a:extLst>
          </p:cNvPr>
          <p:cNvSpPr>
            <a:spLocks noGrp="1"/>
          </p:cNvSpPr>
          <p:nvPr>
            <p:ph type="title"/>
          </p:nvPr>
        </p:nvSpPr>
        <p:spPr>
          <a:xfrm>
            <a:off x="1285240" y="1050595"/>
            <a:ext cx="8074815" cy="1618489"/>
          </a:xfrm>
        </p:spPr>
        <p:txBody>
          <a:bodyPr anchor="ctr">
            <a:normAutofit/>
          </a:bodyPr>
          <a:lstStyle/>
          <a:p>
            <a:r>
              <a:rPr lang="en-GB" sz="7200"/>
              <a:t>Task</a:t>
            </a:r>
          </a:p>
        </p:txBody>
      </p:sp>
      <p:sp>
        <p:nvSpPr>
          <p:cNvPr id="3" name="Content Placeholder 2">
            <a:extLst>
              <a:ext uri="{FF2B5EF4-FFF2-40B4-BE49-F238E27FC236}">
                <a16:creationId xmlns:a16="http://schemas.microsoft.com/office/drawing/2014/main" id="{9AC3A1D5-5B0F-721E-2999-F08F258A6140}"/>
              </a:ext>
            </a:extLst>
          </p:cNvPr>
          <p:cNvSpPr>
            <a:spLocks noGrp="1"/>
          </p:cNvSpPr>
          <p:nvPr>
            <p:ph idx="1"/>
          </p:nvPr>
        </p:nvSpPr>
        <p:spPr>
          <a:xfrm>
            <a:off x="1285240" y="2969469"/>
            <a:ext cx="8074815" cy="2800395"/>
          </a:xfrm>
        </p:spPr>
        <p:txBody>
          <a:bodyPr anchor="t">
            <a:normAutofit/>
          </a:bodyPr>
          <a:lstStyle/>
          <a:p>
            <a:pPr lvl="0"/>
            <a:r>
              <a:rPr lang="en-GB" sz="2400" i="1" dirty="0"/>
              <a:t>Research one proscribed right wing terrorist group in the UK and provide an overview of:</a:t>
            </a:r>
            <a:endParaRPr lang="en-US" sz="2400" dirty="0"/>
          </a:p>
          <a:p>
            <a:r>
              <a:rPr lang="en-GB" sz="2400" i="1" dirty="0"/>
              <a:t>1. Their ideology, motivation and goals.</a:t>
            </a:r>
            <a:br>
              <a:rPr lang="en-GB" sz="2400" i="1" dirty="0"/>
            </a:br>
            <a:r>
              <a:rPr lang="en-GB" sz="2400" i="1" dirty="0"/>
              <a:t>2. What led to them becoming proscribed as a terrorist group?</a:t>
            </a:r>
            <a:endParaRPr lang="en-US" sz="2400" dirty="0"/>
          </a:p>
        </p:txBody>
      </p:sp>
    </p:spTree>
    <p:extLst>
      <p:ext uri="{BB962C8B-B14F-4D97-AF65-F5344CB8AC3E}">
        <p14:creationId xmlns:p14="http://schemas.microsoft.com/office/powerpoint/2010/main" val="10013080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2063F9-1138-4B68-83A7-214FEED4B5A8}"/>
              </a:ext>
            </a:extLst>
          </p:cNvPr>
          <p:cNvSpPr>
            <a:spLocks noGrp="1"/>
          </p:cNvSpPr>
          <p:nvPr>
            <p:ph type="title"/>
          </p:nvPr>
        </p:nvSpPr>
        <p:spPr>
          <a:xfrm>
            <a:off x="1075767" y="1188637"/>
            <a:ext cx="2988234" cy="4480726"/>
          </a:xfrm>
        </p:spPr>
        <p:txBody>
          <a:bodyPr>
            <a:normAutofit/>
          </a:bodyPr>
          <a:lstStyle/>
          <a:p>
            <a:pPr algn="r"/>
            <a:r>
              <a:rPr lang="en-GB" sz="4600"/>
              <a:t>Conclusions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C8D7E7C-A89E-7C85-DC4A-1AEB3C976DC3}"/>
              </a:ext>
            </a:extLst>
          </p:cNvPr>
          <p:cNvSpPr>
            <a:spLocks noGrp="1"/>
          </p:cNvSpPr>
          <p:nvPr>
            <p:ph idx="1"/>
          </p:nvPr>
        </p:nvSpPr>
        <p:spPr>
          <a:xfrm>
            <a:off x="5016849" y="1188637"/>
            <a:ext cx="6099384" cy="4480726"/>
          </a:xfrm>
        </p:spPr>
        <p:txBody>
          <a:bodyPr anchor="ctr">
            <a:normAutofit fontScale="92500" lnSpcReduction="20000"/>
          </a:bodyPr>
          <a:lstStyle/>
          <a:p>
            <a:r>
              <a:rPr lang="en-GB" dirty="0"/>
              <a:t>Identified what right wing terrorism is, the challenges with defining RWT and the issue of RWT.</a:t>
            </a:r>
            <a:endParaRPr lang="en-US" dirty="0"/>
          </a:p>
          <a:p>
            <a:r>
              <a:rPr lang="en-GB" dirty="0"/>
              <a:t>Explored the generic ideologies and motives of RWT.</a:t>
            </a:r>
            <a:endParaRPr lang="en-US" dirty="0"/>
          </a:p>
          <a:p>
            <a:r>
              <a:rPr lang="en-GB" dirty="0"/>
              <a:t>Discussed some of the proscribed RWT groups and attacks worldwide from RWT.</a:t>
            </a:r>
            <a:endParaRPr lang="en-US" dirty="0"/>
          </a:p>
          <a:p>
            <a:r>
              <a:rPr lang="en-GB" dirty="0"/>
              <a:t>Enquired into two examples of RWT - National Action and the KKK in depth examining their ideologies, motives and tactics.</a:t>
            </a:r>
            <a:endParaRPr lang="en-US" dirty="0"/>
          </a:p>
          <a:p>
            <a:r>
              <a:rPr lang="en-GB" dirty="0"/>
              <a:t>Summarised the response to RWT in the UK and the issue of the internet.</a:t>
            </a:r>
            <a:endParaRPr lang="en-US" dirty="0"/>
          </a:p>
        </p:txBody>
      </p:sp>
    </p:spTree>
    <p:extLst>
      <p:ext uri="{BB962C8B-B14F-4D97-AF65-F5344CB8AC3E}">
        <p14:creationId xmlns:p14="http://schemas.microsoft.com/office/powerpoint/2010/main" val="21268863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0BF67C-3D68-5E42-8141-BF4DC0BB97B7}"/>
              </a:ext>
            </a:extLst>
          </p:cNvPr>
          <p:cNvSpPr>
            <a:spLocks noGrp="1"/>
          </p:cNvSpPr>
          <p:nvPr>
            <p:ph type="title"/>
          </p:nvPr>
        </p:nvSpPr>
        <p:spPr>
          <a:xfrm>
            <a:off x="1285240" y="1050595"/>
            <a:ext cx="8074815" cy="1618489"/>
          </a:xfrm>
        </p:spPr>
        <p:txBody>
          <a:bodyPr anchor="ctr">
            <a:normAutofit/>
          </a:bodyPr>
          <a:lstStyle/>
          <a:p>
            <a:r>
              <a:rPr lang="en-GB" sz="7200"/>
              <a:t>Workshop Task</a:t>
            </a:r>
          </a:p>
        </p:txBody>
      </p:sp>
      <p:sp>
        <p:nvSpPr>
          <p:cNvPr id="3" name="Content Placeholder 2">
            <a:extLst>
              <a:ext uri="{FF2B5EF4-FFF2-40B4-BE49-F238E27FC236}">
                <a16:creationId xmlns:a16="http://schemas.microsoft.com/office/drawing/2014/main" id="{A04F2259-2790-50F8-E2FE-AD499ADB8BF3}"/>
              </a:ext>
            </a:extLst>
          </p:cNvPr>
          <p:cNvSpPr>
            <a:spLocks noGrp="1"/>
          </p:cNvSpPr>
          <p:nvPr>
            <p:ph idx="1"/>
          </p:nvPr>
        </p:nvSpPr>
        <p:spPr>
          <a:xfrm>
            <a:off x="1285240" y="2669085"/>
            <a:ext cx="9625776" cy="3100780"/>
          </a:xfrm>
        </p:spPr>
        <p:txBody>
          <a:bodyPr anchor="t">
            <a:normAutofit fontScale="92500" lnSpcReduction="20000"/>
          </a:bodyPr>
          <a:lstStyle/>
          <a:p>
            <a:r>
              <a:rPr lang="en-GB" sz="2000" dirty="0"/>
              <a:t>Conway, M., Scrivens, R., and </a:t>
            </a:r>
            <a:r>
              <a:rPr lang="en-GB" sz="2000" dirty="0" err="1"/>
              <a:t>Macnair</a:t>
            </a:r>
            <a:r>
              <a:rPr lang="en-GB" sz="2000" dirty="0"/>
              <a:t>, L. (2019). ‘Right-Wing Extremists’ Persistent Online Presence: History and Contemporary Trends. URL:  </a:t>
            </a:r>
            <a:r>
              <a:rPr lang="en-GB" sz="2000" dirty="0">
                <a:hlinkClick r:id="rId2"/>
              </a:rPr>
              <a:t>https://icct.nl/app/uploads/2019/11/Right-Wing-Extremists-Persistent-Online-Presence.pdf</a:t>
            </a:r>
            <a:endParaRPr lang="en-GB" sz="2000" dirty="0"/>
          </a:p>
          <a:p>
            <a:endParaRPr lang="en-GB" sz="2000" dirty="0"/>
          </a:p>
          <a:p>
            <a:r>
              <a:rPr lang="en-GB" sz="2000" dirty="0"/>
              <a:t>Make notes and attempt to answer these questions for the workshop:</a:t>
            </a:r>
            <a:br>
              <a:rPr lang="en-GB" sz="2000" dirty="0"/>
            </a:br>
            <a:r>
              <a:rPr lang="en-GB" sz="2000" i="1" dirty="0"/>
              <a:t>1. What was the purpose of  Web 1.0 for right wing terrorists/extremists?</a:t>
            </a:r>
            <a:br>
              <a:rPr lang="en-GB" sz="2000" i="1" dirty="0"/>
            </a:br>
            <a:r>
              <a:rPr lang="en-GB" sz="2000" i="1" dirty="0"/>
              <a:t>2. How do RWT utilise social media platforms? Both generic and less prominent platforms such as Gab, Telegram, 8Chan and 4Chan.</a:t>
            </a:r>
          </a:p>
          <a:p>
            <a:endParaRPr lang="en-GB" sz="2000" i="1" dirty="0"/>
          </a:p>
          <a:p>
            <a:r>
              <a:rPr lang="en-GB" sz="2000" i="1" dirty="0"/>
              <a:t>Think about the prominence of the internet and RWT operations: Would RWT be the threat it is today without the internet?</a:t>
            </a:r>
          </a:p>
        </p:txBody>
      </p:sp>
    </p:spTree>
    <p:extLst>
      <p:ext uri="{BB962C8B-B14F-4D97-AF65-F5344CB8AC3E}">
        <p14:creationId xmlns:p14="http://schemas.microsoft.com/office/powerpoint/2010/main" val="3499605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4A02A0-175C-C1C8-308B-EEFC4D22F07B}"/>
              </a:ext>
            </a:extLst>
          </p:cNvPr>
          <p:cNvSpPr>
            <a:spLocks noGrp="1"/>
          </p:cNvSpPr>
          <p:nvPr>
            <p:ph type="title"/>
          </p:nvPr>
        </p:nvSpPr>
        <p:spPr>
          <a:xfrm>
            <a:off x="1285240" y="1050595"/>
            <a:ext cx="8074815" cy="1618489"/>
          </a:xfrm>
        </p:spPr>
        <p:txBody>
          <a:bodyPr anchor="ctr">
            <a:normAutofit/>
          </a:bodyPr>
          <a:lstStyle/>
          <a:p>
            <a:r>
              <a:rPr lang="en-GB" sz="7200"/>
              <a:t>Any Questions?</a:t>
            </a:r>
          </a:p>
        </p:txBody>
      </p:sp>
      <p:sp>
        <p:nvSpPr>
          <p:cNvPr id="3" name="Content Placeholder 2">
            <a:extLst>
              <a:ext uri="{FF2B5EF4-FFF2-40B4-BE49-F238E27FC236}">
                <a16:creationId xmlns:a16="http://schemas.microsoft.com/office/drawing/2014/main" id="{BC815893-E636-D399-2612-15CCCA5B903F}"/>
              </a:ext>
            </a:extLst>
          </p:cNvPr>
          <p:cNvSpPr>
            <a:spLocks noGrp="1"/>
          </p:cNvSpPr>
          <p:nvPr>
            <p:ph idx="1"/>
          </p:nvPr>
        </p:nvSpPr>
        <p:spPr>
          <a:xfrm>
            <a:off x="1285240" y="2969469"/>
            <a:ext cx="8074815" cy="2800395"/>
          </a:xfrm>
        </p:spPr>
        <p:txBody>
          <a:bodyPr anchor="t">
            <a:normAutofit/>
          </a:bodyPr>
          <a:lstStyle/>
          <a:p>
            <a:r>
              <a:rPr lang="en-GB" sz="2400"/>
              <a:t>About todays content?</a:t>
            </a:r>
          </a:p>
          <a:p>
            <a:endParaRPr lang="en-GB" sz="2400"/>
          </a:p>
          <a:p>
            <a:r>
              <a:rPr lang="en-GB" sz="2400"/>
              <a:t>About the assessment?</a:t>
            </a:r>
          </a:p>
          <a:p>
            <a:endParaRPr lang="en-GB" sz="2400"/>
          </a:p>
          <a:p>
            <a:r>
              <a:rPr lang="en-GB" sz="2400"/>
              <a:t>About anything else?</a:t>
            </a:r>
          </a:p>
        </p:txBody>
      </p:sp>
    </p:spTree>
    <p:extLst>
      <p:ext uri="{BB962C8B-B14F-4D97-AF65-F5344CB8AC3E}">
        <p14:creationId xmlns:p14="http://schemas.microsoft.com/office/powerpoint/2010/main" val="859880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34C689-1F40-A813-2E30-1BB08959610B}"/>
              </a:ext>
            </a:extLst>
          </p:cNvPr>
          <p:cNvSpPr>
            <a:spLocks noGrp="1"/>
          </p:cNvSpPr>
          <p:nvPr>
            <p:ph type="title"/>
          </p:nvPr>
        </p:nvSpPr>
        <p:spPr>
          <a:xfrm>
            <a:off x="8026203" y="1443390"/>
            <a:ext cx="3268216" cy="3405880"/>
          </a:xfrm>
        </p:spPr>
        <p:txBody>
          <a:bodyPr>
            <a:normAutofit/>
          </a:bodyPr>
          <a:lstStyle/>
          <a:p>
            <a:r>
              <a:rPr lang="en-GB" sz="5100"/>
              <a:t>References</a:t>
            </a:r>
          </a:p>
        </p:txBody>
      </p:sp>
      <p:sp>
        <p:nvSpPr>
          <p:cNvPr id="3" name="Content Placeholder 2">
            <a:extLst>
              <a:ext uri="{FF2B5EF4-FFF2-40B4-BE49-F238E27FC236}">
                <a16:creationId xmlns:a16="http://schemas.microsoft.com/office/drawing/2014/main" id="{63A1D341-7D48-0581-5E3A-1331B1359B20}"/>
              </a:ext>
            </a:extLst>
          </p:cNvPr>
          <p:cNvSpPr>
            <a:spLocks noGrp="1"/>
          </p:cNvSpPr>
          <p:nvPr>
            <p:ph idx="1"/>
          </p:nvPr>
        </p:nvSpPr>
        <p:spPr>
          <a:xfrm>
            <a:off x="1289304" y="1266614"/>
            <a:ext cx="5769224" cy="3759434"/>
          </a:xfrm>
        </p:spPr>
        <p:txBody>
          <a:bodyPr anchor="ctr">
            <a:normAutofit/>
          </a:bodyPr>
          <a:lstStyle/>
          <a:p>
            <a:pPr lvl="0"/>
            <a:r>
              <a:rPr lang="en-GB" sz="1300">
                <a:hlinkClick r:id="rId2"/>
              </a:rPr>
              <a:t>https://www.jstor.org/stable/pdf/26918302.pdf?refreqid=excelsior%3A90141788069a84fe26a565238643d8e9</a:t>
            </a:r>
            <a:endParaRPr lang="en-US" sz="1300"/>
          </a:p>
          <a:p>
            <a:pPr lvl="0"/>
            <a:r>
              <a:rPr lang="en-GB" sz="1300">
                <a:hlinkClick r:id="rId3"/>
              </a:rPr>
              <a:t>https://crestresearch.ac.uk/resources/understanding-far-right-landscape/#:~:text=Guide%3A%20Understanding%20the,pdf%20-%20934%20kB</a:t>
            </a:r>
            <a:r>
              <a:rPr lang="en-GB" sz="1300"/>
              <a:t> </a:t>
            </a:r>
            <a:endParaRPr lang="en-US" sz="1300"/>
          </a:p>
          <a:p>
            <a:pPr lvl="0"/>
            <a:r>
              <a:rPr lang="en-GB" sz="1300">
                <a:hlinkClick r:id="rId4"/>
              </a:rPr>
              <a:t>https://assets.publishing.service.gov.uk/government/uploads/system/uploads/attachment_data/file/834424/Ben_Lee_-_Overview_of_the_far_right.pdf</a:t>
            </a:r>
            <a:r>
              <a:rPr lang="en-GB" sz="1300"/>
              <a:t> </a:t>
            </a:r>
            <a:endParaRPr lang="en-US" sz="1300"/>
          </a:p>
          <a:p>
            <a:pPr lvl="0"/>
            <a:r>
              <a:rPr lang="en-GB" sz="1300">
                <a:hlinkClick r:id="rId5"/>
              </a:rPr>
              <a:t>https://christchurchattack.royalcommission.nz/the-report/part-2-context/harmful-behaviours-right-wing-extremism-and-radicalisation/</a:t>
            </a:r>
            <a:r>
              <a:rPr lang="en-GB" sz="1300"/>
              <a:t> </a:t>
            </a:r>
            <a:endParaRPr lang="en-US" sz="1300"/>
          </a:p>
          <a:p>
            <a:pPr lvl="0"/>
            <a:r>
              <a:rPr lang="en-GB" sz="1300">
                <a:hlinkClick r:id="rId6"/>
              </a:rPr>
              <a:t>https://visionofhumanity.org/wp-content/uploads/2020/11/GTI-2020-web-1.pdf</a:t>
            </a:r>
            <a:r>
              <a:rPr lang="en-GB" sz="1300"/>
              <a:t> |</a:t>
            </a:r>
          </a:p>
          <a:p>
            <a:pPr lvl="0"/>
            <a:r>
              <a:rPr lang="en-US" sz="1300">
                <a:hlinkClick r:id="rId7"/>
              </a:rPr>
              <a:t>https://www.tandfonline.com/doi/epub/10.1080/1057610X.2021.1956063?needAccess=true</a:t>
            </a:r>
            <a:r>
              <a:rPr lang="en-US" sz="1300"/>
              <a:t> </a:t>
            </a:r>
          </a:p>
          <a:p>
            <a:pPr lvl="0"/>
            <a:r>
              <a:rPr lang="en-US" sz="1300">
                <a:hlinkClick r:id="rId8"/>
              </a:rPr>
              <a:t>https://assets.publishing.service.gov.uk/government/uploads/system/uploads/attachment_data/file/470088/51859_Cm9148_Accessible.pdf</a:t>
            </a:r>
            <a:r>
              <a:rPr lang="en-US" sz="1300"/>
              <a:t> </a:t>
            </a:r>
          </a:p>
        </p:txBody>
      </p:sp>
    </p:spTree>
    <p:extLst>
      <p:ext uri="{BB962C8B-B14F-4D97-AF65-F5344CB8AC3E}">
        <p14:creationId xmlns:p14="http://schemas.microsoft.com/office/powerpoint/2010/main" val="40416815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488227-4A57-25C7-6701-3F67568A8EA7}"/>
              </a:ext>
            </a:extLst>
          </p:cNvPr>
          <p:cNvSpPr>
            <a:spLocks noGrp="1"/>
          </p:cNvSpPr>
          <p:nvPr>
            <p:ph type="title"/>
          </p:nvPr>
        </p:nvSpPr>
        <p:spPr>
          <a:xfrm>
            <a:off x="8026203" y="1443390"/>
            <a:ext cx="3268216" cy="3405880"/>
          </a:xfrm>
        </p:spPr>
        <p:txBody>
          <a:bodyPr>
            <a:normAutofit/>
          </a:bodyPr>
          <a:lstStyle/>
          <a:p>
            <a:r>
              <a:rPr lang="en-GB" sz="5100"/>
              <a:t>References</a:t>
            </a:r>
          </a:p>
        </p:txBody>
      </p:sp>
      <p:sp>
        <p:nvSpPr>
          <p:cNvPr id="3" name="Content Placeholder 2">
            <a:extLst>
              <a:ext uri="{FF2B5EF4-FFF2-40B4-BE49-F238E27FC236}">
                <a16:creationId xmlns:a16="http://schemas.microsoft.com/office/drawing/2014/main" id="{CABFDC4A-6ED2-033B-A3D6-3E997B7F1272}"/>
              </a:ext>
            </a:extLst>
          </p:cNvPr>
          <p:cNvSpPr>
            <a:spLocks noGrp="1"/>
          </p:cNvSpPr>
          <p:nvPr>
            <p:ph idx="1"/>
          </p:nvPr>
        </p:nvSpPr>
        <p:spPr>
          <a:xfrm>
            <a:off x="1289304" y="1266614"/>
            <a:ext cx="5769224" cy="3759434"/>
          </a:xfrm>
        </p:spPr>
        <p:txBody>
          <a:bodyPr anchor="ctr">
            <a:normAutofit/>
          </a:bodyPr>
          <a:lstStyle/>
          <a:p>
            <a:pPr lvl="0"/>
            <a:r>
              <a:rPr lang="en-GB" sz="800">
                <a:hlinkClick r:id="rId2"/>
              </a:rPr>
              <a:t>https://core.ac.uk/download/pdf/42492009.pdf</a:t>
            </a:r>
            <a:r>
              <a:rPr lang="en-GB" sz="800"/>
              <a:t> </a:t>
            </a:r>
            <a:endParaRPr lang="en-US" sz="800"/>
          </a:p>
          <a:p>
            <a:pPr lvl="0"/>
            <a:r>
              <a:rPr lang="en-GB" sz="800">
                <a:hlinkClick r:id="rId3"/>
              </a:rPr>
              <a:t>https://www.opendemocracy.net/en/countering-radical-right/many-faces-neo-nazism-uk/</a:t>
            </a:r>
            <a:r>
              <a:rPr lang="en-GB" sz="800"/>
              <a:t>  </a:t>
            </a:r>
            <a:endParaRPr lang="en-US" sz="800"/>
          </a:p>
          <a:p>
            <a:pPr lvl="0"/>
            <a:r>
              <a:rPr lang="en-GB" sz="800">
                <a:hlinkClick r:id="rId4"/>
              </a:rPr>
              <a:t>https://hopenothate.org.uk/research-old/investigations/briefing-national-action/</a:t>
            </a:r>
            <a:r>
              <a:rPr lang="en-GB" sz="800"/>
              <a:t> </a:t>
            </a:r>
            <a:endParaRPr lang="en-US" sz="800"/>
          </a:p>
          <a:p>
            <a:pPr lvl="0"/>
            <a:r>
              <a:rPr lang="en-GB" sz="800">
                <a:hlinkClick r:id="rId5"/>
              </a:rPr>
              <a:t>https://www.jstor.org/stable/pdf/26544646.pdf?refreqid=excelsior%3Aa315c4c40cd3c6211f76dfe3b43f1eb5</a:t>
            </a:r>
            <a:r>
              <a:rPr lang="en-GB" sz="800"/>
              <a:t> </a:t>
            </a:r>
            <a:endParaRPr lang="en-US" sz="800"/>
          </a:p>
          <a:p>
            <a:pPr lvl="0"/>
            <a:r>
              <a:rPr lang="en-GB" sz="800">
                <a:hlinkClick r:id="rId6"/>
              </a:rPr>
              <a:t>https://www.bbc.co.uk/news/uk-41414164</a:t>
            </a:r>
            <a:r>
              <a:rPr lang="en-GB" sz="800"/>
              <a:t> </a:t>
            </a:r>
            <a:endParaRPr lang="en-US" sz="800"/>
          </a:p>
          <a:p>
            <a:pPr lvl="0"/>
            <a:r>
              <a:rPr lang="en-GB" sz="800">
                <a:hlinkClick r:id="rId7"/>
              </a:rPr>
              <a:t>https://www.theguardian.com/uk-news/2020/jun/09/four-uk-neo-nazis-jailed-for-membership-of-national-action</a:t>
            </a:r>
            <a:r>
              <a:rPr lang="en-GB" sz="800"/>
              <a:t> </a:t>
            </a:r>
          </a:p>
          <a:p>
            <a:pPr lvl="0"/>
            <a:r>
              <a:rPr lang="en-US" sz="800">
                <a:hlinkClick r:id="rId8"/>
              </a:rPr>
              <a:t>http://pure-oai.bham.ac.uk/ws/files/39736467/PQ_NATIONAL_ACTION_ChrisAllen_Janary_2017.pdf</a:t>
            </a:r>
            <a:r>
              <a:rPr lang="en-US" sz="800"/>
              <a:t> </a:t>
            </a:r>
          </a:p>
          <a:p>
            <a:pPr lvl="0"/>
            <a:r>
              <a:rPr lang="en-US" sz="800">
                <a:hlinkClick r:id="rId9"/>
              </a:rPr>
              <a:t>https://www.theguardian.com/uk-news/2016/nov/23/thomas-mair-found-guilty-of-jo-cox-murder</a:t>
            </a:r>
            <a:endParaRPr lang="en-US" sz="800"/>
          </a:p>
          <a:p>
            <a:pPr lvl="0"/>
            <a:r>
              <a:rPr lang="en-US" sz="800">
                <a:hlinkClick r:id="rId10"/>
              </a:rPr>
              <a:t>https://cwnc.omeka.chass.ncsu.edu/exhibits/show/kkk-methods/background/background</a:t>
            </a:r>
            <a:r>
              <a:rPr lang="en-US" sz="800"/>
              <a:t> </a:t>
            </a:r>
          </a:p>
          <a:p>
            <a:pPr lvl="0"/>
            <a:r>
              <a:rPr lang="en-US" sz="800">
                <a:hlinkClick r:id="rId11"/>
              </a:rPr>
              <a:t>https://www.nationalgeographic.org/article/ku-klux-klan/</a:t>
            </a:r>
            <a:r>
              <a:rPr lang="en-US" sz="800"/>
              <a:t> </a:t>
            </a:r>
          </a:p>
          <a:p>
            <a:pPr lvl="0"/>
            <a:r>
              <a:rPr lang="en-US" sz="800">
                <a:hlinkClick r:id="rId12"/>
              </a:rPr>
              <a:t>https://www.khanacademy.org/humanities/us-history/civil-war-era/reconstruction/a/the-first-kkk</a:t>
            </a:r>
            <a:r>
              <a:rPr lang="en-US" sz="800"/>
              <a:t>  </a:t>
            </a:r>
          </a:p>
          <a:p>
            <a:pPr lvl="0"/>
            <a:r>
              <a:rPr lang="en-US" sz="800">
                <a:hlinkClick r:id="rId13"/>
              </a:rPr>
              <a:t>https://smallstepsconsultants.com/the-far-right-threat/how-does-the-far-right-use-the-internet-to-recruit/</a:t>
            </a:r>
            <a:r>
              <a:rPr lang="en-US" sz="800"/>
              <a:t> </a:t>
            </a:r>
          </a:p>
          <a:p>
            <a:pPr lvl="0"/>
            <a:r>
              <a:rPr lang="en-US" sz="800">
                <a:hlinkClick r:id="rId14"/>
              </a:rPr>
              <a:t>https://www.adl.org/sites/default/files/documents/assets/pdf/combating-hate/The-Consequences-of-Right-Wing-Extremism-on-the-Internet.pdf</a:t>
            </a:r>
            <a:endParaRPr lang="en-US" sz="800"/>
          </a:p>
        </p:txBody>
      </p:sp>
    </p:spTree>
    <p:extLst>
      <p:ext uri="{BB962C8B-B14F-4D97-AF65-F5344CB8AC3E}">
        <p14:creationId xmlns:p14="http://schemas.microsoft.com/office/powerpoint/2010/main" val="15647723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2028BE-81F2-4DD8-1794-B5E29BB8AA78}"/>
              </a:ext>
            </a:extLst>
          </p:cNvPr>
          <p:cNvSpPr>
            <a:spLocks noGrp="1"/>
          </p:cNvSpPr>
          <p:nvPr>
            <p:ph type="title"/>
          </p:nvPr>
        </p:nvSpPr>
        <p:spPr>
          <a:xfrm>
            <a:off x="8026203" y="1443390"/>
            <a:ext cx="3268216" cy="3405880"/>
          </a:xfrm>
        </p:spPr>
        <p:txBody>
          <a:bodyPr>
            <a:normAutofit/>
          </a:bodyPr>
          <a:lstStyle/>
          <a:p>
            <a:r>
              <a:rPr lang="en-GB" sz="5100"/>
              <a:t>References</a:t>
            </a:r>
          </a:p>
        </p:txBody>
      </p:sp>
      <p:sp>
        <p:nvSpPr>
          <p:cNvPr id="3" name="Content Placeholder 2">
            <a:extLst>
              <a:ext uri="{FF2B5EF4-FFF2-40B4-BE49-F238E27FC236}">
                <a16:creationId xmlns:a16="http://schemas.microsoft.com/office/drawing/2014/main" id="{6C45E373-8E5B-2A91-B489-A31E186CD4FF}"/>
              </a:ext>
            </a:extLst>
          </p:cNvPr>
          <p:cNvSpPr>
            <a:spLocks noGrp="1"/>
          </p:cNvSpPr>
          <p:nvPr>
            <p:ph idx="1"/>
          </p:nvPr>
        </p:nvSpPr>
        <p:spPr>
          <a:xfrm>
            <a:off x="1289304" y="1266614"/>
            <a:ext cx="5769224" cy="3759434"/>
          </a:xfrm>
        </p:spPr>
        <p:txBody>
          <a:bodyPr anchor="ctr">
            <a:normAutofit/>
          </a:bodyPr>
          <a:lstStyle/>
          <a:p>
            <a:pPr lvl="0"/>
            <a:r>
              <a:rPr lang="en-GB" sz="800">
                <a:hlinkClick r:id="rId2"/>
              </a:rPr>
              <a:t>https://www.lawfareblog.com/150-years-hate-resurgence-ku-klux-klan</a:t>
            </a:r>
            <a:r>
              <a:rPr lang="en-GB" sz="800"/>
              <a:t> </a:t>
            </a:r>
            <a:endParaRPr lang="en-US" sz="800"/>
          </a:p>
          <a:p>
            <a:pPr lvl="0"/>
            <a:r>
              <a:rPr lang="en-GB" sz="800">
                <a:hlinkClick r:id="rId3"/>
              </a:rPr>
              <a:t>https://www.khanacademy.org/humanities/us-history/rise-to-world-power/1920s-america/a/the-reemergence-of-the-kkk</a:t>
            </a:r>
            <a:r>
              <a:rPr lang="en-GB" sz="800"/>
              <a:t> </a:t>
            </a:r>
            <a:endParaRPr lang="en-US" sz="800"/>
          </a:p>
          <a:p>
            <a:pPr lvl="0"/>
            <a:r>
              <a:rPr lang="en-GB" sz="800">
                <a:hlinkClick r:id="rId4"/>
              </a:rPr>
              <a:t>https://www.history.com/topics/reconstruction/ku-klux-klan</a:t>
            </a:r>
            <a:r>
              <a:rPr lang="en-GB" sz="800"/>
              <a:t> </a:t>
            </a:r>
            <a:endParaRPr lang="en-US" sz="800"/>
          </a:p>
          <a:p>
            <a:pPr lvl="0"/>
            <a:r>
              <a:rPr lang="en-GB" sz="800">
                <a:hlinkClick r:id="rId5"/>
              </a:rPr>
              <a:t>https://www.pbs.org/wgbh/americanexperience/features/flood-klan/</a:t>
            </a:r>
            <a:r>
              <a:rPr lang="en-GB" sz="800"/>
              <a:t> </a:t>
            </a:r>
          </a:p>
          <a:p>
            <a:pPr lvl="0"/>
            <a:r>
              <a:rPr lang="en-US" sz="800">
                <a:hlinkClick r:id="rId2"/>
              </a:rPr>
              <a:t>https://www.lawfareblog.com/150-years-hate-resurgence-ku-klux-klan</a:t>
            </a:r>
            <a:r>
              <a:rPr lang="en-US" sz="800"/>
              <a:t> </a:t>
            </a:r>
          </a:p>
          <a:p>
            <a:pPr lvl="0"/>
            <a:r>
              <a:rPr lang="en-US" sz="800">
                <a:hlinkClick r:id="rId6"/>
              </a:rPr>
              <a:t>https://credo.library.umass.edu/cgi-bin/pdf.cgi?id=scua:mums312-b009-i215</a:t>
            </a:r>
            <a:r>
              <a:rPr lang="en-US" sz="800"/>
              <a:t> </a:t>
            </a:r>
          </a:p>
          <a:p>
            <a:pPr lvl="0"/>
            <a:r>
              <a:rPr lang="en-US" sz="800">
                <a:hlinkClick r:id="rId7"/>
              </a:rPr>
              <a:t>https://www.readcube.com/articles/10.5130%2Fccs.v10.i3.6026</a:t>
            </a:r>
            <a:r>
              <a:rPr lang="en-US" sz="800"/>
              <a:t> </a:t>
            </a:r>
          </a:p>
          <a:p>
            <a:pPr lvl="0"/>
            <a:r>
              <a:rPr lang="en-US" sz="800">
                <a:hlinkClick r:id="rId8"/>
              </a:rPr>
              <a:t>https://www.splcenter.org/fighting-hate/extremist-files/group/knights-ku-klux-klan</a:t>
            </a:r>
            <a:endParaRPr lang="en-US" sz="800"/>
          </a:p>
          <a:p>
            <a:pPr lvl="0"/>
            <a:r>
              <a:rPr lang="en-US" sz="800">
                <a:hlinkClick r:id="rId9"/>
              </a:rPr>
              <a:t>https://www.adl.org/sites/default/files/documents/assets/pdf/combating-hate/tattered-robes-state-of-kkk-2016.pdf</a:t>
            </a:r>
            <a:r>
              <a:rPr lang="en-US" sz="800"/>
              <a:t> </a:t>
            </a:r>
          </a:p>
          <a:p>
            <a:pPr lvl="0"/>
            <a:r>
              <a:rPr lang="en-US" sz="800">
                <a:hlinkClick r:id="rId10"/>
              </a:rPr>
              <a:t>https://homeofficemedia.blog.gov.uk/2019/09/20/fact-sheet-right-wing-terrorism/</a:t>
            </a:r>
            <a:r>
              <a:rPr lang="en-US" sz="800"/>
              <a:t> </a:t>
            </a:r>
          </a:p>
          <a:p>
            <a:pPr lvl="0"/>
            <a:r>
              <a:rPr lang="en-US" sz="800">
                <a:hlinkClick r:id="rId11"/>
              </a:rPr>
              <a:t>https://assets.publishing.service.gov.uk/government/uploads/system/uploads/attachment_data/file/716907/140618_CCS207_CCS0218929798-1_CONTEST_3.0_WEB.pdf</a:t>
            </a:r>
            <a:r>
              <a:rPr lang="en-US" sz="800"/>
              <a:t> </a:t>
            </a:r>
          </a:p>
          <a:p>
            <a:pPr lvl="0"/>
            <a:r>
              <a:rPr lang="en-US" sz="800">
                <a:hlinkClick r:id="rId12"/>
              </a:rPr>
              <a:t>https://www.gov.uk/government/publications/proscribed-terror-groups-or-organisations--2/proscribed-terrorist-groups-or-organisations-accessible-version</a:t>
            </a:r>
            <a:r>
              <a:rPr lang="en-US" sz="800"/>
              <a:t> </a:t>
            </a:r>
          </a:p>
          <a:p>
            <a:pPr lvl="0"/>
            <a:r>
              <a:rPr lang="en-US" sz="800">
                <a:hlinkClick r:id="rId13"/>
              </a:rPr>
              <a:t>https://assets.publishing.service.gov.uk/government/uploads/system/uploads/attachment_data/file/470088/51859_Cm9148_Accessible.pdf</a:t>
            </a:r>
            <a:r>
              <a:rPr lang="en-US" sz="800"/>
              <a:t> </a:t>
            </a:r>
          </a:p>
        </p:txBody>
      </p:sp>
    </p:spTree>
    <p:extLst>
      <p:ext uri="{BB962C8B-B14F-4D97-AF65-F5344CB8AC3E}">
        <p14:creationId xmlns:p14="http://schemas.microsoft.com/office/powerpoint/2010/main" val="40436658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474090D-CD95-4B41-BE3D-6596953D3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4662" y="323519"/>
            <a:ext cx="4323899" cy="6212748"/>
          </a:xfrm>
          <a:custGeom>
            <a:avLst/>
            <a:gdLst>
              <a:gd name="connsiteX0" fmla="*/ 0 w 4323899"/>
              <a:gd name="connsiteY0" fmla="*/ 0 h 6212748"/>
              <a:gd name="connsiteX1" fmla="*/ 742501 w 4323899"/>
              <a:gd name="connsiteY1" fmla="*/ 0 h 6212748"/>
              <a:gd name="connsiteX2" fmla="*/ 4323899 w 4323899"/>
              <a:gd name="connsiteY2" fmla="*/ 0 h 6212748"/>
              <a:gd name="connsiteX3" fmla="*/ 4323899 w 4323899"/>
              <a:gd name="connsiteY3" fmla="*/ 2864954 h 6212748"/>
              <a:gd name="connsiteX4" fmla="*/ 880454 w 4323899"/>
              <a:gd name="connsiteY4" fmla="*/ 6212748 h 6212748"/>
              <a:gd name="connsiteX5" fmla="*/ 0 w 4323899"/>
              <a:gd name="connsiteY5" fmla="*/ 6212748 h 6212748"/>
              <a:gd name="connsiteX6" fmla="*/ 0 w 4323899"/>
              <a:gd name="connsiteY6" fmla="*/ 6210962 h 621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23899" h="6212748">
                <a:moveTo>
                  <a:pt x="0" y="0"/>
                </a:moveTo>
                <a:lnTo>
                  <a:pt x="742501" y="0"/>
                </a:lnTo>
                <a:lnTo>
                  <a:pt x="4323899" y="0"/>
                </a:lnTo>
                <a:lnTo>
                  <a:pt x="4323899" y="2864954"/>
                </a:lnTo>
                <a:lnTo>
                  <a:pt x="880454" y="6212748"/>
                </a:lnTo>
                <a:lnTo>
                  <a:pt x="0" y="6212748"/>
                </a:lnTo>
                <a:lnTo>
                  <a:pt x="0" y="6210962"/>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F3E811-B104-4DFF-951A-008C860FF1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4BB2E3-7578-C8B3-DBA6-5D3A860CF5F8}"/>
              </a:ext>
            </a:extLst>
          </p:cNvPr>
          <p:cNvSpPr>
            <a:spLocks noGrp="1"/>
          </p:cNvSpPr>
          <p:nvPr>
            <p:ph type="title"/>
          </p:nvPr>
        </p:nvSpPr>
        <p:spPr>
          <a:xfrm>
            <a:off x="8026203" y="1443390"/>
            <a:ext cx="3268216" cy="3405880"/>
          </a:xfrm>
        </p:spPr>
        <p:txBody>
          <a:bodyPr>
            <a:normAutofit/>
          </a:bodyPr>
          <a:lstStyle/>
          <a:p>
            <a:r>
              <a:rPr lang="en-GB" sz="5100"/>
              <a:t>References</a:t>
            </a:r>
          </a:p>
        </p:txBody>
      </p:sp>
      <p:sp>
        <p:nvSpPr>
          <p:cNvPr id="3" name="Content Placeholder 2">
            <a:extLst>
              <a:ext uri="{FF2B5EF4-FFF2-40B4-BE49-F238E27FC236}">
                <a16:creationId xmlns:a16="http://schemas.microsoft.com/office/drawing/2014/main" id="{040D41B3-21D3-F796-2233-2D45BAD33433}"/>
              </a:ext>
            </a:extLst>
          </p:cNvPr>
          <p:cNvSpPr>
            <a:spLocks noGrp="1"/>
          </p:cNvSpPr>
          <p:nvPr>
            <p:ph idx="1"/>
          </p:nvPr>
        </p:nvSpPr>
        <p:spPr>
          <a:xfrm>
            <a:off x="1289304" y="1266614"/>
            <a:ext cx="5769224" cy="3759434"/>
          </a:xfrm>
        </p:spPr>
        <p:txBody>
          <a:bodyPr anchor="ctr">
            <a:normAutofit/>
          </a:bodyPr>
          <a:lstStyle/>
          <a:p>
            <a:r>
              <a:rPr lang="en-GB" sz="1000">
                <a:hlinkClick r:id="rId2"/>
              </a:rPr>
              <a:t>https://www.tandfonline.com/doi/pdf/10.1080/09546553.2019.1598391?casa_token=MBqQDXhcY7QAAAAA:Ga5iyB586Y_V39H_gtdGznaIhocyN8IOh5jKYeYBD8hT99Us-hrkV6XP1jDuvEOJy3GwV5McaA</a:t>
            </a:r>
            <a:r>
              <a:rPr lang="en-GB" sz="1000"/>
              <a:t>  </a:t>
            </a:r>
          </a:p>
          <a:p>
            <a:r>
              <a:rPr lang="en-GB" sz="1000">
                <a:hlinkClick r:id="rId3"/>
              </a:rPr>
              <a:t>https://dam.gcsp.ch/files/2y10xuCSaBlvYTDbinjPokvyDO2XLpn5jG4va93JVUzppqj08EDHwnC</a:t>
            </a:r>
            <a:endParaRPr lang="en-GB" sz="1000"/>
          </a:p>
          <a:p>
            <a:r>
              <a:rPr lang="en-GB" sz="1000">
                <a:hlinkClick r:id="rId4"/>
              </a:rPr>
              <a:t>https://ro.ecu.edu.au/cgi/viewcontent.cgi?article=1046&amp;context=asi</a:t>
            </a:r>
            <a:r>
              <a:rPr lang="en-GB" sz="1000"/>
              <a:t> </a:t>
            </a:r>
          </a:p>
          <a:p>
            <a:r>
              <a:rPr lang="en-GB" sz="1000">
                <a:hlinkClick r:id="rId5"/>
              </a:rPr>
              <a:t>https://www.aa.com.tr/en/europe/media-reluctant-to-label-far-right-as-terrorist-report/1448150#</a:t>
            </a:r>
            <a:r>
              <a:rPr lang="en-GB" sz="1000"/>
              <a:t> </a:t>
            </a:r>
          </a:p>
          <a:p>
            <a:r>
              <a:rPr lang="en-GB" sz="1000">
                <a:hlinkClick r:id="rId6"/>
              </a:rPr>
              <a:t>https://icct.nl/app/uploads/2019/11/Right-Wing-Extremists-Persistent-Online-Presence.pdf</a:t>
            </a:r>
            <a:r>
              <a:rPr lang="en-GB" sz="1000"/>
              <a:t> </a:t>
            </a:r>
          </a:p>
          <a:p>
            <a:r>
              <a:rPr lang="en-GB" sz="1000">
                <a:hlinkClick r:id="rId7"/>
              </a:rPr>
              <a:t>https://assets.publishing.service.gov.uk/government/uploads/system/uploads/attachment_data/file/263181/ETF_FINAL.pdf</a:t>
            </a:r>
            <a:r>
              <a:rPr lang="en-GB" sz="1000"/>
              <a:t> </a:t>
            </a:r>
          </a:p>
          <a:p>
            <a:r>
              <a:rPr lang="en-GB" sz="1000">
                <a:hlinkClick r:id="rId8"/>
              </a:rPr>
              <a:t>https://journals.sagepub.com/doi/pdf/10.1177/1473779521989349</a:t>
            </a:r>
            <a:endParaRPr lang="en-GB" sz="1000"/>
          </a:p>
          <a:p>
            <a:r>
              <a:rPr lang="en-GB" sz="1000">
                <a:hlinkClick r:id="rId9"/>
              </a:rPr>
              <a:t>https://homeofficemedia.blog.gov.uk/2018/12/13/factsheet-prevent-and-channel-statistics-2017-2018/</a:t>
            </a:r>
            <a:r>
              <a:rPr lang="en-GB" sz="1000"/>
              <a:t>  </a:t>
            </a:r>
          </a:p>
          <a:p>
            <a:r>
              <a:rPr lang="en-GB" sz="1000">
                <a:hlinkClick r:id="rId10"/>
              </a:rPr>
              <a:t>https://rm.coe.int/the-united-kingdom-s-strategy-for-countering-terrorism-june-2018/16808b05f3</a:t>
            </a:r>
            <a:r>
              <a:rPr lang="en-GB" sz="1000"/>
              <a:t> </a:t>
            </a:r>
          </a:p>
          <a:p>
            <a:r>
              <a:rPr lang="en-GB" sz="1000">
                <a:hlinkClick r:id="rId11"/>
              </a:rPr>
              <a:t>https://www.isdglobal.org/wp-content/uploads/2016/03/On_The_Front_Line_Far_RightHANDBOOK.pdf</a:t>
            </a:r>
            <a:r>
              <a:rPr lang="en-GB" sz="1000"/>
              <a:t> </a:t>
            </a:r>
          </a:p>
        </p:txBody>
      </p:sp>
    </p:spTree>
    <p:extLst>
      <p:ext uri="{BB962C8B-B14F-4D97-AF65-F5344CB8AC3E}">
        <p14:creationId xmlns:p14="http://schemas.microsoft.com/office/powerpoint/2010/main" val="27817614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ight Triangle 2056">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9" name="Rectangle 2058">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E6C2C1-C0BA-0A79-B09B-DAA80B5FF94B}"/>
              </a:ext>
            </a:extLst>
          </p:cNvPr>
          <p:cNvSpPr>
            <a:spLocks noGrp="1"/>
          </p:cNvSpPr>
          <p:nvPr>
            <p:ph type="title"/>
          </p:nvPr>
        </p:nvSpPr>
        <p:spPr>
          <a:xfrm>
            <a:off x="1123356" y="1188637"/>
            <a:ext cx="9984615" cy="1597228"/>
          </a:xfrm>
        </p:spPr>
        <p:txBody>
          <a:bodyPr>
            <a:normAutofit/>
          </a:bodyPr>
          <a:lstStyle/>
          <a:p>
            <a:r>
              <a:rPr lang="en-GB" sz="6000"/>
              <a:t>Week 5 Complete!</a:t>
            </a:r>
          </a:p>
        </p:txBody>
      </p:sp>
      <p:pic>
        <p:nvPicPr>
          <p:cNvPr id="2050" name="Picture 2" descr="Nailed It GIFs | Tenor">
            <a:extLst>
              <a:ext uri="{FF2B5EF4-FFF2-40B4-BE49-F238E27FC236}">
                <a16:creationId xmlns:a16="http://schemas.microsoft.com/office/drawing/2014/main" id="{7EDF9A81-6628-947A-ED7F-4AFB73CC941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3201754"/>
            <a:ext cx="3533985" cy="23613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82CF2C6-E3D4-7436-E2B2-CC98A7A9B5F4}"/>
              </a:ext>
            </a:extLst>
          </p:cNvPr>
          <p:cNvSpPr>
            <a:spLocks noGrp="1"/>
          </p:cNvSpPr>
          <p:nvPr>
            <p:ph idx="1"/>
          </p:nvPr>
        </p:nvSpPr>
        <p:spPr>
          <a:xfrm>
            <a:off x="5255260" y="2998278"/>
            <a:ext cx="4238257" cy="2728198"/>
          </a:xfrm>
        </p:spPr>
        <p:txBody>
          <a:bodyPr anchor="t">
            <a:normAutofit/>
          </a:bodyPr>
          <a:lstStyle/>
          <a:p>
            <a:r>
              <a:rPr lang="en-GB" sz="2000"/>
              <a:t>Thank you for listening.</a:t>
            </a:r>
          </a:p>
          <a:p>
            <a:endParaRPr lang="en-GB" sz="2000"/>
          </a:p>
          <a:p>
            <a:r>
              <a:rPr lang="en-GB" sz="2000"/>
              <a:t>See you all next week!</a:t>
            </a:r>
          </a:p>
        </p:txBody>
      </p:sp>
    </p:spTree>
    <p:extLst>
      <p:ext uri="{BB962C8B-B14F-4D97-AF65-F5344CB8AC3E}">
        <p14:creationId xmlns:p14="http://schemas.microsoft.com/office/powerpoint/2010/main" val="16591635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5658</Words>
  <Application>Microsoft Office PowerPoint</Application>
  <PresentationFormat>Widescreen</PresentationFormat>
  <Paragraphs>313</Paragraphs>
  <Slides>53</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Austin News Text Roman</vt:lpstr>
      <vt:lpstr>Arial</vt:lpstr>
      <vt:lpstr>Calibri</vt:lpstr>
      <vt:lpstr>Calibri Light</vt:lpstr>
      <vt:lpstr>Wingdings</vt:lpstr>
      <vt:lpstr>Office Theme</vt:lpstr>
      <vt:lpstr>Policing Terrorism</vt:lpstr>
      <vt:lpstr>Aims</vt:lpstr>
      <vt:lpstr>Objectives</vt:lpstr>
      <vt:lpstr>What is Right Wing Terrorism?</vt:lpstr>
      <vt:lpstr>Challenges with defining Right Wing Terrorism</vt:lpstr>
      <vt:lpstr>Task</vt:lpstr>
      <vt:lpstr>Problems using ‘terrorism’ and ’extremism’ interchangeably</vt:lpstr>
      <vt:lpstr>The issue of Right-Wing Terrorism</vt:lpstr>
      <vt:lpstr>The issue of Right-Wing Terrorism</vt:lpstr>
      <vt:lpstr>PowerPoint Presentation</vt:lpstr>
      <vt:lpstr>Right Wing Terror and the Media</vt:lpstr>
      <vt:lpstr>Ideologies</vt:lpstr>
      <vt:lpstr>Nationalism</vt:lpstr>
      <vt:lpstr>Nationalism</vt:lpstr>
      <vt:lpstr>Fascism – Umberto Eco (1995)</vt:lpstr>
      <vt:lpstr>Motives and Goals</vt:lpstr>
      <vt:lpstr>Right Wing Terror Groups</vt:lpstr>
      <vt:lpstr>Right Wing Terrorist Attacks World Wide</vt:lpstr>
      <vt:lpstr>National Action</vt:lpstr>
      <vt:lpstr>National Action</vt:lpstr>
      <vt:lpstr>Leaders</vt:lpstr>
      <vt:lpstr>Members and Convictions since 2016</vt:lpstr>
      <vt:lpstr>Members and Convictions since 2016</vt:lpstr>
      <vt:lpstr>Members and Convictions since 2016</vt:lpstr>
      <vt:lpstr>Ideology, Motive and Goals</vt:lpstr>
      <vt:lpstr>Ideology, Motive and Goals</vt:lpstr>
      <vt:lpstr>Ideology, Motive and Goals</vt:lpstr>
      <vt:lpstr>Tactics</vt:lpstr>
      <vt:lpstr>Murder of Jo Cox</vt:lpstr>
      <vt:lpstr>Murder of Jo Cox</vt:lpstr>
      <vt:lpstr>The Ku Klux Klan</vt:lpstr>
      <vt:lpstr>The First KKK</vt:lpstr>
      <vt:lpstr>Revival of the Ku Klux Klan 1915.</vt:lpstr>
      <vt:lpstr>Ideology and Goals</vt:lpstr>
      <vt:lpstr>The Ku Klux Kreed</vt:lpstr>
      <vt:lpstr>Tactics</vt:lpstr>
      <vt:lpstr>Threat today</vt:lpstr>
      <vt:lpstr>Responses to Right Wing Terrorism in the UK</vt:lpstr>
      <vt:lpstr>Responses to Right Wing Terrorism in the UK</vt:lpstr>
      <vt:lpstr>Right Wing Terrorism and the internet</vt:lpstr>
      <vt:lpstr>Web 2.0 – Facebook &amp; Twitter</vt:lpstr>
      <vt:lpstr>Web 2.0 – Gab, Telegram, 4Chan &amp; 8Chan</vt:lpstr>
      <vt:lpstr>Countering Right Wing Terrorism Online</vt:lpstr>
      <vt:lpstr>PowerPoint Presentation</vt:lpstr>
      <vt:lpstr>Task</vt:lpstr>
      <vt:lpstr>Conclusions</vt:lpstr>
      <vt:lpstr>Workshop Task</vt:lpstr>
      <vt:lpstr>Any Questions?</vt:lpstr>
      <vt:lpstr>References</vt:lpstr>
      <vt:lpstr>References</vt:lpstr>
      <vt:lpstr>References</vt:lpstr>
      <vt:lpstr>References</vt:lpstr>
      <vt:lpstr>Week 5 Complete!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 Terrorism</dc:title>
  <dc:creator>Luke Roach</dc:creator>
  <cp:lastModifiedBy>Luke Roach</cp:lastModifiedBy>
  <cp:revision>1</cp:revision>
  <dcterms:created xsi:type="dcterms:W3CDTF">2022-10-31T15:04:06Z</dcterms:created>
  <dcterms:modified xsi:type="dcterms:W3CDTF">2022-10-31T20:57:24Z</dcterms:modified>
</cp:coreProperties>
</file>