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8"/>
  </p:notesMasterIdLst>
  <p:handoutMasterIdLst>
    <p:handoutMasterId r:id="rId9"/>
  </p:handoutMasterIdLst>
  <p:sldIdLst>
    <p:sldId id="257" r:id="rId2"/>
    <p:sldId id="258" r:id="rId3"/>
    <p:sldId id="259" r:id="rId4"/>
    <p:sldId id="260" r:id="rId5"/>
    <p:sldId id="261" r:id="rId6"/>
    <p:sldId id="262" r:id="rId7"/>
  </p:sldIdLst>
  <p:sldSz cx="12192000" cy="6858000"/>
  <p:notesSz cx="7023100" cy="93091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4" autoAdjust="0"/>
    <p:restoredTop sz="76994" autoAdjust="0"/>
  </p:normalViewPr>
  <p:slideViewPr>
    <p:cSldViewPr snapToGrid="0">
      <p:cViewPr varScale="1">
        <p:scale>
          <a:sx n="43" d="100"/>
          <a:sy n="43" d="100"/>
        </p:scale>
        <p:origin x="54" y="306"/>
      </p:cViewPr>
      <p:guideLst/>
    </p:cSldViewPr>
  </p:slideViewPr>
  <p:notesTextViewPr>
    <p:cViewPr>
      <p:scale>
        <a:sx n="1" d="1"/>
        <a:sy n="1" d="1"/>
      </p:scale>
      <p:origin x="0" y="0"/>
    </p:cViewPr>
  </p:notesTextViewPr>
  <p:sorterViewPr>
    <p:cViewPr>
      <p:scale>
        <a:sx n="100" d="100"/>
        <a:sy n="100" d="100"/>
      </p:scale>
      <p:origin x="0" y="-1548"/>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43343" cy="467072"/>
          </a:xfrm>
          <a:prstGeom prst="rect">
            <a:avLst/>
          </a:prstGeom>
        </p:spPr>
        <p:txBody>
          <a:bodyPr vert="horz" lIns="93324" tIns="46662" rIns="93324" bIns="46662" rtlCol="0"/>
          <a:lstStyle>
            <a:lvl1pPr algn="l">
              <a:defRPr sz="1200"/>
            </a:lvl1pPr>
          </a:lstStyle>
          <a:p>
            <a:endParaRPr lang="en-US"/>
          </a:p>
        </p:txBody>
      </p:sp>
      <p:sp>
        <p:nvSpPr>
          <p:cNvPr id="3" name="Date Placeholder 2"/>
          <p:cNvSpPr>
            <a:spLocks noGrp="1"/>
          </p:cNvSpPr>
          <p:nvPr>
            <p:ph type="dt" sz="quarter" idx="1"/>
          </p:nvPr>
        </p:nvSpPr>
        <p:spPr>
          <a:xfrm>
            <a:off x="3978132" y="0"/>
            <a:ext cx="3043343" cy="467072"/>
          </a:xfrm>
          <a:prstGeom prst="rect">
            <a:avLst/>
          </a:prstGeom>
        </p:spPr>
        <p:txBody>
          <a:bodyPr vert="horz" lIns="93324" tIns="46662" rIns="93324" bIns="46662" rtlCol="0"/>
          <a:lstStyle>
            <a:lvl1pPr algn="r">
              <a:defRPr sz="1200"/>
            </a:lvl1pPr>
          </a:lstStyle>
          <a:p>
            <a:fld id="{2BCAFC7A-71DD-4C2C-B63D-60FDC7DD5449}" type="datetimeFigureOut">
              <a:rPr lang="en-US" smtClean="0"/>
              <a:t>12/11/2019</a:t>
            </a:fld>
            <a:endParaRPr lang="en-US"/>
          </a:p>
        </p:txBody>
      </p:sp>
      <p:sp>
        <p:nvSpPr>
          <p:cNvPr id="4" name="Footer Placeholder 3"/>
          <p:cNvSpPr>
            <a:spLocks noGrp="1"/>
          </p:cNvSpPr>
          <p:nvPr>
            <p:ph type="ftr" sz="quarter" idx="2"/>
          </p:nvPr>
        </p:nvSpPr>
        <p:spPr>
          <a:xfrm>
            <a:off x="0" y="8842030"/>
            <a:ext cx="3043343" cy="467071"/>
          </a:xfrm>
          <a:prstGeom prst="rect">
            <a:avLst/>
          </a:prstGeom>
        </p:spPr>
        <p:txBody>
          <a:bodyPr vert="horz" lIns="93324" tIns="46662" rIns="93324" bIns="46662" rtlCol="0" anchor="b"/>
          <a:lstStyle>
            <a:lvl1pPr algn="l">
              <a:defRPr sz="1200"/>
            </a:lvl1pPr>
          </a:lstStyle>
          <a:p>
            <a:endParaRPr lang="en-US"/>
          </a:p>
        </p:txBody>
      </p:sp>
      <p:sp>
        <p:nvSpPr>
          <p:cNvPr id="5" name="Slide Number Placeholder 4"/>
          <p:cNvSpPr>
            <a:spLocks noGrp="1"/>
          </p:cNvSpPr>
          <p:nvPr>
            <p:ph type="sldNum" sz="quarter" idx="3"/>
          </p:nvPr>
        </p:nvSpPr>
        <p:spPr>
          <a:xfrm>
            <a:off x="3978132" y="8842030"/>
            <a:ext cx="3043343" cy="467071"/>
          </a:xfrm>
          <a:prstGeom prst="rect">
            <a:avLst/>
          </a:prstGeom>
        </p:spPr>
        <p:txBody>
          <a:bodyPr vert="horz" lIns="93324" tIns="46662" rIns="93324" bIns="46662" rtlCol="0" anchor="b"/>
          <a:lstStyle>
            <a:lvl1pPr algn="r">
              <a:defRPr sz="1200"/>
            </a:lvl1pPr>
          </a:lstStyle>
          <a:p>
            <a:fld id="{DA6FC261-E491-4C42-A663-B95247CC46D9}" type="slidenum">
              <a:rPr lang="en-US" smtClean="0"/>
              <a:t>‹#›</a:t>
            </a:fld>
            <a:endParaRPr lang="en-US"/>
          </a:p>
        </p:txBody>
      </p:sp>
    </p:spTree>
    <p:extLst>
      <p:ext uri="{BB962C8B-B14F-4D97-AF65-F5344CB8AC3E}">
        <p14:creationId xmlns:p14="http://schemas.microsoft.com/office/powerpoint/2010/main" val="162203162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43343" cy="467072"/>
          </a:xfrm>
          <a:prstGeom prst="rect">
            <a:avLst/>
          </a:prstGeom>
        </p:spPr>
        <p:txBody>
          <a:bodyPr vert="horz" lIns="93324" tIns="46662" rIns="93324" bIns="46662" rtlCol="0"/>
          <a:lstStyle>
            <a:lvl1pPr algn="l">
              <a:defRPr sz="1200"/>
            </a:lvl1pPr>
          </a:lstStyle>
          <a:p>
            <a:endParaRPr lang="en-US"/>
          </a:p>
        </p:txBody>
      </p:sp>
      <p:sp>
        <p:nvSpPr>
          <p:cNvPr id="3" name="Date Placeholder 2"/>
          <p:cNvSpPr>
            <a:spLocks noGrp="1"/>
          </p:cNvSpPr>
          <p:nvPr>
            <p:ph type="dt" idx="1"/>
          </p:nvPr>
        </p:nvSpPr>
        <p:spPr>
          <a:xfrm>
            <a:off x="3978132" y="0"/>
            <a:ext cx="3043343" cy="467072"/>
          </a:xfrm>
          <a:prstGeom prst="rect">
            <a:avLst/>
          </a:prstGeom>
        </p:spPr>
        <p:txBody>
          <a:bodyPr vert="horz" lIns="93324" tIns="46662" rIns="93324" bIns="46662" rtlCol="0"/>
          <a:lstStyle>
            <a:lvl1pPr algn="r">
              <a:defRPr sz="1200"/>
            </a:lvl1pPr>
          </a:lstStyle>
          <a:p>
            <a:fld id="{D85ECAFD-F005-4163-B10D-85806DC43F93}" type="datetimeFigureOut">
              <a:rPr lang="en-US" smtClean="0"/>
              <a:t>12/11/2019</a:t>
            </a:fld>
            <a:endParaRPr lang="en-US"/>
          </a:p>
        </p:txBody>
      </p:sp>
      <p:sp>
        <p:nvSpPr>
          <p:cNvPr id="4" name="Slide Image Placeholder 3"/>
          <p:cNvSpPr>
            <a:spLocks noGrp="1" noRot="1" noChangeAspect="1"/>
          </p:cNvSpPr>
          <p:nvPr>
            <p:ph type="sldImg" idx="2"/>
          </p:nvPr>
        </p:nvSpPr>
        <p:spPr>
          <a:xfrm>
            <a:off x="719138" y="1163638"/>
            <a:ext cx="5584825" cy="3141662"/>
          </a:xfrm>
          <a:prstGeom prst="rect">
            <a:avLst/>
          </a:prstGeom>
          <a:noFill/>
          <a:ln w="12700">
            <a:solidFill>
              <a:prstClr val="black"/>
            </a:solidFill>
          </a:ln>
        </p:spPr>
        <p:txBody>
          <a:bodyPr vert="horz" lIns="93324" tIns="46662" rIns="93324" bIns="46662" rtlCol="0" anchor="ctr"/>
          <a:lstStyle/>
          <a:p>
            <a:endParaRPr lang="en-US"/>
          </a:p>
        </p:txBody>
      </p:sp>
      <p:sp>
        <p:nvSpPr>
          <p:cNvPr id="5" name="Notes Placeholder 4"/>
          <p:cNvSpPr>
            <a:spLocks noGrp="1"/>
          </p:cNvSpPr>
          <p:nvPr>
            <p:ph type="body" sz="quarter" idx="3"/>
          </p:nvPr>
        </p:nvSpPr>
        <p:spPr>
          <a:xfrm>
            <a:off x="702310" y="4480004"/>
            <a:ext cx="5618480" cy="3665458"/>
          </a:xfrm>
          <a:prstGeom prst="rect">
            <a:avLst/>
          </a:prstGeom>
        </p:spPr>
        <p:txBody>
          <a:bodyPr vert="horz" lIns="93324" tIns="46662" rIns="93324" bIns="46662"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842030"/>
            <a:ext cx="3043343" cy="467071"/>
          </a:xfrm>
          <a:prstGeom prst="rect">
            <a:avLst/>
          </a:prstGeom>
        </p:spPr>
        <p:txBody>
          <a:bodyPr vert="horz" lIns="93324" tIns="46662" rIns="93324" bIns="46662" rtlCol="0" anchor="b"/>
          <a:lstStyle>
            <a:lvl1pPr algn="l">
              <a:defRPr sz="1200"/>
            </a:lvl1pPr>
          </a:lstStyle>
          <a:p>
            <a:endParaRPr lang="en-US"/>
          </a:p>
        </p:txBody>
      </p:sp>
      <p:sp>
        <p:nvSpPr>
          <p:cNvPr id="7" name="Slide Number Placeholder 6"/>
          <p:cNvSpPr>
            <a:spLocks noGrp="1"/>
          </p:cNvSpPr>
          <p:nvPr>
            <p:ph type="sldNum" sz="quarter" idx="5"/>
          </p:nvPr>
        </p:nvSpPr>
        <p:spPr>
          <a:xfrm>
            <a:off x="3978132" y="8842030"/>
            <a:ext cx="3043343" cy="467071"/>
          </a:xfrm>
          <a:prstGeom prst="rect">
            <a:avLst/>
          </a:prstGeom>
        </p:spPr>
        <p:txBody>
          <a:bodyPr vert="horz" lIns="93324" tIns="46662" rIns="93324" bIns="46662" rtlCol="0" anchor="b"/>
          <a:lstStyle>
            <a:lvl1pPr algn="r">
              <a:defRPr sz="1200"/>
            </a:lvl1pPr>
          </a:lstStyle>
          <a:p>
            <a:fld id="{333E963C-1534-4F8D-B2A7-66D81AA25953}" type="slidenum">
              <a:rPr lang="en-US" smtClean="0"/>
              <a:t>‹#›</a:t>
            </a:fld>
            <a:endParaRPr lang="en-US"/>
          </a:p>
        </p:txBody>
      </p:sp>
    </p:spTree>
    <p:extLst>
      <p:ext uri="{BB962C8B-B14F-4D97-AF65-F5344CB8AC3E}">
        <p14:creationId xmlns:p14="http://schemas.microsoft.com/office/powerpoint/2010/main" val="28118505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5257B995-136A-4A15-87A5-26420C3C1021}" type="slidenum">
              <a:rPr lang="en-US" smtClean="0"/>
              <a:pPr/>
              <a:t>1</a:t>
            </a:fld>
            <a:endParaRPr lang="en-US"/>
          </a:p>
        </p:txBody>
      </p:sp>
    </p:spTree>
    <p:extLst>
      <p:ext uri="{BB962C8B-B14F-4D97-AF65-F5344CB8AC3E}">
        <p14:creationId xmlns:p14="http://schemas.microsoft.com/office/powerpoint/2010/main" val="987926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Project Management can be defined in many ways, one definition is: </a:t>
            </a:r>
          </a:p>
          <a:p>
            <a:r>
              <a:rPr lang="en-GB" dirty="0"/>
              <a:t>“Applying specific processes and principles to initiate, plan, execute and manage the way that new initiatives or changes are implemented within an organisation.” (Axelos, 2019)</a:t>
            </a:r>
          </a:p>
          <a:p>
            <a:r>
              <a:rPr lang="en-GB" dirty="0"/>
              <a:t>This means that the process you would follow to execute the project would depend on the initiatives or changes the organisation wanted to implement. Different types of projects would require different management techniques and different tools. </a:t>
            </a:r>
          </a:p>
          <a:p>
            <a:r>
              <a:rPr lang="en-GB" dirty="0"/>
              <a:t>Another view is: </a:t>
            </a:r>
          </a:p>
          <a:p>
            <a:r>
              <a:rPr lang="en-GB" dirty="0"/>
              <a:t>“The definition of a project explicitly includes the idea that each one is unique, and yet concepts such as the critical path method (CPM) and earned value management (EVM) are claimed to have universal applicability” (PMI, 2019)</a:t>
            </a:r>
          </a:p>
          <a:p>
            <a:r>
              <a:rPr lang="en-GB" dirty="0"/>
              <a:t>This theory suggests that although projects are unique the critical path method and the earned value management concepts can be applied to all projects. This view is slightly different from the first because It suggests that these methods can be applied to any project whereas the first view the process used would depend more on what the projects is about. </a:t>
            </a:r>
          </a:p>
          <a:p>
            <a:r>
              <a:rPr lang="en-GB" dirty="0"/>
              <a:t>The final is similar to the first:</a:t>
            </a:r>
          </a:p>
          <a:p>
            <a:r>
              <a:rPr lang="en-GB" dirty="0"/>
              <a:t>“Project management is the application of processes, methods, skills, knowledge and experience to achieve specific project objectives according to the project acceptance criteria within agreed parameters. Project management has final deliverables that are constrained to a finite timescale and budget.” (</a:t>
            </a:r>
            <a:r>
              <a:rPr lang="en-GB" dirty="0" err="1"/>
              <a:t>Dalcher</a:t>
            </a:r>
            <a:r>
              <a:rPr lang="en-GB" dirty="0"/>
              <a:t>, 2019)</a:t>
            </a:r>
          </a:p>
          <a:p>
            <a:r>
              <a:rPr lang="en-GB" dirty="0"/>
              <a:t>This definition shares the same views as the first definition, it suggests that PM is about applying specific methods, skills and knowledge to achieve specific objectives. I think all the definitions share the same idea. To apply processes and skills to projects to achieve the objectives. </a:t>
            </a:r>
          </a:p>
        </p:txBody>
      </p:sp>
      <p:sp>
        <p:nvSpPr>
          <p:cNvPr id="4" name="Slide Number Placeholder 3"/>
          <p:cNvSpPr>
            <a:spLocks noGrp="1"/>
          </p:cNvSpPr>
          <p:nvPr>
            <p:ph type="sldNum" sz="quarter" idx="5"/>
          </p:nvPr>
        </p:nvSpPr>
        <p:spPr/>
        <p:txBody>
          <a:bodyPr/>
          <a:lstStyle/>
          <a:p>
            <a:fld id="{333E963C-1534-4F8D-B2A7-66D81AA25953}" type="slidenum">
              <a:rPr lang="en-US" smtClean="0"/>
              <a:t>2</a:t>
            </a:fld>
            <a:endParaRPr lang="en-US"/>
          </a:p>
        </p:txBody>
      </p:sp>
    </p:spTree>
    <p:extLst>
      <p:ext uri="{BB962C8B-B14F-4D97-AF65-F5344CB8AC3E}">
        <p14:creationId xmlns:p14="http://schemas.microsoft.com/office/powerpoint/2010/main" val="4753805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Agile methodology: </a:t>
            </a:r>
          </a:p>
          <a:p>
            <a:r>
              <a:rPr lang="en-GB" dirty="0"/>
              <a:t>This approach was introduced from the Agile manifesto, a declaration introduced in 2001 by thirteen industry leaders.  The agile approach is very well known across the industry. It is commonly used in complex projects because of its adaptiveness. </a:t>
            </a:r>
          </a:p>
          <a:p>
            <a:r>
              <a:rPr lang="en-GB" sz="1100" dirty="0"/>
              <a:t> (</a:t>
            </a:r>
            <a:r>
              <a:rPr lang="en-GB" sz="1100" dirty="0" err="1"/>
              <a:t>Muslihat</a:t>
            </a:r>
            <a:r>
              <a:rPr lang="en-GB" sz="1100" dirty="0"/>
              <a:t>, 2018)</a:t>
            </a:r>
          </a:p>
          <a:p>
            <a:r>
              <a:rPr lang="en-GB" sz="1100" dirty="0"/>
              <a:t>The agile methodology is different from the traditional approach to project management. In the traditional approach we tend to see a defined target and a clear aim, but with the agile approach you set out with a vision and learn and adapt to changes throughout the project. That Is why this approach is more commonly used in complex projects. Often during these projects’ circumstances and goals change, so having the ability to adapt and accept change is a strong trait to have. With this approach there is always regular intervals for reflection and adjustment. This is to make sure the customers needs are fulfilled. The communication and adaptiveness seen in this methodology are the reason why this approach is so successful. </a:t>
            </a:r>
          </a:p>
          <a:p>
            <a:endParaRPr lang="en-GB" sz="1100" dirty="0"/>
          </a:p>
          <a:p>
            <a:endParaRPr lang="en-GB" sz="1100" dirty="0"/>
          </a:p>
        </p:txBody>
      </p:sp>
      <p:sp>
        <p:nvSpPr>
          <p:cNvPr id="4" name="Slide Number Placeholder 3"/>
          <p:cNvSpPr>
            <a:spLocks noGrp="1"/>
          </p:cNvSpPr>
          <p:nvPr>
            <p:ph type="sldNum" sz="quarter" idx="5"/>
          </p:nvPr>
        </p:nvSpPr>
        <p:spPr/>
        <p:txBody>
          <a:bodyPr/>
          <a:lstStyle/>
          <a:p>
            <a:fld id="{333E963C-1534-4F8D-B2A7-66D81AA25953}" type="slidenum">
              <a:rPr lang="en-US" smtClean="0"/>
              <a:t>3</a:t>
            </a:fld>
            <a:endParaRPr lang="en-US"/>
          </a:p>
        </p:txBody>
      </p:sp>
    </p:spTree>
    <p:extLst>
      <p:ext uri="{BB962C8B-B14F-4D97-AF65-F5344CB8AC3E}">
        <p14:creationId xmlns:p14="http://schemas.microsoft.com/office/powerpoint/2010/main" val="732114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Prince 2 methodology bring a structured approach to project management. This approach relies heavily on Control and organisation. When used correctly it can be effective in the way it overcomes problems. This approach with either avoid the issue or deal with it. This approach is so commonly used because of the many benefits it possesses. It works exceptionally well in larger projects because of the stage by stage guidance it provides the project manager and teams. It creates a controlled environment with defined objectives, in larger projects it makes it easier for all departments to work to the same timeframes. The Prince2 method creates a strong working relationship between the management and stakeholders, it provides clear definitions to everyone’s responsibilities, so everyone understands the structure, the line of authority, delegation and standards of communication.</a:t>
            </a:r>
          </a:p>
          <a:p>
            <a:r>
              <a:rPr lang="en-GB" dirty="0"/>
              <a:t>Comparing this approach with the agile approach you can clearly see the differences between the two. Where the agile approach begins with a broader vision the prince 2 has more defined goals from the start. The prince 2 controls every aspect of the project carefully. </a:t>
            </a:r>
          </a:p>
          <a:p>
            <a:r>
              <a:rPr lang="en-GB" dirty="0"/>
              <a:t>Both approaches carry similar traits and have been very successful, importantly they both reflect on completed work throughout the project allowing them to amend certain aspects when needed. This also helps create a more efficient project moving forward.</a:t>
            </a:r>
          </a:p>
          <a:p>
            <a:endParaRPr lang="en-GB" dirty="0"/>
          </a:p>
        </p:txBody>
      </p:sp>
      <p:sp>
        <p:nvSpPr>
          <p:cNvPr id="4" name="Slide Number Placeholder 3"/>
          <p:cNvSpPr>
            <a:spLocks noGrp="1"/>
          </p:cNvSpPr>
          <p:nvPr>
            <p:ph type="sldNum" sz="quarter" idx="5"/>
          </p:nvPr>
        </p:nvSpPr>
        <p:spPr/>
        <p:txBody>
          <a:bodyPr/>
          <a:lstStyle/>
          <a:p>
            <a:fld id="{333E963C-1534-4F8D-B2A7-66D81AA25953}" type="slidenum">
              <a:rPr lang="en-US" smtClean="0"/>
              <a:t>4</a:t>
            </a:fld>
            <a:endParaRPr lang="en-US"/>
          </a:p>
        </p:txBody>
      </p:sp>
    </p:spTree>
    <p:extLst>
      <p:ext uri="{BB962C8B-B14F-4D97-AF65-F5344CB8AC3E}">
        <p14:creationId xmlns:p14="http://schemas.microsoft.com/office/powerpoint/2010/main" val="15524308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Work Breakdown Structure is a hierarchical structure of things that the project will make or outcomes that it will deliver” (Cohen, 2018) </a:t>
            </a:r>
          </a:p>
          <a:p>
            <a:r>
              <a:rPr lang="en-GB" dirty="0"/>
              <a:t>A work breakdown structure (WBS) is a hierarchical outline of the tasks needed to deliver the project’s product or service.   It “breaks-down” the project into low-level subtask units of work that will be scheduled, executed and controlled. The work breakdown structure is the foundation of project planning. The Project Manager uses the work breakdown structure to estimate the duration of the project, determine the required resources and schedule the work.</a:t>
            </a:r>
          </a:p>
          <a:p>
            <a:r>
              <a:rPr lang="en-GB" dirty="0"/>
              <a:t>One of the many benefits of using a work breakdown structure is that shows the different teams how their work fits in to the overall success of the project. Communication is another advantage of this system, communication between project members, each team can see what is relevant to their own work and makes communication within the project more efficient</a:t>
            </a:r>
          </a:p>
          <a:p>
            <a:endParaRPr lang="en-GB" dirty="0"/>
          </a:p>
          <a:p>
            <a:endParaRPr lang="en-GB" dirty="0"/>
          </a:p>
        </p:txBody>
      </p:sp>
      <p:sp>
        <p:nvSpPr>
          <p:cNvPr id="4" name="Slide Number Placeholder 3"/>
          <p:cNvSpPr>
            <a:spLocks noGrp="1"/>
          </p:cNvSpPr>
          <p:nvPr>
            <p:ph type="sldNum" sz="quarter" idx="5"/>
          </p:nvPr>
        </p:nvSpPr>
        <p:spPr/>
        <p:txBody>
          <a:bodyPr/>
          <a:lstStyle/>
          <a:p>
            <a:fld id="{333E963C-1534-4F8D-B2A7-66D81AA25953}" type="slidenum">
              <a:rPr lang="en-US" smtClean="0"/>
              <a:t>5</a:t>
            </a:fld>
            <a:endParaRPr lang="en-US"/>
          </a:p>
        </p:txBody>
      </p:sp>
    </p:spTree>
    <p:extLst>
      <p:ext uri="{BB962C8B-B14F-4D97-AF65-F5344CB8AC3E}">
        <p14:creationId xmlns:p14="http://schemas.microsoft.com/office/powerpoint/2010/main" val="24352010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4AAD347D-5ACD-4C99-B74B-A9C85AD731AF}" type="datetimeFigureOut">
              <a:rPr lang="en-US" smtClean="0"/>
              <a:t>12/11/2019</a:t>
            </a:fld>
            <a:endParaRPr lang="en-US"/>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4509A250-FF31-4206-8172-F9D3106AACB1}" type="datetimeFigureOut">
              <a:rPr lang="en-US" smtClean="0"/>
              <a:t>12/11/2019</a:t>
            </a:fld>
            <a:endParaRPr lang="en-US" dirty="0"/>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smtClean="0"/>
              <a:t>12/11/2019</a:t>
            </a:fld>
            <a:endParaRPr lang="en-US"/>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9796027F-7875-4030-9381-8BD8C4F21935}" type="datetimeFigureOut">
              <a:rPr lang="en-US" smtClean="0"/>
              <a:t>12/11/2019</a:t>
            </a:fld>
            <a:endParaRPr lang="en-US"/>
          </a:p>
        </p:txBody>
      </p:sp>
      <p:sp>
        <p:nvSpPr>
          <p:cNvPr id="6" name="Footer Placeholder 5"/>
          <p:cNvSpPr>
            <a:spLocks noGrp="1"/>
          </p:cNvSpPr>
          <p:nvPr>
            <p:ph type="ftr" sz="quarter" idx="11"/>
          </p:nvPr>
        </p:nvSpPr>
        <p:spPr/>
        <p:txBody>
          <a:bodyPr/>
          <a:lstStyle/>
          <a:p>
            <a:r>
              <a:rPr lang="en-US" dirty="0"/>
              <a:t>Add a footer</a:t>
            </a:r>
          </a:p>
        </p:txBody>
      </p:sp>
      <p:sp>
        <p:nvSpPr>
          <p:cNvPr id="7" name="Slide Number Placeholder 6"/>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9796027F-7875-4030-9381-8BD8C4F21935}" type="datetimeFigureOut">
              <a:rPr lang="en-US" smtClean="0"/>
              <a:t>12/11/2019</a:t>
            </a:fld>
            <a:endParaRPr lang="en-US"/>
          </a:p>
        </p:txBody>
      </p:sp>
      <p:sp>
        <p:nvSpPr>
          <p:cNvPr id="8" name="Footer Placeholder 7"/>
          <p:cNvSpPr>
            <a:spLocks noGrp="1"/>
          </p:cNvSpPr>
          <p:nvPr>
            <p:ph type="ftr" sz="quarter" idx="11"/>
          </p:nvPr>
        </p:nvSpPr>
        <p:spPr/>
        <p:txBody>
          <a:bodyPr/>
          <a:lstStyle/>
          <a:p>
            <a:r>
              <a:rPr lang="en-US" dirty="0"/>
              <a:t>Add a footer</a:t>
            </a:r>
          </a:p>
        </p:txBody>
      </p:sp>
      <p:sp>
        <p:nvSpPr>
          <p:cNvPr id="9" name="Slide Number Placeholder 8"/>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7" name="Date Placeholder 2"/>
          <p:cNvSpPr>
            <a:spLocks noGrp="1"/>
          </p:cNvSpPr>
          <p:nvPr>
            <p:ph type="dt" sz="half" idx="10"/>
          </p:nvPr>
        </p:nvSpPr>
        <p:spPr/>
        <p:txBody>
          <a:bodyPr/>
          <a:lstStyle/>
          <a:p>
            <a:fld id="{4509A250-FF31-4206-8172-F9D3106AACB1}" type="datetimeFigureOut">
              <a:rPr lang="en-US" smtClean="0"/>
              <a:t>12/11/2019</a:t>
            </a:fld>
            <a:endParaRPr lang="en-US" dirty="0"/>
          </a:p>
        </p:txBody>
      </p:sp>
      <p:sp>
        <p:nvSpPr>
          <p:cNvPr id="5" name="Footer Placeholder 3"/>
          <p:cNvSpPr>
            <a:spLocks noGrp="1"/>
          </p:cNvSpPr>
          <p:nvPr>
            <p:ph type="ftr" sz="quarter" idx="11"/>
          </p:nvPr>
        </p:nvSpPr>
        <p:spPr/>
        <p:txBody>
          <a:bodyPr/>
          <a:lstStyle/>
          <a:p>
            <a:r>
              <a:rPr lang="en-US" dirty="0"/>
              <a:t>Add a footer</a:t>
            </a:r>
          </a:p>
        </p:txBody>
      </p:sp>
      <p:sp>
        <p:nvSpPr>
          <p:cNvPr id="6" name="Slide Number Placeholder 4"/>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smtClean="0"/>
              <a:t>12/11/2019</a:t>
            </a:fld>
            <a:endParaRPr lang="en-US" dirty="0"/>
          </a:p>
        </p:txBody>
      </p:sp>
      <p:sp>
        <p:nvSpPr>
          <p:cNvPr id="5" name="Footer Placeholder 2"/>
          <p:cNvSpPr>
            <a:spLocks noGrp="1"/>
          </p:cNvSpPr>
          <p:nvPr>
            <p:ph type="ftr" sz="quarter" idx="11"/>
          </p:nvPr>
        </p:nvSpPr>
        <p:spPr/>
        <p:txBody>
          <a:bodyPr/>
          <a:lstStyle/>
          <a:p>
            <a:r>
              <a:rPr lang="en-US" dirty="0"/>
              <a:t>Add a footer</a:t>
            </a:r>
          </a:p>
        </p:txBody>
      </p:sp>
      <p:sp>
        <p:nvSpPr>
          <p:cNvPr id="6" name="Slide Number Placeholder 3"/>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smtClean="0"/>
              <a:t>12/11/2019</a:t>
            </a:fld>
            <a:endParaRPr lang="en-US" dirty="0"/>
          </a:p>
        </p:txBody>
      </p:sp>
      <p:sp>
        <p:nvSpPr>
          <p:cNvPr id="5" name="Footer Placeholder 5"/>
          <p:cNvSpPr>
            <a:spLocks noGrp="1"/>
          </p:cNvSpPr>
          <p:nvPr>
            <p:ph type="ftr" sz="quarter" idx="11"/>
          </p:nvPr>
        </p:nvSpPr>
        <p:spPr/>
        <p:txBody>
          <a:bodyPr/>
          <a:lstStyle/>
          <a:p>
            <a:r>
              <a:rPr lang="en-US" dirty="0"/>
              <a:t>Add a footer</a:t>
            </a:r>
          </a:p>
        </p:txBody>
      </p:sp>
      <p:sp>
        <p:nvSpPr>
          <p:cNvPr id="6" name="Slide Number Placeholder 6"/>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descr="An empty placeholder to add an image. Click on the placeholder and select the image that you wish to add"/>
          <p:cNvSpPr>
            <a:spLocks noGrp="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ctr">
            <a:normAutofit/>
          </a:bodyPr>
          <a:lstStyle>
            <a:lvl1pPr marL="0" indent="0" algn="ctr">
              <a:buNone/>
              <a:defRPr sz="16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smtClean="0"/>
              <a:t>12/11/2019</a:t>
            </a:fld>
            <a:endParaRPr lang="en-US" dirty="0"/>
          </a:p>
        </p:txBody>
      </p:sp>
      <p:sp>
        <p:nvSpPr>
          <p:cNvPr id="6" name="Footer Placeholder 5"/>
          <p:cNvSpPr>
            <a:spLocks noGrp="1"/>
          </p:cNvSpPr>
          <p:nvPr>
            <p:ph type="ftr" sz="quarter" idx="11"/>
          </p:nvPr>
        </p:nvSpPr>
        <p:spPr/>
        <p:txBody>
          <a:bodyPr/>
          <a:lstStyle/>
          <a:p>
            <a:r>
              <a:rPr lang="en-US" dirty="0"/>
              <a:t>Add a footer</a:t>
            </a:r>
          </a:p>
        </p:txBody>
      </p:sp>
      <p:sp>
        <p:nvSpPr>
          <p:cNvPr id="7" name="Slide Number Placeholder 6"/>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p>
        </p:txBody>
      </p:sp>
      <p:sp>
        <p:nvSpPr>
          <p:cNvPr id="3" name="Picture Placeholder 2" descr="An empty placeholder to add an image. Click on the placeholder and select the image that you wish to add"/>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ctr">
            <a:normAutofit/>
          </a:bodyPr>
          <a:lstStyle>
            <a:lvl1pPr marL="0" indent="0" algn="ctr">
              <a:buNone/>
              <a:defRPr sz="16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smtClean="0"/>
              <a:t>12/11/2019</a:t>
            </a:fld>
            <a:endParaRPr lang="en-US" dirty="0"/>
          </a:p>
        </p:txBody>
      </p:sp>
      <p:sp>
        <p:nvSpPr>
          <p:cNvPr id="6" name="Footer Placeholder 5"/>
          <p:cNvSpPr>
            <a:spLocks noGrp="1"/>
          </p:cNvSpPr>
          <p:nvPr>
            <p:ph type="ftr" sz="quarter" idx="11"/>
          </p:nvPr>
        </p:nvSpPr>
        <p:spPr/>
        <p:txBody>
          <a:bodyPr/>
          <a:lstStyle/>
          <a:p>
            <a:r>
              <a:rPr lang="en-US" dirty="0"/>
              <a:t>Add a footer</a:t>
            </a:r>
          </a:p>
        </p:txBody>
      </p:sp>
      <p:sp>
        <p:nvSpPr>
          <p:cNvPr id="7" name="Slide Number Placeholder 6"/>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smtClean="0"/>
              <a:t>12/11/2019</a:t>
            </a:fld>
            <a:endParaRPr lang="en-US" dirty="0"/>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a:defRPr lang="en-US" sz="1400" cap="small" dirty="0" smtClean="0">
                <a:solidFill>
                  <a:schemeClr val="bg2">
                    <a:lumMod val="40000"/>
                    <a:lumOff val="60000"/>
                  </a:schemeClr>
                </a:solidFill>
                <a:latin typeface="+mj-lt"/>
                <a:ea typeface="+mj-ea"/>
                <a:cs typeface="+mj-cs"/>
              </a:defRPr>
            </a:lvl1pPr>
          </a:lstStyle>
          <a:p>
            <a:pPr marL="0" lvl="0" indent="0">
              <a:buNone/>
            </a:pPr>
            <a:r>
              <a:rPr lang="en-US"/>
              <a:t>Click to edit Master text styles</a:t>
            </a:r>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4" name="Date Placeholder 3"/>
          <p:cNvSpPr>
            <a:spLocks noGrp="1"/>
          </p:cNvSpPr>
          <p:nvPr>
            <p:ph type="dt" sz="half" idx="10"/>
          </p:nvPr>
        </p:nvSpPr>
        <p:spPr/>
        <p:txBody>
          <a:bodyPr/>
          <a:lstStyle/>
          <a:p>
            <a:fld id="{4509A250-FF31-4206-8172-F9D3106AACB1}" type="datetimeFigureOut">
              <a:rPr lang="en-US" smtClean="0"/>
              <a:t>12/11/2019</a:t>
            </a:fld>
            <a:endParaRPr lang="en-US" dirty="0"/>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secHead"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smtClean="0"/>
              <a:t>12/11/2019</a:t>
            </a:fld>
            <a:endParaRPr lang="en-US" dirty="0"/>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3276600"/>
          </a:xfrm>
        </p:spPr>
        <p:txBody>
          <a:bodyPr/>
          <a:lstStyle>
            <a:lvl1pPr>
              <a:defRPr sz="4800"/>
            </a:lvl1pPr>
          </a:lstStyle>
          <a:p>
            <a:r>
              <a:rPr lang="en-US"/>
              <a:t>Click to edit Master title style</a:t>
            </a:r>
          </a:p>
        </p:txBody>
      </p:sp>
      <p:sp>
        <p:nvSpPr>
          <p:cNvPr id="8" name="Text Placeholder 3"/>
          <p:cNvSpPr>
            <a:spLocks noGrp="1"/>
          </p:cNvSpPr>
          <p:nvPr>
            <p:ph type="body" sz="half" idx="2"/>
          </p:nvPr>
        </p:nvSpPr>
        <p:spPr>
          <a:xfrm>
            <a:off x="1574801" y="4953000"/>
            <a:ext cx="7999315" cy="1074057"/>
          </a:xfrm>
        </p:spPr>
        <p:txBody>
          <a:bodyPr anchor="t">
            <a:normAutofit/>
          </a:bodyPr>
          <a:lstStyle>
            <a:lvl1pPr marL="0" indent="0">
              <a:buNone/>
              <a:defRPr lang="en-US" sz="1800" b="0" i="0" kern="1200" dirty="0" smtClean="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Box 8"/>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4033" y="3316513"/>
            <a:ext cx="801912" cy="1969770"/>
          </a:xfrm>
          <a:prstGeom prst="rect">
            <a:avLst/>
          </a:prstGeom>
          <a:noFill/>
        </p:spPr>
        <p:txBody>
          <a:bodyPr wrap="square" rtlCol="0">
            <a:spAutoFit/>
          </a:bodyPr>
          <a:lstStyle>
            <a:defPPr>
              <a:defRPr lang="en-US"/>
            </a:defPPr>
            <a:lvl1pPr lvl="0" algn="r">
              <a:defRPr sz="12200" b="0" i="0">
                <a:solidFill>
                  <a:schemeClr val="bg2">
                    <a:lumMod val="40000"/>
                    <a:lumOff val="60000"/>
                  </a:schemeClr>
                </a:solidFill>
                <a:latin typeface="Arial"/>
                <a:ea typeface="+mj-ea"/>
                <a:cs typeface="+mj-cs"/>
              </a:defRPr>
            </a:lvl1pPr>
          </a:lstStyle>
          <a:p>
            <a:pPr lvl="0"/>
            <a:r>
              <a:rPr lang="en-US" dirty="0"/>
              <a:t>”</a:t>
            </a:r>
          </a:p>
        </p:txBody>
      </p:sp>
      <p:sp>
        <p:nvSpPr>
          <p:cNvPr id="4" name="Date Placeholder 3"/>
          <p:cNvSpPr>
            <a:spLocks noGrp="1"/>
          </p:cNvSpPr>
          <p:nvPr>
            <p:ph type="dt" sz="half" idx="10"/>
          </p:nvPr>
        </p:nvSpPr>
        <p:spPr/>
        <p:txBody>
          <a:bodyPr/>
          <a:lstStyle/>
          <a:p>
            <a:fld id="{4509A250-FF31-4206-8172-F9D3106AACB1}" type="datetimeFigureOut">
              <a:rPr lang="en-US" smtClean="0"/>
              <a:t>12/11/2019</a:t>
            </a:fld>
            <a:endParaRPr lang="en-US" dirty="0"/>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p>
        </p:txBody>
      </p:sp>
      <p:sp>
        <p:nvSpPr>
          <p:cNvPr id="10" name="Text Placeholder 3"/>
          <p:cNvSpPr>
            <a:spLocks noGrp="1"/>
          </p:cNvSpPr>
          <p:nvPr>
            <p:ph type="body" sz="half" idx="2"/>
          </p:nvPr>
        </p:nvSpPr>
        <p:spPr>
          <a:xfrm>
            <a:off x="1154954" y="4350657"/>
            <a:ext cx="8825659" cy="16764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3" name="Text Placeholder 3"/>
          <p:cNvSpPr>
            <a:spLocks noGrp="1"/>
          </p:cNvSpPr>
          <p:nvPr>
            <p:ph type="body" sz="half" idx="13"/>
          </p:nvPr>
        </p:nvSpPr>
        <p:spPr>
          <a:xfrm>
            <a:off x="1154953" y="3848610"/>
            <a:ext cx="8825659" cy="588517"/>
          </a:xfrm>
        </p:spPr>
        <p:txBody>
          <a:bodyPr anchor="b">
            <a:normAutofit/>
          </a:bodyPr>
          <a:lstStyle>
            <a:lvl1pPr marL="0" indent="0" algn="l" defTabSz="457200" rtl="0" eaLnBrk="1" latinLnBrk="0" hangingPunct="1">
              <a:buNone/>
              <a:defRPr lang="en-US" sz="3600" b="0" i="0" kern="1200" cap="none" dirty="0" smtClean="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smtClean="0"/>
              <a:t>12/11/2019</a:t>
            </a:fld>
            <a:endParaRPr lang="en-US" dirty="0"/>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3"/>
          <p:cNvSpPr>
            <a:spLocks noGrp="1"/>
          </p:cNvSpPr>
          <p:nvPr>
            <p:ph type="dt" sz="half" idx="10"/>
          </p:nvPr>
        </p:nvSpPr>
        <p:spPr/>
        <p:txBody>
          <a:bodyPr/>
          <a:lstStyle/>
          <a:p>
            <a:fld id="{4509A250-FF31-4206-8172-F9D3106AACB1}" type="datetimeFigureOut">
              <a:rPr lang="en-US" smtClean="0"/>
              <a:t>12/11/2019</a:t>
            </a:fld>
            <a:endParaRPr lang="en-US" dirty="0"/>
          </a:p>
        </p:txBody>
      </p:sp>
      <p:sp>
        <p:nvSpPr>
          <p:cNvPr id="4"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descr="An empty placeholder to add an image. Click on the placeholder and select the image that you wish to add"/>
          <p:cNvSpPr>
            <a:spLocks noGrp="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ctr">
            <a:normAutofit/>
          </a:bodyPr>
          <a:lstStyle>
            <a:lvl1pPr marL="0" indent="0" algn="ctr">
              <a:buNone/>
              <a:defRPr sz="16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descr="An empty placeholder to add an image. Click on the placeholder and select the image that you wish to add"/>
          <p:cNvSpPr>
            <a:spLocks noGrp="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ctr">
            <a:normAutofit/>
          </a:bodyPr>
          <a:lstStyle>
            <a:lvl1pPr marL="0" indent="0" algn="ctr">
              <a:buNone/>
              <a:defRPr sz="16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descr="An empty placeholder to add an image. Click on the placeholder and select the image that you wish to add"/>
          <p:cNvSpPr>
            <a:spLocks noGrp="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ctr">
            <a:normAutofit/>
          </a:bodyPr>
          <a:lstStyle>
            <a:lvl1pPr marL="0" indent="0" algn="ctr">
              <a:buNone/>
              <a:defRPr sz="16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3"/>
          <p:cNvSpPr>
            <a:spLocks noGrp="1"/>
          </p:cNvSpPr>
          <p:nvPr>
            <p:ph type="dt" sz="half" idx="10"/>
          </p:nvPr>
        </p:nvSpPr>
        <p:spPr/>
        <p:txBody>
          <a:bodyPr/>
          <a:lstStyle/>
          <a:p>
            <a:fld id="{4509A250-FF31-4206-8172-F9D3106AACB1}" type="datetimeFigureOut">
              <a:rPr lang="en-US" smtClean="0"/>
              <a:t>12/11/2019</a:t>
            </a:fld>
            <a:endParaRPr lang="en-US" dirty="0"/>
          </a:p>
        </p:txBody>
      </p:sp>
      <p:sp>
        <p:nvSpPr>
          <p:cNvPr id="4"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smtClean="0"/>
              <a:t>12/11/2019</a:t>
            </a:fld>
            <a:endParaRPr lang="en-US" dirty="0"/>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p>
        </p:txBody>
      </p:sp>
      <p:sp>
        <p:nvSpPr>
          <p:cNvPr id="3" name="Vertical Text Placeholder 2"/>
          <p:cNvSpPr>
            <a:spLocks noGrp="1"/>
          </p:cNvSpPr>
          <p:nvPr>
            <p:ph type="body" orient="vert" idx="1"/>
          </p:nvPr>
        </p:nvSpPr>
        <p:spPr>
          <a:xfrm>
            <a:off x="652463" y="430213"/>
            <a:ext cx="7423149" cy="58261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smtClean="0"/>
              <a:t>12/11/2019</a:t>
            </a:fld>
            <a:endParaRPr lang="en-US" dirty="0"/>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image" Target="../media/image2.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image" Target="../media/image5.png"/><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image" Target="../media/image4.png"/><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13" name="Picture 12"/>
          <p:cNvPicPr>
            <a:picLocks noChangeAspect="1"/>
          </p:cNvPicPr>
          <p:nvPr userDrawn="1"/>
        </p:nvPicPr>
        <p:blipFill rotWithShape="1">
          <a:blip r:embed="rId21">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5" name="Picture 14"/>
          <p:cNvPicPr>
            <a:picLocks noChangeAspect="1"/>
          </p:cNvPicPr>
          <p:nvPr userDrawn="1"/>
        </p:nvPicPr>
        <p:blipFill rotWithShape="1">
          <a:blip r:embed="rId22">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7" name="Oval 16"/>
          <p:cNvSpPr/>
          <p:nvPr userDrawn="1"/>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pic>
        <p:nvPicPr>
          <p:cNvPr id="18" name="Picture 17"/>
          <p:cNvPicPr>
            <a:picLocks noChangeAspect="1"/>
          </p:cNvPicPr>
          <p:nvPr userDrawn="1"/>
        </p:nvPicPr>
        <p:blipFill rotWithShape="1">
          <a:blip r:embed="rId23">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9" name="Picture 18"/>
          <p:cNvPicPr>
            <a:picLocks noChangeAspect="1"/>
          </p:cNvPicPr>
          <p:nvPr userDrawn="1"/>
        </p:nvPicPr>
        <p:blipFill rotWithShape="1">
          <a:blip r:embed="rId24">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alpha val="60000"/>
                  </a:schemeClr>
                </a:solidFill>
              </a:defRPr>
            </a:lvl1pPr>
          </a:lstStyle>
          <a:p>
            <a:fld id="{4AAD347D-5ACD-4C99-B74B-A9C85AD731AF}" type="datetimeFigureOut">
              <a:rPr lang="en-US" smtClean="0"/>
              <a:pPr/>
              <a:t>12/11/2019</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r>
              <a:rPr lang="en-US" dirty="0"/>
              <a:t>Add a footer</a:t>
            </a:r>
          </a:p>
        </p:txBody>
      </p:sp>
      <p:sp>
        <p:nvSpPr>
          <p:cNvPr id="14" name="Rectangle 13"/>
          <p:cNvSpPr/>
          <p:nvPr userDrawn="1"/>
        </p:nvSpPr>
        <p:spPr bwMode="blackWhite">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smtClean="0"/>
              <a:t>‹#›</a:t>
            </a:fld>
            <a:endParaRPr lang="en-US"/>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64" r:id="rId12"/>
    <p:sldLayoutId id="2147483662" r:id="rId13"/>
    <p:sldLayoutId id="2147483663" r:id="rId14"/>
    <p:sldLayoutId id="2147483665" r:id="rId15"/>
    <p:sldLayoutId id="2147483669" r:id="rId16"/>
    <p:sldLayoutId id="2147483670" r:id="rId17"/>
    <p:sldLayoutId id="2147483658" r:id="rId18"/>
    <p:sldLayoutId id="2147483659" r:id="rId19"/>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ct val="20000"/>
        </a:spcBef>
        <a:spcAft>
          <a:spcPts val="600"/>
        </a:spcAft>
        <a:buClr>
          <a:schemeClr val="bg2">
            <a:lumMod val="40000"/>
            <a:lumOff val="60000"/>
          </a:schemeClr>
        </a:buClr>
        <a:buSzPct val="80000"/>
        <a:buFont typeface="Wingdings 3" charset="2"/>
        <a:buChar char=""/>
        <a:defRPr sz="1200" b="0" i="0" kern="1200">
          <a:solidFill>
            <a:schemeClr val="tx1"/>
          </a:solidFill>
          <a:latin typeface="+mj-lt"/>
          <a:ea typeface="+mj-ea"/>
          <a:cs typeface="+mj-cs"/>
        </a:defRPr>
      </a:lvl6pPr>
      <a:lvl7pPr marL="2971800" indent="-228600" algn="l" defTabSz="457200" rtl="0" eaLnBrk="1" latinLnBrk="0" hangingPunct="1">
        <a:spcBef>
          <a:spcPct val="20000"/>
        </a:spcBef>
        <a:spcAft>
          <a:spcPts val="600"/>
        </a:spcAft>
        <a:buClr>
          <a:schemeClr val="bg2">
            <a:lumMod val="40000"/>
            <a:lumOff val="60000"/>
          </a:schemeClr>
        </a:buClr>
        <a:buSzPct val="80000"/>
        <a:buFont typeface="Wingdings 3" charset="2"/>
        <a:buChar char=""/>
        <a:defRPr sz="1200" b="0" i="0" kern="1200">
          <a:solidFill>
            <a:schemeClr val="tx1"/>
          </a:solidFill>
          <a:latin typeface="+mj-lt"/>
          <a:ea typeface="+mj-ea"/>
          <a:cs typeface="+mj-cs"/>
        </a:defRPr>
      </a:lvl7pPr>
      <a:lvl8pPr marL="3429000" indent="-228600" algn="l" defTabSz="457200" rtl="0" eaLnBrk="1" latinLnBrk="0" hangingPunct="1">
        <a:spcBef>
          <a:spcPct val="20000"/>
        </a:spcBef>
        <a:spcAft>
          <a:spcPts val="600"/>
        </a:spcAft>
        <a:buClr>
          <a:schemeClr val="bg2">
            <a:lumMod val="40000"/>
            <a:lumOff val="60000"/>
          </a:schemeClr>
        </a:buClr>
        <a:buSzPct val="80000"/>
        <a:buFont typeface="Wingdings 3" charset="2"/>
        <a:buChar char=""/>
        <a:defRPr sz="1200" b="0" i="0" kern="1200">
          <a:solidFill>
            <a:schemeClr val="tx1"/>
          </a:solidFill>
          <a:latin typeface="+mj-lt"/>
          <a:ea typeface="+mj-ea"/>
          <a:cs typeface="+mj-cs"/>
        </a:defRPr>
      </a:lvl8pPr>
      <a:lvl9pPr marL="3886200" indent="-228600" algn="l" defTabSz="457200" rtl="0" eaLnBrk="1" latinLnBrk="0" hangingPunct="1">
        <a:spcBef>
          <a:spcPct val="20000"/>
        </a:spcBef>
        <a:spcAft>
          <a:spcPts val="600"/>
        </a:spcAft>
        <a:buClr>
          <a:schemeClr val="bg2">
            <a:lumMod val="40000"/>
            <a:lumOff val="60000"/>
          </a:schemeClr>
        </a:buClr>
        <a:buSzPct val="80000"/>
        <a:buFont typeface="Wingdings 3" charset="2"/>
        <a:buChar char=""/>
        <a:defRPr sz="12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xml"/><Relationship Id="rId1" Type="http://schemas.openxmlformats.org/officeDocument/2006/relationships/slideLayout" Target="../slideLayouts/slideLayout8.xml"/><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ctrTitle"/>
          </p:nvPr>
        </p:nvSpPr>
        <p:spPr/>
        <p:txBody>
          <a:bodyPr/>
          <a:lstStyle/>
          <a:p>
            <a:r>
              <a:rPr lang="en-US" sz="6000" dirty="0"/>
              <a:t>Project Management for Sustainability</a:t>
            </a:r>
          </a:p>
        </p:txBody>
      </p:sp>
      <p:sp>
        <p:nvSpPr>
          <p:cNvPr id="6" name="Subtitle 5"/>
          <p:cNvSpPr>
            <a:spLocks noGrp="1"/>
          </p:cNvSpPr>
          <p:nvPr>
            <p:ph type="subTitle" idx="1"/>
          </p:nvPr>
        </p:nvSpPr>
        <p:spPr/>
        <p:txBody>
          <a:bodyPr/>
          <a:lstStyle/>
          <a:p>
            <a:r>
              <a:rPr lang="en-US" dirty="0"/>
              <a:t>Joshua Lewis 1805618</a:t>
            </a:r>
          </a:p>
          <a:p>
            <a:endParaRPr lang="en-US"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79DE6E-F1A9-4C63-A37F-EA0C0BA837E5}"/>
              </a:ext>
            </a:extLst>
          </p:cNvPr>
          <p:cNvSpPr>
            <a:spLocks noGrp="1"/>
          </p:cNvSpPr>
          <p:nvPr>
            <p:ph type="title"/>
          </p:nvPr>
        </p:nvSpPr>
        <p:spPr/>
        <p:txBody>
          <a:bodyPr/>
          <a:lstStyle/>
          <a:p>
            <a:r>
              <a:rPr lang="en-GB" u="sng" dirty="0"/>
              <a:t>Definitions</a:t>
            </a:r>
          </a:p>
        </p:txBody>
      </p:sp>
      <p:sp>
        <p:nvSpPr>
          <p:cNvPr id="3" name="Content Placeholder 2">
            <a:extLst>
              <a:ext uri="{FF2B5EF4-FFF2-40B4-BE49-F238E27FC236}">
                <a16:creationId xmlns:a16="http://schemas.microsoft.com/office/drawing/2014/main" id="{A68E12A4-F019-4AC7-BA8F-A8070F9B2EA1}"/>
              </a:ext>
            </a:extLst>
          </p:cNvPr>
          <p:cNvSpPr>
            <a:spLocks noGrp="1"/>
          </p:cNvSpPr>
          <p:nvPr>
            <p:ph idx="1"/>
          </p:nvPr>
        </p:nvSpPr>
        <p:spPr>
          <a:xfrm>
            <a:off x="646111" y="1641126"/>
            <a:ext cx="8946541" cy="4322352"/>
          </a:xfrm>
        </p:spPr>
        <p:txBody>
          <a:bodyPr/>
          <a:lstStyle/>
          <a:p>
            <a:r>
              <a:rPr lang="en-GB" dirty="0"/>
              <a:t>“Applying specific processes and principles to initiate, plan, execute and manage the way that new initiatives or changes are implemented within an organisation.” (Axelos, 2019)</a:t>
            </a:r>
          </a:p>
          <a:p>
            <a:r>
              <a:rPr lang="en-GB" dirty="0"/>
              <a:t>The definition of a project explicitly includes the idea that each one is unique, and yet concepts such as the critical path method (CPM) and earned value management (EVM) are claimed to have universal applicability” (PMI, 2019)</a:t>
            </a:r>
          </a:p>
          <a:p>
            <a:r>
              <a:rPr lang="en-GB" dirty="0"/>
              <a:t>Project management is the application of processes, methods, skills, knowledge and experience to achieve specific project objectives according to the project acceptance criteria within agreed parameters. Project management has final deliverables that are constrained to a finite timescale and budget.” (</a:t>
            </a:r>
            <a:r>
              <a:rPr lang="en-GB" dirty="0" err="1"/>
              <a:t>Dalcher</a:t>
            </a:r>
            <a:r>
              <a:rPr lang="en-GB" dirty="0"/>
              <a:t>, 2019)</a:t>
            </a:r>
          </a:p>
        </p:txBody>
      </p:sp>
    </p:spTree>
    <p:extLst>
      <p:ext uri="{BB962C8B-B14F-4D97-AF65-F5344CB8AC3E}">
        <p14:creationId xmlns:p14="http://schemas.microsoft.com/office/powerpoint/2010/main" val="42222174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6A7E6C-621C-4C55-A785-83D8B34DD88C}"/>
              </a:ext>
            </a:extLst>
          </p:cNvPr>
          <p:cNvSpPr>
            <a:spLocks noGrp="1"/>
          </p:cNvSpPr>
          <p:nvPr>
            <p:ph type="title"/>
          </p:nvPr>
        </p:nvSpPr>
        <p:spPr>
          <a:xfrm>
            <a:off x="646112" y="340176"/>
            <a:ext cx="9404723" cy="1446421"/>
          </a:xfrm>
        </p:spPr>
        <p:txBody>
          <a:bodyPr/>
          <a:lstStyle/>
          <a:p>
            <a:r>
              <a:rPr lang="en-GB" u="sng" dirty="0"/>
              <a:t>Methodologies</a:t>
            </a:r>
            <a:br>
              <a:rPr lang="en-GB" u="sng" dirty="0"/>
            </a:br>
            <a:r>
              <a:rPr lang="en-GB" sz="3600" dirty="0"/>
              <a:t>Agile - </a:t>
            </a:r>
            <a:endParaRPr lang="en-GB" u="sng" dirty="0"/>
          </a:p>
        </p:txBody>
      </p:sp>
      <p:sp>
        <p:nvSpPr>
          <p:cNvPr id="3" name="Content Placeholder 2">
            <a:extLst>
              <a:ext uri="{FF2B5EF4-FFF2-40B4-BE49-F238E27FC236}">
                <a16:creationId xmlns:a16="http://schemas.microsoft.com/office/drawing/2014/main" id="{012CAFA2-8D25-4E5C-8DB7-990BD2446C22}"/>
              </a:ext>
            </a:extLst>
          </p:cNvPr>
          <p:cNvSpPr>
            <a:spLocks noGrp="1"/>
          </p:cNvSpPr>
          <p:nvPr>
            <p:ph idx="1"/>
          </p:nvPr>
        </p:nvSpPr>
        <p:spPr>
          <a:xfrm>
            <a:off x="646112" y="1796458"/>
            <a:ext cx="4333852" cy="4195481"/>
          </a:xfrm>
        </p:spPr>
        <p:txBody>
          <a:bodyPr/>
          <a:lstStyle/>
          <a:p>
            <a:pPr marL="0" indent="0">
              <a:buNone/>
            </a:pPr>
            <a:r>
              <a:rPr lang="en-GB" dirty="0"/>
              <a:t>Key Values: </a:t>
            </a:r>
          </a:p>
          <a:p>
            <a:r>
              <a:rPr lang="en-GB" dirty="0"/>
              <a:t>Individuals and Interaction over processes and tools</a:t>
            </a:r>
          </a:p>
          <a:p>
            <a:r>
              <a:rPr lang="en-GB" dirty="0"/>
              <a:t>Working software over comprehensive documentation</a:t>
            </a:r>
          </a:p>
          <a:p>
            <a:r>
              <a:rPr lang="en-GB" dirty="0"/>
              <a:t>Customer collaboration over contract negotiation</a:t>
            </a:r>
          </a:p>
          <a:p>
            <a:r>
              <a:rPr lang="en-GB" dirty="0"/>
              <a:t>Responding to change over following a plan</a:t>
            </a:r>
          </a:p>
          <a:p>
            <a:endParaRPr lang="en-GB" dirty="0"/>
          </a:p>
        </p:txBody>
      </p:sp>
      <p:sp>
        <p:nvSpPr>
          <p:cNvPr id="4" name="TextBox 3">
            <a:extLst>
              <a:ext uri="{FF2B5EF4-FFF2-40B4-BE49-F238E27FC236}">
                <a16:creationId xmlns:a16="http://schemas.microsoft.com/office/drawing/2014/main" id="{31CE2B42-51E4-4E2E-A423-C1D0E253E3EA}"/>
              </a:ext>
            </a:extLst>
          </p:cNvPr>
          <p:cNvSpPr txBox="1"/>
          <p:nvPr/>
        </p:nvSpPr>
        <p:spPr>
          <a:xfrm>
            <a:off x="4979964" y="1786597"/>
            <a:ext cx="7033845" cy="4370427"/>
          </a:xfrm>
          <a:prstGeom prst="rect">
            <a:avLst/>
          </a:prstGeom>
          <a:noFill/>
        </p:spPr>
        <p:txBody>
          <a:bodyPr wrap="square" rtlCol="0">
            <a:spAutoFit/>
          </a:bodyPr>
          <a:lstStyle/>
          <a:p>
            <a:r>
              <a:rPr lang="en-GB" sz="2000" dirty="0">
                <a:latin typeface="+mj-lt"/>
              </a:rPr>
              <a:t>Key Principles:</a:t>
            </a:r>
          </a:p>
          <a:p>
            <a:pPr marL="285750" indent="-285750">
              <a:buClr>
                <a:schemeClr val="bg2">
                  <a:lumMod val="60000"/>
                  <a:lumOff val="40000"/>
                </a:schemeClr>
              </a:buClr>
              <a:buSzPct val="100000"/>
              <a:buFont typeface="Wingdings" panose="05000000000000000000" pitchFamily="2" charset="2"/>
              <a:buChar char="Ø"/>
            </a:pPr>
            <a:r>
              <a:rPr lang="en-GB" sz="2000" dirty="0">
                <a:latin typeface="+mj-lt"/>
              </a:rPr>
              <a:t>Customer satisfaction</a:t>
            </a:r>
          </a:p>
          <a:p>
            <a:pPr marL="285750" indent="-285750">
              <a:buClr>
                <a:schemeClr val="bg2">
                  <a:lumMod val="60000"/>
                  <a:lumOff val="40000"/>
                </a:schemeClr>
              </a:buClr>
              <a:buSzPct val="100000"/>
              <a:buFont typeface="Wingdings" panose="05000000000000000000" pitchFamily="2" charset="2"/>
              <a:buChar char="Ø"/>
            </a:pPr>
            <a:r>
              <a:rPr lang="en-GB" sz="2000" dirty="0">
                <a:latin typeface="+mj-lt"/>
              </a:rPr>
              <a:t>Accommodating change</a:t>
            </a:r>
          </a:p>
          <a:p>
            <a:pPr marL="285750" indent="-285750">
              <a:buClr>
                <a:schemeClr val="bg2">
                  <a:lumMod val="60000"/>
                  <a:lumOff val="40000"/>
                </a:schemeClr>
              </a:buClr>
              <a:buSzPct val="100000"/>
              <a:buFont typeface="Wingdings" panose="05000000000000000000" pitchFamily="2" charset="2"/>
              <a:buChar char="Ø"/>
            </a:pPr>
            <a:r>
              <a:rPr lang="en-GB" sz="2000" dirty="0">
                <a:latin typeface="+mj-lt"/>
              </a:rPr>
              <a:t>Strong relationship stakeholders/developers</a:t>
            </a:r>
          </a:p>
          <a:p>
            <a:pPr marL="285750" indent="-285750">
              <a:buClr>
                <a:schemeClr val="bg2">
                  <a:lumMod val="60000"/>
                  <a:lumOff val="40000"/>
                </a:schemeClr>
              </a:buClr>
              <a:buSzPct val="100000"/>
              <a:buFont typeface="Wingdings" panose="05000000000000000000" pitchFamily="2" charset="2"/>
              <a:buChar char="Ø"/>
            </a:pPr>
            <a:r>
              <a:rPr lang="en-GB" sz="2000" dirty="0">
                <a:latin typeface="+mj-lt"/>
              </a:rPr>
              <a:t>Support, trust &amp; motivation in the team</a:t>
            </a:r>
          </a:p>
          <a:p>
            <a:pPr marL="285750" indent="-285750">
              <a:buClr>
                <a:schemeClr val="bg2">
                  <a:lumMod val="60000"/>
                  <a:lumOff val="40000"/>
                </a:schemeClr>
              </a:buClr>
              <a:buSzPct val="100000"/>
              <a:buFont typeface="Wingdings" panose="05000000000000000000" pitchFamily="2" charset="2"/>
              <a:buChar char="Ø"/>
            </a:pPr>
            <a:r>
              <a:rPr lang="en-GB" sz="2000" dirty="0">
                <a:latin typeface="+mj-lt"/>
              </a:rPr>
              <a:t>Communication</a:t>
            </a:r>
          </a:p>
          <a:p>
            <a:pPr marL="285750" indent="-285750">
              <a:buClr>
                <a:schemeClr val="bg2">
                  <a:lumMod val="60000"/>
                  <a:lumOff val="40000"/>
                </a:schemeClr>
              </a:buClr>
              <a:buSzPct val="100000"/>
              <a:buFont typeface="Wingdings" panose="05000000000000000000" pitchFamily="2" charset="2"/>
              <a:buChar char="Ø"/>
            </a:pPr>
            <a:r>
              <a:rPr lang="en-GB" sz="2000" dirty="0">
                <a:latin typeface="+mj-lt"/>
              </a:rPr>
              <a:t>Simplicity</a:t>
            </a:r>
          </a:p>
          <a:p>
            <a:pPr marL="285750" indent="-285750">
              <a:buClr>
                <a:schemeClr val="bg2">
                  <a:lumMod val="60000"/>
                  <a:lumOff val="40000"/>
                </a:schemeClr>
              </a:buClr>
              <a:buSzPct val="100000"/>
              <a:buFont typeface="Wingdings" panose="05000000000000000000" pitchFamily="2" charset="2"/>
              <a:buChar char="Ø"/>
            </a:pPr>
            <a:r>
              <a:rPr lang="en-GB" sz="2000" dirty="0">
                <a:latin typeface="+mj-lt"/>
              </a:rPr>
              <a:t>Agile processes to support a consistent development pace</a:t>
            </a:r>
          </a:p>
          <a:p>
            <a:pPr marL="285750" indent="-285750">
              <a:buClr>
                <a:schemeClr val="bg2">
                  <a:lumMod val="60000"/>
                  <a:lumOff val="40000"/>
                </a:schemeClr>
              </a:buClr>
              <a:buSzPct val="100000"/>
              <a:buFont typeface="Wingdings" panose="05000000000000000000" pitchFamily="2" charset="2"/>
              <a:buChar char="Ø"/>
            </a:pPr>
            <a:r>
              <a:rPr lang="en-GB" sz="2000" dirty="0">
                <a:latin typeface="+mj-lt"/>
              </a:rPr>
              <a:t>Self organisation</a:t>
            </a:r>
          </a:p>
          <a:p>
            <a:pPr marL="285750" indent="-285750">
              <a:buClr>
                <a:schemeClr val="bg2">
                  <a:lumMod val="60000"/>
                  <a:lumOff val="40000"/>
                </a:schemeClr>
              </a:buClr>
              <a:buSzPct val="100000"/>
              <a:buFont typeface="Wingdings" panose="05000000000000000000" pitchFamily="2" charset="2"/>
              <a:buChar char="Ø"/>
            </a:pPr>
            <a:r>
              <a:rPr lang="en-GB" sz="2000" dirty="0">
                <a:latin typeface="+mj-lt"/>
              </a:rPr>
              <a:t>Reflection</a:t>
            </a:r>
          </a:p>
          <a:p>
            <a:pPr>
              <a:buClr>
                <a:schemeClr val="bg2">
                  <a:lumMod val="60000"/>
                  <a:lumOff val="40000"/>
                </a:schemeClr>
              </a:buClr>
              <a:buSzPct val="100000"/>
            </a:pPr>
            <a:endParaRPr lang="en-GB" sz="2000" dirty="0">
              <a:latin typeface="+mj-lt"/>
            </a:endParaRPr>
          </a:p>
          <a:p>
            <a:pPr marL="285750" indent="-285750">
              <a:buClr>
                <a:schemeClr val="bg2">
                  <a:lumMod val="60000"/>
                  <a:lumOff val="40000"/>
                </a:schemeClr>
              </a:buClr>
              <a:buSzPct val="100000"/>
              <a:buFont typeface="Wingdings" panose="05000000000000000000" pitchFamily="2" charset="2"/>
              <a:buChar char="Ø"/>
            </a:pPr>
            <a:endParaRPr lang="en-GB" sz="2000" dirty="0">
              <a:latin typeface="+mj-lt"/>
            </a:endParaRPr>
          </a:p>
          <a:p>
            <a:pPr marL="285750" indent="-285750">
              <a:buFont typeface="Arial" panose="020B0604020202020204" pitchFamily="34" charset="0"/>
              <a:buChar char="•"/>
            </a:pPr>
            <a:endParaRPr lang="en-GB" dirty="0">
              <a:latin typeface="Century Gothic (heading)"/>
            </a:endParaRPr>
          </a:p>
        </p:txBody>
      </p:sp>
    </p:spTree>
    <p:extLst>
      <p:ext uri="{BB962C8B-B14F-4D97-AF65-F5344CB8AC3E}">
        <p14:creationId xmlns:p14="http://schemas.microsoft.com/office/powerpoint/2010/main" val="699711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166C31-A9BE-45E2-8E0D-1F5AE7F1DE23}"/>
              </a:ext>
            </a:extLst>
          </p:cNvPr>
          <p:cNvSpPr>
            <a:spLocks noGrp="1"/>
          </p:cNvSpPr>
          <p:nvPr>
            <p:ph type="title"/>
          </p:nvPr>
        </p:nvSpPr>
        <p:spPr>
          <a:xfrm>
            <a:off x="646111" y="452718"/>
            <a:ext cx="9404723" cy="1400530"/>
          </a:xfrm>
          <a:prstGeom prst="rect">
            <a:avLst/>
          </a:prstGeom>
        </p:spPr>
        <p:txBody>
          <a:bodyPr anchor="t">
            <a:normAutofit/>
          </a:bodyPr>
          <a:lstStyle/>
          <a:p>
            <a:r>
              <a:rPr lang="en-GB"/>
              <a:t>Prince 2 -  </a:t>
            </a:r>
          </a:p>
        </p:txBody>
      </p:sp>
      <p:pic>
        <p:nvPicPr>
          <p:cNvPr id="4" name="Content Placeholder 3">
            <a:extLst>
              <a:ext uri="{FF2B5EF4-FFF2-40B4-BE49-F238E27FC236}">
                <a16:creationId xmlns:a16="http://schemas.microsoft.com/office/drawing/2014/main" id="{2C868B28-F1D9-4B5F-BCB6-02C3B014C6C7}"/>
              </a:ext>
            </a:extLst>
          </p:cNvPr>
          <p:cNvPicPr>
            <a:picLocks noGrp="1" noChangeAspect="1"/>
          </p:cNvPicPr>
          <p:nvPr>
            <p:ph idx="1"/>
          </p:nvPr>
        </p:nvPicPr>
        <p:blipFill>
          <a:blip r:embed="rId4"/>
          <a:stretch>
            <a:fillRect/>
          </a:stretch>
        </p:blipFill>
        <p:spPr>
          <a:xfrm>
            <a:off x="519663" y="1612095"/>
            <a:ext cx="6148264" cy="3504510"/>
          </a:xfrm>
          <a:prstGeom prst="rect">
            <a:avLst/>
          </a:prstGeom>
          <a:noFill/>
        </p:spPr>
      </p:pic>
      <p:sp>
        <p:nvSpPr>
          <p:cNvPr id="5" name="TextBox 4">
            <a:extLst>
              <a:ext uri="{FF2B5EF4-FFF2-40B4-BE49-F238E27FC236}">
                <a16:creationId xmlns:a16="http://schemas.microsoft.com/office/drawing/2014/main" id="{8F8964FF-C20F-44AB-9BB7-671608A45880}"/>
              </a:ext>
            </a:extLst>
          </p:cNvPr>
          <p:cNvSpPr txBox="1"/>
          <p:nvPr/>
        </p:nvSpPr>
        <p:spPr>
          <a:xfrm>
            <a:off x="6998678" y="1612095"/>
            <a:ext cx="4547211" cy="2954655"/>
          </a:xfrm>
          <a:prstGeom prst="rect">
            <a:avLst/>
          </a:prstGeom>
          <a:noFill/>
        </p:spPr>
        <p:txBody>
          <a:bodyPr wrap="square" rtlCol="0">
            <a:spAutoFit/>
          </a:bodyPr>
          <a:lstStyle/>
          <a:p>
            <a:pPr marL="285750" indent="-285750">
              <a:buFont typeface="Wingdings" panose="05000000000000000000" pitchFamily="2" charset="2"/>
              <a:buChar char="Ø"/>
            </a:pPr>
            <a:r>
              <a:rPr lang="en-GB" sz="2400" dirty="0"/>
              <a:t>Defined Goals</a:t>
            </a:r>
          </a:p>
          <a:p>
            <a:pPr marL="285750" indent="-285750">
              <a:buFont typeface="Wingdings" panose="05000000000000000000" pitchFamily="2" charset="2"/>
              <a:buChar char="Ø"/>
            </a:pPr>
            <a:r>
              <a:rPr lang="en-GB" sz="2400" dirty="0"/>
              <a:t>Structured approach</a:t>
            </a:r>
          </a:p>
          <a:p>
            <a:pPr marL="285750" indent="-285750">
              <a:buFont typeface="Wingdings" panose="05000000000000000000" pitchFamily="2" charset="2"/>
              <a:buChar char="Ø"/>
            </a:pPr>
            <a:r>
              <a:rPr lang="en-GB" sz="2400" dirty="0"/>
              <a:t> Overcome or Avoid problems</a:t>
            </a:r>
          </a:p>
          <a:p>
            <a:pPr marL="285750" indent="-285750">
              <a:buFont typeface="Wingdings" panose="05000000000000000000" pitchFamily="2" charset="2"/>
              <a:buChar char="Ø"/>
            </a:pPr>
            <a:r>
              <a:rPr lang="en-GB" sz="2400" dirty="0"/>
              <a:t>Good working relationship with stakeholders</a:t>
            </a:r>
          </a:p>
          <a:p>
            <a:pPr marL="285750" indent="-285750">
              <a:buFont typeface="Wingdings" panose="05000000000000000000" pitchFamily="2" charset="2"/>
              <a:buChar char="Ø"/>
            </a:pPr>
            <a:endParaRPr lang="en-GB" sz="2400" dirty="0"/>
          </a:p>
          <a:p>
            <a:pPr marL="285750" indent="-285750">
              <a:buFont typeface="Wingdings" panose="05000000000000000000" pitchFamily="2" charset="2"/>
              <a:buChar char="Ø"/>
            </a:pPr>
            <a:endParaRPr lang="en-GB" dirty="0"/>
          </a:p>
        </p:txBody>
      </p:sp>
    </p:spTree>
    <p:extLst>
      <p:ext uri="{BB962C8B-B14F-4D97-AF65-F5344CB8AC3E}">
        <p14:creationId xmlns:p14="http://schemas.microsoft.com/office/powerpoint/2010/main" val="32348664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AD95D7-3CB6-4A18-9D4F-ED3FE6B313D4}"/>
              </a:ext>
            </a:extLst>
          </p:cNvPr>
          <p:cNvSpPr>
            <a:spLocks noGrp="1"/>
          </p:cNvSpPr>
          <p:nvPr>
            <p:ph type="title"/>
          </p:nvPr>
        </p:nvSpPr>
        <p:spPr>
          <a:xfrm>
            <a:off x="417019" y="313782"/>
            <a:ext cx="9404723" cy="1400530"/>
          </a:xfrm>
        </p:spPr>
        <p:txBody>
          <a:bodyPr/>
          <a:lstStyle/>
          <a:p>
            <a:r>
              <a:rPr lang="en-GB" u="sng" dirty="0"/>
              <a:t>PM Tools</a:t>
            </a:r>
            <a:br>
              <a:rPr lang="en-GB" u="sng" dirty="0"/>
            </a:br>
            <a:r>
              <a:rPr lang="en-GB" sz="3200" dirty="0"/>
              <a:t>Work Breakdown Structure - </a:t>
            </a:r>
            <a:br>
              <a:rPr lang="en-GB" u="sng" dirty="0"/>
            </a:br>
            <a:endParaRPr lang="en-GB" u="sng" dirty="0"/>
          </a:p>
        </p:txBody>
      </p:sp>
      <p:pic>
        <p:nvPicPr>
          <p:cNvPr id="4" name="Content Placeholder 3">
            <a:extLst>
              <a:ext uri="{FF2B5EF4-FFF2-40B4-BE49-F238E27FC236}">
                <a16:creationId xmlns:a16="http://schemas.microsoft.com/office/drawing/2014/main" id="{378F428F-4ED0-4580-9B5A-AD80178C7C83}"/>
              </a:ext>
            </a:extLst>
          </p:cNvPr>
          <p:cNvPicPr>
            <a:picLocks noGrp="1" noChangeAspect="1"/>
          </p:cNvPicPr>
          <p:nvPr>
            <p:ph idx="1"/>
          </p:nvPr>
        </p:nvPicPr>
        <p:blipFill rotWithShape="1">
          <a:blip r:embed="rId3"/>
          <a:srcRect l="2556" t="37933" r="34743" b="14708"/>
          <a:stretch/>
        </p:blipFill>
        <p:spPr>
          <a:xfrm>
            <a:off x="417019" y="1925327"/>
            <a:ext cx="7021637" cy="3666580"/>
          </a:xfrm>
          <a:prstGeom prst="rect">
            <a:avLst/>
          </a:prstGeom>
        </p:spPr>
      </p:pic>
      <p:sp>
        <p:nvSpPr>
          <p:cNvPr id="6" name="TextBox 5">
            <a:extLst>
              <a:ext uri="{FF2B5EF4-FFF2-40B4-BE49-F238E27FC236}">
                <a16:creationId xmlns:a16="http://schemas.microsoft.com/office/drawing/2014/main" id="{0F0FFA8E-8DE2-4648-AF2E-9C0C5ACD0B8C}"/>
              </a:ext>
            </a:extLst>
          </p:cNvPr>
          <p:cNvSpPr txBox="1"/>
          <p:nvPr/>
        </p:nvSpPr>
        <p:spPr>
          <a:xfrm>
            <a:off x="7772400" y="1925327"/>
            <a:ext cx="3516923" cy="369332"/>
          </a:xfrm>
          <a:prstGeom prst="rect">
            <a:avLst/>
          </a:prstGeom>
          <a:noFill/>
        </p:spPr>
        <p:txBody>
          <a:bodyPr wrap="square" rtlCol="0">
            <a:spAutoFit/>
          </a:bodyPr>
          <a:lstStyle/>
          <a:p>
            <a:pPr marL="285750" indent="-285750">
              <a:buFont typeface="Wingdings" panose="05000000000000000000" pitchFamily="2" charset="2"/>
              <a:buChar char="Ø"/>
            </a:pPr>
            <a:endParaRPr lang="en-GB" dirty="0"/>
          </a:p>
        </p:txBody>
      </p:sp>
      <p:sp>
        <p:nvSpPr>
          <p:cNvPr id="7" name="TextBox 6">
            <a:extLst>
              <a:ext uri="{FF2B5EF4-FFF2-40B4-BE49-F238E27FC236}">
                <a16:creationId xmlns:a16="http://schemas.microsoft.com/office/drawing/2014/main" id="{A2F756D0-ACA6-476A-83EA-F19F3337B51F}"/>
              </a:ext>
            </a:extLst>
          </p:cNvPr>
          <p:cNvSpPr txBox="1"/>
          <p:nvPr/>
        </p:nvSpPr>
        <p:spPr>
          <a:xfrm>
            <a:off x="7772400" y="1925327"/>
            <a:ext cx="3516923" cy="2031325"/>
          </a:xfrm>
          <a:prstGeom prst="rect">
            <a:avLst/>
          </a:prstGeom>
          <a:noFill/>
        </p:spPr>
        <p:txBody>
          <a:bodyPr wrap="square" rtlCol="0">
            <a:spAutoFit/>
          </a:bodyPr>
          <a:lstStyle/>
          <a:p>
            <a:pPr marL="285750" indent="-285750">
              <a:buFont typeface="Wingdings" panose="05000000000000000000" pitchFamily="2" charset="2"/>
              <a:buChar char="Ø"/>
            </a:pPr>
            <a:r>
              <a:rPr lang="en-GB" dirty="0"/>
              <a:t>Highly Productive</a:t>
            </a:r>
          </a:p>
          <a:p>
            <a:pPr marL="285750" indent="-285750">
              <a:buFont typeface="Wingdings" panose="05000000000000000000" pitchFamily="2" charset="2"/>
              <a:buChar char="Ø"/>
            </a:pPr>
            <a:r>
              <a:rPr lang="en-GB" dirty="0"/>
              <a:t>Detailed steps</a:t>
            </a:r>
          </a:p>
          <a:p>
            <a:pPr marL="285750" indent="-285750">
              <a:buFont typeface="Wingdings" panose="05000000000000000000" pitchFamily="2" charset="2"/>
              <a:buChar char="Ø"/>
            </a:pPr>
            <a:r>
              <a:rPr lang="en-GB" dirty="0"/>
              <a:t>Encourage accountability</a:t>
            </a:r>
          </a:p>
          <a:p>
            <a:pPr marL="285750" indent="-285750">
              <a:buFont typeface="Wingdings" panose="05000000000000000000" pitchFamily="2" charset="2"/>
              <a:buChar char="Ø"/>
            </a:pPr>
            <a:r>
              <a:rPr lang="en-GB" dirty="0"/>
              <a:t>Budgeting</a:t>
            </a:r>
          </a:p>
          <a:p>
            <a:pPr marL="285750" indent="-285750">
              <a:buFont typeface="Wingdings" panose="05000000000000000000" pitchFamily="2" charset="2"/>
              <a:buChar char="Ø"/>
            </a:pPr>
            <a:r>
              <a:rPr lang="en-GB" dirty="0"/>
              <a:t>Risk management</a:t>
            </a:r>
          </a:p>
          <a:p>
            <a:pPr marL="285750" indent="-285750">
              <a:buFont typeface="Wingdings" panose="05000000000000000000" pitchFamily="2" charset="2"/>
              <a:buChar char="Ø"/>
            </a:pPr>
            <a:r>
              <a:rPr lang="en-GB" dirty="0"/>
              <a:t>Progress monitoring</a:t>
            </a:r>
          </a:p>
          <a:p>
            <a:pPr marL="285750" indent="-285750">
              <a:buFont typeface="Wingdings" panose="05000000000000000000" pitchFamily="2" charset="2"/>
              <a:buChar char="Ø"/>
            </a:pPr>
            <a:endParaRPr lang="en-GB" dirty="0"/>
          </a:p>
        </p:txBody>
      </p:sp>
    </p:spTree>
    <p:extLst>
      <p:ext uri="{BB962C8B-B14F-4D97-AF65-F5344CB8AC3E}">
        <p14:creationId xmlns:p14="http://schemas.microsoft.com/office/powerpoint/2010/main" val="19491529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FBF0D6-4B21-4865-945D-B03AA0B5BD85}"/>
              </a:ext>
            </a:extLst>
          </p:cNvPr>
          <p:cNvSpPr>
            <a:spLocks noGrp="1"/>
          </p:cNvSpPr>
          <p:nvPr>
            <p:ph type="title"/>
          </p:nvPr>
        </p:nvSpPr>
        <p:spPr/>
        <p:txBody>
          <a:bodyPr/>
          <a:lstStyle/>
          <a:p>
            <a:r>
              <a:rPr lang="en-GB" dirty="0"/>
              <a:t>Critical Path Method</a:t>
            </a:r>
          </a:p>
        </p:txBody>
      </p:sp>
      <p:sp>
        <p:nvSpPr>
          <p:cNvPr id="3" name="Content Placeholder 2">
            <a:extLst>
              <a:ext uri="{FF2B5EF4-FFF2-40B4-BE49-F238E27FC236}">
                <a16:creationId xmlns:a16="http://schemas.microsoft.com/office/drawing/2014/main" id="{38A5F1DA-CDB9-49B0-8996-2740834A1647}"/>
              </a:ext>
            </a:extLst>
          </p:cNvPr>
          <p:cNvSpPr>
            <a:spLocks noGrp="1"/>
          </p:cNvSpPr>
          <p:nvPr>
            <p:ph idx="1"/>
          </p:nvPr>
        </p:nvSpPr>
        <p:spPr/>
        <p:txBody>
          <a:bodyPr/>
          <a:lstStyle/>
          <a:p>
            <a:endParaRPr lang="en-GB" dirty="0"/>
          </a:p>
        </p:txBody>
      </p:sp>
    </p:spTree>
    <p:extLst>
      <p:ext uri="{BB962C8B-B14F-4D97-AF65-F5344CB8AC3E}">
        <p14:creationId xmlns:p14="http://schemas.microsoft.com/office/powerpoint/2010/main" val="346865200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usiness Strategy">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Business plan presentation (Ion green design, widescreen).potx" id="{866C028E-10C7-4672-8238-17D4366C073A}" vid="{2A820B7E-5093-43C8-ABD0-FF5B957D5EE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109</TotalTime>
  <Words>1139</Words>
  <Application>Microsoft Office PowerPoint</Application>
  <PresentationFormat>Widescreen</PresentationFormat>
  <Paragraphs>60</Paragraphs>
  <Slides>6</Slides>
  <Notes>5</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6</vt:i4>
      </vt:variant>
    </vt:vector>
  </HeadingPairs>
  <TitlesOfParts>
    <vt:vector size="13" baseType="lpstr">
      <vt:lpstr>Arial</vt:lpstr>
      <vt:lpstr>Calibri</vt:lpstr>
      <vt:lpstr>Century Gothic</vt:lpstr>
      <vt:lpstr>Century Gothic (heading)</vt:lpstr>
      <vt:lpstr>Wingdings</vt:lpstr>
      <vt:lpstr>Wingdings 3</vt:lpstr>
      <vt:lpstr>Business Strategy</vt:lpstr>
      <vt:lpstr>Project Management for Sustainability</vt:lpstr>
      <vt:lpstr>Definitions</vt:lpstr>
      <vt:lpstr>Methodologies Agile - </vt:lpstr>
      <vt:lpstr>Prince 2 -  </vt:lpstr>
      <vt:lpstr>PM Tools Work Breakdown Structure -  </vt:lpstr>
      <vt:lpstr>Critical Path Method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Project Management for Sustainability</dc:title>
  <dc:creator>Joshua Lewis (1805618)</dc:creator>
  <cp:lastModifiedBy>Joshua Lewis (1805618)</cp:lastModifiedBy>
  <cp:revision>4</cp:revision>
  <dcterms:created xsi:type="dcterms:W3CDTF">2019-12-11T17:43:23Z</dcterms:created>
  <dcterms:modified xsi:type="dcterms:W3CDTF">2019-12-11T19:33:09Z</dcterms:modified>
</cp:coreProperties>
</file>