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4" r:id="rId6"/>
    <p:sldId id="262" r:id="rId7"/>
    <p:sldId id="258"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6C16B3-857A-2817-E0B9-F5B7A636B0D1}" v="2336" dt="2024-12-12T17:55:26.616"/>
    <p1510:client id="{7AD426B7-BD54-A0E6-06E6-C03CBF54A8D1}" v="358" dt="2024-12-12T22:23:40.511"/>
    <p1510:client id="{C94F5242-3595-6C40-FD34-BD43420F11E7}" v="50" dt="2024-12-12T22:39:02.598"/>
    <p1510:client id="{E2EAC94E-A96A-61F0-B1CE-4096C698720A}" v="97" dt="2024-12-11T17:32:24.5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cas Seers (2403791)" userId="S::2403791@student.uwtsd.ac.uk::6d790550-e6af-470b-b197-e22e74f8eeb2" providerId="AD" clId="Web-{036C16B3-857A-2817-E0B9-F5B7A636B0D1}"/>
    <pc:docChg chg="addSld delSld modSld sldOrd">
      <pc:chgData name="Lucas Seers (2403791)" userId="S::2403791@student.uwtsd.ac.uk::6d790550-e6af-470b-b197-e22e74f8eeb2" providerId="AD" clId="Web-{036C16B3-857A-2817-E0B9-F5B7A636B0D1}" dt="2024-12-12T17:55:32.053" v="2076"/>
      <pc:docMkLst>
        <pc:docMk/>
      </pc:docMkLst>
      <pc:sldChg chg="addSp delSp modSp new mod setBg">
        <pc:chgData name="Lucas Seers (2403791)" userId="S::2403791@student.uwtsd.ac.uk::6d790550-e6af-470b-b197-e22e74f8eeb2" providerId="AD" clId="Web-{036C16B3-857A-2817-E0B9-F5B7A636B0D1}" dt="2024-12-12T12:40:37.134" v="302" actId="20577"/>
        <pc:sldMkLst>
          <pc:docMk/>
          <pc:sldMk cId="108755295" sldId="256"/>
        </pc:sldMkLst>
        <pc:spChg chg="mod">
          <ac:chgData name="Lucas Seers (2403791)" userId="S::2403791@student.uwtsd.ac.uk::6d790550-e6af-470b-b197-e22e74f8eeb2" providerId="AD" clId="Web-{036C16B3-857A-2817-E0B9-F5B7A636B0D1}" dt="2024-12-12T12:40:37.134" v="302" actId="20577"/>
          <ac:spMkLst>
            <pc:docMk/>
            <pc:sldMk cId="108755295" sldId="256"/>
            <ac:spMk id="2" creationId="{44908A5A-37E7-26EF-B99B-7FA372CEAD2C}"/>
          </ac:spMkLst>
        </pc:spChg>
        <pc:spChg chg="mod">
          <ac:chgData name="Lucas Seers (2403791)" userId="S::2403791@student.uwtsd.ac.uk::6d790550-e6af-470b-b197-e22e74f8eeb2" providerId="AD" clId="Web-{036C16B3-857A-2817-E0B9-F5B7A636B0D1}" dt="2024-12-12T12:11:11.626" v="32"/>
          <ac:spMkLst>
            <pc:docMk/>
            <pc:sldMk cId="108755295" sldId="256"/>
            <ac:spMk id="3" creationId="{9D53EEEE-48A3-01E7-236B-AD1915E645FF}"/>
          </ac:spMkLst>
        </pc:spChg>
        <pc:spChg chg="add del">
          <ac:chgData name="Lucas Seers (2403791)" userId="S::2403791@student.uwtsd.ac.uk::6d790550-e6af-470b-b197-e22e74f8eeb2" providerId="AD" clId="Web-{036C16B3-857A-2817-E0B9-F5B7A636B0D1}" dt="2024-12-12T12:11:11.626" v="32"/>
          <ac:spMkLst>
            <pc:docMk/>
            <pc:sldMk cId="108755295" sldId="256"/>
            <ac:spMk id="11" creationId="{ADA216DF-C268-4A25-A2DC-51E15F55003F}"/>
          </ac:spMkLst>
        </pc:spChg>
        <pc:spChg chg="add del">
          <ac:chgData name="Lucas Seers (2403791)" userId="S::2403791@student.uwtsd.ac.uk::6d790550-e6af-470b-b197-e22e74f8eeb2" providerId="AD" clId="Web-{036C16B3-857A-2817-E0B9-F5B7A636B0D1}" dt="2024-12-12T12:11:11.626" v="32"/>
          <ac:spMkLst>
            <pc:docMk/>
            <pc:sldMk cId="108755295" sldId="256"/>
            <ac:spMk id="13" creationId="{DE127D07-37F2-4FE3-9F47-F0CD6740D5D8}"/>
          </ac:spMkLst>
        </pc:spChg>
        <pc:spChg chg="add">
          <ac:chgData name="Lucas Seers (2403791)" userId="S::2403791@student.uwtsd.ac.uk::6d790550-e6af-470b-b197-e22e74f8eeb2" providerId="AD" clId="Web-{036C16B3-857A-2817-E0B9-F5B7A636B0D1}" dt="2024-12-12T12:11:11.626" v="32"/>
          <ac:spMkLst>
            <pc:docMk/>
            <pc:sldMk cId="108755295" sldId="256"/>
            <ac:spMk id="18" creationId="{439BCA50-5C8B-4034-853C-B29176644ED3}"/>
          </ac:spMkLst>
        </pc:spChg>
        <pc:grpChg chg="add">
          <ac:chgData name="Lucas Seers (2403791)" userId="S::2403791@student.uwtsd.ac.uk::6d790550-e6af-470b-b197-e22e74f8eeb2" providerId="AD" clId="Web-{036C16B3-857A-2817-E0B9-F5B7A636B0D1}" dt="2024-12-12T12:11:11.626" v="32"/>
          <ac:grpSpMkLst>
            <pc:docMk/>
            <pc:sldMk cId="108755295" sldId="256"/>
            <ac:grpSpMk id="20" creationId="{CB018903-3549-4A3B-A9DF-B26757CAA9C6}"/>
          </ac:grpSpMkLst>
        </pc:grpChg>
        <pc:picChg chg="add mod">
          <ac:chgData name="Lucas Seers (2403791)" userId="S::2403791@student.uwtsd.ac.uk::6d790550-e6af-470b-b197-e22e74f8eeb2" providerId="AD" clId="Web-{036C16B3-857A-2817-E0B9-F5B7A636B0D1}" dt="2024-12-12T12:11:11.626" v="32"/>
          <ac:picMkLst>
            <pc:docMk/>
            <pc:sldMk cId="108755295" sldId="256"/>
            <ac:picMk id="4" creationId="{2A9FB4BB-F6EF-66F5-3AFD-59C73AECDC08}"/>
          </ac:picMkLst>
        </pc:picChg>
        <pc:picChg chg="add mod ord">
          <ac:chgData name="Lucas Seers (2403791)" userId="S::2403791@student.uwtsd.ac.uk::6d790550-e6af-470b-b197-e22e74f8eeb2" providerId="AD" clId="Web-{036C16B3-857A-2817-E0B9-F5B7A636B0D1}" dt="2024-12-12T12:11:11.626" v="32"/>
          <ac:picMkLst>
            <pc:docMk/>
            <pc:sldMk cId="108755295" sldId="256"/>
            <ac:picMk id="5" creationId="{419E4D4F-A483-6660-DCF5-F9DED1F88825}"/>
          </ac:picMkLst>
        </pc:picChg>
        <pc:picChg chg="add mod ord">
          <ac:chgData name="Lucas Seers (2403791)" userId="S::2403791@student.uwtsd.ac.uk::6d790550-e6af-470b-b197-e22e74f8eeb2" providerId="AD" clId="Web-{036C16B3-857A-2817-E0B9-F5B7A636B0D1}" dt="2024-12-12T12:11:11.626" v="32"/>
          <ac:picMkLst>
            <pc:docMk/>
            <pc:sldMk cId="108755295" sldId="256"/>
            <ac:picMk id="6" creationId="{DD573E3C-F574-791A-64A8-7C151759A5BB}"/>
          </ac:picMkLst>
        </pc:picChg>
      </pc:sldChg>
      <pc:sldChg chg="delSp del">
        <pc:chgData name="Lucas Seers (2403791)" userId="S::2403791@student.uwtsd.ac.uk::6d790550-e6af-470b-b197-e22e74f8eeb2" providerId="AD" clId="Web-{036C16B3-857A-2817-E0B9-F5B7A636B0D1}" dt="2024-12-12T12:03:26.498" v="1"/>
        <pc:sldMkLst>
          <pc:docMk/>
          <pc:sldMk cId="109857222" sldId="256"/>
        </pc:sldMkLst>
        <pc:picChg chg="del">
          <ac:chgData name="Lucas Seers (2403791)" userId="S::2403791@student.uwtsd.ac.uk::6d790550-e6af-470b-b197-e22e74f8eeb2" providerId="AD" clId="Web-{036C16B3-857A-2817-E0B9-F5B7A636B0D1}" dt="2024-12-12T12:03:22.607" v="0"/>
          <ac:picMkLst>
            <pc:docMk/>
            <pc:sldMk cId="109857222" sldId="256"/>
            <ac:picMk id="4" creationId="{7E223F3E-43CC-B3DC-8803-694C20E36181}"/>
          </ac:picMkLst>
        </pc:picChg>
      </pc:sldChg>
      <pc:sldChg chg="addSp modSp new mod setBg">
        <pc:chgData name="Lucas Seers (2403791)" userId="S::2403791@student.uwtsd.ac.uk::6d790550-e6af-470b-b197-e22e74f8eeb2" providerId="AD" clId="Web-{036C16B3-857A-2817-E0B9-F5B7A636B0D1}" dt="2024-12-12T13:32:08.742" v="539" actId="20577"/>
        <pc:sldMkLst>
          <pc:docMk/>
          <pc:sldMk cId="1105935470" sldId="257"/>
        </pc:sldMkLst>
        <pc:spChg chg="mod">
          <ac:chgData name="Lucas Seers (2403791)" userId="S::2403791@student.uwtsd.ac.uk::6d790550-e6af-470b-b197-e22e74f8eeb2" providerId="AD" clId="Web-{036C16B3-857A-2817-E0B9-F5B7A636B0D1}" dt="2024-12-12T12:23:47.109" v="253"/>
          <ac:spMkLst>
            <pc:docMk/>
            <pc:sldMk cId="1105935470" sldId="257"/>
            <ac:spMk id="2" creationId="{26EE2DAB-7C37-3789-A9D9-B400279B8231}"/>
          </ac:spMkLst>
        </pc:spChg>
        <pc:spChg chg="mod">
          <ac:chgData name="Lucas Seers (2403791)" userId="S::2403791@student.uwtsd.ac.uk::6d790550-e6af-470b-b197-e22e74f8eeb2" providerId="AD" clId="Web-{036C16B3-857A-2817-E0B9-F5B7A636B0D1}" dt="2024-12-12T13:32:08.742" v="539" actId="20577"/>
          <ac:spMkLst>
            <pc:docMk/>
            <pc:sldMk cId="1105935470" sldId="257"/>
            <ac:spMk id="3" creationId="{9D2C5CB0-023F-03F8-B7F1-E81215985B91}"/>
          </ac:spMkLst>
        </pc:spChg>
        <pc:spChg chg="add">
          <ac:chgData name="Lucas Seers (2403791)" userId="S::2403791@student.uwtsd.ac.uk::6d790550-e6af-470b-b197-e22e74f8eeb2" providerId="AD" clId="Web-{036C16B3-857A-2817-E0B9-F5B7A636B0D1}" dt="2024-12-12T12:23:47.109" v="253"/>
          <ac:spMkLst>
            <pc:docMk/>
            <pc:sldMk cId="1105935470" sldId="257"/>
            <ac:spMk id="9" creationId="{45D37F4E-DDB4-456B-97E0-9937730A039F}"/>
          </ac:spMkLst>
        </pc:spChg>
        <pc:spChg chg="add">
          <ac:chgData name="Lucas Seers (2403791)" userId="S::2403791@student.uwtsd.ac.uk::6d790550-e6af-470b-b197-e22e74f8eeb2" providerId="AD" clId="Web-{036C16B3-857A-2817-E0B9-F5B7A636B0D1}" dt="2024-12-12T12:23:47.109" v="253"/>
          <ac:spMkLst>
            <pc:docMk/>
            <pc:sldMk cId="1105935470" sldId="257"/>
            <ac:spMk id="11" creationId="{B2DD41CD-8F47-4F56-AD12-4E2FF7696987}"/>
          </ac:spMkLst>
        </pc:spChg>
        <pc:picChg chg="add mod">
          <ac:chgData name="Lucas Seers (2403791)" userId="S::2403791@student.uwtsd.ac.uk::6d790550-e6af-470b-b197-e22e74f8eeb2" providerId="AD" clId="Web-{036C16B3-857A-2817-E0B9-F5B7A636B0D1}" dt="2024-12-12T12:23:47.109" v="253"/>
          <ac:picMkLst>
            <pc:docMk/>
            <pc:sldMk cId="1105935470" sldId="257"/>
            <ac:picMk id="4" creationId="{5E997962-58D1-625D-9F35-897318691CEA}"/>
          </ac:picMkLst>
        </pc:picChg>
      </pc:sldChg>
      <pc:sldChg chg="modSp new">
        <pc:chgData name="Lucas Seers (2403791)" userId="S::2403791@student.uwtsd.ac.uk::6d790550-e6af-470b-b197-e22e74f8eeb2" providerId="AD" clId="Web-{036C16B3-857A-2817-E0B9-F5B7A636B0D1}" dt="2024-12-12T17:06:16.795" v="1681" actId="20577"/>
        <pc:sldMkLst>
          <pc:docMk/>
          <pc:sldMk cId="359872265" sldId="258"/>
        </pc:sldMkLst>
        <pc:spChg chg="mod">
          <ac:chgData name="Lucas Seers (2403791)" userId="S::2403791@student.uwtsd.ac.uk::6d790550-e6af-470b-b197-e22e74f8eeb2" providerId="AD" clId="Web-{036C16B3-857A-2817-E0B9-F5B7A636B0D1}" dt="2024-12-12T12:18:03.439" v="127" actId="20577"/>
          <ac:spMkLst>
            <pc:docMk/>
            <pc:sldMk cId="359872265" sldId="258"/>
            <ac:spMk id="2" creationId="{F5B889A2-462E-BE1A-E259-56096AF2FC4A}"/>
          </ac:spMkLst>
        </pc:spChg>
        <pc:spChg chg="mod">
          <ac:chgData name="Lucas Seers (2403791)" userId="S::2403791@student.uwtsd.ac.uk::6d790550-e6af-470b-b197-e22e74f8eeb2" providerId="AD" clId="Web-{036C16B3-857A-2817-E0B9-F5B7A636B0D1}" dt="2024-12-12T17:06:16.795" v="1681" actId="20577"/>
          <ac:spMkLst>
            <pc:docMk/>
            <pc:sldMk cId="359872265" sldId="258"/>
            <ac:spMk id="3" creationId="{DB3EEE5C-DB6C-852A-45AA-B8CFA490E4AD}"/>
          </ac:spMkLst>
        </pc:spChg>
      </pc:sldChg>
      <pc:sldChg chg="addSp modSp new mod setBg modShow">
        <pc:chgData name="Lucas Seers (2403791)" userId="S::2403791@student.uwtsd.ac.uk::6d790550-e6af-470b-b197-e22e74f8eeb2" providerId="AD" clId="Web-{036C16B3-857A-2817-E0B9-F5B7A636B0D1}" dt="2024-12-12T15:11:37.469" v="757"/>
        <pc:sldMkLst>
          <pc:docMk/>
          <pc:sldMk cId="1429221463" sldId="259"/>
        </pc:sldMkLst>
        <pc:spChg chg="mod">
          <ac:chgData name="Lucas Seers (2403791)" userId="S::2403791@student.uwtsd.ac.uk::6d790550-e6af-470b-b197-e22e74f8eeb2" providerId="AD" clId="Web-{036C16B3-857A-2817-E0B9-F5B7A636B0D1}" dt="2024-12-12T13:36:55.691" v="706"/>
          <ac:spMkLst>
            <pc:docMk/>
            <pc:sldMk cId="1429221463" sldId="259"/>
            <ac:spMk id="2" creationId="{C4435C3C-14DF-2E7C-4EAC-303DEF1B8D2B}"/>
          </ac:spMkLst>
        </pc:spChg>
        <pc:spChg chg="mod">
          <ac:chgData name="Lucas Seers (2403791)" userId="S::2403791@student.uwtsd.ac.uk::6d790550-e6af-470b-b197-e22e74f8eeb2" providerId="AD" clId="Web-{036C16B3-857A-2817-E0B9-F5B7A636B0D1}" dt="2024-12-12T13:36:55.691" v="706"/>
          <ac:spMkLst>
            <pc:docMk/>
            <pc:sldMk cId="1429221463" sldId="259"/>
            <ac:spMk id="3" creationId="{94CC742A-FA9D-E6FA-F2C6-BC83462A5B4E}"/>
          </ac:spMkLst>
        </pc:spChg>
        <pc:spChg chg="add">
          <ac:chgData name="Lucas Seers (2403791)" userId="S::2403791@student.uwtsd.ac.uk::6d790550-e6af-470b-b197-e22e74f8eeb2" providerId="AD" clId="Web-{036C16B3-857A-2817-E0B9-F5B7A636B0D1}" dt="2024-12-12T13:36:55.691" v="706"/>
          <ac:spMkLst>
            <pc:docMk/>
            <pc:sldMk cId="1429221463" sldId="259"/>
            <ac:spMk id="10" creationId="{45D37F4E-DDB4-456B-97E0-9937730A039F}"/>
          </ac:spMkLst>
        </pc:spChg>
        <pc:spChg chg="add">
          <ac:chgData name="Lucas Seers (2403791)" userId="S::2403791@student.uwtsd.ac.uk::6d790550-e6af-470b-b197-e22e74f8eeb2" providerId="AD" clId="Web-{036C16B3-857A-2817-E0B9-F5B7A636B0D1}" dt="2024-12-12T13:36:55.691" v="706"/>
          <ac:spMkLst>
            <pc:docMk/>
            <pc:sldMk cId="1429221463" sldId="259"/>
            <ac:spMk id="12" creationId="{B2DD41CD-8F47-4F56-AD12-4E2FF7696987}"/>
          </ac:spMkLst>
        </pc:spChg>
        <pc:picChg chg="add mod">
          <ac:chgData name="Lucas Seers (2403791)" userId="S::2403791@student.uwtsd.ac.uk::6d790550-e6af-470b-b197-e22e74f8eeb2" providerId="AD" clId="Web-{036C16B3-857A-2817-E0B9-F5B7A636B0D1}" dt="2024-12-12T13:36:55.691" v="706"/>
          <ac:picMkLst>
            <pc:docMk/>
            <pc:sldMk cId="1429221463" sldId="259"/>
            <ac:picMk id="5" creationId="{FD7C8B99-8196-5B5D-2492-DB14758A5895}"/>
          </ac:picMkLst>
        </pc:picChg>
      </pc:sldChg>
      <pc:sldChg chg="addSp modSp new modMedia addAnim">
        <pc:chgData name="Lucas Seers (2403791)" userId="S::2403791@student.uwtsd.ac.uk::6d790550-e6af-470b-b197-e22e74f8eeb2" providerId="AD" clId="Web-{036C16B3-857A-2817-E0B9-F5B7A636B0D1}" dt="2024-12-12T16:39:38.264" v="1285" actId="20577"/>
        <pc:sldMkLst>
          <pc:docMk/>
          <pc:sldMk cId="1014224863" sldId="260"/>
        </pc:sldMkLst>
        <pc:spChg chg="mod">
          <ac:chgData name="Lucas Seers (2403791)" userId="S::2403791@student.uwtsd.ac.uk::6d790550-e6af-470b-b197-e22e74f8eeb2" providerId="AD" clId="Web-{036C16B3-857A-2817-E0B9-F5B7A636B0D1}" dt="2024-12-12T13:11:52.397" v="484" actId="20577"/>
          <ac:spMkLst>
            <pc:docMk/>
            <pc:sldMk cId="1014224863" sldId="260"/>
            <ac:spMk id="2" creationId="{D5660125-7056-ADBB-8D99-66FD33B61C25}"/>
          </ac:spMkLst>
        </pc:spChg>
        <pc:spChg chg="mod">
          <ac:chgData name="Lucas Seers (2403791)" userId="S::2403791@student.uwtsd.ac.uk::6d790550-e6af-470b-b197-e22e74f8eeb2" providerId="AD" clId="Web-{036C16B3-857A-2817-E0B9-F5B7A636B0D1}" dt="2024-12-12T16:03:40.851" v="948" actId="1076"/>
          <ac:spMkLst>
            <pc:docMk/>
            <pc:sldMk cId="1014224863" sldId="260"/>
            <ac:spMk id="3" creationId="{2C03FC86-AEBB-5452-4B77-F76D4DC61DA2}"/>
          </ac:spMkLst>
        </pc:spChg>
        <pc:spChg chg="add mod">
          <ac:chgData name="Lucas Seers (2403791)" userId="S::2403791@student.uwtsd.ac.uk::6d790550-e6af-470b-b197-e22e74f8eeb2" providerId="AD" clId="Web-{036C16B3-857A-2817-E0B9-F5B7A636B0D1}" dt="2024-12-12T16:39:38.264" v="1285" actId="20577"/>
          <ac:spMkLst>
            <pc:docMk/>
            <pc:sldMk cId="1014224863" sldId="260"/>
            <ac:spMk id="5" creationId="{E0643097-ED66-89C0-6795-CCA376A37B69}"/>
          </ac:spMkLst>
        </pc:spChg>
        <pc:picChg chg="add mod">
          <ac:chgData name="Lucas Seers (2403791)" userId="S::2403791@student.uwtsd.ac.uk::6d790550-e6af-470b-b197-e22e74f8eeb2" providerId="AD" clId="Web-{036C16B3-857A-2817-E0B9-F5B7A636B0D1}" dt="2024-12-12T16:03:25.709" v="946" actId="1076"/>
          <ac:picMkLst>
            <pc:docMk/>
            <pc:sldMk cId="1014224863" sldId="260"/>
            <ac:picMk id="4" creationId="{4875ADD5-F520-662F-8A48-5248019A10AD}"/>
          </ac:picMkLst>
        </pc:picChg>
      </pc:sldChg>
      <pc:sldChg chg="addSp delSp modSp new addAnim">
        <pc:chgData name="Lucas Seers (2403791)" userId="S::2403791@student.uwtsd.ac.uk::6d790550-e6af-470b-b197-e22e74f8eeb2" providerId="AD" clId="Web-{036C16B3-857A-2817-E0B9-F5B7A636B0D1}" dt="2024-12-12T15:22:21.896" v="766" actId="20577"/>
        <pc:sldMkLst>
          <pc:docMk/>
          <pc:sldMk cId="113947799" sldId="261"/>
        </pc:sldMkLst>
        <pc:spChg chg="mod">
          <ac:chgData name="Lucas Seers (2403791)" userId="S::2403791@student.uwtsd.ac.uk::6d790550-e6af-470b-b197-e22e74f8eeb2" providerId="AD" clId="Web-{036C16B3-857A-2817-E0B9-F5B7A636B0D1}" dt="2024-12-12T13:12:06.991" v="487" actId="20577"/>
          <ac:spMkLst>
            <pc:docMk/>
            <pc:sldMk cId="113947799" sldId="261"/>
            <ac:spMk id="2" creationId="{DAB812C2-121F-5FCD-EBE3-E630FF2B003B}"/>
          </ac:spMkLst>
        </pc:spChg>
        <pc:spChg chg="del mod">
          <ac:chgData name="Lucas Seers (2403791)" userId="S::2403791@student.uwtsd.ac.uk::6d790550-e6af-470b-b197-e22e74f8eeb2" providerId="AD" clId="Web-{036C16B3-857A-2817-E0B9-F5B7A636B0D1}" dt="2024-12-12T15:18:21.654" v="762"/>
          <ac:spMkLst>
            <pc:docMk/>
            <pc:sldMk cId="113947799" sldId="261"/>
            <ac:spMk id="3" creationId="{18D4FEC9-D650-5B5C-8B9D-1AF975B5AD3A}"/>
          </ac:spMkLst>
        </pc:spChg>
        <pc:spChg chg="add mod">
          <ac:chgData name="Lucas Seers (2403791)" userId="S::2403791@student.uwtsd.ac.uk::6d790550-e6af-470b-b197-e22e74f8eeb2" providerId="AD" clId="Web-{036C16B3-857A-2817-E0B9-F5B7A636B0D1}" dt="2024-12-12T15:22:21.896" v="766" actId="20577"/>
          <ac:spMkLst>
            <pc:docMk/>
            <pc:sldMk cId="113947799" sldId="261"/>
            <ac:spMk id="5" creationId="{F58FADA1-1FFA-A40E-B5E2-73AF414BE04B}"/>
          </ac:spMkLst>
        </pc:spChg>
        <pc:picChg chg="add mod">
          <ac:chgData name="Lucas Seers (2403791)" userId="S::2403791@student.uwtsd.ac.uk::6d790550-e6af-470b-b197-e22e74f8eeb2" providerId="AD" clId="Web-{036C16B3-857A-2817-E0B9-F5B7A636B0D1}" dt="2024-12-12T15:10:27.654" v="755" actId="1076"/>
          <ac:picMkLst>
            <pc:docMk/>
            <pc:sldMk cId="113947799" sldId="261"/>
            <ac:picMk id="4" creationId="{4449F00E-C0B8-97D1-4CE6-C1664F812F10}"/>
          </ac:picMkLst>
        </pc:picChg>
      </pc:sldChg>
      <pc:sldChg chg="addSp modSp new mod setBg">
        <pc:chgData name="Lucas Seers (2403791)" userId="S::2403791@student.uwtsd.ac.uk::6d790550-e6af-470b-b197-e22e74f8eeb2" providerId="AD" clId="Web-{036C16B3-857A-2817-E0B9-F5B7A636B0D1}" dt="2024-12-12T17:55:32.053" v="2076"/>
        <pc:sldMkLst>
          <pc:docMk/>
          <pc:sldMk cId="3559582045" sldId="262"/>
        </pc:sldMkLst>
        <pc:spChg chg="mod">
          <ac:chgData name="Lucas Seers (2403791)" userId="S::2403791@student.uwtsd.ac.uk::6d790550-e6af-470b-b197-e22e74f8eeb2" providerId="AD" clId="Web-{036C16B3-857A-2817-E0B9-F5B7A636B0D1}" dt="2024-12-12T17:55:32.053" v="2076"/>
          <ac:spMkLst>
            <pc:docMk/>
            <pc:sldMk cId="3559582045" sldId="262"/>
            <ac:spMk id="2" creationId="{BB263C44-6D7D-9BC9-6CAC-47D65E5FB15A}"/>
          </ac:spMkLst>
        </pc:spChg>
        <pc:spChg chg="mod">
          <ac:chgData name="Lucas Seers (2403791)" userId="S::2403791@student.uwtsd.ac.uk::6d790550-e6af-470b-b197-e22e74f8eeb2" providerId="AD" clId="Web-{036C16B3-857A-2817-E0B9-F5B7A636B0D1}" dt="2024-12-12T17:55:32.053" v="2076"/>
          <ac:spMkLst>
            <pc:docMk/>
            <pc:sldMk cId="3559582045" sldId="262"/>
            <ac:spMk id="3" creationId="{CE168D88-1432-5E88-2E64-BA58F957FA6A}"/>
          </ac:spMkLst>
        </pc:spChg>
        <pc:spChg chg="add">
          <ac:chgData name="Lucas Seers (2403791)" userId="S::2403791@student.uwtsd.ac.uk::6d790550-e6af-470b-b197-e22e74f8eeb2" providerId="AD" clId="Web-{036C16B3-857A-2817-E0B9-F5B7A636B0D1}" dt="2024-12-12T17:55:32.053" v="2076"/>
          <ac:spMkLst>
            <pc:docMk/>
            <pc:sldMk cId="3559582045" sldId="262"/>
            <ac:spMk id="9" creationId="{45D37F4E-DDB4-456B-97E0-9937730A039F}"/>
          </ac:spMkLst>
        </pc:spChg>
        <pc:spChg chg="add">
          <ac:chgData name="Lucas Seers (2403791)" userId="S::2403791@student.uwtsd.ac.uk::6d790550-e6af-470b-b197-e22e74f8eeb2" providerId="AD" clId="Web-{036C16B3-857A-2817-E0B9-F5B7A636B0D1}" dt="2024-12-12T17:55:32.053" v="2076"/>
          <ac:spMkLst>
            <pc:docMk/>
            <pc:sldMk cId="3559582045" sldId="262"/>
            <ac:spMk id="11" creationId="{B2DD41CD-8F47-4F56-AD12-4E2FF7696987}"/>
          </ac:spMkLst>
        </pc:spChg>
        <pc:picChg chg="add mod">
          <ac:chgData name="Lucas Seers (2403791)" userId="S::2403791@student.uwtsd.ac.uk::6d790550-e6af-470b-b197-e22e74f8eeb2" providerId="AD" clId="Web-{036C16B3-857A-2817-E0B9-F5B7A636B0D1}" dt="2024-12-12T17:55:32.053" v="2076"/>
          <ac:picMkLst>
            <pc:docMk/>
            <pc:sldMk cId="3559582045" sldId="262"/>
            <ac:picMk id="4" creationId="{52C38F52-0232-9406-EB53-5D1DEA1AC275}"/>
          </ac:picMkLst>
        </pc:picChg>
      </pc:sldChg>
      <pc:sldChg chg="del">
        <pc:chgData name="Lucas Seers (2403791)" userId="S::2403791@student.uwtsd.ac.uk::6d790550-e6af-470b-b197-e22e74f8eeb2" providerId="AD" clId="Web-{036C16B3-857A-2817-E0B9-F5B7A636B0D1}" dt="2024-12-12T12:03:28.170" v="2"/>
        <pc:sldMkLst>
          <pc:docMk/>
          <pc:sldMk cId="3872475450" sldId="262"/>
        </pc:sldMkLst>
      </pc:sldChg>
      <pc:sldChg chg="addSp delSp modSp new del">
        <pc:chgData name="Lucas Seers (2403791)" userId="S::2403791@student.uwtsd.ac.uk::6d790550-e6af-470b-b197-e22e74f8eeb2" providerId="AD" clId="Web-{036C16B3-857A-2817-E0B9-F5B7A636B0D1}" dt="2024-12-12T16:08:10.798" v="1140"/>
        <pc:sldMkLst>
          <pc:docMk/>
          <pc:sldMk cId="2818235183" sldId="263"/>
        </pc:sldMkLst>
        <pc:spChg chg="mod">
          <ac:chgData name="Lucas Seers (2403791)" userId="S::2403791@student.uwtsd.ac.uk::6d790550-e6af-470b-b197-e22e74f8eeb2" providerId="AD" clId="Web-{036C16B3-857A-2817-E0B9-F5B7A636B0D1}" dt="2024-12-12T13:45:54.791" v="722" actId="20577"/>
          <ac:spMkLst>
            <pc:docMk/>
            <pc:sldMk cId="2818235183" sldId="263"/>
            <ac:spMk id="2" creationId="{2E9EBE52-F4C7-75A2-661E-37A71ABD8D42}"/>
          </ac:spMkLst>
        </pc:spChg>
        <pc:spChg chg="mod">
          <ac:chgData name="Lucas Seers (2403791)" userId="S::2403791@student.uwtsd.ac.uk::6d790550-e6af-470b-b197-e22e74f8eeb2" providerId="AD" clId="Web-{036C16B3-857A-2817-E0B9-F5B7A636B0D1}" dt="2024-12-12T16:03:10.146" v="944" actId="20577"/>
          <ac:spMkLst>
            <pc:docMk/>
            <pc:sldMk cId="2818235183" sldId="263"/>
            <ac:spMk id="3" creationId="{54334E2A-F86E-FD25-2AED-72545FBD4638}"/>
          </ac:spMkLst>
        </pc:spChg>
        <pc:picChg chg="add del mod">
          <ac:chgData name="Lucas Seers (2403791)" userId="S::2403791@student.uwtsd.ac.uk::6d790550-e6af-470b-b197-e22e74f8eeb2" providerId="AD" clId="Web-{036C16B3-857A-2817-E0B9-F5B7A636B0D1}" dt="2024-12-12T15:12:12.392" v="760"/>
          <ac:picMkLst>
            <pc:docMk/>
            <pc:sldMk cId="2818235183" sldId="263"/>
            <ac:picMk id="4" creationId="{FCA5D953-1729-5D34-9A03-BB8F28944E54}"/>
          </ac:picMkLst>
        </pc:picChg>
      </pc:sldChg>
      <pc:sldChg chg="addSp modSp new mod ord setBg">
        <pc:chgData name="Lucas Seers (2403791)" userId="S::2403791@student.uwtsd.ac.uk::6d790550-e6af-470b-b197-e22e74f8eeb2" providerId="AD" clId="Web-{036C16B3-857A-2817-E0B9-F5B7A636B0D1}" dt="2024-12-12T16:51:04.534" v="1665" actId="20577"/>
        <pc:sldMkLst>
          <pc:docMk/>
          <pc:sldMk cId="3779582042" sldId="264"/>
        </pc:sldMkLst>
        <pc:spChg chg="mod">
          <ac:chgData name="Lucas Seers (2403791)" userId="S::2403791@student.uwtsd.ac.uk::6d790550-e6af-470b-b197-e22e74f8eeb2" providerId="AD" clId="Web-{036C16B3-857A-2817-E0B9-F5B7A636B0D1}" dt="2024-12-12T16:50:52.940" v="1664"/>
          <ac:spMkLst>
            <pc:docMk/>
            <pc:sldMk cId="3779582042" sldId="264"/>
            <ac:spMk id="2" creationId="{02E40650-D4CA-546C-0715-C22CCB6ACC83}"/>
          </ac:spMkLst>
        </pc:spChg>
        <pc:spChg chg="mod">
          <ac:chgData name="Lucas Seers (2403791)" userId="S::2403791@student.uwtsd.ac.uk::6d790550-e6af-470b-b197-e22e74f8eeb2" providerId="AD" clId="Web-{036C16B3-857A-2817-E0B9-F5B7A636B0D1}" dt="2024-12-12T16:51:04.534" v="1665" actId="20577"/>
          <ac:spMkLst>
            <pc:docMk/>
            <pc:sldMk cId="3779582042" sldId="264"/>
            <ac:spMk id="3" creationId="{745040E5-398F-F4CF-5446-48CDD6973275}"/>
          </ac:spMkLst>
        </pc:spChg>
        <pc:spChg chg="add">
          <ac:chgData name="Lucas Seers (2403791)" userId="S::2403791@student.uwtsd.ac.uk::6d790550-e6af-470b-b197-e22e74f8eeb2" providerId="AD" clId="Web-{036C16B3-857A-2817-E0B9-F5B7A636B0D1}" dt="2024-12-12T16:50:52.940" v="1664"/>
          <ac:spMkLst>
            <pc:docMk/>
            <pc:sldMk cId="3779582042" sldId="264"/>
            <ac:spMk id="9" creationId="{B6FACB3C-9069-4791-BC5C-0DB7CD19B853}"/>
          </ac:spMkLst>
        </pc:spChg>
        <pc:spChg chg="add">
          <ac:chgData name="Lucas Seers (2403791)" userId="S::2403791@student.uwtsd.ac.uk::6d790550-e6af-470b-b197-e22e74f8eeb2" providerId="AD" clId="Web-{036C16B3-857A-2817-E0B9-F5B7A636B0D1}" dt="2024-12-12T16:50:52.940" v="1664"/>
          <ac:spMkLst>
            <pc:docMk/>
            <pc:sldMk cId="3779582042" sldId="264"/>
            <ac:spMk id="11" creationId="{71F2038E-D777-4B76-81DD-DD13EE91B9DD}"/>
          </ac:spMkLst>
        </pc:spChg>
        <pc:grpChg chg="add">
          <ac:chgData name="Lucas Seers (2403791)" userId="S::2403791@student.uwtsd.ac.uk::6d790550-e6af-470b-b197-e22e74f8eeb2" providerId="AD" clId="Web-{036C16B3-857A-2817-E0B9-F5B7A636B0D1}" dt="2024-12-12T16:50:52.940" v="1664"/>
          <ac:grpSpMkLst>
            <pc:docMk/>
            <pc:sldMk cId="3779582042" sldId="264"/>
            <ac:grpSpMk id="13" creationId="{DD354807-230F-4402-B1B9-F733A8F1F190}"/>
          </ac:grpSpMkLst>
        </pc:grpChg>
        <pc:picChg chg="add mod">
          <ac:chgData name="Lucas Seers (2403791)" userId="S::2403791@student.uwtsd.ac.uk::6d790550-e6af-470b-b197-e22e74f8eeb2" providerId="AD" clId="Web-{036C16B3-857A-2817-E0B9-F5B7A636B0D1}" dt="2024-12-12T16:50:52.940" v="1664"/>
          <ac:picMkLst>
            <pc:docMk/>
            <pc:sldMk cId="3779582042" sldId="264"/>
            <ac:picMk id="4" creationId="{FAF38D9C-40E8-C0EB-A083-7AA21F548BBA}"/>
          </ac:picMkLst>
        </pc:picChg>
      </pc:sldChg>
      <pc:sldChg chg="modSp new del">
        <pc:chgData name="Lucas Seers (2403791)" userId="S::2403791@student.uwtsd.ac.uk::6d790550-e6af-470b-b197-e22e74f8eeb2" providerId="AD" clId="Web-{036C16B3-857A-2817-E0B9-F5B7A636B0D1}" dt="2024-12-12T17:54:58.052" v="2072"/>
        <pc:sldMkLst>
          <pc:docMk/>
          <pc:sldMk cId="2735747888" sldId="265"/>
        </pc:sldMkLst>
        <pc:spChg chg="mod">
          <ac:chgData name="Lucas Seers (2403791)" userId="S::2403791@student.uwtsd.ac.uk::6d790550-e6af-470b-b197-e22e74f8eeb2" providerId="AD" clId="Web-{036C16B3-857A-2817-E0B9-F5B7A636B0D1}" dt="2024-12-12T17:41:32.638" v="2040" actId="20577"/>
          <ac:spMkLst>
            <pc:docMk/>
            <pc:sldMk cId="2735747888" sldId="265"/>
            <ac:spMk id="3" creationId="{06AB8859-8378-F625-946E-E8B70FAF42CF}"/>
          </ac:spMkLst>
        </pc:spChg>
      </pc:sldChg>
    </pc:docChg>
  </pc:docChgLst>
  <pc:docChgLst>
    <pc:chgData name="Lucas Seers (2403791)" userId="S::2403791@student.uwtsd.ac.uk::6d790550-e6af-470b-b197-e22e74f8eeb2" providerId="AD" clId="Web-{C94F5242-3595-6C40-FD34-BD43420F11E7}"/>
    <pc:docChg chg="delSld modSld">
      <pc:chgData name="Lucas Seers (2403791)" userId="S::2403791@student.uwtsd.ac.uk::6d790550-e6af-470b-b197-e22e74f8eeb2" providerId="AD" clId="Web-{C94F5242-3595-6C40-FD34-BD43420F11E7}" dt="2024-12-12T22:39:02.598" v="42" actId="20577"/>
      <pc:docMkLst>
        <pc:docMk/>
      </pc:docMkLst>
      <pc:sldChg chg="del">
        <pc:chgData name="Lucas Seers (2403791)" userId="S::2403791@student.uwtsd.ac.uk::6d790550-e6af-470b-b197-e22e74f8eeb2" providerId="AD" clId="Web-{C94F5242-3595-6C40-FD34-BD43420F11E7}" dt="2024-12-12T22:37:50.549" v="38"/>
        <pc:sldMkLst>
          <pc:docMk/>
          <pc:sldMk cId="113947799" sldId="261"/>
        </pc:sldMkLst>
      </pc:sldChg>
      <pc:sldChg chg="modSp">
        <pc:chgData name="Lucas Seers (2403791)" userId="S::2403791@student.uwtsd.ac.uk::6d790550-e6af-470b-b197-e22e74f8eeb2" providerId="AD" clId="Web-{C94F5242-3595-6C40-FD34-BD43420F11E7}" dt="2024-12-12T22:33:14.383" v="7" actId="20577"/>
        <pc:sldMkLst>
          <pc:docMk/>
          <pc:sldMk cId="3559582045" sldId="262"/>
        </pc:sldMkLst>
        <pc:spChg chg="mod">
          <ac:chgData name="Lucas Seers (2403791)" userId="S::2403791@student.uwtsd.ac.uk::6d790550-e6af-470b-b197-e22e74f8eeb2" providerId="AD" clId="Web-{C94F5242-3595-6C40-FD34-BD43420F11E7}" dt="2024-12-12T22:33:14.383" v="7" actId="20577"/>
          <ac:spMkLst>
            <pc:docMk/>
            <pc:sldMk cId="3559582045" sldId="262"/>
            <ac:spMk id="3" creationId="{CE168D88-1432-5E88-2E64-BA58F957FA6A}"/>
          </ac:spMkLst>
        </pc:spChg>
      </pc:sldChg>
      <pc:sldChg chg="addSp modSp">
        <pc:chgData name="Lucas Seers (2403791)" userId="S::2403791@student.uwtsd.ac.uk::6d790550-e6af-470b-b197-e22e74f8eeb2" providerId="AD" clId="Web-{C94F5242-3595-6C40-FD34-BD43420F11E7}" dt="2024-12-12T22:39:02.598" v="42" actId="20577"/>
        <pc:sldMkLst>
          <pc:docMk/>
          <pc:sldMk cId="3779582042" sldId="264"/>
        </pc:sldMkLst>
        <pc:spChg chg="mod">
          <ac:chgData name="Lucas Seers (2403791)" userId="S::2403791@student.uwtsd.ac.uk::6d790550-e6af-470b-b197-e22e74f8eeb2" providerId="AD" clId="Web-{C94F5242-3595-6C40-FD34-BD43420F11E7}" dt="2024-12-12T22:39:02.598" v="42" actId="20577"/>
          <ac:spMkLst>
            <pc:docMk/>
            <pc:sldMk cId="3779582042" sldId="264"/>
            <ac:spMk id="3" creationId="{745040E5-398F-F4CF-5446-48CDD6973275}"/>
          </ac:spMkLst>
        </pc:spChg>
        <pc:spChg chg="add mod">
          <ac:chgData name="Lucas Seers (2403791)" userId="S::2403791@student.uwtsd.ac.uk::6d790550-e6af-470b-b197-e22e74f8eeb2" providerId="AD" clId="Web-{C94F5242-3595-6C40-FD34-BD43420F11E7}" dt="2024-12-12T22:37:06.469" v="21" actId="1076"/>
          <ac:spMkLst>
            <pc:docMk/>
            <pc:sldMk cId="3779582042" sldId="264"/>
            <ac:spMk id="5" creationId="{D77FF5F7-CAD5-B9BE-DEB0-4DA7964ECA36}"/>
          </ac:spMkLst>
        </pc:spChg>
      </pc:sldChg>
    </pc:docChg>
  </pc:docChgLst>
  <pc:docChgLst>
    <pc:chgData clId="Web-{7AD426B7-BD54-A0E6-06E6-C03CBF54A8D1}"/>
    <pc:docChg chg="modSld sldOrd">
      <pc:chgData name="" userId="" providerId="" clId="Web-{7AD426B7-BD54-A0E6-06E6-C03CBF54A8D1}" dt="2024-12-12T22:23:40.511" v="202" actId="1076"/>
      <pc:docMkLst>
        <pc:docMk/>
      </pc:docMkLst>
      <pc:sldChg chg="modSp">
        <pc:chgData name="" userId="" providerId="" clId="Web-{7AD426B7-BD54-A0E6-06E6-C03CBF54A8D1}" dt="2024-12-12T21:47:10.346" v="0" actId="1076"/>
        <pc:sldMkLst>
          <pc:docMk/>
          <pc:sldMk cId="1105935470" sldId="257"/>
        </pc:sldMkLst>
        <pc:spChg chg="mod">
          <ac:chgData name="" userId="" providerId="" clId="Web-{7AD426B7-BD54-A0E6-06E6-C03CBF54A8D1}" dt="2024-12-12T21:47:10.346" v="0" actId="1076"/>
          <ac:spMkLst>
            <pc:docMk/>
            <pc:sldMk cId="1105935470" sldId="257"/>
            <ac:spMk id="3" creationId="{9D2C5CB0-023F-03F8-B7F1-E81215985B91}"/>
          </ac:spMkLst>
        </pc:spChg>
      </pc:sldChg>
      <pc:sldChg chg="modSp">
        <pc:chgData name="" userId="" providerId="" clId="Web-{7AD426B7-BD54-A0E6-06E6-C03CBF54A8D1}" dt="2024-12-12T22:14:43.256" v="183" actId="20577"/>
        <pc:sldMkLst>
          <pc:docMk/>
          <pc:sldMk cId="1014224863" sldId="260"/>
        </pc:sldMkLst>
        <pc:spChg chg="mod">
          <ac:chgData name="" userId="" providerId="" clId="Web-{7AD426B7-BD54-A0E6-06E6-C03CBF54A8D1}" dt="2024-12-12T22:14:43.256" v="183" actId="20577"/>
          <ac:spMkLst>
            <pc:docMk/>
            <pc:sldMk cId="1014224863" sldId="260"/>
            <ac:spMk id="5" creationId="{E0643097-ED66-89C0-6795-CCA376A37B69}"/>
          </ac:spMkLst>
        </pc:spChg>
        <pc:picChg chg="mod">
          <ac:chgData name="" userId="" providerId="" clId="Web-{7AD426B7-BD54-A0E6-06E6-C03CBF54A8D1}" dt="2024-12-12T22:09:45.417" v="50" actId="1076"/>
          <ac:picMkLst>
            <pc:docMk/>
            <pc:sldMk cId="1014224863" sldId="260"/>
            <ac:picMk id="4" creationId="{4875ADD5-F520-662F-8A48-5248019A10AD}"/>
          </ac:picMkLst>
        </pc:picChg>
      </pc:sldChg>
      <pc:sldChg chg="ord">
        <pc:chgData name="" userId="" providerId="" clId="Web-{7AD426B7-BD54-A0E6-06E6-C03CBF54A8D1}" dt="2024-12-12T22:23:16.057" v="201"/>
        <pc:sldMkLst>
          <pc:docMk/>
          <pc:sldMk cId="113947799" sldId="261"/>
        </pc:sldMkLst>
      </pc:sldChg>
      <pc:sldChg chg="modSp">
        <pc:chgData name="" userId="" providerId="" clId="Web-{7AD426B7-BD54-A0E6-06E6-C03CBF54A8D1}" dt="2024-12-12T22:23:40.511" v="202" actId="1076"/>
        <pc:sldMkLst>
          <pc:docMk/>
          <pc:sldMk cId="3779582042" sldId="264"/>
        </pc:sldMkLst>
        <pc:spChg chg="mod">
          <ac:chgData name="" userId="" providerId="" clId="Web-{7AD426B7-BD54-A0E6-06E6-C03CBF54A8D1}" dt="2024-12-12T22:23:40.511" v="202" actId="1076"/>
          <ac:spMkLst>
            <pc:docMk/>
            <pc:sldMk cId="3779582042" sldId="264"/>
            <ac:spMk id="2" creationId="{02E40650-D4CA-546C-0715-C22CCB6ACC83}"/>
          </ac:spMkLst>
        </pc:spChg>
        <pc:spChg chg="mod">
          <ac:chgData name="" userId="" providerId="" clId="Web-{7AD426B7-BD54-A0E6-06E6-C03CBF54A8D1}" dt="2024-12-12T22:22:43.791" v="200" actId="1076"/>
          <ac:spMkLst>
            <pc:docMk/>
            <pc:sldMk cId="3779582042" sldId="264"/>
            <ac:spMk id="3" creationId="{745040E5-398F-F4CF-5446-48CDD6973275}"/>
          </ac:spMkLst>
        </pc:spChg>
      </pc:sldChg>
    </pc:docChg>
  </pc:docChgLst>
  <pc:docChgLst>
    <pc:chgData name="Lucas Seers (2403791)" userId="S::2403791@student.uwtsd.ac.uk::6d790550-e6af-470b-b197-e22e74f8eeb2" providerId="AD" clId="Web-{E2EAC94E-A96A-61F0-B1CE-4096C698720A}"/>
    <pc:docChg chg="addSld delSld modSld">
      <pc:chgData name="Lucas Seers (2403791)" userId="S::2403791@student.uwtsd.ac.uk::6d790550-e6af-470b-b197-e22e74f8eeb2" providerId="AD" clId="Web-{E2EAC94E-A96A-61F0-B1CE-4096C698720A}" dt="2024-12-11T17:32:23.137" v="92" actId="20577"/>
      <pc:docMkLst>
        <pc:docMk/>
      </pc:docMkLst>
      <pc:sldChg chg="addSp modSp mod setBg setClrOvrMap">
        <pc:chgData name="Lucas Seers (2403791)" userId="S::2403791@student.uwtsd.ac.uk::6d790550-e6af-470b-b197-e22e74f8eeb2" providerId="AD" clId="Web-{E2EAC94E-A96A-61F0-B1CE-4096C698720A}" dt="2024-12-11T17:24:39.078" v="79" actId="20577"/>
        <pc:sldMkLst>
          <pc:docMk/>
          <pc:sldMk cId="109857222" sldId="256"/>
        </pc:sldMkLst>
        <pc:spChg chg="mod">
          <ac:chgData name="Lucas Seers (2403791)" userId="S::2403791@student.uwtsd.ac.uk::6d790550-e6af-470b-b197-e22e74f8eeb2" providerId="AD" clId="Web-{E2EAC94E-A96A-61F0-B1CE-4096C698720A}" dt="2024-12-11T17:23:51.044" v="63"/>
          <ac:spMkLst>
            <pc:docMk/>
            <pc:sldMk cId="109857222" sldId="256"/>
            <ac:spMk id="2" creationId="{00000000-0000-0000-0000-000000000000}"/>
          </ac:spMkLst>
        </pc:spChg>
        <pc:spChg chg="mod">
          <ac:chgData name="Lucas Seers (2403791)" userId="S::2403791@student.uwtsd.ac.uk::6d790550-e6af-470b-b197-e22e74f8eeb2" providerId="AD" clId="Web-{E2EAC94E-A96A-61F0-B1CE-4096C698720A}" dt="2024-12-11T17:24:39.078" v="79" actId="20577"/>
          <ac:spMkLst>
            <pc:docMk/>
            <pc:sldMk cId="109857222" sldId="256"/>
            <ac:spMk id="3" creationId="{00000000-0000-0000-0000-000000000000}"/>
          </ac:spMkLst>
        </pc:spChg>
        <pc:spChg chg="add">
          <ac:chgData name="Lucas Seers (2403791)" userId="S::2403791@student.uwtsd.ac.uk::6d790550-e6af-470b-b197-e22e74f8eeb2" providerId="AD" clId="Web-{E2EAC94E-A96A-61F0-B1CE-4096C698720A}" dt="2024-12-11T17:23:51.044" v="63"/>
          <ac:spMkLst>
            <pc:docMk/>
            <pc:sldMk cId="109857222" sldId="256"/>
            <ac:spMk id="9" creationId="{71B2258F-86CA-4D4D-8270-BC05FCDEBFB3}"/>
          </ac:spMkLst>
        </pc:spChg>
        <pc:picChg chg="add mod ord">
          <ac:chgData name="Lucas Seers (2403791)" userId="S::2403791@student.uwtsd.ac.uk::6d790550-e6af-470b-b197-e22e74f8eeb2" providerId="AD" clId="Web-{E2EAC94E-A96A-61F0-B1CE-4096C698720A}" dt="2024-12-11T17:23:51.044" v="63"/>
          <ac:picMkLst>
            <pc:docMk/>
            <pc:sldMk cId="109857222" sldId="256"/>
            <ac:picMk id="4" creationId="{7E223F3E-43CC-B3DC-8803-694C20E36181}"/>
          </ac:picMkLst>
        </pc:picChg>
      </pc:sldChg>
      <pc:sldChg chg="modSp new del">
        <pc:chgData name="Lucas Seers (2403791)" userId="S::2403791@student.uwtsd.ac.uk::6d790550-e6af-470b-b197-e22e74f8eeb2" providerId="AD" clId="Web-{E2EAC94E-A96A-61F0-B1CE-4096C698720A}" dt="2024-12-11T17:28:40.077" v="81"/>
        <pc:sldMkLst>
          <pc:docMk/>
          <pc:sldMk cId="3088270937" sldId="257"/>
        </pc:sldMkLst>
        <pc:spChg chg="mod">
          <ac:chgData name="Lucas Seers (2403791)" userId="S::2403791@student.uwtsd.ac.uk::6d790550-e6af-470b-b197-e22e74f8eeb2" providerId="AD" clId="Web-{E2EAC94E-A96A-61F0-B1CE-4096C698720A}" dt="2024-12-11T17:20:35.955" v="28" actId="20577"/>
          <ac:spMkLst>
            <pc:docMk/>
            <pc:sldMk cId="3088270937" sldId="257"/>
            <ac:spMk id="2" creationId="{8B2FE61D-DE38-2214-3053-4C71D87DE7D9}"/>
          </ac:spMkLst>
        </pc:spChg>
      </pc:sldChg>
      <pc:sldChg chg="modSp new del">
        <pc:chgData name="Lucas Seers (2403791)" userId="S::2403791@student.uwtsd.ac.uk::6d790550-e6af-470b-b197-e22e74f8eeb2" providerId="AD" clId="Web-{E2EAC94E-A96A-61F0-B1CE-4096C698720A}" dt="2024-12-11T17:28:42.749" v="82"/>
        <pc:sldMkLst>
          <pc:docMk/>
          <pc:sldMk cId="3454141279" sldId="258"/>
        </pc:sldMkLst>
        <pc:spChg chg="mod">
          <ac:chgData name="Lucas Seers (2403791)" userId="S::2403791@student.uwtsd.ac.uk::6d790550-e6af-470b-b197-e22e74f8eeb2" providerId="AD" clId="Web-{E2EAC94E-A96A-61F0-B1CE-4096C698720A}" dt="2024-12-11T17:21:00.487" v="37" actId="20577"/>
          <ac:spMkLst>
            <pc:docMk/>
            <pc:sldMk cId="3454141279" sldId="258"/>
            <ac:spMk id="2" creationId="{EEC3ECA5-9E5C-D6BF-BB8B-F9A709952766}"/>
          </ac:spMkLst>
        </pc:spChg>
      </pc:sldChg>
      <pc:sldChg chg="modSp new del">
        <pc:chgData name="Lucas Seers (2403791)" userId="S::2403791@student.uwtsd.ac.uk::6d790550-e6af-470b-b197-e22e74f8eeb2" providerId="AD" clId="Web-{E2EAC94E-A96A-61F0-B1CE-4096C698720A}" dt="2024-12-11T17:28:45.015" v="83"/>
        <pc:sldMkLst>
          <pc:docMk/>
          <pc:sldMk cId="1726705598" sldId="259"/>
        </pc:sldMkLst>
        <pc:spChg chg="mod">
          <ac:chgData name="Lucas Seers (2403791)" userId="S::2403791@student.uwtsd.ac.uk::6d790550-e6af-470b-b197-e22e74f8eeb2" providerId="AD" clId="Web-{E2EAC94E-A96A-61F0-B1CE-4096C698720A}" dt="2024-12-11T17:21:24.270" v="44" actId="20577"/>
          <ac:spMkLst>
            <pc:docMk/>
            <pc:sldMk cId="1726705598" sldId="259"/>
            <ac:spMk id="2" creationId="{B080F78C-6D9C-6FCB-64F6-B485A059CD86}"/>
          </ac:spMkLst>
        </pc:spChg>
      </pc:sldChg>
      <pc:sldChg chg="modSp new del">
        <pc:chgData name="Lucas Seers (2403791)" userId="S::2403791@student.uwtsd.ac.uk::6d790550-e6af-470b-b197-e22e74f8eeb2" providerId="AD" clId="Web-{E2EAC94E-A96A-61F0-B1CE-4096C698720A}" dt="2024-12-11T17:28:47.109" v="84"/>
        <pc:sldMkLst>
          <pc:docMk/>
          <pc:sldMk cId="3032205396" sldId="260"/>
        </pc:sldMkLst>
        <pc:spChg chg="mod">
          <ac:chgData name="Lucas Seers (2403791)" userId="S::2403791@student.uwtsd.ac.uk::6d790550-e6af-470b-b197-e22e74f8eeb2" providerId="AD" clId="Web-{E2EAC94E-A96A-61F0-B1CE-4096C698720A}" dt="2024-12-11T17:21:59.585" v="57" actId="20577"/>
          <ac:spMkLst>
            <pc:docMk/>
            <pc:sldMk cId="3032205396" sldId="260"/>
            <ac:spMk id="2" creationId="{30C15816-A6F0-ECB2-9DB6-F12D123DD1EC}"/>
          </ac:spMkLst>
        </pc:spChg>
      </pc:sldChg>
      <pc:sldChg chg="modSp new del">
        <pc:chgData name="Lucas Seers (2403791)" userId="S::2403791@student.uwtsd.ac.uk::6d790550-e6af-470b-b197-e22e74f8eeb2" providerId="AD" clId="Web-{E2EAC94E-A96A-61F0-B1CE-4096C698720A}" dt="2024-12-11T17:28:49.468" v="85"/>
        <pc:sldMkLst>
          <pc:docMk/>
          <pc:sldMk cId="3965375468" sldId="261"/>
        </pc:sldMkLst>
        <pc:spChg chg="mod">
          <ac:chgData name="Lucas Seers (2403791)" userId="S::2403791@student.uwtsd.ac.uk::6d790550-e6af-470b-b197-e22e74f8eeb2" providerId="AD" clId="Web-{E2EAC94E-A96A-61F0-B1CE-4096C698720A}" dt="2024-12-11T17:23:00.338" v="61" actId="20577"/>
          <ac:spMkLst>
            <pc:docMk/>
            <pc:sldMk cId="3965375468" sldId="261"/>
            <ac:spMk id="2" creationId="{62D254BE-AD16-6AB4-F09A-B802AB45819F}"/>
          </ac:spMkLst>
        </pc:spChg>
      </pc:sldChg>
      <pc:sldChg chg="modSp new">
        <pc:chgData name="Lucas Seers (2403791)" userId="S::2403791@student.uwtsd.ac.uk::6d790550-e6af-470b-b197-e22e74f8eeb2" providerId="AD" clId="Web-{E2EAC94E-A96A-61F0-B1CE-4096C698720A}" dt="2024-12-11T17:32:23.137" v="92" actId="20577"/>
        <pc:sldMkLst>
          <pc:docMk/>
          <pc:sldMk cId="3872475450" sldId="262"/>
        </pc:sldMkLst>
        <pc:spChg chg="mod">
          <ac:chgData name="Lucas Seers (2403791)" userId="S::2403791@student.uwtsd.ac.uk::6d790550-e6af-470b-b197-e22e74f8eeb2" providerId="AD" clId="Web-{E2EAC94E-A96A-61F0-B1CE-4096C698720A}" dt="2024-12-11T17:32:23.137" v="92" actId="20577"/>
          <ac:spMkLst>
            <pc:docMk/>
            <pc:sldMk cId="3872475450" sldId="262"/>
            <ac:spMk id="2" creationId="{F88AB9E4-3B8F-EEE2-0B94-8C6086551C6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12/12/2024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5.png"/><Relationship Id="rId4" Type="http://schemas.openxmlformats.org/officeDocument/2006/relationships/hyperlink" Target="https://youtube.com/watch?v=Yed_MwCHygA&amp;feature=shar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youtube.com/shorts/hSHGY-r8NEA?feature=shared"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johnmuirtrust.org/john-muir-award" TargetMode="External"/><Relationship Id="rId2" Type="http://schemas.openxmlformats.org/officeDocument/2006/relationships/hyperlink" Target="https://www.discovercarmarthenshire.com/places/coastal-villages/llansteffan/" TargetMode="External"/><Relationship Id="rId1" Type="http://schemas.openxmlformats.org/officeDocument/2006/relationships/slideLayout" Target="../slideLayouts/slideLayout2.xml"/><Relationship Id="rId4" Type="http://schemas.openxmlformats.org/officeDocument/2006/relationships/hyperlink" Target="https://www.sas.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39BCA50-5C8B-4034-853C-B29176644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CB018903-3549-4A3B-A9DF-B26757CAA9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1" name="Rectangle 20">
              <a:extLst>
                <a:ext uri="{FF2B5EF4-FFF2-40B4-BE49-F238E27FC236}">
                  <a16:creationId xmlns:a16="http://schemas.microsoft.com/office/drawing/2014/main" id="{9E5D3F77-D07F-4F7D-97A2-E366830206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C6F5A2D-56A0-4ED7-A3E2-3CF67608FC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4908A5A-37E7-26EF-B99B-7FA372CEAD2C}"/>
              </a:ext>
            </a:extLst>
          </p:cNvPr>
          <p:cNvSpPr>
            <a:spLocks noGrp="1"/>
          </p:cNvSpPr>
          <p:nvPr>
            <p:ph type="ctrTitle"/>
          </p:nvPr>
        </p:nvSpPr>
        <p:spPr>
          <a:xfrm>
            <a:off x="549277" y="458033"/>
            <a:ext cx="10988455" cy="694909"/>
          </a:xfrm>
        </p:spPr>
        <p:txBody>
          <a:bodyPr vert="horz" wrap="square" lIns="91440" tIns="45720" rIns="91440" bIns="45720" rtlCol="0" anchor="ctr">
            <a:noAutofit/>
          </a:bodyPr>
          <a:lstStyle/>
          <a:p>
            <a:pPr algn="l"/>
            <a:r>
              <a:rPr lang="en-US" sz="4000" dirty="0"/>
              <a:t>John Muir Award Project-</a:t>
            </a:r>
            <a:br>
              <a:rPr lang="en-US" sz="4000" dirty="0"/>
            </a:br>
            <a:r>
              <a:rPr lang="en-US" sz="4000" dirty="0"/>
              <a:t>Beach Cleanup 2024</a:t>
            </a:r>
          </a:p>
        </p:txBody>
      </p:sp>
      <p:sp>
        <p:nvSpPr>
          <p:cNvPr id="3" name="Subtitle 2">
            <a:extLst>
              <a:ext uri="{FF2B5EF4-FFF2-40B4-BE49-F238E27FC236}">
                <a16:creationId xmlns:a16="http://schemas.microsoft.com/office/drawing/2014/main" id="{9D53EEEE-48A3-01E7-236B-AD1915E645FF}"/>
              </a:ext>
            </a:extLst>
          </p:cNvPr>
          <p:cNvSpPr>
            <a:spLocks noGrp="1"/>
          </p:cNvSpPr>
          <p:nvPr>
            <p:ph type="subTitle" idx="1"/>
          </p:nvPr>
        </p:nvSpPr>
        <p:spPr>
          <a:xfrm>
            <a:off x="6383339" y="464372"/>
            <a:ext cx="5257798" cy="660181"/>
          </a:xfrm>
        </p:spPr>
        <p:txBody>
          <a:bodyPr wrap="square" anchor="ctr">
            <a:normAutofit/>
          </a:bodyPr>
          <a:lstStyle/>
          <a:p>
            <a:pPr algn="r"/>
            <a:endParaRPr lang="en-US" sz="2000">
              <a:solidFill>
                <a:schemeClr val="tx1">
                  <a:alpha val="60000"/>
                </a:schemeClr>
              </a:solidFill>
            </a:endParaRPr>
          </a:p>
        </p:txBody>
      </p:sp>
      <p:pic>
        <p:nvPicPr>
          <p:cNvPr id="5" name="Picture 4" descr="IMG_4684.jpg">
            <a:extLst>
              <a:ext uri="{FF2B5EF4-FFF2-40B4-BE49-F238E27FC236}">
                <a16:creationId xmlns:a16="http://schemas.microsoft.com/office/drawing/2014/main" id="{419E4D4F-A483-6660-DCF5-F9DED1F88825}"/>
              </a:ext>
            </a:extLst>
          </p:cNvPr>
          <p:cNvPicPr>
            <a:picLocks noChangeAspect="1"/>
          </p:cNvPicPr>
          <p:nvPr/>
        </p:nvPicPr>
        <p:blipFill>
          <a:blip r:embed="rId2"/>
          <a:srcRect r="719" b="1"/>
          <a:stretch/>
        </p:blipFill>
        <p:spPr>
          <a:xfrm rot="5400000">
            <a:off x="-30262" y="2138464"/>
            <a:ext cx="4752000" cy="3589750"/>
          </a:xfrm>
          <a:prstGeom prst="rect">
            <a:avLst/>
          </a:prstGeom>
          <a:effectLst>
            <a:outerShdw blurRad="508000" dist="101600" dir="5400000" algn="tl" rotWithShape="0">
              <a:prstClr val="black">
                <a:alpha val="10000"/>
              </a:prstClr>
            </a:outerShdw>
          </a:effectLst>
        </p:spPr>
      </p:pic>
      <p:pic>
        <p:nvPicPr>
          <p:cNvPr id="6" name="Picture 5" descr="IMG_4845.JPG">
            <a:extLst>
              <a:ext uri="{FF2B5EF4-FFF2-40B4-BE49-F238E27FC236}">
                <a16:creationId xmlns:a16="http://schemas.microsoft.com/office/drawing/2014/main" id="{DD573E3C-F574-791A-64A8-7C151759A5BB}"/>
              </a:ext>
            </a:extLst>
          </p:cNvPr>
          <p:cNvPicPr>
            <a:picLocks noChangeAspect="1"/>
          </p:cNvPicPr>
          <p:nvPr/>
        </p:nvPicPr>
        <p:blipFill>
          <a:blip r:embed="rId3"/>
          <a:srcRect b="109"/>
          <a:stretch/>
        </p:blipFill>
        <p:spPr>
          <a:xfrm>
            <a:off x="4322198" y="1557339"/>
            <a:ext cx="3567884" cy="4752000"/>
          </a:xfrm>
          <a:prstGeom prst="rect">
            <a:avLst/>
          </a:prstGeom>
          <a:effectLst>
            <a:outerShdw blurRad="508000" dist="101600" dir="5400000" algn="tl" rotWithShape="0">
              <a:prstClr val="black">
                <a:alpha val="10000"/>
              </a:prstClr>
            </a:outerShdw>
          </a:effectLst>
        </p:spPr>
      </p:pic>
      <p:pic>
        <p:nvPicPr>
          <p:cNvPr id="4" name="Picture 3" descr="IMG_4682.jpg">
            <a:extLst>
              <a:ext uri="{FF2B5EF4-FFF2-40B4-BE49-F238E27FC236}">
                <a16:creationId xmlns:a16="http://schemas.microsoft.com/office/drawing/2014/main" id="{2A9FB4BB-F6EF-66F5-3AFD-59C73AECDC08}"/>
              </a:ext>
            </a:extLst>
          </p:cNvPr>
          <p:cNvPicPr>
            <a:picLocks noChangeAspect="1"/>
          </p:cNvPicPr>
          <p:nvPr/>
        </p:nvPicPr>
        <p:blipFill>
          <a:blip r:embed="rId4"/>
          <a:srcRect r="101"/>
          <a:stretch/>
        </p:blipFill>
        <p:spPr>
          <a:xfrm rot="5400000">
            <a:off x="7477882" y="2149539"/>
            <a:ext cx="4752000" cy="3567600"/>
          </a:xfrm>
          <a:prstGeom prst="rect">
            <a:avLst/>
          </a:prstGeom>
          <a:effectLst>
            <a:outerShdw blurRad="508000" dist="101600" dir="5400000" algn="tl" rotWithShape="0">
              <a:prstClr val="black">
                <a:alpha val="10000"/>
              </a:prstClr>
            </a:outerShdw>
          </a:effectLst>
        </p:spPr>
      </p:pic>
    </p:spTree>
    <p:extLst>
      <p:ext uri="{BB962C8B-B14F-4D97-AF65-F5344CB8AC3E}">
        <p14:creationId xmlns:p14="http://schemas.microsoft.com/office/powerpoint/2010/main" val="108755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EE2DAB-7C37-3789-A9D9-B400279B8231}"/>
              </a:ext>
            </a:extLst>
          </p:cNvPr>
          <p:cNvSpPr>
            <a:spLocks noGrp="1"/>
          </p:cNvSpPr>
          <p:nvPr>
            <p:ph type="title"/>
          </p:nvPr>
        </p:nvSpPr>
        <p:spPr>
          <a:xfrm>
            <a:off x="572493" y="238539"/>
            <a:ext cx="11018520" cy="1434415"/>
          </a:xfrm>
        </p:spPr>
        <p:txBody>
          <a:bodyPr anchor="b">
            <a:normAutofit/>
          </a:bodyPr>
          <a:lstStyle/>
          <a:p>
            <a:r>
              <a:rPr lang="en-US" sz="5400"/>
              <a:t>What is the John Muir Award?</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2C5CB0-023F-03F8-B7F1-E81215985B91}"/>
              </a:ext>
            </a:extLst>
          </p:cNvPr>
          <p:cNvSpPr>
            <a:spLocks noGrp="1"/>
          </p:cNvSpPr>
          <p:nvPr>
            <p:ph idx="1"/>
          </p:nvPr>
        </p:nvSpPr>
        <p:spPr>
          <a:xfrm>
            <a:off x="582931" y="2144385"/>
            <a:ext cx="6713552" cy="4119172"/>
          </a:xfrm>
        </p:spPr>
        <p:txBody>
          <a:bodyPr vert="horz" lIns="91440" tIns="45720" rIns="91440" bIns="45720" rtlCol="0" anchor="t">
            <a:noAutofit/>
          </a:bodyPr>
          <a:lstStyle/>
          <a:p>
            <a:pPr marL="0" indent="0">
              <a:buNone/>
            </a:pPr>
            <a:r>
              <a:rPr lang="en-US" sz="2200" dirty="0">
                <a:latin typeface="Arial"/>
                <a:cs typeface="Arial"/>
              </a:rPr>
              <a:t>This award encourages people to connect with nature and care for wild places. The John Muir Award consist of four requirements for it to be completed.</a:t>
            </a:r>
          </a:p>
          <a:p>
            <a:pPr marL="0" indent="0">
              <a:buNone/>
            </a:pPr>
            <a:r>
              <a:rPr lang="en-US" sz="2200" dirty="0">
                <a:latin typeface="Arial"/>
                <a:cs typeface="Arial"/>
              </a:rPr>
              <a:t>Discover a wild place- find a place with natural character such as a beach</a:t>
            </a:r>
          </a:p>
          <a:p>
            <a:pPr marL="0" indent="0">
              <a:buNone/>
            </a:pPr>
            <a:r>
              <a:rPr lang="en-US" sz="2200" dirty="0">
                <a:latin typeface="Arial"/>
                <a:cs typeface="Arial"/>
              </a:rPr>
              <a:t>Explore its wildness- experience this place by learning about it and enjoying time while your there</a:t>
            </a:r>
          </a:p>
          <a:p>
            <a:pPr marL="0" indent="0">
              <a:buNone/>
            </a:pPr>
            <a:r>
              <a:rPr lang="en-US" sz="2200" dirty="0">
                <a:latin typeface="Arial"/>
                <a:cs typeface="Arial"/>
              </a:rPr>
              <a:t>Conserve- take action practically to help the place and its wildlife</a:t>
            </a:r>
          </a:p>
          <a:p>
            <a:pPr marL="0" indent="0">
              <a:buNone/>
            </a:pPr>
            <a:r>
              <a:rPr lang="en-US" sz="2200" dirty="0">
                <a:latin typeface="Arial"/>
                <a:cs typeface="Arial"/>
              </a:rPr>
              <a:t>Share your experiences- share what you have learned and discovered </a:t>
            </a:r>
            <a:r>
              <a:rPr lang="en-US" sz="2200" dirty="0">
                <a:latin typeface="Arial"/>
                <a:cs typeface="Times New Roman"/>
              </a:rPr>
              <a:t>(John Muir Trust, 2019).</a:t>
            </a:r>
          </a:p>
        </p:txBody>
      </p:sp>
      <p:pic>
        <p:nvPicPr>
          <p:cNvPr id="4" name="Picture 3" descr="Watchtree Nature Reserve | John Muir Award">
            <a:extLst>
              <a:ext uri="{FF2B5EF4-FFF2-40B4-BE49-F238E27FC236}">
                <a16:creationId xmlns:a16="http://schemas.microsoft.com/office/drawing/2014/main" id="{5E997962-58D1-625D-9F35-897318691CEA}"/>
              </a:ext>
            </a:extLst>
          </p:cNvPr>
          <p:cNvPicPr>
            <a:picLocks noChangeAspect="1"/>
          </p:cNvPicPr>
          <p:nvPr/>
        </p:nvPicPr>
        <p:blipFill>
          <a:blip r:embed="rId2"/>
          <a:srcRect r="3792" b="-3"/>
          <a:stretch/>
        </p:blipFill>
        <p:spPr>
          <a:xfrm>
            <a:off x="7675658" y="2093976"/>
            <a:ext cx="3941064" cy="4096512"/>
          </a:xfrm>
          <a:prstGeom prst="rect">
            <a:avLst/>
          </a:prstGeom>
        </p:spPr>
      </p:pic>
    </p:spTree>
    <p:extLst>
      <p:ext uri="{BB962C8B-B14F-4D97-AF65-F5344CB8AC3E}">
        <p14:creationId xmlns:p14="http://schemas.microsoft.com/office/powerpoint/2010/main" val="11059354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435C3C-14DF-2E7C-4EAC-303DEF1B8D2B}"/>
              </a:ext>
            </a:extLst>
          </p:cNvPr>
          <p:cNvSpPr>
            <a:spLocks noGrp="1"/>
          </p:cNvSpPr>
          <p:nvPr>
            <p:ph type="title"/>
          </p:nvPr>
        </p:nvSpPr>
        <p:spPr>
          <a:xfrm>
            <a:off x="572493" y="238539"/>
            <a:ext cx="11018520" cy="1434415"/>
          </a:xfrm>
        </p:spPr>
        <p:txBody>
          <a:bodyPr anchor="b">
            <a:normAutofit/>
          </a:bodyPr>
          <a:lstStyle/>
          <a:p>
            <a:r>
              <a:rPr lang="en-US" sz="5000"/>
              <a:t>Discover A Wild Place- Llansteffan Beach</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CC742A-FA9D-E6FA-F2C6-BC83462A5B4E}"/>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1700">
                <a:latin typeface="Arial"/>
                <a:cs typeface="Arial"/>
              </a:rPr>
              <a:t>Llansteffan is a beautiful sandy beach and is known as a tidal estuary. It is a coastal gem in Carmarthenshire, South Wales. Personally, I have grown to love this specific beach because of its rich historic past and the natural beauty of its surroundings. </a:t>
            </a:r>
            <a:r>
              <a:rPr lang="en-US" sz="1700">
                <a:latin typeface="Arial"/>
                <a:cs typeface="Segoe UI"/>
              </a:rPr>
              <a:t>The beach is overlooked by the impressive 12th-century Norman castle that stands proudly on the headland. This strategic location has been important since prehistoric times, with the castle controlling a crucial river crossing between Llansteffan and Ferryside. In the mid-19th century, the beach became a fashionable holiday destination when Victorian tourists began arriving via the newly-opened Great Western Railway. What makes Llansteffan Beach truly special is its blend of natural beauty, historical significance, and peaceful atmosphere </a:t>
            </a:r>
            <a:r>
              <a:rPr lang="en-US" sz="1700">
                <a:latin typeface="Arial"/>
                <a:cs typeface="Times New Roman"/>
              </a:rPr>
              <a:t>(Discover Carmarthenshire, 2019). I picked this specific place for my beach clean because I want other people to experience this beach the same way I have by being overwhelmed by its amazing natural surroundings not to be disgusted by any litter being left on the beach destroying the wildlife.</a:t>
            </a:r>
            <a:endParaRPr lang="en-US" sz="1700">
              <a:latin typeface="Arial"/>
              <a:cs typeface="Segoe UI"/>
            </a:endParaRPr>
          </a:p>
        </p:txBody>
      </p:sp>
      <p:pic>
        <p:nvPicPr>
          <p:cNvPr id="5" name="Picture 4" descr="IMG_4684.jpg">
            <a:extLst>
              <a:ext uri="{FF2B5EF4-FFF2-40B4-BE49-F238E27FC236}">
                <a16:creationId xmlns:a16="http://schemas.microsoft.com/office/drawing/2014/main" id="{FD7C8B99-8196-5B5D-2492-DB14758A5895}"/>
              </a:ext>
            </a:extLst>
          </p:cNvPr>
          <p:cNvPicPr>
            <a:picLocks noChangeAspect="1"/>
          </p:cNvPicPr>
          <p:nvPr/>
        </p:nvPicPr>
        <p:blipFill>
          <a:blip r:embed="rId2"/>
          <a:srcRect l="6733" r="15309" b="1"/>
          <a:stretch/>
        </p:blipFill>
        <p:spPr>
          <a:xfrm rot="5400000">
            <a:off x="7597934" y="2171700"/>
            <a:ext cx="4096512" cy="3941064"/>
          </a:xfrm>
          <a:prstGeom prst="rect">
            <a:avLst/>
          </a:prstGeom>
        </p:spPr>
      </p:pic>
    </p:spTree>
    <p:extLst>
      <p:ext uri="{BB962C8B-B14F-4D97-AF65-F5344CB8AC3E}">
        <p14:creationId xmlns:p14="http://schemas.microsoft.com/office/powerpoint/2010/main" val="1429221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60125-7056-ADBB-8D99-66FD33B61C25}"/>
              </a:ext>
            </a:extLst>
          </p:cNvPr>
          <p:cNvSpPr>
            <a:spLocks noGrp="1"/>
          </p:cNvSpPr>
          <p:nvPr>
            <p:ph type="title"/>
          </p:nvPr>
        </p:nvSpPr>
        <p:spPr/>
        <p:txBody>
          <a:bodyPr/>
          <a:lstStyle/>
          <a:p>
            <a:r>
              <a:rPr lang="en-US" dirty="0"/>
              <a:t>Explore its Wildness</a:t>
            </a:r>
          </a:p>
        </p:txBody>
      </p:sp>
      <p:sp>
        <p:nvSpPr>
          <p:cNvPr id="3" name="Content Placeholder 2">
            <a:extLst>
              <a:ext uri="{FF2B5EF4-FFF2-40B4-BE49-F238E27FC236}">
                <a16:creationId xmlns:a16="http://schemas.microsoft.com/office/drawing/2014/main" id="{2C03FC86-AEBB-5452-4B77-F76D4DC61DA2}"/>
              </a:ext>
            </a:extLst>
          </p:cNvPr>
          <p:cNvSpPr>
            <a:spLocks noGrp="1"/>
          </p:cNvSpPr>
          <p:nvPr>
            <p:ph idx="1"/>
          </p:nvPr>
        </p:nvSpPr>
        <p:spPr>
          <a:xfrm>
            <a:off x="8848969" y="5362087"/>
            <a:ext cx="2397370" cy="951646"/>
          </a:xfrm>
        </p:spPr>
        <p:txBody>
          <a:bodyPr vert="horz" lIns="91440" tIns="45720" rIns="91440" bIns="45720" rtlCol="0" anchor="t">
            <a:normAutofit/>
          </a:bodyPr>
          <a:lstStyle/>
          <a:p>
            <a:pPr marL="0" indent="0">
              <a:buNone/>
            </a:pPr>
            <a:r>
              <a:rPr lang="en-US" sz="1600" dirty="0">
                <a:latin typeface="Arial"/>
                <a:ea typeface="+mn-lt"/>
                <a:cs typeface="+mn-lt"/>
                <a:hlinkClick r:id="rId4"/>
              </a:rPr>
              <a:t>https://youtube.com/watch?v=Yed_MwCHygA&amp;feature=shared</a:t>
            </a:r>
            <a:endParaRPr lang="en-US" sz="1600" dirty="0">
              <a:latin typeface="Arial"/>
            </a:endParaRPr>
          </a:p>
        </p:txBody>
      </p:sp>
      <p:pic>
        <p:nvPicPr>
          <p:cNvPr id="4" name="f40563f6-35df-427c-8675-d8716f0f2b86">
            <a:hlinkClick r:id="" action="ppaction://media"/>
            <a:extLst>
              <a:ext uri="{FF2B5EF4-FFF2-40B4-BE49-F238E27FC236}">
                <a16:creationId xmlns:a16="http://schemas.microsoft.com/office/drawing/2014/main" id="{4875ADD5-F520-662F-8A48-5248019A10AD}"/>
              </a:ext>
            </a:extLst>
          </p:cNvPr>
          <p:cNvPicPr>
            <a:picLocks noChangeAspect="1"/>
          </p:cNvPicPr>
          <p:nvPr>
            <a:videoFile r:link="rId1"/>
            <p:extLst>
              <p:ext uri="{DAA4B4D4-6D71-4841-9C94-3DE7FCFB9230}">
                <p14:media xmlns:p14="http://schemas.microsoft.com/office/powerpoint/2010/main" r:embed="rId2">
                  <p14:trim st="6265"/>
                </p14:media>
              </p:ext>
            </p:extLst>
          </p:nvPr>
        </p:nvPicPr>
        <p:blipFill>
          <a:blip r:embed="rId5"/>
          <a:stretch>
            <a:fillRect/>
          </a:stretch>
        </p:blipFill>
        <p:spPr>
          <a:xfrm>
            <a:off x="5406168" y="1219659"/>
            <a:ext cx="6774646" cy="3821322"/>
          </a:xfrm>
          <a:prstGeom prst="rect">
            <a:avLst/>
          </a:prstGeom>
        </p:spPr>
      </p:pic>
      <p:sp>
        <p:nvSpPr>
          <p:cNvPr id="5" name="TextBox 4">
            <a:extLst>
              <a:ext uri="{FF2B5EF4-FFF2-40B4-BE49-F238E27FC236}">
                <a16:creationId xmlns:a16="http://schemas.microsoft.com/office/drawing/2014/main" id="{E0643097-ED66-89C0-6795-CCA376A37B69}"/>
              </a:ext>
            </a:extLst>
          </p:cNvPr>
          <p:cNvSpPr txBox="1"/>
          <p:nvPr/>
        </p:nvSpPr>
        <p:spPr>
          <a:xfrm>
            <a:off x="300033" y="1296701"/>
            <a:ext cx="5091082"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ea typeface="+mn-lt"/>
                <a:cs typeface="+mn-lt"/>
              </a:rPr>
              <a:t>I was amazed by the variety of natural features that this stunning place had to offer when I visited Llansteffan. Llansteffan, tucked away on the picturesque Carmarthenshire coast, is home to a stunning beach, small woods , and a medieval castle from the 12th century, all of which have their own beautiful environments and fascinating histories. The beach is the ideal location for leisure and exploration because of its sandy shores and spectacular views of Carmarthen Bay. I started a long tour of the area in order to fully immerse myself in this natural place and comprehend its historical significance. This made it possible for me to enjoy the tranquil surroundings and all elements of the wildlife that lives there. While at the beach, we also captured stunning drone footage to showcase Llansteffan's natural beauty from above. The mixture of history and natural beauty  makes this place perfect. Llansteffan has a variety of wildlife to embrace from different types of birds depending on </a:t>
            </a:r>
            <a:r>
              <a:rPr lang="en-US" sz="1600">
                <a:latin typeface="Arial"/>
                <a:ea typeface="+mn-lt"/>
                <a:cs typeface="+mn-lt"/>
              </a:rPr>
              <a:t>the season and also various flora that grows in the castle woods such as bluebells.</a:t>
            </a:r>
            <a:endParaRPr lang="en-US" sz="1600" dirty="0">
              <a:latin typeface="Arial"/>
            </a:endParaRPr>
          </a:p>
        </p:txBody>
      </p:sp>
    </p:spTree>
    <p:extLst>
      <p:ext uri="{BB962C8B-B14F-4D97-AF65-F5344CB8AC3E}">
        <p14:creationId xmlns:p14="http://schemas.microsoft.com/office/powerpoint/2010/main" val="101422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E40650-D4CA-546C-0715-C22CCB6ACC83}"/>
              </a:ext>
            </a:extLst>
          </p:cNvPr>
          <p:cNvSpPr>
            <a:spLocks noGrp="1"/>
          </p:cNvSpPr>
          <p:nvPr>
            <p:ph type="title"/>
          </p:nvPr>
        </p:nvSpPr>
        <p:spPr>
          <a:xfrm>
            <a:off x="2934097" y="3997091"/>
            <a:ext cx="4766330" cy="1454051"/>
          </a:xfrm>
        </p:spPr>
        <p:txBody>
          <a:bodyPr>
            <a:normAutofit/>
          </a:bodyPr>
          <a:lstStyle/>
          <a:p>
            <a:endParaRPr lang="en-US" sz="3600" dirty="0">
              <a:solidFill>
                <a:schemeClr val="tx2"/>
              </a:solidFill>
            </a:endParaRPr>
          </a:p>
        </p:txBody>
      </p:sp>
      <p:sp>
        <p:nvSpPr>
          <p:cNvPr id="3" name="Content Placeholder 2">
            <a:extLst>
              <a:ext uri="{FF2B5EF4-FFF2-40B4-BE49-F238E27FC236}">
                <a16:creationId xmlns:a16="http://schemas.microsoft.com/office/drawing/2014/main" id="{745040E5-398F-F4CF-5446-48CDD6973275}"/>
              </a:ext>
            </a:extLst>
          </p:cNvPr>
          <p:cNvSpPr>
            <a:spLocks noGrp="1"/>
          </p:cNvSpPr>
          <p:nvPr>
            <p:ph idx="1"/>
          </p:nvPr>
        </p:nvSpPr>
        <p:spPr>
          <a:xfrm>
            <a:off x="102626" y="846027"/>
            <a:ext cx="11978852" cy="6015256"/>
          </a:xfrm>
        </p:spPr>
        <p:txBody>
          <a:bodyPr vert="horz" lIns="91440" tIns="45720" rIns="91440" bIns="45720" rtlCol="0" anchor="t">
            <a:noAutofit/>
          </a:bodyPr>
          <a:lstStyle/>
          <a:p>
            <a:pPr>
              <a:buNone/>
            </a:pPr>
            <a:r>
              <a:rPr lang="en-US" sz="1400" dirty="0">
                <a:latin typeface="Arial"/>
                <a:ea typeface="+mn-lt"/>
                <a:cs typeface="+mn-lt"/>
              </a:rPr>
              <a:t>My first encounter with this hidden coastal gem was a profound experience of discovering a secluded location that remained largely untouched by mass tourism. </a:t>
            </a:r>
            <a:r>
              <a:rPr lang="en-US" sz="1400" err="1">
                <a:latin typeface="Arial"/>
                <a:ea typeface="+mn-lt"/>
                <a:cs typeface="+mn-lt"/>
              </a:rPr>
              <a:t>Recognising</a:t>
            </a:r>
            <a:r>
              <a:rPr lang="en-US" sz="1400" dirty="0">
                <a:latin typeface="Arial"/>
                <a:ea typeface="+mn-lt"/>
                <a:cs typeface="+mn-lt"/>
              </a:rPr>
              <a:t> the importance of preserving such a beautiful environment, we took proactive steps to protect and maintain the beach's natural integrity through a dedicated beach clean initiative.</a:t>
            </a:r>
            <a:endParaRPr lang="en-US" sz="1400" dirty="0">
              <a:latin typeface="Arial"/>
              <a:cs typeface="Arial"/>
            </a:endParaRPr>
          </a:p>
          <a:p>
            <a:pPr>
              <a:buNone/>
            </a:pPr>
            <a:r>
              <a:rPr lang="en-US" sz="1400" dirty="0">
                <a:latin typeface="Arial"/>
                <a:cs typeface="Arial"/>
              </a:rPr>
              <a:t>Beach Clean Collaboration</a:t>
            </a:r>
          </a:p>
          <a:p>
            <a:pPr>
              <a:buNone/>
            </a:pPr>
            <a:r>
              <a:rPr lang="en-US" sz="1400" dirty="0">
                <a:latin typeface="Arial"/>
                <a:ea typeface="+mn-lt"/>
                <a:cs typeface="+mn-lt"/>
              </a:rPr>
              <a:t>We partnered with Surfers Against Sewage, a prominent UK marine conservation charity, to support our environmental efforts. The </a:t>
            </a:r>
            <a:r>
              <a:rPr lang="en-US" sz="1400" err="1">
                <a:latin typeface="Arial"/>
                <a:ea typeface="+mn-lt"/>
                <a:cs typeface="+mn-lt"/>
              </a:rPr>
              <a:t>organisation</a:t>
            </a:r>
            <a:r>
              <a:rPr lang="en-US" sz="1400" dirty="0">
                <a:latin typeface="Arial"/>
                <a:ea typeface="+mn-lt"/>
                <a:cs typeface="+mn-lt"/>
              </a:rPr>
              <a:t> provided essential cleaning equipment, including:</a:t>
            </a:r>
            <a:endParaRPr lang="en-US" sz="1400" dirty="0">
              <a:latin typeface="Arial"/>
              <a:cs typeface="Arial"/>
            </a:endParaRPr>
          </a:p>
          <a:p>
            <a:pPr>
              <a:buFont typeface="Arial"/>
              <a:buChar char="•"/>
            </a:pPr>
            <a:r>
              <a:rPr lang="en-US" sz="1400" dirty="0">
                <a:latin typeface="Arial"/>
                <a:ea typeface="+mn-lt"/>
                <a:cs typeface="+mn-lt"/>
              </a:rPr>
              <a:t>Protective gloves</a:t>
            </a:r>
            <a:endParaRPr lang="en-US" sz="1400" dirty="0">
              <a:latin typeface="Arial"/>
              <a:cs typeface="Arial"/>
            </a:endParaRPr>
          </a:p>
          <a:p>
            <a:pPr>
              <a:buFont typeface="Arial"/>
              <a:buChar char="•"/>
            </a:pPr>
            <a:r>
              <a:rPr lang="en-US" sz="1400" dirty="0">
                <a:latin typeface="Arial"/>
                <a:ea typeface="+mn-lt"/>
                <a:cs typeface="+mn-lt"/>
              </a:rPr>
              <a:t>Litter collection bags</a:t>
            </a:r>
            <a:endParaRPr lang="en-US" sz="1400" dirty="0">
              <a:latin typeface="Arial"/>
              <a:cs typeface="Arial"/>
            </a:endParaRPr>
          </a:p>
          <a:p>
            <a:pPr>
              <a:buFont typeface="Arial"/>
              <a:buChar char="•"/>
            </a:pPr>
            <a:r>
              <a:rPr lang="en-US" sz="1400" dirty="0">
                <a:latin typeface="Arial"/>
                <a:ea typeface="+mn-lt"/>
                <a:cs typeface="+mn-lt"/>
              </a:rPr>
              <a:t>Safety guidance for beach cleaning</a:t>
            </a:r>
            <a:endParaRPr lang="en-US" sz="1400" dirty="0">
              <a:latin typeface="Arial"/>
              <a:cs typeface="Arial"/>
            </a:endParaRPr>
          </a:p>
          <a:p>
            <a:pPr indent="0">
              <a:buNone/>
            </a:pPr>
            <a:r>
              <a:rPr lang="en-US" sz="1400" dirty="0">
                <a:latin typeface="Arial"/>
                <a:cs typeface="Arial"/>
              </a:rPr>
              <a:t>Waste Collection Findings</a:t>
            </a:r>
          </a:p>
          <a:p>
            <a:pPr>
              <a:buNone/>
            </a:pPr>
            <a:r>
              <a:rPr lang="en-US" sz="1400" dirty="0">
                <a:latin typeface="Arial"/>
                <a:ea typeface="+mn-lt"/>
                <a:cs typeface="+mn-lt"/>
              </a:rPr>
              <a:t>During our beach clean, we discovered a concerning variety of discarded items that had washed ashore, including:</a:t>
            </a:r>
            <a:endParaRPr lang="en-US" sz="1400" dirty="0">
              <a:latin typeface="Arial"/>
              <a:cs typeface="Arial"/>
            </a:endParaRPr>
          </a:p>
          <a:p>
            <a:pPr>
              <a:buFont typeface="Arial"/>
              <a:buChar char="•"/>
            </a:pPr>
            <a:r>
              <a:rPr lang="en-US" sz="1400" dirty="0">
                <a:latin typeface="Arial"/>
                <a:ea typeface="+mn-lt"/>
                <a:cs typeface="+mn-lt"/>
              </a:rPr>
              <a:t>Glass fragments</a:t>
            </a:r>
            <a:endParaRPr lang="en-US" sz="1400" dirty="0">
              <a:latin typeface="Arial"/>
              <a:cs typeface="Arial"/>
            </a:endParaRPr>
          </a:p>
          <a:p>
            <a:pPr>
              <a:buFont typeface="Arial"/>
              <a:buChar char="•"/>
            </a:pPr>
            <a:r>
              <a:rPr lang="en-US" sz="1400" dirty="0">
                <a:latin typeface="Arial"/>
                <a:ea typeface="+mn-lt"/>
                <a:cs typeface="+mn-lt"/>
              </a:rPr>
              <a:t>General rubbish</a:t>
            </a:r>
            <a:endParaRPr lang="en-US" sz="1400" dirty="0">
              <a:latin typeface="Arial"/>
              <a:cs typeface="Arial"/>
            </a:endParaRPr>
          </a:p>
          <a:p>
            <a:pPr>
              <a:buFont typeface="Arial"/>
              <a:buChar char="•"/>
            </a:pPr>
            <a:r>
              <a:rPr lang="en-US" sz="1400" dirty="0">
                <a:latin typeface="Arial"/>
                <a:ea typeface="+mn-lt"/>
                <a:cs typeface="+mn-lt"/>
              </a:rPr>
              <a:t>Abandoned fishing ropes                            </a:t>
            </a:r>
            <a:r>
              <a:rPr lang="en-US" sz="1800" dirty="0">
                <a:latin typeface="Aptos"/>
                <a:ea typeface="+mn-lt"/>
                <a:cs typeface="+mn-lt"/>
                <a:hlinkClick r:id="rId2"/>
              </a:rPr>
              <a:t>https://youtube.com/shorts/hSHGY-r8NEA?feature=shared</a:t>
            </a:r>
            <a:endParaRPr lang="en-US" sz="1400" dirty="0">
              <a:latin typeface="Arial"/>
              <a:cs typeface="Arial"/>
            </a:endParaRPr>
          </a:p>
          <a:p>
            <a:pPr>
              <a:buFont typeface="Arial"/>
              <a:buChar char="•"/>
            </a:pPr>
            <a:r>
              <a:rPr lang="en-US" sz="1400" dirty="0">
                <a:latin typeface="Arial"/>
                <a:ea typeface="+mn-lt"/>
                <a:cs typeface="+mn-lt"/>
              </a:rPr>
              <a:t>Hazardous batteries</a:t>
            </a:r>
            <a:endParaRPr lang="en-US" sz="1400" dirty="0">
              <a:latin typeface="Arial"/>
              <a:cs typeface="Arial"/>
            </a:endParaRPr>
          </a:p>
          <a:p>
            <a:pPr indent="0">
              <a:buNone/>
            </a:pPr>
            <a:r>
              <a:rPr lang="en-US" sz="1400" dirty="0">
                <a:latin typeface="Arial"/>
                <a:cs typeface="Arial"/>
              </a:rPr>
              <a:t>Environmental Impact</a:t>
            </a:r>
          </a:p>
          <a:p>
            <a:pPr marL="0" indent="0">
              <a:buNone/>
            </a:pPr>
            <a:r>
              <a:rPr lang="en-US" sz="1400" dirty="0">
                <a:latin typeface="Arial"/>
                <a:ea typeface="+mn-lt"/>
                <a:cs typeface="+mn-lt"/>
              </a:rPr>
              <a:t>These collected items pose significant risks to local wildlife and beach visitors. By removing such debris, we prevented potential harm to marine ecosystems and maintained the beach's natural beauty. Our efforts contribute to keeping the environment healthy and preventing the area from becoming an unintended waste site.</a:t>
            </a:r>
            <a:endParaRPr lang="en-US" sz="1400" dirty="0">
              <a:latin typeface="Arial"/>
            </a:endParaRP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Surfers Against Sewage - UK charity ...">
            <a:extLst>
              <a:ext uri="{FF2B5EF4-FFF2-40B4-BE49-F238E27FC236}">
                <a16:creationId xmlns:a16="http://schemas.microsoft.com/office/drawing/2014/main" id="{FAF38D9C-40E8-C0EB-A083-7AA21F548BBA}"/>
              </a:ext>
            </a:extLst>
          </p:cNvPr>
          <p:cNvPicPr>
            <a:picLocks noChangeAspect="1"/>
          </p:cNvPicPr>
          <p:nvPr/>
        </p:nvPicPr>
        <p:blipFill>
          <a:blip r:embed="rId3"/>
          <a:stretch>
            <a:fillRect/>
          </a:stretch>
        </p:blipFill>
        <p:spPr>
          <a:xfrm>
            <a:off x="7708392" y="3079828"/>
            <a:ext cx="4142232" cy="1621888"/>
          </a:xfrm>
          <a:prstGeom prst="rect">
            <a:avLst/>
          </a:prstGeom>
        </p:spPr>
      </p:pic>
      <p:sp>
        <p:nvSpPr>
          <p:cNvPr id="5" name="TextBox 4">
            <a:extLst>
              <a:ext uri="{FF2B5EF4-FFF2-40B4-BE49-F238E27FC236}">
                <a16:creationId xmlns:a16="http://schemas.microsoft.com/office/drawing/2014/main" id="{D77FF5F7-CAD5-B9BE-DEB0-4DA7964ECA36}"/>
              </a:ext>
            </a:extLst>
          </p:cNvPr>
          <p:cNvSpPr txBox="1"/>
          <p:nvPr/>
        </p:nvSpPr>
        <p:spPr>
          <a:xfrm>
            <a:off x="219681" y="161084"/>
            <a:ext cx="356434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400" dirty="0">
                <a:latin typeface="Arial"/>
                <a:cs typeface="Arial"/>
              </a:rPr>
              <a:t>Conserve</a:t>
            </a:r>
          </a:p>
        </p:txBody>
      </p:sp>
    </p:spTree>
    <p:extLst>
      <p:ext uri="{BB962C8B-B14F-4D97-AF65-F5344CB8AC3E}">
        <p14:creationId xmlns:p14="http://schemas.microsoft.com/office/powerpoint/2010/main" val="37795820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263C44-6D7D-9BC9-6CAC-47D65E5FB15A}"/>
              </a:ext>
            </a:extLst>
          </p:cNvPr>
          <p:cNvSpPr>
            <a:spLocks noGrp="1"/>
          </p:cNvSpPr>
          <p:nvPr>
            <p:ph type="title"/>
          </p:nvPr>
        </p:nvSpPr>
        <p:spPr>
          <a:xfrm>
            <a:off x="572493" y="238539"/>
            <a:ext cx="11018520" cy="1434415"/>
          </a:xfrm>
        </p:spPr>
        <p:txBody>
          <a:bodyPr anchor="b">
            <a:normAutofit/>
          </a:bodyPr>
          <a:lstStyle/>
          <a:p>
            <a:r>
              <a:rPr lang="en-US" sz="5400"/>
              <a:t>Share My Experience</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168D88-1432-5E88-2E64-BA58F957FA6A}"/>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1400" dirty="0">
                <a:latin typeface="Arial"/>
                <a:ea typeface="+mn-lt"/>
                <a:cs typeface="+mn-lt"/>
              </a:rPr>
              <a:t>My perspective of natural landscapes, especially coastal areas, underwent a significant change after fulfilling the first three requirements of my environmental project. The beach was now seen by me as a living, breathing ecosystem full of complex memories and dependent life forms rather than just a plain expanse of sand. This experience opened my eyes to the deeper significance of seemingly ordinary natural spaces. Participating in this initiative fundamentally altered my understanding of wild places. I </a:t>
            </a:r>
            <a:r>
              <a:rPr lang="en-US" sz="1400" dirty="0" err="1">
                <a:latin typeface="Arial"/>
                <a:ea typeface="+mn-lt"/>
                <a:cs typeface="+mn-lt"/>
              </a:rPr>
              <a:t>realised</a:t>
            </a:r>
            <a:r>
              <a:rPr lang="en-US" sz="1400" dirty="0">
                <a:latin typeface="Arial"/>
                <a:ea typeface="+mn-lt"/>
                <a:cs typeface="+mn-lt"/>
              </a:rPr>
              <a:t> that these natural environments are not merely scenic backdrops, but delicate, vulnerable ecosystems that require active protection and stewardship. The threat of environmental degradation through pollution, such as sewage contamination and careless littering, became apparent to me. Motivated by this experience, I am committed to expanding my environmental involvement. My future plans include </a:t>
            </a:r>
            <a:r>
              <a:rPr lang="en-US" sz="1400" dirty="0" err="1">
                <a:latin typeface="Arial"/>
                <a:ea typeface="+mn-lt"/>
                <a:cs typeface="+mn-lt"/>
              </a:rPr>
              <a:t>organising</a:t>
            </a:r>
            <a:r>
              <a:rPr lang="en-US" sz="1400" dirty="0">
                <a:latin typeface="Arial"/>
                <a:ea typeface="+mn-lt"/>
                <a:cs typeface="+mn-lt"/>
              </a:rPr>
              <a:t> cleanup in different ecosystems like woodlands, rivers, and other vulnerable natural areas. These efforts are not just about maintaining aesthetic beauty, but about protecting ecological systems. Becoming an outdoor activity instructor is my long-term professional aim, without the environment being protected my role will slowly disappear.  I am aware of the ongoing threats to the very settings I aspire to work in. We face the risk of erasing not only stunning views but also entire ecosystems and future job options in the outdoors if we don't safeguard and conserve these natural areas now.</a:t>
            </a:r>
            <a:endParaRPr lang="en-US" sz="1400" dirty="0">
              <a:latin typeface="Arial"/>
            </a:endParaRPr>
          </a:p>
        </p:txBody>
      </p:sp>
      <p:pic>
        <p:nvPicPr>
          <p:cNvPr id="4" name="Picture 3" descr="4a2e7822-2f43-4714-805b-d2a00b0dedfc.JPG">
            <a:extLst>
              <a:ext uri="{FF2B5EF4-FFF2-40B4-BE49-F238E27FC236}">
                <a16:creationId xmlns:a16="http://schemas.microsoft.com/office/drawing/2014/main" id="{52C38F52-0232-9406-EB53-5D1DEA1AC275}"/>
              </a:ext>
            </a:extLst>
          </p:cNvPr>
          <p:cNvPicPr>
            <a:picLocks noChangeAspect="1"/>
          </p:cNvPicPr>
          <p:nvPr/>
        </p:nvPicPr>
        <p:blipFill>
          <a:blip r:embed="rId2"/>
          <a:srcRect l="35095" r="689" b="2"/>
          <a:stretch/>
        </p:blipFill>
        <p:spPr>
          <a:xfrm>
            <a:off x="7675658" y="2093976"/>
            <a:ext cx="3941064" cy="4096512"/>
          </a:xfrm>
          <a:prstGeom prst="rect">
            <a:avLst/>
          </a:prstGeom>
        </p:spPr>
      </p:pic>
    </p:spTree>
    <p:extLst>
      <p:ext uri="{BB962C8B-B14F-4D97-AF65-F5344CB8AC3E}">
        <p14:creationId xmlns:p14="http://schemas.microsoft.com/office/powerpoint/2010/main" val="3559582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889A2-462E-BE1A-E259-56096AF2FC4A}"/>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DB3EEE5C-DB6C-852A-45AA-B8CFA490E4AD}"/>
              </a:ext>
            </a:extLst>
          </p:cNvPr>
          <p:cNvSpPr>
            <a:spLocks noGrp="1"/>
          </p:cNvSpPr>
          <p:nvPr>
            <p:ph idx="1"/>
          </p:nvPr>
        </p:nvSpPr>
        <p:spPr/>
        <p:txBody>
          <a:bodyPr vert="horz" lIns="91440" tIns="45720" rIns="91440" bIns="45720" rtlCol="0" anchor="t">
            <a:normAutofit/>
          </a:bodyPr>
          <a:lstStyle/>
          <a:p>
            <a:pPr>
              <a:buNone/>
            </a:pPr>
            <a:r>
              <a:rPr lang="en-US" sz="1600" dirty="0">
                <a:latin typeface="Arial"/>
                <a:cs typeface="Times New Roman"/>
              </a:rPr>
              <a:t>Discover Carmarthenshire. (2019). </a:t>
            </a:r>
            <a:r>
              <a:rPr lang="en-US" sz="1600" i="1" err="1">
                <a:latin typeface="Arial"/>
                <a:cs typeface="Times New Roman"/>
              </a:rPr>
              <a:t>Llansteffan</a:t>
            </a:r>
            <a:r>
              <a:rPr lang="en-US" sz="1600" i="1" dirty="0">
                <a:latin typeface="Arial"/>
                <a:cs typeface="Times New Roman"/>
              </a:rPr>
              <a:t>.</a:t>
            </a:r>
            <a:r>
              <a:rPr lang="en-US" sz="1600" dirty="0">
                <a:latin typeface="Arial"/>
                <a:cs typeface="Times New Roman"/>
              </a:rPr>
              <a:t> Available at: </a:t>
            </a:r>
            <a:r>
              <a:rPr lang="en-US" sz="1600" dirty="0">
                <a:latin typeface="Arial"/>
                <a:cs typeface="Times New Roman"/>
                <a:hlinkClick r:id="rId2"/>
              </a:rPr>
              <a:t>https://www.discovercarmarthenshire.com/places/coastal-villages/llansteffan/</a:t>
            </a:r>
            <a:r>
              <a:rPr lang="en-US" sz="1600" dirty="0">
                <a:latin typeface="Arial"/>
                <a:cs typeface="Times New Roman"/>
              </a:rPr>
              <a:t>  (Accessed 12 December 2024)</a:t>
            </a:r>
            <a:endParaRPr lang="en-US" sz="1600">
              <a:latin typeface="Arial"/>
              <a:cs typeface="Arial"/>
            </a:endParaRPr>
          </a:p>
          <a:p>
            <a:pPr>
              <a:buNone/>
            </a:pPr>
            <a:r>
              <a:rPr lang="en-US" sz="1600" dirty="0">
                <a:latin typeface="Arial"/>
                <a:cs typeface="Times New Roman"/>
              </a:rPr>
              <a:t>John Muir Trust (2019). </a:t>
            </a:r>
            <a:r>
              <a:rPr lang="en-US" sz="1600" i="1" dirty="0">
                <a:latin typeface="Arial"/>
                <a:cs typeface="Times New Roman"/>
              </a:rPr>
              <a:t>John Muir Award - John Muir Trust</a:t>
            </a:r>
            <a:r>
              <a:rPr lang="en-US" sz="1600" dirty="0">
                <a:latin typeface="Arial"/>
                <a:cs typeface="Times New Roman"/>
              </a:rPr>
              <a:t>.  Available at: </a:t>
            </a:r>
            <a:r>
              <a:rPr lang="en-US" sz="1600" dirty="0">
                <a:latin typeface="Arial"/>
                <a:cs typeface="Times New Roman"/>
                <a:hlinkClick r:id="rId3"/>
              </a:rPr>
              <a:t>https://www.johnmuirtrust.org/john-muir-award</a:t>
            </a:r>
            <a:r>
              <a:rPr lang="en-US" sz="1600" dirty="0">
                <a:latin typeface="Arial"/>
                <a:cs typeface="Times New Roman"/>
              </a:rPr>
              <a:t> (Accessed 12 December 2024)</a:t>
            </a:r>
          </a:p>
          <a:p>
            <a:pPr>
              <a:buNone/>
            </a:pPr>
            <a:r>
              <a:rPr lang="en-US" sz="1600" dirty="0">
                <a:latin typeface="Arial"/>
                <a:cs typeface="Times New Roman"/>
              </a:rPr>
              <a:t>Surfers Against Sewage (2018). </a:t>
            </a:r>
            <a:r>
              <a:rPr lang="en-US" sz="1600" i="1" dirty="0">
                <a:latin typeface="Arial"/>
                <a:cs typeface="Times New Roman"/>
              </a:rPr>
              <a:t>Surfers Against Sewage | Environmental charity tackling plastic pollution</a:t>
            </a:r>
            <a:r>
              <a:rPr lang="en-US" sz="1600" dirty="0">
                <a:latin typeface="Arial"/>
                <a:cs typeface="Times New Roman"/>
              </a:rPr>
              <a:t>. Available at: </a:t>
            </a:r>
            <a:r>
              <a:rPr lang="en-US" sz="1600" dirty="0">
                <a:latin typeface="Arial"/>
                <a:cs typeface="Times New Roman"/>
                <a:hlinkClick r:id="rId4"/>
              </a:rPr>
              <a:t>https://www.sas.org.uk</a:t>
            </a:r>
            <a:r>
              <a:rPr lang="en-US" sz="1600" dirty="0">
                <a:latin typeface="Arial"/>
                <a:cs typeface="Times New Roman"/>
              </a:rPr>
              <a:t> (Accessed 12 December 2024)</a:t>
            </a:r>
            <a:endParaRPr lang="en-US" sz="1200" dirty="0">
              <a:latin typeface="Times New Roman"/>
              <a:cs typeface="Times New Roman"/>
            </a:endParaRPr>
          </a:p>
          <a:p>
            <a:pPr>
              <a:buNone/>
            </a:pPr>
            <a:endParaRPr lang="en-US" sz="1400" dirty="0">
              <a:latin typeface="Arial"/>
              <a:cs typeface="Times New Roman"/>
            </a:endParaRPr>
          </a:p>
          <a:p>
            <a:pPr marL="0" indent="0">
              <a:buNone/>
            </a:pPr>
            <a:endParaRPr lang="en-US" dirty="0"/>
          </a:p>
        </p:txBody>
      </p:sp>
    </p:spTree>
    <p:extLst>
      <p:ext uri="{BB962C8B-B14F-4D97-AF65-F5344CB8AC3E}">
        <p14:creationId xmlns:p14="http://schemas.microsoft.com/office/powerpoint/2010/main" val="3598722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John Muir Award Project- Beach Cleanup 2024</vt:lpstr>
      <vt:lpstr>What is the John Muir Award?</vt:lpstr>
      <vt:lpstr>Discover A Wild Place- Llansteffan Beach</vt:lpstr>
      <vt:lpstr>Explore its Wildness</vt:lpstr>
      <vt:lpstr>PowerPoint Presentation</vt:lpstr>
      <vt:lpstr>Share My Experience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618</cp:revision>
  <dcterms:created xsi:type="dcterms:W3CDTF">2024-12-11T16:57:30Z</dcterms:created>
  <dcterms:modified xsi:type="dcterms:W3CDTF">2024-12-12T22:39:08Z</dcterms:modified>
</cp:coreProperties>
</file>