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8"/>
  </p:notesMasterIdLst>
  <p:sldIdLst>
    <p:sldId id="256" r:id="rId2"/>
    <p:sldId id="257" r:id="rId3"/>
    <p:sldId id="258" r:id="rId4"/>
    <p:sldId id="263"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2313B-FC96-7F1A-EB66-870F4346F34F}" v="1" dt="2026-10-09T23:16:40.135"/>
    <p1510:client id="{42849D0D-3AFE-EB5D-FB1D-6CE214642C69}" v="145" dt="2026-10-09T22:11:49.355"/>
    <p1510:client id="{8DBF2A2B-CBAF-7489-5132-3382E99A98E8}" v="1" dt="2026-10-09T22:30:01.504"/>
    <p1510:client id="{CD050CAF-BAB6-7548-A25E-329422F921CA}" v="517" dt="2026-10-09T15:57:04.6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al Noor (2504696)" userId="S::2504696@student.uwtsd.ac.uk::ea53be0c-1d21-4664-b5ff-94dfa742e042" providerId="AD" clId="Web-{8DBF2A2B-CBAF-7489-5132-3382E99A98E8}"/>
    <pc:docChg chg="modSld">
      <pc:chgData name="Miral Noor (2504696)" userId="S::2504696@student.uwtsd.ac.uk::ea53be0c-1d21-4664-b5ff-94dfa742e042" providerId="AD" clId="Web-{8DBF2A2B-CBAF-7489-5132-3382E99A98E8}" dt="2026-10-09T22:35:07.295" v="4" actId="1076"/>
      <pc:docMkLst>
        <pc:docMk/>
      </pc:docMkLst>
      <pc:sldChg chg="modSp">
        <pc:chgData name="Miral Noor (2504696)" userId="S::2504696@student.uwtsd.ac.uk::ea53be0c-1d21-4664-b5ff-94dfa742e042" providerId="AD" clId="Web-{8DBF2A2B-CBAF-7489-5132-3382E99A98E8}" dt="2026-10-09T22:35:07.295" v="4" actId="1076"/>
        <pc:sldMkLst>
          <pc:docMk/>
          <pc:sldMk cId="4250310212" sldId="257"/>
        </pc:sldMkLst>
        <pc:spChg chg="mod">
          <ac:chgData name="Miral Noor (2504696)" userId="S::2504696@student.uwtsd.ac.uk::ea53be0c-1d21-4664-b5ff-94dfa742e042" providerId="AD" clId="Web-{8DBF2A2B-CBAF-7489-5132-3382E99A98E8}" dt="2026-10-09T22:30:01.504" v="0" actId="1076"/>
          <ac:spMkLst>
            <pc:docMk/>
            <pc:sldMk cId="4250310212" sldId="257"/>
            <ac:spMk id="4" creationId="{02BDD5F3-2769-4E1F-81EE-5D221250DB9F}"/>
          </ac:spMkLst>
        </pc:spChg>
        <pc:graphicFrameChg chg="mod">
          <ac:chgData name="Miral Noor (2504696)" userId="S::2504696@student.uwtsd.ac.uk::ea53be0c-1d21-4664-b5ff-94dfa742e042" providerId="AD" clId="Web-{8DBF2A2B-CBAF-7489-5132-3382E99A98E8}" dt="2026-10-09T22:35:07.295" v="4" actId="1076"/>
          <ac:graphicFrameMkLst>
            <pc:docMk/>
            <pc:sldMk cId="4250310212" sldId="257"/>
            <ac:graphicFrameMk id="5" creationId="{AFC9F377-8AC5-B590-856B-9A62E1C5860D}"/>
          </ac:graphicFrameMkLst>
        </pc:graphicFrameChg>
      </pc:sldChg>
    </pc:docChg>
  </pc:docChgLst>
  <pc:docChgLst>
    <pc:chgData name="Miral Noor (2504696)" userId="S::2504696@student.uwtsd.ac.uk::ea53be0c-1d21-4664-b5ff-94dfa742e042" providerId="AD" clId="Web-{0E32313B-FC96-7F1A-EB66-870F4346F34F}"/>
    <pc:docChg chg="modSld">
      <pc:chgData name="Miral Noor (2504696)" userId="S::2504696@student.uwtsd.ac.uk::ea53be0c-1d21-4664-b5ff-94dfa742e042" providerId="AD" clId="Web-{0E32313B-FC96-7F1A-EB66-870F4346F34F}" dt="2026-10-09T23:16:40.135" v="5" actId="1076"/>
      <pc:docMkLst>
        <pc:docMk/>
      </pc:docMkLst>
      <pc:sldChg chg="modSp">
        <pc:chgData name="Miral Noor (2504696)" userId="S::2504696@student.uwtsd.ac.uk::ea53be0c-1d21-4664-b5ff-94dfa742e042" providerId="AD" clId="Web-{0E32313B-FC96-7F1A-EB66-870F4346F34F}" dt="2026-10-09T23:16:40.135" v="5" actId="1076"/>
        <pc:sldMkLst>
          <pc:docMk/>
          <pc:sldMk cId="3717650998" sldId="256"/>
        </pc:sldMkLst>
        <pc:picChg chg="mod">
          <ac:chgData name="Miral Noor (2504696)" userId="S::2504696@student.uwtsd.ac.uk::ea53be0c-1d21-4664-b5ff-94dfa742e042" providerId="AD" clId="Web-{0E32313B-FC96-7F1A-EB66-870F4346F34F}" dt="2026-10-09T23:16:40.135" v="5" actId="1076"/>
          <ac:picMkLst>
            <pc:docMk/>
            <pc:sldMk cId="3717650998" sldId="256"/>
            <ac:picMk id="26" creationId="{5865E14F-9828-3003-F7F2-8B1C9E5DCA68}"/>
          </ac:picMkLst>
        </pc:picChg>
      </pc:sldChg>
      <pc:sldChg chg="modSp">
        <pc:chgData name="Miral Noor (2504696)" userId="S::2504696@student.uwtsd.ac.uk::ea53be0c-1d21-4664-b5ff-94dfa742e042" providerId="AD" clId="Web-{0E32313B-FC96-7F1A-EB66-870F4346F34F}" dt="2026-10-09T22:46:51.876" v="4" actId="1076"/>
        <pc:sldMkLst>
          <pc:docMk/>
          <pc:sldMk cId="1559652747" sldId="258"/>
        </pc:sldMkLst>
        <pc:graphicFrameChg chg="mod">
          <ac:chgData name="Miral Noor (2504696)" userId="S::2504696@student.uwtsd.ac.uk::ea53be0c-1d21-4664-b5ff-94dfa742e042" providerId="AD" clId="Web-{0E32313B-FC96-7F1A-EB66-870F4346F34F}" dt="2026-10-09T22:46:51.876" v="4" actId="1076"/>
          <ac:graphicFrameMkLst>
            <pc:docMk/>
            <pc:sldMk cId="1559652747" sldId="258"/>
            <ac:graphicFrameMk id="5" creationId="{5CC0E82F-97D5-F1B5-DFEF-38A8044E1C6B}"/>
          </ac:graphicFrameMkLst>
        </pc:graphicFrameChg>
      </pc:sldChg>
    </pc:docChg>
  </pc:docChgLst>
  <pc:docChgLst>
    <pc:chgData name="Fahd Nadeem (2606818)" userId="8079c110-c480-4c07-a9b9-ea2c9b00fad8" providerId="ADAL" clId="{A0200AB9-FA1F-542D-B4D1-CE97690486D7}"/>
    <pc:docChg chg="undo custSel modSld">
      <pc:chgData name="Fahd Nadeem (2606818)" userId="8079c110-c480-4c07-a9b9-ea2c9b00fad8" providerId="ADAL" clId="{A0200AB9-FA1F-542D-B4D1-CE97690486D7}" dt="2026-10-09T15:57:04.673" v="568" actId="255"/>
      <pc:docMkLst>
        <pc:docMk/>
      </pc:docMkLst>
      <pc:sldChg chg="modSp mod">
        <pc:chgData name="Fahd Nadeem (2606818)" userId="8079c110-c480-4c07-a9b9-ea2c9b00fad8" providerId="ADAL" clId="{A0200AB9-FA1F-542D-B4D1-CE97690486D7}" dt="2026-10-09T15:18:43.910" v="197" actId="14100"/>
        <pc:sldMkLst>
          <pc:docMk/>
          <pc:sldMk cId="3717650998" sldId="256"/>
        </pc:sldMkLst>
        <pc:spChg chg="mod">
          <ac:chgData name="Fahd Nadeem (2606818)" userId="8079c110-c480-4c07-a9b9-ea2c9b00fad8" providerId="ADAL" clId="{A0200AB9-FA1F-542D-B4D1-CE97690486D7}" dt="2026-10-09T15:18:29.393" v="193" actId="1076"/>
          <ac:spMkLst>
            <pc:docMk/>
            <pc:sldMk cId="3717650998" sldId="256"/>
            <ac:spMk id="2" creationId="{6448C060-2D64-5D7B-08B6-9DE9AE4A8E84}"/>
          </ac:spMkLst>
        </pc:spChg>
        <pc:spChg chg="mod">
          <ac:chgData name="Fahd Nadeem (2606818)" userId="8079c110-c480-4c07-a9b9-ea2c9b00fad8" providerId="ADAL" clId="{A0200AB9-FA1F-542D-B4D1-CE97690486D7}" dt="2026-10-09T15:18:43.910" v="197" actId="14100"/>
          <ac:spMkLst>
            <pc:docMk/>
            <pc:sldMk cId="3717650998" sldId="256"/>
            <ac:spMk id="3" creationId="{34514F34-6F63-27A8-A8EB-B9C859926E1E}"/>
          </ac:spMkLst>
        </pc:spChg>
        <pc:picChg chg="mod">
          <ac:chgData name="Fahd Nadeem (2606818)" userId="8079c110-c480-4c07-a9b9-ea2c9b00fad8" providerId="ADAL" clId="{A0200AB9-FA1F-542D-B4D1-CE97690486D7}" dt="2026-10-09T15:18:34.093" v="194" actId="1076"/>
          <ac:picMkLst>
            <pc:docMk/>
            <pc:sldMk cId="3717650998" sldId="256"/>
            <ac:picMk id="26" creationId="{5865E14F-9828-3003-F7F2-8B1C9E5DCA68}"/>
          </ac:picMkLst>
        </pc:picChg>
      </pc:sldChg>
      <pc:sldChg chg="addSp delSp modSp mod modNotesTx">
        <pc:chgData name="Fahd Nadeem (2606818)" userId="8079c110-c480-4c07-a9b9-ea2c9b00fad8" providerId="ADAL" clId="{A0200AB9-FA1F-542D-B4D1-CE97690486D7}" dt="2026-10-09T15:53:56.491" v="538" actId="255"/>
        <pc:sldMkLst>
          <pc:docMk/>
          <pc:sldMk cId="4250310212" sldId="257"/>
        </pc:sldMkLst>
        <pc:spChg chg="mod">
          <ac:chgData name="Fahd Nadeem (2606818)" userId="8079c110-c480-4c07-a9b9-ea2c9b00fad8" providerId="ADAL" clId="{A0200AB9-FA1F-542D-B4D1-CE97690486D7}" dt="2026-10-09T14:29:56.319" v="39" actId="14100"/>
          <ac:spMkLst>
            <pc:docMk/>
            <pc:sldMk cId="4250310212" sldId="257"/>
            <ac:spMk id="2" creationId="{400D5423-455B-F2E9-8606-783D22701969}"/>
          </ac:spMkLst>
        </pc:spChg>
        <pc:spChg chg="add del mod">
          <ac:chgData name="Fahd Nadeem (2606818)" userId="8079c110-c480-4c07-a9b9-ea2c9b00fad8" providerId="ADAL" clId="{A0200AB9-FA1F-542D-B4D1-CE97690486D7}" dt="2026-10-09T14:28:10.190" v="19" actId="478"/>
          <ac:spMkLst>
            <pc:docMk/>
            <pc:sldMk cId="4250310212" sldId="257"/>
            <ac:spMk id="3" creationId="{DE69BE9E-117E-0563-337D-B7162DC2159B}"/>
          </ac:spMkLst>
        </pc:spChg>
        <pc:spChg chg="mod">
          <ac:chgData name="Fahd Nadeem (2606818)" userId="8079c110-c480-4c07-a9b9-ea2c9b00fad8" providerId="ADAL" clId="{A0200AB9-FA1F-542D-B4D1-CE97690486D7}" dt="2026-10-09T15:53:56.491" v="538" actId="255"/>
          <ac:spMkLst>
            <pc:docMk/>
            <pc:sldMk cId="4250310212" sldId="257"/>
            <ac:spMk id="4" creationId="{02BDD5F3-2769-4E1F-81EE-5D221250DB9F}"/>
          </ac:spMkLst>
        </pc:spChg>
        <pc:spChg chg="del mod">
          <ac:chgData name="Fahd Nadeem (2606818)" userId="8079c110-c480-4c07-a9b9-ea2c9b00fad8" providerId="ADAL" clId="{A0200AB9-FA1F-542D-B4D1-CE97690486D7}" dt="2026-10-09T15:37:45.832" v="270" actId="478"/>
          <ac:spMkLst>
            <pc:docMk/>
            <pc:sldMk cId="4250310212" sldId="257"/>
            <ac:spMk id="6" creationId="{5E660A10-577E-920A-C6F2-08EE6B4CF018}"/>
          </ac:spMkLst>
        </pc:spChg>
        <pc:spChg chg="add del mod">
          <ac:chgData name="Fahd Nadeem (2606818)" userId="8079c110-c480-4c07-a9b9-ea2c9b00fad8" providerId="ADAL" clId="{A0200AB9-FA1F-542D-B4D1-CE97690486D7}" dt="2026-10-09T14:29:11.414" v="26" actId="478"/>
          <ac:spMkLst>
            <pc:docMk/>
            <pc:sldMk cId="4250310212" sldId="257"/>
            <ac:spMk id="7" creationId="{81E93859-EE4D-7436-4A69-3515CC2E250B}"/>
          </ac:spMkLst>
        </pc:spChg>
        <pc:graphicFrameChg chg="mod">
          <ac:chgData name="Fahd Nadeem (2606818)" userId="8079c110-c480-4c07-a9b9-ea2c9b00fad8" providerId="ADAL" clId="{A0200AB9-FA1F-542D-B4D1-CE97690486D7}" dt="2026-10-09T15:52:23.758" v="528" actId="14100"/>
          <ac:graphicFrameMkLst>
            <pc:docMk/>
            <pc:sldMk cId="4250310212" sldId="257"/>
            <ac:graphicFrameMk id="5" creationId="{AFC9F377-8AC5-B590-856B-9A62E1C5860D}"/>
          </ac:graphicFrameMkLst>
        </pc:graphicFrameChg>
      </pc:sldChg>
      <pc:sldChg chg="delSp modSp mod">
        <pc:chgData name="Fahd Nadeem (2606818)" userId="8079c110-c480-4c07-a9b9-ea2c9b00fad8" providerId="ADAL" clId="{A0200AB9-FA1F-542D-B4D1-CE97690486D7}" dt="2026-10-09T15:57:04.673" v="568" actId="255"/>
        <pc:sldMkLst>
          <pc:docMk/>
          <pc:sldMk cId="1559652747" sldId="258"/>
        </pc:sldMkLst>
        <pc:spChg chg="mod">
          <ac:chgData name="Fahd Nadeem (2606818)" userId="8079c110-c480-4c07-a9b9-ea2c9b00fad8" providerId="ADAL" clId="{A0200AB9-FA1F-542D-B4D1-CE97690486D7}" dt="2026-10-09T15:53:03.773" v="536" actId="1076"/>
          <ac:spMkLst>
            <pc:docMk/>
            <pc:sldMk cId="1559652747" sldId="258"/>
            <ac:spMk id="2" creationId="{C039B2D4-F70B-584C-25F4-3B397E648517}"/>
          </ac:spMkLst>
        </pc:spChg>
        <pc:spChg chg="mod">
          <ac:chgData name="Fahd Nadeem (2606818)" userId="8079c110-c480-4c07-a9b9-ea2c9b00fad8" providerId="ADAL" clId="{A0200AB9-FA1F-542D-B4D1-CE97690486D7}" dt="2026-10-09T15:57:04.673" v="568" actId="255"/>
          <ac:spMkLst>
            <pc:docMk/>
            <pc:sldMk cId="1559652747" sldId="258"/>
            <ac:spMk id="6" creationId="{BCC8D309-E6F3-61E3-BE5D-858B16BD6238}"/>
          </ac:spMkLst>
        </pc:spChg>
        <pc:spChg chg="del mod">
          <ac:chgData name="Fahd Nadeem (2606818)" userId="8079c110-c480-4c07-a9b9-ea2c9b00fad8" providerId="ADAL" clId="{A0200AB9-FA1F-542D-B4D1-CE97690486D7}" dt="2026-10-09T15:51:00.390" v="513" actId="478"/>
          <ac:spMkLst>
            <pc:docMk/>
            <pc:sldMk cId="1559652747" sldId="258"/>
            <ac:spMk id="7" creationId="{4AA83A56-6881-C782-27E3-9D9C989A4DBA}"/>
          </ac:spMkLst>
        </pc:spChg>
        <pc:graphicFrameChg chg="mod">
          <ac:chgData name="Fahd Nadeem (2606818)" userId="8079c110-c480-4c07-a9b9-ea2c9b00fad8" providerId="ADAL" clId="{A0200AB9-FA1F-542D-B4D1-CE97690486D7}" dt="2026-10-09T15:52:09.435" v="526" actId="14100"/>
          <ac:graphicFrameMkLst>
            <pc:docMk/>
            <pc:sldMk cId="1559652747" sldId="258"/>
            <ac:graphicFrameMk id="5" creationId="{5CC0E82F-97D5-F1B5-DFEF-38A8044E1C6B}"/>
          </ac:graphicFrameMkLst>
        </pc:graphicFrameChg>
      </pc:sldChg>
      <pc:sldChg chg="modSp mod">
        <pc:chgData name="Fahd Nadeem (2606818)" userId="8079c110-c480-4c07-a9b9-ea2c9b00fad8" providerId="ADAL" clId="{A0200AB9-FA1F-542D-B4D1-CE97690486D7}" dt="2026-10-09T15:41:41.600" v="490" actId="20577"/>
        <pc:sldMkLst>
          <pc:docMk/>
          <pc:sldMk cId="605699676" sldId="259"/>
        </pc:sldMkLst>
        <pc:spChg chg="mod">
          <ac:chgData name="Fahd Nadeem (2606818)" userId="8079c110-c480-4c07-a9b9-ea2c9b00fad8" providerId="ADAL" clId="{A0200AB9-FA1F-542D-B4D1-CE97690486D7}" dt="2026-10-09T15:41:41.600" v="490" actId="20577"/>
          <ac:spMkLst>
            <pc:docMk/>
            <pc:sldMk cId="605699676" sldId="259"/>
            <ac:spMk id="3" creationId="{1D0898A0-8D4D-A3B9-AD28-56767537D62C}"/>
          </ac:spMkLst>
        </pc:spChg>
      </pc:sldChg>
    </pc:docChg>
  </pc:docChgLst>
  <pc:docChgLst>
    <pc:chgData name="Miral Noor (2504696)" userId="S::2504696@student.uwtsd.ac.uk::ea53be0c-1d21-4664-b5ff-94dfa742e042" providerId="AD" clId="Web-{42849D0D-3AFE-EB5D-FB1D-6CE214642C69}"/>
    <pc:docChg chg="addSld delSld modSld sldOrd">
      <pc:chgData name="Miral Noor (2504696)" userId="S::2504696@student.uwtsd.ac.uk::ea53be0c-1d21-4664-b5ff-94dfa742e042" providerId="AD" clId="Web-{42849D0D-3AFE-EB5D-FB1D-6CE214642C69}" dt="2026-10-09T22:07:49.866" v="144" actId="20577"/>
      <pc:docMkLst>
        <pc:docMk/>
      </pc:docMkLst>
      <pc:sldChg chg="modSp ord">
        <pc:chgData name="Miral Noor (2504696)" userId="S::2504696@student.uwtsd.ac.uk::ea53be0c-1d21-4664-b5ff-94dfa742e042" providerId="AD" clId="Web-{42849D0D-3AFE-EB5D-FB1D-6CE214642C69}" dt="2026-10-09T22:07:49.866" v="144" actId="20577"/>
        <pc:sldMkLst>
          <pc:docMk/>
          <pc:sldMk cId="605699676" sldId="259"/>
        </pc:sldMkLst>
        <pc:spChg chg="mod">
          <ac:chgData name="Miral Noor (2504696)" userId="S::2504696@student.uwtsd.ac.uk::ea53be0c-1d21-4664-b5ff-94dfa742e042" providerId="AD" clId="Web-{42849D0D-3AFE-EB5D-FB1D-6CE214642C69}" dt="2026-10-09T22:07:49.866" v="144" actId="20577"/>
          <ac:spMkLst>
            <pc:docMk/>
            <pc:sldMk cId="605699676" sldId="259"/>
            <ac:spMk id="3" creationId="{1D0898A0-8D4D-A3B9-AD28-56767537D62C}"/>
          </ac:spMkLst>
        </pc:spChg>
      </pc:sldChg>
      <pc:sldChg chg="del">
        <pc:chgData name="Miral Noor (2504696)" userId="S::2504696@student.uwtsd.ac.uk::ea53be0c-1d21-4664-b5ff-94dfa742e042" providerId="AD" clId="Web-{42849D0D-3AFE-EB5D-FB1D-6CE214642C69}" dt="2026-10-09T21:35:15.891" v="3"/>
        <pc:sldMkLst>
          <pc:docMk/>
          <pc:sldMk cId="3408222695" sldId="260"/>
        </pc:sldMkLst>
      </pc:sldChg>
      <pc:sldChg chg="addSp delSp modSp">
        <pc:chgData name="Miral Noor (2504696)" userId="S::2504696@student.uwtsd.ac.uk::ea53be0c-1d21-4664-b5ff-94dfa742e042" providerId="AD" clId="Web-{42849D0D-3AFE-EB5D-FB1D-6CE214642C69}" dt="2026-10-09T22:02:17.266" v="127"/>
        <pc:sldMkLst>
          <pc:docMk/>
          <pc:sldMk cId="723593310" sldId="261"/>
        </pc:sldMkLst>
        <pc:spChg chg="mod">
          <ac:chgData name="Miral Noor (2504696)" userId="S::2504696@student.uwtsd.ac.uk::ea53be0c-1d21-4664-b5ff-94dfa742e042" providerId="AD" clId="Web-{42849D0D-3AFE-EB5D-FB1D-6CE214642C69}" dt="2026-10-09T21:54:28.510" v="97" actId="20577"/>
          <ac:spMkLst>
            <pc:docMk/>
            <pc:sldMk cId="723593310" sldId="261"/>
            <ac:spMk id="2" creationId="{AF8CFAB6-47C1-5809-0C2C-57204585A3AE}"/>
          </ac:spMkLst>
        </pc:spChg>
        <pc:spChg chg="del">
          <ac:chgData name="Miral Noor (2504696)" userId="S::2504696@student.uwtsd.ac.uk::ea53be0c-1d21-4664-b5ff-94dfa742e042" providerId="AD" clId="Web-{42849D0D-3AFE-EB5D-FB1D-6CE214642C69}" dt="2026-10-09T21:54:43.448" v="98"/>
          <ac:spMkLst>
            <pc:docMk/>
            <pc:sldMk cId="723593310" sldId="261"/>
            <ac:spMk id="3" creationId="{B8FA87D8-1199-6DF9-937C-D05C5CA4ED3C}"/>
          </ac:spMkLst>
        </pc:spChg>
        <pc:spChg chg="add mod">
          <ac:chgData name="Miral Noor (2504696)" userId="S::2504696@student.uwtsd.ac.uk::ea53be0c-1d21-4664-b5ff-94dfa742e042" providerId="AD" clId="Web-{42849D0D-3AFE-EB5D-FB1D-6CE214642C69}" dt="2026-10-09T21:59:45.328" v="118" actId="14100"/>
          <ac:spMkLst>
            <pc:docMk/>
            <pc:sldMk cId="723593310" sldId="261"/>
            <ac:spMk id="8" creationId="{CCD81C5E-EC24-22C0-E86D-566C8390DF19}"/>
          </ac:spMkLst>
        </pc:spChg>
        <pc:graphicFrameChg chg="add mod modGraphic">
          <ac:chgData name="Miral Noor (2504696)" userId="S::2504696@student.uwtsd.ac.uk::ea53be0c-1d21-4664-b5ff-94dfa742e042" providerId="AD" clId="Web-{42849D0D-3AFE-EB5D-FB1D-6CE214642C69}" dt="2026-10-09T21:58:07.421" v="110"/>
          <ac:graphicFrameMkLst>
            <pc:docMk/>
            <pc:sldMk cId="723593310" sldId="261"/>
            <ac:graphicFrameMk id="5" creationId="{3099C887-3F24-119F-1798-F9FBDEA5A7E6}"/>
          </ac:graphicFrameMkLst>
        </pc:graphicFrameChg>
        <pc:graphicFrameChg chg="add mod modGraphic">
          <ac:chgData name="Miral Noor (2504696)" userId="S::2504696@student.uwtsd.ac.uk::ea53be0c-1d21-4664-b5ff-94dfa742e042" providerId="AD" clId="Web-{42849D0D-3AFE-EB5D-FB1D-6CE214642C69}" dt="2026-10-09T22:02:17.266" v="127"/>
          <ac:graphicFrameMkLst>
            <pc:docMk/>
            <pc:sldMk cId="723593310" sldId="261"/>
            <ac:graphicFrameMk id="7" creationId="{5E425E5E-7632-0CA2-7498-63762D36BE9B}"/>
          </ac:graphicFrameMkLst>
        </pc:graphicFrameChg>
      </pc:sldChg>
      <pc:sldChg chg="add del">
        <pc:chgData name="Miral Noor (2504696)" userId="S::2504696@student.uwtsd.ac.uk::ea53be0c-1d21-4664-b5ff-94dfa742e042" providerId="AD" clId="Web-{42849D0D-3AFE-EB5D-FB1D-6CE214642C69}" dt="2026-10-09T21:35:32.235" v="5"/>
        <pc:sldMkLst>
          <pc:docMk/>
          <pc:sldMk cId="527498145" sldId="262"/>
        </pc:sldMkLst>
      </pc:sldChg>
      <pc:sldChg chg="addSp delSp modSp add">
        <pc:chgData name="Miral Noor (2504696)" userId="S::2504696@student.uwtsd.ac.uk::ea53be0c-1d21-4664-b5ff-94dfa742e042" providerId="AD" clId="Web-{42849D0D-3AFE-EB5D-FB1D-6CE214642C69}" dt="2026-10-09T21:52:58.666" v="95" actId="1076"/>
        <pc:sldMkLst>
          <pc:docMk/>
          <pc:sldMk cId="848714823" sldId="263"/>
        </pc:sldMkLst>
        <pc:spChg chg="add mod">
          <ac:chgData name="Miral Noor (2504696)" userId="S::2504696@student.uwtsd.ac.uk::ea53be0c-1d21-4664-b5ff-94dfa742e042" providerId="AD" clId="Web-{42849D0D-3AFE-EB5D-FB1D-6CE214642C69}" dt="2026-10-09T21:38:05.002" v="12" actId="1076"/>
          <ac:spMkLst>
            <pc:docMk/>
            <pc:sldMk cId="848714823" sldId="263"/>
            <ac:spMk id="2" creationId="{B5EA3714-D17F-DD71-9244-E8D1482A46B0}"/>
          </ac:spMkLst>
        </pc:spChg>
        <pc:spChg chg="add mod">
          <ac:chgData name="Miral Noor (2504696)" userId="S::2504696@student.uwtsd.ac.uk::ea53be0c-1d21-4664-b5ff-94dfa742e042" providerId="AD" clId="Web-{42849D0D-3AFE-EB5D-FB1D-6CE214642C69}" dt="2026-10-09T21:52:58.666" v="95" actId="1076"/>
          <ac:spMkLst>
            <pc:docMk/>
            <pc:sldMk cId="848714823" sldId="263"/>
            <ac:spMk id="7" creationId="{EF71CECF-EF47-4F4B-0021-BDB0E09B050D}"/>
          </ac:spMkLst>
        </pc:spChg>
        <pc:graphicFrameChg chg="add mod modGraphic">
          <ac:chgData name="Miral Noor (2504696)" userId="S::2504696@student.uwtsd.ac.uk::ea53be0c-1d21-4664-b5ff-94dfa742e042" providerId="AD" clId="Web-{42849D0D-3AFE-EB5D-FB1D-6CE214642C69}" dt="2026-10-09T21:49:16.489" v="85"/>
          <ac:graphicFrameMkLst>
            <pc:docMk/>
            <pc:sldMk cId="848714823" sldId="263"/>
            <ac:graphicFrameMk id="3" creationId="{9149A47B-5F7C-6DF4-04F0-ECDBD8AE2728}"/>
          </ac:graphicFrameMkLst>
        </pc:graphicFrameChg>
        <pc:graphicFrameChg chg="add del mod modGraphic">
          <ac:chgData name="Miral Noor (2504696)" userId="S::2504696@student.uwtsd.ac.uk::ea53be0c-1d21-4664-b5ff-94dfa742e042" providerId="AD" clId="Web-{42849D0D-3AFE-EB5D-FB1D-6CE214642C69}" dt="2026-10-09T21:50:52.601" v="89"/>
          <ac:graphicFrameMkLst>
            <pc:docMk/>
            <pc:sldMk cId="848714823" sldId="263"/>
            <ac:graphicFrameMk id="4" creationId="{4C89A410-4CD2-99ED-57B0-FAA2B2EAB7CE}"/>
          </ac:graphicFrameMkLst>
        </pc:graphicFrameChg>
        <pc:graphicFrameChg chg="add mod modGraphic">
          <ac:chgData name="Miral Noor (2504696)" userId="S::2504696@student.uwtsd.ac.uk::ea53be0c-1d21-4664-b5ff-94dfa742e042" providerId="AD" clId="Web-{42849D0D-3AFE-EB5D-FB1D-6CE214642C69}" dt="2026-10-09T21:51:30.696" v="92"/>
          <ac:graphicFrameMkLst>
            <pc:docMk/>
            <pc:sldMk cId="848714823" sldId="263"/>
            <ac:graphicFrameMk id="6" creationId="{149DD342-130E-7056-EAB6-DBED30B672C9}"/>
          </ac:graphicFrameMkLst>
        </pc:graphicFrameChg>
      </pc:sldChg>
      <pc:sldChg chg="new del">
        <pc:chgData name="Miral Noor (2504696)" userId="S::2504696@student.uwtsd.ac.uk::ea53be0c-1d21-4664-b5ff-94dfa742e042" providerId="AD" clId="Web-{42849D0D-3AFE-EB5D-FB1D-6CE214642C69}" dt="2026-10-09T22:01:48.500" v="121"/>
        <pc:sldMkLst>
          <pc:docMk/>
          <pc:sldMk cId="2171239630" sldId="264"/>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85AEF69-81A4-4C13-8543-9B97C08945B3}" type="doc">
      <dgm:prSet loTypeId="urn:microsoft.com/office/officeart/2016/7/layout/VerticalSolidActionList" loCatId="List" qsTypeId="urn:microsoft.com/office/officeart/2005/8/quickstyle/simple1#4" qsCatId="simple" csTypeId="urn:microsoft.com/office/officeart/2005/8/colors/colorful2#2" csCatId="colorful"/>
      <dgm:spPr/>
      <dgm:t>
        <a:bodyPr/>
        <a:lstStyle/>
        <a:p>
          <a:endParaRPr lang="en-US"/>
        </a:p>
      </dgm:t>
    </dgm:pt>
    <dgm:pt modelId="{A0605FEA-0AEA-47EC-897A-D60A36B3B46B}">
      <dgm:prSet/>
      <dgm:spPr/>
      <dgm:t>
        <a:bodyPr/>
        <a:lstStyle/>
        <a:p>
          <a:r>
            <a:rPr lang="en-US"/>
            <a:t>Sharing</a:t>
          </a:r>
        </a:p>
      </dgm:t>
    </dgm:pt>
    <dgm:pt modelId="{DFD86754-5840-4B55-8B4A-01D4FFA61DA2}" type="parTrans" cxnId="{ADEE6234-59D0-41F3-8766-A65995AB647B}">
      <dgm:prSet/>
      <dgm:spPr/>
      <dgm:t>
        <a:bodyPr/>
        <a:lstStyle/>
        <a:p>
          <a:endParaRPr lang="en-US"/>
        </a:p>
      </dgm:t>
    </dgm:pt>
    <dgm:pt modelId="{4479A264-DA8E-4C86-B56F-3DACA67F7804}" type="sibTrans" cxnId="{ADEE6234-59D0-41F3-8766-A65995AB647B}">
      <dgm:prSet/>
      <dgm:spPr/>
      <dgm:t>
        <a:bodyPr/>
        <a:lstStyle/>
        <a:p>
          <a:endParaRPr lang="en-US"/>
        </a:p>
      </dgm:t>
    </dgm:pt>
    <dgm:pt modelId="{EDFD9704-7AAB-41AA-AD90-78981EA55981}">
      <dgm:prSet/>
      <dgm:spPr/>
      <dgm:t>
        <a:bodyPr/>
        <a:lstStyle/>
        <a:p>
          <a:r>
            <a:rPr lang="en-US"/>
            <a:t>Sharing important information between staff members</a:t>
          </a:r>
        </a:p>
      </dgm:t>
    </dgm:pt>
    <dgm:pt modelId="{8BC43664-08D1-41D9-A15B-5B5471A556E0}" type="parTrans" cxnId="{784D9828-4E5B-40EF-A295-A35D9F5EC24E}">
      <dgm:prSet/>
      <dgm:spPr/>
      <dgm:t>
        <a:bodyPr/>
        <a:lstStyle/>
        <a:p>
          <a:endParaRPr lang="en-US"/>
        </a:p>
      </dgm:t>
    </dgm:pt>
    <dgm:pt modelId="{11E6B076-9ACC-4578-9D1C-C10CD59686AF}" type="sibTrans" cxnId="{784D9828-4E5B-40EF-A295-A35D9F5EC24E}">
      <dgm:prSet/>
      <dgm:spPr/>
      <dgm:t>
        <a:bodyPr/>
        <a:lstStyle/>
        <a:p>
          <a:endParaRPr lang="en-US"/>
        </a:p>
      </dgm:t>
    </dgm:pt>
    <dgm:pt modelId="{24C8C7D2-AAF6-415A-84CF-74CE1BCB23F3}">
      <dgm:prSet/>
      <dgm:spPr/>
      <dgm:t>
        <a:bodyPr/>
        <a:lstStyle/>
        <a:p>
          <a:r>
            <a:rPr lang="en-US"/>
            <a:t>Keeping</a:t>
          </a:r>
        </a:p>
      </dgm:t>
    </dgm:pt>
    <dgm:pt modelId="{3B8CF1C7-0302-491B-9163-333B003F4420}" type="parTrans" cxnId="{58DB8A4D-ED5F-4185-9671-B494DA50D463}">
      <dgm:prSet/>
      <dgm:spPr/>
      <dgm:t>
        <a:bodyPr/>
        <a:lstStyle/>
        <a:p>
          <a:endParaRPr lang="en-US"/>
        </a:p>
      </dgm:t>
    </dgm:pt>
    <dgm:pt modelId="{837839F3-72E5-4F2F-A761-41308E82CA76}" type="sibTrans" cxnId="{58DB8A4D-ED5F-4185-9671-B494DA50D463}">
      <dgm:prSet/>
      <dgm:spPr/>
      <dgm:t>
        <a:bodyPr/>
        <a:lstStyle/>
        <a:p>
          <a:endParaRPr lang="en-US"/>
        </a:p>
      </dgm:t>
    </dgm:pt>
    <dgm:pt modelId="{5E6240A1-EAE1-4EAB-947F-0AD4E2C41A9F}">
      <dgm:prSet/>
      <dgm:spPr/>
      <dgm:t>
        <a:bodyPr/>
        <a:lstStyle/>
        <a:p>
          <a:r>
            <a:rPr lang="en-US"/>
            <a:t>Keeping colleagues updated about ongoing work</a:t>
          </a:r>
        </a:p>
      </dgm:t>
    </dgm:pt>
    <dgm:pt modelId="{561EA28C-6F05-4FB2-844A-705E38260051}" type="parTrans" cxnId="{F1D168CB-9D1C-463F-90D3-44B5F700917C}">
      <dgm:prSet/>
      <dgm:spPr/>
      <dgm:t>
        <a:bodyPr/>
        <a:lstStyle/>
        <a:p>
          <a:endParaRPr lang="en-US"/>
        </a:p>
      </dgm:t>
    </dgm:pt>
    <dgm:pt modelId="{9453A38B-E479-4E00-98D4-7DC8F3F4BB06}" type="sibTrans" cxnId="{F1D168CB-9D1C-463F-90D3-44B5F700917C}">
      <dgm:prSet/>
      <dgm:spPr/>
      <dgm:t>
        <a:bodyPr/>
        <a:lstStyle/>
        <a:p>
          <a:endParaRPr lang="en-US"/>
        </a:p>
      </dgm:t>
    </dgm:pt>
    <dgm:pt modelId="{BB720CFA-10F9-437E-A83D-A80E21C700CB}">
      <dgm:prSet/>
      <dgm:spPr/>
      <dgm:t>
        <a:bodyPr/>
        <a:lstStyle/>
        <a:p>
          <a:r>
            <a:rPr lang="en-US"/>
            <a:t>Making</a:t>
          </a:r>
        </a:p>
      </dgm:t>
    </dgm:pt>
    <dgm:pt modelId="{A6A3156A-2C1D-46D9-A3AD-740712D512D2}" type="parTrans" cxnId="{677807DF-398F-4265-AB76-245E126AD738}">
      <dgm:prSet/>
      <dgm:spPr/>
      <dgm:t>
        <a:bodyPr/>
        <a:lstStyle/>
        <a:p>
          <a:endParaRPr lang="en-US"/>
        </a:p>
      </dgm:t>
    </dgm:pt>
    <dgm:pt modelId="{EDD00193-0DB9-4529-837C-56E9FC2149D6}" type="sibTrans" cxnId="{677807DF-398F-4265-AB76-245E126AD738}">
      <dgm:prSet/>
      <dgm:spPr/>
      <dgm:t>
        <a:bodyPr/>
        <a:lstStyle/>
        <a:p>
          <a:endParaRPr lang="en-US"/>
        </a:p>
      </dgm:t>
    </dgm:pt>
    <dgm:pt modelId="{B196F580-BF6A-47B0-80C5-EF2F7F67674C}">
      <dgm:prSet/>
      <dgm:spPr/>
      <dgm:t>
        <a:bodyPr/>
        <a:lstStyle/>
        <a:p>
          <a:r>
            <a:rPr lang="en-US"/>
            <a:t>Making sure staff understand what needs to be done</a:t>
          </a:r>
        </a:p>
      </dgm:t>
    </dgm:pt>
    <dgm:pt modelId="{7C899EBD-9EEB-4204-8689-AE8FCC96070B}" type="parTrans" cxnId="{42D43027-9A1D-4F8C-BB81-AF6EBED61C47}">
      <dgm:prSet/>
      <dgm:spPr/>
      <dgm:t>
        <a:bodyPr/>
        <a:lstStyle/>
        <a:p>
          <a:endParaRPr lang="en-US"/>
        </a:p>
      </dgm:t>
    </dgm:pt>
    <dgm:pt modelId="{5246B65C-7A2F-42B6-ADF7-3D5E3A86D9C3}" type="sibTrans" cxnId="{42D43027-9A1D-4F8C-BB81-AF6EBED61C47}">
      <dgm:prSet/>
      <dgm:spPr/>
      <dgm:t>
        <a:bodyPr/>
        <a:lstStyle/>
        <a:p>
          <a:endParaRPr lang="en-US"/>
        </a:p>
      </dgm:t>
    </dgm:pt>
    <dgm:pt modelId="{CB9317CF-52B8-435F-8870-0D2DB723EECF}">
      <dgm:prSet/>
      <dgm:spPr/>
      <dgm:t>
        <a:bodyPr/>
        <a:lstStyle/>
        <a:p>
          <a:r>
            <a:rPr lang="en-US"/>
            <a:t>Helping</a:t>
          </a:r>
        </a:p>
      </dgm:t>
    </dgm:pt>
    <dgm:pt modelId="{5B2FE7D0-4E09-4DD6-80CF-FE19381E6106}" type="parTrans" cxnId="{0541725A-0E62-4D45-89D9-F016FF80B2AC}">
      <dgm:prSet/>
      <dgm:spPr/>
      <dgm:t>
        <a:bodyPr/>
        <a:lstStyle/>
        <a:p>
          <a:endParaRPr lang="en-US"/>
        </a:p>
      </dgm:t>
    </dgm:pt>
    <dgm:pt modelId="{FCF13C7A-EDE5-4D9F-85DF-69F1E4AFF692}" type="sibTrans" cxnId="{0541725A-0E62-4D45-89D9-F016FF80B2AC}">
      <dgm:prSet/>
      <dgm:spPr/>
      <dgm:t>
        <a:bodyPr/>
        <a:lstStyle/>
        <a:p>
          <a:endParaRPr lang="en-US"/>
        </a:p>
      </dgm:t>
    </dgm:pt>
    <dgm:pt modelId="{BD8464D1-2C9F-4128-BCC9-CCCDD0D1BA4F}">
      <dgm:prSet/>
      <dgm:spPr/>
      <dgm:t>
        <a:bodyPr/>
        <a:lstStyle/>
        <a:p>
          <a:r>
            <a:rPr lang="en-US"/>
            <a:t>Helping team members coordinate their work effectively</a:t>
          </a:r>
        </a:p>
      </dgm:t>
    </dgm:pt>
    <dgm:pt modelId="{74E076BE-73C0-41B4-BB05-A095CEF5C804}" type="parTrans" cxnId="{B9878AF8-E32E-4320-8871-77099D148A57}">
      <dgm:prSet/>
      <dgm:spPr/>
      <dgm:t>
        <a:bodyPr/>
        <a:lstStyle/>
        <a:p>
          <a:endParaRPr lang="en-US"/>
        </a:p>
      </dgm:t>
    </dgm:pt>
    <dgm:pt modelId="{AAD2DAAE-650F-4858-A419-F76C588A15D3}" type="sibTrans" cxnId="{B9878AF8-E32E-4320-8871-77099D148A57}">
      <dgm:prSet/>
      <dgm:spPr/>
      <dgm:t>
        <a:bodyPr/>
        <a:lstStyle/>
        <a:p>
          <a:endParaRPr lang="en-US"/>
        </a:p>
      </dgm:t>
    </dgm:pt>
    <dgm:pt modelId="{CBA567F7-0FCB-0A48-BD35-6A91ECC13408}" type="pres">
      <dgm:prSet presAssocID="{885AEF69-81A4-4C13-8543-9B97C08945B3}" presName="Name0" presStyleCnt="0">
        <dgm:presLayoutVars>
          <dgm:dir/>
          <dgm:animLvl val="lvl"/>
          <dgm:resizeHandles val="exact"/>
        </dgm:presLayoutVars>
      </dgm:prSet>
      <dgm:spPr/>
    </dgm:pt>
    <dgm:pt modelId="{A4FC891B-49F9-CF47-8291-78D2DCD7CB3C}" type="pres">
      <dgm:prSet presAssocID="{A0605FEA-0AEA-47EC-897A-D60A36B3B46B}" presName="linNode" presStyleCnt="0"/>
      <dgm:spPr/>
    </dgm:pt>
    <dgm:pt modelId="{98FB86F4-8E59-B944-AE19-86A659EB4C0B}" type="pres">
      <dgm:prSet presAssocID="{A0605FEA-0AEA-47EC-897A-D60A36B3B46B}" presName="parentText" presStyleLbl="alignNode1" presStyleIdx="0" presStyleCnt="4">
        <dgm:presLayoutVars>
          <dgm:chMax val="1"/>
          <dgm:bulletEnabled/>
        </dgm:presLayoutVars>
      </dgm:prSet>
      <dgm:spPr/>
    </dgm:pt>
    <dgm:pt modelId="{0821B991-87AF-BF48-B79E-D76EC7562ED4}" type="pres">
      <dgm:prSet presAssocID="{A0605FEA-0AEA-47EC-897A-D60A36B3B46B}" presName="descendantText" presStyleLbl="alignAccFollowNode1" presStyleIdx="0" presStyleCnt="4">
        <dgm:presLayoutVars>
          <dgm:bulletEnabled/>
        </dgm:presLayoutVars>
      </dgm:prSet>
      <dgm:spPr/>
    </dgm:pt>
    <dgm:pt modelId="{38CC2EA7-10C6-5F4F-BE51-9988550138EC}" type="pres">
      <dgm:prSet presAssocID="{4479A264-DA8E-4C86-B56F-3DACA67F7804}" presName="sp" presStyleCnt="0"/>
      <dgm:spPr/>
    </dgm:pt>
    <dgm:pt modelId="{C0A15007-1955-294F-9FC2-D13A636A0CAB}" type="pres">
      <dgm:prSet presAssocID="{24C8C7D2-AAF6-415A-84CF-74CE1BCB23F3}" presName="linNode" presStyleCnt="0"/>
      <dgm:spPr/>
    </dgm:pt>
    <dgm:pt modelId="{DF218375-F6A7-C744-B5FA-B7475807B492}" type="pres">
      <dgm:prSet presAssocID="{24C8C7D2-AAF6-415A-84CF-74CE1BCB23F3}" presName="parentText" presStyleLbl="alignNode1" presStyleIdx="1" presStyleCnt="4">
        <dgm:presLayoutVars>
          <dgm:chMax val="1"/>
          <dgm:bulletEnabled/>
        </dgm:presLayoutVars>
      </dgm:prSet>
      <dgm:spPr/>
    </dgm:pt>
    <dgm:pt modelId="{FE9557E2-7304-1C40-A304-9D3B4B7192F2}" type="pres">
      <dgm:prSet presAssocID="{24C8C7D2-AAF6-415A-84CF-74CE1BCB23F3}" presName="descendantText" presStyleLbl="alignAccFollowNode1" presStyleIdx="1" presStyleCnt="4">
        <dgm:presLayoutVars>
          <dgm:bulletEnabled/>
        </dgm:presLayoutVars>
      </dgm:prSet>
      <dgm:spPr/>
    </dgm:pt>
    <dgm:pt modelId="{B7A910C7-94F6-C144-A664-9BF1F7EAD217}" type="pres">
      <dgm:prSet presAssocID="{837839F3-72E5-4F2F-A761-41308E82CA76}" presName="sp" presStyleCnt="0"/>
      <dgm:spPr/>
    </dgm:pt>
    <dgm:pt modelId="{3A2B92CB-DD04-7743-A6E1-36676A3B8A23}" type="pres">
      <dgm:prSet presAssocID="{BB720CFA-10F9-437E-A83D-A80E21C700CB}" presName="linNode" presStyleCnt="0"/>
      <dgm:spPr/>
    </dgm:pt>
    <dgm:pt modelId="{3CE1AA00-6722-9B46-919E-A263C42BA715}" type="pres">
      <dgm:prSet presAssocID="{BB720CFA-10F9-437E-A83D-A80E21C700CB}" presName="parentText" presStyleLbl="alignNode1" presStyleIdx="2" presStyleCnt="4">
        <dgm:presLayoutVars>
          <dgm:chMax val="1"/>
          <dgm:bulletEnabled/>
        </dgm:presLayoutVars>
      </dgm:prSet>
      <dgm:spPr/>
    </dgm:pt>
    <dgm:pt modelId="{8E35CC82-40A3-D64F-A999-0CEFDF222DDC}" type="pres">
      <dgm:prSet presAssocID="{BB720CFA-10F9-437E-A83D-A80E21C700CB}" presName="descendantText" presStyleLbl="alignAccFollowNode1" presStyleIdx="2" presStyleCnt="4">
        <dgm:presLayoutVars>
          <dgm:bulletEnabled/>
        </dgm:presLayoutVars>
      </dgm:prSet>
      <dgm:spPr/>
    </dgm:pt>
    <dgm:pt modelId="{3A10E980-EAF8-434F-9328-91FF9196EB73}" type="pres">
      <dgm:prSet presAssocID="{EDD00193-0DB9-4529-837C-56E9FC2149D6}" presName="sp" presStyleCnt="0"/>
      <dgm:spPr/>
    </dgm:pt>
    <dgm:pt modelId="{B149722C-90BB-B346-813E-0DABE8055B85}" type="pres">
      <dgm:prSet presAssocID="{CB9317CF-52B8-435F-8870-0D2DB723EECF}" presName="linNode" presStyleCnt="0"/>
      <dgm:spPr/>
    </dgm:pt>
    <dgm:pt modelId="{6884DADA-746B-AC48-AFF3-715866A91A0A}" type="pres">
      <dgm:prSet presAssocID="{CB9317CF-52B8-435F-8870-0D2DB723EECF}" presName="parentText" presStyleLbl="alignNode1" presStyleIdx="3" presStyleCnt="4">
        <dgm:presLayoutVars>
          <dgm:chMax val="1"/>
          <dgm:bulletEnabled/>
        </dgm:presLayoutVars>
      </dgm:prSet>
      <dgm:spPr/>
    </dgm:pt>
    <dgm:pt modelId="{09366C53-CA1D-0142-A410-E6F22EC359B4}" type="pres">
      <dgm:prSet presAssocID="{CB9317CF-52B8-435F-8870-0D2DB723EECF}" presName="descendantText" presStyleLbl="alignAccFollowNode1" presStyleIdx="3" presStyleCnt="4">
        <dgm:presLayoutVars>
          <dgm:bulletEnabled/>
        </dgm:presLayoutVars>
      </dgm:prSet>
      <dgm:spPr/>
    </dgm:pt>
  </dgm:ptLst>
  <dgm:cxnLst>
    <dgm:cxn modelId="{42D43027-9A1D-4F8C-BB81-AF6EBED61C47}" srcId="{BB720CFA-10F9-437E-A83D-A80E21C700CB}" destId="{B196F580-BF6A-47B0-80C5-EF2F7F67674C}" srcOrd="0" destOrd="0" parTransId="{7C899EBD-9EEB-4204-8689-AE8FCC96070B}" sibTransId="{5246B65C-7A2F-42B6-ADF7-3D5E3A86D9C3}"/>
    <dgm:cxn modelId="{784D9828-4E5B-40EF-A295-A35D9F5EC24E}" srcId="{A0605FEA-0AEA-47EC-897A-D60A36B3B46B}" destId="{EDFD9704-7AAB-41AA-AD90-78981EA55981}" srcOrd="0" destOrd="0" parTransId="{8BC43664-08D1-41D9-A15B-5B5471A556E0}" sibTransId="{11E6B076-9ACC-4578-9D1C-C10CD59686AF}"/>
    <dgm:cxn modelId="{ADEE6234-59D0-41F3-8766-A65995AB647B}" srcId="{885AEF69-81A4-4C13-8543-9B97C08945B3}" destId="{A0605FEA-0AEA-47EC-897A-D60A36B3B46B}" srcOrd="0" destOrd="0" parTransId="{DFD86754-5840-4B55-8B4A-01D4FFA61DA2}" sibTransId="{4479A264-DA8E-4C86-B56F-3DACA67F7804}"/>
    <dgm:cxn modelId="{D061F634-BFDB-384A-99CA-8230B8C1A8AE}" type="presOf" srcId="{B196F580-BF6A-47B0-80C5-EF2F7F67674C}" destId="{8E35CC82-40A3-D64F-A999-0CEFDF222DDC}" srcOrd="0" destOrd="0" presId="urn:microsoft.com/office/officeart/2016/7/layout/VerticalSolidActionList"/>
    <dgm:cxn modelId="{17862135-6AE2-F945-AD0F-04245280C301}" type="presOf" srcId="{BB720CFA-10F9-437E-A83D-A80E21C700CB}" destId="{3CE1AA00-6722-9B46-919E-A263C42BA715}" srcOrd="0" destOrd="0" presId="urn:microsoft.com/office/officeart/2016/7/layout/VerticalSolidActionList"/>
    <dgm:cxn modelId="{58DB8A4D-ED5F-4185-9671-B494DA50D463}" srcId="{885AEF69-81A4-4C13-8543-9B97C08945B3}" destId="{24C8C7D2-AAF6-415A-84CF-74CE1BCB23F3}" srcOrd="1" destOrd="0" parTransId="{3B8CF1C7-0302-491B-9163-333B003F4420}" sibTransId="{837839F3-72E5-4F2F-A761-41308E82CA76}"/>
    <dgm:cxn modelId="{BDC37973-977B-604D-BDBD-323FC9EF9C3B}" type="presOf" srcId="{A0605FEA-0AEA-47EC-897A-D60A36B3B46B}" destId="{98FB86F4-8E59-B944-AE19-86A659EB4C0B}" srcOrd="0" destOrd="0" presId="urn:microsoft.com/office/officeart/2016/7/layout/VerticalSolidActionList"/>
    <dgm:cxn modelId="{0541725A-0E62-4D45-89D9-F016FF80B2AC}" srcId="{885AEF69-81A4-4C13-8543-9B97C08945B3}" destId="{CB9317CF-52B8-435F-8870-0D2DB723EECF}" srcOrd="3" destOrd="0" parTransId="{5B2FE7D0-4E09-4DD6-80CF-FE19381E6106}" sibTransId="{FCF13C7A-EDE5-4D9F-85DF-69F1E4AFF692}"/>
    <dgm:cxn modelId="{690DECA1-CC6E-D349-AEC1-1D0A69747EB5}" type="presOf" srcId="{BD8464D1-2C9F-4128-BCC9-CCCDD0D1BA4F}" destId="{09366C53-CA1D-0142-A410-E6F22EC359B4}" srcOrd="0" destOrd="0" presId="urn:microsoft.com/office/officeart/2016/7/layout/VerticalSolidActionList"/>
    <dgm:cxn modelId="{92A2EBBC-E830-524F-AD93-E50BA6742D5A}" type="presOf" srcId="{CB9317CF-52B8-435F-8870-0D2DB723EECF}" destId="{6884DADA-746B-AC48-AFF3-715866A91A0A}" srcOrd="0" destOrd="0" presId="urn:microsoft.com/office/officeart/2016/7/layout/VerticalSolidActionList"/>
    <dgm:cxn modelId="{F1D168CB-9D1C-463F-90D3-44B5F700917C}" srcId="{24C8C7D2-AAF6-415A-84CF-74CE1BCB23F3}" destId="{5E6240A1-EAE1-4EAB-947F-0AD4E2C41A9F}" srcOrd="0" destOrd="0" parTransId="{561EA28C-6F05-4FB2-844A-705E38260051}" sibTransId="{9453A38B-E479-4E00-98D4-7DC8F3F4BB06}"/>
    <dgm:cxn modelId="{B041A0D5-624E-5944-80DB-D90EFD50ACE7}" type="presOf" srcId="{5E6240A1-EAE1-4EAB-947F-0AD4E2C41A9F}" destId="{FE9557E2-7304-1C40-A304-9D3B4B7192F2}" srcOrd="0" destOrd="0" presId="urn:microsoft.com/office/officeart/2016/7/layout/VerticalSolidActionList"/>
    <dgm:cxn modelId="{677807DF-398F-4265-AB76-245E126AD738}" srcId="{885AEF69-81A4-4C13-8543-9B97C08945B3}" destId="{BB720CFA-10F9-437E-A83D-A80E21C700CB}" srcOrd="2" destOrd="0" parTransId="{A6A3156A-2C1D-46D9-A3AD-740712D512D2}" sibTransId="{EDD00193-0DB9-4529-837C-56E9FC2149D6}"/>
    <dgm:cxn modelId="{C5F0FFEE-76C8-4E41-9F05-C71E28977EDF}" type="presOf" srcId="{24C8C7D2-AAF6-415A-84CF-74CE1BCB23F3}" destId="{DF218375-F6A7-C744-B5FA-B7475807B492}" srcOrd="0" destOrd="0" presId="urn:microsoft.com/office/officeart/2016/7/layout/VerticalSolidActionList"/>
    <dgm:cxn modelId="{C8419BF5-A7F9-EC4A-A71F-FE4CF764F3BB}" type="presOf" srcId="{EDFD9704-7AAB-41AA-AD90-78981EA55981}" destId="{0821B991-87AF-BF48-B79E-D76EC7562ED4}" srcOrd="0" destOrd="0" presId="urn:microsoft.com/office/officeart/2016/7/layout/VerticalSolidActionList"/>
    <dgm:cxn modelId="{B9878AF8-E32E-4320-8871-77099D148A57}" srcId="{CB9317CF-52B8-435F-8870-0D2DB723EECF}" destId="{BD8464D1-2C9F-4128-BCC9-CCCDD0D1BA4F}" srcOrd="0" destOrd="0" parTransId="{74E076BE-73C0-41B4-BB05-A095CEF5C804}" sibTransId="{AAD2DAAE-650F-4858-A419-F76C588A15D3}"/>
    <dgm:cxn modelId="{33B9CFFA-19CB-8144-B761-354418AE889F}" type="presOf" srcId="{885AEF69-81A4-4C13-8543-9B97C08945B3}" destId="{CBA567F7-0FCB-0A48-BD35-6A91ECC13408}" srcOrd="0" destOrd="0" presId="urn:microsoft.com/office/officeart/2016/7/layout/VerticalSolidActionList"/>
    <dgm:cxn modelId="{209B530B-C8F6-0341-A678-ACDE9809F426}" type="presParOf" srcId="{CBA567F7-0FCB-0A48-BD35-6A91ECC13408}" destId="{A4FC891B-49F9-CF47-8291-78D2DCD7CB3C}" srcOrd="0" destOrd="0" presId="urn:microsoft.com/office/officeart/2016/7/layout/VerticalSolidActionList"/>
    <dgm:cxn modelId="{439EB55C-1715-B048-A9B1-4C9A2BB57E89}" type="presParOf" srcId="{A4FC891B-49F9-CF47-8291-78D2DCD7CB3C}" destId="{98FB86F4-8E59-B944-AE19-86A659EB4C0B}" srcOrd="0" destOrd="0" presId="urn:microsoft.com/office/officeart/2016/7/layout/VerticalSolidActionList"/>
    <dgm:cxn modelId="{D130370F-61BC-9347-A0EC-077A10FE25F4}" type="presParOf" srcId="{A4FC891B-49F9-CF47-8291-78D2DCD7CB3C}" destId="{0821B991-87AF-BF48-B79E-D76EC7562ED4}" srcOrd="1" destOrd="0" presId="urn:microsoft.com/office/officeart/2016/7/layout/VerticalSolidActionList"/>
    <dgm:cxn modelId="{7A7719EC-0D13-3649-8180-4644ECA00396}" type="presParOf" srcId="{CBA567F7-0FCB-0A48-BD35-6A91ECC13408}" destId="{38CC2EA7-10C6-5F4F-BE51-9988550138EC}" srcOrd="1" destOrd="0" presId="urn:microsoft.com/office/officeart/2016/7/layout/VerticalSolidActionList"/>
    <dgm:cxn modelId="{E9EDA9B6-68D1-AF4A-9F39-CA5A53E2E928}" type="presParOf" srcId="{CBA567F7-0FCB-0A48-BD35-6A91ECC13408}" destId="{C0A15007-1955-294F-9FC2-D13A636A0CAB}" srcOrd="2" destOrd="0" presId="urn:microsoft.com/office/officeart/2016/7/layout/VerticalSolidActionList"/>
    <dgm:cxn modelId="{2160A102-61C1-5242-AF51-37F8B03B3039}" type="presParOf" srcId="{C0A15007-1955-294F-9FC2-D13A636A0CAB}" destId="{DF218375-F6A7-C744-B5FA-B7475807B492}" srcOrd="0" destOrd="0" presId="urn:microsoft.com/office/officeart/2016/7/layout/VerticalSolidActionList"/>
    <dgm:cxn modelId="{B0236A8B-339F-FC4C-B6CF-EBD30C5C746C}" type="presParOf" srcId="{C0A15007-1955-294F-9FC2-D13A636A0CAB}" destId="{FE9557E2-7304-1C40-A304-9D3B4B7192F2}" srcOrd="1" destOrd="0" presId="urn:microsoft.com/office/officeart/2016/7/layout/VerticalSolidActionList"/>
    <dgm:cxn modelId="{FC7114C2-4701-9B4A-A7FA-F7EA6726215D}" type="presParOf" srcId="{CBA567F7-0FCB-0A48-BD35-6A91ECC13408}" destId="{B7A910C7-94F6-C144-A664-9BF1F7EAD217}" srcOrd="3" destOrd="0" presId="urn:microsoft.com/office/officeart/2016/7/layout/VerticalSolidActionList"/>
    <dgm:cxn modelId="{A91AAED9-6855-8243-80B4-FF48B18A05C3}" type="presParOf" srcId="{CBA567F7-0FCB-0A48-BD35-6A91ECC13408}" destId="{3A2B92CB-DD04-7743-A6E1-36676A3B8A23}" srcOrd="4" destOrd="0" presId="urn:microsoft.com/office/officeart/2016/7/layout/VerticalSolidActionList"/>
    <dgm:cxn modelId="{E368C935-1817-2D40-A744-4DCB99191FE6}" type="presParOf" srcId="{3A2B92CB-DD04-7743-A6E1-36676A3B8A23}" destId="{3CE1AA00-6722-9B46-919E-A263C42BA715}" srcOrd="0" destOrd="0" presId="urn:microsoft.com/office/officeart/2016/7/layout/VerticalSolidActionList"/>
    <dgm:cxn modelId="{7416A55F-3001-5B46-BE59-3CAD920C173E}" type="presParOf" srcId="{3A2B92CB-DD04-7743-A6E1-36676A3B8A23}" destId="{8E35CC82-40A3-D64F-A999-0CEFDF222DDC}" srcOrd="1" destOrd="0" presId="urn:microsoft.com/office/officeart/2016/7/layout/VerticalSolidActionList"/>
    <dgm:cxn modelId="{6221574D-951F-8E49-8EBE-E1262CE86032}" type="presParOf" srcId="{CBA567F7-0FCB-0A48-BD35-6A91ECC13408}" destId="{3A10E980-EAF8-434F-9328-91FF9196EB73}" srcOrd="5" destOrd="0" presId="urn:microsoft.com/office/officeart/2016/7/layout/VerticalSolidActionList"/>
    <dgm:cxn modelId="{D194BB67-4932-7F40-83F0-643F97E01893}" type="presParOf" srcId="{CBA567F7-0FCB-0A48-BD35-6A91ECC13408}" destId="{B149722C-90BB-B346-813E-0DABE8055B85}" srcOrd="6" destOrd="0" presId="urn:microsoft.com/office/officeart/2016/7/layout/VerticalSolidActionList"/>
    <dgm:cxn modelId="{C33C19B0-51B1-A34F-8D4D-95E12E27365F}" type="presParOf" srcId="{B149722C-90BB-B346-813E-0DABE8055B85}" destId="{6884DADA-746B-AC48-AFF3-715866A91A0A}" srcOrd="0" destOrd="0" presId="urn:microsoft.com/office/officeart/2016/7/layout/VerticalSolidActionList"/>
    <dgm:cxn modelId="{5A9F3DB7-296F-AF4F-9F6C-D28EBFB17854}" type="presParOf" srcId="{B149722C-90BB-B346-813E-0DABE8055B85}" destId="{09366C53-CA1D-0142-A410-E6F22EC359B4}"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7CC058-1CF9-4DD4-8A3C-65C0541B2BCB}" type="doc">
      <dgm:prSet loTypeId="urn:microsoft.com/office/officeart/2018/2/layout/IconVerticalSolidList" loCatId="icon" qsTypeId="urn:microsoft.com/office/officeart/2005/8/quickstyle/simple1#50" qsCatId="simple" csTypeId="urn:microsoft.com/office/officeart/2018/5/colors/Iconchunking_neutralicontext_colorful1" csCatId="colorful" phldr="1"/>
      <dgm:spPr/>
      <dgm:t>
        <a:bodyPr/>
        <a:lstStyle/>
        <a:p>
          <a:endParaRPr lang="en-US"/>
        </a:p>
      </dgm:t>
    </dgm:pt>
    <dgm:pt modelId="{0AD63A04-9952-410B-B0E9-48C84EC2D67A}">
      <dgm:prSet/>
      <dgm:spPr/>
      <dgm:t>
        <a:bodyPr/>
        <a:lstStyle/>
        <a:p>
          <a:pPr>
            <a:lnSpc>
              <a:spcPct val="100000"/>
            </a:lnSpc>
          </a:pPr>
          <a:r>
            <a:rPr lang="en-US"/>
            <a:t>Microsoft Teams lets healthcare staff chat, call and post messages</a:t>
          </a:r>
        </a:p>
      </dgm:t>
    </dgm:pt>
    <dgm:pt modelId="{E52D834F-2682-4B11-8D21-58A6878795B6}" type="parTrans" cxnId="{EEAF30E1-81C1-4FA7-8641-226CA9FFF3E6}">
      <dgm:prSet/>
      <dgm:spPr/>
      <dgm:t>
        <a:bodyPr/>
        <a:lstStyle/>
        <a:p>
          <a:endParaRPr lang="en-US"/>
        </a:p>
      </dgm:t>
    </dgm:pt>
    <dgm:pt modelId="{EE683368-F6A7-485F-9FDC-6A00DEE4C5B3}" type="sibTrans" cxnId="{EEAF30E1-81C1-4FA7-8641-226CA9FFF3E6}">
      <dgm:prSet/>
      <dgm:spPr/>
      <dgm:t>
        <a:bodyPr/>
        <a:lstStyle/>
        <a:p>
          <a:endParaRPr lang="en-US"/>
        </a:p>
      </dgm:t>
    </dgm:pt>
    <dgm:pt modelId="{60AB8EF2-7AE6-4027-A3CA-2744F28876A8}">
      <dgm:prSet/>
      <dgm:spPr/>
      <dgm:t>
        <a:bodyPr/>
        <a:lstStyle/>
        <a:p>
          <a:pPr>
            <a:lnSpc>
              <a:spcPct val="100000"/>
            </a:lnSpc>
          </a:pPr>
          <a:r>
            <a:rPr lang="en-US"/>
            <a:t>Staff can communicate and work together as a team</a:t>
          </a:r>
        </a:p>
      </dgm:t>
    </dgm:pt>
    <dgm:pt modelId="{B8D813EB-A607-4705-A7C8-3AAAB8B0B971}" type="parTrans" cxnId="{573B893A-1CC4-4884-879D-C4CDADE28183}">
      <dgm:prSet/>
      <dgm:spPr/>
      <dgm:t>
        <a:bodyPr/>
        <a:lstStyle/>
        <a:p>
          <a:endParaRPr lang="en-US"/>
        </a:p>
      </dgm:t>
    </dgm:pt>
    <dgm:pt modelId="{B8C359F0-8138-42A2-B877-C0A11C6D8C07}" type="sibTrans" cxnId="{573B893A-1CC4-4884-879D-C4CDADE28183}">
      <dgm:prSet/>
      <dgm:spPr/>
      <dgm:t>
        <a:bodyPr/>
        <a:lstStyle/>
        <a:p>
          <a:endParaRPr lang="en-US"/>
        </a:p>
      </dgm:t>
    </dgm:pt>
    <dgm:pt modelId="{AE4F972E-B199-4DF1-8744-1D428288669B}">
      <dgm:prSet/>
      <dgm:spPr/>
      <dgm:t>
        <a:bodyPr/>
        <a:lstStyle/>
        <a:p>
          <a:pPr>
            <a:lnSpc>
              <a:spcPct val="100000"/>
            </a:lnSpc>
          </a:pPr>
          <a:r>
            <a:rPr lang="en-US"/>
            <a:t>Teams can be used to store and share files and documents</a:t>
          </a:r>
        </a:p>
      </dgm:t>
    </dgm:pt>
    <dgm:pt modelId="{A75602AB-47BC-4FC6-8907-7BEC48909B5F}" type="parTrans" cxnId="{55142065-729E-41F4-8271-CD261F92E254}">
      <dgm:prSet/>
      <dgm:spPr/>
      <dgm:t>
        <a:bodyPr/>
        <a:lstStyle/>
        <a:p>
          <a:endParaRPr lang="en-US"/>
        </a:p>
      </dgm:t>
    </dgm:pt>
    <dgm:pt modelId="{023AFCFE-17AB-4C40-B1A2-F8EF7CD14A1C}" type="sibTrans" cxnId="{55142065-729E-41F4-8271-CD261F92E254}">
      <dgm:prSet/>
      <dgm:spPr/>
      <dgm:t>
        <a:bodyPr/>
        <a:lstStyle/>
        <a:p>
          <a:endParaRPr lang="en-US"/>
        </a:p>
      </dgm:t>
    </dgm:pt>
    <dgm:pt modelId="{79237770-9A1F-4008-ADB0-0913C0AEEA7D}">
      <dgm:prSet/>
      <dgm:spPr/>
      <dgm:t>
        <a:bodyPr/>
        <a:lstStyle/>
        <a:p>
          <a:pPr>
            <a:lnSpc>
              <a:spcPct val="100000"/>
            </a:lnSpc>
          </a:pPr>
          <a:r>
            <a:rPr lang="en-US"/>
            <a:t>The Shifts feature can be used to create, manage and share staff schedules</a:t>
          </a:r>
        </a:p>
      </dgm:t>
    </dgm:pt>
    <dgm:pt modelId="{AB6244CF-477B-4B9A-9C50-DEE783A73B82}" type="parTrans" cxnId="{6455A5FE-E79F-4D89-B9E4-3391CBDD46A4}">
      <dgm:prSet/>
      <dgm:spPr/>
      <dgm:t>
        <a:bodyPr/>
        <a:lstStyle/>
        <a:p>
          <a:endParaRPr lang="en-US"/>
        </a:p>
      </dgm:t>
    </dgm:pt>
    <dgm:pt modelId="{DD40C9E9-942F-489E-BC32-9DBB5EBD5BA0}" type="sibTrans" cxnId="{6455A5FE-E79F-4D89-B9E4-3391CBDD46A4}">
      <dgm:prSet/>
      <dgm:spPr/>
      <dgm:t>
        <a:bodyPr/>
        <a:lstStyle/>
        <a:p>
          <a:endParaRPr lang="en-US"/>
        </a:p>
      </dgm:t>
    </dgm:pt>
    <dgm:pt modelId="{0E510A4F-D963-4FCD-997B-9B75C1417638}" type="pres">
      <dgm:prSet presAssocID="{557CC058-1CF9-4DD4-8A3C-65C0541B2BCB}" presName="root" presStyleCnt="0">
        <dgm:presLayoutVars>
          <dgm:dir/>
          <dgm:resizeHandles val="exact"/>
        </dgm:presLayoutVars>
      </dgm:prSet>
      <dgm:spPr/>
    </dgm:pt>
    <dgm:pt modelId="{B2EFA260-344B-4FAF-8317-82EAAE42B062}" type="pres">
      <dgm:prSet presAssocID="{0AD63A04-9952-410B-B0E9-48C84EC2D67A}" presName="compNode" presStyleCnt="0"/>
      <dgm:spPr/>
    </dgm:pt>
    <dgm:pt modelId="{00A061EC-49AD-411B-86DC-212ABB1F82FC}" type="pres">
      <dgm:prSet presAssocID="{0AD63A04-9952-410B-B0E9-48C84EC2D67A}" presName="bgRect" presStyleLbl="bgShp" presStyleIdx="0" presStyleCnt="4" custLinFactNeighborX="-112" custLinFactNeighborY="-6657"/>
      <dgm:spPr/>
    </dgm:pt>
    <dgm:pt modelId="{B98EC08A-05C2-4EB0-9FFB-157699797188}" type="pres">
      <dgm:prSet presAssocID="{0AD63A04-9952-410B-B0E9-48C84EC2D67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9B211936-6F9F-49E0-80AA-3C113E538E2D}" type="pres">
      <dgm:prSet presAssocID="{0AD63A04-9952-410B-B0E9-48C84EC2D67A}" presName="spaceRect" presStyleCnt="0"/>
      <dgm:spPr/>
    </dgm:pt>
    <dgm:pt modelId="{B55854F9-096D-46BB-B1BF-FAFC17AE96D6}" type="pres">
      <dgm:prSet presAssocID="{0AD63A04-9952-410B-B0E9-48C84EC2D67A}" presName="parTx" presStyleLbl="revTx" presStyleIdx="0" presStyleCnt="4">
        <dgm:presLayoutVars>
          <dgm:chMax val="0"/>
          <dgm:chPref val="0"/>
        </dgm:presLayoutVars>
      </dgm:prSet>
      <dgm:spPr/>
    </dgm:pt>
    <dgm:pt modelId="{CE37F589-A2FA-4663-B0D7-0501EDE9BBA4}" type="pres">
      <dgm:prSet presAssocID="{EE683368-F6A7-485F-9FDC-6A00DEE4C5B3}" presName="sibTrans" presStyleCnt="0"/>
      <dgm:spPr/>
    </dgm:pt>
    <dgm:pt modelId="{5A138816-7E56-41E1-81A0-EEFFE45478E1}" type="pres">
      <dgm:prSet presAssocID="{60AB8EF2-7AE6-4027-A3CA-2744F28876A8}" presName="compNode" presStyleCnt="0"/>
      <dgm:spPr/>
    </dgm:pt>
    <dgm:pt modelId="{E1B816B1-BEB7-48F9-B31D-EC759A7ED93A}" type="pres">
      <dgm:prSet presAssocID="{60AB8EF2-7AE6-4027-A3CA-2744F28876A8}" presName="bgRect" presStyleLbl="bgShp" presStyleIdx="1" presStyleCnt="4"/>
      <dgm:spPr/>
    </dgm:pt>
    <dgm:pt modelId="{3FC2A037-2127-4074-B086-E5D0DF5DF9DB}" type="pres">
      <dgm:prSet presAssocID="{60AB8EF2-7AE6-4027-A3CA-2744F28876A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2A375ED1-5CAD-4027-A37A-2F5549ACA565}" type="pres">
      <dgm:prSet presAssocID="{60AB8EF2-7AE6-4027-A3CA-2744F28876A8}" presName="spaceRect" presStyleCnt="0"/>
      <dgm:spPr/>
    </dgm:pt>
    <dgm:pt modelId="{18B78904-DCC3-48BA-8728-EE38FB377799}" type="pres">
      <dgm:prSet presAssocID="{60AB8EF2-7AE6-4027-A3CA-2744F28876A8}" presName="parTx" presStyleLbl="revTx" presStyleIdx="1" presStyleCnt="4">
        <dgm:presLayoutVars>
          <dgm:chMax val="0"/>
          <dgm:chPref val="0"/>
        </dgm:presLayoutVars>
      </dgm:prSet>
      <dgm:spPr/>
    </dgm:pt>
    <dgm:pt modelId="{002DCC48-46BA-4340-A008-78F3EC74C60B}" type="pres">
      <dgm:prSet presAssocID="{B8C359F0-8138-42A2-B877-C0A11C6D8C07}" presName="sibTrans" presStyleCnt="0"/>
      <dgm:spPr/>
    </dgm:pt>
    <dgm:pt modelId="{0BCAD053-6B84-4F97-9406-C58F4B487684}" type="pres">
      <dgm:prSet presAssocID="{AE4F972E-B199-4DF1-8744-1D428288669B}" presName="compNode" presStyleCnt="0"/>
      <dgm:spPr/>
    </dgm:pt>
    <dgm:pt modelId="{BF779543-7A45-451B-9E99-F689058F8EBD}" type="pres">
      <dgm:prSet presAssocID="{AE4F972E-B199-4DF1-8744-1D428288669B}" presName="bgRect" presStyleLbl="bgShp" presStyleIdx="2" presStyleCnt="4"/>
      <dgm:spPr/>
    </dgm:pt>
    <dgm:pt modelId="{B94F4C18-E865-46CA-AA29-F1D3DD3E6E5C}" type="pres">
      <dgm:prSet presAssocID="{AE4F972E-B199-4DF1-8744-1D42828866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Folder"/>
        </a:ext>
      </dgm:extLst>
    </dgm:pt>
    <dgm:pt modelId="{5082DA37-F4E7-4745-8A9A-86C59E5DBE28}" type="pres">
      <dgm:prSet presAssocID="{AE4F972E-B199-4DF1-8744-1D428288669B}" presName="spaceRect" presStyleCnt="0"/>
      <dgm:spPr/>
    </dgm:pt>
    <dgm:pt modelId="{042996D1-22FF-440E-989B-E2E30D01B010}" type="pres">
      <dgm:prSet presAssocID="{AE4F972E-B199-4DF1-8744-1D428288669B}" presName="parTx" presStyleLbl="revTx" presStyleIdx="2" presStyleCnt="4">
        <dgm:presLayoutVars>
          <dgm:chMax val="0"/>
          <dgm:chPref val="0"/>
        </dgm:presLayoutVars>
      </dgm:prSet>
      <dgm:spPr/>
    </dgm:pt>
    <dgm:pt modelId="{5BF72A6C-3FCF-4465-AD03-6438403488EF}" type="pres">
      <dgm:prSet presAssocID="{023AFCFE-17AB-4C40-B1A2-F8EF7CD14A1C}" presName="sibTrans" presStyleCnt="0"/>
      <dgm:spPr/>
    </dgm:pt>
    <dgm:pt modelId="{6EF53D91-F8A1-4B55-A684-B7075A2D89C5}" type="pres">
      <dgm:prSet presAssocID="{79237770-9A1F-4008-ADB0-0913C0AEEA7D}" presName="compNode" presStyleCnt="0"/>
      <dgm:spPr/>
    </dgm:pt>
    <dgm:pt modelId="{9C0519BF-15B4-4CFE-95D1-ADEF99DD6927}" type="pres">
      <dgm:prSet presAssocID="{79237770-9A1F-4008-ADB0-0913C0AEEA7D}" presName="bgRect" presStyleLbl="bgShp" presStyleIdx="3" presStyleCnt="4"/>
      <dgm:spPr/>
    </dgm:pt>
    <dgm:pt modelId="{10581CA4-36B0-4B0D-9B8F-F4A481441257}" type="pres">
      <dgm:prSet presAssocID="{79237770-9A1F-4008-ADB0-0913C0AEEA7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thly calendar"/>
        </a:ext>
      </dgm:extLst>
    </dgm:pt>
    <dgm:pt modelId="{69C7987C-56E3-4EFA-A497-28BDC74DEF72}" type="pres">
      <dgm:prSet presAssocID="{79237770-9A1F-4008-ADB0-0913C0AEEA7D}" presName="spaceRect" presStyleCnt="0"/>
      <dgm:spPr/>
    </dgm:pt>
    <dgm:pt modelId="{68D93A07-FF99-45DB-8744-AA2971542AE7}" type="pres">
      <dgm:prSet presAssocID="{79237770-9A1F-4008-ADB0-0913C0AEEA7D}" presName="parTx" presStyleLbl="revTx" presStyleIdx="3" presStyleCnt="4">
        <dgm:presLayoutVars>
          <dgm:chMax val="0"/>
          <dgm:chPref val="0"/>
        </dgm:presLayoutVars>
      </dgm:prSet>
      <dgm:spPr/>
    </dgm:pt>
  </dgm:ptLst>
  <dgm:cxnLst>
    <dgm:cxn modelId="{BC977601-392E-4B63-924F-0CA0481BAEF9}" type="presOf" srcId="{0AD63A04-9952-410B-B0E9-48C84EC2D67A}" destId="{B55854F9-096D-46BB-B1BF-FAFC17AE96D6}" srcOrd="0" destOrd="0" presId="urn:microsoft.com/office/officeart/2018/2/layout/IconVerticalSolidList"/>
    <dgm:cxn modelId="{03FF0F34-8903-4A3F-A19A-CA54E0729870}" type="presOf" srcId="{557CC058-1CF9-4DD4-8A3C-65C0541B2BCB}" destId="{0E510A4F-D963-4FCD-997B-9B75C1417638}" srcOrd="0" destOrd="0" presId="urn:microsoft.com/office/officeart/2018/2/layout/IconVerticalSolidList"/>
    <dgm:cxn modelId="{573B893A-1CC4-4884-879D-C4CDADE28183}" srcId="{557CC058-1CF9-4DD4-8A3C-65C0541B2BCB}" destId="{60AB8EF2-7AE6-4027-A3CA-2744F28876A8}" srcOrd="1" destOrd="0" parTransId="{B8D813EB-A607-4705-A7C8-3AAAB8B0B971}" sibTransId="{B8C359F0-8138-42A2-B877-C0A11C6D8C07}"/>
    <dgm:cxn modelId="{C1B3885D-1E9E-4C58-929E-32374CA9DF36}" type="presOf" srcId="{79237770-9A1F-4008-ADB0-0913C0AEEA7D}" destId="{68D93A07-FF99-45DB-8744-AA2971542AE7}" srcOrd="0" destOrd="0" presId="urn:microsoft.com/office/officeart/2018/2/layout/IconVerticalSolidList"/>
    <dgm:cxn modelId="{9DFAA35E-D951-496D-B4CA-7B3A24E9DE53}" type="presOf" srcId="{60AB8EF2-7AE6-4027-A3CA-2744F28876A8}" destId="{18B78904-DCC3-48BA-8728-EE38FB377799}" srcOrd="0" destOrd="0" presId="urn:microsoft.com/office/officeart/2018/2/layout/IconVerticalSolidList"/>
    <dgm:cxn modelId="{55142065-729E-41F4-8271-CD261F92E254}" srcId="{557CC058-1CF9-4DD4-8A3C-65C0541B2BCB}" destId="{AE4F972E-B199-4DF1-8744-1D428288669B}" srcOrd="2" destOrd="0" parTransId="{A75602AB-47BC-4FC6-8907-7BEC48909B5F}" sibTransId="{023AFCFE-17AB-4C40-B1A2-F8EF7CD14A1C}"/>
    <dgm:cxn modelId="{EEAF30E1-81C1-4FA7-8641-226CA9FFF3E6}" srcId="{557CC058-1CF9-4DD4-8A3C-65C0541B2BCB}" destId="{0AD63A04-9952-410B-B0E9-48C84EC2D67A}" srcOrd="0" destOrd="0" parTransId="{E52D834F-2682-4B11-8D21-58A6878795B6}" sibTransId="{EE683368-F6A7-485F-9FDC-6A00DEE4C5B3}"/>
    <dgm:cxn modelId="{347FC1E8-67EA-4703-8C20-A48DAF515E78}" type="presOf" srcId="{AE4F972E-B199-4DF1-8744-1D428288669B}" destId="{042996D1-22FF-440E-989B-E2E30D01B010}" srcOrd="0" destOrd="0" presId="urn:microsoft.com/office/officeart/2018/2/layout/IconVerticalSolidList"/>
    <dgm:cxn modelId="{6455A5FE-E79F-4D89-B9E4-3391CBDD46A4}" srcId="{557CC058-1CF9-4DD4-8A3C-65C0541B2BCB}" destId="{79237770-9A1F-4008-ADB0-0913C0AEEA7D}" srcOrd="3" destOrd="0" parTransId="{AB6244CF-477B-4B9A-9C50-DEE783A73B82}" sibTransId="{DD40C9E9-942F-489E-BC32-9DBB5EBD5BA0}"/>
    <dgm:cxn modelId="{82D6724E-A372-45ED-BA93-B5C98601B6DA}" type="presParOf" srcId="{0E510A4F-D963-4FCD-997B-9B75C1417638}" destId="{B2EFA260-344B-4FAF-8317-82EAAE42B062}" srcOrd="0" destOrd="0" presId="urn:microsoft.com/office/officeart/2018/2/layout/IconVerticalSolidList"/>
    <dgm:cxn modelId="{FABE4B90-95E0-41DA-9019-E1773A285746}" type="presParOf" srcId="{B2EFA260-344B-4FAF-8317-82EAAE42B062}" destId="{00A061EC-49AD-411B-86DC-212ABB1F82FC}" srcOrd="0" destOrd="0" presId="urn:microsoft.com/office/officeart/2018/2/layout/IconVerticalSolidList"/>
    <dgm:cxn modelId="{3BA000E4-4E39-4BB2-8185-E6BB0CD44D8B}" type="presParOf" srcId="{B2EFA260-344B-4FAF-8317-82EAAE42B062}" destId="{B98EC08A-05C2-4EB0-9FFB-157699797188}" srcOrd="1" destOrd="0" presId="urn:microsoft.com/office/officeart/2018/2/layout/IconVerticalSolidList"/>
    <dgm:cxn modelId="{A64428C5-39A2-4202-B602-CDA7D6156040}" type="presParOf" srcId="{B2EFA260-344B-4FAF-8317-82EAAE42B062}" destId="{9B211936-6F9F-49E0-80AA-3C113E538E2D}" srcOrd="2" destOrd="0" presId="urn:microsoft.com/office/officeart/2018/2/layout/IconVerticalSolidList"/>
    <dgm:cxn modelId="{A5BE2985-AFFE-470A-8DB5-8C792008090B}" type="presParOf" srcId="{B2EFA260-344B-4FAF-8317-82EAAE42B062}" destId="{B55854F9-096D-46BB-B1BF-FAFC17AE96D6}" srcOrd="3" destOrd="0" presId="urn:microsoft.com/office/officeart/2018/2/layout/IconVerticalSolidList"/>
    <dgm:cxn modelId="{19C92441-19C0-41D6-9413-B6B3BFC0AAB7}" type="presParOf" srcId="{0E510A4F-D963-4FCD-997B-9B75C1417638}" destId="{CE37F589-A2FA-4663-B0D7-0501EDE9BBA4}" srcOrd="1" destOrd="0" presId="urn:microsoft.com/office/officeart/2018/2/layout/IconVerticalSolidList"/>
    <dgm:cxn modelId="{A8CD336A-E102-4F0B-9694-8AD3B3643500}" type="presParOf" srcId="{0E510A4F-D963-4FCD-997B-9B75C1417638}" destId="{5A138816-7E56-41E1-81A0-EEFFE45478E1}" srcOrd="2" destOrd="0" presId="urn:microsoft.com/office/officeart/2018/2/layout/IconVerticalSolidList"/>
    <dgm:cxn modelId="{8B582CC8-4E6D-4B49-A024-F6A7CC84E2A4}" type="presParOf" srcId="{5A138816-7E56-41E1-81A0-EEFFE45478E1}" destId="{E1B816B1-BEB7-48F9-B31D-EC759A7ED93A}" srcOrd="0" destOrd="0" presId="urn:microsoft.com/office/officeart/2018/2/layout/IconVerticalSolidList"/>
    <dgm:cxn modelId="{71B869C3-5B1B-4F70-9A9A-EAA273E0E335}" type="presParOf" srcId="{5A138816-7E56-41E1-81A0-EEFFE45478E1}" destId="{3FC2A037-2127-4074-B086-E5D0DF5DF9DB}" srcOrd="1" destOrd="0" presId="urn:microsoft.com/office/officeart/2018/2/layout/IconVerticalSolidList"/>
    <dgm:cxn modelId="{5988F250-8C1A-420A-B25A-A44E4E76DE3A}" type="presParOf" srcId="{5A138816-7E56-41E1-81A0-EEFFE45478E1}" destId="{2A375ED1-5CAD-4027-A37A-2F5549ACA565}" srcOrd="2" destOrd="0" presId="urn:microsoft.com/office/officeart/2018/2/layout/IconVerticalSolidList"/>
    <dgm:cxn modelId="{B1343067-9E7E-4C1E-A496-15C4614788F5}" type="presParOf" srcId="{5A138816-7E56-41E1-81A0-EEFFE45478E1}" destId="{18B78904-DCC3-48BA-8728-EE38FB377799}" srcOrd="3" destOrd="0" presId="urn:microsoft.com/office/officeart/2018/2/layout/IconVerticalSolidList"/>
    <dgm:cxn modelId="{28A9C1D6-53B5-456B-8BB0-D159B27D3497}" type="presParOf" srcId="{0E510A4F-D963-4FCD-997B-9B75C1417638}" destId="{002DCC48-46BA-4340-A008-78F3EC74C60B}" srcOrd="3" destOrd="0" presId="urn:microsoft.com/office/officeart/2018/2/layout/IconVerticalSolidList"/>
    <dgm:cxn modelId="{B8FBA80E-9097-4E16-9EE6-707FDB0A763E}" type="presParOf" srcId="{0E510A4F-D963-4FCD-997B-9B75C1417638}" destId="{0BCAD053-6B84-4F97-9406-C58F4B487684}" srcOrd="4" destOrd="0" presId="urn:microsoft.com/office/officeart/2018/2/layout/IconVerticalSolidList"/>
    <dgm:cxn modelId="{0A874D41-DB08-490E-9119-257A7064CF83}" type="presParOf" srcId="{0BCAD053-6B84-4F97-9406-C58F4B487684}" destId="{BF779543-7A45-451B-9E99-F689058F8EBD}" srcOrd="0" destOrd="0" presId="urn:microsoft.com/office/officeart/2018/2/layout/IconVerticalSolidList"/>
    <dgm:cxn modelId="{C257AA3C-0017-44CE-A0C0-A6CFCC82F51F}" type="presParOf" srcId="{0BCAD053-6B84-4F97-9406-C58F4B487684}" destId="{B94F4C18-E865-46CA-AA29-F1D3DD3E6E5C}" srcOrd="1" destOrd="0" presId="urn:microsoft.com/office/officeart/2018/2/layout/IconVerticalSolidList"/>
    <dgm:cxn modelId="{810303EB-E080-4ED4-A608-0277EDB6118D}" type="presParOf" srcId="{0BCAD053-6B84-4F97-9406-C58F4B487684}" destId="{5082DA37-F4E7-4745-8A9A-86C59E5DBE28}" srcOrd="2" destOrd="0" presId="urn:microsoft.com/office/officeart/2018/2/layout/IconVerticalSolidList"/>
    <dgm:cxn modelId="{CE62C336-BC93-441D-96A6-CE460BE9CE1F}" type="presParOf" srcId="{0BCAD053-6B84-4F97-9406-C58F4B487684}" destId="{042996D1-22FF-440E-989B-E2E30D01B010}" srcOrd="3" destOrd="0" presId="urn:microsoft.com/office/officeart/2018/2/layout/IconVerticalSolidList"/>
    <dgm:cxn modelId="{017812C3-A05A-446F-B600-83BD2BD5FF2B}" type="presParOf" srcId="{0E510A4F-D963-4FCD-997B-9B75C1417638}" destId="{5BF72A6C-3FCF-4465-AD03-6438403488EF}" srcOrd="5" destOrd="0" presId="urn:microsoft.com/office/officeart/2018/2/layout/IconVerticalSolidList"/>
    <dgm:cxn modelId="{EFEBE521-AE08-49C1-B0BE-13365A5868F5}" type="presParOf" srcId="{0E510A4F-D963-4FCD-997B-9B75C1417638}" destId="{6EF53D91-F8A1-4B55-A684-B7075A2D89C5}" srcOrd="6" destOrd="0" presId="urn:microsoft.com/office/officeart/2018/2/layout/IconVerticalSolidList"/>
    <dgm:cxn modelId="{D197F6B2-A6CF-451F-8FE9-D2747653074E}" type="presParOf" srcId="{6EF53D91-F8A1-4B55-A684-B7075A2D89C5}" destId="{9C0519BF-15B4-4CFE-95D1-ADEF99DD6927}" srcOrd="0" destOrd="0" presId="urn:microsoft.com/office/officeart/2018/2/layout/IconVerticalSolidList"/>
    <dgm:cxn modelId="{7827D9FF-2803-4627-B4F5-5DAAF2712A3A}" type="presParOf" srcId="{6EF53D91-F8A1-4B55-A684-B7075A2D89C5}" destId="{10581CA4-36B0-4B0D-9B8F-F4A481441257}" srcOrd="1" destOrd="0" presId="urn:microsoft.com/office/officeart/2018/2/layout/IconVerticalSolidList"/>
    <dgm:cxn modelId="{107A8F07-BA11-4F91-9DD1-512DBFAD6F39}" type="presParOf" srcId="{6EF53D91-F8A1-4B55-A684-B7075A2D89C5}" destId="{69C7987C-56E3-4EFA-A497-28BDC74DEF72}" srcOrd="2" destOrd="0" presId="urn:microsoft.com/office/officeart/2018/2/layout/IconVerticalSolidList"/>
    <dgm:cxn modelId="{A945807F-FC3B-4478-BF93-5F9B96C92A13}" type="presParOf" srcId="{6EF53D91-F8A1-4B55-A684-B7075A2D89C5}" destId="{68D93A07-FF99-45DB-8744-AA2971542A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1B991-87AF-BF48-B79E-D76EC7562ED4}">
      <dsp:nvSpPr>
        <dsp:cNvPr id="0" name=""/>
        <dsp:cNvSpPr/>
      </dsp:nvSpPr>
      <dsp:spPr>
        <a:xfrm>
          <a:off x="1953696" y="928"/>
          <a:ext cx="7814784" cy="48108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Sharing important information between staff members</a:t>
          </a:r>
        </a:p>
      </dsp:txBody>
      <dsp:txXfrm>
        <a:off x="1953696" y="928"/>
        <a:ext cx="7814784" cy="481086"/>
      </dsp:txXfrm>
    </dsp:sp>
    <dsp:sp modelId="{98FB86F4-8E59-B944-AE19-86A659EB4C0B}">
      <dsp:nvSpPr>
        <dsp:cNvPr id="0" name=""/>
        <dsp:cNvSpPr/>
      </dsp:nvSpPr>
      <dsp:spPr>
        <a:xfrm>
          <a:off x="0" y="928"/>
          <a:ext cx="1953696" cy="48108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Sharing</a:t>
          </a:r>
        </a:p>
      </dsp:txBody>
      <dsp:txXfrm>
        <a:off x="0" y="928"/>
        <a:ext cx="1953696" cy="481086"/>
      </dsp:txXfrm>
    </dsp:sp>
    <dsp:sp modelId="{FE9557E2-7304-1C40-A304-9D3B4B7192F2}">
      <dsp:nvSpPr>
        <dsp:cNvPr id="0" name=""/>
        <dsp:cNvSpPr/>
      </dsp:nvSpPr>
      <dsp:spPr>
        <a:xfrm>
          <a:off x="1953696" y="510879"/>
          <a:ext cx="7814784" cy="481086"/>
        </a:xfrm>
        <a:prstGeom prst="rect">
          <a:avLst/>
        </a:prstGeom>
        <a:solidFill>
          <a:schemeClr val="accent2">
            <a:tint val="40000"/>
            <a:alpha val="90000"/>
            <a:hueOff val="-278876"/>
            <a:satOff val="-10011"/>
            <a:lumOff val="-646"/>
            <a:alphaOff val="0"/>
          </a:schemeClr>
        </a:solidFill>
        <a:ln w="12700" cap="flat" cmpd="sng" algn="ctr">
          <a:solidFill>
            <a:schemeClr val="accent2">
              <a:tint val="40000"/>
              <a:alpha val="90000"/>
              <a:hueOff val="-278876"/>
              <a:satOff val="-10011"/>
              <a:lumOff val="-6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Keeping colleagues updated about ongoing work</a:t>
          </a:r>
        </a:p>
      </dsp:txBody>
      <dsp:txXfrm>
        <a:off x="1953696" y="510879"/>
        <a:ext cx="7814784" cy="481086"/>
      </dsp:txXfrm>
    </dsp:sp>
    <dsp:sp modelId="{DF218375-F6A7-C744-B5FA-B7475807B492}">
      <dsp:nvSpPr>
        <dsp:cNvPr id="0" name=""/>
        <dsp:cNvSpPr/>
      </dsp:nvSpPr>
      <dsp:spPr>
        <a:xfrm>
          <a:off x="0" y="510879"/>
          <a:ext cx="1953696" cy="481086"/>
        </a:xfrm>
        <a:prstGeom prst="rect">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Keeping</a:t>
          </a:r>
        </a:p>
      </dsp:txBody>
      <dsp:txXfrm>
        <a:off x="0" y="510879"/>
        <a:ext cx="1953696" cy="481086"/>
      </dsp:txXfrm>
    </dsp:sp>
    <dsp:sp modelId="{8E35CC82-40A3-D64F-A999-0CEFDF222DDC}">
      <dsp:nvSpPr>
        <dsp:cNvPr id="0" name=""/>
        <dsp:cNvSpPr/>
      </dsp:nvSpPr>
      <dsp:spPr>
        <a:xfrm>
          <a:off x="1953696" y="1020831"/>
          <a:ext cx="7814784" cy="481086"/>
        </a:xfrm>
        <a:prstGeom prst="rect">
          <a:avLst/>
        </a:prstGeom>
        <a:solidFill>
          <a:schemeClr val="accent2">
            <a:tint val="40000"/>
            <a:alpha val="90000"/>
            <a:hueOff val="-557751"/>
            <a:satOff val="-20023"/>
            <a:lumOff val="-1293"/>
            <a:alphaOff val="0"/>
          </a:schemeClr>
        </a:solidFill>
        <a:ln w="12700" cap="flat" cmpd="sng" algn="ctr">
          <a:solidFill>
            <a:schemeClr val="accent2">
              <a:tint val="40000"/>
              <a:alpha val="90000"/>
              <a:hueOff val="-557751"/>
              <a:satOff val="-20023"/>
              <a:lumOff val="-1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Making sure staff understand what needs to be done</a:t>
          </a:r>
        </a:p>
      </dsp:txBody>
      <dsp:txXfrm>
        <a:off x="1953696" y="1020831"/>
        <a:ext cx="7814784" cy="481086"/>
      </dsp:txXfrm>
    </dsp:sp>
    <dsp:sp modelId="{3CE1AA00-6722-9B46-919E-A263C42BA715}">
      <dsp:nvSpPr>
        <dsp:cNvPr id="0" name=""/>
        <dsp:cNvSpPr/>
      </dsp:nvSpPr>
      <dsp:spPr>
        <a:xfrm>
          <a:off x="0" y="1020831"/>
          <a:ext cx="1953696" cy="481086"/>
        </a:xfrm>
        <a:prstGeom prst="rect">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Making</a:t>
          </a:r>
        </a:p>
      </dsp:txBody>
      <dsp:txXfrm>
        <a:off x="0" y="1020831"/>
        <a:ext cx="1953696" cy="481086"/>
      </dsp:txXfrm>
    </dsp:sp>
    <dsp:sp modelId="{09366C53-CA1D-0142-A410-E6F22EC359B4}">
      <dsp:nvSpPr>
        <dsp:cNvPr id="0" name=""/>
        <dsp:cNvSpPr/>
      </dsp:nvSpPr>
      <dsp:spPr>
        <a:xfrm>
          <a:off x="1953696" y="1530782"/>
          <a:ext cx="7814784" cy="481086"/>
        </a:xfrm>
        <a:prstGeom prst="rect">
          <a:avLst/>
        </a:prstGeom>
        <a:solidFill>
          <a:schemeClr val="accent2">
            <a:tint val="40000"/>
            <a:alpha val="90000"/>
            <a:hueOff val="-836627"/>
            <a:satOff val="-30034"/>
            <a:lumOff val="-1939"/>
            <a:alphaOff val="0"/>
          </a:schemeClr>
        </a:solidFill>
        <a:ln w="12700" cap="flat" cmpd="sng" algn="ctr">
          <a:solidFill>
            <a:schemeClr val="accent2">
              <a:tint val="40000"/>
              <a:alpha val="90000"/>
              <a:hueOff val="-836627"/>
              <a:satOff val="-30034"/>
              <a:lumOff val="-19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629" tIns="122196" rIns="151629" bIns="122196" numCol="1" spcCol="1270" anchor="ctr" anchorCtr="0">
          <a:noAutofit/>
        </a:bodyPr>
        <a:lstStyle/>
        <a:p>
          <a:pPr marL="0" lvl="0" indent="0" algn="l" defTabSz="711200">
            <a:lnSpc>
              <a:spcPct val="90000"/>
            </a:lnSpc>
            <a:spcBef>
              <a:spcPct val="0"/>
            </a:spcBef>
            <a:spcAft>
              <a:spcPct val="35000"/>
            </a:spcAft>
            <a:buNone/>
          </a:pPr>
          <a:r>
            <a:rPr lang="en-US" sz="1600" kern="1200"/>
            <a:t>Helping team members coordinate their work effectively</a:t>
          </a:r>
        </a:p>
      </dsp:txBody>
      <dsp:txXfrm>
        <a:off x="1953696" y="1530782"/>
        <a:ext cx="7814784" cy="481086"/>
      </dsp:txXfrm>
    </dsp:sp>
    <dsp:sp modelId="{6884DADA-746B-AC48-AFF3-715866A91A0A}">
      <dsp:nvSpPr>
        <dsp:cNvPr id="0" name=""/>
        <dsp:cNvSpPr/>
      </dsp:nvSpPr>
      <dsp:spPr>
        <a:xfrm>
          <a:off x="0" y="1530782"/>
          <a:ext cx="1953696" cy="481086"/>
        </a:xfrm>
        <a:prstGeom prst="rect">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383" tIns="47521" rIns="103383" bIns="47521" numCol="1" spcCol="1270" anchor="ctr" anchorCtr="0">
          <a:noAutofit/>
        </a:bodyPr>
        <a:lstStyle/>
        <a:p>
          <a:pPr marL="0" lvl="0" indent="0" algn="ctr" defTabSz="889000">
            <a:lnSpc>
              <a:spcPct val="90000"/>
            </a:lnSpc>
            <a:spcBef>
              <a:spcPct val="0"/>
            </a:spcBef>
            <a:spcAft>
              <a:spcPct val="35000"/>
            </a:spcAft>
            <a:buNone/>
          </a:pPr>
          <a:r>
            <a:rPr lang="en-US" sz="2000" kern="1200"/>
            <a:t>Helping</a:t>
          </a:r>
        </a:p>
      </dsp:txBody>
      <dsp:txXfrm>
        <a:off x="0" y="1530782"/>
        <a:ext cx="1953696" cy="481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061EC-49AD-411B-86DC-212ABB1F82FC}">
      <dsp:nvSpPr>
        <dsp:cNvPr id="0" name=""/>
        <dsp:cNvSpPr/>
      </dsp:nvSpPr>
      <dsp:spPr>
        <a:xfrm>
          <a:off x="0" y="0"/>
          <a:ext cx="9172039" cy="4283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EC08A-05C2-4EB0-9FFB-157699797188}">
      <dsp:nvSpPr>
        <dsp:cNvPr id="0" name=""/>
        <dsp:cNvSpPr/>
      </dsp:nvSpPr>
      <dsp:spPr>
        <a:xfrm>
          <a:off x="129565" y="97215"/>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5854F9-096D-46BB-B1BF-FAFC17AE96D6}">
      <dsp:nvSpPr>
        <dsp:cNvPr id="0" name=""/>
        <dsp:cNvSpPr/>
      </dsp:nvSpPr>
      <dsp:spPr>
        <a:xfrm>
          <a:off x="494703" y="845"/>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00100">
            <a:lnSpc>
              <a:spcPct val="100000"/>
            </a:lnSpc>
            <a:spcBef>
              <a:spcPct val="0"/>
            </a:spcBef>
            <a:spcAft>
              <a:spcPct val="35000"/>
            </a:spcAft>
            <a:buNone/>
          </a:pPr>
          <a:r>
            <a:rPr lang="en-US" sz="1800" kern="1200"/>
            <a:t>Microsoft Teams lets healthcare staff chat, call and post messages</a:t>
          </a:r>
        </a:p>
      </dsp:txBody>
      <dsp:txXfrm>
        <a:off x="494703" y="845"/>
        <a:ext cx="8677335" cy="428314"/>
      </dsp:txXfrm>
    </dsp:sp>
    <dsp:sp modelId="{E1B816B1-BEB7-48F9-B31D-EC759A7ED93A}">
      <dsp:nvSpPr>
        <dsp:cNvPr id="0" name=""/>
        <dsp:cNvSpPr/>
      </dsp:nvSpPr>
      <dsp:spPr>
        <a:xfrm>
          <a:off x="0" y="536238"/>
          <a:ext cx="9172039" cy="4283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2A037-2127-4074-B086-E5D0DF5DF9DB}">
      <dsp:nvSpPr>
        <dsp:cNvPr id="0" name=""/>
        <dsp:cNvSpPr/>
      </dsp:nvSpPr>
      <dsp:spPr>
        <a:xfrm>
          <a:off x="129565" y="632609"/>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B78904-DCC3-48BA-8728-EE38FB377799}">
      <dsp:nvSpPr>
        <dsp:cNvPr id="0" name=""/>
        <dsp:cNvSpPr/>
      </dsp:nvSpPr>
      <dsp:spPr>
        <a:xfrm>
          <a:off x="494703" y="536238"/>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00100">
            <a:lnSpc>
              <a:spcPct val="100000"/>
            </a:lnSpc>
            <a:spcBef>
              <a:spcPct val="0"/>
            </a:spcBef>
            <a:spcAft>
              <a:spcPct val="35000"/>
            </a:spcAft>
            <a:buNone/>
          </a:pPr>
          <a:r>
            <a:rPr lang="en-US" sz="1800" kern="1200"/>
            <a:t>Staff can communicate and work together as a team</a:t>
          </a:r>
        </a:p>
      </dsp:txBody>
      <dsp:txXfrm>
        <a:off x="494703" y="536238"/>
        <a:ext cx="8677335" cy="428314"/>
      </dsp:txXfrm>
    </dsp:sp>
    <dsp:sp modelId="{BF779543-7A45-451B-9E99-F689058F8EBD}">
      <dsp:nvSpPr>
        <dsp:cNvPr id="0" name=""/>
        <dsp:cNvSpPr/>
      </dsp:nvSpPr>
      <dsp:spPr>
        <a:xfrm>
          <a:off x="0" y="1071632"/>
          <a:ext cx="9172039" cy="4283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F4C18-E865-46CA-AA29-F1D3DD3E6E5C}">
      <dsp:nvSpPr>
        <dsp:cNvPr id="0" name=""/>
        <dsp:cNvSpPr/>
      </dsp:nvSpPr>
      <dsp:spPr>
        <a:xfrm>
          <a:off x="129565" y="1168003"/>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2996D1-22FF-440E-989B-E2E30D01B010}">
      <dsp:nvSpPr>
        <dsp:cNvPr id="0" name=""/>
        <dsp:cNvSpPr/>
      </dsp:nvSpPr>
      <dsp:spPr>
        <a:xfrm>
          <a:off x="494703" y="1071632"/>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00100">
            <a:lnSpc>
              <a:spcPct val="100000"/>
            </a:lnSpc>
            <a:spcBef>
              <a:spcPct val="0"/>
            </a:spcBef>
            <a:spcAft>
              <a:spcPct val="35000"/>
            </a:spcAft>
            <a:buNone/>
          </a:pPr>
          <a:r>
            <a:rPr lang="en-US" sz="1800" kern="1200"/>
            <a:t>Teams can be used to store and share files and documents</a:t>
          </a:r>
        </a:p>
      </dsp:txBody>
      <dsp:txXfrm>
        <a:off x="494703" y="1071632"/>
        <a:ext cx="8677335" cy="428314"/>
      </dsp:txXfrm>
    </dsp:sp>
    <dsp:sp modelId="{9C0519BF-15B4-4CFE-95D1-ADEF99DD6927}">
      <dsp:nvSpPr>
        <dsp:cNvPr id="0" name=""/>
        <dsp:cNvSpPr/>
      </dsp:nvSpPr>
      <dsp:spPr>
        <a:xfrm>
          <a:off x="0" y="1607025"/>
          <a:ext cx="9172039" cy="4283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81CA4-36B0-4B0D-9B8F-F4A481441257}">
      <dsp:nvSpPr>
        <dsp:cNvPr id="0" name=""/>
        <dsp:cNvSpPr/>
      </dsp:nvSpPr>
      <dsp:spPr>
        <a:xfrm>
          <a:off x="129565" y="1703396"/>
          <a:ext cx="235573" cy="2355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D93A07-FF99-45DB-8744-AA2971542AE7}">
      <dsp:nvSpPr>
        <dsp:cNvPr id="0" name=""/>
        <dsp:cNvSpPr/>
      </dsp:nvSpPr>
      <dsp:spPr>
        <a:xfrm>
          <a:off x="494703" y="1607025"/>
          <a:ext cx="8677335" cy="428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330" tIns="45330" rIns="45330" bIns="45330" numCol="1" spcCol="1270" anchor="ctr" anchorCtr="0">
          <a:noAutofit/>
        </a:bodyPr>
        <a:lstStyle/>
        <a:p>
          <a:pPr marL="0" lvl="0" indent="0" algn="l" defTabSz="800100">
            <a:lnSpc>
              <a:spcPct val="100000"/>
            </a:lnSpc>
            <a:spcBef>
              <a:spcPct val="0"/>
            </a:spcBef>
            <a:spcAft>
              <a:spcPct val="35000"/>
            </a:spcAft>
            <a:buNone/>
          </a:pPr>
          <a:r>
            <a:rPr lang="en-US" sz="1800" kern="1200"/>
            <a:t>The Shifts feature can be used to create, manage and share staff schedules</a:t>
          </a:r>
        </a:p>
      </dsp:txBody>
      <dsp:txXfrm>
        <a:off x="494703" y="1607025"/>
        <a:ext cx="8677335" cy="42831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B311F-234B-D440-9343-3F1E85EADBAA}" type="datetimeFigureOut">
              <a:rPr lang="en-US" smtClean="0"/>
              <a:t>10/9/2026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4C52D-8C34-B64A-A1C2-5C75479EB049}" type="slidenum">
              <a:rPr lang="en-US" smtClean="0"/>
              <a:t>‹#›</a:t>
            </a:fld>
            <a:endParaRPr lang="en-US"/>
          </a:p>
        </p:txBody>
      </p:sp>
    </p:spTree>
    <p:extLst>
      <p:ext uri="{BB962C8B-B14F-4D97-AF65-F5344CB8AC3E}">
        <p14:creationId xmlns:p14="http://schemas.microsoft.com/office/powerpoint/2010/main" val="2126638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74C52D-8C34-B64A-A1C2-5C75479EB049}" type="slidenum">
              <a:rPr lang="en-US" smtClean="0"/>
              <a:t>1</a:t>
            </a:fld>
            <a:endParaRPr lang="en-US"/>
          </a:p>
        </p:txBody>
      </p:sp>
    </p:spTree>
    <p:extLst>
      <p:ext uri="{BB962C8B-B14F-4D97-AF65-F5344CB8AC3E}">
        <p14:creationId xmlns:p14="http://schemas.microsoft.com/office/powerpoint/2010/main" val="124905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a:solidFill>
                  <a:schemeClr val="tx1"/>
                </a:solidFill>
                <a:effectLst/>
                <a:latin typeface="+mn-lt"/>
                <a:ea typeface="+mn-ea"/>
                <a:cs typeface="+mn-cs"/>
              </a:rPr>
              <a:t>Ashford already has Microsoft 365.</a:t>
            </a:r>
          </a:p>
          <a:p>
            <a:r>
              <a:rPr lang="en-GB" sz="1800" kern="1200">
                <a:solidFill>
                  <a:schemeClr val="tx1"/>
                </a:solidFill>
                <a:effectLst/>
                <a:latin typeface="+mn-lt"/>
                <a:ea typeface="+mn-ea"/>
                <a:cs typeface="+mn-cs"/>
              </a:rPr>
              <a:t>Staff are unsure which tools to use for different tasks.</a:t>
            </a:r>
          </a:p>
          <a:p>
            <a:r>
              <a:rPr lang="en-GB" sz="1800" kern="1200">
                <a:solidFill>
                  <a:schemeClr val="tx1"/>
                </a:solidFill>
                <a:effectLst/>
                <a:latin typeface="+mn-lt"/>
                <a:ea typeface="+mn-ea"/>
                <a:cs typeface="+mn-cs"/>
              </a:rPr>
              <a:t>This has caused missed updates, duplicated work, unclear rotas and inconsistent care records.</a:t>
            </a:r>
          </a:p>
          <a:p>
            <a:r>
              <a:rPr lang="en-GB" sz="1800" kern="1200">
                <a:solidFill>
                  <a:schemeClr val="tx1"/>
                </a:solidFill>
                <a:effectLst/>
                <a:latin typeface="+mn-lt"/>
                <a:ea typeface="+mn-ea"/>
                <a:cs typeface="+mn-cs"/>
              </a:rPr>
              <a:t>Staff also work in different locations, making communication more difficult.</a:t>
            </a:r>
          </a:p>
          <a:p>
            <a:endParaRPr lang="en-GB"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The possible disadvantages:</a:t>
            </a:r>
            <a:endParaRPr lang="en-GB"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Training needed:</a:t>
            </a:r>
            <a:r>
              <a:rPr lang="en-GB" sz="1200" kern="1200">
                <a:solidFill>
                  <a:schemeClr val="tx1"/>
                </a:solidFill>
                <a:effectLst/>
                <a:latin typeface="+mn-lt"/>
                <a:ea typeface="+mn-ea"/>
                <a:cs typeface="+mn-cs"/>
              </a:rPr>
              <a:t> Staff may struggle if they don't understand how to use Teams.</a:t>
            </a:r>
          </a:p>
          <a:p>
            <a:r>
              <a:rPr lang="en-GB" sz="1200" b="1" kern="1200">
                <a:solidFill>
                  <a:schemeClr val="tx1"/>
                </a:solidFill>
                <a:effectLst/>
                <a:latin typeface="+mn-lt"/>
                <a:ea typeface="+mn-ea"/>
                <a:cs typeface="+mn-cs"/>
              </a:rPr>
              <a:t>Internet dependence:</a:t>
            </a:r>
            <a:r>
              <a:rPr lang="en-GB" sz="1200" kern="1200">
                <a:solidFill>
                  <a:schemeClr val="tx1"/>
                </a:solidFill>
                <a:effectLst/>
                <a:latin typeface="+mn-lt"/>
                <a:ea typeface="+mn-ea"/>
                <a:cs typeface="+mn-cs"/>
              </a:rPr>
              <a:t> Poor connectivity could delay communication.</a:t>
            </a:r>
          </a:p>
          <a:p>
            <a:r>
              <a:rPr lang="en-GB" sz="1200" b="1" kern="1200">
                <a:solidFill>
                  <a:schemeClr val="tx1"/>
                </a:solidFill>
                <a:effectLst/>
                <a:latin typeface="+mn-lt"/>
                <a:ea typeface="+mn-ea"/>
                <a:cs typeface="+mn-cs"/>
              </a:rPr>
              <a:t>Confidentiality:</a:t>
            </a:r>
            <a:r>
              <a:rPr lang="en-GB" sz="1200" kern="1200">
                <a:solidFill>
                  <a:schemeClr val="tx1"/>
                </a:solidFill>
                <a:effectLst/>
                <a:latin typeface="+mn-lt"/>
                <a:ea typeface="+mn-ea"/>
                <a:cs typeface="+mn-cs"/>
              </a:rPr>
              <a:t> Sensitive service-user information must be shared securely and only with authorised staff.</a:t>
            </a:r>
          </a:p>
          <a:p>
            <a:r>
              <a:rPr lang="en-GB" sz="1200" b="1" kern="1200">
                <a:solidFill>
                  <a:schemeClr val="tx1"/>
                </a:solidFill>
                <a:effectLst/>
                <a:latin typeface="+mn-lt"/>
                <a:ea typeface="+mn-ea"/>
                <a:cs typeface="+mn-cs"/>
              </a:rPr>
              <a:t>Staff adaptation:</a:t>
            </a:r>
            <a:r>
              <a:rPr lang="en-GB" sz="1200" kern="1200">
                <a:solidFill>
                  <a:schemeClr val="tx1"/>
                </a:solidFill>
                <a:effectLst/>
                <a:latin typeface="+mn-lt"/>
                <a:ea typeface="+mn-ea"/>
                <a:cs typeface="+mn-cs"/>
              </a:rPr>
              <a:t> Some staff may take time to adjust to new communication procedures.</a:t>
            </a:r>
          </a:p>
          <a:p>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3C74C52D-8C34-B64A-A1C2-5C75479EB049}" type="slidenum">
              <a:rPr lang="en-US" smtClean="0"/>
              <a:t>2</a:t>
            </a:fld>
            <a:endParaRPr lang="en-US"/>
          </a:p>
        </p:txBody>
      </p:sp>
    </p:spTree>
    <p:extLst>
      <p:ext uri="{BB962C8B-B14F-4D97-AF65-F5344CB8AC3E}">
        <p14:creationId xmlns:p14="http://schemas.microsoft.com/office/powerpoint/2010/main" val="1445607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6881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7179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10/9/2026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1849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0358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57306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9887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8392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3220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5119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10/9/2026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76499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10/9/2026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4082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70836514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ee.nhs.uk/" TargetMode="External"/><Relationship Id="rId2" Type="http://schemas.openxmlformats.org/officeDocument/2006/relationships/hyperlink" Target="https://www.hee.nhs.uk/our-work/cancer-diagnostics/cancer-communications-resource-hub/staf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Blue arrows pointing at a red button">
            <a:extLst>
              <a:ext uri="{FF2B5EF4-FFF2-40B4-BE49-F238E27FC236}">
                <a16:creationId xmlns:a16="http://schemas.microsoft.com/office/drawing/2014/main" id="{5865E14F-9828-3003-F7F2-8B1C9E5DCA68}"/>
              </a:ext>
            </a:extLst>
          </p:cNvPr>
          <p:cNvPicPr>
            <a:picLocks noChangeAspect="1"/>
          </p:cNvPicPr>
          <p:nvPr/>
        </p:nvPicPr>
        <p:blipFill>
          <a:blip r:embed="rId3">
            <a:alphaModFix amt="60000"/>
          </a:blip>
          <a:srcRect t="10826" b="4904"/>
          <a:stretch>
            <a:fillRect/>
          </a:stretch>
        </p:blipFill>
        <p:spPr>
          <a:xfrm>
            <a:off x="-193729" y="-387457"/>
            <a:ext cx="12192000" cy="6857999"/>
          </a:xfrm>
          <a:prstGeom prst="rect">
            <a:avLst/>
          </a:prstGeom>
        </p:spPr>
      </p:pic>
      <p:sp>
        <p:nvSpPr>
          <p:cNvPr id="2" name="Title 1">
            <a:extLst>
              <a:ext uri="{FF2B5EF4-FFF2-40B4-BE49-F238E27FC236}">
                <a16:creationId xmlns:a16="http://schemas.microsoft.com/office/drawing/2014/main" id="{6448C060-2D64-5D7B-08B6-9DE9AE4A8E84}"/>
              </a:ext>
            </a:extLst>
          </p:cNvPr>
          <p:cNvSpPr>
            <a:spLocks noGrp="1"/>
          </p:cNvSpPr>
          <p:nvPr>
            <p:ph type="ctrTitle"/>
          </p:nvPr>
        </p:nvSpPr>
        <p:spPr>
          <a:xfrm>
            <a:off x="1994460" y="729824"/>
            <a:ext cx="8487998" cy="917793"/>
          </a:xfrm>
        </p:spPr>
        <p:txBody>
          <a:bodyPr>
            <a:normAutofit/>
          </a:bodyPr>
          <a:lstStyle/>
          <a:p>
            <a:r>
              <a:rPr lang="en-US" sz="5400">
                <a:solidFill>
                  <a:srgbClr val="FFFFFF"/>
                </a:solidFill>
              </a:rPr>
              <a:t>Group choices </a:t>
            </a:r>
          </a:p>
        </p:txBody>
      </p:sp>
      <p:sp>
        <p:nvSpPr>
          <p:cNvPr id="3" name="Subtitle 2">
            <a:extLst>
              <a:ext uri="{FF2B5EF4-FFF2-40B4-BE49-F238E27FC236}">
                <a16:creationId xmlns:a16="http://schemas.microsoft.com/office/drawing/2014/main" id="{34514F34-6F63-27A8-A8EB-B9C859926E1E}"/>
              </a:ext>
            </a:extLst>
          </p:cNvPr>
          <p:cNvSpPr>
            <a:spLocks noGrp="1"/>
          </p:cNvSpPr>
          <p:nvPr>
            <p:ph type="subTitle" idx="1"/>
          </p:nvPr>
        </p:nvSpPr>
        <p:spPr>
          <a:xfrm>
            <a:off x="1404690" y="2173045"/>
            <a:ext cx="9382620" cy="2517289"/>
          </a:xfrm>
        </p:spPr>
        <p:txBody>
          <a:bodyPr>
            <a:normAutofit fontScale="25000" lnSpcReduction="20000"/>
          </a:bodyPr>
          <a:lstStyle/>
          <a:p>
            <a:pPr>
              <a:lnSpc>
                <a:spcPct val="110000"/>
              </a:lnSpc>
            </a:pPr>
            <a:r>
              <a:rPr lang="en-US" sz="9600" b="1">
                <a:solidFill>
                  <a:srgbClr val="FFFFFF"/>
                </a:solidFill>
              </a:rPr>
              <a:t>LCHS4007</a:t>
            </a:r>
          </a:p>
          <a:p>
            <a:pPr>
              <a:lnSpc>
                <a:spcPct val="110000"/>
              </a:lnSpc>
            </a:pPr>
            <a:r>
              <a:rPr lang="en-US" sz="9600" b="1">
                <a:solidFill>
                  <a:srgbClr val="FFFFFF"/>
                </a:solidFill>
              </a:rPr>
              <a:t>Digital skills and research methods</a:t>
            </a:r>
          </a:p>
          <a:p>
            <a:pPr>
              <a:lnSpc>
                <a:spcPct val="110000"/>
              </a:lnSpc>
            </a:pPr>
            <a:r>
              <a:rPr lang="en-US" sz="9600" b="1">
                <a:solidFill>
                  <a:srgbClr val="FFFFFF"/>
                </a:solidFill>
              </a:rPr>
              <a:t>Bianca Dodgen</a:t>
            </a:r>
          </a:p>
          <a:p>
            <a:pPr>
              <a:lnSpc>
                <a:spcPct val="110000"/>
              </a:lnSpc>
            </a:pPr>
            <a:r>
              <a:rPr lang="en-US" sz="9600" b="1">
                <a:solidFill>
                  <a:srgbClr val="FFFFFF"/>
                </a:solidFill>
              </a:rPr>
              <a:t>Fahd Nadeem – 2606818</a:t>
            </a:r>
          </a:p>
          <a:p>
            <a:pPr>
              <a:lnSpc>
                <a:spcPct val="110000"/>
              </a:lnSpc>
            </a:pPr>
            <a:r>
              <a:rPr lang="en-US" sz="9600" b="1">
                <a:solidFill>
                  <a:srgbClr val="FFFFFF"/>
                </a:solidFill>
              </a:rPr>
              <a:t>Miral Noor - 2504696</a:t>
            </a:r>
          </a:p>
          <a:p>
            <a:pPr>
              <a:lnSpc>
                <a:spcPct val="110000"/>
              </a:lnSpc>
            </a:pPr>
            <a:endParaRPr lang="en-US" sz="9600" b="1">
              <a:solidFill>
                <a:srgbClr val="FFFFFF"/>
              </a:solidFill>
            </a:endParaRPr>
          </a:p>
          <a:p>
            <a:pPr>
              <a:lnSpc>
                <a:spcPct val="110000"/>
              </a:lnSpc>
            </a:pPr>
            <a:r>
              <a:rPr lang="en-US" sz="1400">
                <a:solidFill>
                  <a:srgbClr val="FFFFFF"/>
                </a:solidFill>
              </a:rPr>
              <a:t>  </a:t>
            </a:r>
          </a:p>
          <a:p>
            <a:pPr>
              <a:lnSpc>
                <a:spcPct val="110000"/>
              </a:lnSpc>
            </a:pPr>
            <a:r>
              <a:rPr lang="en-US" sz="1400">
                <a:solidFill>
                  <a:srgbClr val="FFFFFF"/>
                </a:solidFill>
              </a:rPr>
              <a:t>           </a:t>
            </a:r>
          </a:p>
        </p:txBody>
      </p:sp>
    </p:spTree>
    <p:extLst>
      <p:ext uri="{BB962C8B-B14F-4D97-AF65-F5344CB8AC3E}">
        <p14:creationId xmlns:p14="http://schemas.microsoft.com/office/powerpoint/2010/main" val="37176509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D5423-455B-F2E9-8606-783D22701969}"/>
              </a:ext>
            </a:extLst>
          </p:cNvPr>
          <p:cNvSpPr>
            <a:spLocks noGrp="1"/>
          </p:cNvSpPr>
          <p:nvPr>
            <p:ph type="title"/>
          </p:nvPr>
        </p:nvSpPr>
        <p:spPr>
          <a:xfrm>
            <a:off x="562521" y="129092"/>
            <a:ext cx="10945037" cy="530350"/>
          </a:xfrm>
        </p:spPr>
        <p:txBody>
          <a:bodyPr anchor="t">
            <a:normAutofit/>
          </a:bodyPr>
          <a:lstStyle/>
          <a:p>
            <a:r>
              <a:rPr lang="en-US" sz="2800"/>
              <a:t>What does staff communication and daily updates involve?</a:t>
            </a:r>
          </a:p>
        </p:txBody>
      </p:sp>
      <p:graphicFrame>
        <p:nvGraphicFramePr>
          <p:cNvPr id="5" name="Content Placeholder 2">
            <a:extLst>
              <a:ext uri="{FF2B5EF4-FFF2-40B4-BE49-F238E27FC236}">
                <a16:creationId xmlns:a16="http://schemas.microsoft.com/office/drawing/2014/main" id="{AFC9F377-8AC5-B590-856B-9A62E1C5860D}"/>
              </a:ext>
            </a:extLst>
          </p:cNvPr>
          <p:cNvGraphicFramePr>
            <a:graphicFrameLocks noGrp="1"/>
          </p:cNvGraphicFramePr>
          <p:nvPr>
            <p:ph idx="1"/>
            <p:extLst>
              <p:ext uri="{D42A27DB-BD31-4B8C-83A1-F6EECF244321}">
                <p14:modId xmlns:p14="http://schemas.microsoft.com/office/powerpoint/2010/main" val="78913315"/>
              </p:ext>
            </p:extLst>
          </p:nvPr>
        </p:nvGraphicFramePr>
        <p:xfrm>
          <a:off x="1148419" y="659442"/>
          <a:ext cx="9768480" cy="2012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2BDD5F3-2769-4E1F-81EE-5D221250DB9F}"/>
              </a:ext>
            </a:extLst>
          </p:cNvPr>
          <p:cNvSpPr txBox="1"/>
          <p:nvPr/>
        </p:nvSpPr>
        <p:spPr>
          <a:xfrm>
            <a:off x="243915" y="2797946"/>
            <a:ext cx="11951746" cy="4801314"/>
          </a:xfrm>
          <a:prstGeom prst="rect">
            <a:avLst/>
          </a:prstGeom>
          <a:noFill/>
        </p:spPr>
        <p:txBody>
          <a:bodyPr wrap="square" rtlCol="0">
            <a:spAutoFit/>
          </a:bodyPr>
          <a:lstStyle/>
          <a:p>
            <a:r>
              <a:rPr lang="en-GB">
                <a:solidFill>
                  <a:srgbClr val="FF0000"/>
                </a:solidFill>
              </a:rPr>
              <a:t>Example: If a support worker finishes a wellbeing check, they need to update colleagues so the same work isn't repeated.</a:t>
            </a:r>
          </a:p>
          <a:p>
            <a:r>
              <a:rPr lang="en-GB" b="1">
                <a:solidFill>
                  <a:srgbClr val="FF0000"/>
                </a:solidFill>
              </a:rPr>
              <a:t>Problems Ashford currently faces: </a:t>
            </a:r>
            <a:r>
              <a:rPr lang="en-GB">
                <a:solidFill>
                  <a:srgbClr val="FF0000"/>
                </a:solidFill>
              </a:rPr>
              <a:t>Missed updates between staff members, duplicated work, unclear staff rotas and responsibilities and inconsistent care records. </a:t>
            </a:r>
          </a:p>
          <a:p>
            <a:r>
              <a:rPr lang="en-GB" b="1">
                <a:solidFill>
                  <a:srgbClr val="FF0000"/>
                </a:solidFill>
              </a:rPr>
              <a:t>Why communication matters: </a:t>
            </a:r>
            <a:r>
              <a:rPr lang="en-GB">
                <a:solidFill>
                  <a:srgbClr val="FF0000"/>
                </a:solidFill>
              </a:rPr>
              <a:t>Better daily updates could help Ashford staff work together, avoid confusion and provide more consistent care.</a:t>
            </a:r>
          </a:p>
          <a:p>
            <a:r>
              <a:rPr lang="en-GB">
                <a:solidFill>
                  <a:srgbClr val="FF0000"/>
                </a:solidFill>
              </a:rPr>
              <a:t>Ashford supports adults with physical disabilities and long-term care needs. Staff help with daily care, medication reminders, appointment support and wellbeing checks. Support workers, nurses and care coordinators work across different locations, so sharing information is important.</a:t>
            </a:r>
          </a:p>
          <a:p>
            <a:endParaRPr lang="en-GB">
              <a:solidFill>
                <a:srgbClr val="FF0000"/>
              </a:solidFill>
            </a:endParaRPr>
          </a:p>
          <a:p>
            <a:r>
              <a:rPr lang="en-US"/>
              <a:t>(Health Education England, n.d.)</a:t>
            </a:r>
          </a:p>
          <a:p>
            <a:r>
              <a:rPr lang="en-US"/>
              <a:t>(University of Wales Trinity Saint David, 2026)</a:t>
            </a:r>
          </a:p>
          <a:p>
            <a:endParaRPr lang="en-GB" sz="1600">
              <a:solidFill>
                <a:srgbClr val="FF0000"/>
              </a:solidFill>
            </a:endParaRPr>
          </a:p>
          <a:p>
            <a:endParaRPr lang="en-GB" sz="1600">
              <a:solidFill>
                <a:srgbClr val="FF0000"/>
              </a:solidFill>
            </a:endParaRPr>
          </a:p>
          <a:p>
            <a:endParaRPr lang="en-GB" sz="1600">
              <a:solidFill>
                <a:srgbClr val="FF0000"/>
              </a:solidFill>
            </a:endParaRPr>
          </a:p>
          <a:p>
            <a:endParaRPr lang="en-GB">
              <a:solidFill>
                <a:srgbClr val="FF0000"/>
              </a:solidFill>
            </a:endParaRPr>
          </a:p>
          <a:p>
            <a:endParaRPr lang="en-US" sz="2400" b="1">
              <a:solidFill>
                <a:srgbClr val="FF0000"/>
              </a:solidFill>
            </a:endParaRPr>
          </a:p>
        </p:txBody>
      </p:sp>
    </p:spTree>
    <p:extLst>
      <p:ext uri="{BB962C8B-B14F-4D97-AF65-F5344CB8AC3E}">
        <p14:creationId xmlns:p14="http://schemas.microsoft.com/office/powerpoint/2010/main" val="425031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39B2D4-F70B-584C-25F4-3B397E648517}"/>
              </a:ext>
            </a:extLst>
          </p:cNvPr>
          <p:cNvSpPr>
            <a:spLocks noGrp="1"/>
          </p:cNvSpPr>
          <p:nvPr>
            <p:ph type="title"/>
          </p:nvPr>
        </p:nvSpPr>
        <p:spPr>
          <a:xfrm>
            <a:off x="674147" y="90297"/>
            <a:ext cx="8405308" cy="561325"/>
          </a:xfrm>
        </p:spPr>
        <p:txBody>
          <a:bodyPr anchor="ctr">
            <a:normAutofit/>
          </a:bodyPr>
          <a:lstStyle/>
          <a:p>
            <a:pPr algn="ctr"/>
            <a:r>
              <a:rPr lang="en-US" sz="2800"/>
              <a:t>Which Microsoft 365 tool was selected?</a:t>
            </a:r>
          </a:p>
        </p:txBody>
      </p:sp>
      <p:graphicFrame>
        <p:nvGraphicFramePr>
          <p:cNvPr id="5" name="Content Placeholder 2">
            <a:extLst>
              <a:ext uri="{FF2B5EF4-FFF2-40B4-BE49-F238E27FC236}">
                <a16:creationId xmlns:a16="http://schemas.microsoft.com/office/drawing/2014/main" id="{5CC0E82F-97D5-F1B5-DFEF-38A8044E1C6B}"/>
              </a:ext>
            </a:extLst>
          </p:cNvPr>
          <p:cNvGraphicFramePr>
            <a:graphicFrameLocks noGrp="1"/>
          </p:cNvGraphicFramePr>
          <p:nvPr>
            <p:ph idx="1"/>
            <p:extLst>
              <p:ext uri="{D42A27DB-BD31-4B8C-83A1-F6EECF244321}">
                <p14:modId xmlns:p14="http://schemas.microsoft.com/office/powerpoint/2010/main" val="3626556071"/>
              </p:ext>
            </p:extLst>
          </p:nvPr>
        </p:nvGraphicFramePr>
        <p:xfrm>
          <a:off x="903947" y="697215"/>
          <a:ext cx="9172039" cy="20361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CC8D309-E6F3-61E3-BE5D-858B16BD6238}"/>
              </a:ext>
            </a:extLst>
          </p:cNvPr>
          <p:cNvSpPr txBox="1"/>
          <p:nvPr/>
        </p:nvSpPr>
        <p:spPr>
          <a:xfrm>
            <a:off x="98611" y="2918532"/>
            <a:ext cx="11994777" cy="4154984"/>
          </a:xfrm>
          <a:prstGeom prst="rect">
            <a:avLst/>
          </a:prstGeom>
          <a:noFill/>
        </p:spPr>
        <p:txBody>
          <a:bodyPr wrap="square" rtlCol="0">
            <a:spAutoFit/>
          </a:bodyPr>
          <a:lstStyle/>
          <a:p>
            <a:r>
              <a:rPr lang="en-GB">
                <a:solidFill>
                  <a:srgbClr val="FF0000"/>
                </a:solidFill>
              </a:rPr>
              <a:t>We chose Microsoft Teams because Ashford already uses Microsoft 365, so there’s no need for a completely new system. The main problem is staff are unsure which tools to use, so they need proper training. Teams could help staff communicate across different locations, reduce missed updates, duplicated work and confusion with shifts. Overall, it could help Ashford stay more organised and work better as a team. </a:t>
            </a:r>
          </a:p>
          <a:p>
            <a:r>
              <a:rPr lang="en-GB">
                <a:solidFill>
                  <a:srgbClr val="FF0000"/>
                </a:solidFill>
              </a:rPr>
              <a:t>Teams could also save staff time because they can share daily updates, check important information and see their shifts in one place. </a:t>
            </a:r>
          </a:p>
          <a:p>
            <a:r>
              <a:rPr lang="en-GB">
                <a:solidFill>
                  <a:srgbClr val="FF0000"/>
                </a:solidFill>
              </a:rPr>
              <a:t>However, some staff might struggle at first and need training, poor internet could delay updates, and personal care information needs to be kept secure. To make this work, Ashford should train staff, set up clear communication channels and make sure everyone knows how to use Teams properly and safely.</a:t>
            </a:r>
          </a:p>
          <a:p>
            <a:endParaRPr lang="en-US"/>
          </a:p>
          <a:p>
            <a:r>
              <a:rPr lang="en-US"/>
              <a:t>(Microsoft, 2026)</a:t>
            </a:r>
          </a:p>
          <a:p>
            <a:r>
              <a:rPr lang="en-US"/>
              <a:t>(University of Wales Trinity Saint David, 2026)</a:t>
            </a:r>
          </a:p>
          <a:p>
            <a:endParaRPr lang="en-US" sz="1600"/>
          </a:p>
          <a:p>
            <a:endParaRPr lang="en-GB" sz="1600">
              <a:solidFill>
                <a:srgbClr val="FF0000"/>
              </a:solidFill>
            </a:endParaRPr>
          </a:p>
          <a:p>
            <a:endParaRPr lang="en-GB" sz="1600">
              <a:solidFill>
                <a:srgbClr val="FF0000"/>
              </a:solidFill>
            </a:endParaRPr>
          </a:p>
        </p:txBody>
      </p:sp>
    </p:spTree>
    <p:extLst>
      <p:ext uri="{BB962C8B-B14F-4D97-AF65-F5344CB8AC3E}">
        <p14:creationId xmlns:p14="http://schemas.microsoft.com/office/powerpoint/2010/main" val="1559652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A3714-D17F-DD71-9244-E8D1482A46B0}"/>
              </a:ext>
            </a:extLst>
          </p:cNvPr>
          <p:cNvSpPr txBox="1"/>
          <p:nvPr/>
        </p:nvSpPr>
        <p:spPr>
          <a:xfrm>
            <a:off x="125260" y="5219"/>
            <a:ext cx="11931041"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i="0" u="none" strike="noStrike" baseline="0">
                <a:solidFill>
                  <a:srgbClr val="000000"/>
                </a:solidFill>
                <a:latin typeface="Aptos"/>
              </a:rPr>
              <a:t>How it improves efficiency or communication</a:t>
            </a:r>
            <a:r>
              <a:rPr sz="4000" b="0" i="0">
                <a:solidFill>
                  <a:srgbClr val="000000"/>
                </a:solidFill>
                <a:latin typeface="Aptos"/>
                <a:ea typeface="Aptos"/>
                <a:cs typeface="Aptos"/>
              </a:rPr>
              <a:t>​</a:t>
            </a:r>
            <a:endParaRPr lang="en-GB"/>
          </a:p>
          <a:p>
            <a:pPr algn="ctr"/>
            <a:endParaRPr lang="en-GB"/>
          </a:p>
        </p:txBody>
      </p:sp>
      <p:graphicFrame>
        <p:nvGraphicFramePr>
          <p:cNvPr id="3" name="Table 2">
            <a:extLst>
              <a:ext uri="{FF2B5EF4-FFF2-40B4-BE49-F238E27FC236}">
                <a16:creationId xmlns:a16="http://schemas.microsoft.com/office/drawing/2014/main" id="{9149A47B-5F7C-6DF4-04F0-ECDBD8AE2728}"/>
              </a:ext>
            </a:extLst>
          </p:cNvPr>
          <p:cNvGraphicFramePr>
            <a:graphicFrameLocks noGrp="1"/>
          </p:cNvGraphicFramePr>
          <p:nvPr>
            <p:extLst>
              <p:ext uri="{D42A27DB-BD31-4B8C-83A1-F6EECF244321}">
                <p14:modId xmlns:p14="http://schemas.microsoft.com/office/powerpoint/2010/main" val="2595574814"/>
              </p:ext>
            </p:extLst>
          </p:nvPr>
        </p:nvGraphicFramePr>
        <p:xfrm>
          <a:off x="250520" y="730684"/>
          <a:ext cx="1630550" cy="5154212"/>
        </p:xfrm>
        <a:graphic>
          <a:graphicData uri="http://schemas.openxmlformats.org/drawingml/2006/table">
            <a:tbl>
              <a:tblPr firstRow="1" bandRow="1">
                <a:tableStyleId>{5C22544A-7EE6-4342-B048-85BDC9FD1C3A}</a:tableStyleId>
              </a:tblPr>
              <a:tblGrid>
                <a:gridCol w="1630550">
                  <a:extLst>
                    <a:ext uri="{9D8B030D-6E8A-4147-A177-3AD203B41FA5}">
                      <a16:colId xmlns:a16="http://schemas.microsoft.com/office/drawing/2014/main" val="2853830864"/>
                    </a:ext>
                  </a:extLst>
                </a:gridCol>
              </a:tblGrid>
              <a:tr h="1288553">
                <a:tc>
                  <a:txBody>
                    <a:bodyPr/>
                    <a:lstStyle/>
                    <a:p>
                      <a:pPr lvl="0" algn="ctr">
                        <a:buNone/>
                      </a:pPr>
                      <a:r>
                        <a:rPr lang="en-GB" sz="2400" b="0" i="0" u="none" strike="noStrike" noProof="0">
                          <a:solidFill>
                            <a:schemeClr val="bg1"/>
                          </a:solidFill>
                          <a:highlight>
                            <a:srgbClr val="ED7D31"/>
                          </a:highlight>
                          <a:latin typeface="Aptos"/>
                        </a:rPr>
                        <a:t>NO SILOS</a:t>
                      </a:r>
                      <a:endParaRPr lang="en-US" sz="2400" b="0">
                        <a:solidFill>
                          <a:schemeClr val="bg1"/>
                        </a:solidFill>
                      </a:endParaRPr>
                    </a:p>
                  </a:txBody>
                  <a:tcPr>
                    <a:solidFill>
                      <a:srgbClr val="ED7D31"/>
                    </a:solidFill>
                  </a:tcPr>
                </a:tc>
                <a:extLst>
                  <a:ext uri="{0D108BD9-81ED-4DB2-BD59-A6C34878D82A}">
                    <a16:rowId xmlns:a16="http://schemas.microsoft.com/office/drawing/2014/main" val="1660345854"/>
                  </a:ext>
                </a:extLst>
              </a:tr>
              <a:tr h="1288553">
                <a:tc>
                  <a:txBody>
                    <a:bodyPr/>
                    <a:lstStyle/>
                    <a:p>
                      <a:pPr lvl="0" algn="ctr">
                        <a:buNone/>
                      </a:pPr>
                      <a:r>
                        <a:rPr lang="en-GB" sz="2400" b="0" i="0" u="none" strike="noStrike" noProof="0">
                          <a:solidFill>
                            <a:schemeClr val="bg1"/>
                          </a:solidFill>
                          <a:latin typeface="Aptos"/>
                        </a:rPr>
                        <a:t>LESS REWORK</a:t>
                      </a:r>
                      <a:endParaRPr lang="en-US" sz="2400" b="0">
                        <a:solidFill>
                          <a:schemeClr val="bg1"/>
                        </a:solidFill>
                      </a:endParaRPr>
                    </a:p>
                  </a:txBody>
                  <a:tcPr>
                    <a:solidFill>
                      <a:srgbClr val="ED7D31"/>
                    </a:solidFill>
                  </a:tcPr>
                </a:tc>
                <a:extLst>
                  <a:ext uri="{0D108BD9-81ED-4DB2-BD59-A6C34878D82A}">
                    <a16:rowId xmlns:a16="http://schemas.microsoft.com/office/drawing/2014/main" val="4256912130"/>
                  </a:ext>
                </a:extLst>
              </a:tr>
              <a:tr h="1288553">
                <a:tc>
                  <a:txBody>
                    <a:bodyPr/>
                    <a:lstStyle/>
                    <a:p>
                      <a:pPr lvl="0" algn="ctr">
                        <a:buNone/>
                      </a:pPr>
                      <a:r>
                        <a:rPr lang="en-GB" sz="2400" b="0" i="0" u="none" strike="noStrike" noProof="0">
                          <a:solidFill>
                            <a:schemeClr val="bg1"/>
                          </a:solidFill>
                          <a:latin typeface="Aptos"/>
                        </a:rPr>
                        <a:t>FASTER</a:t>
                      </a:r>
                      <a:endParaRPr lang="en-US" sz="2400" b="0" i="0" u="none" strike="noStrike" noProof="0">
                        <a:solidFill>
                          <a:schemeClr val="bg1"/>
                        </a:solidFill>
                        <a:latin typeface="Aptos"/>
                      </a:endParaRPr>
                    </a:p>
                    <a:p>
                      <a:pPr lvl="0" algn="ctr">
                        <a:buNone/>
                      </a:pPr>
                      <a:r>
                        <a:rPr lang="en-GB" sz="2400" b="0" i="0" u="none" strike="noStrike" noProof="0">
                          <a:solidFill>
                            <a:schemeClr val="bg1"/>
                          </a:solidFill>
                          <a:latin typeface="Aptos"/>
                        </a:rPr>
                        <a:t>ALERTS</a:t>
                      </a:r>
                      <a:endParaRPr lang="en-GB" sz="2400" b="0" dirty="0">
                        <a:solidFill>
                          <a:schemeClr val="bg1"/>
                        </a:solidFill>
                      </a:endParaRPr>
                    </a:p>
                  </a:txBody>
                  <a:tcPr>
                    <a:solidFill>
                      <a:srgbClr val="ED7D31"/>
                    </a:solidFill>
                  </a:tcPr>
                </a:tc>
                <a:extLst>
                  <a:ext uri="{0D108BD9-81ED-4DB2-BD59-A6C34878D82A}">
                    <a16:rowId xmlns:a16="http://schemas.microsoft.com/office/drawing/2014/main" val="3941253753"/>
                  </a:ext>
                </a:extLst>
              </a:tr>
              <a:tr h="1288553">
                <a:tc>
                  <a:txBody>
                    <a:bodyPr/>
                    <a:lstStyle/>
                    <a:p>
                      <a:pPr algn="ctr"/>
                      <a:r>
                        <a:rPr lang="en-GB" sz="2400" b="0" dirty="0">
                          <a:solidFill>
                            <a:schemeClr val="bg1"/>
                          </a:solidFill>
                        </a:rPr>
                        <a:t>TEAM WORK</a:t>
                      </a:r>
                    </a:p>
                  </a:txBody>
                  <a:tcPr>
                    <a:solidFill>
                      <a:srgbClr val="ED7D31"/>
                    </a:solidFill>
                  </a:tcPr>
                </a:tc>
                <a:extLst>
                  <a:ext uri="{0D108BD9-81ED-4DB2-BD59-A6C34878D82A}">
                    <a16:rowId xmlns:a16="http://schemas.microsoft.com/office/drawing/2014/main" val="3611587740"/>
                  </a:ext>
                </a:extLst>
              </a:tr>
            </a:tbl>
          </a:graphicData>
        </a:graphic>
      </p:graphicFrame>
      <p:graphicFrame>
        <p:nvGraphicFramePr>
          <p:cNvPr id="6" name="Table 5">
            <a:extLst>
              <a:ext uri="{FF2B5EF4-FFF2-40B4-BE49-F238E27FC236}">
                <a16:creationId xmlns:a16="http://schemas.microsoft.com/office/drawing/2014/main" id="{149DD342-130E-7056-EAB6-DBED30B672C9}"/>
              </a:ext>
            </a:extLst>
          </p:cNvPr>
          <p:cNvGraphicFramePr>
            <a:graphicFrameLocks noGrp="1"/>
          </p:cNvGraphicFramePr>
          <p:nvPr>
            <p:extLst>
              <p:ext uri="{D42A27DB-BD31-4B8C-83A1-F6EECF244321}">
                <p14:modId xmlns:p14="http://schemas.microsoft.com/office/powerpoint/2010/main" val="4106433350"/>
              </p:ext>
            </p:extLst>
          </p:nvPr>
        </p:nvGraphicFramePr>
        <p:xfrm>
          <a:off x="1899780" y="772438"/>
          <a:ext cx="9912475" cy="5095280"/>
        </p:xfrm>
        <a:graphic>
          <a:graphicData uri="http://schemas.openxmlformats.org/drawingml/2006/table">
            <a:tbl>
              <a:tblPr bandRow="1">
                <a:tableStyleId>{5C22544A-7EE6-4342-B048-85BDC9FD1C3A}</a:tableStyleId>
              </a:tblPr>
              <a:tblGrid>
                <a:gridCol w="9912475">
                  <a:extLst>
                    <a:ext uri="{9D8B030D-6E8A-4147-A177-3AD203B41FA5}">
                      <a16:colId xmlns:a16="http://schemas.microsoft.com/office/drawing/2014/main" val="3986572111"/>
                    </a:ext>
                  </a:extLst>
                </a:gridCol>
              </a:tblGrid>
              <a:tr h="1273820">
                <a:tc>
                  <a:txBody>
                    <a:bodyPr/>
                    <a:lstStyle/>
                    <a:p>
                      <a:pPr marL="0" marR="0" indent="0" algn="l" rtl="0" fontAlgn="base">
                        <a:buNone/>
                      </a:pPr>
                      <a:r>
                        <a:rPr lang="en-US" sz="2400" b="1" i="0">
                          <a:solidFill>
                            <a:srgbClr val="000000"/>
                          </a:solidFill>
                          <a:effectLst/>
                          <a:latin typeface="Aptos" panose="020B0004020202020204" pitchFamily="34" charset="0"/>
                        </a:rPr>
                        <a:t>Replaces fragmented text messages and phone calls with unified digital threads</a:t>
                      </a:r>
                      <a:endParaRPr lang="en-US" sz="900" b="1" i="0">
                        <a:solidFill>
                          <a:srgbClr val="FFFFFF"/>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2479"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2049168610"/>
                  </a:ext>
                </a:extLst>
              </a:tr>
              <a:tr h="1273820">
                <a:tc>
                  <a:txBody>
                    <a:bodyPr/>
                    <a:lstStyle/>
                    <a:p>
                      <a:pPr marL="0" marR="0" indent="0" algn="l" rtl="0" fontAlgn="base">
                        <a:buNone/>
                      </a:pPr>
                      <a:r>
                        <a:rPr lang="en-US" sz="2400" b="1" i="0">
                          <a:solidFill>
                            <a:srgbClr val="000000"/>
                          </a:solidFill>
                          <a:effectLst/>
                          <a:latin typeface="Aptos" panose="020B0004020202020204" pitchFamily="34" charset="0"/>
                        </a:rPr>
                        <a:t>Prevents duplicated work and inconsistent care records through real – time sync</a:t>
                      </a:r>
                      <a:endParaRPr lang="en-US" sz="900" b="0" i="0">
                        <a:solidFill>
                          <a:srgbClr val="000000"/>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2479"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3517075849"/>
                  </a:ext>
                </a:extLst>
              </a:tr>
              <a:tr h="1273820">
                <a:tc>
                  <a:txBody>
                    <a:bodyPr/>
                    <a:lstStyle/>
                    <a:p>
                      <a:pPr marL="0" marR="0" indent="0" algn="l" rtl="0" fontAlgn="base">
                        <a:buNone/>
                      </a:pPr>
                      <a:r>
                        <a:rPr lang="en-US" sz="2400" b="1" i="0">
                          <a:solidFill>
                            <a:srgbClr val="000000"/>
                          </a:solidFill>
                          <a:effectLst/>
                          <a:latin typeface="Aptos" panose="020B0004020202020204" pitchFamily="34" charset="0"/>
                        </a:rPr>
                        <a:t>Enable rapid response times for urgent medication reminders and wellbeing checks</a:t>
                      </a:r>
                      <a:endParaRPr lang="en-US" sz="900" b="0" i="0">
                        <a:solidFill>
                          <a:srgbClr val="000000"/>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3354195786"/>
                  </a:ext>
                </a:extLst>
              </a:tr>
              <a:tr h="1273820">
                <a:tc>
                  <a:txBody>
                    <a:bodyPr/>
                    <a:lstStyle/>
                    <a:p>
                      <a:pPr marL="0" marR="0" indent="0" algn="l" rtl="0" fontAlgn="base">
                        <a:buNone/>
                      </a:pPr>
                      <a:r>
                        <a:rPr lang="en-US" sz="2400" b="1" i="0">
                          <a:solidFill>
                            <a:srgbClr val="000000"/>
                          </a:solidFill>
                          <a:effectLst/>
                          <a:latin typeface="Aptos" panose="020B0004020202020204" pitchFamily="34" charset="0"/>
                        </a:rPr>
                        <a:t>Improves overall collaboration between support workers ,nurses ,and coordinators</a:t>
                      </a:r>
                      <a:endParaRPr lang="en-US" sz="900" b="0" i="0">
                        <a:solidFill>
                          <a:srgbClr val="000000"/>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1312899755"/>
                  </a:ext>
                </a:extLst>
              </a:tr>
            </a:tbl>
          </a:graphicData>
        </a:graphic>
      </p:graphicFrame>
      <p:sp>
        <p:nvSpPr>
          <p:cNvPr id="7" name="TextBox 6">
            <a:extLst>
              <a:ext uri="{FF2B5EF4-FFF2-40B4-BE49-F238E27FC236}">
                <a16:creationId xmlns:a16="http://schemas.microsoft.com/office/drawing/2014/main" id="{EF71CECF-EF47-4F4B-0021-BDB0E09B050D}"/>
              </a:ext>
            </a:extLst>
          </p:cNvPr>
          <p:cNvSpPr txBox="1"/>
          <p:nvPr/>
        </p:nvSpPr>
        <p:spPr>
          <a:xfrm>
            <a:off x="3048000" y="5882014"/>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i="0" u="none" strike="noStrike" baseline="0">
                <a:solidFill>
                  <a:srgbClr val="000000"/>
                </a:solidFill>
                <a:latin typeface="Aptos"/>
              </a:rPr>
              <a:t>Streamlining communication workflows directly resolved Ashford problem which missed update with  poor reasons</a:t>
            </a:r>
            <a:r>
              <a:rPr sz="1600" b="0" i="0">
                <a:solidFill>
                  <a:srgbClr val="000000"/>
                </a:solidFill>
                <a:latin typeface="Aptos"/>
                <a:ea typeface="Aptos"/>
                <a:cs typeface="Aptos"/>
              </a:rPr>
              <a:t>​</a:t>
            </a:r>
            <a:endParaRPr lang="en-GB"/>
          </a:p>
          <a:p>
            <a:pPr algn="ctr"/>
            <a:endParaRPr lang="en-GB"/>
          </a:p>
        </p:txBody>
      </p:sp>
    </p:spTree>
    <p:extLst>
      <p:ext uri="{BB962C8B-B14F-4D97-AF65-F5344CB8AC3E}">
        <p14:creationId xmlns:p14="http://schemas.microsoft.com/office/powerpoint/2010/main" val="848714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FAB6-47C1-5809-0C2C-57204585A3AE}"/>
              </a:ext>
            </a:extLst>
          </p:cNvPr>
          <p:cNvSpPr>
            <a:spLocks noGrp="1"/>
          </p:cNvSpPr>
          <p:nvPr>
            <p:ph type="title"/>
          </p:nvPr>
        </p:nvSpPr>
        <p:spPr>
          <a:xfrm>
            <a:off x="612648" y="548640"/>
            <a:ext cx="10653578" cy="558149"/>
          </a:xfrm>
        </p:spPr>
        <p:txBody>
          <a:bodyPr>
            <a:normAutofit fontScale="90000"/>
          </a:bodyPr>
          <a:lstStyle/>
          <a:p>
            <a:r>
              <a:rPr lang="en-US" sz="3100">
                <a:latin typeface="Aptos"/>
              </a:rPr>
              <a:t>Why Microsoft teams  tool is suitable for staff  communication</a:t>
            </a:r>
            <a:endParaRPr lang="en-US"/>
          </a:p>
        </p:txBody>
      </p:sp>
      <p:graphicFrame>
        <p:nvGraphicFramePr>
          <p:cNvPr id="5" name="Table 4">
            <a:extLst>
              <a:ext uri="{FF2B5EF4-FFF2-40B4-BE49-F238E27FC236}">
                <a16:creationId xmlns:a16="http://schemas.microsoft.com/office/drawing/2014/main" id="{3099C887-3F24-119F-1798-F9FBDEA5A7E6}"/>
              </a:ext>
            </a:extLst>
          </p:cNvPr>
          <p:cNvGraphicFramePr>
            <a:graphicFrameLocks noGrp="1"/>
          </p:cNvGraphicFramePr>
          <p:nvPr>
            <p:extLst>
              <p:ext uri="{D42A27DB-BD31-4B8C-83A1-F6EECF244321}">
                <p14:modId xmlns:p14="http://schemas.microsoft.com/office/powerpoint/2010/main" val="2663251243"/>
              </p:ext>
            </p:extLst>
          </p:nvPr>
        </p:nvGraphicFramePr>
        <p:xfrm>
          <a:off x="1680575" y="1106465"/>
          <a:ext cx="10291385" cy="5044708"/>
        </p:xfrm>
        <a:graphic>
          <a:graphicData uri="http://schemas.openxmlformats.org/drawingml/2006/table">
            <a:tbl>
              <a:tblPr bandRow="1">
                <a:tableStyleId>{5C22544A-7EE6-4342-B048-85BDC9FD1C3A}</a:tableStyleId>
              </a:tblPr>
              <a:tblGrid>
                <a:gridCol w="10291385">
                  <a:extLst>
                    <a:ext uri="{9D8B030D-6E8A-4147-A177-3AD203B41FA5}">
                      <a16:colId xmlns:a16="http://schemas.microsoft.com/office/drawing/2014/main" val="1690552044"/>
                    </a:ext>
                  </a:extLst>
                </a:gridCol>
              </a:tblGrid>
              <a:tr h="1261177">
                <a:tc>
                  <a:txBody>
                    <a:bodyPr/>
                    <a:lstStyle/>
                    <a:p>
                      <a:pPr marL="0" indent="0" algn="l" fontAlgn="base">
                        <a:buNone/>
                      </a:pPr>
                      <a:r>
                        <a:rPr lang="en-US" sz="2400" b="1" i="0">
                          <a:solidFill>
                            <a:srgbClr val="000000"/>
                          </a:solidFill>
                          <a:effectLst/>
                          <a:latin typeface="Aptos" panose="020B0004020202020204" pitchFamily="34" charset="0"/>
                        </a:rPr>
                        <a:t>Cloud-based access for staff working across homes ,supported living , and office</a:t>
                      </a:r>
                      <a:endParaRPr lang="en-US"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2479"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2088012102"/>
                  </a:ext>
                </a:extLst>
              </a:tr>
              <a:tr h="1261177">
                <a:tc>
                  <a:txBody>
                    <a:bodyPr/>
                    <a:lstStyle/>
                    <a:p>
                      <a:pPr marL="0" indent="0" algn="l" fontAlgn="base">
                        <a:buNone/>
                      </a:pPr>
                      <a:r>
                        <a:rPr lang="en-US" sz="2400" b="1" i="0">
                          <a:solidFill>
                            <a:srgbClr val="000000"/>
                          </a:solidFill>
                          <a:effectLst/>
                          <a:latin typeface="Aptos" panose="020B0004020202020204" pitchFamily="34" charset="0"/>
                        </a:rPr>
                        <a:t>Combines chat , instant updates , and file storage into a single integrated platform</a:t>
                      </a:r>
                      <a:endParaRPr lang="en-US"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2479"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2762475296"/>
                  </a:ext>
                </a:extLst>
              </a:tr>
              <a:tr h="1261177">
                <a:tc>
                  <a:txBody>
                    <a:bodyPr/>
                    <a:lstStyle/>
                    <a:p>
                      <a:pPr marL="0" indent="0" algn="l" fontAlgn="base">
                        <a:buNone/>
                      </a:pPr>
                      <a:r>
                        <a:rPr lang="en-US" sz="2400" b="1" i="0">
                          <a:solidFill>
                            <a:srgbClr val="000000"/>
                          </a:solidFill>
                          <a:effectLst/>
                          <a:latin typeface="Aptos" panose="020B0004020202020204" pitchFamily="34" charset="0"/>
                        </a:rPr>
                        <a:t>Channel-specific organization keeps handovers and medication alerts structured </a:t>
                      </a:r>
                      <a:endParaRPr lang="en-US"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3400983462"/>
                  </a:ext>
                </a:extLst>
              </a:tr>
              <a:tr h="1261177">
                <a:tc>
                  <a:txBody>
                    <a:bodyPr/>
                    <a:lstStyle/>
                    <a:p>
                      <a:pPr marL="0" indent="0" algn="l" fontAlgn="base">
                        <a:buNone/>
                      </a:pPr>
                      <a:r>
                        <a:rPr lang="en-US" sz="2400" b="1" i="0">
                          <a:solidFill>
                            <a:srgbClr val="000000"/>
                          </a:solidFill>
                          <a:effectLst/>
                          <a:latin typeface="Aptos" panose="020B0004020202020204" pitchFamily="34" charset="0"/>
                        </a:rPr>
                        <a:t>Read receipts and messages threads conform that urgent care updates are received</a:t>
                      </a:r>
                      <a:endParaRPr lang="en-US"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E3D6"/>
                    </a:solidFill>
                  </a:tcPr>
                </a:tc>
                <a:extLst>
                  <a:ext uri="{0D108BD9-81ED-4DB2-BD59-A6C34878D82A}">
                    <a16:rowId xmlns:a16="http://schemas.microsoft.com/office/drawing/2014/main" val="1930770437"/>
                  </a:ext>
                </a:extLst>
              </a:tr>
            </a:tbl>
          </a:graphicData>
        </a:graphic>
      </p:graphicFrame>
      <p:graphicFrame>
        <p:nvGraphicFramePr>
          <p:cNvPr id="7" name="Table 6">
            <a:extLst>
              <a:ext uri="{FF2B5EF4-FFF2-40B4-BE49-F238E27FC236}">
                <a16:creationId xmlns:a16="http://schemas.microsoft.com/office/drawing/2014/main" id="{5E425E5E-7632-0CA2-7498-63762D36BE9B}"/>
              </a:ext>
            </a:extLst>
          </p:cNvPr>
          <p:cNvGraphicFramePr>
            <a:graphicFrameLocks noGrp="1"/>
          </p:cNvGraphicFramePr>
          <p:nvPr>
            <p:extLst>
              <p:ext uri="{D42A27DB-BD31-4B8C-83A1-F6EECF244321}">
                <p14:modId xmlns:p14="http://schemas.microsoft.com/office/powerpoint/2010/main" val="440602753"/>
              </p:ext>
            </p:extLst>
          </p:nvPr>
        </p:nvGraphicFramePr>
        <p:xfrm>
          <a:off x="146137" y="1106465"/>
          <a:ext cx="1532802" cy="5043348"/>
        </p:xfrm>
        <a:graphic>
          <a:graphicData uri="http://schemas.openxmlformats.org/drawingml/2006/table">
            <a:tbl>
              <a:tblPr bandRow="1">
                <a:tableStyleId>{5C22544A-7EE6-4342-B048-85BDC9FD1C3A}</a:tableStyleId>
              </a:tblPr>
              <a:tblGrid>
                <a:gridCol w="1532802">
                  <a:extLst>
                    <a:ext uri="{9D8B030D-6E8A-4147-A177-3AD203B41FA5}">
                      <a16:colId xmlns:a16="http://schemas.microsoft.com/office/drawing/2014/main" val="3887366637"/>
                    </a:ext>
                  </a:extLst>
                </a:gridCol>
              </a:tblGrid>
              <a:tr h="1260837">
                <a:tc>
                  <a:txBody>
                    <a:bodyPr/>
                    <a:lstStyle/>
                    <a:p>
                      <a:pPr marL="0" marR="0" indent="0" algn="ctr" rtl="0" fontAlgn="base">
                        <a:buNone/>
                      </a:pPr>
                      <a:r>
                        <a:rPr lang="en-GB" sz="2400" b="1" i="0">
                          <a:solidFill>
                            <a:srgbClr val="FFFFFF"/>
                          </a:solidFill>
                          <a:effectLst/>
                          <a:latin typeface="Aptos" panose="020B0004020202020204" pitchFamily="34" charset="0"/>
                        </a:rPr>
                        <a:t>Mobile </a:t>
                      </a:r>
                      <a:endParaRPr lang="en-US" sz="900" b="1" i="0">
                        <a:solidFill>
                          <a:srgbClr val="FFFFFF"/>
                        </a:solidFill>
                        <a:effectLst/>
                        <a:latin typeface="Segoe UI" panose="020B0502040204020203" pitchFamily="34" charset="0"/>
                      </a:endParaRPr>
                    </a:p>
                    <a:p>
                      <a:pPr marL="0" marR="0" indent="0" algn="ctr" rtl="0" fontAlgn="base">
                        <a:buNone/>
                      </a:pPr>
                      <a:r>
                        <a:rPr lang="en-GB" sz="2400" b="1" i="0">
                          <a:solidFill>
                            <a:srgbClr val="FFFFFF"/>
                          </a:solidFill>
                          <a:effectLst/>
                          <a:latin typeface="Aptos" panose="020B0004020202020204" pitchFamily="34" charset="0"/>
                        </a:rPr>
                        <a:t>Ready</a:t>
                      </a:r>
                      <a:endParaRPr lang="en-US" sz="900" b="1" i="0">
                        <a:solidFill>
                          <a:srgbClr val="FFFFFF"/>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2479" cap="flat" cmpd="sng" algn="ctr">
                      <a:solidFill>
                        <a:srgbClr val="FFFFFF"/>
                      </a:solidFill>
                      <a:prstDash val="solid"/>
                      <a:round/>
                      <a:headEnd type="none" w="med" len="med"/>
                      <a:tailEnd type="none" w="med" len="med"/>
                    </a:lnB>
                    <a:solidFill>
                      <a:srgbClr val="ED7D31"/>
                    </a:solidFill>
                  </a:tcPr>
                </a:tc>
                <a:extLst>
                  <a:ext uri="{0D108BD9-81ED-4DB2-BD59-A6C34878D82A}">
                    <a16:rowId xmlns:a16="http://schemas.microsoft.com/office/drawing/2014/main" val="634351748"/>
                  </a:ext>
                </a:extLst>
              </a:tr>
              <a:tr h="1260837">
                <a:tc>
                  <a:txBody>
                    <a:bodyPr/>
                    <a:lstStyle/>
                    <a:p>
                      <a:pPr marL="0" marR="0" indent="0" algn="ctr" rtl="0" fontAlgn="base">
                        <a:buNone/>
                      </a:pPr>
                      <a:r>
                        <a:rPr lang="en-GB" sz="2400" b="1" i="0">
                          <a:solidFill>
                            <a:srgbClr val="FFFFFF"/>
                          </a:solidFill>
                          <a:effectLst/>
                          <a:latin typeface="Aptos" panose="020B0004020202020204" pitchFamily="34" charset="0"/>
                        </a:rPr>
                        <a:t>Central</a:t>
                      </a:r>
                      <a:endParaRPr lang="en-US" sz="900" b="0" i="0">
                        <a:solidFill>
                          <a:srgbClr val="000000"/>
                        </a:solidFill>
                        <a:effectLst/>
                        <a:latin typeface="Segoe UI" panose="020B0502040204020203" pitchFamily="34" charset="0"/>
                      </a:endParaRPr>
                    </a:p>
                    <a:p>
                      <a:pPr marL="0" marR="0" indent="0" algn="ctr" rtl="0" fontAlgn="base">
                        <a:buNone/>
                      </a:pPr>
                      <a:r>
                        <a:rPr lang="en-GB" sz="2400" b="1" i="0">
                          <a:solidFill>
                            <a:srgbClr val="FFFFFF"/>
                          </a:solidFill>
                          <a:effectLst/>
                          <a:latin typeface="Aptos" panose="020B0004020202020204" pitchFamily="34" charset="0"/>
                        </a:rPr>
                        <a:t>HUB</a:t>
                      </a:r>
                      <a:endParaRPr lang="en-US" sz="900" b="0" i="0">
                        <a:solidFill>
                          <a:srgbClr val="000000"/>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2479"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D7D31"/>
                    </a:solidFill>
                  </a:tcPr>
                </a:tc>
                <a:extLst>
                  <a:ext uri="{0D108BD9-81ED-4DB2-BD59-A6C34878D82A}">
                    <a16:rowId xmlns:a16="http://schemas.microsoft.com/office/drawing/2014/main" val="481414926"/>
                  </a:ext>
                </a:extLst>
              </a:tr>
              <a:tr h="1260837">
                <a:tc>
                  <a:txBody>
                    <a:bodyPr/>
                    <a:lstStyle/>
                    <a:p>
                      <a:pPr marL="0" marR="0" indent="0" algn="ctr" rtl="0" fontAlgn="base">
                        <a:buNone/>
                      </a:pPr>
                      <a:r>
                        <a:rPr lang="en-GB" sz="2400" b="0" i="0">
                          <a:solidFill>
                            <a:srgbClr val="FFFFFF"/>
                          </a:solidFill>
                          <a:effectLst/>
                          <a:latin typeface="Aptos" panose="020B0004020202020204" pitchFamily="34" charset="0"/>
                        </a:rPr>
                        <a:t>TRAGETED</a:t>
                      </a:r>
                      <a:endParaRPr lang="en-US" sz="900" b="0" i="0">
                        <a:solidFill>
                          <a:srgbClr val="000000"/>
                        </a:solidFill>
                        <a:effectLst/>
                        <a:latin typeface="Segoe UI" panose="020B0502040204020203" pitchFamily="34" charset="0"/>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D7D31"/>
                    </a:solidFill>
                  </a:tcPr>
                </a:tc>
                <a:extLst>
                  <a:ext uri="{0D108BD9-81ED-4DB2-BD59-A6C34878D82A}">
                    <a16:rowId xmlns:a16="http://schemas.microsoft.com/office/drawing/2014/main" val="1985799135"/>
                  </a:ext>
                </a:extLst>
              </a:tr>
              <a:tr h="1260837">
                <a:tc>
                  <a:txBody>
                    <a:bodyPr/>
                    <a:lstStyle/>
                    <a:p>
                      <a:pPr marL="0" marR="0" indent="0" algn="ctr" rtl="0" fontAlgn="base">
                        <a:buNone/>
                      </a:pPr>
                      <a:r>
                        <a:rPr lang="en-GB" sz="2000" b="1" i="0">
                          <a:solidFill>
                            <a:srgbClr val="FFFFFF"/>
                          </a:solidFill>
                          <a:effectLst/>
                          <a:latin typeface="Aptos"/>
                        </a:rPr>
                        <a:t>ACCOUNTABLE</a:t>
                      </a:r>
                      <a:endParaRPr lang="en-US" sz="2000" b="0" i="0">
                        <a:solidFill>
                          <a:srgbClr val="000000"/>
                        </a:solidFill>
                        <a:effectLst/>
                        <a:latin typeface="Segoe UI"/>
                      </a:endParaRPr>
                    </a:p>
                  </a:txBody>
                  <a:tcPr marL="53950" marR="53950" marT="26975" marB="2697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D7D31"/>
                    </a:solidFill>
                  </a:tcPr>
                </a:tc>
                <a:extLst>
                  <a:ext uri="{0D108BD9-81ED-4DB2-BD59-A6C34878D82A}">
                    <a16:rowId xmlns:a16="http://schemas.microsoft.com/office/drawing/2014/main" val="1913666723"/>
                  </a:ext>
                </a:extLst>
              </a:tr>
            </a:tbl>
          </a:graphicData>
        </a:graphic>
      </p:graphicFrame>
      <p:sp>
        <p:nvSpPr>
          <p:cNvPr id="8" name="TextBox 7">
            <a:extLst>
              <a:ext uri="{FF2B5EF4-FFF2-40B4-BE49-F238E27FC236}">
                <a16:creationId xmlns:a16="http://schemas.microsoft.com/office/drawing/2014/main" id="{CCD81C5E-EC24-22C0-E86D-566C8390DF19}"/>
              </a:ext>
            </a:extLst>
          </p:cNvPr>
          <p:cNvSpPr txBox="1"/>
          <p:nvPr/>
        </p:nvSpPr>
        <p:spPr>
          <a:xfrm>
            <a:off x="156576" y="6142973"/>
            <a:ext cx="1158657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i="0" u="none" strike="noStrike" baseline="0" dirty="0">
                <a:solidFill>
                  <a:srgbClr val="000000"/>
                </a:solidFill>
                <a:latin typeface="Aptos"/>
                <a:ea typeface="Segoe UI"/>
                <a:cs typeface="Segoe UI"/>
              </a:rPr>
              <a:t>Microsoft teams provided support to </a:t>
            </a:r>
            <a:r>
              <a:rPr lang="en-US" sz="1800" b="1" i="0" u="none" strike="noStrike" baseline="0" dirty="0" err="1">
                <a:solidFill>
                  <a:srgbClr val="000000"/>
                </a:solidFill>
                <a:latin typeface="Aptos"/>
                <a:ea typeface="Segoe UI"/>
                <a:cs typeface="Segoe UI"/>
              </a:rPr>
              <a:t>ashford</a:t>
            </a:r>
            <a:r>
              <a:rPr lang="en-US" b="1" dirty="0">
                <a:solidFill>
                  <a:srgbClr val="000000"/>
                </a:solidFill>
                <a:latin typeface="Aptos"/>
                <a:ea typeface="Segoe UI"/>
                <a:cs typeface="Segoe UI"/>
              </a:rPr>
              <a:t> </a:t>
            </a:r>
            <a:r>
              <a:rPr lang="en-US" sz="1800" b="1" i="0" u="none" strike="noStrike" baseline="0" dirty="0">
                <a:solidFill>
                  <a:srgbClr val="000000"/>
                </a:solidFill>
                <a:latin typeface="Aptos"/>
                <a:ea typeface="Segoe UI"/>
                <a:cs typeface="Segoe UI"/>
              </a:rPr>
              <a:t> ,s multidisciplinary team by bridging communication gaps across remote location.</a:t>
            </a:r>
            <a:r>
              <a:rPr lang="en-US" sz="1800" b="0" i="0" dirty="0">
                <a:solidFill>
                  <a:srgbClr val="000000"/>
                </a:solidFill>
                <a:latin typeface="Aptos"/>
                <a:ea typeface="Segoe UI"/>
                <a:cs typeface="Segoe UI"/>
              </a:rPr>
              <a:t>​</a:t>
            </a:r>
          </a:p>
          <a:p>
            <a:pPr algn="l" rtl="0"/>
            <a:r>
              <a:rPr lang="en-US" sz="1800" b="0" i="0">
                <a:solidFill>
                  <a:srgbClr val="000000"/>
                </a:solidFill>
                <a:latin typeface="Aptos"/>
                <a:ea typeface="Segoe UI"/>
                <a:cs typeface="Segoe UI"/>
              </a:rPr>
              <a:t>​</a:t>
            </a:r>
          </a:p>
          <a:p>
            <a:pPr algn="ctr"/>
            <a:endParaRPr lang="en-GB"/>
          </a:p>
        </p:txBody>
      </p:sp>
    </p:spTree>
    <p:extLst>
      <p:ext uri="{BB962C8B-B14F-4D97-AF65-F5344CB8AC3E}">
        <p14:creationId xmlns:p14="http://schemas.microsoft.com/office/powerpoint/2010/main" val="723593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FFFDF-219C-8888-7708-C14C57E53D8A}"/>
              </a:ext>
            </a:extLst>
          </p:cNvPr>
          <p:cNvSpPr>
            <a:spLocks noGrp="1"/>
          </p:cNvSpPr>
          <p:nvPr>
            <p:ph type="title"/>
          </p:nvPr>
        </p:nvSpPr>
        <p:spPr/>
        <p:txBody>
          <a:bodyPr/>
          <a:lstStyle/>
          <a:p>
            <a:pPr algn="ctr"/>
            <a:r>
              <a:rPr lang="en-US"/>
              <a:t>References </a:t>
            </a:r>
          </a:p>
        </p:txBody>
      </p:sp>
      <p:sp>
        <p:nvSpPr>
          <p:cNvPr id="3" name="Content Placeholder 2">
            <a:extLst>
              <a:ext uri="{FF2B5EF4-FFF2-40B4-BE49-F238E27FC236}">
                <a16:creationId xmlns:a16="http://schemas.microsoft.com/office/drawing/2014/main" id="{1D0898A0-8D4D-A3B9-AD28-56767537D62C}"/>
              </a:ext>
            </a:extLst>
          </p:cNvPr>
          <p:cNvSpPr>
            <a:spLocks noGrp="1"/>
          </p:cNvSpPr>
          <p:nvPr>
            <p:ph idx="1"/>
          </p:nvPr>
        </p:nvSpPr>
        <p:spPr/>
        <p:txBody>
          <a:bodyPr vert="horz" lIns="91440" tIns="45720" rIns="91440" bIns="45720" rtlCol="0" anchor="t">
            <a:normAutofit fontScale="55000" lnSpcReduction="20000"/>
          </a:bodyPr>
          <a:lstStyle/>
          <a:p>
            <a:r>
              <a:rPr lang="en-US" sz="2800"/>
              <a:t>Health Education England (n.d.) Staff. Available at: </a:t>
            </a:r>
            <a:r>
              <a:rPr lang="en-US" sz="2800" dirty="0">
                <a:hlinkClick r:id="rId2"/>
              </a:rPr>
              <a:t>https://www.hee.nhs.uk/our-work/cancer-diagnostics/cancer-communications-resource-hub/staff</a:t>
            </a:r>
            <a:r>
              <a:rPr lang="en-US" sz="2800"/>
              <a:t> (Accessed: 2 October 2026)</a:t>
            </a:r>
          </a:p>
          <a:p>
            <a:r>
              <a:rPr lang="en-US" sz="2800" dirty="0"/>
              <a:t>Microsoft (2026) Configure integration with Microsoft Teams for healthcare </a:t>
            </a:r>
            <a:r>
              <a:rPr lang="en-US" sz="2800" dirty="0" err="1"/>
              <a:t>organisazions</a:t>
            </a:r>
            <a:r>
              <a:rPr lang="en-US" sz="2800" dirty="0"/>
              <a:t>. Available at: Microsoft Learn page (Accessed: 2 October 2026).</a:t>
            </a:r>
          </a:p>
          <a:p>
            <a:r>
              <a:rPr lang="en-US" sz="2800"/>
              <a:t>University of Wales Trinity Saint David (2026) LCHS4007: September 2026 Assessment Specification, Component 1. Unpublished assessment brief.</a:t>
            </a:r>
          </a:p>
          <a:p>
            <a:pPr marL="0" indent="0">
              <a:buNone/>
            </a:pPr>
            <a:endParaRPr lang="en-US" dirty="0">
              <a:solidFill>
                <a:srgbClr val="000000"/>
              </a:solidFill>
              <a:latin typeface="Neue Haas Grotesk Text Pro"/>
            </a:endParaRPr>
          </a:p>
          <a:p>
            <a:pPr>
              <a:lnSpc>
                <a:spcPct val="90000"/>
              </a:lnSpc>
              <a:spcBef>
                <a:spcPts val="0"/>
              </a:spcBef>
              <a:spcAft>
                <a:spcPts val="600"/>
              </a:spcAft>
              <a:buFont typeface="Arial,Sans-Serif" panose="020B0604020202020204" pitchFamily="34" charset="0"/>
            </a:pPr>
            <a:r>
              <a:rPr lang="en-US" sz="2800">
                <a:solidFill>
                  <a:schemeClr val="tx2"/>
                </a:solidFill>
                <a:latin typeface="Aptos"/>
              </a:rPr>
              <a:t>Health Education England (n.d.) </a:t>
            </a:r>
            <a:r>
              <a:rPr lang="en-US" sz="2800" i="1">
                <a:solidFill>
                  <a:schemeClr val="tx2"/>
                </a:solidFill>
                <a:latin typeface="Aptos"/>
              </a:rPr>
              <a:t>Staff communication and daily updates in community care settings</a:t>
            </a:r>
            <a:r>
              <a:rPr lang="en-US" sz="2800">
                <a:solidFill>
                  <a:schemeClr val="tx2"/>
                </a:solidFill>
                <a:latin typeface="Aptos"/>
              </a:rPr>
              <a:t>. Available from: </a:t>
            </a:r>
            <a:r>
              <a:rPr lang="en-US" sz="2800" dirty="0">
                <a:solidFill>
                  <a:srgbClr val="0E2841"/>
                </a:solidFill>
                <a:latin typeface="Aptos"/>
                <a:hlinkClick r:id="rId3">
                  <a:extLst>
                    <a:ext uri="{A12FA001-AC4F-418D-AE19-62706E023703}">
                      <ahyp:hlinkClr xmlns:ahyp="http://schemas.microsoft.com/office/drawing/2018/hyperlinkcolor" val="tx"/>
                    </a:ext>
                  </a:extLst>
                </a:hlinkClick>
              </a:rPr>
              <a:t>https://www.hee.nhs.uk</a:t>
            </a:r>
            <a:r>
              <a:rPr lang="en-US" sz="2800">
                <a:solidFill>
                  <a:schemeClr val="tx2"/>
                </a:solidFill>
                <a:latin typeface="Aptos"/>
              </a:rPr>
              <a:t> [Accessed: 6 October 2026].</a:t>
            </a:r>
          </a:p>
          <a:p>
            <a:pPr>
              <a:lnSpc>
                <a:spcPct val="90000"/>
              </a:lnSpc>
              <a:spcBef>
                <a:spcPts val="0"/>
              </a:spcBef>
              <a:spcAft>
                <a:spcPts val="600"/>
              </a:spcAft>
              <a:buFont typeface="Arial,Sans-Serif" panose="020B0604020202020204" pitchFamily="34" charset="0"/>
            </a:pPr>
            <a:endParaRPr lang="en-US" sz="2800" dirty="0">
              <a:latin typeface="Aptos"/>
            </a:endParaRPr>
          </a:p>
          <a:p>
            <a:r>
              <a:rPr lang="en-US" sz="2800">
                <a:solidFill>
                  <a:schemeClr val="tx2"/>
                </a:solidFill>
                <a:latin typeface="Aptos"/>
              </a:rPr>
              <a:t>Microsoft (2026) </a:t>
            </a:r>
            <a:r>
              <a:rPr lang="en-US" sz="2800" i="1">
                <a:solidFill>
                  <a:schemeClr val="tx2"/>
                </a:solidFill>
                <a:latin typeface="Aptos"/>
              </a:rPr>
              <a:t>Microsoft Teams: collaboration and communication tools for healthcare and social care</a:t>
            </a:r>
            <a:r>
              <a:rPr lang="en-US" sz="2800">
                <a:solidFill>
                  <a:schemeClr val="tx2"/>
                </a:solidFill>
                <a:latin typeface="Aptos"/>
              </a:rPr>
              <a:t>. Redmond: Microsoft Corporation.</a:t>
            </a:r>
            <a:endParaRPr lang="en-US" sz="2800">
              <a:solidFill>
                <a:schemeClr val="tx2"/>
              </a:solidFill>
              <a:latin typeface="Neue Haas Grotesk Text Pro"/>
            </a:endParaRPr>
          </a:p>
          <a:p>
            <a:r>
              <a:rPr lang="en-US" sz="2800">
                <a:solidFill>
                  <a:schemeClr val="tx2"/>
                </a:solidFill>
                <a:latin typeface="Aptos"/>
              </a:rPr>
              <a:t>Social Care Wales (2025) </a:t>
            </a:r>
            <a:r>
              <a:rPr lang="en-US" sz="2800" i="1">
                <a:solidFill>
                  <a:schemeClr val="tx2"/>
                </a:solidFill>
                <a:latin typeface="Aptos"/>
              </a:rPr>
              <a:t>Digital transformation in social care: improving outcomes through technology</a:t>
            </a:r>
            <a:r>
              <a:rPr lang="en-US" sz="2800">
                <a:solidFill>
                  <a:schemeClr val="tx2"/>
                </a:solidFill>
                <a:latin typeface="Aptos"/>
              </a:rPr>
              <a:t>. Cardiff: Social Care Wales.</a:t>
            </a:r>
            <a:br>
              <a:rPr lang="en-US" sz="2800" dirty="0"/>
            </a:br>
            <a:endParaRPr lang="en-US" sz="2800"/>
          </a:p>
        </p:txBody>
      </p:sp>
    </p:spTree>
    <p:extLst>
      <p:ext uri="{BB962C8B-B14F-4D97-AF65-F5344CB8AC3E}">
        <p14:creationId xmlns:p14="http://schemas.microsoft.com/office/powerpoint/2010/main" val="60569967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2</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VanillaVTI</vt:lpstr>
      <vt:lpstr>Group choices </vt:lpstr>
      <vt:lpstr>What does staff communication and daily updates involve?</vt:lpstr>
      <vt:lpstr>Which Microsoft 365 tool was selected?</vt:lpstr>
      <vt:lpstr>PowerPoint Presentation</vt:lpstr>
      <vt:lpstr>Why Microsoft teams  tool is suitable for staff  communication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Fahd Nadeem (2606818)</dc:creator>
  <cp:revision>105</cp:revision>
  <dcterms:created xsi:type="dcterms:W3CDTF">2026-10-02T15:28:33Z</dcterms:created>
  <dcterms:modified xsi:type="dcterms:W3CDTF">2026-10-09T23:16:40Z</dcterms:modified>
</cp:coreProperties>
</file>