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60" r:id="rId2"/>
    <p:sldId id="291" r:id="rId3"/>
    <p:sldId id="292" r:id="rId4"/>
    <p:sldId id="280" r:id="rId5"/>
    <p:sldId id="256" r:id="rId6"/>
    <p:sldId id="285" r:id="rId7"/>
    <p:sldId id="286" r:id="rId8"/>
    <p:sldId id="287" r:id="rId9"/>
    <p:sldId id="295" r:id="rId10"/>
    <p:sldId id="296" r:id="rId11"/>
    <p:sldId id="316" r:id="rId12"/>
    <p:sldId id="317" r:id="rId13"/>
    <p:sldId id="318" r:id="rId14"/>
    <p:sldId id="319" r:id="rId15"/>
    <p:sldId id="320" r:id="rId16"/>
    <p:sldId id="321" r:id="rId17"/>
    <p:sldId id="322" r:id="rId18"/>
    <p:sldId id="323" r:id="rId19"/>
    <p:sldId id="324" r:id="rId20"/>
    <p:sldId id="306" r:id="rId21"/>
    <p:sldId id="308" r:id="rId22"/>
    <p:sldId id="309" r:id="rId23"/>
    <p:sldId id="310" r:id="rId24"/>
    <p:sldId id="311" r:id="rId25"/>
    <p:sldId id="312" r:id="rId26"/>
    <p:sldId id="314" r:id="rId27"/>
    <p:sldId id="313" r:id="rId28"/>
    <p:sldId id="303" r:id="rId29"/>
    <p:sldId id="304" r:id="rId30"/>
    <p:sldId id="293" r:id="rId31"/>
    <p:sldId id="305" r:id="rId32"/>
    <p:sldId id="297" r:id="rId33"/>
    <p:sldId id="298" r:id="rId34"/>
    <p:sldId id="302" r:id="rId35"/>
    <p:sldId id="301" r:id="rId36"/>
    <p:sldId id="299" r:id="rId37"/>
    <p:sldId id="30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showGuides="1">
      <p:cViewPr varScale="1">
        <p:scale>
          <a:sx n="112" d="100"/>
          <a:sy n="112" d="100"/>
        </p:scale>
        <p:origin x="55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8FEBD22C-8E7E-484F-BBC6-105DC2F0BC13}"/>
    <pc:docChg chg="custSel modSld">
      <pc:chgData name="Kim Dearing" userId="5f5c3c6f9192f48a" providerId="LiveId" clId="{8FEBD22C-8E7E-484F-BBC6-105DC2F0BC13}" dt="2022-09-09T12:10:06.681" v="35" actId="20577"/>
      <pc:docMkLst>
        <pc:docMk/>
      </pc:docMkLst>
      <pc:sldChg chg="modSp mod">
        <pc:chgData name="Kim Dearing" userId="5f5c3c6f9192f48a" providerId="LiveId" clId="{8FEBD22C-8E7E-484F-BBC6-105DC2F0BC13}" dt="2022-09-09T12:09:12.971" v="33" actId="20577"/>
        <pc:sldMkLst>
          <pc:docMk/>
          <pc:sldMk cId="4225486059" sldId="306"/>
        </pc:sldMkLst>
        <pc:spChg chg="mod">
          <ac:chgData name="Kim Dearing" userId="5f5c3c6f9192f48a" providerId="LiveId" clId="{8FEBD22C-8E7E-484F-BBC6-105DC2F0BC13}" dt="2022-09-09T12:09:12.971" v="33" actId="20577"/>
          <ac:spMkLst>
            <pc:docMk/>
            <pc:sldMk cId="4225486059" sldId="306"/>
            <ac:spMk id="3" creationId="{51101B84-E678-4493-938E-E19855058243}"/>
          </ac:spMkLst>
        </pc:spChg>
      </pc:sldChg>
      <pc:sldChg chg="modSp mod">
        <pc:chgData name="Kim Dearing" userId="5f5c3c6f9192f48a" providerId="LiveId" clId="{8FEBD22C-8E7E-484F-BBC6-105DC2F0BC13}" dt="2022-09-09T12:10:06.681" v="35" actId="20577"/>
        <pc:sldMkLst>
          <pc:docMk/>
          <pc:sldMk cId="711044765" sldId="313"/>
        </pc:sldMkLst>
        <pc:spChg chg="mod">
          <ac:chgData name="Kim Dearing" userId="5f5c3c6f9192f48a" providerId="LiveId" clId="{8FEBD22C-8E7E-484F-BBC6-105DC2F0BC13}" dt="2022-09-09T12:10:06.681" v="35" actId="20577"/>
          <ac:spMkLst>
            <pc:docMk/>
            <pc:sldMk cId="711044765" sldId="313"/>
            <ac:spMk id="3" creationId="{21D0C70B-550B-480A-A2D5-7C309E2B19CD}"/>
          </ac:spMkLst>
        </pc:spChg>
      </pc:sldChg>
      <pc:sldChg chg="modSp mod">
        <pc:chgData name="Kim Dearing" userId="5f5c3c6f9192f48a" providerId="LiveId" clId="{8FEBD22C-8E7E-484F-BBC6-105DC2F0BC13}" dt="2022-09-09T12:08:40.462" v="1" actId="14100"/>
        <pc:sldMkLst>
          <pc:docMk/>
          <pc:sldMk cId="848970737" sldId="323"/>
        </pc:sldMkLst>
        <pc:spChg chg="mod">
          <ac:chgData name="Kim Dearing" userId="5f5c3c6f9192f48a" providerId="LiveId" clId="{8FEBD22C-8E7E-484F-BBC6-105DC2F0BC13}" dt="2022-09-09T12:08:40.462" v="1" actId="14100"/>
          <ac:spMkLst>
            <pc:docMk/>
            <pc:sldMk cId="848970737" sldId="323"/>
            <ac:spMk id="3" creationId="{5FAAD7B8-9719-4DA6-BFCF-6617E90F1CA5}"/>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5.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4.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3.png"/><Relationship Id="rId5" Type="http://schemas.openxmlformats.org/officeDocument/2006/relationships/image" Target="../media/image9.png"/><Relationship Id="rId10" Type="http://schemas.openxmlformats.org/officeDocument/2006/relationships/image" Target="../media/image4.svg"/><Relationship Id="rId4" Type="http://schemas.openxmlformats.org/officeDocument/2006/relationships/image" Target="../media/image8.svg"/><Relationship Id="rId9" Type="http://schemas.openxmlformats.org/officeDocument/2006/relationships/image" Target="../media/image3.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5.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4.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3.png"/><Relationship Id="rId5" Type="http://schemas.openxmlformats.org/officeDocument/2006/relationships/image" Target="../media/image9.png"/><Relationship Id="rId10" Type="http://schemas.openxmlformats.org/officeDocument/2006/relationships/image" Target="../media/image4.svg"/><Relationship Id="rId4" Type="http://schemas.openxmlformats.org/officeDocument/2006/relationships/image" Target="../media/image8.svg"/><Relationship Id="rId9" Type="http://schemas.openxmlformats.org/officeDocument/2006/relationships/image" Target="../media/image3.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5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dirty="0">
              <a:solidFill>
                <a:srgbClr val="0070C0"/>
              </a:solidFill>
            </a:rPr>
            <a:t>Week 2: research methods: case studies; interviews; focus groups; ethnography </a:t>
          </a:r>
          <a:endParaRPr lang="en-US" b="1" dirty="0">
            <a:solidFill>
              <a:srgbClr val="0070C0"/>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t>Week 3: </a:t>
          </a:r>
          <a:r>
            <a:rPr lang="en-GB" b="0" dirty="0"/>
            <a:t>mixed methods and triangulation; </a:t>
          </a:r>
          <a:r>
            <a:rPr lang="en-GB" dirty="0"/>
            <a:t>analysis and interpretation within an interpretive paradigm</a:t>
          </a:r>
          <a:endParaRPr lang="en-US" dirty="0"/>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b="0" dirty="0"/>
            <a:t>s</a:t>
          </a:r>
          <a:r>
            <a:rPr lang="en-GB" dirty="0"/>
            <a:t>ocial and cultural context of research; ethics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r>
            <a:rPr lang="en-GB" b="1"/>
            <a:t>Week 5: </a:t>
          </a:r>
          <a:r>
            <a:rPr lang="en-GB"/>
            <a:t>formulating a research question; developing a research proposal; project planning </a:t>
          </a:r>
          <a:endParaRPr lang="en-US"/>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E6CE07-577C-4ABD-8A64-5D3EA426856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E9550240-C7DE-4E5F-B139-F60AE9AECD9A}">
      <dgm:prSet/>
      <dgm:spPr/>
      <dgm:t>
        <a:bodyPr/>
        <a:lstStyle/>
        <a:p>
          <a:r>
            <a:rPr lang="en-GB"/>
            <a:t>Reflection on critical analysis applied to a familiar journal article </a:t>
          </a:r>
          <a:endParaRPr lang="en-US"/>
        </a:p>
      </dgm:t>
    </dgm:pt>
    <dgm:pt modelId="{10AF4FC0-69AB-44CE-9036-C8F0C0D892DF}" type="parTrans" cxnId="{7DC1B4C1-EEB1-4A85-BD6F-BD1039B79DA8}">
      <dgm:prSet/>
      <dgm:spPr/>
      <dgm:t>
        <a:bodyPr/>
        <a:lstStyle/>
        <a:p>
          <a:endParaRPr lang="en-US"/>
        </a:p>
      </dgm:t>
    </dgm:pt>
    <dgm:pt modelId="{A4737059-E044-434D-AA8D-A801F5B1482F}" type="sibTrans" cxnId="{7DC1B4C1-EEB1-4A85-BD6F-BD1039B79DA8}">
      <dgm:prSet/>
      <dgm:spPr/>
      <dgm:t>
        <a:bodyPr/>
        <a:lstStyle/>
        <a:p>
          <a:endParaRPr lang="en-US"/>
        </a:p>
      </dgm:t>
    </dgm:pt>
    <dgm:pt modelId="{3351FAEC-8695-418E-947F-F93DA97C65D3}">
      <dgm:prSet/>
      <dgm:spPr/>
      <dgm:t>
        <a:bodyPr/>
        <a:lstStyle/>
        <a:p>
          <a:r>
            <a:rPr lang="en-GB"/>
            <a:t>Research methods </a:t>
          </a:r>
          <a:endParaRPr lang="en-US"/>
        </a:p>
      </dgm:t>
    </dgm:pt>
    <dgm:pt modelId="{2894661C-DB68-44F6-B5F7-BD9B133460DA}" type="parTrans" cxnId="{409B29DD-4ECA-49A9-BD57-7815E521A0D7}">
      <dgm:prSet/>
      <dgm:spPr/>
      <dgm:t>
        <a:bodyPr/>
        <a:lstStyle/>
        <a:p>
          <a:endParaRPr lang="en-US"/>
        </a:p>
      </dgm:t>
    </dgm:pt>
    <dgm:pt modelId="{3C34715B-A4A7-46AC-A8D0-2F18D4B6595C}" type="sibTrans" cxnId="{409B29DD-4ECA-49A9-BD57-7815E521A0D7}">
      <dgm:prSet/>
      <dgm:spPr/>
      <dgm:t>
        <a:bodyPr/>
        <a:lstStyle/>
        <a:p>
          <a:endParaRPr lang="en-US"/>
        </a:p>
      </dgm:t>
    </dgm:pt>
    <dgm:pt modelId="{643DC391-E930-471C-A1C5-EB9265AD3356}" type="pres">
      <dgm:prSet presAssocID="{6CE6CE07-577C-4ABD-8A64-5D3EA4268569}" presName="root" presStyleCnt="0">
        <dgm:presLayoutVars>
          <dgm:dir/>
          <dgm:resizeHandles val="exact"/>
        </dgm:presLayoutVars>
      </dgm:prSet>
      <dgm:spPr/>
    </dgm:pt>
    <dgm:pt modelId="{8D7619E8-0461-4BED-92B3-1BE47407AE9C}" type="pres">
      <dgm:prSet presAssocID="{E9550240-C7DE-4E5F-B139-F60AE9AECD9A}" presName="compNode" presStyleCnt="0"/>
      <dgm:spPr/>
    </dgm:pt>
    <dgm:pt modelId="{28FBE9C8-EB7F-4039-A046-1FFF54998E27}" type="pres">
      <dgm:prSet presAssocID="{E9550240-C7DE-4E5F-B139-F60AE9AECD9A}" presName="bgRect" presStyleLbl="bgShp" presStyleIdx="0" presStyleCnt="2"/>
      <dgm:spPr/>
    </dgm:pt>
    <dgm:pt modelId="{4DF8D4E9-3EE9-434E-BA97-6946495743A5}" type="pres">
      <dgm:prSet presAssocID="{E9550240-C7DE-4E5F-B139-F60AE9AECD9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EE3C512-EC55-42E6-A1E5-6E428F6526FC}" type="pres">
      <dgm:prSet presAssocID="{E9550240-C7DE-4E5F-B139-F60AE9AECD9A}" presName="spaceRect" presStyleCnt="0"/>
      <dgm:spPr/>
    </dgm:pt>
    <dgm:pt modelId="{40E28A35-D812-41CD-B54D-5FCE0CF0CBFD}" type="pres">
      <dgm:prSet presAssocID="{E9550240-C7DE-4E5F-B139-F60AE9AECD9A}" presName="parTx" presStyleLbl="revTx" presStyleIdx="0" presStyleCnt="2">
        <dgm:presLayoutVars>
          <dgm:chMax val="0"/>
          <dgm:chPref val="0"/>
        </dgm:presLayoutVars>
      </dgm:prSet>
      <dgm:spPr/>
    </dgm:pt>
    <dgm:pt modelId="{E8E192E9-398B-4A55-A522-0F773A2EC839}" type="pres">
      <dgm:prSet presAssocID="{A4737059-E044-434D-AA8D-A801F5B1482F}" presName="sibTrans" presStyleCnt="0"/>
      <dgm:spPr/>
    </dgm:pt>
    <dgm:pt modelId="{F30CC5CB-AA0A-4E58-8D4A-56432456E7BF}" type="pres">
      <dgm:prSet presAssocID="{3351FAEC-8695-418E-947F-F93DA97C65D3}" presName="compNode" presStyleCnt="0"/>
      <dgm:spPr/>
    </dgm:pt>
    <dgm:pt modelId="{D7EDEB32-299B-4E8C-9163-FEC7FED8598A}" type="pres">
      <dgm:prSet presAssocID="{3351FAEC-8695-418E-947F-F93DA97C65D3}" presName="bgRect" presStyleLbl="bgShp" presStyleIdx="1" presStyleCnt="2"/>
      <dgm:spPr/>
    </dgm:pt>
    <dgm:pt modelId="{3DD23835-ADBB-4D3A-85C4-0AFC9816B39B}" type="pres">
      <dgm:prSet presAssocID="{3351FAEC-8695-418E-947F-F93DA97C65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940D52C-0338-4080-B091-75A6E9D4550B}" type="pres">
      <dgm:prSet presAssocID="{3351FAEC-8695-418E-947F-F93DA97C65D3}" presName="spaceRect" presStyleCnt="0"/>
      <dgm:spPr/>
    </dgm:pt>
    <dgm:pt modelId="{72B59ED9-A752-4CE7-9FAC-CAEBD462A570}" type="pres">
      <dgm:prSet presAssocID="{3351FAEC-8695-418E-947F-F93DA97C65D3}" presName="parTx" presStyleLbl="revTx" presStyleIdx="1" presStyleCnt="2">
        <dgm:presLayoutVars>
          <dgm:chMax val="0"/>
          <dgm:chPref val="0"/>
        </dgm:presLayoutVars>
      </dgm:prSet>
      <dgm:spPr/>
    </dgm:pt>
  </dgm:ptLst>
  <dgm:cxnLst>
    <dgm:cxn modelId="{7A4B3701-56EC-4EED-BBDA-DF3F60C68393}" type="presOf" srcId="{E9550240-C7DE-4E5F-B139-F60AE9AECD9A}" destId="{40E28A35-D812-41CD-B54D-5FCE0CF0CBFD}" srcOrd="0" destOrd="0" presId="urn:microsoft.com/office/officeart/2018/2/layout/IconVerticalSolidList"/>
    <dgm:cxn modelId="{8746BF91-3873-495B-8280-634DCA6C541C}" type="presOf" srcId="{6CE6CE07-577C-4ABD-8A64-5D3EA4268569}" destId="{643DC391-E930-471C-A1C5-EB9265AD3356}" srcOrd="0" destOrd="0" presId="urn:microsoft.com/office/officeart/2018/2/layout/IconVerticalSolidList"/>
    <dgm:cxn modelId="{211C02A1-800B-49BC-8EA0-BF26127A3427}" type="presOf" srcId="{3351FAEC-8695-418E-947F-F93DA97C65D3}" destId="{72B59ED9-A752-4CE7-9FAC-CAEBD462A570}" srcOrd="0" destOrd="0" presId="urn:microsoft.com/office/officeart/2018/2/layout/IconVerticalSolidList"/>
    <dgm:cxn modelId="{7DC1B4C1-EEB1-4A85-BD6F-BD1039B79DA8}" srcId="{6CE6CE07-577C-4ABD-8A64-5D3EA4268569}" destId="{E9550240-C7DE-4E5F-B139-F60AE9AECD9A}" srcOrd="0" destOrd="0" parTransId="{10AF4FC0-69AB-44CE-9036-C8F0C0D892DF}" sibTransId="{A4737059-E044-434D-AA8D-A801F5B1482F}"/>
    <dgm:cxn modelId="{409B29DD-4ECA-49A9-BD57-7815E521A0D7}" srcId="{6CE6CE07-577C-4ABD-8A64-5D3EA4268569}" destId="{3351FAEC-8695-418E-947F-F93DA97C65D3}" srcOrd="1" destOrd="0" parTransId="{2894661C-DB68-44F6-B5F7-BD9B133460DA}" sibTransId="{3C34715B-A4A7-46AC-A8D0-2F18D4B6595C}"/>
    <dgm:cxn modelId="{6AF5CA67-3F21-4E0A-9F52-035C364449C6}" type="presParOf" srcId="{643DC391-E930-471C-A1C5-EB9265AD3356}" destId="{8D7619E8-0461-4BED-92B3-1BE47407AE9C}" srcOrd="0" destOrd="0" presId="urn:microsoft.com/office/officeart/2018/2/layout/IconVerticalSolidList"/>
    <dgm:cxn modelId="{11B03E7C-50EE-418F-AD5B-6D13F2E98525}" type="presParOf" srcId="{8D7619E8-0461-4BED-92B3-1BE47407AE9C}" destId="{28FBE9C8-EB7F-4039-A046-1FFF54998E27}" srcOrd="0" destOrd="0" presId="urn:microsoft.com/office/officeart/2018/2/layout/IconVerticalSolidList"/>
    <dgm:cxn modelId="{70552EDC-840B-4607-97ED-3921BC9D4A5A}" type="presParOf" srcId="{8D7619E8-0461-4BED-92B3-1BE47407AE9C}" destId="{4DF8D4E9-3EE9-434E-BA97-6946495743A5}" srcOrd="1" destOrd="0" presId="urn:microsoft.com/office/officeart/2018/2/layout/IconVerticalSolidList"/>
    <dgm:cxn modelId="{5D24DB32-1EDE-4089-AB72-6A25760FC47B}" type="presParOf" srcId="{8D7619E8-0461-4BED-92B3-1BE47407AE9C}" destId="{DEE3C512-EC55-42E6-A1E5-6E428F6526FC}" srcOrd="2" destOrd="0" presId="urn:microsoft.com/office/officeart/2018/2/layout/IconVerticalSolidList"/>
    <dgm:cxn modelId="{F95BB427-07F7-484D-83E0-DF7B4ADBF7D8}" type="presParOf" srcId="{8D7619E8-0461-4BED-92B3-1BE47407AE9C}" destId="{40E28A35-D812-41CD-B54D-5FCE0CF0CBFD}" srcOrd="3" destOrd="0" presId="urn:microsoft.com/office/officeart/2018/2/layout/IconVerticalSolidList"/>
    <dgm:cxn modelId="{DDAAA91F-E4C3-46A9-9218-0D3289B53BF3}" type="presParOf" srcId="{643DC391-E930-471C-A1C5-EB9265AD3356}" destId="{E8E192E9-398B-4A55-A522-0F773A2EC839}" srcOrd="1" destOrd="0" presId="urn:microsoft.com/office/officeart/2018/2/layout/IconVerticalSolidList"/>
    <dgm:cxn modelId="{2987DBB1-BD17-4470-A81F-42AECFADD60E}" type="presParOf" srcId="{643DC391-E930-471C-A1C5-EB9265AD3356}" destId="{F30CC5CB-AA0A-4E58-8D4A-56432456E7BF}" srcOrd="2" destOrd="0" presId="urn:microsoft.com/office/officeart/2018/2/layout/IconVerticalSolidList"/>
    <dgm:cxn modelId="{B3C1880F-BAA2-4E5E-B9FE-90137BE77172}" type="presParOf" srcId="{F30CC5CB-AA0A-4E58-8D4A-56432456E7BF}" destId="{D7EDEB32-299B-4E8C-9163-FEC7FED8598A}" srcOrd="0" destOrd="0" presId="urn:microsoft.com/office/officeart/2018/2/layout/IconVerticalSolidList"/>
    <dgm:cxn modelId="{8F4AF684-EF3E-4D1B-AD39-C63481AEE5E6}" type="presParOf" srcId="{F30CC5CB-AA0A-4E58-8D4A-56432456E7BF}" destId="{3DD23835-ADBB-4D3A-85C4-0AFC9816B39B}" srcOrd="1" destOrd="0" presId="urn:microsoft.com/office/officeart/2018/2/layout/IconVerticalSolidList"/>
    <dgm:cxn modelId="{1744D74E-DA65-484C-BE06-4D26D4820206}" type="presParOf" srcId="{F30CC5CB-AA0A-4E58-8D4A-56432456E7BF}" destId="{4940D52C-0338-4080-B091-75A6E9D4550B}" srcOrd="2" destOrd="0" presId="urn:microsoft.com/office/officeart/2018/2/layout/IconVerticalSolidList"/>
    <dgm:cxn modelId="{5CDFE95A-61F4-46D5-BB54-FAC75FAA9411}" type="presParOf" srcId="{F30CC5CB-AA0A-4E58-8D4A-56432456E7BF}" destId="{72B59ED9-A752-4CE7-9FAC-CAEBD462A5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EBAA06-C208-4DB1-8B53-BF15E86838A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12F640C-5934-46B7-9E38-5AB6667F66F0}">
      <dgm:prSet/>
      <dgm:spPr/>
      <dgm:t>
        <a:bodyPr/>
        <a:lstStyle/>
        <a:p>
          <a:r>
            <a:rPr lang="en-GB"/>
            <a:t>Why am I reading this?</a:t>
          </a:r>
          <a:endParaRPr lang="en-US"/>
        </a:p>
      </dgm:t>
    </dgm:pt>
    <dgm:pt modelId="{106FFFC1-6062-4281-BFFB-3EDE8243CF44}" type="parTrans" cxnId="{A83EC3C6-7F93-42C1-A3F0-BBF5D557AE47}">
      <dgm:prSet/>
      <dgm:spPr/>
      <dgm:t>
        <a:bodyPr/>
        <a:lstStyle/>
        <a:p>
          <a:endParaRPr lang="en-US"/>
        </a:p>
      </dgm:t>
    </dgm:pt>
    <dgm:pt modelId="{0902DA83-DD40-4050-93A3-703736449696}" type="sibTrans" cxnId="{A83EC3C6-7F93-42C1-A3F0-BBF5D557AE47}">
      <dgm:prSet/>
      <dgm:spPr/>
      <dgm:t>
        <a:bodyPr/>
        <a:lstStyle/>
        <a:p>
          <a:endParaRPr lang="en-US"/>
        </a:p>
      </dgm:t>
    </dgm:pt>
    <dgm:pt modelId="{91574273-BC00-4256-98D0-51672B6B4DA9}">
      <dgm:prSet/>
      <dgm:spPr/>
      <dgm:t>
        <a:bodyPr/>
        <a:lstStyle/>
        <a:p>
          <a:r>
            <a:rPr lang="en-GB"/>
            <a:t>What are the author/s trying to achieve?</a:t>
          </a:r>
          <a:endParaRPr lang="en-US"/>
        </a:p>
      </dgm:t>
    </dgm:pt>
    <dgm:pt modelId="{9FF83932-ED27-4DD2-9E90-DE3E491183E5}" type="parTrans" cxnId="{04B2ADCE-44F9-4CE1-AD6A-9964114AB4C6}">
      <dgm:prSet/>
      <dgm:spPr/>
      <dgm:t>
        <a:bodyPr/>
        <a:lstStyle/>
        <a:p>
          <a:endParaRPr lang="en-US"/>
        </a:p>
      </dgm:t>
    </dgm:pt>
    <dgm:pt modelId="{AD0A067C-B77D-4A6F-815F-AFAE551D02EB}" type="sibTrans" cxnId="{04B2ADCE-44F9-4CE1-AD6A-9964114AB4C6}">
      <dgm:prSet/>
      <dgm:spPr/>
      <dgm:t>
        <a:bodyPr/>
        <a:lstStyle/>
        <a:p>
          <a:endParaRPr lang="en-US"/>
        </a:p>
      </dgm:t>
    </dgm:pt>
    <dgm:pt modelId="{C6F3EF17-22C2-459D-8E87-12D81C1DFF54}">
      <dgm:prSet/>
      <dgm:spPr/>
      <dgm:t>
        <a:bodyPr/>
        <a:lstStyle/>
        <a:p>
          <a:r>
            <a:rPr lang="en-GB"/>
            <a:t>What is being claimed that is relevant to my work?</a:t>
          </a:r>
          <a:endParaRPr lang="en-US"/>
        </a:p>
      </dgm:t>
    </dgm:pt>
    <dgm:pt modelId="{F01CDB4A-911C-47D2-AEBB-51C8A0028079}" type="parTrans" cxnId="{EAF774FC-120B-4025-BE3B-CC3826C891DC}">
      <dgm:prSet/>
      <dgm:spPr/>
      <dgm:t>
        <a:bodyPr/>
        <a:lstStyle/>
        <a:p>
          <a:endParaRPr lang="en-US"/>
        </a:p>
      </dgm:t>
    </dgm:pt>
    <dgm:pt modelId="{B74F058F-25CE-4747-8DAF-C615B1864A21}" type="sibTrans" cxnId="{EAF774FC-120B-4025-BE3B-CC3826C891DC}">
      <dgm:prSet/>
      <dgm:spPr/>
      <dgm:t>
        <a:bodyPr/>
        <a:lstStyle/>
        <a:p>
          <a:endParaRPr lang="en-US"/>
        </a:p>
      </dgm:t>
    </dgm:pt>
    <dgm:pt modelId="{118596AB-330B-48A1-BB57-A62456B1D0F0}">
      <dgm:prSet/>
      <dgm:spPr/>
      <dgm:t>
        <a:bodyPr/>
        <a:lstStyle/>
        <a:p>
          <a:r>
            <a:rPr lang="en-GB"/>
            <a:t>Are the claims convincing?</a:t>
          </a:r>
          <a:endParaRPr lang="en-US"/>
        </a:p>
      </dgm:t>
    </dgm:pt>
    <dgm:pt modelId="{E1BC4189-971B-4462-86C8-41705B8B8A1E}" type="parTrans" cxnId="{96320DD2-7D08-4972-A5CF-998A94478058}">
      <dgm:prSet/>
      <dgm:spPr/>
      <dgm:t>
        <a:bodyPr/>
        <a:lstStyle/>
        <a:p>
          <a:endParaRPr lang="en-US"/>
        </a:p>
      </dgm:t>
    </dgm:pt>
    <dgm:pt modelId="{2F0AB74E-5084-4583-9393-B3AE67471233}" type="sibTrans" cxnId="{96320DD2-7D08-4972-A5CF-998A94478058}">
      <dgm:prSet/>
      <dgm:spPr/>
      <dgm:t>
        <a:bodyPr/>
        <a:lstStyle/>
        <a:p>
          <a:endParaRPr lang="en-US"/>
        </a:p>
      </dgm:t>
    </dgm:pt>
    <dgm:pt modelId="{86F383C8-D106-411B-86B0-BD2D8800F4BB}">
      <dgm:prSet/>
      <dgm:spPr/>
      <dgm:t>
        <a:bodyPr/>
        <a:lstStyle/>
        <a:p>
          <a:r>
            <a:rPr lang="en-GB"/>
            <a:t>What use can I make of it?</a:t>
          </a:r>
          <a:endParaRPr lang="en-US"/>
        </a:p>
      </dgm:t>
    </dgm:pt>
    <dgm:pt modelId="{41DF2771-3B6D-4E4A-9F96-7587157EB600}" type="parTrans" cxnId="{5EDB774B-7A52-493B-A815-A7B10982399F}">
      <dgm:prSet/>
      <dgm:spPr/>
      <dgm:t>
        <a:bodyPr/>
        <a:lstStyle/>
        <a:p>
          <a:endParaRPr lang="en-US"/>
        </a:p>
      </dgm:t>
    </dgm:pt>
    <dgm:pt modelId="{0AA78CCC-A785-4118-A7FE-072DC795B1E3}" type="sibTrans" cxnId="{5EDB774B-7A52-493B-A815-A7B10982399F}">
      <dgm:prSet/>
      <dgm:spPr/>
      <dgm:t>
        <a:bodyPr/>
        <a:lstStyle/>
        <a:p>
          <a:endParaRPr lang="en-US"/>
        </a:p>
      </dgm:t>
    </dgm:pt>
    <dgm:pt modelId="{808C388C-553C-4F40-AFA3-1A6B1FE709C2}" type="pres">
      <dgm:prSet presAssocID="{29EBAA06-C208-4DB1-8B53-BF15E86838AF}" presName="vert0" presStyleCnt="0">
        <dgm:presLayoutVars>
          <dgm:dir/>
          <dgm:animOne val="branch"/>
          <dgm:animLvl val="lvl"/>
        </dgm:presLayoutVars>
      </dgm:prSet>
      <dgm:spPr/>
    </dgm:pt>
    <dgm:pt modelId="{67770CA9-ADE3-47B5-86C2-E71BD1554B40}" type="pres">
      <dgm:prSet presAssocID="{E12F640C-5934-46B7-9E38-5AB6667F66F0}" presName="thickLine" presStyleLbl="alignNode1" presStyleIdx="0" presStyleCnt="5"/>
      <dgm:spPr/>
    </dgm:pt>
    <dgm:pt modelId="{3E5BB53E-8134-48B1-9F04-B0EF1482AF12}" type="pres">
      <dgm:prSet presAssocID="{E12F640C-5934-46B7-9E38-5AB6667F66F0}" presName="horz1" presStyleCnt="0"/>
      <dgm:spPr/>
    </dgm:pt>
    <dgm:pt modelId="{066A74B4-07D6-45FB-862C-2047A29E4D51}" type="pres">
      <dgm:prSet presAssocID="{E12F640C-5934-46B7-9E38-5AB6667F66F0}" presName="tx1" presStyleLbl="revTx" presStyleIdx="0" presStyleCnt="5"/>
      <dgm:spPr/>
    </dgm:pt>
    <dgm:pt modelId="{BFF752AC-2A33-472E-BF03-0BFD065C6A69}" type="pres">
      <dgm:prSet presAssocID="{E12F640C-5934-46B7-9E38-5AB6667F66F0}" presName="vert1" presStyleCnt="0"/>
      <dgm:spPr/>
    </dgm:pt>
    <dgm:pt modelId="{BB20F904-535E-4848-ADB6-95D9F64B6B0C}" type="pres">
      <dgm:prSet presAssocID="{91574273-BC00-4256-98D0-51672B6B4DA9}" presName="thickLine" presStyleLbl="alignNode1" presStyleIdx="1" presStyleCnt="5"/>
      <dgm:spPr/>
    </dgm:pt>
    <dgm:pt modelId="{9133738A-F56D-4D50-9256-271EE21927A8}" type="pres">
      <dgm:prSet presAssocID="{91574273-BC00-4256-98D0-51672B6B4DA9}" presName="horz1" presStyleCnt="0"/>
      <dgm:spPr/>
    </dgm:pt>
    <dgm:pt modelId="{C96C9FA4-60D9-480D-9032-148B8E9F3A1C}" type="pres">
      <dgm:prSet presAssocID="{91574273-BC00-4256-98D0-51672B6B4DA9}" presName="tx1" presStyleLbl="revTx" presStyleIdx="1" presStyleCnt="5"/>
      <dgm:spPr/>
    </dgm:pt>
    <dgm:pt modelId="{547BF327-32FB-47B1-B13A-4C1BA4425B87}" type="pres">
      <dgm:prSet presAssocID="{91574273-BC00-4256-98D0-51672B6B4DA9}" presName="vert1" presStyleCnt="0"/>
      <dgm:spPr/>
    </dgm:pt>
    <dgm:pt modelId="{500B41E7-52A9-4203-B8B4-B6165289D05D}" type="pres">
      <dgm:prSet presAssocID="{C6F3EF17-22C2-459D-8E87-12D81C1DFF54}" presName="thickLine" presStyleLbl="alignNode1" presStyleIdx="2" presStyleCnt="5"/>
      <dgm:spPr/>
    </dgm:pt>
    <dgm:pt modelId="{ABDEFF3D-E557-4273-AD89-0F419BC5BC6B}" type="pres">
      <dgm:prSet presAssocID="{C6F3EF17-22C2-459D-8E87-12D81C1DFF54}" presName="horz1" presStyleCnt="0"/>
      <dgm:spPr/>
    </dgm:pt>
    <dgm:pt modelId="{AAF9CC34-15AF-45C5-8E76-05EE92A9494A}" type="pres">
      <dgm:prSet presAssocID="{C6F3EF17-22C2-459D-8E87-12D81C1DFF54}" presName="tx1" presStyleLbl="revTx" presStyleIdx="2" presStyleCnt="5"/>
      <dgm:spPr/>
    </dgm:pt>
    <dgm:pt modelId="{9581ACED-6A2A-4AB0-8BB5-8C0CB3029E99}" type="pres">
      <dgm:prSet presAssocID="{C6F3EF17-22C2-459D-8E87-12D81C1DFF54}" presName="vert1" presStyleCnt="0"/>
      <dgm:spPr/>
    </dgm:pt>
    <dgm:pt modelId="{440BC97B-86ED-4E8B-BF08-2AF1BAC464B0}" type="pres">
      <dgm:prSet presAssocID="{118596AB-330B-48A1-BB57-A62456B1D0F0}" presName="thickLine" presStyleLbl="alignNode1" presStyleIdx="3" presStyleCnt="5"/>
      <dgm:spPr/>
    </dgm:pt>
    <dgm:pt modelId="{79E90438-B0E6-4D8D-B668-33FD8C273360}" type="pres">
      <dgm:prSet presAssocID="{118596AB-330B-48A1-BB57-A62456B1D0F0}" presName="horz1" presStyleCnt="0"/>
      <dgm:spPr/>
    </dgm:pt>
    <dgm:pt modelId="{40F91525-1225-4C5A-BBDD-00E934D04088}" type="pres">
      <dgm:prSet presAssocID="{118596AB-330B-48A1-BB57-A62456B1D0F0}" presName="tx1" presStyleLbl="revTx" presStyleIdx="3" presStyleCnt="5"/>
      <dgm:spPr/>
    </dgm:pt>
    <dgm:pt modelId="{593E102D-E5A1-470C-A549-D3660EB94577}" type="pres">
      <dgm:prSet presAssocID="{118596AB-330B-48A1-BB57-A62456B1D0F0}" presName="vert1" presStyleCnt="0"/>
      <dgm:spPr/>
    </dgm:pt>
    <dgm:pt modelId="{DDFCAE63-0B80-4A69-9576-7ED9C3B2B63F}" type="pres">
      <dgm:prSet presAssocID="{86F383C8-D106-411B-86B0-BD2D8800F4BB}" presName="thickLine" presStyleLbl="alignNode1" presStyleIdx="4" presStyleCnt="5"/>
      <dgm:spPr/>
    </dgm:pt>
    <dgm:pt modelId="{39DA6254-AD95-48BB-9821-A35B7E1D1D13}" type="pres">
      <dgm:prSet presAssocID="{86F383C8-D106-411B-86B0-BD2D8800F4BB}" presName="horz1" presStyleCnt="0"/>
      <dgm:spPr/>
    </dgm:pt>
    <dgm:pt modelId="{8298F1BE-3AA8-4D29-9CC3-42F5FF91A5BE}" type="pres">
      <dgm:prSet presAssocID="{86F383C8-D106-411B-86B0-BD2D8800F4BB}" presName="tx1" presStyleLbl="revTx" presStyleIdx="4" presStyleCnt="5"/>
      <dgm:spPr/>
    </dgm:pt>
    <dgm:pt modelId="{9E991F5D-51E0-4C87-B298-145870B8A3D9}" type="pres">
      <dgm:prSet presAssocID="{86F383C8-D106-411B-86B0-BD2D8800F4BB}" presName="vert1" presStyleCnt="0"/>
      <dgm:spPr/>
    </dgm:pt>
  </dgm:ptLst>
  <dgm:cxnLst>
    <dgm:cxn modelId="{D46C9C25-9EB3-4B7C-AFAF-5307BB542715}" type="presOf" srcId="{E12F640C-5934-46B7-9E38-5AB6667F66F0}" destId="{066A74B4-07D6-45FB-862C-2047A29E4D51}" srcOrd="0" destOrd="0" presId="urn:microsoft.com/office/officeart/2008/layout/LinedList"/>
    <dgm:cxn modelId="{5EDB774B-7A52-493B-A815-A7B10982399F}" srcId="{29EBAA06-C208-4DB1-8B53-BF15E86838AF}" destId="{86F383C8-D106-411B-86B0-BD2D8800F4BB}" srcOrd="4" destOrd="0" parTransId="{41DF2771-3B6D-4E4A-9F96-7587157EB600}" sibTransId="{0AA78CCC-A785-4118-A7FE-072DC795B1E3}"/>
    <dgm:cxn modelId="{68A58189-C1E0-4535-B02C-E9F0C24604FF}" type="presOf" srcId="{118596AB-330B-48A1-BB57-A62456B1D0F0}" destId="{40F91525-1225-4C5A-BBDD-00E934D04088}" srcOrd="0" destOrd="0" presId="urn:microsoft.com/office/officeart/2008/layout/LinedList"/>
    <dgm:cxn modelId="{5AAE2B8D-87C2-4653-AD83-C81A7EA9B28E}" type="presOf" srcId="{91574273-BC00-4256-98D0-51672B6B4DA9}" destId="{C96C9FA4-60D9-480D-9032-148B8E9F3A1C}" srcOrd="0" destOrd="0" presId="urn:microsoft.com/office/officeart/2008/layout/LinedList"/>
    <dgm:cxn modelId="{EA6393BA-A4EB-4D5B-AE2E-CFA45C9908D4}" type="presOf" srcId="{86F383C8-D106-411B-86B0-BD2D8800F4BB}" destId="{8298F1BE-3AA8-4D29-9CC3-42F5FF91A5BE}" srcOrd="0" destOrd="0" presId="urn:microsoft.com/office/officeart/2008/layout/LinedList"/>
    <dgm:cxn modelId="{A83EC3C6-7F93-42C1-A3F0-BBF5D557AE47}" srcId="{29EBAA06-C208-4DB1-8B53-BF15E86838AF}" destId="{E12F640C-5934-46B7-9E38-5AB6667F66F0}" srcOrd="0" destOrd="0" parTransId="{106FFFC1-6062-4281-BFFB-3EDE8243CF44}" sibTransId="{0902DA83-DD40-4050-93A3-703736449696}"/>
    <dgm:cxn modelId="{04B2ADCE-44F9-4CE1-AD6A-9964114AB4C6}" srcId="{29EBAA06-C208-4DB1-8B53-BF15E86838AF}" destId="{91574273-BC00-4256-98D0-51672B6B4DA9}" srcOrd="1" destOrd="0" parTransId="{9FF83932-ED27-4DD2-9E90-DE3E491183E5}" sibTransId="{AD0A067C-B77D-4A6F-815F-AFAE551D02EB}"/>
    <dgm:cxn modelId="{96320DD2-7D08-4972-A5CF-998A94478058}" srcId="{29EBAA06-C208-4DB1-8B53-BF15E86838AF}" destId="{118596AB-330B-48A1-BB57-A62456B1D0F0}" srcOrd="3" destOrd="0" parTransId="{E1BC4189-971B-4462-86C8-41705B8B8A1E}" sibTransId="{2F0AB74E-5084-4583-9393-B3AE67471233}"/>
    <dgm:cxn modelId="{11AEBFEB-A507-41D7-8457-A0AA54A74AF6}" type="presOf" srcId="{C6F3EF17-22C2-459D-8E87-12D81C1DFF54}" destId="{AAF9CC34-15AF-45C5-8E76-05EE92A9494A}" srcOrd="0" destOrd="0" presId="urn:microsoft.com/office/officeart/2008/layout/LinedList"/>
    <dgm:cxn modelId="{CE0C88FB-CE9A-4E10-8041-5DA235403416}" type="presOf" srcId="{29EBAA06-C208-4DB1-8B53-BF15E86838AF}" destId="{808C388C-553C-4F40-AFA3-1A6B1FE709C2}" srcOrd="0" destOrd="0" presId="urn:microsoft.com/office/officeart/2008/layout/LinedList"/>
    <dgm:cxn modelId="{EAF774FC-120B-4025-BE3B-CC3826C891DC}" srcId="{29EBAA06-C208-4DB1-8B53-BF15E86838AF}" destId="{C6F3EF17-22C2-459D-8E87-12D81C1DFF54}" srcOrd="2" destOrd="0" parTransId="{F01CDB4A-911C-47D2-AEBB-51C8A0028079}" sibTransId="{B74F058F-25CE-4747-8DAF-C615B1864A21}"/>
    <dgm:cxn modelId="{7E556464-07E5-45CE-B506-3EF6DBF764E0}" type="presParOf" srcId="{808C388C-553C-4F40-AFA3-1A6B1FE709C2}" destId="{67770CA9-ADE3-47B5-86C2-E71BD1554B40}" srcOrd="0" destOrd="0" presId="urn:microsoft.com/office/officeart/2008/layout/LinedList"/>
    <dgm:cxn modelId="{86DBA7B2-6D64-4492-B329-8DD0F6461759}" type="presParOf" srcId="{808C388C-553C-4F40-AFA3-1A6B1FE709C2}" destId="{3E5BB53E-8134-48B1-9F04-B0EF1482AF12}" srcOrd="1" destOrd="0" presId="urn:microsoft.com/office/officeart/2008/layout/LinedList"/>
    <dgm:cxn modelId="{83346283-4465-4BF6-82F7-B90E3EC54E38}" type="presParOf" srcId="{3E5BB53E-8134-48B1-9F04-B0EF1482AF12}" destId="{066A74B4-07D6-45FB-862C-2047A29E4D51}" srcOrd="0" destOrd="0" presId="urn:microsoft.com/office/officeart/2008/layout/LinedList"/>
    <dgm:cxn modelId="{06802150-CC6B-433E-8F34-9F22488BD852}" type="presParOf" srcId="{3E5BB53E-8134-48B1-9F04-B0EF1482AF12}" destId="{BFF752AC-2A33-472E-BF03-0BFD065C6A69}" srcOrd="1" destOrd="0" presId="urn:microsoft.com/office/officeart/2008/layout/LinedList"/>
    <dgm:cxn modelId="{37401DE6-873A-4CF3-A3C4-1B7E8CC300CB}" type="presParOf" srcId="{808C388C-553C-4F40-AFA3-1A6B1FE709C2}" destId="{BB20F904-535E-4848-ADB6-95D9F64B6B0C}" srcOrd="2" destOrd="0" presId="urn:microsoft.com/office/officeart/2008/layout/LinedList"/>
    <dgm:cxn modelId="{769A0F7B-AEDA-4990-8DB8-76C193368AB1}" type="presParOf" srcId="{808C388C-553C-4F40-AFA3-1A6B1FE709C2}" destId="{9133738A-F56D-4D50-9256-271EE21927A8}" srcOrd="3" destOrd="0" presId="urn:microsoft.com/office/officeart/2008/layout/LinedList"/>
    <dgm:cxn modelId="{FAF58A9D-4E9D-4562-8854-E7CD1CB0A377}" type="presParOf" srcId="{9133738A-F56D-4D50-9256-271EE21927A8}" destId="{C96C9FA4-60D9-480D-9032-148B8E9F3A1C}" srcOrd="0" destOrd="0" presId="urn:microsoft.com/office/officeart/2008/layout/LinedList"/>
    <dgm:cxn modelId="{ACA501AE-5B17-4885-91B5-E45014EE1E19}" type="presParOf" srcId="{9133738A-F56D-4D50-9256-271EE21927A8}" destId="{547BF327-32FB-47B1-B13A-4C1BA4425B87}" srcOrd="1" destOrd="0" presId="urn:microsoft.com/office/officeart/2008/layout/LinedList"/>
    <dgm:cxn modelId="{826AC99E-2160-444B-9573-FC05131D34EA}" type="presParOf" srcId="{808C388C-553C-4F40-AFA3-1A6B1FE709C2}" destId="{500B41E7-52A9-4203-B8B4-B6165289D05D}" srcOrd="4" destOrd="0" presId="urn:microsoft.com/office/officeart/2008/layout/LinedList"/>
    <dgm:cxn modelId="{BCE1B792-1647-4F10-9079-2283EDE72D86}" type="presParOf" srcId="{808C388C-553C-4F40-AFA3-1A6B1FE709C2}" destId="{ABDEFF3D-E557-4273-AD89-0F419BC5BC6B}" srcOrd="5" destOrd="0" presId="urn:microsoft.com/office/officeart/2008/layout/LinedList"/>
    <dgm:cxn modelId="{5D851FDD-A85C-47BA-A095-BB4316056F4C}" type="presParOf" srcId="{ABDEFF3D-E557-4273-AD89-0F419BC5BC6B}" destId="{AAF9CC34-15AF-45C5-8E76-05EE92A9494A}" srcOrd="0" destOrd="0" presId="urn:microsoft.com/office/officeart/2008/layout/LinedList"/>
    <dgm:cxn modelId="{E90CFEE6-C887-42F6-9D13-6EA287405912}" type="presParOf" srcId="{ABDEFF3D-E557-4273-AD89-0F419BC5BC6B}" destId="{9581ACED-6A2A-4AB0-8BB5-8C0CB3029E99}" srcOrd="1" destOrd="0" presId="urn:microsoft.com/office/officeart/2008/layout/LinedList"/>
    <dgm:cxn modelId="{5E82F13B-4266-4DC9-8A65-BB79C13D8734}" type="presParOf" srcId="{808C388C-553C-4F40-AFA3-1A6B1FE709C2}" destId="{440BC97B-86ED-4E8B-BF08-2AF1BAC464B0}" srcOrd="6" destOrd="0" presId="urn:microsoft.com/office/officeart/2008/layout/LinedList"/>
    <dgm:cxn modelId="{35A2B451-710A-456E-8A97-96548E2E7523}" type="presParOf" srcId="{808C388C-553C-4F40-AFA3-1A6B1FE709C2}" destId="{79E90438-B0E6-4D8D-B668-33FD8C273360}" srcOrd="7" destOrd="0" presId="urn:microsoft.com/office/officeart/2008/layout/LinedList"/>
    <dgm:cxn modelId="{96AB4886-03F9-4E1D-9CEB-3ABE702CC9C3}" type="presParOf" srcId="{79E90438-B0E6-4D8D-B668-33FD8C273360}" destId="{40F91525-1225-4C5A-BBDD-00E934D04088}" srcOrd="0" destOrd="0" presId="urn:microsoft.com/office/officeart/2008/layout/LinedList"/>
    <dgm:cxn modelId="{8FD088E0-19E1-490A-8C3B-E8FFD678DC35}" type="presParOf" srcId="{79E90438-B0E6-4D8D-B668-33FD8C273360}" destId="{593E102D-E5A1-470C-A549-D3660EB94577}" srcOrd="1" destOrd="0" presId="urn:microsoft.com/office/officeart/2008/layout/LinedList"/>
    <dgm:cxn modelId="{F7CFD2AE-8773-4238-B8FC-E806CCC2B3C0}" type="presParOf" srcId="{808C388C-553C-4F40-AFA3-1A6B1FE709C2}" destId="{DDFCAE63-0B80-4A69-9576-7ED9C3B2B63F}" srcOrd="8" destOrd="0" presId="urn:microsoft.com/office/officeart/2008/layout/LinedList"/>
    <dgm:cxn modelId="{9D1320C2-42EB-441E-A9D9-B7231F8BA675}" type="presParOf" srcId="{808C388C-553C-4F40-AFA3-1A6B1FE709C2}" destId="{39DA6254-AD95-48BB-9821-A35B7E1D1D13}" srcOrd="9" destOrd="0" presId="urn:microsoft.com/office/officeart/2008/layout/LinedList"/>
    <dgm:cxn modelId="{DA9EB838-F381-4D2A-BD38-BC92F1BE8DBE}" type="presParOf" srcId="{39DA6254-AD95-48BB-9821-A35B7E1D1D13}" destId="{8298F1BE-3AA8-4D29-9CC3-42F5FF91A5BE}" srcOrd="0" destOrd="0" presId="urn:microsoft.com/office/officeart/2008/layout/LinedList"/>
    <dgm:cxn modelId="{089C73BA-8330-4C91-BEB6-F31693B39FED}" type="presParOf" srcId="{39DA6254-AD95-48BB-9821-A35B7E1D1D13}" destId="{9E991F5D-51E0-4C87-B298-145870B8A3D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17C722-7788-420F-9D49-AE554BADE0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DCF589-3D84-4C30-B50C-51407CEF5804}">
      <dgm:prSet/>
      <dgm:spPr/>
      <dgm:t>
        <a:bodyPr/>
        <a:lstStyle/>
        <a:p>
          <a:r>
            <a:rPr lang="en-GB"/>
            <a:t>Did the approach shift your ability to:</a:t>
          </a:r>
          <a:endParaRPr lang="en-US"/>
        </a:p>
      </dgm:t>
    </dgm:pt>
    <dgm:pt modelId="{7B043D1D-21B8-46D5-8826-810F0482993E}" type="parTrans" cxnId="{0AEF8F88-9956-415A-AD80-F5E1150AFCE6}">
      <dgm:prSet/>
      <dgm:spPr/>
      <dgm:t>
        <a:bodyPr/>
        <a:lstStyle/>
        <a:p>
          <a:endParaRPr lang="en-US"/>
        </a:p>
      </dgm:t>
    </dgm:pt>
    <dgm:pt modelId="{8BE3F464-A756-4811-ABB3-DB721FE4BD16}" type="sibTrans" cxnId="{0AEF8F88-9956-415A-AD80-F5E1150AFCE6}">
      <dgm:prSet/>
      <dgm:spPr/>
      <dgm:t>
        <a:bodyPr/>
        <a:lstStyle/>
        <a:p>
          <a:endParaRPr lang="en-US"/>
        </a:p>
      </dgm:t>
    </dgm:pt>
    <dgm:pt modelId="{39D85FF6-BBD4-46F5-98B6-FCE51B1E7381}">
      <dgm:prSet/>
      <dgm:spPr/>
      <dgm:t>
        <a:bodyPr/>
        <a:lstStyle/>
        <a:p>
          <a:r>
            <a:rPr lang="en-GB"/>
            <a:t>Evaluate?</a:t>
          </a:r>
          <a:endParaRPr lang="en-US"/>
        </a:p>
      </dgm:t>
    </dgm:pt>
    <dgm:pt modelId="{E68CED65-2B4E-4F78-8BF9-73211D3566F4}" type="parTrans" cxnId="{D6D2CC6A-D4C0-4841-847F-0ABB3F79BD7E}">
      <dgm:prSet/>
      <dgm:spPr/>
      <dgm:t>
        <a:bodyPr/>
        <a:lstStyle/>
        <a:p>
          <a:endParaRPr lang="en-US"/>
        </a:p>
      </dgm:t>
    </dgm:pt>
    <dgm:pt modelId="{1F189551-2CB7-464E-AADE-27DDFB1BBDB5}" type="sibTrans" cxnId="{D6D2CC6A-D4C0-4841-847F-0ABB3F79BD7E}">
      <dgm:prSet/>
      <dgm:spPr/>
      <dgm:t>
        <a:bodyPr/>
        <a:lstStyle/>
        <a:p>
          <a:endParaRPr lang="en-US"/>
        </a:p>
      </dgm:t>
    </dgm:pt>
    <dgm:pt modelId="{B47C01A8-6185-4B78-8896-4EBB80C7CB4A}">
      <dgm:prSet/>
      <dgm:spPr/>
      <dgm:t>
        <a:bodyPr/>
        <a:lstStyle/>
        <a:p>
          <a:r>
            <a:rPr lang="en-GB"/>
            <a:t>Relate the paper to other information? </a:t>
          </a:r>
          <a:endParaRPr lang="en-US"/>
        </a:p>
      </dgm:t>
    </dgm:pt>
    <dgm:pt modelId="{EEA3D177-98E4-4CD4-8549-9C1BC58AB80F}" type="parTrans" cxnId="{0CA1156D-0DEF-420C-92A8-2C594EE1E3F1}">
      <dgm:prSet/>
      <dgm:spPr/>
      <dgm:t>
        <a:bodyPr/>
        <a:lstStyle/>
        <a:p>
          <a:endParaRPr lang="en-US"/>
        </a:p>
      </dgm:t>
    </dgm:pt>
    <dgm:pt modelId="{B0011EBF-54E5-41D0-8CE1-29284150296E}" type="sibTrans" cxnId="{0CA1156D-0DEF-420C-92A8-2C594EE1E3F1}">
      <dgm:prSet/>
      <dgm:spPr/>
      <dgm:t>
        <a:bodyPr/>
        <a:lstStyle/>
        <a:p>
          <a:endParaRPr lang="en-US"/>
        </a:p>
      </dgm:t>
    </dgm:pt>
    <dgm:pt modelId="{57625655-A29F-4ABE-8BE1-CC914735B766}">
      <dgm:prSet/>
      <dgm:spPr/>
      <dgm:t>
        <a:bodyPr/>
        <a:lstStyle/>
        <a:p>
          <a:r>
            <a:rPr lang="en-GB"/>
            <a:t>Did you apply the principles of critically exploring: </a:t>
          </a:r>
          <a:endParaRPr lang="en-US"/>
        </a:p>
      </dgm:t>
    </dgm:pt>
    <dgm:pt modelId="{1E48D550-E95D-4750-AB97-34BA7B2F38FB}" type="parTrans" cxnId="{4948006A-B23A-4A2A-AB79-AEE909E68990}">
      <dgm:prSet/>
      <dgm:spPr/>
      <dgm:t>
        <a:bodyPr/>
        <a:lstStyle/>
        <a:p>
          <a:endParaRPr lang="en-US"/>
        </a:p>
      </dgm:t>
    </dgm:pt>
    <dgm:pt modelId="{4ACA3D04-0ABE-4965-81DF-B91A346800F3}" type="sibTrans" cxnId="{4948006A-B23A-4A2A-AB79-AEE909E68990}">
      <dgm:prSet/>
      <dgm:spPr/>
      <dgm:t>
        <a:bodyPr/>
        <a:lstStyle/>
        <a:p>
          <a:endParaRPr lang="en-US"/>
        </a:p>
      </dgm:t>
    </dgm:pt>
    <dgm:pt modelId="{8637EC50-F919-456C-884A-70B8FADC7A56}">
      <dgm:prSet/>
      <dgm:spPr/>
      <dgm:t>
        <a:bodyPr/>
        <a:lstStyle/>
        <a:p>
          <a:r>
            <a:rPr lang="en-GB"/>
            <a:t>What evidence was provided</a:t>
          </a:r>
          <a:endParaRPr lang="en-US"/>
        </a:p>
      </dgm:t>
    </dgm:pt>
    <dgm:pt modelId="{42CB4F3E-59E8-430D-9BF6-C4A2E95033EC}" type="parTrans" cxnId="{E36058D2-5163-472F-B488-E77BB4585D1F}">
      <dgm:prSet/>
      <dgm:spPr/>
      <dgm:t>
        <a:bodyPr/>
        <a:lstStyle/>
        <a:p>
          <a:endParaRPr lang="en-US"/>
        </a:p>
      </dgm:t>
    </dgm:pt>
    <dgm:pt modelId="{0A5488F8-AF86-4A07-83BB-62819293786A}" type="sibTrans" cxnId="{E36058D2-5163-472F-B488-E77BB4585D1F}">
      <dgm:prSet/>
      <dgm:spPr/>
      <dgm:t>
        <a:bodyPr/>
        <a:lstStyle/>
        <a:p>
          <a:endParaRPr lang="en-US"/>
        </a:p>
      </dgm:t>
    </dgm:pt>
    <dgm:pt modelId="{448D7A58-7F1E-4406-A0A0-188421132EE9}">
      <dgm:prSet/>
      <dgm:spPr/>
      <dgm:t>
        <a:bodyPr/>
        <a:lstStyle/>
        <a:p>
          <a:r>
            <a:rPr lang="en-GB"/>
            <a:t>Logical reasoning</a:t>
          </a:r>
          <a:endParaRPr lang="en-US"/>
        </a:p>
      </dgm:t>
    </dgm:pt>
    <dgm:pt modelId="{6A7293F6-A673-4231-8A6B-0960EA2EE430}" type="parTrans" cxnId="{1B5D2711-2914-4BF1-B83B-A66EE4126666}">
      <dgm:prSet/>
      <dgm:spPr/>
      <dgm:t>
        <a:bodyPr/>
        <a:lstStyle/>
        <a:p>
          <a:endParaRPr lang="en-US"/>
        </a:p>
      </dgm:t>
    </dgm:pt>
    <dgm:pt modelId="{AA2897FA-4BE4-45DA-BF24-19468A1E5730}" type="sibTrans" cxnId="{1B5D2711-2914-4BF1-B83B-A66EE4126666}">
      <dgm:prSet/>
      <dgm:spPr/>
      <dgm:t>
        <a:bodyPr/>
        <a:lstStyle/>
        <a:p>
          <a:endParaRPr lang="en-US"/>
        </a:p>
      </dgm:t>
    </dgm:pt>
    <dgm:pt modelId="{04511578-7021-4664-9B30-B810EC7DD49A}">
      <dgm:prSet/>
      <dgm:spPr/>
      <dgm:t>
        <a:bodyPr/>
        <a:lstStyle/>
        <a:p>
          <a:r>
            <a:rPr lang="en-GB"/>
            <a:t>The claims being made </a:t>
          </a:r>
          <a:endParaRPr lang="en-US"/>
        </a:p>
      </dgm:t>
    </dgm:pt>
    <dgm:pt modelId="{6745D6FB-056B-4691-BC2D-8E7F833EA5A2}" type="parTrans" cxnId="{287894E1-E6DB-4BBB-A327-FF1FCD5F5C92}">
      <dgm:prSet/>
      <dgm:spPr/>
      <dgm:t>
        <a:bodyPr/>
        <a:lstStyle/>
        <a:p>
          <a:endParaRPr lang="en-US"/>
        </a:p>
      </dgm:t>
    </dgm:pt>
    <dgm:pt modelId="{59456607-005A-4C24-9064-E19B932FED3E}" type="sibTrans" cxnId="{287894E1-E6DB-4BBB-A327-FF1FCD5F5C92}">
      <dgm:prSet/>
      <dgm:spPr/>
      <dgm:t>
        <a:bodyPr/>
        <a:lstStyle/>
        <a:p>
          <a:endParaRPr lang="en-US"/>
        </a:p>
      </dgm:t>
    </dgm:pt>
    <dgm:pt modelId="{8DB5A763-8F22-4FD9-AB52-5E7C7D2B6D42}" type="pres">
      <dgm:prSet presAssocID="{8B17C722-7788-420F-9D49-AE554BADE082}" presName="root" presStyleCnt="0">
        <dgm:presLayoutVars>
          <dgm:dir/>
          <dgm:resizeHandles val="exact"/>
        </dgm:presLayoutVars>
      </dgm:prSet>
      <dgm:spPr/>
    </dgm:pt>
    <dgm:pt modelId="{14CFD04C-DF94-40CC-860C-63725B1BEA7C}" type="pres">
      <dgm:prSet presAssocID="{43DCF589-3D84-4C30-B50C-51407CEF5804}" presName="compNode" presStyleCnt="0"/>
      <dgm:spPr/>
    </dgm:pt>
    <dgm:pt modelId="{2EC501A9-E20A-4DDF-A550-32B977293CFD}" type="pres">
      <dgm:prSet presAssocID="{43DCF589-3D84-4C30-B50C-51407CEF5804}" presName="bgRect" presStyleLbl="bgShp" presStyleIdx="0" presStyleCnt="7"/>
      <dgm:spPr/>
    </dgm:pt>
    <dgm:pt modelId="{0058879D-E24D-46EB-A4D6-EEE9A1915D5F}" type="pres">
      <dgm:prSet presAssocID="{43DCF589-3D84-4C30-B50C-51407CEF580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B65CF9DD-EB3C-4537-AC42-C4221BB9F9DC}" type="pres">
      <dgm:prSet presAssocID="{43DCF589-3D84-4C30-B50C-51407CEF5804}" presName="spaceRect" presStyleCnt="0"/>
      <dgm:spPr/>
    </dgm:pt>
    <dgm:pt modelId="{8F787B0F-E44C-43C6-98CC-7DE7E2F42080}" type="pres">
      <dgm:prSet presAssocID="{43DCF589-3D84-4C30-B50C-51407CEF5804}" presName="parTx" presStyleLbl="revTx" presStyleIdx="0" presStyleCnt="7">
        <dgm:presLayoutVars>
          <dgm:chMax val="0"/>
          <dgm:chPref val="0"/>
        </dgm:presLayoutVars>
      </dgm:prSet>
      <dgm:spPr/>
    </dgm:pt>
    <dgm:pt modelId="{76226CEF-F1F6-45C7-8C6C-7AB1F537E582}" type="pres">
      <dgm:prSet presAssocID="{8BE3F464-A756-4811-ABB3-DB721FE4BD16}" presName="sibTrans" presStyleCnt="0"/>
      <dgm:spPr/>
    </dgm:pt>
    <dgm:pt modelId="{D6691AC0-189D-4909-8983-6EED39269C04}" type="pres">
      <dgm:prSet presAssocID="{39D85FF6-BBD4-46F5-98B6-FCE51B1E7381}" presName="compNode" presStyleCnt="0"/>
      <dgm:spPr/>
    </dgm:pt>
    <dgm:pt modelId="{E850A2F8-91C1-409B-A83F-4E911ABA1669}" type="pres">
      <dgm:prSet presAssocID="{39D85FF6-BBD4-46F5-98B6-FCE51B1E7381}" presName="bgRect" presStyleLbl="bgShp" presStyleIdx="1" presStyleCnt="7"/>
      <dgm:spPr/>
    </dgm:pt>
    <dgm:pt modelId="{5FF890F3-ADD2-4361-BD8A-5588858FF68B}" type="pres">
      <dgm:prSet presAssocID="{39D85FF6-BBD4-46F5-98B6-FCE51B1E738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C8E7ABCC-68E0-4292-B4C7-2F2E23141025}" type="pres">
      <dgm:prSet presAssocID="{39D85FF6-BBD4-46F5-98B6-FCE51B1E7381}" presName="spaceRect" presStyleCnt="0"/>
      <dgm:spPr/>
    </dgm:pt>
    <dgm:pt modelId="{25551041-213C-4D7D-B5E2-855E0A0C57CD}" type="pres">
      <dgm:prSet presAssocID="{39D85FF6-BBD4-46F5-98B6-FCE51B1E7381}" presName="parTx" presStyleLbl="revTx" presStyleIdx="1" presStyleCnt="7">
        <dgm:presLayoutVars>
          <dgm:chMax val="0"/>
          <dgm:chPref val="0"/>
        </dgm:presLayoutVars>
      </dgm:prSet>
      <dgm:spPr/>
    </dgm:pt>
    <dgm:pt modelId="{8866FB88-FE7A-43B9-B206-57964AB8A41B}" type="pres">
      <dgm:prSet presAssocID="{1F189551-2CB7-464E-AADE-27DDFB1BBDB5}" presName="sibTrans" presStyleCnt="0"/>
      <dgm:spPr/>
    </dgm:pt>
    <dgm:pt modelId="{E798B8BA-8331-42E7-A228-3A18D8C3FBC8}" type="pres">
      <dgm:prSet presAssocID="{B47C01A8-6185-4B78-8896-4EBB80C7CB4A}" presName="compNode" presStyleCnt="0"/>
      <dgm:spPr/>
    </dgm:pt>
    <dgm:pt modelId="{8063F0D7-8E24-4D06-9E36-93064DE7663F}" type="pres">
      <dgm:prSet presAssocID="{B47C01A8-6185-4B78-8896-4EBB80C7CB4A}" presName="bgRect" presStyleLbl="bgShp" presStyleIdx="2" presStyleCnt="7"/>
      <dgm:spPr/>
    </dgm:pt>
    <dgm:pt modelId="{5C3DD358-505D-4B0F-BB86-E6BA83B486FF}" type="pres">
      <dgm:prSet presAssocID="{B47C01A8-6185-4B78-8896-4EBB80C7CB4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A88F66A-7232-4710-ACA3-9DDD06831B73}" type="pres">
      <dgm:prSet presAssocID="{B47C01A8-6185-4B78-8896-4EBB80C7CB4A}" presName="spaceRect" presStyleCnt="0"/>
      <dgm:spPr/>
    </dgm:pt>
    <dgm:pt modelId="{74F3A732-0DCF-478F-A158-B34DB636761D}" type="pres">
      <dgm:prSet presAssocID="{B47C01A8-6185-4B78-8896-4EBB80C7CB4A}" presName="parTx" presStyleLbl="revTx" presStyleIdx="2" presStyleCnt="7">
        <dgm:presLayoutVars>
          <dgm:chMax val="0"/>
          <dgm:chPref val="0"/>
        </dgm:presLayoutVars>
      </dgm:prSet>
      <dgm:spPr/>
    </dgm:pt>
    <dgm:pt modelId="{2120A897-87F6-419E-9318-BD954E2EFB2E}" type="pres">
      <dgm:prSet presAssocID="{B0011EBF-54E5-41D0-8CE1-29284150296E}" presName="sibTrans" presStyleCnt="0"/>
      <dgm:spPr/>
    </dgm:pt>
    <dgm:pt modelId="{4E5A06B7-DED9-4402-AA6B-86B78463E2F4}" type="pres">
      <dgm:prSet presAssocID="{57625655-A29F-4ABE-8BE1-CC914735B766}" presName="compNode" presStyleCnt="0"/>
      <dgm:spPr/>
    </dgm:pt>
    <dgm:pt modelId="{CA3DA85A-861F-4BE2-B783-414B044251C8}" type="pres">
      <dgm:prSet presAssocID="{57625655-A29F-4ABE-8BE1-CC914735B766}" presName="bgRect" presStyleLbl="bgShp" presStyleIdx="3" presStyleCnt="7"/>
      <dgm:spPr/>
    </dgm:pt>
    <dgm:pt modelId="{11520F18-BC78-4500-AD53-F6C3994108F7}" type="pres">
      <dgm:prSet presAssocID="{57625655-A29F-4ABE-8BE1-CC914735B76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12E24D75-11A1-4455-AFEE-EBBAA0946B5E}" type="pres">
      <dgm:prSet presAssocID="{57625655-A29F-4ABE-8BE1-CC914735B766}" presName="spaceRect" presStyleCnt="0"/>
      <dgm:spPr/>
    </dgm:pt>
    <dgm:pt modelId="{53AEEABC-9F63-4986-988F-0BDB5CA442A2}" type="pres">
      <dgm:prSet presAssocID="{57625655-A29F-4ABE-8BE1-CC914735B766}" presName="parTx" presStyleLbl="revTx" presStyleIdx="3" presStyleCnt="7">
        <dgm:presLayoutVars>
          <dgm:chMax val="0"/>
          <dgm:chPref val="0"/>
        </dgm:presLayoutVars>
      </dgm:prSet>
      <dgm:spPr/>
    </dgm:pt>
    <dgm:pt modelId="{16ADC898-6C6C-4E65-8AAF-EC1A19DB1642}" type="pres">
      <dgm:prSet presAssocID="{4ACA3D04-0ABE-4965-81DF-B91A346800F3}" presName="sibTrans" presStyleCnt="0"/>
      <dgm:spPr/>
    </dgm:pt>
    <dgm:pt modelId="{9E43F8E4-9344-4383-A6DA-DED47B37E900}" type="pres">
      <dgm:prSet presAssocID="{8637EC50-F919-456C-884A-70B8FADC7A56}" presName="compNode" presStyleCnt="0"/>
      <dgm:spPr/>
    </dgm:pt>
    <dgm:pt modelId="{FFCCF981-DB13-46BF-A471-588083651DA3}" type="pres">
      <dgm:prSet presAssocID="{8637EC50-F919-456C-884A-70B8FADC7A56}" presName="bgRect" presStyleLbl="bgShp" presStyleIdx="4" presStyleCnt="7"/>
      <dgm:spPr/>
    </dgm:pt>
    <dgm:pt modelId="{765B6C67-D60E-4307-B738-D3FAC72B482D}" type="pres">
      <dgm:prSet presAssocID="{8637EC50-F919-456C-884A-70B8FADC7A5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E94CC669-DD4C-4A68-B566-F2D5788BDA37}" type="pres">
      <dgm:prSet presAssocID="{8637EC50-F919-456C-884A-70B8FADC7A56}" presName="spaceRect" presStyleCnt="0"/>
      <dgm:spPr/>
    </dgm:pt>
    <dgm:pt modelId="{197B9540-99F3-4C60-9F60-9F089CBF8865}" type="pres">
      <dgm:prSet presAssocID="{8637EC50-F919-456C-884A-70B8FADC7A56}" presName="parTx" presStyleLbl="revTx" presStyleIdx="4" presStyleCnt="7">
        <dgm:presLayoutVars>
          <dgm:chMax val="0"/>
          <dgm:chPref val="0"/>
        </dgm:presLayoutVars>
      </dgm:prSet>
      <dgm:spPr/>
    </dgm:pt>
    <dgm:pt modelId="{0FEE3E31-E975-43CE-8EE3-B36A72A13005}" type="pres">
      <dgm:prSet presAssocID="{0A5488F8-AF86-4A07-83BB-62819293786A}" presName="sibTrans" presStyleCnt="0"/>
      <dgm:spPr/>
    </dgm:pt>
    <dgm:pt modelId="{3F3F135E-D523-4612-A589-331D7B5AE8B0}" type="pres">
      <dgm:prSet presAssocID="{448D7A58-7F1E-4406-A0A0-188421132EE9}" presName="compNode" presStyleCnt="0"/>
      <dgm:spPr/>
    </dgm:pt>
    <dgm:pt modelId="{94DDB6C2-2435-4CA8-9F37-051E97AA091E}" type="pres">
      <dgm:prSet presAssocID="{448D7A58-7F1E-4406-A0A0-188421132EE9}" presName="bgRect" presStyleLbl="bgShp" presStyleIdx="5" presStyleCnt="7"/>
      <dgm:spPr/>
    </dgm:pt>
    <dgm:pt modelId="{0CD81EA9-16E4-41CD-A3E7-17B81D22F372}" type="pres">
      <dgm:prSet presAssocID="{448D7A58-7F1E-4406-A0A0-188421132EE9}"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CAA36F51-352A-43B9-B3EE-E895912FC155}" type="pres">
      <dgm:prSet presAssocID="{448D7A58-7F1E-4406-A0A0-188421132EE9}" presName="spaceRect" presStyleCnt="0"/>
      <dgm:spPr/>
    </dgm:pt>
    <dgm:pt modelId="{C8DDD6D9-B483-4428-9200-6FAC3473632D}" type="pres">
      <dgm:prSet presAssocID="{448D7A58-7F1E-4406-A0A0-188421132EE9}" presName="parTx" presStyleLbl="revTx" presStyleIdx="5" presStyleCnt="7">
        <dgm:presLayoutVars>
          <dgm:chMax val="0"/>
          <dgm:chPref val="0"/>
        </dgm:presLayoutVars>
      </dgm:prSet>
      <dgm:spPr/>
    </dgm:pt>
    <dgm:pt modelId="{1250D61F-DC98-4281-B883-F1A16CA6D82F}" type="pres">
      <dgm:prSet presAssocID="{AA2897FA-4BE4-45DA-BF24-19468A1E5730}" presName="sibTrans" presStyleCnt="0"/>
      <dgm:spPr/>
    </dgm:pt>
    <dgm:pt modelId="{AA007337-64AD-4999-BE1E-0C560F5546FA}" type="pres">
      <dgm:prSet presAssocID="{04511578-7021-4664-9B30-B810EC7DD49A}" presName="compNode" presStyleCnt="0"/>
      <dgm:spPr/>
    </dgm:pt>
    <dgm:pt modelId="{25AF0171-8E77-4324-A9B9-499B8A9FF7BF}" type="pres">
      <dgm:prSet presAssocID="{04511578-7021-4664-9B30-B810EC7DD49A}" presName="bgRect" presStyleLbl="bgShp" presStyleIdx="6" presStyleCnt="7"/>
      <dgm:spPr/>
    </dgm:pt>
    <dgm:pt modelId="{187975AC-3A17-4739-92FF-24BCED5BBA93}" type="pres">
      <dgm:prSet presAssocID="{04511578-7021-4664-9B30-B810EC7DD49A}"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mark"/>
        </a:ext>
      </dgm:extLst>
    </dgm:pt>
    <dgm:pt modelId="{8A04B42D-01E5-43F4-A34B-D2B2E510E6DB}" type="pres">
      <dgm:prSet presAssocID="{04511578-7021-4664-9B30-B810EC7DD49A}" presName="spaceRect" presStyleCnt="0"/>
      <dgm:spPr/>
    </dgm:pt>
    <dgm:pt modelId="{C8B1652D-3067-46A0-951D-60D44C6DBB33}" type="pres">
      <dgm:prSet presAssocID="{04511578-7021-4664-9B30-B810EC7DD49A}" presName="parTx" presStyleLbl="revTx" presStyleIdx="6" presStyleCnt="7">
        <dgm:presLayoutVars>
          <dgm:chMax val="0"/>
          <dgm:chPref val="0"/>
        </dgm:presLayoutVars>
      </dgm:prSet>
      <dgm:spPr/>
    </dgm:pt>
  </dgm:ptLst>
  <dgm:cxnLst>
    <dgm:cxn modelId="{87AFEE0F-BD69-4975-88DC-EFE45F92FE33}" type="presOf" srcId="{448D7A58-7F1E-4406-A0A0-188421132EE9}" destId="{C8DDD6D9-B483-4428-9200-6FAC3473632D}" srcOrd="0" destOrd="0" presId="urn:microsoft.com/office/officeart/2018/2/layout/IconVerticalSolidList"/>
    <dgm:cxn modelId="{1B5D2711-2914-4BF1-B83B-A66EE4126666}" srcId="{8B17C722-7788-420F-9D49-AE554BADE082}" destId="{448D7A58-7F1E-4406-A0A0-188421132EE9}" srcOrd="5" destOrd="0" parTransId="{6A7293F6-A673-4231-8A6B-0960EA2EE430}" sibTransId="{AA2897FA-4BE4-45DA-BF24-19468A1E5730}"/>
    <dgm:cxn modelId="{9688421A-0982-4F3E-A9F5-519EDB0BF329}" type="presOf" srcId="{04511578-7021-4664-9B30-B810EC7DD49A}" destId="{C8B1652D-3067-46A0-951D-60D44C6DBB33}" srcOrd="0" destOrd="0" presId="urn:microsoft.com/office/officeart/2018/2/layout/IconVerticalSolidList"/>
    <dgm:cxn modelId="{4948006A-B23A-4A2A-AB79-AEE909E68990}" srcId="{8B17C722-7788-420F-9D49-AE554BADE082}" destId="{57625655-A29F-4ABE-8BE1-CC914735B766}" srcOrd="3" destOrd="0" parTransId="{1E48D550-E95D-4750-AB97-34BA7B2F38FB}" sibTransId="{4ACA3D04-0ABE-4965-81DF-B91A346800F3}"/>
    <dgm:cxn modelId="{D6D2CC6A-D4C0-4841-847F-0ABB3F79BD7E}" srcId="{8B17C722-7788-420F-9D49-AE554BADE082}" destId="{39D85FF6-BBD4-46F5-98B6-FCE51B1E7381}" srcOrd="1" destOrd="0" parTransId="{E68CED65-2B4E-4F78-8BF9-73211D3566F4}" sibTransId="{1F189551-2CB7-464E-AADE-27DDFB1BBDB5}"/>
    <dgm:cxn modelId="{0CA1156D-0DEF-420C-92A8-2C594EE1E3F1}" srcId="{8B17C722-7788-420F-9D49-AE554BADE082}" destId="{B47C01A8-6185-4B78-8896-4EBB80C7CB4A}" srcOrd="2" destOrd="0" parTransId="{EEA3D177-98E4-4CD4-8549-9C1BC58AB80F}" sibTransId="{B0011EBF-54E5-41D0-8CE1-29284150296E}"/>
    <dgm:cxn modelId="{FB4BFC54-E4F5-4DD3-A915-B8D291F77C38}" type="presOf" srcId="{57625655-A29F-4ABE-8BE1-CC914735B766}" destId="{53AEEABC-9F63-4986-988F-0BDB5CA442A2}" srcOrd="0" destOrd="0" presId="urn:microsoft.com/office/officeart/2018/2/layout/IconVerticalSolidList"/>
    <dgm:cxn modelId="{0F320A7B-D24F-4278-A244-A95D8E620DC1}" type="presOf" srcId="{39D85FF6-BBD4-46F5-98B6-FCE51B1E7381}" destId="{25551041-213C-4D7D-B5E2-855E0A0C57CD}" srcOrd="0" destOrd="0" presId="urn:microsoft.com/office/officeart/2018/2/layout/IconVerticalSolidList"/>
    <dgm:cxn modelId="{024FF786-224C-4713-848E-F158F5D2E218}" type="presOf" srcId="{B47C01A8-6185-4B78-8896-4EBB80C7CB4A}" destId="{74F3A732-0DCF-478F-A158-B34DB636761D}" srcOrd="0" destOrd="0" presId="urn:microsoft.com/office/officeart/2018/2/layout/IconVerticalSolidList"/>
    <dgm:cxn modelId="{0AEF8F88-9956-415A-AD80-F5E1150AFCE6}" srcId="{8B17C722-7788-420F-9D49-AE554BADE082}" destId="{43DCF589-3D84-4C30-B50C-51407CEF5804}" srcOrd="0" destOrd="0" parTransId="{7B043D1D-21B8-46D5-8826-810F0482993E}" sibTransId="{8BE3F464-A756-4811-ABB3-DB721FE4BD16}"/>
    <dgm:cxn modelId="{DEAD3D9D-13C2-4ABE-AC01-ABF28EFDC7D0}" type="presOf" srcId="{8637EC50-F919-456C-884A-70B8FADC7A56}" destId="{197B9540-99F3-4C60-9F60-9F089CBF8865}" srcOrd="0" destOrd="0" presId="urn:microsoft.com/office/officeart/2018/2/layout/IconVerticalSolidList"/>
    <dgm:cxn modelId="{4359A4AD-2B6A-4DFB-BC5E-EC3B1C1DB04D}" type="presOf" srcId="{43DCF589-3D84-4C30-B50C-51407CEF5804}" destId="{8F787B0F-E44C-43C6-98CC-7DE7E2F42080}" srcOrd="0" destOrd="0" presId="urn:microsoft.com/office/officeart/2018/2/layout/IconVerticalSolidList"/>
    <dgm:cxn modelId="{B7B15CC8-E6A9-4BDB-9698-7003178C9FF6}" type="presOf" srcId="{8B17C722-7788-420F-9D49-AE554BADE082}" destId="{8DB5A763-8F22-4FD9-AB52-5E7C7D2B6D42}" srcOrd="0" destOrd="0" presId="urn:microsoft.com/office/officeart/2018/2/layout/IconVerticalSolidList"/>
    <dgm:cxn modelId="{E36058D2-5163-472F-B488-E77BB4585D1F}" srcId="{8B17C722-7788-420F-9D49-AE554BADE082}" destId="{8637EC50-F919-456C-884A-70B8FADC7A56}" srcOrd="4" destOrd="0" parTransId="{42CB4F3E-59E8-430D-9BF6-C4A2E95033EC}" sibTransId="{0A5488F8-AF86-4A07-83BB-62819293786A}"/>
    <dgm:cxn modelId="{287894E1-E6DB-4BBB-A327-FF1FCD5F5C92}" srcId="{8B17C722-7788-420F-9D49-AE554BADE082}" destId="{04511578-7021-4664-9B30-B810EC7DD49A}" srcOrd="6" destOrd="0" parTransId="{6745D6FB-056B-4691-BC2D-8E7F833EA5A2}" sibTransId="{59456607-005A-4C24-9064-E19B932FED3E}"/>
    <dgm:cxn modelId="{E02E28BE-4D39-4BD2-8ED1-A8F31353E3CC}" type="presParOf" srcId="{8DB5A763-8F22-4FD9-AB52-5E7C7D2B6D42}" destId="{14CFD04C-DF94-40CC-860C-63725B1BEA7C}" srcOrd="0" destOrd="0" presId="urn:microsoft.com/office/officeart/2018/2/layout/IconVerticalSolidList"/>
    <dgm:cxn modelId="{98F5B67C-0B70-4055-A461-811F0D9364C1}" type="presParOf" srcId="{14CFD04C-DF94-40CC-860C-63725B1BEA7C}" destId="{2EC501A9-E20A-4DDF-A550-32B977293CFD}" srcOrd="0" destOrd="0" presId="urn:microsoft.com/office/officeart/2018/2/layout/IconVerticalSolidList"/>
    <dgm:cxn modelId="{8FD12C23-C141-4541-9360-C32959745378}" type="presParOf" srcId="{14CFD04C-DF94-40CC-860C-63725B1BEA7C}" destId="{0058879D-E24D-46EB-A4D6-EEE9A1915D5F}" srcOrd="1" destOrd="0" presId="urn:microsoft.com/office/officeart/2018/2/layout/IconVerticalSolidList"/>
    <dgm:cxn modelId="{B8073F98-CBA0-4559-AA09-459B35BF24D5}" type="presParOf" srcId="{14CFD04C-DF94-40CC-860C-63725B1BEA7C}" destId="{B65CF9DD-EB3C-4537-AC42-C4221BB9F9DC}" srcOrd="2" destOrd="0" presId="urn:microsoft.com/office/officeart/2018/2/layout/IconVerticalSolidList"/>
    <dgm:cxn modelId="{E457058A-D24A-410A-9F8F-6D0B15AFDA78}" type="presParOf" srcId="{14CFD04C-DF94-40CC-860C-63725B1BEA7C}" destId="{8F787B0F-E44C-43C6-98CC-7DE7E2F42080}" srcOrd="3" destOrd="0" presId="urn:microsoft.com/office/officeart/2018/2/layout/IconVerticalSolidList"/>
    <dgm:cxn modelId="{04F6234D-6E17-4DC3-87C3-D61982C1444B}" type="presParOf" srcId="{8DB5A763-8F22-4FD9-AB52-5E7C7D2B6D42}" destId="{76226CEF-F1F6-45C7-8C6C-7AB1F537E582}" srcOrd="1" destOrd="0" presId="urn:microsoft.com/office/officeart/2018/2/layout/IconVerticalSolidList"/>
    <dgm:cxn modelId="{4369D9BD-B505-436B-8F91-26800F20715B}" type="presParOf" srcId="{8DB5A763-8F22-4FD9-AB52-5E7C7D2B6D42}" destId="{D6691AC0-189D-4909-8983-6EED39269C04}" srcOrd="2" destOrd="0" presId="urn:microsoft.com/office/officeart/2018/2/layout/IconVerticalSolidList"/>
    <dgm:cxn modelId="{8FA32C6D-28C3-41D1-B2A7-960931FB8DA0}" type="presParOf" srcId="{D6691AC0-189D-4909-8983-6EED39269C04}" destId="{E850A2F8-91C1-409B-A83F-4E911ABA1669}" srcOrd="0" destOrd="0" presId="urn:microsoft.com/office/officeart/2018/2/layout/IconVerticalSolidList"/>
    <dgm:cxn modelId="{3F1EDAD9-5D1B-4DB7-A4D0-D84F9E9F2053}" type="presParOf" srcId="{D6691AC0-189D-4909-8983-6EED39269C04}" destId="{5FF890F3-ADD2-4361-BD8A-5588858FF68B}" srcOrd="1" destOrd="0" presId="urn:microsoft.com/office/officeart/2018/2/layout/IconVerticalSolidList"/>
    <dgm:cxn modelId="{1E26E88E-CC3E-499E-A365-6D892E53FE34}" type="presParOf" srcId="{D6691AC0-189D-4909-8983-6EED39269C04}" destId="{C8E7ABCC-68E0-4292-B4C7-2F2E23141025}" srcOrd="2" destOrd="0" presId="urn:microsoft.com/office/officeart/2018/2/layout/IconVerticalSolidList"/>
    <dgm:cxn modelId="{6CEEE864-9BB7-4610-A8A9-47FB969BC642}" type="presParOf" srcId="{D6691AC0-189D-4909-8983-6EED39269C04}" destId="{25551041-213C-4D7D-B5E2-855E0A0C57CD}" srcOrd="3" destOrd="0" presId="urn:microsoft.com/office/officeart/2018/2/layout/IconVerticalSolidList"/>
    <dgm:cxn modelId="{3F864D00-16E2-443F-937A-C99D0F4D1D39}" type="presParOf" srcId="{8DB5A763-8F22-4FD9-AB52-5E7C7D2B6D42}" destId="{8866FB88-FE7A-43B9-B206-57964AB8A41B}" srcOrd="3" destOrd="0" presId="urn:microsoft.com/office/officeart/2018/2/layout/IconVerticalSolidList"/>
    <dgm:cxn modelId="{14396A34-3174-4649-A2ED-94B74FD902F7}" type="presParOf" srcId="{8DB5A763-8F22-4FD9-AB52-5E7C7D2B6D42}" destId="{E798B8BA-8331-42E7-A228-3A18D8C3FBC8}" srcOrd="4" destOrd="0" presId="urn:microsoft.com/office/officeart/2018/2/layout/IconVerticalSolidList"/>
    <dgm:cxn modelId="{7C8F7EFD-C5D3-4AA4-B6DE-CA682EB31019}" type="presParOf" srcId="{E798B8BA-8331-42E7-A228-3A18D8C3FBC8}" destId="{8063F0D7-8E24-4D06-9E36-93064DE7663F}" srcOrd="0" destOrd="0" presId="urn:microsoft.com/office/officeart/2018/2/layout/IconVerticalSolidList"/>
    <dgm:cxn modelId="{EA2A24B0-113B-4FB0-9A8B-D0011CB91135}" type="presParOf" srcId="{E798B8BA-8331-42E7-A228-3A18D8C3FBC8}" destId="{5C3DD358-505D-4B0F-BB86-E6BA83B486FF}" srcOrd="1" destOrd="0" presId="urn:microsoft.com/office/officeart/2018/2/layout/IconVerticalSolidList"/>
    <dgm:cxn modelId="{EDD0986A-4E70-4EDB-8A4C-18F364B62967}" type="presParOf" srcId="{E798B8BA-8331-42E7-A228-3A18D8C3FBC8}" destId="{8A88F66A-7232-4710-ACA3-9DDD06831B73}" srcOrd="2" destOrd="0" presId="urn:microsoft.com/office/officeart/2018/2/layout/IconVerticalSolidList"/>
    <dgm:cxn modelId="{8A266538-1FFD-498D-8193-77BD62F6ADD9}" type="presParOf" srcId="{E798B8BA-8331-42E7-A228-3A18D8C3FBC8}" destId="{74F3A732-0DCF-478F-A158-B34DB636761D}" srcOrd="3" destOrd="0" presId="urn:microsoft.com/office/officeart/2018/2/layout/IconVerticalSolidList"/>
    <dgm:cxn modelId="{DBB2CDC7-4B7A-4FD8-B5F5-5D4B04DABF9B}" type="presParOf" srcId="{8DB5A763-8F22-4FD9-AB52-5E7C7D2B6D42}" destId="{2120A897-87F6-419E-9318-BD954E2EFB2E}" srcOrd="5" destOrd="0" presId="urn:microsoft.com/office/officeart/2018/2/layout/IconVerticalSolidList"/>
    <dgm:cxn modelId="{B6C646EF-C8AD-499E-A227-EE5C5ABD5B5A}" type="presParOf" srcId="{8DB5A763-8F22-4FD9-AB52-5E7C7D2B6D42}" destId="{4E5A06B7-DED9-4402-AA6B-86B78463E2F4}" srcOrd="6" destOrd="0" presId="urn:microsoft.com/office/officeart/2018/2/layout/IconVerticalSolidList"/>
    <dgm:cxn modelId="{AAF96A9F-04F5-4AEC-9464-B592F2B21E2F}" type="presParOf" srcId="{4E5A06B7-DED9-4402-AA6B-86B78463E2F4}" destId="{CA3DA85A-861F-4BE2-B783-414B044251C8}" srcOrd="0" destOrd="0" presId="urn:microsoft.com/office/officeart/2018/2/layout/IconVerticalSolidList"/>
    <dgm:cxn modelId="{AA2B61B5-8C82-471E-936A-0EFBF8AF6B58}" type="presParOf" srcId="{4E5A06B7-DED9-4402-AA6B-86B78463E2F4}" destId="{11520F18-BC78-4500-AD53-F6C3994108F7}" srcOrd="1" destOrd="0" presId="urn:microsoft.com/office/officeart/2018/2/layout/IconVerticalSolidList"/>
    <dgm:cxn modelId="{9F2EDF35-1EC1-4F5B-B856-369D7D9C62BB}" type="presParOf" srcId="{4E5A06B7-DED9-4402-AA6B-86B78463E2F4}" destId="{12E24D75-11A1-4455-AFEE-EBBAA0946B5E}" srcOrd="2" destOrd="0" presId="urn:microsoft.com/office/officeart/2018/2/layout/IconVerticalSolidList"/>
    <dgm:cxn modelId="{39D559F2-1B73-442F-ADEA-CB02662562D3}" type="presParOf" srcId="{4E5A06B7-DED9-4402-AA6B-86B78463E2F4}" destId="{53AEEABC-9F63-4986-988F-0BDB5CA442A2}" srcOrd="3" destOrd="0" presId="urn:microsoft.com/office/officeart/2018/2/layout/IconVerticalSolidList"/>
    <dgm:cxn modelId="{B8C37DDF-9C0B-4FA1-BF71-1FA801BBDEC5}" type="presParOf" srcId="{8DB5A763-8F22-4FD9-AB52-5E7C7D2B6D42}" destId="{16ADC898-6C6C-4E65-8AAF-EC1A19DB1642}" srcOrd="7" destOrd="0" presId="urn:microsoft.com/office/officeart/2018/2/layout/IconVerticalSolidList"/>
    <dgm:cxn modelId="{EBB1388D-144A-47BF-93B6-856BD0932844}" type="presParOf" srcId="{8DB5A763-8F22-4FD9-AB52-5E7C7D2B6D42}" destId="{9E43F8E4-9344-4383-A6DA-DED47B37E900}" srcOrd="8" destOrd="0" presId="urn:microsoft.com/office/officeart/2018/2/layout/IconVerticalSolidList"/>
    <dgm:cxn modelId="{4CCF6244-F8FC-4505-A301-BF54D4A000E5}" type="presParOf" srcId="{9E43F8E4-9344-4383-A6DA-DED47B37E900}" destId="{FFCCF981-DB13-46BF-A471-588083651DA3}" srcOrd="0" destOrd="0" presId="urn:microsoft.com/office/officeart/2018/2/layout/IconVerticalSolidList"/>
    <dgm:cxn modelId="{557E1EC3-962D-45FE-9C9F-8986B77F0D55}" type="presParOf" srcId="{9E43F8E4-9344-4383-A6DA-DED47B37E900}" destId="{765B6C67-D60E-4307-B738-D3FAC72B482D}" srcOrd="1" destOrd="0" presId="urn:microsoft.com/office/officeart/2018/2/layout/IconVerticalSolidList"/>
    <dgm:cxn modelId="{10F2DFA9-0990-4ADA-A2E3-74D0A03B0D58}" type="presParOf" srcId="{9E43F8E4-9344-4383-A6DA-DED47B37E900}" destId="{E94CC669-DD4C-4A68-B566-F2D5788BDA37}" srcOrd="2" destOrd="0" presId="urn:microsoft.com/office/officeart/2018/2/layout/IconVerticalSolidList"/>
    <dgm:cxn modelId="{FB65218D-2C95-4C61-BCB7-63969A700EEE}" type="presParOf" srcId="{9E43F8E4-9344-4383-A6DA-DED47B37E900}" destId="{197B9540-99F3-4C60-9F60-9F089CBF8865}" srcOrd="3" destOrd="0" presId="urn:microsoft.com/office/officeart/2018/2/layout/IconVerticalSolidList"/>
    <dgm:cxn modelId="{EA5997C8-3B76-48F2-B0D4-DB0E9817BE12}" type="presParOf" srcId="{8DB5A763-8F22-4FD9-AB52-5E7C7D2B6D42}" destId="{0FEE3E31-E975-43CE-8EE3-B36A72A13005}" srcOrd="9" destOrd="0" presId="urn:microsoft.com/office/officeart/2018/2/layout/IconVerticalSolidList"/>
    <dgm:cxn modelId="{1FE98BA3-03F6-465A-975F-D7CD96394D68}" type="presParOf" srcId="{8DB5A763-8F22-4FD9-AB52-5E7C7D2B6D42}" destId="{3F3F135E-D523-4612-A589-331D7B5AE8B0}" srcOrd="10" destOrd="0" presId="urn:microsoft.com/office/officeart/2018/2/layout/IconVerticalSolidList"/>
    <dgm:cxn modelId="{8C39128C-32BA-4F4F-9FBE-CBA32A2B3149}" type="presParOf" srcId="{3F3F135E-D523-4612-A589-331D7B5AE8B0}" destId="{94DDB6C2-2435-4CA8-9F37-051E97AA091E}" srcOrd="0" destOrd="0" presId="urn:microsoft.com/office/officeart/2018/2/layout/IconVerticalSolidList"/>
    <dgm:cxn modelId="{16710E50-5116-43BD-82C4-31AB2F5BC1E7}" type="presParOf" srcId="{3F3F135E-D523-4612-A589-331D7B5AE8B0}" destId="{0CD81EA9-16E4-41CD-A3E7-17B81D22F372}" srcOrd="1" destOrd="0" presId="urn:microsoft.com/office/officeart/2018/2/layout/IconVerticalSolidList"/>
    <dgm:cxn modelId="{EEBDA3C0-8299-4F38-8CC9-D89358272A96}" type="presParOf" srcId="{3F3F135E-D523-4612-A589-331D7B5AE8B0}" destId="{CAA36F51-352A-43B9-B3EE-E895912FC155}" srcOrd="2" destOrd="0" presId="urn:microsoft.com/office/officeart/2018/2/layout/IconVerticalSolidList"/>
    <dgm:cxn modelId="{863E716B-7C97-4392-84A7-582FE563EF11}" type="presParOf" srcId="{3F3F135E-D523-4612-A589-331D7B5AE8B0}" destId="{C8DDD6D9-B483-4428-9200-6FAC3473632D}" srcOrd="3" destOrd="0" presId="urn:microsoft.com/office/officeart/2018/2/layout/IconVerticalSolidList"/>
    <dgm:cxn modelId="{AC24C64F-9941-4388-A705-3FD4831E5287}" type="presParOf" srcId="{8DB5A763-8F22-4FD9-AB52-5E7C7D2B6D42}" destId="{1250D61F-DC98-4281-B883-F1A16CA6D82F}" srcOrd="11" destOrd="0" presId="urn:microsoft.com/office/officeart/2018/2/layout/IconVerticalSolidList"/>
    <dgm:cxn modelId="{DA321520-833F-4938-AF73-BCFB035D5B41}" type="presParOf" srcId="{8DB5A763-8F22-4FD9-AB52-5E7C7D2B6D42}" destId="{AA007337-64AD-4999-BE1E-0C560F5546FA}" srcOrd="12" destOrd="0" presId="urn:microsoft.com/office/officeart/2018/2/layout/IconVerticalSolidList"/>
    <dgm:cxn modelId="{AC38F2DF-7957-46E2-B604-68D6B2ECDED0}" type="presParOf" srcId="{AA007337-64AD-4999-BE1E-0C560F5546FA}" destId="{25AF0171-8E77-4324-A9B9-499B8A9FF7BF}" srcOrd="0" destOrd="0" presId="urn:microsoft.com/office/officeart/2018/2/layout/IconVerticalSolidList"/>
    <dgm:cxn modelId="{0662D895-EBC2-4683-96D4-CA3575FFCB03}" type="presParOf" srcId="{AA007337-64AD-4999-BE1E-0C560F5546FA}" destId="{187975AC-3A17-4739-92FF-24BCED5BBA93}" srcOrd="1" destOrd="0" presId="urn:microsoft.com/office/officeart/2018/2/layout/IconVerticalSolidList"/>
    <dgm:cxn modelId="{6B8F324F-72F1-4B3A-A1A7-663549E44108}" type="presParOf" srcId="{AA007337-64AD-4999-BE1E-0C560F5546FA}" destId="{8A04B42D-01E5-43F4-A34B-D2B2E510E6DB}" srcOrd="2" destOrd="0" presId="urn:microsoft.com/office/officeart/2018/2/layout/IconVerticalSolidList"/>
    <dgm:cxn modelId="{359CD8DE-0105-4AB4-B278-D3D2E710A989}" type="presParOf" srcId="{AA007337-64AD-4999-BE1E-0C560F5546FA}" destId="{C8B1652D-3067-46A0-951D-60D44C6DBB3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BFF798-FE43-45E5-B0AE-80C98D8CFE3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DE25FE3-2393-42C3-BF99-A617379977D0}">
      <dgm:prSet/>
      <dgm:spPr/>
      <dgm:t>
        <a:bodyPr/>
        <a:lstStyle/>
        <a:p>
          <a:r>
            <a:rPr lang="en-GB"/>
            <a:t>Be clear: what am I try to find out? What is my central question? Why have I selected this text? How does it fit with my central focus?</a:t>
          </a:r>
          <a:endParaRPr lang="en-US"/>
        </a:p>
      </dgm:t>
    </dgm:pt>
    <dgm:pt modelId="{FD8136A8-3DE5-4CA4-89E3-395E58A81938}" type="parTrans" cxnId="{287C5F91-3D31-4536-A5CD-1C38F0CF0A95}">
      <dgm:prSet/>
      <dgm:spPr/>
      <dgm:t>
        <a:bodyPr/>
        <a:lstStyle/>
        <a:p>
          <a:endParaRPr lang="en-US"/>
        </a:p>
      </dgm:t>
    </dgm:pt>
    <dgm:pt modelId="{10CA702E-76DB-4BA3-9CF6-DA1D53915FD2}" type="sibTrans" cxnId="{287C5F91-3D31-4536-A5CD-1C38F0CF0A95}">
      <dgm:prSet/>
      <dgm:spPr/>
      <dgm:t>
        <a:bodyPr/>
        <a:lstStyle/>
        <a:p>
          <a:endParaRPr lang="en-US"/>
        </a:p>
      </dgm:t>
    </dgm:pt>
    <dgm:pt modelId="{5F2672E0-1458-417D-ABE4-A4295D4AD5AD}">
      <dgm:prSet/>
      <dgm:spPr/>
      <dgm:t>
        <a:bodyPr/>
        <a:lstStyle/>
        <a:p>
          <a:r>
            <a:rPr lang="en-GB"/>
            <a:t>What type of literature is this? – does it link with other key literature?</a:t>
          </a:r>
          <a:endParaRPr lang="en-US"/>
        </a:p>
      </dgm:t>
    </dgm:pt>
    <dgm:pt modelId="{D1701595-F083-4999-AA75-D4193E55E473}" type="parTrans" cxnId="{458AC336-E744-4F14-B208-088D3C42CD66}">
      <dgm:prSet/>
      <dgm:spPr/>
      <dgm:t>
        <a:bodyPr/>
        <a:lstStyle/>
        <a:p>
          <a:endParaRPr lang="en-US"/>
        </a:p>
      </dgm:t>
    </dgm:pt>
    <dgm:pt modelId="{0E754758-1BC5-4C79-8817-CA3E44E3AB76}" type="sibTrans" cxnId="{458AC336-E744-4F14-B208-088D3C42CD66}">
      <dgm:prSet/>
      <dgm:spPr/>
      <dgm:t>
        <a:bodyPr/>
        <a:lstStyle/>
        <a:p>
          <a:endParaRPr lang="en-US"/>
        </a:p>
      </dgm:t>
    </dgm:pt>
    <dgm:pt modelId="{CBC5939F-52EE-4703-AC17-E0859FD6C06D}">
      <dgm:prSet/>
      <dgm:spPr/>
      <dgm:t>
        <a:bodyPr/>
        <a:lstStyle/>
        <a:p>
          <a:r>
            <a:rPr lang="en-GB"/>
            <a:t>What does this text suggest are the key features </a:t>
          </a:r>
          <a:endParaRPr lang="en-US"/>
        </a:p>
      </dgm:t>
    </dgm:pt>
    <dgm:pt modelId="{A448575E-0EE4-4284-883C-FBF0B213DF6D}" type="parTrans" cxnId="{936C0CF2-1318-4D2F-A9A2-4C4E71FBB8FB}">
      <dgm:prSet/>
      <dgm:spPr/>
      <dgm:t>
        <a:bodyPr/>
        <a:lstStyle/>
        <a:p>
          <a:endParaRPr lang="en-US"/>
        </a:p>
      </dgm:t>
    </dgm:pt>
    <dgm:pt modelId="{09411260-26F3-4268-A499-2CD65D3AC197}" type="sibTrans" cxnId="{936C0CF2-1318-4D2F-A9A2-4C4E71FBB8FB}">
      <dgm:prSet/>
      <dgm:spPr/>
      <dgm:t>
        <a:bodyPr/>
        <a:lstStyle/>
        <a:p>
          <a:endParaRPr lang="en-US"/>
        </a:p>
      </dgm:t>
    </dgm:pt>
    <dgm:pt modelId="{F96EF5D1-EF8F-49D0-85E9-257AF3FC5397}">
      <dgm:prSet/>
      <dgm:spPr/>
      <dgm:t>
        <a:bodyPr/>
        <a:lstStyle/>
        <a:p>
          <a:r>
            <a:rPr lang="en-GB"/>
            <a:t>Is it impartial? (of sorts) assumptions?</a:t>
          </a:r>
          <a:endParaRPr lang="en-US"/>
        </a:p>
      </dgm:t>
    </dgm:pt>
    <dgm:pt modelId="{A06ACB9D-3AC9-4C40-B85A-A0E62655D4F8}" type="parTrans" cxnId="{9CABD763-9A5F-4FF8-B50E-1D6772417299}">
      <dgm:prSet/>
      <dgm:spPr/>
      <dgm:t>
        <a:bodyPr/>
        <a:lstStyle/>
        <a:p>
          <a:endParaRPr lang="en-US"/>
        </a:p>
      </dgm:t>
    </dgm:pt>
    <dgm:pt modelId="{8FEE3A22-F0BE-405B-856D-DA67C7C48F23}" type="sibTrans" cxnId="{9CABD763-9A5F-4FF8-B50E-1D6772417299}">
      <dgm:prSet/>
      <dgm:spPr/>
      <dgm:t>
        <a:bodyPr/>
        <a:lstStyle/>
        <a:p>
          <a:endParaRPr lang="en-US"/>
        </a:p>
      </dgm:t>
    </dgm:pt>
    <dgm:pt modelId="{4DE58C00-3218-455A-810F-786AC7709C68}">
      <dgm:prSet/>
      <dgm:spPr/>
      <dgm:t>
        <a:bodyPr/>
        <a:lstStyle/>
        <a:p>
          <a:r>
            <a:rPr lang="en-GB"/>
            <a:t>What was undertaken? What is wrong?</a:t>
          </a:r>
          <a:endParaRPr lang="en-US"/>
        </a:p>
      </dgm:t>
    </dgm:pt>
    <dgm:pt modelId="{C81587F9-3537-44AB-BBAD-B2162F520B3C}" type="parTrans" cxnId="{D4CDE3EA-E92F-4484-9F41-6F2683C377B3}">
      <dgm:prSet/>
      <dgm:spPr/>
      <dgm:t>
        <a:bodyPr/>
        <a:lstStyle/>
        <a:p>
          <a:endParaRPr lang="en-US"/>
        </a:p>
      </dgm:t>
    </dgm:pt>
    <dgm:pt modelId="{54F31808-DFBF-4AC6-8E5F-568D6D79228D}" type="sibTrans" cxnId="{D4CDE3EA-E92F-4484-9F41-6F2683C377B3}">
      <dgm:prSet/>
      <dgm:spPr/>
      <dgm:t>
        <a:bodyPr/>
        <a:lstStyle/>
        <a:p>
          <a:endParaRPr lang="en-US"/>
        </a:p>
      </dgm:t>
    </dgm:pt>
    <dgm:pt modelId="{E15712D5-A852-47D2-8E03-40B70C3B0E00}">
      <dgm:prSet/>
      <dgm:spPr/>
      <dgm:t>
        <a:bodyPr/>
        <a:lstStyle/>
        <a:p>
          <a:r>
            <a:rPr lang="en-GB"/>
            <a:t>What is being claimed that is relevant for me?</a:t>
          </a:r>
          <a:endParaRPr lang="en-US"/>
        </a:p>
      </dgm:t>
    </dgm:pt>
    <dgm:pt modelId="{1C757E0E-DC8B-4160-B056-BB2D9FFF04C1}" type="parTrans" cxnId="{EBBC316B-9A87-40E4-9981-61C6015E169E}">
      <dgm:prSet/>
      <dgm:spPr/>
      <dgm:t>
        <a:bodyPr/>
        <a:lstStyle/>
        <a:p>
          <a:endParaRPr lang="en-US"/>
        </a:p>
      </dgm:t>
    </dgm:pt>
    <dgm:pt modelId="{CA3B9694-FCA6-4FC7-892D-A1AA2E512600}" type="sibTrans" cxnId="{EBBC316B-9A87-40E4-9981-61C6015E169E}">
      <dgm:prSet/>
      <dgm:spPr/>
      <dgm:t>
        <a:bodyPr/>
        <a:lstStyle/>
        <a:p>
          <a:endParaRPr lang="en-US"/>
        </a:p>
      </dgm:t>
    </dgm:pt>
    <dgm:pt modelId="{8E4DC2B0-33B7-42BE-B801-41C0EB03BFA3}">
      <dgm:prSet/>
      <dgm:spPr/>
      <dgm:t>
        <a:bodyPr/>
        <a:lstStyle/>
        <a:p>
          <a:r>
            <a:rPr lang="en-GB"/>
            <a:t>How clear are the authors claims?</a:t>
          </a:r>
          <a:endParaRPr lang="en-US"/>
        </a:p>
      </dgm:t>
    </dgm:pt>
    <dgm:pt modelId="{7C5A1AC3-138D-46E8-9752-35D237E75010}" type="parTrans" cxnId="{1B399B0E-DB7D-4F86-85D0-08955B8D85C9}">
      <dgm:prSet/>
      <dgm:spPr/>
      <dgm:t>
        <a:bodyPr/>
        <a:lstStyle/>
        <a:p>
          <a:endParaRPr lang="en-US"/>
        </a:p>
      </dgm:t>
    </dgm:pt>
    <dgm:pt modelId="{14AB3AC3-7ACA-4327-B4FE-974CC5F7150D}" type="sibTrans" cxnId="{1B399B0E-DB7D-4F86-85D0-08955B8D85C9}">
      <dgm:prSet/>
      <dgm:spPr/>
      <dgm:t>
        <a:bodyPr/>
        <a:lstStyle/>
        <a:p>
          <a:endParaRPr lang="en-US"/>
        </a:p>
      </dgm:t>
    </dgm:pt>
    <dgm:pt modelId="{0A105095-0DEF-4654-B103-1FE4764DAE29}" type="pres">
      <dgm:prSet presAssocID="{3CBFF798-FE43-45E5-B0AE-80C98D8CFE34}" presName="vert0" presStyleCnt="0">
        <dgm:presLayoutVars>
          <dgm:dir/>
          <dgm:animOne val="branch"/>
          <dgm:animLvl val="lvl"/>
        </dgm:presLayoutVars>
      </dgm:prSet>
      <dgm:spPr/>
    </dgm:pt>
    <dgm:pt modelId="{A48F9359-7297-4D30-9246-235354A63BB4}" type="pres">
      <dgm:prSet presAssocID="{CDE25FE3-2393-42C3-BF99-A617379977D0}" presName="thickLine" presStyleLbl="alignNode1" presStyleIdx="0" presStyleCnt="7"/>
      <dgm:spPr/>
    </dgm:pt>
    <dgm:pt modelId="{6267C720-7027-4D31-AA01-A345E96F1567}" type="pres">
      <dgm:prSet presAssocID="{CDE25FE3-2393-42C3-BF99-A617379977D0}" presName="horz1" presStyleCnt="0"/>
      <dgm:spPr/>
    </dgm:pt>
    <dgm:pt modelId="{3AE8FBE9-52E7-4EF7-9513-F884857720B0}" type="pres">
      <dgm:prSet presAssocID="{CDE25FE3-2393-42C3-BF99-A617379977D0}" presName="tx1" presStyleLbl="revTx" presStyleIdx="0" presStyleCnt="7"/>
      <dgm:spPr/>
    </dgm:pt>
    <dgm:pt modelId="{FB6631D9-F447-476D-A793-62D25ADE3DA7}" type="pres">
      <dgm:prSet presAssocID="{CDE25FE3-2393-42C3-BF99-A617379977D0}" presName="vert1" presStyleCnt="0"/>
      <dgm:spPr/>
    </dgm:pt>
    <dgm:pt modelId="{B60FCD5A-C64B-4B9F-A297-119A6C0E63FC}" type="pres">
      <dgm:prSet presAssocID="{5F2672E0-1458-417D-ABE4-A4295D4AD5AD}" presName="thickLine" presStyleLbl="alignNode1" presStyleIdx="1" presStyleCnt="7"/>
      <dgm:spPr/>
    </dgm:pt>
    <dgm:pt modelId="{2E3F980B-C7FC-41AA-AF62-3F605A29D4F0}" type="pres">
      <dgm:prSet presAssocID="{5F2672E0-1458-417D-ABE4-A4295D4AD5AD}" presName="horz1" presStyleCnt="0"/>
      <dgm:spPr/>
    </dgm:pt>
    <dgm:pt modelId="{220EFE40-1D2E-486B-8647-73E51A673F83}" type="pres">
      <dgm:prSet presAssocID="{5F2672E0-1458-417D-ABE4-A4295D4AD5AD}" presName="tx1" presStyleLbl="revTx" presStyleIdx="1" presStyleCnt="7"/>
      <dgm:spPr/>
    </dgm:pt>
    <dgm:pt modelId="{FD812E05-D026-4575-B400-605315B3BA51}" type="pres">
      <dgm:prSet presAssocID="{5F2672E0-1458-417D-ABE4-A4295D4AD5AD}" presName="vert1" presStyleCnt="0"/>
      <dgm:spPr/>
    </dgm:pt>
    <dgm:pt modelId="{B573D9CF-14B7-4E6D-831C-30A31FB25241}" type="pres">
      <dgm:prSet presAssocID="{CBC5939F-52EE-4703-AC17-E0859FD6C06D}" presName="thickLine" presStyleLbl="alignNode1" presStyleIdx="2" presStyleCnt="7"/>
      <dgm:spPr/>
    </dgm:pt>
    <dgm:pt modelId="{4AFA079B-0C73-46D4-9083-E46FA8B96371}" type="pres">
      <dgm:prSet presAssocID="{CBC5939F-52EE-4703-AC17-E0859FD6C06D}" presName="horz1" presStyleCnt="0"/>
      <dgm:spPr/>
    </dgm:pt>
    <dgm:pt modelId="{94D2D924-1C75-4D57-A8C3-AA66E9C59A12}" type="pres">
      <dgm:prSet presAssocID="{CBC5939F-52EE-4703-AC17-E0859FD6C06D}" presName="tx1" presStyleLbl="revTx" presStyleIdx="2" presStyleCnt="7"/>
      <dgm:spPr/>
    </dgm:pt>
    <dgm:pt modelId="{AFE552C0-B2D3-45F6-A2E6-71EFCAE9F859}" type="pres">
      <dgm:prSet presAssocID="{CBC5939F-52EE-4703-AC17-E0859FD6C06D}" presName="vert1" presStyleCnt="0"/>
      <dgm:spPr/>
    </dgm:pt>
    <dgm:pt modelId="{CAA829CF-ADF2-4427-91F8-127CF07A7A61}" type="pres">
      <dgm:prSet presAssocID="{F96EF5D1-EF8F-49D0-85E9-257AF3FC5397}" presName="thickLine" presStyleLbl="alignNode1" presStyleIdx="3" presStyleCnt="7"/>
      <dgm:spPr/>
    </dgm:pt>
    <dgm:pt modelId="{FD3A2A04-7160-4BC3-A7D5-0857C8D5068D}" type="pres">
      <dgm:prSet presAssocID="{F96EF5D1-EF8F-49D0-85E9-257AF3FC5397}" presName="horz1" presStyleCnt="0"/>
      <dgm:spPr/>
    </dgm:pt>
    <dgm:pt modelId="{D91C86DD-D71A-4966-805E-B69A2CB41926}" type="pres">
      <dgm:prSet presAssocID="{F96EF5D1-EF8F-49D0-85E9-257AF3FC5397}" presName="tx1" presStyleLbl="revTx" presStyleIdx="3" presStyleCnt="7"/>
      <dgm:spPr/>
    </dgm:pt>
    <dgm:pt modelId="{DF5ADD61-0F1D-4304-BDEE-82DDAFBAACBC}" type="pres">
      <dgm:prSet presAssocID="{F96EF5D1-EF8F-49D0-85E9-257AF3FC5397}" presName="vert1" presStyleCnt="0"/>
      <dgm:spPr/>
    </dgm:pt>
    <dgm:pt modelId="{61792DFC-D097-4844-B73B-D7140473ECB4}" type="pres">
      <dgm:prSet presAssocID="{4DE58C00-3218-455A-810F-786AC7709C68}" presName="thickLine" presStyleLbl="alignNode1" presStyleIdx="4" presStyleCnt="7"/>
      <dgm:spPr/>
    </dgm:pt>
    <dgm:pt modelId="{C208A51E-C7D4-444C-B5B3-37E70123F334}" type="pres">
      <dgm:prSet presAssocID="{4DE58C00-3218-455A-810F-786AC7709C68}" presName="horz1" presStyleCnt="0"/>
      <dgm:spPr/>
    </dgm:pt>
    <dgm:pt modelId="{8F13C547-9178-4341-9AC1-1F7B2072CCCC}" type="pres">
      <dgm:prSet presAssocID="{4DE58C00-3218-455A-810F-786AC7709C68}" presName="tx1" presStyleLbl="revTx" presStyleIdx="4" presStyleCnt="7"/>
      <dgm:spPr/>
    </dgm:pt>
    <dgm:pt modelId="{90AF8950-8B97-497F-8BB2-0CDC241E625F}" type="pres">
      <dgm:prSet presAssocID="{4DE58C00-3218-455A-810F-786AC7709C68}" presName="vert1" presStyleCnt="0"/>
      <dgm:spPr/>
    </dgm:pt>
    <dgm:pt modelId="{47BBB9E2-E5FB-49B3-8805-A46A7DAE8F8A}" type="pres">
      <dgm:prSet presAssocID="{E15712D5-A852-47D2-8E03-40B70C3B0E00}" presName="thickLine" presStyleLbl="alignNode1" presStyleIdx="5" presStyleCnt="7"/>
      <dgm:spPr/>
    </dgm:pt>
    <dgm:pt modelId="{3F95662B-438C-4BD5-AFCA-D174B6843A55}" type="pres">
      <dgm:prSet presAssocID="{E15712D5-A852-47D2-8E03-40B70C3B0E00}" presName="horz1" presStyleCnt="0"/>
      <dgm:spPr/>
    </dgm:pt>
    <dgm:pt modelId="{28337D14-0B6A-49D3-BBF1-F8B960BD8283}" type="pres">
      <dgm:prSet presAssocID="{E15712D5-A852-47D2-8E03-40B70C3B0E00}" presName="tx1" presStyleLbl="revTx" presStyleIdx="5" presStyleCnt="7"/>
      <dgm:spPr/>
    </dgm:pt>
    <dgm:pt modelId="{3D1E67DD-77DE-4845-9B73-0EE7FA86F8E0}" type="pres">
      <dgm:prSet presAssocID="{E15712D5-A852-47D2-8E03-40B70C3B0E00}" presName="vert1" presStyleCnt="0"/>
      <dgm:spPr/>
    </dgm:pt>
    <dgm:pt modelId="{35504795-C305-49C3-B0C0-C8F0F3602DB0}" type="pres">
      <dgm:prSet presAssocID="{8E4DC2B0-33B7-42BE-B801-41C0EB03BFA3}" presName="thickLine" presStyleLbl="alignNode1" presStyleIdx="6" presStyleCnt="7"/>
      <dgm:spPr/>
    </dgm:pt>
    <dgm:pt modelId="{6D3A9F59-4BB3-4291-83AA-62F2AC1475DB}" type="pres">
      <dgm:prSet presAssocID="{8E4DC2B0-33B7-42BE-B801-41C0EB03BFA3}" presName="horz1" presStyleCnt="0"/>
      <dgm:spPr/>
    </dgm:pt>
    <dgm:pt modelId="{A4796024-E6B4-4CC4-A4EC-B42792E84905}" type="pres">
      <dgm:prSet presAssocID="{8E4DC2B0-33B7-42BE-B801-41C0EB03BFA3}" presName="tx1" presStyleLbl="revTx" presStyleIdx="6" presStyleCnt="7"/>
      <dgm:spPr/>
    </dgm:pt>
    <dgm:pt modelId="{1119D358-8264-4539-BEBF-F2C61BCF0D98}" type="pres">
      <dgm:prSet presAssocID="{8E4DC2B0-33B7-42BE-B801-41C0EB03BFA3}" presName="vert1" presStyleCnt="0"/>
      <dgm:spPr/>
    </dgm:pt>
  </dgm:ptLst>
  <dgm:cxnLst>
    <dgm:cxn modelId="{7ED03403-09EE-41D9-802A-91F85F60D80E}" type="presOf" srcId="{8E4DC2B0-33B7-42BE-B801-41C0EB03BFA3}" destId="{A4796024-E6B4-4CC4-A4EC-B42792E84905}" srcOrd="0" destOrd="0" presId="urn:microsoft.com/office/officeart/2008/layout/LinedList"/>
    <dgm:cxn modelId="{EA4A8206-200A-40D0-8177-99B0BDBEAF12}" type="presOf" srcId="{F96EF5D1-EF8F-49D0-85E9-257AF3FC5397}" destId="{D91C86DD-D71A-4966-805E-B69A2CB41926}" srcOrd="0" destOrd="0" presId="urn:microsoft.com/office/officeart/2008/layout/LinedList"/>
    <dgm:cxn modelId="{1B399B0E-DB7D-4F86-85D0-08955B8D85C9}" srcId="{3CBFF798-FE43-45E5-B0AE-80C98D8CFE34}" destId="{8E4DC2B0-33B7-42BE-B801-41C0EB03BFA3}" srcOrd="6" destOrd="0" parTransId="{7C5A1AC3-138D-46E8-9752-35D237E75010}" sibTransId="{14AB3AC3-7ACA-4327-B4FE-974CC5F7150D}"/>
    <dgm:cxn modelId="{458AC336-E744-4F14-B208-088D3C42CD66}" srcId="{3CBFF798-FE43-45E5-B0AE-80C98D8CFE34}" destId="{5F2672E0-1458-417D-ABE4-A4295D4AD5AD}" srcOrd="1" destOrd="0" parTransId="{D1701595-F083-4999-AA75-D4193E55E473}" sibTransId="{0E754758-1BC5-4C79-8817-CA3E44E3AB76}"/>
    <dgm:cxn modelId="{9CABD763-9A5F-4FF8-B50E-1D6772417299}" srcId="{3CBFF798-FE43-45E5-B0AE-80C98D8CFE34}" destId="{F96EF5D1-EF8F-49D0-85E9-257AF3FC5397}" srcOrd="3" destOrd="0" parTransId="{A06ACB9D-3AC9-4C40-B85A-A0E62655D4F8}" sibTransId="{8FEE3A22-F0BE-405B-856D-DA67C7C48F23}"/>
    <dgm:cxn modelId="{4AF44544-96F5-4F21-A3AD-BAC244778034}" type="presOf" srcId="{E15712D5-A852-47D2-8E03-40B70C3B0E00}" destId="{28337D14-0B6A-49D3-BBF1-F8B960BD8283}" srcOrd="0" destOrd="0" presId="urn:microsoft.com/office/officeart/2008/layout/LinedList"/>
    <dgm:cxn modelId="{EBBC316B-9A87-40E4-9981-61C6015E169E}" srcId="{3CBFF798-FE43-45E5-B0AE-80C98D8CFE34}" destId="{E15712D5-A852-47D2-8E03-40B70C3B0E00}" srcOrd="5" destOrd="0" parTransId="{1C757E0E-DC8B-4160-B056-BB2D9FFF04C1}" sibTransId="{CA3B9694-FCA6-4FC7-892D-A1AA2E512600}"/>
    <dgm:cxn modelId="{74D2C753-B66F-49B3-8BDA-7F89368F85BB}" type="presOf" srcId="{CBC5939F-52EE-4703-AC17-E0859FD6C06D}" destId="{94D2D924-1C75-4D57-A8C3-AA66E9C59A12}" srcOrd="0" destOrd="0" presId="urn:microsoft.com/office/officeart/2008/layout/LinedList"/>
    <dgm:cxn modelId="{DD214859-9818-48DC-9EB4-7FA13724141C}" type="presOf" srcId="{CDE25FE3-2393-42C3-BF99-A617379977D0}" destId="{3AE8FBE9-52E7-4EF7-9513-F884857720B0}" srcOrd="0" destOrd="0" presId="urn:microsoft.com/office/officeart/2008/layout/LinedList"/>
    <dgm:cxn modelId="{A76F038F-C936-487D-8F6C-764F1ECB9247}" type="presOf" srcId="{3CBFF798-FE43-45E5-B0AE-80C98D8CFE34}" destId="{0A105095-0DEF-4654-B103-1FE4764DAE29}" srcOrd="0" destOrd="0" presId="urn:microsoft.com/office/officeart/2008/layout/LinedList"/>
    <dgm:cxn modelId="{287C5F91-3D31-4536-A5CD-1C38F0CF0A95}" srcId="{3CBFF798-FE43-45E5-B0AE-80C98D8CFE34}" destId="{CDE25FE3-2393-42C3-BF99-A617379977D0}" srcOrd="0" destOrd="0" parTransId="{FD8136A8-3DE5-4CA4-89E3-395E58A81938}" sibTransId="{10CA702E-76DB-4BA3-9CF6-DA1D53915FD2}"/>
    <dgm:cxn modelId="{D21966C5-4EDD-4F04-BC21-1A10A1ABE5A7}" type="presOf" srcId="{5F2672E0-1458-417D-ABE4-A4295D4AD5AD}" destId="{220EFE40-1D2E-486B-8647-73E51A673F83}" srcOrd="0" destOrd="0" presId="urn:microsoft.com/office/officeart/2008/layout/LinedList"/>
    <dgm:cxn modelId="{CF6E7FCC-4422-4C1E-92F5-4A0BB99BD4A4}" type="presOf" srcId="{4DE58C00-3218-455A-810F-786AC7709C68}" destId="{8F13C547-9178-4341-9AC1-1F7B2072CCCC}" srcOrd="0" destOrd="0" presId="urn:microsoft.com/office/officeart/2008/layout/LinedList"/>
    <dgm:cxn modelId="{D4CDE3EA-E92F-4484-9F41-6F2683C377B3}" srcId="{3CBFF798-FE43-45E5-B0AE-80C98D8CFE34}" destId="{4DE58C00-3218-455A-810F-786AC7709C68}" srcOrd="4" destOrd="0" parTransId="{C81587F9-3537-44AB-BBAD-B2162F520B3C}" sibTransId="{54F31808-DFBF-4AC6-8E5F-568D6D79228D}"/>
    <dgm:cxn modelId="{936C0CF2-1318-4D2F-A9A2-4C4E71FBB8FB}" srcId="{3CBFF798-FE43-45E5-B0AE-80C98D8CFE34}" destId="{CBC5939F-52EE-4703-AC17-E0859FD6C06D}" srcOrd="2" destOrd="0" parTransId="{A448575E-0EE4-4284-883C-FBF0B213DF6D}" sibTransId="{09411260-26F3-4268-A499-2CD65D3AC197}"/>
    <dgm:cxn modelId="{07A11964-419E-4E6D-8A13-FB3C142FBD68}" type="presParOf" srcId="{0A105095-0DEF-4654-B103-1FE4764DAE29}" destId="{A48F9359-7297-4D30-9246-235354A63BB4}" srcOrd="0" destOrd="0" presId="urn:microsoft.com/office/officeart/2008/layout/LinedList"/>
    <dgm:cxn modelId="{CFF4459A-A276-46C2-9696-AC55E8B16ADC}" type="presParOf" srcId="{0A105095-0DEF-4654-B103-1FE4764DAE29}" destId="{6267C720-7027-4D31-AA01-A345E96F1567}" srcOrd="1" destOrd="0" presId="urn:microsoft.com/office/officeart/2008/layout/LinedList"/>
    <dgm:cxn modelId="{CE8F35F6-E248-4FFC-85F1-A61BF1E9815A}" type="presParOf" srcId="{6267C720-7027-4D31-AA01-A345E96F1567}" destId="{3AE8FBE9-52E7-4EF7-9513-F884857720B0}" srcOrd="0" destOrd="0" presId="urn:microsoft.com/office/officeart/2008/layout/LinedList"/>
    <dgm:cxn modelId="{8DFACCEC-66B4-407E-8589-E8B9CC37F433}" type="presParOf" srcId="{6267C720-7027-4D31-AA01-A345E96F1567}" destId="{FB6631D9-F447-476D-A793-62D25ADE3DA7}" srcOrd="1" destOrd="0" presId="urn:microsoft.com/office/officeart/2008/layout/LinedList"/>
    <dgm:cxn modelId="{38F8B14C-383F-41E8-8612-77401508F675}" type="presParOf" srcId="{0A105095-0DEF-4654-B103-1FE4764DAE29}" destId="{B60FCD5A-C64B-4B9F-A297-119A6C0E63FC}" srcOrd="2" destOrd="0" presId="urn:microsoft.com/office/officeart/2008/layout/LinedList"/>
    <dgm:cxn modelId="{E83CB025-8EAB-48BE-82EE-F6087D6CF59C}" type="presParOf" srcId="{0A105095-0DEF-4654-B103-1FE4764DAE29}" destId="{2E3F980B-C7FC-41AA-AF62-3F605A29D4F0}" srcOrd="3" destOrd="0" presId="urn:microsoft.com/office/officeart/2008/layout/LinedList"/>
    <dgm:cxn modelId="{538729B3-8EB8-4D33-A3D9-1DB57C1C83F1}" type="presParOf" srcId="{2E3F980B-C7FC-41AA-AF62-3F605A29D4F0}" destId="{220EFE40-1D2E-486B-8647-73E51A673F83}" srcOrd="0" destOrd="0" presId="urn:microsoft.com/office/officeart/2008/layout/LinedList"/>
    <dgm:cxn modelId="{02394A42-730C-40BC-A185-7B880B4F80F2}" type="presParOf" srcId="{2E3F980B-C7FC-41AA-AF62-3F605A29D4F0}" destId="{FD812E05-D026-4575-B400-605315B3BA51}" srcOrd="1" destOrd="0" presId="urn:microsoft.com/office/officeart/2008/layout/LinedList"/>
    <dgm:cxn modelId="{F5E32657-A90D-43EE-93A5-CAAFD217E785}" type="presParOf" srcId="{0A105095-0DEF-4654-B103-1FE4764DAE29}" destId="{B573D9CF-14B7-4E6D-831C-30A31FB25241}" srcOrd="4" destOrd="0" presId="urn:microsoft.com/office/officeart/2008/layout/LinedList"/>
    <dgm:cxn modelId="{50ED72CE-16DB-4D61-8753-7BE843C6FBEE}" type="presParOf" srcId="{0A105095-0DEF-4654-B103-1FE4764DAE29}" destId="{4AFA079B-0C73-46D4-9083-E46FA8B96371}" srcOrd="5" destOrd="0" presId="urn:microsoft.com/office/officeart/2008/layout/LinedList"/>
    <dgm:cxn modelId="{A5452691-3689-463B-A7E6-AB09B7AC00B6}" type="presParOf" srcId="{4AFA079B-0C73-46D4-9083-E46FA8B96371}" destId="{94D2D924-1C75-4D57-A8C3-AA66E9C59A12}" srcOrd="0" destOrd="0" presId="urn:microsoft.com/office/officeart/2008/layout/LinedList"/>
    <dgm:cxn modelId="{0CAC214F-0D24-4D24-BA73-DE3A2BEA8F7A}" type="presParOf" srcId="{4AFA079B-0C73-46D4-9083-E46FA8B96371}" destId="{AFE552C0-B2D3-45F6-A2E6-71EFCAE9F859}" srcOrd="1" destOrd="0" presId="urn:microsoft.com/office/officeart/2008/layout/LinedList"/>
    <dgm:cxn modelId="{B83B8707-EB18-4093-BA30-CAE16FF7B149}" type="presParOf" srcId="{0A105095-0DEF-4654-B103-1FE4764DAE29}" destId="{CAA829CF-ADF2-4427-91F8-127CF07A7A61}" srcOrd="6" destOrd="0" presId="urn:microsoft.com/office/officeart/2008/layout/LinedList"/>
    <dgm:cxn modelId="{BF0A4137-9BF9-4DA8-BB10-92946140BA27}" type="presParOf" srcId="{0A105095-0DEF-4654-B103-1FE4764DAE29}" destId="{FD3A2A04-7160-4BC3-A7D5-0857C8D5068D}" srcOrd="7" destOrd="0" presId="urn:microsoft.com/office/officeart/2008/layout/LinedList"/>
    <dgm:cxn modelId="{27AE28FF-891D-4EEC-A6AD-B78FB2EBD15A}" type="presParOf" srcId="{FD3A2A04-7160-4BC3-A7D5-0857C8D5068D}" destId="{D91C86DD-D71A-4966-805E-B69A2CB41926}" srcOrd="0" destOrd="0" presId="urn:microsoft.com/office/officeart/2008/layout/LinedList"/>
    <dgm:cxn modelId="{7E2FA5EC-2B1C-4407-AD6F-04DAB9FB9B47}" type="presParOf" srcId="{FD3A2A04-7160-4BC3-A7D5-0857C8D5068D}" destId="{DF5ADD61-0F1D-4304-BDEE-82DDAFBAACBC}" srcOrd="1" destOrd="0" presId="urn:microsoft.com/office/officeart/2008/layout/LinedList"/>
    <dgm:cxn modelId="{91449C89-40AE-41B5-B643-1194292D5E14}" type="presParOf" srcId="{0A105095-0DEF-4654-B103-1FE4764DAE29}" destId="{61792DFC-D097-4844-B73B-D7140473ECB4}" srcOrd="8" destOrd="0" presId="urn:microsoft.com/office/officeart/2008/layout/LinedList"/>
    <dgm:cxn modelId="{9C7FCC31-9D43-4844-9E90-515880472374}" type="presParOf" srcId="{0A105095-0DEF-4654-B103-1FE4764DAE29}" destId="{C208A51E-C7D4-444C-B5B3-37E70123F334}" srcOrd="9" destOrd="0" presId="urn:microsoft.com/office/officeart/2008/layout/LinedList"/>
    <dgm:cxn modelId="{49042C1F-8782-4DD2-B562-5527F8B0F0FF}" type="presParOf" srcId="{C208A51E-C7D4-444C-B5B3-37E70123F334}" destId="{8F13C547-9178-4341-9AC1-1F7B2072CCCC}" srcOrd="0" destOrd="0" presId="urn:microsoft.com/office/officeart/2008/layout/LinedList"/>
    <dgm:cxn modelId="{95B300F3-4323-4150-A945-DE916EE50CB6}" type="presParOf" srcId="{C208A51E-C7D4-444C-B5B3-37E70123F334}" destId="{90AF8950-8B97-497F-8BB2-0CDC241E625F}" srcOrd="1" destOrd="0" presId="urn:microsoft.com/office/officeart/2008/layout/LinedList"/>
    <dgm:cxn modelId="{93F7B9CD-3A3D-42E6-AA38-01E10E22EF9B}" type="presParOf" srcId="{0A105095-0DEF-4654-B103-1FE4764DAE29}" destId="{47BBB9E2-E5FB-49B3-8805-A46A7DAE8F8A}" srcOrd="10" destOrd="0" presId="urn:microsoft.com/office/officeart/2008/layout/LinedList"/>
    <dgm:cxn modelId="{169C8FEE-9499-440B-B0E1-4085E8507218}" type="presParOf" srcId="{0A105095-0DEF-4654-B103-1FE4764DAE29}" destId="{3F95662B-438C-4BD5-AFCA-D174B6843A55}" srcOrd="11" destOrd="0" presId="urn:microsoft.com/office/officeart/2008/layout/LinedList"/>
    <dgm:cxn modelId="{A651AFB8-DADC-4A9D-91E1-B006F01032F0}" type="presParOf" srcId="{3F95662B-438C-4BD5-AFCA-D174B6843A55}" destId="{28337D14-0B6A-49D3-BBF1-F8B960BD8283}" srcOrd="0" destOrd="0" presId="urn:microsoft.com/office/officeart/2008/layout/LinedList"/>
    <dgm:cxn modelId="{25A478EC-D83F-4724-BC5E-082F5A839153}" type="presParOf" srcId="{3F95662B-438C-4BD5-AFCA-D174B6843A55}" destId="{3D1E67DD-77DE-4845-9B73-0EE7FA86F8E0}" srcOrd="1" destOrd="0" presId="urn:microsoft.com/office/officeart/2008/layout/LinedList"/>
    <dgm:cxn modelId="{5B3926A4-CCF5-4097-A88B-BB38A2BC5210}" type="presParOf" srcId="{0A105095-0DEF-4654-B103-1FE4764DAE29}" destId="{35504795-C305-49C3-B0C0-C8F0F3602DB0}" srcOrd="12" destOrd="0" presId="urn:microsoft.com/office/officeart/2008/layout/LinedList"/>
    <dgm:cxn modelId="{17BEDCCF-0257-46EE-A232-C7B8F2F41211}" type="presParOf" srcId="{0A105095-0DEF-4654-B103-1FE4764DAE29}" destId="{6D3A9F59-4BB3-4291-83AA-62F2AC1475DB}" srcOrd="13" destOrd="0" presId="urn:microsoft.com/office/officeart/2008/layout/LinedList"/>
    <dgm:cxn modelId="{DC35DC0D-D81A-48BB-8E43-5796788C3F98}" type="presParOf" srcId="{6D3A9F59-4BB3-4291-83AA-62F2AC1475DB}" destId="{A4796024-E6B4-4CC4-A4EC-B42792E84905}" srcOrd="0" destOrd="0" presId="urn:microsoft.com/office/officeart/2008/layout/LinedList"/>
    <dgm:cxn modelId="{3EF6663C-5B11-4086-9CD9-0CFACC4E40FC}" type="presParOf" srcId="{6D3A9F59-4BB3-4291-83AA-62F2AC1475DB}" destId="{1119D358-8264-4539-BEBF-F2C61BCF0D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00D09C1-BAC3-4F7C-976C-8BD3B45AFF3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764E525-1B9A-49A9-99BA-1648C9585EF2}">
      <dgm:prSet/>
      <dgm:spPr/>
      <dgm:t>
        <a:bodyPr/>
        <a:lstStyle/>
        <a:p>
          <a:r>
            <a:rPr lang="en-GB"/>
            <a:t>Does the argument fit together?</a:t>
          </a:r>
          <a:endParaRPr lang="en-US"/>
        </a:p>
      </dgm:t>
    </dgm:pt>
    <dgm:pt modelId="{BB3CDEA2-C0BE-4EED-BBA6-1653078F2501}" type="parTrans" cxnId="{C126B84E-0646-4336-98B3-05C864004C21}">
      <dgm:prSet/>
      <dgm:spPr/>
      <dgm:t>
        <a:bodyPr/>
        <a:lstStyle/>
        <a:p>
          <a:endParaRPr lang="en-US"/>
        </a:p>
      </dgm:t>
    </dgm:pt>
    <dgm:pt modelId="{B35CDAFE-460F-40B7-8F07-F776AAB9A018}" type="sibTrans" cxnId="{C126B84E-0646-4336-98B3-05C864004C21}">
      <dgm:prSet/>
      <dgm:spPr/>
      <dgm:t>
        <a:bodyPr/>
        <a:lstStyle/>
        <a:p>
          <a:endParaRPr lang="en-US"/>
        </a:p>
      </dgm:t>
    </dgm:pt>
    <dgm:pt modelId="{70C50A17-1A83-4E05-861D-797E9D4068E0}">
      <dgm:prSet/>
      <dgm:spPr/>
      <dgm:t>
        <a:bodyPr/>
        <a:lstStyle/>
        <a:p>
          <a:r>
            <a:rPr lang="en-GB"/>
            <a:t>How certain/generalised are the claims?</a:t>
          </a:r>
          <a:endParaRPr lang="en-US"/>
        </a:p>
      </dgm:t>
    </dgm:pt>
    <dgm:pt modelId="{64363F92-012A-4830-95F3-651FEC10CED8}" type="parTrans" cxnId="{CC902ECF-5F12-42F5-9C4B-D966590534D2}">
      <dgm:prSet/>
      <dgm:spPr/>
      <dgm:t>
        <a:bodyPr/>
        <a:lstStyle/>
        <a:p>
          <a:endParaRPr lang="en-US"/>
        </a:p>
      </dgm:t>
    </dgm:pt>
    <dgm:pt modelId="{ACDA73BB-9A99-464C-BD25-D4217673363B}" type="sibTrans" cxnId="{CC902ECF-5F12-42F5-9C4B-D966590534D2}">
      <dgm:prSet/>
      <dgm:spPr/>
      <dgm:t>
        <a:bodyPr/>
        <a:lstStyle/>
        <a:p>
          <a:endParaRPr lang="en-US"/>
        </a:p>
      </dgm:t>
    </dgm:pt>
    <dgm:pt modelId="{74369834-40FC-45B6-81FA-CDFC7B6F987F}">
      <dgm:prSet/>
      <dgm:spPr/>
      <dgm:t>
        <a:bodyPr/>
        <a:lstStyle/>
        <a:p>
          <a:r>
            <a:rPr lang="en-GB"/>
            <a:t>How adequate is the backing of these claims?</a:t>
          </a:r>
          <a:endParaRPr lang="en-US"/>
        </a:p>
      </dgm:t>
    </dgm:pt>
    <dgm:pt modelId="{7A965359-97E7-4EE3-B978-C4F3F6004CF5}" type="parTrans" cxnId="{C619A1A9-0E4E-439A-9F08-FC40606BB967}">
      <dgm:prSet/>
      <dgm:spPr/>
      <dgm:t>
        <a:bodyPr/>
        <a:lstStyle/>
        <a:p>
          <a:endParaRPr lang="en-US"/>
        </a:p>
      </dgm:t>
    </dgm:pt>
    <dgm:pt modelId="{96F2FE68-BF1B-47DA-B061-1DF86D62AA96}" type="sibTrans" cxnId="{C619A1A9-0E4E-439A-9F08-FC40606BB967}">
      <dgm:prSet/>
      <dgm:spPr/>
      <dgm:t>
        <a:bodyPr/>
        <a:lstStyle/>
        <a:p>
          <a:endParaRPr lang="en-US"/>
        </a:p>
      </dgm:t>
    </dgm:pt>
    <dgm:pt modelId="{656D524B-72AB-448B-A566-B7A01A6E43F7}">
      <dgm:prSet/>
      <dgm:spPr/>
      <dgm:t>
        <a:bodyPr/>
        <a:lstStyle/>
        <a:p>
          <a:r>
            <a:rPr lang="en-GB"/>
            <a:t>How robust is the evidence?</a:t>
          </a:r>
          <a:endParaRPr lang="en-US"/>
        </a:p>
      </dgm:t>
    </dgm:pt>
    <dgm:pt modelId="{CD6205C9-95C6-4549-863E-F0378099909B}" type="parTrans" cxnId="{DD2FB4CE-5073-42EE-BBC1-B2F499565204}">
      <dgm:prSet/>
      <dgm:spPr/>
      <dgm:t>
        <a:bodyPr/>
        <a:lstStyle/>
        <a:p>
          <a:endParaRPr lang="en-US"/>
        </a:p>
      </dgm:t>
    </dgm:pt>
    <dgm:pt modelId="{6EC267A1-F4EB-4A0A-8D5B-87583C61B42D}" type="sibTrans" cxnId="{DD2FB4CE-5073-42EE-BBC1-B2F499565204}">
      <dgm:prSet/>
      <dgm:spPr/>
      <dgm:t>
        <a:bodyPr/>
        <a:lstStyle/>
        <a:p>
          <a:endParaRPr lang="en-US"/>
        </a:p>
      </dgm:t>
    </dgm:pt>
    <dgm:pt modelId="{DEFB8C7D-55B6-4C71-89DB-2DA404152543}">
      <dgm:prSet/>
      <dgm:spPr/>
      <dgm:t>
        <a:bodyPr/>
        <a:lstStyle/>
        <a:p>
          <a:r>
            <a:rPr lang="en-GB"/>
            <a:t>Is there sufficient backing for the claims?</a:t>
          </a:r>
          <a:endParaRPr lang="en-US"/>
        </a:p>
      </dgm:t>
    </dgm:pt>
    <dgm:pt modelId="{B3CD6757-F5CC-4E09-9679-D03C742D7E70}" type="parTrans" cxnId="{287EC5E4-375E-4079-83F0-706CF1DD85D4}">
      <dgm:prSet/>
      <dgm:spPr/>
      <dgm:t>
        <a:bodyPr/>
        <a:lstStyle/>
        <a:p>
          <a:endParaRPr lang="en-US"/>
        </a:p>
      </dgm:t>
    </dgm:pt>
    <dgm:pt modelId="{C4C9F8AA-B1F1-4A35-9908-AC2D76B3A5AF}" type="sibTrans" cxnId="{287EC5E4-375E-4079-83F0-706CF1DD85D4}">
      <dgm:prSet/>
      <dgm:spPr/>
      <dgm:t>
        <a:bodyPr/>
        <a:lstStyle/>
        <a:p>
          <a:endParaRPr lang="en-US"/>
        </a:p>
      </dgm:t>
    </dgm:pt>
    <dgm:pt modelId="{B13506EB-22D9-4476-8ED6-D44415DA73FD}">
      <dgm:prSet/>
      <dgm:spPr/>
      <dgm:t>
        <a:bodyPr/>
        <a:lstStyle/>
        <a:p>
          <a:r>
            <a:rPr lang="en-GB"/>
            <a:t>How effective is the framework?</a:t>
          </a:r>
          <a:endParaRPr lang="en-US"/>
        </a:p>
      </dgm:t>
    </dgm:pt>
    <dgm:pt modelId="{639AD202-B64C-4756-B896-2D957D7E3A21}" type="parTrans" cxnId="{91162CED-AA4A-4636-86D2-4798A9F7955D}">
      <dgm:prSet/>
      <dgm:spPr/>
      <dgm:t>
        <a:bodyPr/>
        <a:lstStyle/>
        <a:p>
          <a:endParaRPr lang="en-US"/>
        </a:p>
      </dgm:t>
    </dgm:pt>
    <dgm:pt modelId="{68E21C42-AC3C-4203-8043-FEFE939EF636}" type="sibTrans" cxnId="{91162CED-AA4A-4636-86D2-4798A9F7955D}">
      <dgm:prSet/>
      <dgm:spPr/>
      <dgm:t>
        <a:bodyPr/>
        <a:lstStyle/>
        <a:p>
          <a:endParaRPr lang="en-US"/>
        </a:p>
      </dgm:t>
    </dgm:pt>
    <dgm:pt modelId="{77EDFD80-543F-4789-AE56-70699E2378F3}">
      <dgm:prSet/>
      <dgm:spPr/>
      <dgm:t>
        <a:bodyPr/>
        <a:lstStyle/>
        <a:p>
          <a:r>
            <a:rPr lang="en-GB"/>
            <a:t>What are the assumptions? (explicit and implicit)</a:t>
          </a:r>
          <a:endParaRPr lang="en-US"/>
        </a:p>
      </dgm:t>
    </dgm:pt>
    <dgm:pt modelId="{C536335B-54AD-4F3D-A1A6-754B185C0629}" type="parTrans" cxnId="{73BE464B-F370-4C67-A6B7-61D1E3E74F10}">
      <dgm:prSet/>
      <dgm:spPr/>
      <dgm:t>
        <a:bodyPr/>
        <a:lstStyle/>
        <a:p>
          <a:endParaRPr lang="en-US"/>
        </a:p>
      </dgm:t>
    </dgm:pt>
    <dgm:pt modelId="{CFF1118C-1F2A-4959-8E8F-F5FD8FD4CC57}" type="sibTrans" cxnId="{73BE464B-F370-4C67-A6B7-61D1E3E74F10}">
      <dgm:prSet/>
      <dgm:spPr/>
      <dgm:t>
        <a:bodyPr/>
        <a:lstStyle/>
        <a:p>
          <a:endParaRPr lang="en-US"/>
        </a:p>
      </dgm:t>
    </dgm:pt>
    <dgm:pt modelId="{171E9A99-A629-42C9-B8FE-F73D10201D67}">
      <dgm:prSet/>
      <dgm:spPr/>
      <dgm:t>
        <a:bodyPr/>
        <a:lstStyle/>
        <a:p>
          <a:r>
            <a:rPr lang="en-GB"/>
            <a:t>Are the key concepts consistent, compatible? </a:t>
          </a:r>
          <a:endParaRPr lang="en-US"/>
        </a:p>
      </dgm:t>
    </dgm:pt>
    <dgm:pt modelId="{E8B0DA7B-5F03-4CBF-8A9D-2DA6B151BC52}" type="parTrans" cxnId="{3A660A5C-9B8C-4E0D-89D0-FE327BD6D339}">
      <dgm:prSet/>
      <dgm:spPr/>
      <dgm:t>
        <a:bodyPr/>
        <a:lstStyle/>
        <a:p>
          <a:endParaRPr lang="en-US"/>
        </a:p>
      </dgm:t>
    </dgm:pt>
    <dgm:pt modelId="{9CC01333-90DF-40E6-8453-FD91C2FB089B}" type="sibTrans" cxnId="{3A660A5C-9B8C-4E0D-89D0-FE327BD6D339}">
      <dgm:prSet/>
      <dgm:spPr/>
      <dgm:t>
        <a:bodyPr/>
        <a:lstStyle/>
        <a:p>
          <a:endParaRPr lang="en-US"/>
        </a:p>
      </dgm:t>
    </dgm:pt>
    <dgm:pt modelId="{812B6CBE-7783-4CD7-ACC3-3E7F519C5E8A}" type="pres">
      <dgm:prSet presAssocID="{200D09C1-BAC3-4F7C-976C-8BD3B45AFF3F}" presName="vert0" presStyleCnt="0">
        <dgm:presLayoutVars>
          <dgm:dir/>
          <dgm:animOne val="branch"/>
          <dgm:animLvl val="lvl"/>
        </dgm:presLayoutVars>
      </dgm:prSet>
      <dgm:spPr/>
    </dgm:pt>
    <dgm:pt modelId="{F08E5698-CC26-4BC9-819C-F10CA58BE70E}" type="pres">
      <dgm:prSet presAssocID="{9764E525-1B9A-49A9-99BA-1648C9585EF2}" presName="thickLine" presStyleLbl="alignNode1" presStyleIdx="0" presStyleCnt="8"/>
      <dgm:spPr/>
    </dgm:pt>
    <dgm:pt modelId="{334CD5A5-9DC3-4018-B51F-309FBFFCF09A}" type="pres">
      <dgm:prSet presAssocID="{9764E525-1B9A-49A9-99BA-1648C9585EF2}" presName="horz1" presStyleCnt="0"/>
      <dgm:spPr/>
    </dgm:pt>
    <dgm:pt modelId="{964601D3-1ED4-473D-B274-138B4EA210ED}" type="pres">
      <dgm:prSet presAssocID="{9764E525-1B9A-49A9-99BA-1648C9585EF2}" presName="tx1" presStyleLbl="revTx" presStyleIdx="0" presStyleCnt="8"/>
      <dgm:spPr/>
    </dgm:pt>
    <dgm:pt modelId="{90CDCD9C-5206-4E2B-A021-46B4161D94C2}" type="pres">
      <dgm:prSet presAssocID="{9764E525-1B9A-49A9-99BA-1648C9585EF2}" presName="vert1" presStyleCnt="0"/>
      <dgm:spPr/>
    </dgm:pt>
    <dgm:pt modelId="{91C4D4CB-ED18-4D89-9AA0-E4EB71FA1820}" type="pres">
      <dgm:prSet presAssocID="{70C50A17-1A83-4E05-861D-797E9D4068E0}" presName="thickLine" presStyleLbl="alignNode1" presStyleIdx="1" presStyleCnt="8"/>
      <dgm:spPr/>
    </dgm:pt>
    <dgm:pt modelId="{F2EECABB-4061-4F3C-979C-1AB78932E58A}" type="pres">
      <dgm:prSet presAssocID="{70C50A17-1A83-4E05-861D-797E9D4068E0}" presName="horz1" presStyleCnt="0"/>
      <dgm:spPr/>
    </dgm:pt>
    <dgm:pt modelId="{8BDE3CE3-A18E-4864-8850-88F01155AFD6}" type="pres">
      <dgm:prSet presAssocID="{70C50A17-1A83-4E05-861D-797E9D4068E0}" presName="tx1" presStyleLbl="revTx" presStyleIdx="1" presStyleCnt="8"/>
      <dgm:spPr/>
    </dgm:pt>
    <dgm:pt modelId="{73DAC4C9-5118-49A2-B58C-5727526C9394}" type="pres">
      <dgm:prSet presAssocID="{70C50A17-1A83-4E05-861D-797E9D4068E0}" presName="vert1" presStyleCnt="0"/>
      <dgm:spPr/>
    </dgm:pt>
    <dgm:pt modelId="{9F11A16A-6908-4328-ADB8-57375843D81F}" type="pres">
      <dgm:prSet presAssocID="{74369834-40FC-45B6-81FA-CDFC7B6F987F}" presName="thickLine" presStyleLbl="alignNode1" presStyleIdx="2" presStyleCnt="8"/>
      <dgm:spPr/>
    </dgm:pt>
    <dgm:pt modelId="{2CF4CA64-0860-4C44-BFEF-8D6B14A3D272}" type="pres">
      <dgm:prSet presAssocID="{74369834-40FC-45B6-81FA-CDFC7B6F987F}" presName="horz1" presStyleCnt="0"/>
      <dgm:spPr/>
    </dgm:pt>
    <dgm:pt modelId="{7E7109B4-F6A6-4FF3-9931-E4E197A920E6}" type="pres">
      <dgm:prSet presAssocID="{74369834-40FC-45B6-81FA-CDFC7B6F987F}" presName="tx1" presStyleLbl="revTx" presStyleIdx="2" presStyleCnt="8"/>
      <dgm:spPr/>
    </dgm:pt>
    <dgm:pt modelId="{6D7B9C93-AB00-4A7A-8BD0-20E2268AE5BF}" type="pres">
      <dgm:prSet presAssocID="{74369834-40FC-45B6-81FA-CDFC7B6F987F}" presName="vert1" presStyleCnt="0"/>
      <dgm:spPr/>
    </dgm:pt>
    <dgm:pt modelId="{FEBA078E-C982-470C-9DC2-A73A83C4EB3F}" type="pres">
      <dgm:prSet presAssocID="{656D524B-72AB-448B-A566-B7A01A6E43F7}" presName="thickLine" presStyleLbl="alignNode1" presStyleIdx="3" presStyleCnt="8"/>
      <dgm:spPr/>
    </dgm:pt>
    <dgm:pt modelId="{4EDCE115-65BA-42B3-A18F-F87D7E19AF4C}" type="pres">
      <dgm:prSet presAssocID="{656D524B-72AB-448B-A566-B7A01A6E43F7}" presName="horz1" presStyleCnt="0"/>
      <dgm:spPr/>
    </dgm:pt>
    <dgm:pt modelId="{9EB000B4-AC1B-424A-9B39-5ED72D74CBC3}" type="pres">
      <dgm:prSet presAssocID="{656D524B-72AB-448B-A566-B7A01A6E43F7}" presName="tx1" presStyleLbl="revTx" presStyleIdx="3" presStyleCnt="8"/>
      <dgm:spPr/>
    </dgm:pt>
    <dgm:pt modelId="{B265FF47-D3F2-4A13-B192-17EC894A49EE}" type="pres">
      <dgm:prSet presAssocID="{656D524B-72AB-448B-A566-B7A01A6E43F7}" presName="vert1" presStyleCnt="0"/>
      <dgm:spPr/>
    </dgm:pt>
    <dgm:pt modelId="{CD148CE0-7872-494E-9177-0D12FC75895A}" type="pres">
      <dgm:prSet presAssocID="{DEFB8C7D-55B6-4C71-89DB-2DA404152543}" presName="thickLine" presStyleLbl="alignNode1" presStyleIdx="4" presStyleCnt="8"/>
      <dgm:spPr/>
    </dgm:pt>
    <dgm:pt modelId="{00BD9F4C-D2AB-4147-99B2-827F3125A815}" type="pres">
      <dgm:prSet presAssocID="{DEFB8C7D-55B6-4C71-89DB-2DA404152543}" presName="horz1" presStyleCnt="0"/>
      <dgm:spPr/>
    </dgm:pt>
    <dgm:pt modelId="{110D0390-EC0F-4B94-A316-9DAADCB24E84}" type="pres">
      <dgm:prSet presAssocID="{DEFB8C7D-55B6-4C71-89DB-2DA404152543}" presName="tx1" presStyleLbl="revTx" presStyleIdx="4" presStyleCnt="8"/>
      <dgm:spPr/>
    </dgm:pt>
    <dgm:pt modelId="{278CFC6E-E1AC-47D5-B73E-00DDB4A53670}" type="pres">
      <dgm:prSet presAssocID="{DEFB8C7D-55B6-4C71-89DB-2DA404152543}" presName="vert1" presStyleCnt="0"/>
      <dgm:spPr/>
    </dgm:pt>
    <dgm:pt modelId="{14BA44E4-B9A9-4F9E-AF25-04F75A50A484}" type="pres">
      <dgm:prSet presAssocID="{B13506EB-22D9-4476-8ED6-D44415DA73FD}" presName="thickLine" presStyleLbl="alignNode1" presStyleIdx="5" presStyleCnt="8"/>
      <dgm:spPr/>
    </dgm:pt>
    <dgm:pt modelId="{8DD643C3-6ECA-4E7B-938C-591CF6E3FEC0}" type="pres">
      <dgm:prSet presAssocID="{B13506EB-22D9-4476-8ED6-D44415DA73FD}" presName="horz1" presStyleCnt="0"/>
      <dgm:spPr/>
    </dgm:pt>
    <dgm:pt modelId="{03486E7B-967D-421C-81AD-4B542DFA11F7}" type="pres">
      <dgm:prSet presAssocID="{B13506EB-22D9-4476-8ED6-D44415DA73FD}" presName="tx1" presStyleLbl="revTx" presStyleIdx="5" presStyleCnt="8"/>
      <dgm:spPr/>
    </dgm:pt>
    <dgm:pt modelId="{4A957B37-61BF-4135-AD10-F56BA2C0C9FC}" type="pres">
      <dgm:prSet presAssocID="{B13506EB-22D9-4476-8ED6-D44415DA73FD}" presName="vert1" presStyleCnt="0"/>
      <dgm:spPr/>
    </dgm:pt>
    <dgm:pt modelId="{89BFFFDE-4664-491D-865B-E2021D3B4534}" type="pres">
      <dgm:prSet presAssocID="{77EDFD80-543F-4789-AE56-70699E2378F3}" presName="thickLine" presStyleLbl="alignNode1" presStyleIdx="6" presStyleCnt="8"/>
      <dgm:spPr/>
    </dgm:pt>
    <dgm:pt modelId="{AEBD1046-5736-4E7D-9FA8-89413EBB4895}" type="pres">
      <dgm:prSet presAssocID="{77EDFD80-543F-4789-AE56-70699E2378F3}" presName="horz1" presStyleCnt="0"/>
      <dgm:spPr/>
    </dgm:pt>
    <dgm:pt modelId="{3E43F06C-A671-43FF-A075-9A7F60753030}" type="pres">
      <dgm:prSet presAssocID="{77EDFD80-543F-4789-AE56-70699E2378F3}" presName="tx1" presStyleLbl="revTx" presStyleIdx="6" presStyleCnt="8"/>
      <dgm:spPr/>
    </dgm:pt>
    <dgm:pt modelId="{6E41448E-6505-4225-895A-5FE0555C2665}" type="pres">
      <dgm:prSet presAssocID="{77EDFD80-543F-4789-AE56-70699E2378F3}" presName="vert1" presStyleCnt="0"/>
      <dgm:spPr/>
    </dgm:pt>
    <dgm:pt modelId="{2781B595-3F31-4C42-9ACF-C121ACC5A4AB}" type="pres">
      <dgm:prSet presAssocID="{171E9A99-A629-42C9-B8FE-F73D10201D67}" presName="thickLine" presStyleLbl="alignNode1" presStyleIdx="7" presStyleCnt="8"/>
      <dgm:spPr/>
    </dgm:pt>
    <dgm:pt modelId="{2DA972E7-00B4-4FC7-A4D9-7D306B761263}" type="pres">
      <dgm:prSet presAssocID="{171E9A99-A629-42C9-B8FE-F73D10201D67}" presName="horz1" presStyleCnt="0"/>
      <dgm:spPr/>
    </dgm:pt>
    <dgm:pt modelId="{875322E9-6176-4499-ACE6-0FBB5F4EAD47}" type="pres">
      <dgm:prSet presAssocID="{171E9A99-A629-42C9-B8FE-F73D10201D67}" presName="tx1" presStyleLbl="revTx" presStyleIdx="7" presStyleCnt="8"/>
      <dgm:spPr/>
    </dgm:pt>
    <dgm:pt modelId="{86957054-7489-44DF-9BC0-63AFB5767CB6}" type="pres">
      <dgm:prSet presAssocID="{171E9A99-A629-42C9-B8FE-F73D10201D67}" presName="vert1" presStyleCnt="0"/>
      <dgm:spPr/>
    </dgm:pt>
  </dgm:ptLst>
  <dgm:cxnLst>
    <dgm:cxn modelId="{0F4A8112-D478-49CC-B955-23040D20A80D}" type="presOf" srcId="{200D09C1-BAC3-4F7C-976C-8BD3B45AFF3F}" destId="{812B6CBE-7783-4CD7-ACC3-3E7F519C5E8A}" srcOrd="0" destOrd="0" presId="urn:microsoft.com/office/officeart/2008/layout/LinedList"/>
    <dgm:cxn modelId="{24EDB638-9DDD-49C2-9A9D-D929EA2C5A7C}" type="presOf" srcId="{B13506EB-22D9-4476-8ED6-D44415DA73FD}" destId="{03486E7B-967D-421C-81AD-4B542DFA11F7}" srcOrd="0" destOrd="0" presId="urn:microsoft.com/office/officeart/2008/layout/LinedList"/>
    <dgm:cxn modelId="{3A660A5C-9B8C-4E0D-89D0-FE327BD6D339}" srcId="{200D09C1-BAC3-4F7C-976C-8BD3B45AFF3F}" destId="{171E9A99-A629-42C9-B8FE-F73D10201D67}" srcOrd="7" destOrd="0" parTransId="{E8B0DA7B-5F03-4CBF-8A9D-2DA6B151BC52}" sibTransId="{9CC01333-90DF-40E6-8453-FD91C2FB089B}"/>
    <dgm:cxn modelId="{73BE464B-F370-4C67-A6B7-61D1E3E74F10}" srcId="{200D09C1-BAC3-4F7C-976C-8BD3B45AFF3F}" destId="{77EDFD80-543F-4789-AE56-70699E2378F3}" srcOrd="6" destOrd="0" parTransId="{C536335B-54AD-4F3D-A1A6-754B185C0629}" sibTransId="{CFF1118C-1F2A-4959-8E8F-F5FD8FD4CC57}"/>
    <dgm:cxn modelId="{C126B84E-0646-4336-98B3-05C864004C21}" srcId="{200D09C1-BAC3-4F7C-976C-8BD3B45AFF3F}" destId="{9764E525-1B9A-49A9-99BA-1648C9585EF2}" srcOrd="0" destOrd="0" parTransId="{BB3CDEA2-C0BE-4EED-BBA6-1653078F2501}" sibTransId="{B35CDAFE-460F-40B7-8F07-F776AAB9A018}"/>
    <dgm:cxn modelId="{2B4D7E4F-4DA8-4048-96E0-3C61AB01F052}" type="presOf" srcId="{70C50A17-1A83-4E05-861D-797E9D4068E0}" destId="{8BDE3CE3-A18E-4864-8850-88F01155AFD6}" srcOrd="0" destOrd="0" presId="urn:microsoft.com/office/officeart/2008/layout/LinedList"/>
    <dgm:cxn modelId="{09781656-4348-4AFB-98D2-D078D7955447}" type="presOf" srcId="{656D524B-72AB-448B-A566-B7A01A6E43F7}" destId="{9EB000B4-AC1B-424A-9B39-5ED72D74CBC3}" srcOrd="0" destOrd="0" presId="urn:microsoft.com/office/officeart/2008/layout/LinedList"/>
    <dgm:cxn modelId="{C619A1A9-0E4E-439A-9F08-FC40606BB967}" srcId="{200D09C1-BAC3-4F7C-976C-8BD3B45AFF3F}" destId="{74369834-40FC-45B6-81FA-CDFC7B6F987F}" srcOrd="2" destOrd="0" parTransId="{7A965359-97E7-4EE3-B978-C4F3F6004CF5}" sibTransId="{96F2FE68-BF1B-47DA-B061-1DF86D62AA96}"/>
    <dgm:cxn modelId="{C07F80CE-4468-47F5-92C8-F2A1477F25D9}" type="presOf" srcId="{74369834-40FC-45B6-81FA-CDFC7B6F987F}" destId="{7E7109B4-F6A6-4FF3-9931-E4E197A920E6}" srcOrd="0" destOrd="0" presId="urn:microsoft.com/office/officeart/2008/layout/LinedList"/>
    <dgm:cxn modelId="{DD2FB4CE-5073-42EE-BBC1-B2F499565204}" srcId="{200D09C1-BAC3-4F7C-976C-8BD3B45AFF3F}" destId="{656D524B-72AB-448B-A566-B7A01A6E43F7}" srcOrd="3" destOrd="0" parTransId="{CD6205C9-95C6-4549-863E-F0378099909B}" sibTransId="{6EC267A1-F4EB-4A0A-8D5B-87583C61B42D}"/>
    <dgm:cxn modelId="{CC902ECF-5F12-42F5-9C4B-D966590534D2}" srcId="{200D09C1-BAC3-4F7C-976C-8BD3B45AFF3F}" destId="{70C50A17-1A83-4E05-861D-797E9D4068E0}" srcOrd="1" destOrd="0" parTransId="{64363F92-012A-4830-95F3-651FEC10CED8}" sibTransId="{ACDA73BB-9A99-464C-BD25-D4217673363B}"/>
    <dgm:cxn modelId="{287EC5E4-375E-4079-83F0-706CF1DD85D4}" srcId="{200D09C1-BAC3-4F7C-976C-8BD3B45AFF3F}" destId="{DEFB8C7D-55B6-4C71-89DB-2DA404152543}" srcOrd="4" destOrd="0" parTransId="{B3CD6757-F5CC-4E09-9679-D03C742D7E70}" sibTransId="{C4C9F8AA-B1F1-4A35-9908-AC2D76B3A5AF}"/>
    <dgm:cxn modelId="{405EEFE8-198F-49B6-80EB-B6480B6A791E}" type="presOf" srcId="{171E9A99-A629-42C9-B8FE-F73D10201D67}" destId="{875322E9-6176-4499-ACE6-0FBB5F4EAD47}" srcOrd="0" destOrd="0" presId="urn:microsoft.com/office/officeart/2008/layout/LinedList"/>
    <dgm:cxn modelId="{91162CED-AA4A-4636-86D2-4798A9F7955D}" srcId="{200D09C1-BAC3-4F7C-976C-8BD3B45AFF3F}" destId="{B13506EB-22D9-4476-8ED6-D44415DA73FD}" srcOrd="5" destOrd="0" parTransId="{639AD202-B64C-4756-B896-2D957D7E3A21}" sibTransId="{68E21C42-AC3C-4203-8043-FEFE939EF636}"/>
    <dgm:cxn modelId="{D12F6EEE-029C-4E3A-A9F1-9D9D47FFE852}" type="presOf" srcId="{9764E525-1B9A-49A9-99BA-1648C9585EF2}" destId="{964601D3-1ED4-473D-B274-138B4EA210ED}" srcOrd="0" destOrd="0" presId="urn:microsoft.com/office/officeart/2008/layout/LinedList"/>
    <dgm:cxn modelId="{A4156EF4-473D-4D95-BD3E-46112F09FCF4}" type="presOf" srcId="{77EDFD80-543F-4789-AE56-70699E2378F3}" destId="{3E43F06C-A671-43FF-A075-9A7F60753030}" srcOrd="0" destOrd="0" presId="urn:microsoft.com/office/officeart/2008/layout/LinedList"/>
    <dgm:cxn modelId="{0E6385FF-019F-4FF9-BEB2-0B7CC118DB0B}" type="presOf" srcId="{DEFB8C7D-55B6-4C71-89DB-2DA404152543}" destId="{110D0390-EC0F-4B94-A316-9DAADCB24E84}" srcOrd="0" destOrd="0" presId="urn:microsoft.com/office/officeart/2008/layout/LinedList"/>
    <dgm:cxn modelId="{F2BDDF68-8B55-49E4-9EC8-60D6544F7EA3}" type="presParOf" srcId="{812B6CBE-7783-4CD7-ACC3-3E7F519C5E8A}" destId="{F08E5698-CC26-4BC9-819C-F10CA58BE70E}" srcOrd="0" destOrd="0" presId="urn:microsoft.com/office/officeart/2008/layout/LinedList"/>
    <dgm:cxn modelId="{21AD4D67-1596-4C44-B54F-B97C7C453182}" type="presParOf" srcId="{812B6CBE-7783-4CD7-ACC3-3E7F519C5E8A}" destId="{334CD5A5-9DC3-4018-B51F-309FBFFCF09A}" srcOrd="1" destOrd="0" presId="urn:microsoft.com/office/officeart/2008/layout/LinedList"/>
    <dgm:cxn modelId="{11E057E2-5106-4073-8EFE-7427E9317B2E}" type="presParOf" srcId="{334CD5A5-9DC3-4018-B51F-309FBFFCF09A}" destId="{964601D3-1ED4-473D-B274-138B4EA210ED}" srcOrd="0" destOrd="0" presId="urn:microsoft.com/office/officeart/2008/layout/LinedList"/>
    <dgm:cxn modelId="{6B22DCB4-1F3E-4B84-8784-2C541C78FCAB}" type="presParOf" srcId="{334CD5A5-9DC3-4018-B51F-309FBFFCF09A}" destId="{90CDCD9C-5206-4E2B-A021-46B4161D94C2}" srcOrd="1" destOrd="0" presId="urn:microsoft.com/office/officeart/2008/layout/LinedList"/>
    <dgm:cxn modelId="{E8D058D7-F058-4E3C-B049-8A401F8E240C}" type="presParOf" srcId="{812B6CBE-7783-4CD7-ACC3-3E7F519C5E8A}" destId="{91C4D4CB-ED18-4D89-9AA0-E4EB71FA1820}" srcOrd="2" destOrd="0" presId="urn:microsoft.com/office/officeart/2008/layout/LinedList"/>
    <dgm:cxn modelId="{CD585280-4842-481D-A331-7C7530C18D0C}" type="presParOf" srcId="{812B6CBE-7783-4CD7-ACC3-3E7F519C5E8A}" destId="{F2EECABB-4061-4F3C-979C-1AB78932E58A}" srcOrd="3" destOrd="0" presId="urn:microsoft.com/office/officeart/2008/layout/LinedList"/>
    <dgm:cxn modelId="{FB39892E-7F73-4A46-ACCD-7CD933F7ADB8}" type="presParOf" srcId="{F2EECABB-4061-4F3C-979C-1AB78932E58A}" destId="{8BDE3CE3-A18E-4864-8850-88F01155AFD6}" srcOrd="0" destOrd="0" presId="urn:microsoft.com/office/officeart/2008/layout/LinedList"/>
    <dgm:cxn modelId="{8729D530-CEF7-4495-985D-49A5045E76CF}" type="presParOf" srcId="{F2EECABB-4061-4F3C-979C-1AB78932E58A}" destId="{73DAC4C9-5118-49A2-B58C-5727526C9394}" srcOrd="1" destOrd="0" presId="urn:microsoft.com/office/officeart/2008/layout/LinedList"/>
    <dgm:cxn modelId="{D60CB16B-4853-416A-9672-65942E147A40}" type="presParOf" srcId="{812B6CBE-7783-4CD7-ACC3-3E7F519C5E8A}" destId="{9F11A16A-6908-4328-ADB8-57375843D81F}" srcOrd="4" destOrd="0" presId="urn:microsoft.com/office/officeart/2008/layout/LinedList"/>
    <dgm:cxn modelId="{8C1ABDF9-EE2B-49B8-9424-56B1E9EE93D5}" type="presParOf" srcId="{812B6CBE-7783-4CD7-ACC3-3E7F519C5E8A}" destId="{2CF4CA64-0860-4C44-BFEF-8D6B14A3D272}" srcOrd="5" destOrd="0" presId="urn:microsoft.com/office/officeart/2008/layout/LinedList"/>
    <dgm:cxn modelId="{87D91C17-8689-4B21-80A8-500F09E0E97C}" type="presParOf" srcId="{2CF4CA64-0860-4C44-BFEF-8D6B14A3D272}" destId="{7E7109B4-F6A6-4FF3-9931-E4E197A920E6}" srcOrd="0" destOrd="0" presId="urn:microsoft.com/office/officeart/2008/layout/LinedList"/>
    <dgm:cxn modelId="{61C3D50C-834E-4B42-9E71-5F3FCB5728AC}" type="presParOf" srcId="{2CF4CA64-0860-4C44-BFEF-8D6B14A3D272}" destId="{6D7B9C93-AB00-4A7A-8BD0-20E2268AE5BF}" srcOrd="1" destOrd="0" presId="urn:microsoft.com/office/officeart/2008/layout/LinedList"/>
    <dgm:cxn modelId="{0D3F1B72-FAFB-4B0D-879D-0674BF7DFCA7}" type="presParOf" srcId="{812B6CBE-7783-4CD7-ACC3-3E7F519C5E8A}" destId="{FEBA078E-C982-470C-9DC2-A73A83C4EB3F}" srcOrd="6" destOrd="0" presId="urn:microsoft.com/office/officeart/2008/layout/LinedList"/>
    <dgm:cxn modelId="{89E5B45C-9F0F-492F-9CA3-F1E4652346FB}" type="presParOf" srcId="{812B6CBE-7783-4CD7-ACC3-3E7F519C5E8A}" destId="{4EDCE115-65BA-42B3-A18F-F87D7E19AF4C}" srcOrd="7" destOrd="0" presId="urn:microsoft.com/office/officeart/2008/layout/LinedList"/>
    <dgm:cxn modelId="{C9D47BAF-28A9-4774-9631-54A75CC5658E}" type="presParOf" srcId="{4EDCE115-65BA-42B3-A18F-F87D7E19AF4C}" destId="{9EB000B4-AC1B-424A-9B39-5ED72D74CBC3}" srcOrd="0" destOrd="0" presId="urn:microsoft.com/office/officeart/2008/layout/LinedList"/>
    <dgm:cxn modelId="{42C417AE-A851-4E4C-BD81-4D7783C0B6A5}" type="presParOf" srcId="{4EDCE115-65BA-42B3-A18F-F87D7E19AF4C}" destId="{B265FF47-D3F2-4A13-B192-17EC894A49EE}" srcOrd="1" destOrd="0" presId="urn:microsoft.com/office/officeart/2008/layout/LinedList"/>
    <dgm:cxn modelId="{1F29755F-5991-49BC-A582-955E98136E68}" type="presParOf" srcId="{812B6CBE-7783-4CD7-ACC3-3E7F519C5E8A}" destId="{CD148CE0-7872-494E-9177-0D12FC75895A}" srcOrd="8" destOrd="0" presId="urn:microsoft.com/office/officeart/2008/layout/LinedList"/>
    <dgm:cxn modelId="{2621E738-F8C5-435E-A9F2-05234098BA78}" type="presParOf" srcId="{812B6CBE-7783-4CD7-ACC3-3E7F519C5E8A}" destId="{00BD9F4C-D2AB-4147-99B2-827F3125A815}" srcOrd="9" destOrd="0" presId="urn:microsoft.com/office/officeart/2008/layout/LinedList"/>
    <dgm:cxn modelId="{DC7B1D5C-2A5B-495A-A2CB-64AAC45422A3}" type="presParOf" srcId="{00BD9F4C-D2AB-4147-99B2-827F3125A815}" destId="{110D0390-EC0F-4B94-A316-9DAADCB24E84}" srcOrd="0" destOrd="0" presId="urn:microsoft.com/office/officeart/2008/layout/LinedList"/>
    <dgm:cxn modelId="{E7D1C40A-EE01-4F34-870F-4E4D28FCD04D}" type="presParOf" srcId="{00BD9F4C-D2AB-4147-99B2-827F3125A815}" destId="{278CFC6E-E1AC-47D5-B73E-00DDB4A53670}" srcOrd="1" destOrd="0" presId="urn:microsoft.com/office/officeart/2008/layout/LinedList"/>
    <dgm:cxn modelId="{ABF2C622-EE1A-4240-A2DD-862C222391D9}" type="presParOf" srcId="{812B6CBE-7783-4CD7-ACC3-3E7F519C5E8A}" destId="{14BA44E4-B9A9-4F9E-AF25-04F75A50A484}" srcOrd="10" destOrd="0" presId="urn:microsoft.com/office/officeart/2008/layout/LinedList"/>
    <dgm:cxn modelId="{104BE43B-AE7F-4FEC-A885-CCFA292C970E}" type="presParOf" srcId="{812B6CBE-7783-4CD7-ACC3-3E7F519C5E8A}" destId="{8DD643C3-6ECA-4E7B-938C-591CF6E3FEC0}" srcOrd="11" destOrd="0" presId="urn:microsoft.com/office/officeart/2008/layout/LinedList"/>
    <dgm:cxn modelId="{B737CD54-3ECE-405C-90C6-66545D36D237}" type="presParOf" srcId="{8DD643C3-6ECA-4E7B-938C-591CF6E3FEC0}" destId="{03486E7B-967D-421C-81AD-4B542DFA11F7}" srcOrd="0" destOrd="0" presId="urn:microsoft.com/office/officeart/2008/layout/LinedList"/>
    <dgm:cxn modelId="{31B84633-CDA8-4A5D-AF99-DE1240E87239}" type="presParOf" srcId="{8DD643C3-6ECA-4E7B-938C-591CF6E3FEC0}" destId="{4A957B37-61BF-4135-AD10-F56BA2C0C9FC}" srcOrd="1" destOrd="0" presId="urn:microsoft.com/office/officeart/2008/layout/LinedList"/>
    <dgm:cxn modelId="{EBB21762-EE30-4C6B-AB06-0A62D77CD4CE}" type="presParOf" srcId="{812B6CBE-7783-4CD7-ACC3-3E7F519C5E8A}" destId="{89BFFFDE-4664-491D-865B-E2021D3B4534}" srcOrd="12" destOrd="0" presId="urn:microsoft.com/office/officeart/2008/layout/LinedList"/>
    <dgm:cxn modelId="{D2D0C11B-FDA3-44DE-BDE1-6F031B3F4FF9}" type="presParOf" srcId="{812B6CBE-7783-4CD7-ACC3-3E7F519C5E8A}" destId="{AEBD1046-5736-4E7D-9FA8-89413EBB4895}" srcOrd="13" destOrd="0" presId="urn:microsoft.com/office/officeart/2008/layout/LinedList"/>
    <dgm:cxn modelId="{75555AAA-F514-4D00-A5C5-CEA97C75BFB0}" type="presParOf" srcId="{AEBD1046-5736-4E7D-9FA8-89413EBB4895}" destId="{3E43F06C-A671-43FF-A075-9A7F60753030}" srcOrd="0" destOrd="0" presId="urn:microsoft.com/office/officeart/2008/layout/LinedList"/>
    <dgm:cxn modelId="{4808F42E-FB5C-4E87-81A7-44593EDBF9A1}" type="presParOf" srcId="{AEBD1046-5736-4E7D-9FA8-89413EBB4895}" destId="{6E41448E-6505-4225-895A-5FE0555C2665}" srcOrd="1" destOrd="0" presId="urn:microsoft.com/office/officeart/2008/layout/LinedList"/>
    <dgm:cxn modelId="{D3A8420C-E138-45FE-B994-654B67572587}" type="presParOf" srcId="{812B6CBE-7783-4CD7-ACC3-3E7F519C5E8A}" destId="{2781B595-3F31-4C42-9ACF-C121ACC5A4AB}" srcOrd="14" destOrd="0" presId="urn:microsoft.com/office/officeart/2008/layout/LinedList"/>
    <dgm:cxn modelId="{74A7D0FC-91D7-4422-B266-EDA2440AA7C4}" type="presParOf" srcId="{812B6CBE-7783-4CD7-ACC3-3E7F519C5E8A}" destId="{2DA972E7-00B4-4FC7-A4D9-7D306B761263}" srcOrd="15" destOrd="0" presId="urn:microsoft.com/office/officeart/2008/layout/LinedList"/>
    <dgm:cxn modelId="{F013686D-DCBC-4B6B-BD35-D604FC9655B2}" type="presParOf" srcId="{2DA972E7-00B4-4FC7-A4D9-7D306B761263}" destId="{875322E9-6176-4499-ACE6-0FBB5F4EAD47}" srcOrd="0" destOrd="0" presId="urn:microsoft.com/office/officeart/2008/layout/LinedList"/>
    <dgm:cxn modelId="{0EAAE56F-56FD-4694-82C5-57CC725A1570}" type="presParOf" srcId="{2DA972E7-00B4-4FC7-A4D9-7D306B761263}" destId="{86957054-7489-44DF-9BC0-63AFB5767CB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42FAC03-0D15-44C8-AA9A-0270E3024A7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CADEA69-ED55-4F8A-8959-AFD6A2E87A6E}">
      <dgm:prSet/>
      <dgm:spPr/>
      <dgm:t>
        <a:bodyPr/>
        <a:lstStyle/>
        <a:p>
          <a:r>
            <a:rPr lang="en-GB"/>
            <a:t>Most frequently used include:</a:t>
          </a:r>
          <a:endParaRPr lang="en-US"/>
        </a:p>
      </dgm:t>
    </dgm:pt>
    <dgm:pt modelId="{6AACBE7B-FF9E-4A06-AB15-70AF57EE7406}" type="parTrans" cxnId="{EDA27EE8-77A4-4AD3-A3C9-445075428416}">
      <dgm:prSet/>
      <dgm:spPr/>
      <dgm:t>
        <a:bodyPr/>
        <a:lstStyle/>
        <a:p>
          <a:endParaRPr lang="en-US"/>
        </a:p>
      </dgm:t>
    </dgm:pt>
    <dgm:pt modelId="{A2032DA1-EBDC-40B0-B83B-74AAAA7E517D}" type="sibTrans" cxnId="{EDA27EE8-77A4-4AD3-A3C9-445075428416}">
      <dgm:prSet/>
      <dgm:spPr/>
      <dgm:t>
        <a:bodyPr/>
        <a:lstStyle/>
        <a:p>
          <a:endParaRPr lang="en-US"/>
        </a:p>
      </dgm:t>
    </dgm:pt>
    <dgm:pt modelId="{36DB355E-FAFA-42E1-A477-3277F876BB1B}">
      <dgm:prSet/>
      <dgm:spPr/>
      <dgm:t>
        <a:bodyPr/>
        <a:lstStyle/>
        <a:p>
          <a:r>
            <a:rPr lang="en-GB"/>
            <a:t>Observation/participant observation </a:t>
          </a:r>
          <a:endParaRPr lang="en-US"/>
        </a:p>
      </dgm:t>
    </dgm:pt>
    <dgm:pt modelId="{4EB07A36-814E-4A14-8B13-4F1665D3FC5A}" type="parTrans" cxnId="{B409D613-89CE-43A4-8DC0-901AEEF99056}">
      <dgm:prSet/>
      <dgm:spPr/>
      <dgm:t>
        <a:bodyPr/>
        <a:lstStyle/>
        <a:p>
          <a:endParaRPr lang="en-US"/>
        </a:p>
      </dgm:t>
    </dgm:pt>
    <dgm:pt modelId="{8B521BE3-B4B5-4ED5-B06D-36E5C9B08403}" type="sibTrans" cxnId="{B409D613-89CE-43A4-8DC0-901AEEF99056}">
      <dgm:prSet/>
      <dgm:spPr/>
      <dgm:t>
        <a:bodyPr/>
        <a:lstStyle/>
        <a:p>
          <a:endParaRPr lang="en-US"/>
        </a:p>
      </dgm:t>
    </dgm:pt>
    <dgm:pt modelId="{AAE85A07-4B2D-4527-9C39-EB0338ADCB82}">
      <dgm:prSet/>
      <dgm:spPr/>
      <dgm:t>
        <a:bodyPr/>
        <a:lstStyle/>
        <a:p>
          <a:r>
            <a:rPr lang="en-GB"/>
            <a:t>Surveys</a:t>
          </a:r>
          <a:endParaRPr lang="en-US"/>
        </a:p>
      </dgm:t>
    </dgm:pt>
    <dgm:pt modelId="{6E867ADF-EC3C-4F3C-9748-01130B8FAF57}" type="parTrans" cxnId="{BC3C196B-17E2-4EE9-84D9-C66DC6D6BE72}">
      <dgm:prSet/>
      <dgm:spPr/>
      <dgm:t>
        <a:bodyPr/>
        <a:lstStyle/>
        <a:p>
          <a:endParaRPr lang="en-US"/>
        </a:p>
      </dgm:t>
    </dgm:pt>
    <dgm:pt modelId="{B1AA38A5-EB94-4024-9488-6A5EFA90C596}" type="sibTrans" cxnId="{BC3C196B-17E2-4EE9-84D9-C66DC6D6BE72}">
      <dgm:prSet/>
      <dgm:spPr/>
      <dgm:t>
        <a:bodyPr/>
        <a:lstStyle/>
        <a:p>
          <a:endParaRPr lang="en-US"/>
        </a:p>
      </dgm:t>
    </dgm:pt>
    <dgm:pt modelId="{7567FEFD-0BF6-45E0-AC4A-B8C93704CD6E}">
      <dgm:prSet/>
      <dgm:spPr/>
      <dgm:t>
        <a:bodyPr/>
        <a:lstStyle/>
        <a:p>
          <a:r>
            <a:rPr lang="en-GB"/>
            <a:t>Interviews </a:t>
          </a:r>
          <a:endParaRPr lang="en-US"/>
        </a:p>
      </dgm:t>
    </dgm:pt>
    <dgm:pt modelId="{298D7255-A51C-4DAA-9406-47E22A4AE676}" type="parTrans" cxnId="{095C3D7A-B435-49F5-82D7-100330E325D9}">
      <dgm:prSet/>
      <dgm:spPr/>
      <dgm:t>
        <a:bodyPr/>
        <a:lstStyle/>
        <a:p>
          <a:endParaRPr lang="en-US"/>
        </a:p>
      </dgm:t>
    </dgm:pt>
    <dgm:pt modelId="{C80B102C-9A13-4AD1-B9C1-002ADBFBC4ED}" type="sibTrans" cxnId="{095C3D7A-B435-49F5-82D7-100330E325D9}">
      <dgm:prSet/>
      <dgm:spPr/>
      <dgm:t>
        <a:bodyPr/>
        <a:lstStyle/>
        <a:p>
          <a:endParaRPr lang="en-US"/>
        </a:p>
      </dgm:t>
    </dgm:pt>
    <dgm:pt modelId="{0FEC3242-7143-404E-9953-555BE9C4D578}">
      <dgm:prSet/>
      <dgm:spPr/>
      <dgm:t>
        <a:bodyPr/>
        <a:lstStyle/>
        <a:p>
          <a:r>
            <a:rPr lang="en-GB"/>
            <a:t>Focus groups </a:t>
          </a:r>
          <a:endParaRPr lang="en-US"/>
        </a:p>
      </dgm:t>
    </dgm:pt>
    <dgm:pt modelId="{D4CFBF39-96AF-43A2-B031-7E78132AC668}" type="parTrans" cxnId="{B6606838-A86C-4E3F-A0A5-37547D62E930}">
      <dgm:prSet/>
      <dgm:spPr/>
      <dgm:t>
        <a:bodyPr/>
        <a:lstStyle/>
        <a:p>
          <a:endParaRPr lang="en-US"/>
        </a:p>
      </dgm:t>
    </dgm:pt>
    <dgm:pt modelId="{68386D31-18AD-4DB9-A5FC-0969BF187BB7}" type="sibTrans" cxnId="{B6606838-A86C-4E3F-A0A5-37547D62E930}">
      <dgm:prSet/>
      <dgm:spPr/>
      <dgm:t>
        <a:bodyPr/>
        <a:lstStyle/>
        <a:p>
          <a:endParaRPr lang="en-US"/>
        </a:p>
      </dgm:t>
    </dgm:pt>
    <dgm:pt modelId="{D5D84156-C91C-41D3-9FA6-2AFB61FF8332}">
      <dgm:prSet/>
      <dgm:spPr/>
      <dgm:t>
        <a:bodyPr/>
        <a:lstStyle/>
        <a:p>
          <a:r>
            <a:rPr lang="en-GB"/>
            <a:t>Experiments </a:t>
          </a:r>
          <a:endParaRPr lang="en-US"/>
        </a:p>
      </dgm:t>
    </dgm:pt>
    <dgm:pt modelId="{FBB63971-3F41-45DC-A6F4-C559262ECD14}" type="parTrans" cxnId="{1021F849-0C4E-42B3-9081-73005E528460}">
      <dgm:prSet/>
      <dgm:spPr/>
      <dgm:t>
        <a:bodyPr/>
        <a:lstStyle/>
        <a:p>
          <a:endParaRPr lang="en-US"/>
        </a:p>
      </dgm:t>
    </dgm:pt>
    <dgm:pt modelId="{5C218F8B-466A-43FA-8AFD-FC28276D3C9A}" type="sibTrans" cxnId="{1021F849-0C4E-42B3-9081-73005E528460}">
      <dgm:prSet/>
      <dgm:spPr/>
      <dgm:t>
        <a:bodyPr/>
        <a:lstStyle/>
        <a:p>
          <a:endParaRPr lang="en-US"/>
        </a:p>
      </dgm:t>
    </dgm:pt>
    <dgm:pt modelId="{1EB83ABE-AC82-4ACB-A902-EE76192D61DD}">
      <dgm:prSet/>
      <dgm:spPr/>
      <dgm:t>
        <a:bodyPr/>
        <a:lstStyle/>
        <a:p>
          <a:r>
            <a:rPr lang="en-GB"/>
            <a:t>Secondary data analysis </a:t>
          </a:r>
          <a:endParaRPr lang="en-US"/>
        </a:p>
      </dgm:t>
    </dgm:pt>
    <dgm:pt modelId="{736A5DF9-C2FD-4A57-B72A-A9E0A4268DA4}" type="parTrans" cxnId="{5BB63335-F680-4923-B47C-6DA93C420DCB}">
      <dgm:prSet/>
      <dgm:spPr/>
      <dgm:t>
        <a:bodyPr/>
        <a:lstStyle/>
        <a:p>
          <a:endParaRPr lang="en-US"/>
        </a:p>
      </dgm:t>
    </dgm:pt>
    <dgm:pt modelId="{696B9EF9-FF39-40B4-BB8F-185039920CE1}" type="sibTrans" cxnId="{5BB63335-F680-4923-B47C-6DA93C420DCB}">
      <dgm:prSet/>
      <dgm:spPr/>
      <dgm:t>
        <a:bodyPr/>
        <a:lstStyle/>
        <a:p>
          <a:endParaRPr lang="en-US"/>
        </a:p>
      </dgm:t>
    </dgm:pt>
    <dgm:pt modelId="{6144A18F-D965-4916-9E58-F12A399E7264}">
      <dgm:prSet/>
      <dgm:spPr/>
      <dgm:t>
        <a:bodyPr/>
        <a:lstStyle/>
        <a:p>
          <a:r>
            <a:rPr lang="en-GB"/>
            <a:t>Mixed methods </a:t>
          </a:r>
          <a:endParaRPr lang="en-US"/>
        </a:p>
      </dgm:t>
    </dgm:pt>
    <dgm:pt modelId="{30971495-5DDB-4FC5-AE29-525CA50F846F}" type="parTrans" cxnId="{9772EFC5-F43C-4CBD-9366-AD9AD5637BE0}">
      <dgm:prSet/>
      <dgm:spPr/>
      <dgm:t>
        <a:bodyPr/>
        <a:lstStyle/>
        <a:p>
          <a:endParaRPr lang="en-US"/>
        </a:p>
      </dgm:t>
    </dgm:pt>
    <dgm:pt modelId="{6DCD2D84-C1BC-4A0F-9527-BEAAB388918B}" type="sibTrans" cxnId="{9772EFC5-F43C-4CBD-9366-AD9AD5637BE0}">
      <dgm:prSet/>
      <dgm:spPr/>
      <dgm:t>
        <a:bodyPr/>
        <a:lstStyle/>
        <a:p>
          <a:endParaRPr lang="en-US"/>
        </a:p>
      </dgm:t>
    </dgm:pt>
    <dgm:pt modelId="{9F1745E9-CA0C-4A57-8918-AB6FA8A11EFD}" type="pres">
      <dgm:prSet presAssocID="{042FAC03-0D15-44C8-AA9A-0270E3024A79}" presName="vert0" presStyleCnt="0">
        <dgm:presLayoutVars>
          <dgm:dir/>
          <dgm:animOne val="branch"/>
          <dgm:animLvl val="lvl"/>
        </dgm:presLayoutVars>
      </dgm:prSet>
      <dgm:spPr/>
    </dgm:pt>
    <dgm:pt modelId="{3363C813-4C93-43A1-AFD7-F0B72E2070B8}" type="pres">
      <dgm:prSet presAssocID="{9CADEA69-ED55-4F8A-8959-AFD6A2E87A6E}" presName="thickLine" presStyleLbl="alignNode1" presStyleIdx="0" presStyleCnt="1"/>
      <dgm:spPr/>
    </dgm:pt>
    <dgm:pt modelId="{A98B79BA-C05D-4CC5-BA55-6AE822E122A4}" type="pres">
      <dgm:prSet presAssocID="{9CADEA69-ED55-4F8A-8959-AFD6A2E87A6E}" presName="horz1" presStyleCnt="0"/>
      <dgm:spPr/>
    </dgm:pt>
    <dgm:pt modelId="{7E6DDD5E-CD6C-4EC6-B3D7-74643A3CF9B7}" type="pres">
      <dgm:prSet presAssocID="{9CADEA69-ED55-4F8A-8959-AFD6A2E87A6E}" presName="tx1" presStyleLbl="revTx" presStyleIdx="0" presStyleCnt="8"/>
      <dgm:spPr/>
    </dgm:pt>
    <dgm:pt modelId="{0FA3DBF7-EE21-4BAC-9A7F-A9B41B88482A}" type="pres">
      <dgm:prSet presAssocID="{9CADEA69-ED55-4F8A-8959-AFD6A2E87A6E}" presName="vert1" presStyleCnt="0"/>
      <dgm:spPr/>
    </dgm:pt>
    <dgm:pt modelId="{AA464080-D917-4C74-ACF1-685130F91494}" type="pres">
      <dgm:prSet presAssocID="{36DB355E-FAFA-42E1-A477-3277F876BB1B}" presName="vertSpace2a" presStyleCnt="0"/>
      <dgm:spPr/>
    </dgm:pt>
    <dgm:pt modelId="{E9983B2B-3F3D-407F-8510-370A5EC92F20}" type="pres">
      <dgm:prSet presAssocID="{36DB355E-FAFA-42E1-A477-3277F876BB1B}" presName="horz2" presStyleCnt="0"/>
      <dgm:spPr/>
    </dgm:pt>
    <dgm:pt modelId="{07DE0D9D-C5F6-4228-B828-503531C787C3}" type="pres">
      <dgm:prSet presAssocID="{36DB355E-FAFA-42E1-A477-3277F876BB1B}" presName="horzSpace2" presStyleCnt="0"/>
      <dgm:spPr/>
    </dgm:pt>
    <dgm:pt modelId="{FE97ED32-59DF-41A6-97A7-DE40985CF22A}" type="pres">
      <dgm:prSet presAssocID="{36DB355E-FAFA-42E1-A477-3277F876BB1B}" presName="tx2" presStyleLbl="revTx" presStyleIdx="1" presStyleCnt="8"/>
      <dgm:spPr/>
    </dgm:pt>
    <dgm:pt modelId="{3CB6E465-2241-43E8-BD65-D5797CC0ED4D}" type="pres">
      <dgm:prSet presAssocID="{36DB355E-FAFA-42E1-A477-3277F876BB1B}" presName="vert2" presStyleCnt="0"/>
      <dgm:spPr/>
    </dgm:pt>
    <dgm:pt modelId="{062A92CE-936A-4DA4-BFEE-758DA3D6AEDD}" type="pres">
      <dgm:prSet presAssocID="{36DB355E-FAFA-42E1-A477-3277F876BB1B}" presName="thinLine2b" presStyleLbl="callout" presStyleIdx="0" presStyleCnt="7"/>
      <dgm:spPr/>
    </dgm:pt>
    <dgm:pt modelId="{B4F5A086-D1EB-4843-8874-79416A203FBF}" type="pres">
      <dgm:prSet presAssocID="{36DB355E-FAFA-42E1-A477-3277F876BB1B}" presName="vertSpace2b" presStyleCnt="0"/>
      <dgm:spPr/>
    </dgm:pt>
    <dgm:pt modelId="{E0371911-A8E6-49AD-A0EE-429113576240}" type="pres">
      <dgm:prSet presAssocID="{AAE85A07-4B2D-4527-9C39-EB0338ADCB82}" presName="horz2" presStyleCnt="0"/>
      <dgm:spPr/>
    </dgm:pt>
    <dgm:pt modelId="{80295536-B621-4D74-9FF0-BCF3A5D95D48}" type="pres">
      <dgm:prSet presAssocID="{AAE85A07-4B2D-4527-9C39-EB0338ADCB82}" presName="horzSpace2" presStyleCnt="0"/>
      <dgm:spPr/>
    </dgm:pt>
    <dgm:pt modelId="{1CE7E610-2DAD-4F3F-BF16-A210220FC932}" type="pres">
      <dgm:prSet presAssocID="{AAE85A07-4B2D-4527-9C39-EB0338ADCB82}" presName="tx2" presStyleLbl="revTx" presStyleIdx="2" presStyleCnt="8"/>
      <dgm:spPr/>
    </dgm:pt>
    <dgm:pt modelId="{63878EA9-77AE-4337-81C1-D8B7920BAE70}" type="pres">
      <dgm:prSet presAssocID="{AAE85A07-4B2D-4527-9C39-EB0338ADCB82}" presName="vert2" presStyleCnt="0"/>
      <dgm:spPr/>
    </dgm:pt>
    <dgm:pt modelId="{AE324D27-5FB0-4A86-9F60-EE03DE21CC3C}" type="pres">
      <dgm:prSet presAssocID="{AAE85A07-4B2D-4527-9C39-EB0338ADCB82}" presName="thinLine2b" presStyleLbl="callout" presStyleIdx="1" presStyleCnt="7"/>
      <dgm:spPr/>
    </dgm:pt>
    <dgm:pt modelId="{844C815C-93BF-4B75-A36E-16C25A9E2B80}" type="pres">
      <dgm:prSet presAssocID="{AAE85A07-4B2D-4527-9C39-EB0338ADCB82}" presName="vertSpace2b" presStyleCnt="0"/>
      <dgm:spPr/>
    </dgm:pt>
    <dgm:pt modelId="{9AE2E589-4801-4537-B7B0-878840604C5D}" type="pres">
      <dgm:prSet presAssocID="{7567FEFD-0BF6-45E0-AC4A-B8C93704CD6E}" presName="horz2" presStyleCnt="0"/>
      <dgm:spPr/>
    </dgm:pt>
    <dgm:pt modelId="{968E423A-8D30-42DC-AEA4-550072B58CE3}" type="pres">
      <dgm:prSet presAssocID="{7567FEFD-0BF6-45E0-AC4A-B8C93704CD6E}" presName="horzSpace2" presStyleCnt="0"/>
      <dgm:spPr/>
    </dgm:pt>
    <dgm:pt modelId="{E5E29963-4245-459D-9492-40ACF69EACD1}" type="pres">
      <dgm:prSet presAssocID="{7567FEFD-0BF6-45E0-AC4A-B8C93704CD6E}" presName="tx2" presStyleLbl="revTx" presStyleIdx="3" presStyleCnt="8"/>
      <dgm:spPr/>
    </dgm:pt>
    <dgm:pt modelId="{0E8256ED-FC28-4FA5-9DEE-1363CE71CEE9}" type="pres">
      <dgm:prSet presAssocID="{7567FEFD-0BF6-45E0-AC4A-B8C93704CD6E}" presName="vert2" presStyleCnt="0"/>
      <dgm:spPr/>
    </dgm:pt>
    <dgm:pt modelId="{B8EC3554-2279-40BA-B9DF-1B4ED9E0A781}" type="pres">
      <dgm:prSet presAssocID="{7567FEFD-0BF6-45E0-AC4A-B8C93704CD6E}" presName="thinLine2b" presStyleLbl="callout" presStyleIdx="2" presStyleCnt="7"/>
      <dgm:spPr/>
    </dgm:pt>
    <dgm:pt modelId="{62180378-4625-43F8-918A-20C1CE36034C}" type="pres">
      <dgm:prSet presAssocID="{7567FEFD-0BF6-45E0-AC4A-B8C93704CD6E}" presName="vertSpace2b" presStyleCnt="0"/>
      <dgm:spPr/>
    </dgm:pt>
    <dgm:pt modelId="{9D06B4FD-EE27-4570-A283-A68E614B01E4}" type="pres">
      <dgm:prSet presAssocID="{0FEC3242-7143-404E-9953-555BE9C4D578}" presName="horz2" presStyleCnt="0"/>
      <dgm:spPr/>
    </dgm:pt>
    <dgm:pt modelId="{4C8F88F1-978A-4214-8C9E-36C61DF1D1B7}" type="pres">
      <dgm:prSet presAssocID="{0FEC3242-7143-404E-9953-555BE9C4D578}" presName="horzSpace2" presStyleCnt="0"/>
      <dgm:spPr/>
    </dgm:pt>
    <dgm:pt modelId="{2483803D-11A8-4D49-A9C8-749818413F17}" type="pres">
      <dgm:prSet presAssocID="{0FEC3242-7143-404E-9953-555BE9C4D578}" presName="tx2" presStyleLbl="revTx" presStyleIdx="4" presStyleCnt="8"/>
      <dgm:spPr/>
    </dgm:pt>
    <dgm:pt modelId="{4CE6E78C-B4F6-42CB-A2A3-8478C02E97CF}" type="pres">
      <dgm:prSet presAssocID="{0FEC3242-7143-404E-9953-555BE9C4D578}" presName="vert2" presStyleCnt="0"/>
      <dgm:spPr/>
    </dgm:pt>
    <dgm:pt modelId="{8840F877-10B7-43D9-BF6A-A2191FBFE2A2}" type="pres">
      <dgm:prSet presAssocID="{0FEC3242-7143-404E-9953-555BE9C4D578}" presName="thinLine2b" presStyleLbl="callout" presStyleIdx="3" presStyleCnt="7"/>
      <dgm:spPr/>
    </dgm:pt>
    <dgm:pt modelId="{D6D5CB94-0D93-4D4E-9848-123ADC35E7E7}" type="pres">
      <dgm:prSet presAssocID="{0FEC3242-7143-404E-9953-555BE9C4D578}" presName="vertSpace2b" presStyleCnt="0"/>
      <dgm:spPr/>
    </dgm:pt>
    <dgm:pt modelId="{7C835048-6F3B-48F1-B628-D9F924897787}" type="pres">
      <dgm:prSet presAssocID="{D5D84156-C91C-41D3-9FA6-2AFB61FF8332}" presName="horz2" presStyleCnt="0"/>
      <dgm:spPr/>
    </dgm:pt>
    <dgm:pt modelId="{C8CE6277-20BC-47F9-934D-41672F52DC57}" type="pres">
      <dgm:prSet presAssocID="{D5D84156-C91C-41D3-9FA6-2AFB61FF8332}" presName="horzSpace2" presStyleCnt="0"/>
      <dgm:spPr/>
    </dgm:pt>
    <dgm:pt modelId="{DA7CAFE3-DC88-4237-9C55-63CF18D0779E}" type="pres">
      <dgm:prSet presAssocID="{D5D84156-C91C-41D3-9FA6-2AFB61FF8332}" presName="tx2" presStyleLbl="revTx" presStyleIdx="5" presStyleCnt="8"/>
      <dgm:spPr/>
    </dgm:pt>
    <dgm:pt modelId="{BB4F114E-AE40-4DFB-A9DA-020518DC86A5}" type="pres">
      <dgm:prSet presAssocID="{D5D84156-C91C-41D3-9FA6-2AFB61FF8332}" presName="vert2" presStyleCnt="0"/>
      <dgm:spPr/>
    </dgm:pt>
    <dgm:pt modelId="{EB49A1E0-A404-4A17-B633-C085B8399114}" type="pres">
      <dgm:prSet presAssocID="{D5D84156-C91C-41D3-9FA6-2AFB61FF8332}" presName="thinLine2b" presStyleLbl="callout" presStyleIdx="4" presStyleCnt="7"/>
      <dgm:spPr/>
    </dgm:pt>
    <dgm:pt modelId="{BB364021-2A3A-4DA6-B587-7C630F5E6583}" type="pres">
      <dgm:prSet presAssocID="{D5D84156-C91C-41D3-9FA6-2AFB61FF8332}" presName="vertSpace2b" presStyleCnt="0"/>
      <dgm:spPr/>
    </dgm:pt>
    <dgm:pt modelId="{300F2BE6-DF99-46C9-8868-D3EE458502CA}" type="pres">
      <dgm:prSet presAssocID="{1EB83ABE-AC82-4ACB-A902-EE76192D61DD}" presName="horz2" presStyleCnt="0"/>
      <dgm:spPr/>
    </dgm:pt>
    <dgm:pt modelId="{517E9D2A-1622-4D74-BBC8-3E60A96BF23A}" type="pres">
      <dgm:prSet presAssocID="{1EB83ABE-AC82-4ACB-A902-EE76192D61DD}" presName="horzSpace2" presStyleCnt="0"/>
      <dgm:spPr/>
    </dgm:pt>
    <dgm:pt modelId="{CF752AA1-94BB-49F6-B635-63C8E9599405}" type="pres">
      <dgm:prSet presAssocID="{1EB83ABE-AC82-4ACB-A902-EE76192D61DD}" presName="tx2" presStyleLbl="revTx" presStyleIdx="6" presStyleCnt="8"/>
      <dgm:spPr/>
    </dgm:pt>
    <dgm:pt modelId="{D3B3F5E4-19D2-463A-AC94-FA0F00D0D7D1}" type="pres">
      <dgm:prSet presAssocID="{1EB83ABE-AC82-4ACB-A902-EE76192D61DD}" presName="vert2" presStyleCnt="0"/>
      <dgm:spPr/>
    </dgm:pt>
    <dgm:pt modelId="{B0266623-0BFE-47E8-93EB-98395521FECF}" type="pres">
      <dgm:prSet presAssocID="{1EB83ABE-AC82-4ACB-A902-EE76192D61DD}" presName="thinLine2b" presStyleLbl="callout" presStyleIdx="5" presStyleCnt="7"/>
      <dgm:spPr/>
    </dgm:pt>
    <dgm:pt modelId="{EEEDE1D8-B371-4394-B71D-55E10D3730F1}" type="pres">
      <dgm:prSet presAssocID="{1EB83ABE-AC82-4ACB-A902-EE76192D61DD}" presName="vertSpace2b" presStyleCnt="0"/>
      <dgm:spPr/>
    </dgm:pt>
    <dgm:pt modelId="{6FF7CF80-2867-4064-9870-A5B0844DD106}" type="pres">
      <dgm:prSet presAssocID="{6144A18F-D965-4916-9E58-F12A399E7264}" presName="horz2" presStyleCnt="0"/>
      <dgm:spPr/>
    </dgm:pt>
    <dgm:pt modelId="{A3C44A24-40FB-4A42-85F3-50235B08A88B}" type="pres">
      <dgm:prSet presAssocID="{6144A18F-D965-4916-9E58-F12A399E7264}" presName="horzSpace2" presStyleCnt="0"/>
      <dgm:spPr/>
    </dgm:pt>
    <dgm:pt modelId="{B6430A14-B131-40B4-BD9F-ABAC62D8F52A}" type="pres">
      <dgm:prSet presAssocID="{6144A18F-D965-4916-9E58-F12A399E7264}" presName="tx2" presStyleLbl="revTx" presStyleIdx="7" presStyleCnt="8"/>
      <dgm:spPr/>
    </dgm:pt>
    <dgm:pt modelId="{AB6F3F3D-BCD6-4020-A55A-97DE325807C1}" type="pres">
      <dgm:prSet presAssocID="{6144A18F-D965-4916-9E58-F12A399E7264}" presName="vert2" presStyleCnt="0"/>
      <dgm:spPr/>
    </dgm:pt>
    <dgm:pt modelId="{95A6204E-80AF-4051-BDB4-009F847F92EB}" type="pres">
      <dgm:prSet presAssocID="{6144A18F-D965-4916-9E58-F12A399E7264}" presName="thinLine2b" presStyleLbl="callout" presStyleIdx="6" presStyleCnt="7"/>
      <dgm:spPr/>
    </dgm:pt>
    <dgm:pt modelId="{C3DEC1EE-CD46-40FF-9147-34F303FDA003}" type="pres">
      <dgm:prSet presAssocID="{6144A18F-D965-4916-9E58-F12A399E7264}" presName="vertSpace2b" presStyleCnt="0"/>
      <dgm:spPr/>
    </dgm:pt>
  </dgm:ptLst>
  <dgm:cxnLst>
    <dgm:cxn modelId="{30C35A11-4039-4E8C-8FC7-1F8B737969F2}" type="presOf" srcId="{7567FEFD-0BF6-45E0-AC4A-B8C93704CD6E}" destId="{E5E29963-4245-459D-9492-40ACF69EACD1}" srcOrd="0" destOrd="0" presId="urn:microsoft.com/office/officeart/2008/layout/LinedList"/>
    <dgm:cxn modelId="{B409D613-89CE-43A4-8DC0-901AEEF99056}" srcId="{9CADEA69-ED55-4F8A-8959-AFD6A2E87A6E}" destId="{36DB355E-FAFA-42E1-A477-3277F876BB1B}" srcOrd="0" destOrd="0" parTransId="{4EB07A36-814E-4A14-8B13-4F1665D3FC5A}" sibTransId="{8B521BE3-B4B5-4ED5-B06D-36E5C9B08403}"/>
    <dgm:cxn modelId="{A4EC261A-C5A4-44B5-BE82-DB3326CB653E}" type="presOf" srcId="{042FAC03-0D15-44C8-AA9A-0270E3024A79}" destId="{9F1745E9-CA0C-4A57-8918-AB6FA8A11EFD}" srcOrd="0" destOrd="0" presId="urn:microsoft.com/office/officeart/2008/layout/LinedList"/>
    <dgm:cxn modelId="{5C8E9622-D524-4471-B759-E0B9968371C9}" type="presOf" srcId="{9CADEA69-ED55-4F8A-8959-AFD6A2E87A6E}" destId="{7E6DDD5E-CD6C-4EC6-B3D7-74643A3CF9B7}" srcOrd="0" destOrd="0" presId="urn:microsoft.com/office/officeart/2008/layout/LinedList"/>
    <dgm:cxn modelId="{5BB63335-F680-4923-B47C-6DA93C420DCB}" srcId="{9CADEA69-ED55-4F8A-8959-AFD6A2E87A6E}" destId="{1EB83ABE-AC82-4ACB-A902-EE76192D61DD}" srcOrd="5" destOrd="0" parTransId="{736A5DF9-C2FD-4A57-B72A-A9E0A4268DA4}" sibTransId="{696B9EF9-FF39-40B4-BB8F-185039920CE1}"/>
    <dgm:cxn modelId="{B6606838-A86C-4E3F-A0A5-37547D62E930}" srcId="{9CADEA69-ED55-4F8A-8959-AFD6A2E87A6E}" destId="{0FEC3242-7143-404E-9953-555BE9C4D578}" srcOrd="3" destOrd="0" parTransId="{D4CFBF39-96AF-43A2-B031-7E78132AC668}" sibTransId="{68386D31-18AD-4DB9-A5FC-0969BF187BB7}"/>
    <dgm:cxn modelId="{B8A8B045-9423-4C9A-AF1E-FB6A06235412}" type="presOf" srcId="{1EB83ABE-AC82-4ACB-A902-EE76192D61DD}" destId="{CF752AA1-94BB-49F6-B635-63C8E9599405}" srcOrd="0" destOrd="0" presId="urn:microsoft.com/office/officeart/2008/layout/LinedList"/>
    <dgm:cxn modelId="{9F96AD67-7F87-495A-9C99-1E16EE38CECE}" type="presOf" srcId="{0FEC3242-7143-404E-9953-555BE9C4D578}" destId="{2483803D-11A8-4D49-A9C8-749818413F17}" srcOrd="0" destOrd="0" presId="urn:microsoft.com/office/officeart/2008/layout/LinedList"/>
    <dgm:cxn modelId="{1021F849-0C4E-42B3-9081-73005E528460}" srcId="{9CADEA69-ED55-4F8A-8959-AFD6A2E87A6E}" destId="{D5D84156-C91C-41D3-9FA6-2AFB61FF8332}" srcOrd="4" destOrd="0" parTransId="{FBB63971-3F41-45DC-A6F4-C559262ECD14}" sibTransId="{5C218F8B-466A-43FA-8AFD-FC28276D3C9A}"/>
    <dgm:cxn modelId="{BC3C196B-17E2-4EE9-84D9-C66DC6D6BE72}" srcId="{9CADEA69-ED55-4F8A-8959-AFD6A2E87A6E}" destId="{AAE85A07-4B2D-4527-9C39-EB0338ADCB82}" srcOrd="1" destOrd="0" parTransId="{6E867ADF-EC3C-4F3C-9748-01130B8FAF57}" sibTransId="{B1AA38A5-EB94-4024-9488-6A5EFA90C596}"/>
    <dgm:cxn modelId="{E67AC459-B23A-483E-853F-52B8A5B1636E}" type="presOf" srcId="{AAE85A07-4B2D-4527-9C39-EB0338ADCB82}" destId="{1CE7E610-2DAD-4F3F-BF16-A210220FC932}" srcOrd="0" destOrd="0" presId="urn:microsoft.com/office/officeart/2008/layout/LinedList"/>
    <dgm:cxn modelId="{095C3D7A-B435-49F5-82D7-100330E325D9}" srcId="{9CADEA69-ED55-4F8A-8959-AFD6A2E87A6E}" destId="{7567FEFD-0BF6-45E0-AC4A-B8C93704CD6E}" srcOrd="2" destOrd="0" parTransId="{298D7255-A51C-4DAA-9406-47E22A4AE676}" sibTransId="{C80B102C-9A13-4AD1-B9C1-002ADBFBC4ED}"/>
    <dgm:cxn modelId="{EC79AAA2-0F92-45A9-8729-F135240E3E44}" type="presOf" srcId="{36DB355E-FAFA-42E1-A477-3277F876BB1B}" destId="{FE97ED32-59DF-41A6-97A7-DE40985CF22A}" srcOrd="0" destOrd="0" presId="urn:microsoft.com/office/officeart/2008/layout/LinedList"/>
    <dgm:cxn modelId="{9772EFC5-F43C-4CBD-9366-AD9AD5637BE0}" srcId="{9CADEA69-ED55-4F8A-8959-AFD6A2E87A6E}" destId="{6144A18F-D965-4916-9E58-F12A399E7264}" srcOrd="6" destOrd="0" parTransId="{30971495-5DDB-4FC5-AE29-525CA50F846F}" sibTransId="{6DCD2D84-C1BC-4A0F-9527-BEAAB388918B}"/>
    <dgm:cxn modelId="{893038D9-7245-4034-9865-75F52245DFFB}" type="presOf" srcId="{D5D84156-C91C-41D3-9FA6-2AFB61FF8332}" destId="{DA7CAFE3-DC88-4237-9C55-63CF18D0779E}" srcOrd="0" destOrd="0" presId="urn:microsoft.com/office/officeart/2008/layout/LinedList"/>
    <dgm:cxn modelId="{EDA27EE8-77A4-4AD3-A3C9-445075428416}" srcId="{042FAC03-0D15-44C8-AA9A-0270E3024A79}" destId="{9CADEA69-ED55-4F8A-8959-AFD6A2E87A6E}" srcOrd="0" destOrd="0" parTransId="{6AACBE7B-FF9E-4A06-AB15-70AF57EE7406}" sibTransId="{A2032DA1-EBDC-40B0-B83B-74AAAA7E517D}"/>
    <dgm:cxn modelId="{4BA61DFC-A626-4AFF-8871-2AA510C7B240}" type="presOf" srcId="{6144A18F-D965-4916-9E58-F12A399E7264}" destId="{B6430A14-B131-40B4-BD9F-ABAC62D8F52A}" srcOrd="0" destOrd="0" presId="urn:microsoft.com/office/officeart/2008/layout/LinedList"/>
    <dgm:cxn modelId="{558E9532-27AF-4359-AB58-4193B26FB0AA}" type="presParOf" srcId="{9F1745E9-CA0C-4A57-8918-AB6FA8A11EFD}" destId="{3363C813-4C93-43A1-AFD7-F0B72E2070B8}" srcOrd="0" destOrd="0" presId="urn:microsoft.com/office/officeart/2008/layout/LinedList"/>
    <dgm:cxn modelId="{88EA019D-6458-4358-8BC1-8B70AADEE52D}" type="presParOf" srcId="{9F1745E9-CA0C-4A57-8918-AB6FA8A11EFD}" destId="{A98B79BA-C05D-4CC5-BA55-6AE822E122A4}" srcOrd="1" destOrd="0" presId="urn:microsoft.com/office/officeart/2008/layout/LinedList"/>
    <dgm:cxn modelId="{6C19BF39-DE1F-4C8D-B5BF-9FB166B3BC9A}" type="presParOf" srcId="{A98B79BA-C05D-4CC5-BA55-6AE822E122A4}" destId="{7E6DDD5E-CD6C-4EC6-B3D7-74643A3CF9B7}" srcOrd="0" destOrd="0" presId="urn:microsoft.com/office/officeart/2008/layout/LinedList"/>
    <dgm:cxn modelId="{777706B7-23DC-42C5-BEF8-5A7B21626C09}" type="presParOf" srcId="{A98B79BA-C05D-4CC5-BA55-6AE822E122A4}" destId="{0FA3DBF7-EE21-4BAC-9A7F-A9B41B88482A}" srcOrd="1" destOrd="0" presId="urn:microsoft.com/office/officeart/2008/layout/LinedList"/>
    <dgm:cxn modelId="{A05B3722-0F22-48D9-A40A-B9EDA3D05E99}" type="presParOf" srcId="{0FA3DBF7-EE21-4BAC-9A7F-A9B41B88482A}" destId="{AA464080-D917-4C74-ACF1-685130F91494}" srcOrd="0" destOrd="0" presId="urn:microsoft.com/office/officeart/2008/layout/LinedList"/>
    <dgm:cxn modelId="{2C079D25-A290-4F11-B94B-8EB397BAADBA}" type="presParOf" srcId="{0FA3DBF7-EE21-4BAC-9A7F-A9B41B88482A}" destId="{E9983B2B-3F3D-407F-8510-370A5EC92F20}" srcOrd="1" destOrd="0" presId="urn:microsoft.com/office/officeart/2008/layout/LinedList"/>
    <dgm:cxn modelId="{398B90E1-7911-4C6C-8226-430F672619B1}" type="presParOf" srcId="{E9983B2B-3F3D-407F-8510-370A5EC92F20}" destId="{07DE0D9D-C5F6-4228-B828-503531C787C3}" srcOrd="0" destOrd="0" presId="urn:microsoft.com/office/officeart/2008/layout/LinedList"/>
    <dgm:cxn modelId="{BBA3A143-330F-4D39-82F0-491BD313D269}" type="presParOf" srcId="{E9983B2B-3F3D-407F-8510-370A5EC92F20}" destId="{FE97ED32-59DF-41A6-97A7-DE40985CF22A}" srcOrd="1" destOrd="0" presId="urn:microsoft.com/office/officeart/2008/layout/LinedList"/>
    <dgm:cxn modelId="{38277424-96F1-47A2-8147-4F84663922B9}" type="presParOf" srcId="{E9983B2B-3F3D-407F-8510-370A5EC92F20}" destId="{3CB6E465-2241-43E8-BD65-D5797CC0ED4D}" srcOrd="2" destOrd="0" presId="urn:microsoft.com/office/officeart/2008/layout/LinedList"/>
    <dgm:cxn modelId="{F552B2C0-8DFA-47A6-ABD5-76B92D3912BC}" type="presParOf" srcId="{0FA3DBF7-EE21-4BAC-9A7F-A9B41B88482A}" destId="{062A92CE-936A-4DA4-BFEE-758DA3D6AEDD}" srcOrd="2" destOrd="0" presId="urn:microsoft.com/office/officeart/2008/layout/LinedList"/>
    <dgm:cxn modelId="{2E229BA4-43E1-4D90-8A59-A4F801104534}" type="presParOf" srcId="{0FA3DBF7-EE21-4BAC-9A7F-A9B41B88482A}" destId="{B4F5A086-D1EB-4843-8874-79416A203FBF}" srcOrd="3" destOrd="0" presId="urn:microsoft.com/office/officeart/2008/layout/LinedList"/>
    <dgm:cxn modelId="{14B8476A-AFBC-49BB-99A0-545681A1BF79}" type="presParOf" srcId="{0FA3DBF7-EE21-4BAC-9A7F-A9B41B88482A}" destId="{E0371911-A8E6-49AD-A0EE-429113576240}" srcOrd="4" destOrd="0" presId="urn:microsoft.com/office/officeart/2008/layout/LinedList"/>
    <dgm:cxn modelId="{8D0B36B3-6FC1-48B8-8230-E3E5F3D6289C}" type="presParOf" srcId="{E0371911-A8E6-49AD-A0EE-429113576240}" destId="{80295536-B621-4D74-9FF0-BCF3A5D95D48}" srcOrd="0" destOrd="0" presId="urn:microsoft.com/office/officeart/2008/layout/LinedList"/>
    <dgm:cxn modelId="{75102D6D-35E3-44A0-A310-5A50CC1F27F6}" type="presParOf" srcId="{E0371911-A8E6-49AD-A0EE-429113576240}" destId="{1CE7E610-2DAD-4F3F-BF16-A210220FC932}" srcOrd="1" destOrd="0" presId="urn:microsoft.com/office/officeart/2008/layout/LinedList"/>
    <dgm:cxn modelId="{B3930344-C6CA-47B9-B98A-8F2400CB7F0A}" type="presParOf" srcId="{E0371911-A8E6-49AD-A0EE-429113576240}" destId="{63878EA9-77AE-4337-81C1-D8B7920BAE70}" srcOrd="2" destOrd="0" presId="urn:microsoft.com/office/officeart/2008/layout/LinedList"/>
    <dgm:cxn modelId="{FF7980F3-11AD-40EB-B83C-0C43A44DD91C}" type="presParOf" srcId="{0FA3DBF7-EE21-4BAC-9A7F-A9B41B88482A}" destId="{AE324D27-5FB0-4A86-9F60-EE03DE21CC3C}" srcOrd="5" destOrd="0" presId="urn:microsoft.com/office/officeart/2008/layout/LinedList"/>
    <dgm:cxn modelId="{30F75B36-5E6F-40D7-B038-9B8CB9D82F6E}" type="presParOf" srcId="{0FA3DBF7-EE21-4BAC-9A7F-A9B41B88482A}" destId="{844C815C-93BF-4B75-A36E-16C25A9E2B80}" srcOrd="6" destOrd="0" presId="urn:microsoft.com/office/officeart/2008/layout/LinedList"/>
    <dgm:cxn modelId="{C8C169B4-B121-42E8-8408-B7B71243BA3F}" type="presParOf" srcId="{0FA3DBF7-EE21-4BAC-9A7F-A9B41B88482A}" destId="{9AE2E589-4801-4537-B7B0-878840604C5D}" srcOrd="7" destOrd="0" presId="urn:microsoft.com/office/officeart/2008/layout/LinedList"/>
    <dgm:cxn modelId="{13B1D60C-E957-4A30-9F16-09BEBB94083D}" type="presParOf" srcId="{9AE2E589-4801-4537-B7B0-878840604C5D}" destId="{968E423A-8D30-42DC-AEA4-550072B58CE3}" srcOrd="0" destOrd="0" presId="urn:microsoft.com/office/officeart/2008/layout/LinedList"/>
    <dgm:cxn modelId="{43B256BB-4E4C-45C9-927A-4BC4BDE6FBC0}" type="presParOf" srcId="{9AE2E589-4801-4537-B7B0-878840604C5D}" destId="{E5E29963-4245-459D-9492-40ACF69EACD1}" srcOrd="1" destOrd="0" presId="urn:microsoft.com/office/officeart/2008/layout/LinedList"/>
    <dgm:cxn modelId="{7EA9EA44-686B-4B94-AD9F-3357E691596D}" type="presParOf" srcId="{9AE2E589-4801-4537-B7B0-878840604C5D}" destId="{0E8256ED-FC28-4FA5-9DEE-1363CE71CEE9}" srcOrd="2" destOrd="0" presId="urn:microsoft.com/office/officeart/2008/layout/LinedList"/>
    <dgm:cxn modelId="{D4BCD8CA-F7BE-4DA8-9C54-6B7D1F56928A}" type="presParOf" srcId="{0FA3DBF7-EE21-4BAC-9A7F-A9B41B88482A}" destId="{B8EC3554-2279-40BA-B9DF-1B4ED9E0A781}" srcOrd="8" destOrd="0" presId="urn:microsoft.com/office/officeart/2008/layout/LinedList"/>
    <dgm:cxn modelId="{3A29B846-4E0E-4731-8640-938069E7C186}" type="presParOf" srcId="{0FA3DBF7-EE21-4BAC-9A7F-A9B41B88482A}" destId="{62180378-4625-43F8-918A-20C1CE36034C}" srcOrd="9" destOrd="0" presId="urn:microsoft.com/office/officeart/2008/layout/LinedList"/>
    <dgm:cxn modelId="{246FBEE3-B374-4B3D-9A66-DA97B9D82017}" type="presParOf" srcId="{0FA3DBF7-EE21-4BAC-9A7F-A9B41B88482A}" destId="{9D06B4FD-EE27-4570-A283-A68E614B01E4}" srcOrd="10" destOrd="0" presId="urn:microsoft.com/office/officeart/2008/layout/LinedList"/>
    <dgm:cxn modelId="{E5238B78-55CA-471C-A036-07320B9434D8}" type="presParOf" srcId="{9D06B4FD-EE27-4570-A283-A68E614B01E4}" destId="{4C8F88F1-978A-4214-8C9E-36C61DF1D1B7}" srcOrd="0" destOrd="0" presId="urn:microsoft.com/office/officeart/2008/layout/LinedList"/>
    <dgm:cxn modelId="{2CE59F2B-627E-4D67-904C-F864F85502F5}" type="presParOf" srcId="{9D06B4FD-EE27-4570-A283-A68E614B01E4}" destId="{2483803D-11A8-4D49-A9C8-749818413F17}" srcOrd="1" destOrd="0" presId="urn:microsoft.com/office/officeart/2008/layout/LinedList"/>
    <dgm:cxn modelId="{33E393C2-607B-4584-BE78-428EBBD469A1}" type="presParOf" srcId="{9D06B4FD-EE27-4570-A283-A68E614B01E4}" destId="{4CE6E78C-B4F6-42CB-A2A3-8478C02E97CF}" srcOrd="2" destOrd="0" presId="urn:microsoft.com/office/officeart/2008/layout/LinedList"/>
    <dgm:cxn modelId="{D40B6B35-AF97-46E8-AA8F-43B79254E683}" type="presParOf" srcId="{0FA3DBF7-EE21-4BAC-9A7F-A9B41B88482A}" destId="{8840F877-10B7-43D9-BF6A-A2191FBFE2A2}" srcOrd="11" destOrd="0" presId="urn:microsoft.com/office/officeart/2008/layout/LinedList"/>
    <dgm:cxn modelId="{976AC2A7-A503-4B5E-8447-52DD4951F2D6}" type="presParOf" srcId="{0FA3DBF7-EE21-4BAC-9A7F-A9B41B88482A}" destId="{D6D5CB94-0D93-4D4E-9848-123ADC35E7E7}" srcOrd="12" destOrd="0" presId="urn:microsoft.com/office/officeart/2008/layout/LinedList"/>
    <dgm:cxn modelId="{A182EBC9-B820-44A5-9F57-8001A011213A}" type="presParOf" srcId="{0FA3DBF7-EE21-4BAC-9A7F-A9B41B88482A}" destId="{7C835048-6F3B-48F1-B628-D9F924897787}" srcOrd="13" destOrd="0" presId="urn:microsoft.com/office/officeart/2008/layout/LinedList"/>
    <dgm:cxn modelId="{9441232E-58E6-4D54-B9FF-DB28992DB5E4}" type="presParOf" srcId="{7C835048-6F3B-48F1-B628-D9F924897787}" destId="{C8CE6277-20BC-47F9-934D-41672F52DC57}" srcOrd="0" destOrd="0" presId="urn:microsoft.com/office/officeart/2008/layout/LinedList"/>
    <dgm:cxn modelId="{3D7D69EE-AEDC-48D3-AD54-2720B15011C1}" type="presParOf" srcId="{7C835048-6F3B-48F1-B628-D9F924897787}" destId="{DA7CAFE3-DC88-4237-9C55-63CF18D0779E}" srcOrd="1" destOrd="0" presId="urn:microsoft.com/office/officeart/2008/layout/LinedList"/>
    <dgm:cxn modelId="{A558834F-3D74-400B-A42E-D1B3AA26CBD1}" type="presParOf" srcId="{7C835048-6F3B-48F1-B628-D9F924897787}" destId="{BB4F114E-AE40-4DFB-A9DA-020518DC86A5}" srcOrd="2" destOrd="0" presId="urn:microsoft.com/office/officeart/2008/layout/LinedList"/>
    <dgm:cxn modelId="{C6982729-76EC-4FC4-8263-44BA2C600679}" type="presParOf" srcId="{0FA3DBF7-EE21-4BAC-9A7F-A9B41B88482A}" destId="{EB49A1E0-A404-4A17-B633-C085B8399114}" srcOrd="14" destOrd="0" presId="urn:microsoft.com/office/officeart/2008/layout/LinedList"/>
    <dgm:cxn modelId="{83185B98-D801-49D0-B30F-C47D4704361B}" type="presParOf" srcId="{0FA3DBF7-EE21-4BAC-9A7F-A9B41B88482A}" destId="{BB364021-2A3A-4DA6-B587-7C630F5E6583}" srcOrd="15" destOrd="0" presId="urn:microsoft.com/office/officeart/2008/layout/LinedList"/>
    <dgm:cxn modelId="{32E3A039-F318-46B7-BBC2-9895F95E199E}" type="presParOf" srcId="{0FA3DBF7-EE21-4BAC-9A7F-A9B41B88482A}" destId="{300F2BE6-DF99-46C9-8868-D3EE458502CA}" srcOrd="16" destOrd="0" presId="urn:microsoft.com/office/officeart/2008/layout/LinedList"/>
    <dgm:cxn modelId="{52BFD930-558D-4E99-9DBD-9E1B71E2BA54}" type="presParOf" srcId="{300F2BE6-DF99-46C9-8868-D3EE458502CA}" destId="{517E9D2A-1622-4D74-BBC8-3E60A96BF23A}" srcOrd="0" destOrd="0" presId="urn:microsoft.com/office/officeart/2008/layout/LinedList"/>
    <dgm:cxn modelId="{DB1124EF-D9CF-4028-8B20-29C56AC470CA}" type="presParOf" srcId="{300F2BE6-DF99-46C9-8868-D3EE458502CA}" destId="{CF752AA1-94BB-49F6-B635-63C8E9599405}" srcOrd="1" destOrd="0" presId="urn:microsoft.com/office/officeart/2008/layout/LinedList"/>
    <dgm:cxn modelId="{E5FE2C20-F27F-49E4-B3B4-E2C66CDFF6E8}" type="presParOf" srcId="{300F2BE6-DF99-46C9-8868-D3EE458502CA}" destId="{D3B3F5E4-19D2-463A-AC94-FA0F00D0D7D1}" srcOrd="2" destOrd="0" presId="urn:microsoft.com/office/officeart/2008/layout/LinedList"/>
    <dgm:cxn modelId="{D45FA1AE-ECD3-4E78-B23E-3E9E0264BF55}" type="presParOf" srcId="{0FA3DBF7-EE21-4BAC-9A7F-A9B41B88482A}" destId="{B0266623-0BFE-47E8-93EB-98395521FECF}" srcOrd="17" destOrd="0" presId="urn:microsoft.com/office/officeart/2008/layout/LinedList"/>
    <dgm:cxn modelId="{D9043826-5592-4CE9-AD0D-3BFA95E6AB54}" type="presParOf" srcId="{0FA3DBF7-EE21-4BAC-9A7F-A9B41B88482A}" destId="{EEEDE1D8-B371-4394-B71D-55E10D3730F1}" srcOrd="18" destOrd="0" presId="urn:microsoft.com/office/officeart/2008/layout/LinedList"/>
    <dgm:cxn modelId="{BB0A36C7-DF2B-42F4-BAF3-88C291403C3E}" type="presParOf" srcId="{0FA3DBF7-EE21-4BAC-9A7F-A9B41B88482A}" destId="{6FF7CF80-2867-4064-9870-A5B0844DD106}" srcOrd="19" destOrd="0" presId="urn:microsoft.com/office/officeart/2008/layout/LinedList"/>
    <dgm:cxn modelId="{C3AA2350-B716-4FF0-8B98-52951FC8718D}" type="presParOf" srcId="{6FF7CF80-2867-4064-9870-A5B0844DD106}" destId="{A3C44A24-40FB-4A42-85F3-50235B08A88B}" srcOrd="0" destOrd="0" presId="urn:microsoft.com/office/officeart/2008/layout/LinedList"/>
    <dgm:cxn modelId="{76054683-C048-4B8C-8F81-C513F611C29C}" type="presParOf" srcId="{6FF7CF80-2867-4064-9870-A5B0844DD106}" destId="{B6430A14-B131-40B4-BD9F-ABAC62D8F52A}" srcOrd="1" destOrd="0" presId="urn:microsoft.com/office/officeart/2008/layout/LinedList"/>
    <dgm:cxn modelId="{DD000506-9449-4C2B-B774-4498C5C574D0}" type="presParOf" srcId="{6FF7CF80-2867-4064-9870-A5B0844DD106}" destId="{AB6F3F3D-BCD6-4020-A55A-97DE325807C1}" srcOrd="2" destOrd="0" presId="urn:microsoft.com/office/officeart/2008/layout/LinedList"/>
    <dgm:cxn modelId="{DBFC2F0C-A362-438C-80FB-B6F0AB9927A4}" type="presParOf" srcId="{0FA3DBF7-EE21-4BAC-9A7F-A9B41B88482A}" destId="{95A6204E-80AF-4051-BDB4-009F847F92EB}" srcOrd="20" destOrd="0" presId="urn:microsoft.com/office/officeart/2008/layout/LinedList"/>
    <dgm:cxn modelId="{7AAF2213-8534-45E8-A5E4-B588E747E5C0}" type="presParOf" srcId="{0FA3DBF7-EE21-4BAC-9A7F-A9B41B88482A}" destId="{C3DEC1EE-CD46-40FF-9147-34F303FDA003}" srcOrd="2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591EBB6-AE6A-4C4B-AF0F-F2871957C00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99A8C67-C246-4209-9F4F-3AD8FC9055AB}">
      <dgm:prSet/>
      <dgm:spPr/>
      <dgm:t>
        <a:bodyPr/>
        <a:lstStyle/>
        <a:p>
          <a:r>
            <a:rPr lang="en-GB"/>
            <a:t>Football hooliganism </a:t>
          </a:r>
          <a:endParaRPr lang="en-US"/>
        </a:p>
      </dgm:t>
    </dgm:pt>
    <dgm:pt modelId="{66096290-DE48-4085-A1A0-D991DA5AA301}" type="parTrans" cxnId="{67DB613C-705F-428E-AC83-A295015C3CB2}">
      <dgm:prSet/>
      <dgm:spPr/>
      <dgm:t>
        <a:bodyPr/>
        <a:lstStyle/>
        <a:p>
          <a:endParaRPr lang="en-US"/>
        </a:p>
      </dgm:t>
    </dgm:pt>
    <dgm:pt modelId="{CA72402E-9D31-482F-B16C-A8C320E919AB}" type="sibTrans" cxnId="{67DB613C-705F-428E-AC83-A295015C3CB2}">
      <dgm:prSet/>
      <dgm:spPr/>
      <dgm:t>
        <a:bodyPr/>
        <a:lstStyle/>
        <a:p>
          <a:endParaRPr lang="en-US"/>
        </a:p>
      </dgm:t>
    </dgm:pt>
    <dgm:pt modelId="{1EFCF0AB-3CE4-4337-8ABB-0508874C4F5A}">
      <dgm:prSet/>
      <dgm:spPr/>
      <dgm:t>
        <a:bodyPr/>
        <a:lstStyle/>
        <a:p>
          <a:r>
            <a:rPr lang="en-GB"/>
            <a:t>War on drugs </a:t>
          </a:r>
          <a:endParaRPr lang="en-US"/>
        </a:p>
      </dgm:t>
    </dgm:pt>
    <dgm:pt modelId="{18FEA7A7-B453-4B43-9EFA-3861415D2765}" type="parTrans" cxnId="{AA70E097-D99E-4DD2-B97F-272DEC8F639B}">
      <dgm:prSet/>
      <dgm:spPr/>
      <dgm:t>
        <a:bodyPr/>
        <a:lstStyle/>
        <a:p>
          <a:endParaRPr lang="en-US"/>
        </a:p>
      </dgm:t>
    </dgm:pt>
    <dgm:pt modelId="{136C0F84-1C65-4341-9A0A-5D5E7E59D8B1}" type="sibTrans" cxnId="{AA70E097-D99E-4DD2-B97F-272DEC8F639B}">
      <dgm:prSet/>
      <dgm:spPr/>
      <dgm:t>
        <a:bodyPr/>
        <a:lstStyle/>
        <a:p>
          <a:endParaRPr lang="en-US"/>
        </a:p>
      </dgm:t>
    </dgm:pt>
    <dgm:pt modelId="{C7D47126-A774-470B-B04C-3A947B4F240D}">
      <dgm:prSet/>
      <dgm:spPr/>
      <dgm:t>
        <a:bodyPr/>
        <a:lstStyle/>
        <a:p>
          <a:r>
            <a:rPr lang="en-GB"/>
            <a:t>Genetic counselling </a:t>
          </a:r>
          <a:endParaRPr lang="en-US"/>
        </a:p>
      </dgm:t>
    </dgm:pt>
    <dgm:pt modelId="{57069AFD-9173-413B-9CCB-3DE5ADE67155}" type="parTrans" cxnId="{C99D5AAB-367D-4FDE-85D9-B600F028E934}">
      <dgm:prSet/>
      <dgm:spPr/>
      <dgm:t>
        <a:bodyPr/>
        <a:lstStyle/>
        <a:p>
          <a:endParaRPr lang="en-US"/>
        </a:p>
      </dgm:t>
    </dgm:pt>
    <dgm:pt modelId="{AEB469A4-AB40-4419-8C97-F3CB7C327034}" type="sibTrans" cxnId="{C99D5AAB-367D-4FDE-85D9-B600F028E934}">
      <dgm:prSet/>
      <dgm:spPr/>
      <dgm:t>
        <a:bodyPr/>
        <a:lstStyle/>
        <a:p>
          <a:endParaRPr lang="en-US"/>
        </a:p>
      </dgm:t>
    </dgm:pt>
    <dgm:pt modelId="{1C375424-43A0-4637-9BAD-837E47EF0C3B}">
      <dgm:prSet/>
      <dgm:spPr/>
      <dgm:t>
        <a:bodyPr/>
        <a:lstStyle/>
        <a:p>
          <a:r>
            <a:rPr lang="en-GB"/>
            <a:t>Elite schools </a:t>
          </a:r>
          <a:endParaRPr lang="en-US"/>
        </a:p>
      </dgm:t>
    </dgm:pt>
    <dgm:pt modelId="{02B10BCE-6AA0-4694-AF10-9138043073B7}" type="parTrans" cxnId="{8F6A1C9E-536F-49D8-A196-7FC1B4443EEA}">
      <dgm:prSet/>
      <dgm:spPr/>
      <dgm:t>
        <a:bodyPr/>
        <a:lstStyle/>
        <a:p>
          <a:endParaRPr lang="en-US"/>
        </a:p>
      </dgm:t>
    </dgm:pt>
    <dgm:pt modelId="{CE99D8BB-72C6-4630-84C9-1AF652DE2F47}" type="sibTrans" cxnId="{8F6A1C9E-536F-49D8-A196-7FC1B4443EEA}">
      <dgm:prSet/>
      <dgm:spPr/>
      <dgm:t>
        <a:bodyPr/>
        <a:lstStyle/>
        <a:p>
          <a:endParaRPr lang="en-US"/>
        </a:p>
      </dgm:t>
    </dgm:pt>
    <dgm:pt modelId="{813ECDB4-8B54-4308-A501-2AA7EB28C7D2}">
      <dgm:prSet/>
      <dgm:spPr/>
      <dgm:t>
        <a:bodyPr/>
        <a:lstStyle/>
        <a:p>
          <a:r>
            <a:rPr lang="en-GB"/>
            <a:t>Homelessness </a:t>
          </a:r>
          <a:endParaRPr lang="en-US"/>
        </a:p>
      </dgm:t>
    </dgm:pt>
    <dgm:pt modelId="{75403B6C-2D59-43D7-BB7B-8ABCB3F60245}" type="parTrans" cxnId="{66964872-EF8B-44F1-B275-5402103CEBE0}">
      <dgm:prSet/>
      <dgm:spPr/>
      <dgm:t>
        <a:bodyPr/>
        <a:lstStyle/>
        <a:p>
          <a:endParaRPr lang="en-US"/>
        </a:p>
      </dgm:t>
    </dgm:pt>
    <dgm:pt modelId="{1028EFC3-E7A4-4675-98B6-2CD2B99F58FB}" type="sibTrans" cxnId="{66964872-EF8B-44F1-B275-5402103CEBE0}">
      <dgm:prSet/>
      <dgm:spPr/>
      <dgm:t>
        <a:bodyPr/>
        <a:lstStyle/>
        <a:p>
          <a:endParaRPr lang="en-US"/>
        </a:p>
      </dgm:t>
    </dgm:pt>
    <dgm:pt modelId="{2D2875C6-398A-4D3B-A6FF-156616BB8575}" type="pres">
      <dgm:prSet presAssocID="{A591EBB6-AE6A-4C4B-AF0F-F2871957C00D}" presName="vert0" presStyleCnt="0">
        <dgm:presLayoutVars>
          <dgm:dir/>
          <dgm:animOne val="branch"/>
          <dgm:animLvl val="lvl"/>
        </dgm:presLayoutVars>
      </dgm:prSet>
      <dgm:spPr/>
    </dgm:pt>
    <dgm:pt modelId="{8C6D954A-0814-4B9D-AE02-3E809ABC5D60}" type="pres">
      <dgm:prSet presAssocID="{699A8C67-C246-4209-9F4F-3AD8FC9055AB}" presName="thickLine" presStyleLbl="alignNode1" presStyleIdx="0" presStyleCnt="5"/>
      <dgm:spPr/>
    </dgm:pt>
    <dgm:pt modelId="{F55D989A-256A-4E9D-919D-627B05A4D5E6}" type="pres">
      <dgm:prSet presAssocID="{699A8C67-C246-4209-9F4F-3AD8FC9055AB}" presName="horz1" presStyleCnt="0"/>
      <dgm:spPr/>
    </dgm:pt>
    <dgm:pt modelId="{C2D34B3A-9393-4C7B-8877-C31068D1D818}" type="pres">
      <dgm:prSet presAssocID="{699A8C67-C246-4209-9F4F-3AD8FC9055AB}" presName="tx1" presStyleLbl="revTx" presStyleIdx="0" presStyleCnt="5"/>
      <dgm:spPr/>
    </dgm:pt>
    <dgm:pt modelId="{032C17CE-6882-4F23-B8F9-0070A2EFA057}" type="pres">
      <dgm:prSet presAssocID="{699A8C67-C246-4209-9F4F-3AD8FC9055AB}" presName="vert1" presStyleCnt="0"/>
      <dgm:spPr/>
    </dgm:pt>
    <dgm:pt modelId="{C7FABAD3-179D-4661-AD4B-84AC0BF0AF41}" type="pres">
      <dgm:prSet presAssocID="{1EFCF0AB-3CE4-4337-8ABB-0508874C4F5A}" presName="thickLine" presStyleLbl="alignNode1" presStyleIdx="1" presStyleCnt="5"/>
      <dgm:spPr/>
    </dgm:pt>
    <dgm:pt modelId="{518E89F4-E1BF-4072-B7D7-7A0CDD438D9C}" type="pres">
      <dgm:prSet presAssocID="{1EFCF0AB-3CE4-4337-8ABB-0508874C4F5A}" presName="horz1" presStyleCnt="0"/>
      <dgm:spPr/>
    </dgm:pt>
    <dgm:pt modelId="{9CA9AA85-2263-4517-A035-742527636D96}" type="pres">
      <dgm:prSet presAssocID="{1EFCF0AB-3CE4-4337-8ABB-0508874C4F5A}" presName="tx1" presStyleLbl="revTx" presStyleIdx="1" presStyleCnt="5"/>
      <dgm:spPr/>
    </dgm:pt>
    <dgm:pt modelId="{B335D306-FBDA-4FA1-9F05-0C7C78512548}" type="pres">
      <dgm:prSet presAssocID="{1EFCF0AB-3CE4-4337-8ABB-0508874C4F5A}" presName="vert1" presStyleCnt="0"/>
      <dgm:spPr/>
    </dgm:pt>
    <dgm:pt modelId="{40D5522C-D81C-4748-AF91-639A9ABEE929}" type="pres">
      <dgm:prSet presAssocID="{C7D47126-A774-470B-B04C-3A947B4F240D}" presName="thickLine" presStyleLbl="alignNode1" presStyleIdx="2" presStyleCnt="5"/>
      <dgm:spPr/>
    </dgm:pt>
    <dgm:pt modelId="{C02BBCFF-CD6C-4703-947E-7D15CB9A2297}" type="pres">
      <dgm:prSet presAssocID="{C7D47126-A774-470B-B04C-3A947B4F240D}" presName="horz1" presStyleCnt="0"/>
      <dgm:spPr/>
    </dgm:pt>
    <dgm:pt modelId="{D8FB4FDC-9D21-435E-BF2B-2E6759823D3F}" type="pres">
      <dgm:prSet presAssocID="{C7D47126-A774-470B-B04C-3A947B4F240D}" presName="tx1" presStyleLbl="revTx" presStyleIdx="2" presStyleCnt="5"/>
      <dgm:spPr/>
    </dgm:pt>
    <dgm:pt modelId="{12BB829D-807F-4D7B-BEAC-1EFE4ADBC5A2}" type="pres">
      <dgm:prSet presAssocID="{C7D47126-A774-470B-B04C-3A947B4F240D}" presName="vert1" presStyleCnt="0"/>
      <dgm:spPr/>
    </dgm:pt>
    <dgm:pt modelId="{C3EF8C0B-0BD3-4153-89D4-88D53D0C1FA1}" type="pres">
      <dgm:prSet presAssocID="{1C375424-43A0-4637-9BAD-837E47EF0C3B}" presName="thickLine" presStyleLbl="alignNode1" presStyleIdx="3" presStyleCnt="5"/>
      <dgm:spPr/>
    </dgm:pt>
    <dgm:pt modelId="{A78D9B78-309C-46D3-8CBA-BDDC32E176D2}" type="pres">
      <dgm:prSet presAssocID="{1C375424-43A0-4637-9BAD-837E47EF0C3B}" presName="horz1" presStyleCnt="0"/>
      <dgm:spPr/>
    </dgm:pt>
    <dgm:pt modelId="{F65A770E-6427-4D1F-91DD-9527123F80DE}" type="pres">
      <dgm:prSet presAssocID="{1C375424-43A0-4637-9BAD-837E47EF0C3B}" presName="tx1" presStyleLbl="revTx" presStyleIdx="3" presStyleCnt="5"/>
      <dgm:spPr/>
    </dgm:pt>
    <dgm:pt modelId="{401D4FE6-14CB-459E-8836-CFC88A49BC80}" type="pres">
      <dgm:prSet presAssocID="{1C375424-43A0-4637-9BAD-837E47EF0C3B}" presName="vert1" presStyleCnt="0"/>
      <dgm:spPr/>
    </dgm:pt>
    <dgm:pt modelId="{E04CB230-5860-4271-967D-DB8E7C0F48D6}" type="pres">
      <dgm:prSet presAssocID="{813ECDB4-8B54-4308-A501-2AA7EB28C7D2}" presName="thickLine" presStyleLbl="alignNode1" presStyleIdx="4" presStyleCnt="5"/>
      <dgm:spPr/>
    </dgm:pt>
    <dgm:pt modelId="{71266691-7217-4306-8D0C-A1E9866ED5CD}" type="pres">
      <dgm:prSet presAssocID="{813ECDB4-8B54-4308-A501-2AA7EB28C7D2}" presName="horz1" presStyleCnt="0"/>
      <dgm:spPr/>
    </dgm:pt>
    <dgm:pt modelId="{0EBC2343-4984-4DC9-9F6E-2779993C5B6E}" type="pres">
      <dgm:prSet presAssocID="{813ECDB4-8B54-4308-A501-2AA7EB28C7D2}" presName="tx1" presStyleLbl="revTx" presStyleIdx="4" presStyleCnt="5"/>
      <dgm:spPr/>
    </dgm:pt>
    <dgm:pt modelId="{77588F08-55E3-413A-B903-92F487B4778E}" type="pres">
      <dgm:prSet presAssocID="{813ECDB4-8B54-4308-A501-2AA7EB28C7D2}" presName="vert1" presStyleCnt="0"/>
      <dgm:spPr/>
    </dgm:pt>
  </dgm:ptLst>
  <dgm:cxnLst>
    <dgm:cxn modelId="{1657900F-AA4E-41CC-A566-C4DA389F8D31}" type="presOf" srcId="{C7D47126-A774-470B-B04C-3A947B4F240D}" destId="{D8FB4FDC-9D21-435E-BF2B-2E6759823D3F}" srcOrd="0" destOrd="0" presId="urn:microsoft.com/office/officeart/2008/layout/LinedList"/>
    <dgm:cxn modelId="{67DB613C-705F-428E-AC83-A295015C3CB2}" srcId="{A591EBB6-AE6A-4C4B-AF0F-F2871957C00D}" destId="{699A8C67-C246-4209-9F4F-3AD8FC9055AB}" srcOrd="0" destOrd="0" parTransId="{66096290-DE48-4085-A1A0-D991DA5AA301}" sibTransId="{CA72402E-9D31-482F-B16C-A8C320E919AB}"/>
    <dgm:cxn modelId="{89A82261-3429-4DE2-83B5-399E392991B4}" type="presOf" srcId="{A591EBB6-AE6A-4C4B-AF0F-F2871957C00D}" destId="{2D2875C6-398A-4D3B-A6FF-156616BB8575}" srcOrd="0" destOrd="0" presId="urn:microsoft.com/office/officeart/2008/layout/LinedList"/>
    <dgm:cxn modelId="{F2CF3C70-E4BE-4A2E-8CCE-408D5271A2AA}" type="presOf" srcId="{699A8C67-C246-4209-9F4F-3AD8FC9055AB}" destId="{C2D34B3A-9393-4C7B-8877-C31068D1D818}" srcOrd="0" destOrd="0" presId="urn:microsoft.com/office/officeart/2008/layout/LinedList"/>
    <dgm:cxn modelId="{66964872-EF8B-44F1-B275-5402103CEBE0}" srcId="{A591EBB6-AE6A-4C4B-AF0F-F2871957C00D}" destId="{813ECDB4-8B54-4308-A501-2AA7EB28C7D2}" srcOrd="4" destOrd="0" parTransId="{75403B6C-2D59-43D7-BB7B-8ABCB3F60245}" sibTransId="{1028EFC3-E7A4-4675-98B6-2CD2B99F58FB}"/>
    <dgm:cxn modelId="{C7FF3358-157B-4AA0-87C3-94B10C256F51}" type="presOf" srcId="{1EFCF0AB-3CE4-4337-8ABB-0508874C4F5A}" destId="{9CA9AA85-2263-4517-A035-742527636D96}" srcOrd="0" destOrd="0" presId="urn:microsoft.com/office/officeart/2008/layout/LinedList"/>
    <dgm:cxn modelId="{AA70E097-D99E-4DD2-B97F-272DEC8F639B}" srcId="{A591EBB6-AE6A-4C4B-AF0F-F2871957C00D}" destId="{1EFCF0AB-3CE4-4337-8ABB-0508874C4F5A}" srcOrd="1" destOrd="0" parTransId="{18FEA7A7-B453-4B43-9EFA-3861415D2765}" sibTransId="{136C0F84-1C65-4341-9A0A-5D5E7E59D8B1}"/>
    <dgm:cxn modelId="{8F6A1C9E-536F-49D8-A196-7FC1B4443EEA}" srcId="{A591EBB6-AE6A-4C4B-AF0F-F2871957C00D}" destId="{1C375424-43A0-4637-9BAD-837E47EF0C3B}" srcOrd="3" destOrd="0" parTransId="{02B10BCE-6AA0-4694-AF10-9138043073B7}" sibTransId="{CE99D8BB-72C6-4630-84C9-1AF652DE2F47}"/>
    <dgm:cxn modelId="{C99D5AAB-367D-4FDE-85D9-B600F028E934}" srcId="{A591EBB6-AE6A-4C4B-AF0F-F2871957C00D}" destId="{C7D47126-A774-470B-B04C-3A947B4F240D}" srcOrd="2" destOrd="0" parTransId="{57069AFD-9173-413B-9CCB-3DE5ADE67155}" sibTransId="{AEB469A4-AB40-4419-8C97-F3CB7C327034}"/>
    <dgm:cxn modelId="{565A50D1-3946-430B-A20A-005D83EE0617}" type="presOf" srcId="{813ECDB4-8B54-4308-A501-2AA7EB28C7D2}" destId="{0EBC2343-4984-4DC9-9F6E-2779993C5B6E}" srcOrd="0" destOrd="0" presId="urn:microsoft.com/office/officeart/2008/layout/LinedList"/>
    <dgm:cxn modelId="{2D7E84F0-0F20-461D-A42C-E8DF5AB849F1}" type="presOf" srcId="{1C375424-43A0-4637-9BAD-837E47EF0C3B}" destId="{F65A770E-6427-4D1F-91DD-9527123F80DE}" srcOrd="0" destOrd="0" presId="urn:microsoft.com/office/officeart/2008/layout/LinedList"/>
    <dgm:cxn modelId="{0FED3BF1-5496-437F-8135-BBA89AE2ADE9}" type="presParOf" srcId="{2D2875C6-398A-4D3B-A6FF-156616BB8575}" destId="{8C6D954A-0814-4B9D-AE02-3E809ABC5D60}" srcOrd="0" destOrd="0" presId="urn:microsoft.com/office/officeart/2008/layout/LinedList"/>
    <dgm:cxn modelId="{62EE0066-E48B-47E0-B3BA-EF022565EB2C}" type="presParOf" srcId="{2D2875C6-398A-4D3B-A6FF-156616BB8575}" destId="{F55D989A-256A-4E9D-919D-627B05A4D5E6}" srcOrd="1" destOrd="0" presId="urn:microsoft.com/office/officeart/2008/layout/LinedList"/>
    <dgm:cxn modelId="{69A165C2-1E67-4581-B415-68150D3B4EE8}" type="presParOf" srcId="{F55D989A-256A-4E9D-919D-627B05A4D5E6}" destId="{C2D34B3A-9393-4C7B-8877-C31068D1D818}" srcOrd="0" destOrd="0" presId="urn:microsoft.com/office/officeart/2008/layout/LinedList"/>
    <dgm:cxn modelId="{87E30C17-1656-48E9-BAD7-FCD210F0CB5D}" type="presParOf" srcId="{F55D989A-256A-4E9D-919D-627B05A4D5E6}" destId="{032C17CE-6882-4F23-B8F9-0070A2EFA057}" srcOrd="1" destOrd="0" presId="urn:microsoft.com/office/officeart/2008/layout/LinedList"/>
    <dgm:cxn modelId="{D2A0B3B0-E714-447A-91D9-69E189D37642}" type="presParOf" srcId="{2D2875C6-398A-4D3B-A6FF-156616BB8575}" destId="{C7FABAD3-179D-4661-AD4B-84AC0BF0AF41}" srcOrd="2" destOrd="0" presId="urn:microsoft.com/office/officeart/2008/layout/LinedList"/>
    <dgm:cxn modelId="{CD61223D-0DAC-4471-B1CF-3A297686A690}" type="presParOf" srcId="{2D2875C6-398A-4D3B-A6FF-156616BB8575}" destId="{518E89F4-E1BF-4072-B7D7-7A0CDD438D9C}" srcOrd="3" destOrd="0" presId="urn:microsoft.com/office/officeart/2008/layout/LinedList"/>
    <dgm:cxn modelId="{086D8F72-3C6B-4BC4-A2DC-9A9AB28DECED}" type="presParOf" srcId="{518E89F4-E1BF-4072-B7D7-7A0CDD438D9C}" destId="{9CA9AA85-2263-4517-A035-742527636D96}" srcOrd="0" destOrd="0" presId="urn:microsoft.com/office/officeart/2008/layout/LinedList"/>
    <dgm:cxn modelId="{79E4B99F-BBF6-418A-9849-D3560D9DAF99}" type="presParOf" srcId="{518E89F4-E1BF-4072-B7D7-7A0CDD438D9C}" destId="{B335D306-FBDA-4FA1-9F05-0C7C78512548}" srcOrd="1" destOrd="0" presId="urn:microsoft.com/office/officeart/2008/layout/LinedList"/>
    <dgm:cxn modelId="{6DC139F3-7B26-4685-9AD4-2D9DEF522A6C}" type="presParOf" srcId="{2D2875C6-398A-4D3B-A6FF-156616BB8575}" destId="{40D5522C-D81C-4748-AF91-639A9ABEE929}" srcOrd="4" destOrd="0" presId="urn:microsoft.com/office/officeart/2008/layout/LinedList"/>
    <dgm:cxn modelId="{137A3FC6-500E-499F-8275-1ABFEBD1EAF2}" type="presParOf" srcId="{2D2875C6-398A-4D3B-A6FF-156616BB8575}" destId="{C02BBCFF-CD6C-4703-947E-7D15CB9A2297}" srcOrd="5" destOrd="0" presId="urn:microsoft.com/office/officeart/2008/layout/LinedList"/>
    <dgm:cxn modelId="{E326FE62-18E5-4EB9-B074-FE2CC513A825}" type="presParOf" srcId="{C02BBCFF-CD6C-4703-947E-7D15CB9A2297}" destId="{D8FB4FDC-9D21-435E-BF2B-2E6759823D3F}" srcOrd="0" destOrd="0" presId="urn:microsoft.com/office/officeart/2008/layout/LinedList"/>
    <dgm:cxn modelId="{87C8F35D-6E96-4B15-909D-5B0055E70181}" type="presParOf" srcId="{C02BBCFF-CD6C-4703-947E-7D15CB9A2297}" destId="{12BB829D-807F-4D7B-BEAC-1EFE4ADBC5A2}" srcOrd="1" destOrd="0" presId="urn:microsoft.com/office/officeart/2008/layout/LinedList"/>
    <dgm:cxn modelId="{82935E46-9FAC-4947-A724-67E73A952385}" type="presParOf" srcId="{2D2875C6-398A-4D3B-A6FF-156616BB8575}" destId="{C3EF8C0B-0BD3-4153-89D4-88D53D0C1FA1}" srcOrd="6" destOrd="0" presId="urn:microsoft.com/office/officeart/2008/layout/LinedList"/>
    <dgm:cxn modelId="{70508A7F-E05B-4CF4-820B-D9231C6A078C}" type="presParOf" srcId="{2D2875C6-398A-4D3B-A6FF-156616BB8575}" destId="{A78D9B78-309C-46D3-8CBA-BDDC32E176D2}" srcOrd="7" destOrd="0" presId="urn:microsoft.com/office/officeart/2008/layout/LinedList"/>
    <dgm:cxn modelId="{830FCDD3-2B46-4E8B-9C52-EA571DDBCDAF}" type="presParOf" srcId="{A78D9B78-309C-46D3-8CBA-BDDC32E176D2}" destId="{F65A770E-6427-4D1F-91DD-9527123F80DE}" srcOrd="0" destOrd="0" presId="urn:microsoft.com/office/officeart/2008/layout/LinedList"/>
    <dgm:cxn modelId="{C14C53DC-3214-432D-86E5-9736B923005F}" type="presParOf" srcId="{A78D9B78-309C-46D3-8CBA-BDDC32E176D2}" destId="{401D4FE6-14CB-459E-8836-CFC88A49BC80}" srcOrd="1" destOrd="0" presId="urn:microsoft.com/office/officeart/2008/layout/LinedList"/>
    <dgm:cxn modelId="{21BDC174-CB55-4817-B434-40574A32AE4E}" type="presParOf" srcId="{2D2875C6-398A-4D3B-A6FF-156616BB8575}" destId="{E04CB230-5860-4271-967D-DB8E7C0F48D6}" srcOrd="8" destOrd="0" presId="urn:microsoft.com/office/officeart/2008/layout/LinedList"/>
    <dgm:cxn modelId="{EA499410-B3B1-4FCB-96FB-8404FA4DCD99}" type="presParOf" srcId="{2D2875C6-398A-4D3B-A6FF-156616BB8575}" destId="{71266691-7217-4306-8D0C-A1E9866ED5CD}" srcOrd="9" destOrd="0" presId="urn:microsoft.com/office/officeart/2008/layout/LinedList"/>
    <dgm:cxn modelId="{9F2833BD-BB63-421D-8FA7-2061BEE60305}" type="presParOf" srcId="{71266691-7217-4306-8D0C-A1E9866ED5CD}" destId="{0EBC2343-4984-4DC9-9F6E-2779993C5B6E}" srcOrd="0" destOrd="0" presId="urn:microsoft.com/office/officeart/2008/layout/LinedList"/>
    <dgm:cxn modelId="{91381081-4C5A-4725-93BA-52E9CA30B845}" type="presParOf" srcId="{71266691-7217-4306-8D0C-A1E9866ED5CD}" destId="{77588F08-55E3-413A-B903-92F487B477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2CDDEB8-5BF2-4CB7-916A-AF105993374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53A3ABED-9AB7-4485-AD2C-45B1FE7872B8}">
      <dgm:prSet/>
      <dgm:spPr/>
      <dgm:t>
        <a:bodyPr/>
        <a:lstStyle/>
        <a:p>
          <a:r>
            <a:rPr lang="en-GB"/>
            <a:t>Generally qualitative and involves collecting empirical data </a:t>
          </a:r>
          <a:endParaRPr lang="en-US"/>
        </a:p>
      </dgm:t>
    </dgm:pt>
    <dgm:pt modelId="{04F318C0-C506-4E8C-A185-D3CA3F7B407B}" type="parTrans" cxnId="{6C10BE42-2FE6-427A-A09C-60EB78FB4C9A}">
      <dgm:prSet/>
      <dgm:spPr/>
      <dgm:t>
        <a:bodyPr/>
        <a:lstStyle/>
        <a:p>
          <a:endParaRPr lang="en-US"/>
        </a:p>
      </dgm:t>
    </dgm:pt>
    <dgm:pt modelId="{4BD503CA-6BD1-48FC-B4A1-F1FFCCC192A1}" type="sibTrans" cxnId="{6C10BE42-2FE6-427A-A09C-60EB78FB4C9A}">
      <dgm:prSet/>
      <dgm:spPr/>
      <dgm:t>
        <a:bodyPr/>
        <a:lstStyle/>
        <a:p>
          <a:endParaRPr lang="en-US"/>
        </a:p>
      </dgm:t>
    </dgm:pt>
    <dgm:pt modelId="{B63369D5-EFDA-4F53-8882-CE57F3146D92}">
      <dgm:prSet/>
      <dgm:spPr/>
      <dgm:t>
        <a:bodyPr/>
        <a:lstStyle/>
        <a:p>
          <a:r>
            <a:rPr lang="en-GB"/>
            <a:t>Involves collecting a range of material on order to answer the research question with breadth </a:t>
          </a:r>
          <a:endParaRPr lang="en-US"/>
        </a:p>
      </dgm:t>
    </dgm:pt>
    <dgm:pt modelId="{A5B2B848-F299-491E-8CDC-6F3AF4A07D82}" type="parTrans" cxnId="{DB79BA85-AE76-4E62-91C8-367633AF9AF8}">
      <dgm:prSet/>
      <dgm:spPr/>
      <dgm:t>
        <a:bodyPr/>
        <a:lstStyle/>
        <a:p>
          <a:endParaRPr lang="en-US"/>
        </a:p>
      </dgm:t>
    </dgm:pt>
    <dgm:pt modelId="{AD91C8F4-2A69-4CE8-A6CB-9516951F2FC4}" type="sibTrans" cxnId="{DB79BA85-AE76-4E62-91C8-367633AF9AF8}">
      <dgm:prSet/>
      <dgm:spPr/>
      <dgm:t>
        <a:bodyPr/>
        <a:lstStyle/>
        <a:p>
          <a:endParaRPr lang="en-US"/>
        </a:p>
      </dgm:t>
    </dgm:pt>
    <dgm:pt modelId="{F88BE06E-3151-40DD-B9D6-E2B180E33935}">
      <dgm:prSet/>
      <dgm:spPr/>
      <dgm:t>
        <a:bodyPr/>
        <a:lstStyle/>
        <a:p>
          <a:r>
            <a:rPr lang="en-GB"/>
            <a:t>Can combine:</a:t>
          </a:r>
          <a:endParaRPr lang="en-US"/>
        </a:p>
      </dgm:t>
    </dgm:pt>
    <dgm:pt modelId="{17CB7A0D-FDD1-4945-B61E-0260AA3BC7AE}" type="parTrans" cxnId="{6D59330F-6CDF-4B81-A86B-3EFF394002D6}">
      <dgm:prSet/>
      <dgm:spPr/>
      <dgm:t>
        <a:bodyPr/>
        <a:lstStyle/>
        <a:p>
          <a:endParaRPr lang="en-US"/>
        </a:p>
      </dgm:t>
    </dgm:pt>
    <dgm:pt modelId="{27F58426-319C-4A8F-9D23-BC600A522C18}" type="sibTrans" cxnId="{6D59330F-6CDF-4B81-A86B-3EFF394002D6}">
      <dgm:prSet/>
      <dgm:spPr/>
      <dgm:t>
        <a:bodyPr/>
        <a:lstStyle/>
        <a:p>
          <a:endParaRPr lang="en-US"/>
        </a:p>
      </dgm:t>
    </dgm:pt>
    <dgm:pt modelId="{D7DA5A15-208C-4B44-9FD8-7D123D599773}">
      <dgm:prSet/>
      <dgm:spPr/>
      <dgm:t>
        <a:bodyPr/>
        <a:lstStyle/>
        <a:p>
          <a:r>
            <a:rPr lang="en-GB"/>
            <a:t>semi structured interviews</a:t>
          </a:r>
          <a:endParaRPr lang="en-US"/>
        </a:p>
      </dgm:t>
    </dgm:pt>
    <dgm:pt modelId="{0FE1251F-A1E2-42AE-9211-A0C841F8D032}" type="parTrans" cxnId="{AC9CE660-6B80-4B1C-8C72-C4E7BD0454A4}">
      <dgm:prSet/>
      <dgm:spPr/>
      <dgm:t>
        <a:bodyPr/>
        <a:lstStyle/>
        <a:p>
          <a:endParaRPr lang="en-US"/>
        </a:p>
      </dgm:t>
    </dgm:pt>
    <dgm:pt modelId="{4FD2CC9F-51B1-4D80-A892-C359C1A77C66}" type="sibTrans" cxnId="{AC9CE660-6B80-4B1C-8C72-C4E7BD0454A4}">
      <dgm:prSet/>
      <dgm:spPr/>
      <dgm:t>
        <a:bodyPr/>
        <a:lstStyle/>
        <a:p>
          <a:endParaRPr lang="en-US"/>
        </a:p>
      </dgm:t>
    </dgm:pt>
    <dgm:pt modelId="{2AC02E2D-2A71-4421-9721-DEAF0728E6D0}">
      <dgm:prSet/>
      <dgm:spPr/>
      <dgm:t>
        <a:bodyPr/>
        <a:lstStyle/>
        <a:p>
          <a:r>
            <a:rPr lang="en-GB"/>
            <a:t>Observations </a:t>
          </a:r>
          <a:endParaRPr lang="en-US"/>
        </a:p>
      </dgm:t>
    </dgm:pt>
    <dgm:pt modelId="{F79F1153-EDE6-488A-9EE4-DE77565CF54B}" type="parTrans" cxnId="{CF094B3F-2399-497E-83E0-06761B908124}">
      <dgm:prSet/>
      <dgm:spPr/>
      <dgm:t>
        <a:bodyPr/>
        <a:lstStyle/>
        <a:p>
          <a:endParaRPr lang="en-US"/>
        </a:p>
      </dgm:t>
    </dgm:pt>
    <dgm:pt modelId="{7B49811A-2DB1-4189-83E8-654E51D554C5}" type="sibTrans" cxnId="{CF094B3F-2399-497E-83E0-06761B908124}">
      <dgm:prSet/>
      <dgm:spPr/>
      <dgm:t>
        <a:bodyPr/>
        <a:lstStyle/>
        <a:p>
          <a:endParaRPr lang="en-US"/>
        </a:p>
      </dgm:t>
    </dgm:pt>
    <dgm:pt modelId="{AE9B4146-3B65-4539-A169-1F031C2E7F96}">
      <dgm:prSet/>
      <dgm:spPr/>
      <dgm:t>
        <a:bodyPr/>
        <a:lstStyle/>
        <a:p>
          <a:r>
            <a:rPr lang="en-GB"/>
            <a:t>Collecting documents and/or artifacts </a:t>
          </a:r>
          <a:endParaRPr lang="en-US"/>
        </a:p>
      </dgm:t>
    </dgm:pt>
    <dgm:pt modelId="{9CEC8A91-E341-41D3-9ABF-9DB00765445A}" type="parTrans" cxnId="{E70BC483-BF0E-490C-A0DA-4F5B22A42C27}">
      <dgm:prSet/>
      <dgm:spPr/>
      <dgm:t>
        <a:bodyPr/>
        <a:lstStyle/>
        <a:p>
          <a:endParaRPr lang="en-US"/>
        </a:p>
      </dgm:t>
    </dgm:pt>
    <dgm:pt modelId="{23723496-3268-48C4-B4BF-000154FCA0F5}" type="sibTrans" cxnId="{E70BC483-BF0E-490C-A0DA-4F5B22A42C27}">
      <dgm:prSet/>
      <dgm:spPr/>
      <dgm:t>
        <a:bodyPr/>
        <a:lstStyle/>
        <a:p>
          <a:endParaRPr lang="en-US"/>
        </a:p>
      </dgm:t>
    </dgm:pt>
    <dgm:pt modelId="{3396224F-2F0A-4CDC-9F63-35F045914085}">
      <dgm:prSet/>
      <dgm:spPr/>
      <dgm:t>
        <a:bodyPr/>
        <a:lstStyle/>
        <a:p>
          <a:r>
            <a:rPr lang="en-GB"/>
            <a:t>Combining multiple sources allows for rigour, complexity, richness and depth </a:t>
          </a:r>
          <a:endParaRPr lang="en-US"/>
        </a:p>
      </dgm:t>
    </dgm:pt>
    <dgm:pt modelId="{F087D422-216F-421B-A72A-D043A4BEF1BE}" type="parTrans" cxnId="{C4B79B17-F823-407E-966B-43B2DDF62795}">
      <dgm:prSet/>
      <dgm:spPr/>
      <dgm:t>
        <a:bodyPr/>
        <a:lstStyle/>
        <a:p>
          <a:endParaRPr lang="en-US"/>
        </a:p>
      </dgm:t>
    </dgm:pt>
    <dgm:pt modelId="{25133D48-1C2B-439F-AA0D-896529EC3FB8}" type="sibTrans" cxnId="{C4B79B17-F823-407E-966B-43B2DDF62795}">
      <dgm:prSet/>
      <dgm:spPr/>
      <dgm:t>
        <a:bodyPr/>
        <a:lstStyle/>
        <a:p>
          <a:endParaRPr lang="en-US"/>
        </a:p>
      </dgm:t>
    </dgm:pt>
    <dgm:pt modelId="{C7799959-1A1C-40B1-9AF3-705BDE11FA45}" type="pres">
      <dgm:prSet presAssocID="{22CDDEB8-5BF2-4CB7-916A-AF1059933748}" presName="vert0" presStyleCnt="0">
        <dgm:presLayoutVars>
          <dgm:dir/>
          <dgm:animOne val="branch"/>
          <dgm:animLvl val="lvl"/>
        </dgm:presLayoutVars>
      </dgm:prSet>
      <dgm:spPr/>
    </dgm:pt>
    <dgm:pt modelId="{7CC6A240-2E56-475B-9375-ED4F9A1E98C4}" type="pres">
      <dgm:prSet presAssocID="{53A3ABED-9AB7-4485-AD2C-45B1FE7872B8}" presName="thickLine" presStyleLbl="alignNode1" presStyleIdx="0" presStyleCnt="7"/>
      <dgm:spPr/>
    </dgm:pt>
    <dgm:pt modelId="{B6D94D1F-40D6-4FD0-AF49-ACC2B56A9660}" type="pres">
      <dgm:prSet presAssocID="{53A3ABED-9AB7-4485-AD2C-45B1FE7872B8}" presName="horz1" presStyleCnt="0"/>
      <dgm:spPr/>
    </dgm:pt>
    <dgm:pt modelId="{46B48BAB-DE1D-45A9-A2DF-6559347139CA}" type="pres">
      <dgm:prSet presAssocID="{53A3ABED-9AB7-4485-AD2C-45B1FE7872B8}" presName="tx1" presStyleLbl="revTx" presStyleIdx="0" presStyleCnt="7"/>
      <dgm:spPr/>
    </dgm:pt>
    <dgm:pt modelId="{E8E9FA83-7BA8-4C90-B114-7439B770DFCE}" type="pres">
      <dgm:prSet presAssocID="{53A3ABED-9AB7-4485-AD2C-45B1FE7872B8}" presName="vert1" presStyleCnt="0"/>
      <dgm:spPr/>
    </dgm:pt>
    <dgm:pt modelId="{D13AB3F5-4B6B-4630-8BDF-B8D465C4E232}" type="pres">
      <dgm:prSet presAssocID="{B63369D5-EFDA-4F53-8882-CE57F3146D92}" presName="thickLine" presStyleLbl="alignNode1" presStyleIdx="1" presStyleCnt="7"/>
      <dgm:spPr/>
    </dgm:pt>
    <dgm:pt modelId="{9FD0BA87-1E21-4E05-A173-0EA8B727B4FF}" type="pres">
      <dgm:prSet presAssocID="{B63369D5-EFDA-4F53-8882-CE57F3146D92}" presName="horz1" presStyleCnt="0"/>
      <dgm:spPr/>
    </dgm:pt>
    <dgm:pt modelId="{3916B9C0-9E9C-4389-94B0-9FE800BC6B2C}" type="pres">
      <dgm:prSet presAssocID="{B63369D5-EFDA-4F53-8882-CE57F3146D92}" presName="tx1" presStyleLbl="revTx" presStyleIdx="1" presStyleCnt="7"/>
      <dgm:spPr/>
    </dgm:pt>
    <dgm:pt modelId="{7AF4F3A7-2704-45C8-83E8-3FE2FF9A4687}" type="pres">
      <dgm:prSet presAssocID="{B63369D5-EFDA-4F53-8882-CE57F3146D92}" presName="vert1" presStyleCnt="0"/>
      <dgm:spPr/>
    </dgm:pt>
    <dgm:pt modelId="{727408F5-C387-4DE7-A4BA-5471C2614D46}" type="pres">
      <dgm:prSet presAssocID="{F88BE06E-3151-40DD-B9D6-E2B180E33935}" presName="thickLine" presStyleLbl="alignNode1" presStyleIdx="2" presStyleCnt="7"/>
      <dgm:spPr/>
    </dgm:pt>
    <dgm:pt modelId="{210CB114-C598-4BA6-A834-F85568000CB4}" type="pres">
      <dgm:prSet presAssocID="{F88BE06E-3151-40DD-B9D6-E2B180E33935}" presName="horz1" presStyleCnt="0"/>
      <dgm:spPr/>
    </dgm:pt>
    <dgm:pt modelId="{0F07154F-BBB5-46B3-B011-32D7FB7FE836}" type="pres">
      <dgm:prSet presAssocID="{F88BE06E-3151-40DD-B9D6-E2B180E33935}" presName="tx1" presStyleLbl="revTx" presStyleIdx="2" presStyleCnt="7"/>
      <dgm:spPr/>
    </dgm:pt>
    <dgm:pt modelId="{67720C64-6370-4659-AC6C-CB5E9AC1E750}" type="pres">
      <dgm:prSet presAssocID="{F88BE06E-3151-40DD-B9D6-E2B180E33935}" presName="vert1" presStyleCnt="0"/>
      <dgm:spPr/>
    </dgm:pt>
    <dgm:pt modelId="{F079337E-A80B-4AA7-A7E8-346FFCF5518F}" type="pres">
      <dgm:prSet presAssocID="{D7DA5A15-208C-4B44-9FD8-7D123D599773}" presName="thickLine" presStyleLbl="alignNode1" presStyleIdx="3" presStyleCnt="7"/>
      <dgm:spPr/>
    </dgm:pt>
    <dgm:pt modelId="{3C208E90-6D4B-4EDB-9C30-284EDF78ACEF}" type="pres">
      <dgm:prSet presAssocID="{D7DA5A15-208C-4B44-9FD8-7D123D599773}" presName="horz1" presStyleCnt="0"/>
      <dgm:spPr/>
    </dgm:pt>
    <dgm:pt modelId="{5B199DB1-682D-43FC-91A8-CFCC1ABAD39F}" type="pres">
      <dgm:prSet presAssocID="{D7DA5A15-208C-4B44-9FD8-7D123D599773}" presName="tx1" presStyleLbl="revTx" presStyleIdx="3" presStyleCnt="7"/>
      <dgm:spPr/>
    </dgm:pt>
    <dgm:pt modelId="{96DF4C75-696A-41B8-A470-D58665C91339}" type="pres">
      <dgm:prSet presAssocID="{D7DA5A15-208C-4B44-9FD8-7D123D599773}" presName="vert1" presStyleCnt="0"/>
      <dgm:spPr/>
    </dgm:pt>
    <dgm:pt modelId="{5AA85781-0318-4DC6-BA61-AE3F8830F60A}" type="pres">
      <dgm:prSet presAssocID="{2AC02E2D-2A71-4421-9721-DEAF0728E6D0}" presName="thickLine" presStyleLbl="alignNode1" presStyleIdx="4" presStyleCnt="7"/>
      <dgm:spPr/>
    </dgm:pt>
    <dgm:pt modelId="{6956E25A-C9AC-45CA-A032-0191C8BFF5BC}" type="pres">
      <dgm:prSet presAssocID="{2AC02E2D-2A71-4421-9721-DEAF0728E6D0}" presName="horz1" presStyleCnt="0"/>
      <dgm:spPr/>
    </dgm:pt>
    <dgm:pt modelId="{D04BF53F-4D6F-410E-9D9A-0F13EC3B13AF}" type="pres">
      <dgm:prSet presAssocID="{2AC02E2D-2A71-4421-9721-DEAF0728E6D0}" presName="tx1" presStyleLbl="revTx" presStyleIdx="4" presStyleCnt="7"/>
      <dgm:spPr/>
    </dgm:pt>
    <dgm:pt modelId="{F8837215-5F16-47FA-91B0-BF9A939E7465}" type="pres">
      <dgm:prSet presAssocID="{2AC02E2D-2A71-4421-9721-DEAF0728E6D0}" presName="vert1" presStyleCnt="0"/>
      <dgm:spPr/>
    </dgm:pt>
    <dgm:pt modelId="{50CEA54E-160E-4D3A-B079-12051CBDA630}" type="pres">
      <dgm:prSet presAssocID="{AE9B4146-3B65-4539-A169-1F031C2E7F96}" presName="thickLine" presStyleLbl="alignNode1" presStyleIdx="5" presStyleCnt="7"/>
      <dgm:spPr/>
    </dgm:pt>
    <dgm:pt modelId="{06C9633A-A765-4CB5-9F28-A178ED767BD6}" type="pres">
      <dgm:prSet presAssocID="{AE9B4146-3B65-4539-A169-1F031C2E7F96}" presName="horz1" presStyleCnt="0"/>
      <dgm:spPr/>
    </dgm:pt>
    <dgm:pt modelId="{C51B8D01-C643-4497-A489-1391B1404210}" type="pres">
      <dgm:prSet presAssocID="{AE9B4146-3B65-4539-A169-1F031C2E7F96}" presName="tx1" presStyleLbl="revTx" presStyleIdx="5" presStyleCnt="7"/>
      <dgm:spPr/>
    </dgm:pt>
    <dgm:pt modelId="{CF05508E-1477-496E-9840-4E706CC1575C}" type="pres">
      <dgm:prSet presAssocID="{AE9B4146-3B65-4539-A169-1F031C2E7F96}" presName="vert1" presStyleCnt="0"/>
      <dgm:spPr/>
    </dgm:pt>
    <dgm:pt modelId="{4B67245B-4CBB-42F7-9DD0-BCD1F5971FD9}" type="pres">
      <dgm:prSet presAssocID="{3396224F-2F0A-4CDC-9F63-35F045914085}" presName="thickLine" presStyleLbl="alignNode1" presStyleIdx="6" presStyleCnt="7"/>
      <dgm:spPr/>
    </dgm:pt>
    <dgm:pt modelId="{5BE8F4B7-EA55-43B9-AF15-B76FD4A4DDC5}" type="pres">
      <dgm:prSet presAssocID="{3396224F-2F0A-4CDC-9F63-35F045914085}" presName="horz1" presStyleCnt="0"/>
      <dgm:spPr/>
    </dgm:pt>
    <dgm:pt modelId="{6F94853F-FA29-4A99-B8E0-BA06D98E0517}" type="pres">
      <dgm:prSet presAssocID="{3396224F-2F0A-4CDC-9F63-35F045914085}" presName="tx1" presStyleLbl="revTx" presStyleIdx="6" presStyleCnt="7"/>
      <dgm:spPr/>
    </dgm:pt>
    <dgm:pt modelId="{A1611D47-6A6F-4CFE-99B5-4502F4E40F4C}" type="pres">
      <dgm:prSet presAssocID="{3396224F-2F0A-4CDC-9F63-35F045914085}" presName="vert1" presStyleCnt="0"/>
      <dgm:spPr/>
    </dgm:pt>
  </dgm:ptLst>
  <dgm:cxnLst>
    <dgm:cxn modelId="{6A111E0F-8FB8-4EBF-8F2A-782A35D8333E}" type="presOf" srcId="{2AC02E2D-2A71-4421-9721-DEAF0728E6D0}" destId="{D04BF53F-4D6F-410E-9D9A-0F13EC3B13AF}" srcOrd="0" destOrd="0" presId="urn:microsoft.com/office/officeart/2008/layout/LinedList"/>
    <dgm:cxn modelId="{6D59330F-6CDF-4B81-A86B-3EFF394002D6}" srcId="{22CDDEB8-5BF2-4CB7-916A-AF1059933748}" destId="{F88BE06E-3151-40DD-B9D6-E2B180E33935}" srcOrd="2" destOrd="0" parTransId="{17CB7A0D-FDD1-4945-B61E-0260AA3BC7AE}" sibTransId="{27F58426-319C-4A8F-9D23-BC600A522C18}"/>
    <dgm:cxn modelId="{C4B79B17-F823-407E-966B-43B2DDF62795}" srcId="{22CDDEB8-5BF2-4CB7-916A-AF1059933748}" destId="{3396224F-2F0A-4CDC-9F63-35F045914085}" srcOrd="6" destOrd="0" parTransId="{F087D422-216F-421B-A72A-D043A4BEF1BE}" sibTransId="{25133D48-1C2B-439F-AA0D-896529EC3FB8}"/>
    <dgm:cxn modelId="{BCA42321-5DE1-4A64-8629-60547DAC0D66}" type="presOf" srcId="{D7DA5A15-208C-4B44-9FD8-7D123D599773}" destId="{5B199DB1-682D-43FC-91A8-CFCC1ABAD39F}" srcOrd="0" destOrd="0" presId="urn:microsoft.com/office/officeart/2008/layout/LinedList"/>
    <dgm:cxn modelId="{CF094B3F-2399-497E-83E0-06761B908124}" srcId="{22CDDEB8-5BF2-4CB7-916A-AF1059933748}" destId="{2AC02E2D-2A71-4421-9721-DEAF0728E6D0}" srcOrd="4" destOrd="0" parTransId="{F79F1153-EDE6-488A-9EE4-DE77565CF54B}" sibTransId="{7B49811A-2DB1-4189-83E8-654E51D554C5}"/>
    <dgm:cxn modelId="{AC9CE660-6B80-4B1C-8C72-C4E7BD0454A4}" srcId="{22CDDEB8-5BF2-4CB7-916A-AF1059933748}" destId="{D7DA5A15-208C-4B44-9FD8-7D123D599773}" srcOrd="3" destOrd="0" parTransId="{0FE1251F-A1E2-42AE-9211-A0C841F8D032}" sibTransId="{4FD2CC9F-51B1-4D80-A892-C359C1A77C66}"/>
    <dgm:cxn modelId="{6C10BE42-2FE6-427A-A09C-60EB78FB4C9A}" srcId="{22CDDEB8-5BF2-4CB7-916A-AF1059933748}" destId="{53A3ABED-9AB7-4485-AD2C-45B1FE7872B8}" srcOrd="0" destOrd="0" parTransId="{04F318C0-C506-4E8C-A185-D3CA3F7B407B}" sibTransId="{4BD503CA-6BD1-48FC-B4A1-F1FFCCC192A1}"/>
    <dgm:cxn modelId="{76F4A948-588B-4B21-AB70-0B5CACAAA56C}" type="presOf" srcId="{AE9B4146-3B65-4539-A169-1F031C2E7F96}" destId="{C51B8D01-C643-4497-A489-1391B1404210}" srcOrd="0" destOrd="0" presId="urn:microsoft.com/office/officeart/2008/layout/LinedList"/>
    <dgm:cxn modelId="{6DEE5D80-6103-40F8-9EF6-F2B133BC7402}" type="presOf" srcId="{3396224F-2F0A-4CDC-9F63-35F045914085}" destId="{6F94853F-FA29-4A99-B8E0-BA06D98E0517}" srcOrd="0" destOrd="0" presId="urn:microsoft.com/office/officeart/2008/layout/LinedList"/>
    <dgm:cxn modelId="{E70BC483-BF0E-490C-A0DA-4F5B22A42C27}" srcId="{22CDDEB8-5BF2-4CB7-916A-AF1059933748}" destId="{AE9B4146-3B65-4539-A169-1F031C2E7F96}" srcOrd="5" destOrd="0" parTransId="{9CEC8A91-E341-41D3-9ABF-9DB00765445A}" sibTransId="{23723496-3268-48C4-B4BF-000154FCA0F5}"/>
    <dgm:cxn modelId="{165D4184-F47D-4232-BD5C-52013BF40CD0}" type="presOf" srcId="{53A3ABED-9AB7-4485-AD2C-45B1FE7872B8}" destId="{46B48BAB-DE1D-45A9-A2DF-6559347139CA}" srcOrd="0" destOrd="0" presId="urn:microsoft.com/office/officeart/2008/layout/LinedList"/>
    <dgm:cxn modelId="{DB79BA85-AE76-4E62-91C8-367633AF9AF8}" srcId="{22CDDEB8-5BF2-4CB7-916A-AF1059933748}" destId="{B63369D5-EFDA-4F53-8882-CE57F3146D92}" srcOrd="1" destOrd="0" parTransId="{A5B2B848-F299-491E-8CDC-6F3AF4A07D82}" sibTransId="{AD91C8F4-2A69-4CE8-A6CB-9516951F2FC4}"/>
    <dgm:cxn modelId="{F9936CB4-3B76-40B1-8F2B-A85F84009999}" type="presOf" srcId="{22CDDEB8-5BF2-4CB7-916A-AF1059933748}" destId="{C7799959-1A1C-40B1-9AF3-705BDE11FA45}" srcOrd="0" destOrd="0" presId="urn:microsoft.com/office/officeart/2008/layout/LinedList"/>
    <dgm:cxn modelId="{50A1ADCD-CE50-4027-A599-BE5ACE813CDA}" type="presOf" srcId="{F88BE06E-3151-40DD-B9D6-E2B180E33935}" destId="{0F07154F-BBB5-46B3-B011-32D7FB7FE836}" srcOrd="0" destOrd="0" presId="urn:microsoft.com/office/officeart/2008/layout/LinedList"/>
    <dgm:cxn modelId="{0E8F7CCE-2D1E-4ECA-8C58-5AB7FE42ED1B}" type="presOf" srcId="{B63369D5-EFDA-4F53-8882-CE57F3146D92}" destId="{3916B9C0-9E9C-4389-94B0-9FE800BC6B2C}" srcOrd="0" destOrd="0" presId="urn:microsoft.com/office/officeart/2008/layout/LinedList"/>
    <dgm:cxn modelId="{39ADB7A2-CF53-4502-B09A-1791C054264F}" type="presParOf" srcId="{C7799959-1A1C-40B1-9AF3-705BDE11FA45}" destId="{7CC6A240-2E56-475B-9375-ED4F9A1E98C4}" srcOrd="0" destOrd="0" presId="urn:microsoft.com/office/officeart/2008/layout/LinedList"/>
    <dgm:cxn modelId="{2FB57BF4-A3ED-4D9F-AC38-B6E7CBE7EF15}" type="presParOf" srcId="{C7799959-1A1C-40B1-9AF3-705BDE11FA45}" destId="{B6D94D1F-40D6-4FD0-AF49-ACC2B56A9660}" srcOrd="1" destOrd="0" presId="urn:microsoft.com/office/officeart/2008/layout/LinedList"/>
    <dgm:cxn modelId="{A0626B5B-1F06-4E10-802F-BC9EFDDC2349}" type="presParOf" srcId="{B6D94D1F-40D6-4FD0-AF49-ACC2B56A9660}" destId="{46B48BAB-DE1D-45A9-A2DF-6559347139CA}" srcOrd="0" destOrd="0" presId="urn:microsoft.com/office/officeart/2008/layout/LinedList"/>
    <dgm:cxn modelId="{88ADD659-5288-4CCB-B316-B893E013D916}" type="presParOf" srcId="{B6D94D1F-40D6-4FD0-AF49-ACC2B56A9660}" destId="{E8E9FA83-7BA8-4C90-B114-7439B770DFCE}" srcOrd="1" destOrd="0" presId="urn:microsoft.com/office/officeart/2008/layout/LinedList"/>
    <dgm:cxn modelId="{9F6382B9-B28F-45FC-8910-A69DE70765E0}" type="presParOf" srcId="{C7799959-1A1C-40B1-9AF3-705BDE11FA45}" destId="{D13AB3F5-4B6B-4630-8BDF-B8D465C4E232}" srcOrd="2" destOrd="0" presId="urn:microsoft.com/office/officeart/2008/layout/LinedList"/>
    <dgm:cxn modelId="{F9C3DB09-558E-42EF-BBDE-CD8E07654EE8}" type="presParOf" srcId="{C7799959-1A1C-40B1-9AF3-705BDE11FA45}" destId="{9FD0BA87-1E21-4E05-A173-0EA8B727B4FF}" srcOrd="3" destOrd="0" presId="urn:microsoft.com/office/officeart/2008/layout/LinedList"/>
    <dgm:cxn modelId="{8471B76C-27F9-4BC5-A6E8-1662B035DDA4}" type="presParOf" srcId="{9FD0BA87-1E21-4E05-A173-0EA8B727B4FF}" destId="{3916B9C0-9E9C-4389-94B0-9FE800BC6B2C}" srcOrd="0" destOrd="0" presId="urn:microsoft.com/office/officeart/2008/layout/LinedList"/>
    <dgm:cxn modelId="{5421058C-7331-4BE3-BCEE-E7A13274A3CB}" type="presParOf" srcId="{9FD0BA87-1E21-4E05-A173-0EA8B727B4FF}" destId="{7AF4F3A7-2704-45C8-83E8-3FE2FF9A4687}" srcOrd="1" destOrd="0" presId="urn:microsoft.com/office/officeart/2008/layout/LinedList"/>
    <dgm:cxn modelId="{67E993FC-0306-4BD4-9D27-A759389F81A9}" type="presParOf" srcId="{C7799959-1A1C-40B1-9AF3-705BDE11FA45}" destId="{727408F5-C387-4DE7-A4BA-5471C2614D46}" srcOrd="4" destOrd="0" presId="urn:microsoft.com/office/officeart/2008/layout/LinedList"/>
    <dgm:cxn modelId="{B4A658F9-C882-4731-AD05-ADC040C95786}" type="presParOf" srcId="{C7799959-1A1C-40B1-9AF3-705BDE11FA45}" destId="{210CB114-C598-4BA6-A834-F85568000CB4}" srcOrd="5" destOrd="0" presId="urn:microsoft.com/office/officeart/2008/layout/LinedList"/>
    <dgm:cxn modelId="{44ABBB6A-30F3-43FB-8A97-A5F483B21E70}" type="presParOf" srcId="{210CB114-C598-4BA6-A834-F85568000CB4}" destId="{0F07154F-BBB5-46B3-B011-32D7FB7FE836}" srcOrd="0" destOrd="0" presId="urn:microsoft.com/office/officeart/2008/layout/LinedList"/>
    <dgm:cxn modelId="{0B22A3AD-F03B-4251-AD7B-C52CCC3790EC}" type="presParOf" srcId="{210CB114-C598-4BA6-A834-F85568000CB4}" destId="{67720C64-6370-4659-AC6C-CB5E9AC1E750}" srcOrd="1" destOrd="0" presId="urn:microsoft.com/office/officeart/2008/layout/LinedList"/>
    <dgm:cxn modelId="{8AADBC35-8DB2-46F0-8B5E-35B4E2346B9A}" type="presParOf" srcId="{C7799959-1A1C-40B1-9AF3-705BDE11FA45}" destId="{F079337E-A80B-4AA7-A7E8-346FFCF5518F}" srcOrd="6" destOrd="0" presId="urn:microsoft.com/office/officeart/2008/layout/LinedList"/>
    <dgm:cxn modelId="{8934732F-B554-49C8-AFFC-3D03AFD3BABF}" type="presParOf" srcId="{C7799959-1A1C-40B1-9AF3-705BDE11FA45}" destId="{3C208E90-6D4B-4EDB-9C30-284EDF78ACEF}" srcOrd="7" destOrd="0" presId="urn:microsoft.com/office/officeart/2008/layout/LinedList"/>
    <dgm:cxn modelId="{3A698475-9793-44C6-81A2-AB845CB73502}" type="presParOf" srcId="{3C208E90-6D4B-4EDB-9C30-284EDF78ACEF}" destId="{5B199DB1-682D-43FC-91A8-CFCC1ABAD39F}" srcOrd="0" destOrd="0" presId="urn:microsoft.com/office/officeart/2008/layout/LinedList"/>
    <dgm:cxn modelId="{7A226E2F-94A5-4A21-81C6-FF1C671307AE}" type="presParOf" srcId="{3C208E90-6D4B-4EDB-9C30-284EDF78ACEF}" destId="{96DF4C75-696A-41B8-A470-D58665C91339}" srcOrd="1" destOrd="0" presId="urn:microsoft.com/office/officeart/2008/layout/LinedList"/>
    <dgm:cxn modelId="{74442B83-B150-41A4-99DC-77B6E8AAD401}" type="presParOf" srcId="{C7799959-1A1C-40B1-9AF3-705BDE11FA45}" destId="{5AA85781-0318-4DC6-BA61-AE3F8830F60A}" srcOrd="8" destOrd="0" presId="urn:microsoft.com/office/officeart/2008/layout/LinedList"/>
    <dgm:cxn modelId="{C6B73917-9A61-4159-AF55-C05D06CDA04F}" type="presParOf" srcId="{C7799959-1A1C-40B1-9AF3-705BDE11FA45}" destId="{6956E25A-C9AC-45CA-A032-0191C8BFF5BC}" srcOrd="9" destOrd="0" presId="urn:microsoft.com/office/officeart/2008/layout/LinedList"/>
    <dgm:cxn modelId="{0C46A435-A378-489C-9124-C2642770EF90}" type="presParOf" srcId="{6956E25A-C9AC-45CA-A032-0191C8BFF5BC}" destId="{D04BF53F-4D6F-410E-9D9A-0F13EC3B13AF}" srcOrd="0" destOrd="0" presId="urn:microsoft.com/office/officeart/2008/layout/LinedList"/>
    <dgm:cxn modelId="{437270D5-E338-4CD1-81D6-27D17FBEFEE1}" type="presParOf" srcId="{6956E25A-C9AC-45CA-A032-0191C8BFF5BC}" destId="{F8837215-5F16-47FA-91B0-BF9A939E7465}" srcOrd="1" destOrd="0" presId="urn:microsoft.com/office/officeart/2008/layout/LinedList"/>
    <dgm:cxn modelId="{001A46C4-8888-4646-9BF6-681EE83DAFAA}" type="presParOf" srcId="{C7799959-1A1C-40B1-9AF3-705BDE11FA45}" destId="{50CEA54E-160E-4D3A-B079-12051CBDA630}" srcOrd="10" destOrd="0" presId="urn:microsoft.com/office/officeart/2008/layout/LinedList"/>
    <dgm:cxn modelId="{747FD6CE-C209-4E97-90F6-BB9DAEF76818}" type="presParOf" srcId="{C7799959-1A1C-40B1-9AF3-705BDE11FA45}" destId="{06C9633A-A765-4CB5-9F28-A178ED767BD6}" srcOrd="11" destOrd="0" presId="urn:microsoft.com/office/officeart/2008/layout/LinedList"/>
    <dgm:cxn modelId="{56F23E01-27ED-42ED-8AAB-774C6651B436}" type="presParOf" srcId="{06C9633A-A765-4CB5-9F28-A178ED767BD6}" destId="{C51B8D01-C643-4497-A489-1391B1404210}" srcOrd="0" destOrd="0" presId="urn:microsoft.com/office/officeart/2008/layout/LinedList"/>
    <dgm:cxn modelId="{755F8F83-8FD6-441F-AC11-B68B5385020A}" type="presParOf" srcId="{06C9633A-A765-4CB5-9F28-A178ED767BD6}" destId="{CF05508E-1477-496E-9840-4E706CC1575C}" srcOrd="1" destOrd="0" presId="urn:microsoft.com/office/officeart/2008/layout/LinedList"/>
    <dgm:cxn modelId="{5555A6BF-3212-4216-BD68-3DF7DDA1DECD}" type="presParOf" srcId="{C7799959-1A1C-40B1-9AF3-705BDE11FA45}" destId="{4B67245B-4CBB-42F7-9DD0-BCD1F5971FD9}" srcOrd="12" destOrd="0" presId="urn:microsoft.com/office/officeart/2008/layout/LinedList"/>
    <dgm:cxn modelId="{AB863782-EC25-4E09-B503-7B685C1EB4FC}" type="presParOf" srcId="{C7799959-1A1C-40B1-9AF3-705BDE11FA45}" destId="{5BE8F4B7-EA55-43B9-AF15-B76FD4A4DDC5}" srcOrd="13" destOrd="0" presId="urn:microsoft.com/office/officeart/2008/layout/LinedList"/>
    <dgm:cxn modelId="{B03A7A1B-5906-47C8-92E2-95B8881BD1BA}" type="presParOf" srcId="{5BE8F4B7-EA55-43B9-AF15-B76FD4A4DDC5}" destId="{6F94853F-FA29-4A99-B8E0-BA06D98E0517}" srcOrd="0" destOrd="0" presId="urn:microsoft.com/office/officeart/2008/layout/LinedList"/>
    <dgm:cxn modelId="{2CD0E19B-8E5E-478A-A478-C56CDA101F75}" type="presParOf" srcId="{5BE8F4B7-EA55-43B9-AF15-B76FD4A4DDC5}" destId="{A1611D47-6A6F-4CFE-99B5-4502F4E40F4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057F0CB-3A10-4034-8E32-6138206FA1D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051A697-0B21-46E3-B33A-0606A7C470A1}">
      <dgm:prSet/>
      <dgm:spPr/>
      <dgm:t>
        <a:bodyPr/>
        <a:lstStyle/>
        <a:p>
          <a:r>
            <a:rPr lang="en-GB"/>
            <a:t>In depth case study/studies tend to assume an interpretivist paradigm (meanings are constructed socially) </a:t>
          </a:r>
          <a:endParaRPr lang="en-US"/>
        </a:p>
      </dgm:t>
    </dgm:pt>
    <dgm:pt modelId="{AFA94652-33DF-466F-B316-8FC178F4AB96}" type="parTrans" cxnId="{625586F6-E9B1-4073-A932-05CC3F8FBB12}">
      <dgm:prSet/>
      <dgm:spPr/>
      <dgm:t>
        <a:bodyPr/>
        <a:lstStyle/>
        <a:p>
          <a:endParaRPr lang="en-US"/>
        </a:p>
      </dgm:t>
    </dgm:pt>
    <dgm:pt modelId="{FA1D8072-E499-4BE6-A6F0-9D49349B5364}" type="sibTrans" cxnId="{625586F6-E9B1-4073-A932-05CC3F8FBB12}">
      <dgm:prSet/>
      <dgm:spPr/>
      <dgm:t>
        <a:bodyPr/>
        <a:lstStyle/>
        <a:p>
          <a:endParaRPr lang="en-US"/>
        </a:p>
      </dgm:t>
    </dgm:pt>
    <dgm:pt modelId="{CD5EC517-42CA-4EC4-BE9C-12413295DCEB}">
      <dgm:prSet/>
      <dgm:spPr/>
      <dgm:t>
        <a:bodyPr/>
        <a:lstStyle/>
        <a:p>
          <a:r>
            <a:rPr lang="en-GB"/>
            <a:t>In-depth exploration </a:t>
          </a:r>
          <a:endParaRPr lang="en-US"/>
        </a:p>
      </dgm:t>
    </dgm:pt>
    <dgm:pt modelId="{9AD32530-AFB4-45EA-9456-B04AE751FD51}" type="parTrans" cxnId="{DD01B124-0F2F-4568-9C64-BFABD956AD8F}">
      <dgm:prSet/>
      <dgm:spPr/>
      <dgm:t>
        <a:bodyPr/>
        <a:lstStyle/>
        <a:p>
          <a:endParaRPr lang="en-US"/>
        </a:p>
      </dgm:t>
    </dgm:pt>
    <dgm:pt modelId="{4EBFF908-5575-488B-B851-77487ED364AA}" type="sibTrans" cxnId="{DD01B124-0F2F-4568-9C64-BFABD956AD8F}">
      <dgm:prSet/>
      <dgm:spPr/>
      <dgm:t>
        <a:bodyPr/>
        <a:lstStyle/>
        <a:p>
          <a:endParaRPr lang="en-US"/>
        </a:p>
      </dgm:t>
    </dgm:pt>
    <dgm:pt modelId="{6AF963F6-3B7F-4C79-9A63-036AEE3151F3}">
      <dgm:prSet/>
      <dgm:spPr/>
      <dgm:t>
        <a:bodyPr/>
        <a:lstStyle/>
        <a:p>
          <a:r>
            <a:rPr lang="en-GB"/>
            <a:t>‘digging deep’ to understand the phenomena </a:t>
          </a:r>
          <a:endParaRPr lang="en-US"/>
        </a:p>
      </dgm:t>
    </dgm:pt>
    <dgm:pt modelId="{78F17A9D-4680-4B8F-8A7E-779A2B883B09}" type="parTrans" cxnId="{8842F8E0-173F-421B-922F-7582231440F9}">
      <dgm:prSet/>
      <dgm:spPr/>
      <dgm:t>
        <a:bodyPr/>
        <a:lstStyle/>
        <a:p>
          <a:endParaRPr lang="en-US"/>
        </a:p>
      </dgm:t>
    </dgm:pt>
    <dgm:pt modelId="{EDAEE4C1-EB6D-44B1-AD76-F67951297B51}" type="sibTrans" cxnId="{8842F8E0-173F-421B-922F-7582231440F9}">
      <dgm:prSet/>
      <dgm:spPr/>
      <dgm:t>
        <a:bodyPr/>
        <a:lstStyle/>
        <a:p>
          <a:endParaRPr lang="en-US"/>
        </a:p>
      </dgm:t>
    </dgm:pt>
    <dgm:pt modelId="{095C35BD-5456-49C5-AA27-8D03B6A0060D}">
      <dgm:prSet/>
      <dgm:spPr/>
      <dgm:t>
        <a:bodyPr/>
        <a:lstStyle/>
        <a:p>
          <a:r>
            <a:rPr lang="en-GB"/>
            <a:t>Exploring meaning, individuals or groups attached to an issue </a:t>
          </a:r>
          <a:endParaRPr lang="en-US"/>
        </a:p>
      </dgm:t>
    </dgm:pt>
    <dgm:pt modelId="{5308A946-8052-4AF9-8DA7-ED4E0644AB83}" type="parTrans" cxnId="{33E5E2F9-BC3D-4E81-81FF-15E8C426D0EE}">
      <dgm:prSet/>
      <dgm:spPr/>
      <dgm:t>
        <a:bodyPr/>
        <a:lstStyle/>
        <a:p>
          <a:endParaRPr lang="en-US"/>
        </a:p>
      </dgm:t>
    </dgm:pt>
    <dgm:pt modelId="{A15B9BCF-CACE-422F-95FB-156DA5A9F9E1}" type="sibTrans" cxnId="{33E5E2F9-BC3D-4E81-81FF-15E8C426D0EE}">
      <dgm:prSet/>
      <dgm:spPr/>
      <dgm:t>
        <a:bodyPr/>
        <a:lstStyle/>
        <a:p>
          <a:endParaRPr lang="en-US"/>
        </a:p>
      </dgm:t>
    </dgm:pt>
    <dgm:pt modelId="{704BC816-653A-4EC1-A8C4-B26AA0BC7E57}">
      <dgm:prSet/>
      <dgm:spPr/>
      <dgm:t>
        <a:bodyPr/>
        <a:lstStyle/>
        <a:p>
          <a:r>
            <a:rPr lang="en-GB"/>
            <a:t>Theory creation, rather than theory testing </a:t>
          </a:r>
          <a:endParaRPr lang="en-US"/>
        </a:p>
      </dgm:t>
    </dgm:pt>
    <dgm:pt modelId="{47346428-5231-4D69-A44E-814D91D53816}" type="parTrans" cxnId="{FA0A66EC-9402-4C65-B025-63CD5BB5D89C}">
      <dgm:prSet/>
      <dgm:spPr/>
      <dgm:t>
        <a:bodyPr/>
        <a:lstStyle/>
        <a:p>
          <a:endParaRPr lang="en-US"/>
        </a:p>
      </dgm:t>
    </dgm:pt>
    <dgm:pt modelId="{62C22EB9-B033-43E1-B567-BFEAD2D5D151}" type="sibTrans" cxnId="{FA0A66EC-9402-4C65-B025-63CD5BB5D89C}">
      <dgm:prSet/>
      <dgm:spPr/>
      <dgm:t>
        <a:bodyPr/>
        <a:lstStyle/>
        <a:p>
          <a:endParaRPr lang="en-US"/>
        </a:p>
      </dgm:t>
    </dgm:pt>
    <dgm:pt modelId="{074AD988-A061-43A9-B1AD-5536CDE850BB}" type="pres">
      <dgm:prSet presAssocID="{0057F0CB-3A10-4034-8E32-6138206FA1D3}" presName="vert0" presStyleCnt="0">
        <dgm:presLayoutVars>
          <dgm:dir/>
          <dgm:animOne val="branch"/>
          <dgm:animLvl val="lvl"/>
        </dgm:presLayoutVars>
      </dgm:prSet>
      <dgm:spPr/>
    </dgm:pt>
    <dgm:pt modelId="{87A40C4E-3804-43FD-A88D-740775542BD2}" type="pres">
      <dgm:prSet presAssocID="{E051A697-0B21-46E3-B33A-0606A7C470A1}" presName="thickLine" presStyleLbl="alignNode1" presStyleIdx="0" presStyleCnt="5"/>
      <dgm:spPr/>
    </dgm:pt>
    <dgm:pt modelId="{D182A47B-755A-46AD-B300-45C861BF3C06}" type="pres">
      <dgm:prSet presAssocID="{E051A697-0B21-46E3-B33A-0606A7C470A1}" presName="horz1" presStyleCnt="0"/>
      <dgm:spPr/>
    </dgm:pt>
    <dgm:pt modelId="{8F356156-CDB7-4F3B-8F67-89BFE8E67157}" type="pres">
      <dgm:prSet presAssocID="{E051A697-0B21-46E3-B33A-0606A7C470A1}" presName="tx1" presStyleLbl="revTx" presStyleIdx="0" presStyleCnt="5"/>
      <dgm:spPr/>
    </dgm:pt>
    <dgm:pt modelId="{06F8A5D6-795A-493B-954B-023ED1ADDC67}" type="pres">
      <dgm:prSet presAssocID="{E051A697-0B21-46E3-B33A-0606A7C470A1}" presName="vert1" presStyleCnt="0"/>
      <dgm:spPr/>
    </dgm:pt>
    <dgm:pt modelId="{832225E5-D3FA-47AF-9EAB-920B161A6C24}" type="pres">
      <dgm:prSet presAssocID="{CD5EC517-42CA-4EC4-BE9C-12413295DCEB}" presName="thickLine" presStyleLbl="alignNode1" presStyleIdx="1" presStyleCnt="5"/>
      <dgm:spPr/>
    </dgm:pt>
    <dgm:pt modelId="{A3AE1992-7909-4F31-85AC-39C546991A6A}" type="pres">
      <dgm:prSet presAssocID="{CD5EC517-42CA-4EC4-BE9C-12413295DCEB}" presName="horz1" presStyleCnt="0"/>
      <dgm:spPr/>
    </dgm:pt>
    <dgm:pt modelId="{56AD6400-7280-40F2-889E-FFB1650C0E1B}" type="pres">
      <dgm:prSet presAssocID="{CD5EC517-42CA-4EC4-BE9C-12413295DCEB}" presName="tx1" presStyleLbl="revTx" presStyleIdx="1" presStyleCnt="5"/>
      <dgm:spPr/>
    </dgm:pt>
    <dgm:pt modelId="{92710AAC-88D1-459B-9AFD-8917AA783B07}" type="pres">
      <dgm:prSet presAssocID="{CD5EC517-42CA-4EC4-BE9C-12413295DCEB}" presName="vert1" presStyleCnt="0"/>
      <dgm:spPr/>
    </dgm:pt>
    <dgm:pt modelId="{F10C33C5-40E5-4808-A496-FE5075A6F6A7}" type="pres">
      <dgm:prSet presAssocID="{6AF963F6-3B7F-4C79-9A63-036AEE3151F3}" presName="thickLine" presStyleLbl="alignNode1" presStyleIdx="2" presStyleCnt="5"/>
      <dgm:spPr/>
    </dgm:pt>
    <dgm:pt modelId="{0A068006-6CD1-4144-B0A6-4C461282AD5D}" type="pres">
      <dgm:prSet presAssocID="{6AF963F6-3B7F-4C79-9A63-036AEE3151F3}" presName="horz1" presStyleCnt="0"/>
      <dgm:spPr/>
    </dgm:pt>
    <dgm:pt modelId="{BBDA24A3-6AD9-4F27-AE92-1811F5791E27}" type="pres">
      <dgm:prSet presAssocID="{6AF963F6-3B7F-4C79-9A63-036AEE3151F3}" presName="tx1" presStyleLbl="revTx" presStyleIdx="2" presStyleCnt="5"/>
      <dgm:spPr/>
    </dgm:pt>
    <dgm:pt modelId="{F3634E2E-8D56-43B8-98E6-6E2F744A1C9C}" type="pres">
      <dgm:prSet presAssocID="{6AF963F6-3B7F-4C79-9A63-036AEE3151F3}" presName="vert1" presStyleCnt="0"/>
      <dgm:spPr/>
    </dgm:pt>
    <dgm:pt modelId="{A0230764-E888-4CF4-BC79-0EC9342FA9A7}" type="pres">
      <dgm:prSet presAssocID="{095C35BD-5456-49C5-AA27-8D03B6A0060D}" presName="thickLine" presStyleLbl="alignNode1" presStyleIdx="3" presStyleCnt="5"/>
      <dgm:spPr/>
    </dgm:pt>
    <dgm:pt modelId="{FACA790D-138B-4DB5-BCF1-1F49D7051267}" type="pres">
      <dgm:prSet presAssocID="{095C35BD-5456-49C5-AA27-8D03B6A0060D}" presName="horz1" presStyleCnt="0"/>
      <dgm:spPr/>
    </dgm:pt>
    <dgm:pt modelId="{49FF9B9B-17FE-4601-9818-8CE9E965CE49}" type="pres">
      <dgm:prSet presAssocID="{095C35BD-5456-49C5-AA27-8D03B6A0060D}" presName="tx1" presStyleLbl="revTx" presStyleIdx="3" presStyleCnt="5"/>
      <dgm:spPr/>
    </dgm:pt>
    <dgm:pt modelId="{D958FB47-B1D0-413D-A14B-55E6D6938497}" type="pres">
      <dgm:prSet presAssocID="{095C35BD-5456-49C5-AA27-8D03B6A0060D}" presName="vert1" presStyleCnt="0"/>
      <dgm:spPr/>
    </dgm:pt>
    <dgm:pt modelId="{A58650D5-16AD-488F-AD8A-C6A7903D75A7}" type="pres">
      <dgm:prSet presAssocID="{704BC816-653A-4EC1-A8C4-B26AA0BC7E57}" presName="thickLine" presStyleLbl="alignNode1" presStyleIdx="4" presStyleCnt="5"/>
      <dgm:spPr/>
    </dgm:pt>
    <dgm:pt modelId="{39041B72-55CF-4146-B344-B0FE1FA75740}" type="pres">
      <dgm:prSet presAssocID="{704BC816-653A-4EC1-A8C4-B26AA0BC7E57}" presName="horz1" presStyleCnt="0"/>
      <dgm:spPr/>
    </dgm:pt>
    <dgm:pt modelId="{CCDFD49A-F87C-4055-85C2-C1B0DC97A756}" type="pres">
      <dgm:prSet presAssocID="{704BC816-653A-4EC1-A8C4-B26AA0BC7E57}" presName="tx1" presStyleLbl="revTx" presStyleIdx="4" presStyleCnt="5"/>
      <dgm:spPr/>
    </dgm:pt>
    <dgm:pt modelId="{DBFA7618-09DF-4B86-9CA8-E36F9A8AA7DD}" type="pres">
      <dgm:prSet presAssocID="{704BC816-653A-4EC1-A8C4-B26AA0BC7E57}" presName="vert1" presStyleCnt="0"/>
      <dgm:spPr/>
    </dgm:pt>
  </dgm:ptLst>
  <dgm:cxnLst>
    <dgm:cxn modelId="{AFDB3F05-B1A7-4E8C-A9D0-B4D16A9313F5}" type="presOf" srcId="{0057F0CB-3A10-4034-8E32-6138206FA1D3}" destId="{074AD988-A061-43A9-B1AD-5536CDE850BB}" srcOrd="0" destOrd="0" presId="urn:microsoft.com/office/officeart/2008/layout/LinedList"/>
    <dgm:cxn modelId="{DD01B124-0F2F-4568-9C64-BFABD956AD8F}" srcId="{0057F0CB-3A10-4034-8E32-6138206FA1D3}" destId="{CD5EC517-42CA-4EC4-BE9C-12413295DCEB}" srcOrd="1" destOrd="0" parTransId="{9AD32530-AFB4-45EA-9456-B04AE751FD51}" sibTransId="{4EBFF908-5575-488B-B851-77487ED364AA}"/>
    <dgm:cxn modelId="{57040735-550A-48B2-B5F2-ADE715E5A42B}" type="presOf" srcId="{095C35BD-5456-49C5-AA27-8D03B6A0060D}" destId="{49FF9B9B-17FE-4601-9818-8CE9E965CE49}" srcOrd="0" destOrd="0" presId="urn:microsoft.com/office/officeart/2008/layout/LinedList"/>
    <dgm:cxn modelId="{4478B76A-8919-4DA9-86BD-3168E7306EB7}" type="presOf" srcId="{704BC816-653A-4EC1-A8C4-B26AA0BC7E57}" destId="{CCDFD49A-F87C-4055-85C2-C1B0DC97A756}" srcOrd="0" destOrd="0" presId="urn:microsoft.com/office/officeart/2008/layout/LinedList"/>
    <dgm:cxn modelId="{73BFDC6D-BF62-4D96-B738-5DAA07EB3353}" type="presOf" srcId="{CD5EC517-42CA-4EC4-BE9C-12413295DCEB}" destId="{56AD6400-7280-40F2-889E-FFB1650C0E1B}" srcOrd="0" destOrd="0" presId="urn:microsoft.com/office/officeart/2008/layout/LinedList"/>
    <dgm:cxn modelId="{563D79B1-15AE-4206-B2EE-D6200FD5F2A5}" type="presOf" srcId="{E051A697-0B21-46E3-B33A-0606A7C470A1}" destId="{8F356156-CDB7-4F3B-8F67-89BFE8E67157}" srcOrd="0" destOrd="0" presId="urn:microsoft.com/office/officeart/2008/layout/LinedList"/>
    <dgm:cxn modelId="{8842F8E0-173F-421B-922F-7582231440F9}" srcId="{0057F0CB-3A10-4034-8E32-6138206FA1D3}" destId="{6AF963F6-3B7F-4C79-9A63-036AEE3151F3}" srcOrd="2" destOrd="0" parTransId="{78F17A9D-4680-4B8F-8A7E-779A2B883B09}" sibTransId="{EDAEE4C1-EB6D-44B1-AD76-F67951297B51}"/>
    <dgm:cxn modelId="{FA0A66EC-9402-4C65-B025-63CD5BB5D89C}" srcId="{0057F0CB-3A10-4034-8E32-6138206FA1D3}" destId="{704BC816-653A-4EC1-A8C4-B26AA0BC7E57}" srcOrd="4" destOrd="0" parTransId="{47346428-5231-4D69-A44E-814D91D53816}" sibTransId="{62C22EB9-B033-43E1-B567-BFEAD2D5D151}"/>
    <dgm:cxn modelId="{E2D094F1-B6D8-4196-834F-1C2F86376E76}" type="presOf" srcId="{6AF963F6-3B7F-4C79-9A63-036AEE3151F3}" destId="{BBDA24A3-6AD9-4F27-AE92-1811F5791E27}" srcOrd="0" destOrd="0" presId="urn:microsoft.com/office/officeart/2008/layout/LinedList"/>
    <dgm:cxn modelId="{625586F6-E9B1-4073-A932-05CC3F8FBB12}" srcId="{0057F0CB-3A10-4034-8E32-6138206FA1D3}" destId="{E051A697-0B21-46E3-B33A-0606A7C470A1}" srcOrd="0" destOrd="0" parTransId="{AFA94652-33DF-466F-B316-8FC178F4AB96}" sibTransId="{FA1D8072-E499-4BE6-A6F0-9D49349B5364}"/>
    <dgm:cxn modelId="{33E5E2F9-BC3D-4E81-81FF-15E8C426D0EE}" srcId="{0057F0CB-3A10-4034-8E32-6138206FA1D3}" destId="{095C35BD-5456-49C5-AA27-8D03B6A0060D}" srcOrd="3" destOrd="0" parTransId="{5308A946-8052-4AF9-8DA7-ED4E0644AB83}" sibTransId="{A15B9BCF-CACE-422F-95FB-156DA5A9F9E1}"/>
    <dgm:cxn modelId="{117BB2C2-4365-40B6-B4FE-F07C40D30E5C}" type="presParOf" srcId="{074AD988-A061-43A9-B1AD-5536CDE850BB}" destId="{87A40C4E-3804-43FD-A88D-740775542BD2}" srcOrd="0" destOrd="0" presId="urn:microsoft.com/office/officeart/2008/layout/LinedList"/>
    <dgm:cxn modelId="{2A0632C1-AF4E-4349-962F-B6632B3C6DEB}" type="presParOf" srcId="{074AD988-A061-43A9-B1AD-5536CDE850BB}" destId="{D182A47B-755A-46AD-B300-45C861BF3C06}" srcOrd="1" destOrd="0" presId="urn:microsoft.com/office/officeart/2008/layout/LinedList"/>
    <dgm:cxn modelId="{DA96A78D-0E0A-4CCE-89D1-2671480A0F98}" type="presParOf" srcId="{D182A47B-755A-46AD-B300-45C861BF3C06}" destId="{8F356156-CDB7-4F3B-8F67-89BFE8E67157}" srcOrd="0" destOrd="0" presId="urn:microsoft.com/office/officeart/2008/layout/LinedList"/>
    <dgm:cxn modelId="{5DCCFEEC-8722-464C-8EDF-445F8CC7BE0A}" type="presParOf" srcId="{D182A47B-755A-46AD-B300-45C861BF3C06}" destId="{06F8A5D6-795A-493B-954B-023ED1ADDC67}" srcOrd="1" destOrd="0" presId="urn:microsoft.com/office/officeart/2008/layout/LinedList"/>
    <dgm:cxn modelId="{1D3FBC05-7634-4129-BBC1-C32F4C959DE1}" type="presParOf" srcId="{074AD988-A061-43A9-B1AD-5536CDE850BB}" destId="{832225E5-D3FA-47AF-9EAB-920B161A6C24}" srcOrd="2" destOrd="0" presId="urn:microsoft.com/office/officeart/2008/layout/LinedList"/>
    <dgm:cxn modelId="{6CA04B8A-5B41-46DD-93E1-016F918EDC59}" type="presParOf" srcId="{074AD988-A061-43A9-B1AD-5536CDE850BB}" destId="{A3AE1992-7909-4F31-85AC-39C546991A6A}" srcOrd="3" destOrd="0" presId="urn:microsoft.com/office/officeart/2008/layout/LinedList"/>
    <dgm:cxn modelId="{F723F306-E48F-480C-BA36-7C902AA14D2B}" type="presParOf" srcId="{A3AE1992-7909-4F31-85AC-39C546991A6A}" destId="{56AD6400-7280-40F2-889E-FFB1650C0E1B}" srcOrd="0" destOrd="0" presId="urn:microsoft.com/office/officeart/2008/layout/LinedList"/>
    <dgm:cxn modelId="{7D358074-773C-420E-934E-D05FB55D2AFC}" type="presParOf" srcId="{A3AE1992-7909-4F31-85AC-39C546991A6A}" destId="{92710AAC-88D1-459B-9AFD-8917AA783B07}" srcOrd="1" destOrd="0" presId="urn:microsoft.com/office/officeart/2008/layout/LinedList"/>
    <dgm:cxn modelId="{10483CC8-55D5-452C-9AF2-60F67D7A26CD}" type="presParOf" srcId="{074AD988-A061-43A9-B1AD-5536CDE850BB}" destId="{F10C33C5-40E5-4808-A496-FE5075A6F6A7}" srcOrd="4" destOrd="0" presId="urn:microsoft.com/office/officeart/2008/layout/LinedList"/>
    <dgm:cxn modelId="{D623BC15-65EE-4AFD-8350-3627AD30D870}" type="presParOf" srcId="{074AD988-A061-43A9-B1AD-5536CDE850BB}" destId="{0A068006-6CD1-4144-B0A6-4C461282AD5D}" srcOrd="5" destOrd="0" presId="urn:microsoft.com/office/officeart/2008/layout/LinedList"/>
    <dgm:cxn modelId="{17059B50-6E4A-44E6-83AE-BA16248B40F1}" type="presParOf" srcId="{0A068006-6CD1-4144-B0A6-4C461282AD5D}" destId="{BBDA24A3-6AD9-4F27-AE92-1811F5791E27}" srcOrd="0" destOrd="0" presId="urn:microsoft.com/office/officeart/2008/layout/LinedList"/>
    <dgm:cxn modelId="{D4A4A864-9C44-47E4-8610-D832E583B3E3}" type="presParOf" srcId="{0A068006-6CD1-4144-B0A6-4C461282AD5D}" destId="{F3634E2E-8D56-43B8-98E6-6E2F744A1C9C}" srcOrd="1" destOrd="0" presId="urn:microsoft.com/office/officeart/2008/layout/LinedList"/>
    <dgm:cxn modelId="{C10F08A0-7BD3-414F-A886-1A6C4495F52E}" type="presParOf" srcId="{074AD988-A061-43A9-B1AD-5536CDE850BB}" destId="{A0230764-E888-4CF4-BC79-0EC9342FA9A7}" srcOrd="6" destOrd="0" presId="urn:microsoft.com/office/officeart/2008/layout/LinedList"/>
    <dgm:cxn modelId="{BA499424-4A72-4919-B8CD-9A609F5DA6E0}" type="presParOf" srcId="{074AD988-A061-43A9-B1AD-5536CDE850BB}" destId="{FACA790D-138B-4DB5-BCF1-1F49D7051267}" srcOrd="7" destOrd="0" presId="urn:microsoft.com/office/officeart/2008/layout/LinedList"/>
    <dgm:cxn modelId="{096C57EE-5DFD-47D0-A9EB-F230129152A3}" type="presParOf" srcId="{FACA790D-138B-4DB5-BCF1-1F49D7051267}" destId="{49FF9B9B-17FE-4601-9818-8CE9E965CE49}" srcOrd="0" destOrd="0" presId="urn:microsoft.com/office/officeart/2008/layout/LinedList"/>
    <dgm:cxn modelId="{4AB684D5-A2D3-4780-9C84-CDD752817F50}" type="presParOf" srcId="{FACA790D-138B-4DB5-BCF1-1F49D7051267}" destId="{D958FB47-B1D0-413D-A14B-55E6D6938497}" srcOrd="1" destOrd="0" presId="urn:microsoft.com/office/officeart/2008/layout/LinedList"/>
    <dgm:cxn modelId="{0D8A33EF-2206-40F0-AF69-C531221A8D74}" type="presParOf" srcId="{074AD988-A061-43A9-B1AD-5536CDE850BB}" destId="{A58650D5-16AD-488F-AD8A-C6A7903D75A7}" srcOrd="8" destOrd="0" presId="urn:microsoft.com/office/officeart/2008/layout/LinedList"/>
    <dgm:cxn modelId="{4C9B6D05-1552-477D-92FE-4D4C242D3C13}" type="presParOf" srcId="{074AD988-A061-43A9-B1AD-5536CDE850BB}" destId="{39041B72-55CF-4146-B344-B0FE1FA75740}" srcOrd="9" destOrd="0" presId="urn:microsoft.com/office/officeart/2008/layout/LinedList"/>
    <dgm:cxn modelId="{45A66912-FE6A-4ADA-A58F-30D59504B5C1}" type="presParOf" srcId="{39041B72-55CF-4146-B344-B0FE1FA75740}" destId="{CCDFD49A-F87C-4055-85C2-C1B0DC97A756}" srcOrd="0" destOrd="0" presId="urn:microsoft.com/office/officeart/2008/layout/LinedList"/>
    <dgm:cxn modelId="{36A3C7EE-9A13-4C99-A491-11046CA357F9}" type="presParOf" srcId="{39041B72-55CF-4146-B344-B0FE1FA75740}" destId="{DBFA7618-09DF-4B86-9CA8-E36F9A8AA7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97E819F-B4F9-44CA-A74B-8AEE93E20CD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265219A-5C19-483C-AE17-8427C38EC548}">
      <dgm:prSet/>
      <dgm:spPr/>
      <dgm:t>
        <a:bodyPr/>
        <a:lstStyle/>
        <a:p>
          <a:r>
            <a:rPr lang="en-GB"/>
            <a:t>Multiple methods or data sources to develop a comprehensive understanding of the phenomena </a:t>
          </a:r>
          <a:endParaRPr lang="en-US"/>
        </a:p>
      </dgm:t>
    </dgm:pt>
    <dgm:pt modelId="{2A6F1C13-6E00-4269-A5B6-8146AFFB29A6}" type="parTrans" cxnId="{D8A1FD8B-682E-4D33-82C3-B58463D0F8DA}">
      <dgm:prSet/>
      <dgm:spPr/>
      <dgm:t>
        <a:bodyPr/>
        <a:lstStyle/>
        <a:p>
          <a:endParaRPr lang="en-US"/>
        </a:p>
      </dgm:t>
    </dgm:pt>
    <dgm:pt modelId="{0A655489-0272-42CA-9595-60F93A7689BD}" type="sibTrans" cxnId="{D8A1FD8B-682E-4D33-82C3-B58463D0F8DA}">
      <dgm:prSet/>
      <dgm:spPr/>
      <dgm:t>
        <a:bodyPr/>
        <a:lstStyle/>
        <a:p>
          <a:endParaRPr lang="en-US"/>
        </a:p>
      </dgm:t>
    </dgm:pt>
    <dgm:pt modelId="{9F8E2641-F9C8-41CE-BD8F-3FAC3082D5A5}">
      <dgm:prSet/>
      <dgm:spPr/>
      <dgm:t>
        <a:bodyPr/>
        <a:lstStyle/>
        <a:p>
          <a:r>
            <a:rPr lang="en-GB"/>
            <a:t>E.g. a combination of interviews with focus groups or a holistic case study </a:t>
          </a:r>
          <a:endParaRPr lang="en-US"/>
        </a:p>
      </dgm:t>
    </dgm:pt>
    <dgm:pt modelId="{70BC07A8-232F-47D3-B85F-8B5CEF7F351C}" type="parTrans" cxnId="{C0111124-CE49-4325-8C7A-C5E04C61235B}">
      <dgm:prSet/>
      <dgm:spPr/>
      <dgm:t>
        <a:bodyPr/>
        <a:lstStyle/>
        <a:p>
          <a:endParaRPr lang="en-US"/>
        </a:p>
      </dgm:t>
    </dgm:pt>
    <dgm:pt modelId="{81D58349-AC23-4039-B143-328C03A26718}" type="sibTrans" cxnId="{C0111124-CE49-4325-8C7A-C5E04C61235B}">
      <dgm:prSet/>
      <dgm:spPr/>
      <dgm:t>
        <a:bodyPr/>
        <a:lstStyle/>
        <a:p>
          <a:endParaRPr lang="en-US"/>
        </a:p>
      </dgm:t>
    </dgm:pt>
    <dgm:pt modelId="{ED19D264-D2ED-413E-A43C-FC2C0756CE7D}" type="pres">
      <dgm:prSet presAssocID="{497E819F-B4F9-44CA-A74B-8AEE93E20CD1}" presName="vert0" presStyleCnt="0">
        <dgm:presLayoutVars>
          <dgm:dir/>
          <dgm:animOne val="branch"/>
          <dgm:animLvl val="lvl"/>
        </dgm:presLayoutVars>
      </dgm:prSet>
      <dgm:spPr/>
    </dgm:pt>
    <dgm:pt modelId="{D13F0056-DFE2-491C-859C-AEC0DA9F639F}" type="pres">
      <dgm:prSet presAssocID="{B265219A-5C19-483C-AE17-8427C38EC548}" presName="thickLine" presStyleLbl="alignNode1" presStyleIdx="0" presStyleCnt="2"/>
      <dgm:spPr/>
    </dgm:pt>
    <dgm:pt modelId="{DC9024DB-47F8-4381-9A22-0812D0761F96}" type="pres">
      <dgm:prSet presAssocID="{B265219A-5C19-483C-AE17-8427C38EC548}" presName="horz1" presStyleCnt="0"/>
      <dgm:spPr/>
    </dgm:pt>
    <dgm:pt modelId="{E4A01D5B-E612-4CDB-A515-AE0F6F3A04DD}" type="pres">
      <dgm:prSet presAssocID="{B265219A-5C19-483C-AE17-8427C38EC548}" presName="tx1" presStyleLbl="revTx" presStyleIdx="0" presStyleCnt="2"/>
      <dgm:spPr/>
    </dgm:pt>
    <dgm:pt modelId="{EBAA8078-5E9D-4F7D-8F1E-74A7EA8D4D24}" type="pres">
      <dgm:prSet presAssocID="{B265219A-5C19-483C-AE17-8427C38EC548}" presName="vert1" presStyleCnt="0"/>
      <dgm:spPr/>
    </dgm:pt>
    <dgm:pt modelId="{40800C17-0C0C-45AA-85FA-71124FFD8299}" type="pres">
      <dgm:prSet presAssocID="{9F8E2641-F9C8-41CE-BD8F-3FAC3082D5A5}" presName="thickLine" presStyleLbl="alignNode1" presStyleIdx="1" presStyleCnt="2"/>
      <dgm:spPr/>
    </dgm:pt>
    <dgm:pt modelId="{A5781A2D-1942-4EDF-A521-75C9DC76D848}" type="pres">
      <dgm:prSet presAssocID="{9F8E2641-F9C8-41CE-BD8F-3FAC3082D5A5}" presName="horz1" presStyleCnt="0"/>
      <dgm:spPr/>
    </dgm:pt>
    <dgm:pt modelId="{59D3A0D9-D19A-434B-A3A9-6D23448FE542}" type="pres">
      <dgm:prSet presAssocID="{9F8E2641-F9C8-41CE-BD8F-3FAC3082D5A5}" presName="tx1" presStyleLbl="revTx" presStyleIdx="1" presStyleCnt="2"/>
      <dgm:spPr/>
    </dgm:pt>
    <dgm:pt modelId="{1A7AC8FC-77A2-4655-B12B-D4A9A0980168}" type="pres">
      <dgm:prSet presAssocID="{9F8E2641-F9C8-41CE-BD8F-3FAC3082D5A5}" presName="vert1" presStyleCnt="0"/>
      <dgm:spPr/>
    </dgm:pt>
  </dgm:ptLst>
  <dgm:cxnLst>
    <dgm:cxn modelId="{C0111124-CE49-4325-8C7A-C5E04C61235B}" srcId="{497E819F-B4F9-44CA-A74B-8AEE93E20CD1}" destId="{9F8E2641-F9C8-41CE-BD8F-3FAC3082D5A5}" srcOrd="1" destOrd="0" parTransId="{70BC07A8-232F-47D3-B85F-8B5CEF7F351C}" sibTransId="{81D58349-AC23-4039-B143-328C03A26718}"/>
    <dgm:cxn modelId="{77C0A068-6785-4862-8BDA-ADF9E7848D4F}" type="presOf" srcId="{B265219A-5C19-483C-AE17-8427C38EC548}" destId="{E4A01D5B-E612-4CDB-A515-AE0F6F3A04DD}" srcOrd="0" destOrd="0" presId="urn:microsoft.com/office/officeart/2008/layout/LinedList"/>
    <dgm:cxn modelId="{D8A1FD8B-682E-4D33-82C3-B58463D0F8DA}" srcId="{497E819F-B4F9-44CA-A74B-8AEE93E20CD1}" destId="{B265219A-5C19-483C-AE17-8427C38EC548}" srcOrd="0" destOrd="0" parTransId="{2A6F1C13-6E00-4269-A5B6-8146AFFB29A6}" sibTransId="{0A655489-0272-42CA-9595-60F93A7689BD}"/>
    <dgm:cxn modelId="{556EADC3-AEC0-4CFF-8E31-08B52C434ECE}" type="presOf" srcId="{9F8E2641-F9C8-41CE-BD8F-3FAC3082D5A5}" destId="{59D3A0D9-D19A-434B-A3A9-6D23448FE542}" srcOrd="0" destOrd="0" presId="urn:microsoft.com/office/officeart/2008/layout/LinedList"/>
    <dgm:cxn modelId="{4CAC24CE-7C4B-44E6-8DFC-60F1FA108A8D}" type="presOf" srcId="{497E819F-B4F9-44CA-A74B-8AEE93E20CD1}" destId="{ED19D264-D2ED-413E-A43C-FC2C0756CE7D}" srcOrd="0" destOrd="0" presId="urn:microsoft.com/office/officeart/2008/layout/LinedList"/>
    <dgm:cxn modelId="{4068DDD3-25FF-4D0A-831E-15DF6B621725}" type="presParOf" srcId="{ED19D264-D2ED-413E-A43C-FC2C0756CE7D}" destId="{D13F0056-DFE2-491C-859C-AEC0DA9F639F}" srcOrd="0" destOrd="0" presId="urn:microsoft.com/office/officeart/2008/layout/LinedList"/>
    <dgm:cxn modelId="{3FA444B8-87DF-4128-9651-0980AC4476A3}" type="presParOf" srcId="{ED19D264-D2ED-413E-A43C-FC2C0756CE7D}" destId="{DC9024DB-47F8-4381-9A22-0812D0761F96}" srcOrd="1" destOrd="0" presId="urn:microsoft.com/office/officeart/2008/layout/LinedList"/>
    <dgm:cxn modelId="{41ADF868-592E-4C61-B64F-D8DC5D8E1C67}" type="presParOf" srcId="{DC9024DB-47F8-4381-9A22-0812D0761F96}" destId="{E4A01D5B-E612-4CDB-A515-AE0F6F3A04DD}" srcOrd="0" destOrd="0" presId="urn:microsoft.com/office/officeart/2008/layout/LinedList"/>
    <dgm:cxn modelId="{27D71BB0-33C2-4682-8077-ADCA30101C91}" type="presParOf" srcId="{DC9024DB-47F8-4381-9A22-0812D0761F96}" destId="{EBAA8078-5E9D-4F7D-8F1E-74A7EA8D4D24}" srcOrd="1" destOrd="0" presId="urn:microsoft.com/office/officeart/2008/layout/LinedList"/>
    <dgm:cxn modelId="{7500C3E5-38A1-4223-B4FC-CF70DD865C70}" type="presParOf" srcId="{ED19D264-D2ED-413E-A43C-FC2C0756CE7D}" destId="{40800C17-0C0C-45AA-85FA-71124FFD8299}" srcOrd="2" destOrd="0" presId="urn:microsoft.com/office/officeart/2008/layout/LinedList"/>
    <dgm:cxn modelId="{53E4EDBD-BC17-48C9-9370-F98B90901927}" type="presParOf" srcId="{ED19D264-D2ED-413E-A43C-FC2C0756CE7D}" destId="{A5781A2D-1942-4EDF-A521-75C9DC76D848}" srcOrd="3" destOrd="0" presId="urn:microsoft.com/office/officeart/2008/layout/LinedList"/>
    <dgm:cxn modelId="{5A6AC855-94F3-448C-BB7A-EC18E08E24D3}" type="presParOf" srcId="{A5781A2D-1942-4EDF-A521-75C9DC76D848}" destId="{59D3A0D9-D19A-434B-A3A9-6D23448FE542}" srcOrd="0" destOrd="0" presId="urn:microsoft.com/office/officeart/2008/layout/LinedList"/>
    <dgm:cxn modelId="{69A4BCE2-D227-4DC6-88BD-1951C3F1F667}" type="presParOf" srcId="{A5781A2D-1942-4EDF-A521-75C9DC76D848}" destId="{1A7AC8FC-77A2-4655-B12B-D4A9A09801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AE7F4C6-ECAD-4AA4-8D82-F2D32CE307A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A65FB11-B0DC-46D2-AABB-F49C8B3092D0}">
      <dgm:prSet/>
      <dgm:spPr/>
      <dgm:t>
        <a:bodyPr/>
        <a:lstStyle/>
        <a:p>
          <a:r>
            <a:rPr lang="en-GB"/>
            <a:t>Within method </a:t>
          </a:r>
          <a:endParaRPr lang="en-US"/>
        </a:p>
      </dgm:t>
    </dgm:pt>
    <dgm:pt modelId="{8EB5F39C-F867-401D-9000-E232A5F45C4D}" type="parTrans" cxnId="{E62C5179-58F6-4C34-AED9-455A7A6FF9BC}">
      <dgm:prSet/>
      <dgm:spPr/>
      <dgm:t>
        <a:bodyPr/>
        <a:lstStyle/>
        <a:p>
          <a:endParaRPr lang="en-US"/>
        </a:p>
      </dgm:t>
    </dgm:pt>
    <dgm:pt modelId="{02EFF49E-E939-4112-86F0-0B3FB9001913}" type="sibTrans" cxnId="{E62C5179-58F6-4C34-AED9-455A7A6FF9BC}">
      <dgm:prSet/>
      <dgm:spPr/>
      <dgm:t>
        <a:bodyPr/>
        <a:lstStyle/>
        <a:p>
          <a:endParaRPr lang="en-US"/>
        </a:p>
      </dgm:t>
    </dgm:pt>
    <dgm:pt modelId="{0ECE4AC9-5223-40D9-8A2E-39C0A7BD9A5A}">
      <dgm:prSet/>
      <dgm:spPr/>
      <dgm:t>
        <a:bodyPr/>
        <a:lstStyle/>
        <a:p>
          <a:r>
            <a:rPr lang="en-GB"/>
            <a:t>Spanning multiple methods </a:t>
          </a:r>
          <a:endParaRPr lang="en-US"/>
        </a:p>
      </dgm:t>
    </dgm:pt>
    <dgm:pt modelId="{C405C831-6E7A-47D3-962D-37E70F6E80F8}" type="parTrans" cxnId="{1E281C4B-2D18-4F0A-A17C-F36356A170CD}">
      <dgm:prSet/>
      <dgm:spPr/>
      <dgm:t>
        <a:bodyPr/>
        <a:lstStyle/>
        <a:p>
          <a:endParaRPr lang="en-US"/>
        </a:p>
      </dgm:t>
    </dgm:pt>
    <dgm:pt modelId="{1A7472C4-721E-4D0A-A070-098B37C08A22}" type="sibTrans" cxnId="{1E281C4B-2D18-4F0A-A17C-F36356A170CD}">
      <dgm:prSet/>
      <dgm:spPr/>
      <dgm:t>
        <a:bodyPr/>
        <a:lstStyle/>
        <a:p>
          <a:endParaRPr lang="en-US"/>
        </a:p>
      </dgm:t>
    </dgm:pt>
    <dgm:pt modelId="{741F2D43-58B5-46B8-8DF8-B5A5D1CDAA9A}">
      <dgm:prSet/>
      <dgm:spPr/>
      <dgm:t>
        <a:bodyPr/>
        <a:lstStyle/>
        <a:p>
          <a:r>
            <a:rPr lang="en-GB"/>
            <a:t>A continuum of complexity </a:t>
          </a:r>
          <a:endParaRPr lang="en-US"/>
        </a:p>
      </dgm:t>
    </dgm:pt>
    <dgm:pt modelId="{C56D9B4B-20A9-4D42-BDDF-E2B8C418B670}" type="parTrans" cxnId="{1FA048D3-8913-4E54-A90D-A21986FA6176}">
      <dgm:prSet/>
      <dgm:spPr/>
      <dgm:t>
        <a:bodyPr/>
        <a:lstStyle/>
        <a:p>
          <a:endParaRPr lang="en-US"/>
        </a:p>
      </dgm:t>
    </dgm:pt>
    <dgm:pt modelId="{9FA52B03-8BB0-4BC3-8130-B7F677848E43}" type="sibTrans" cxnId="{1FA048D3-8913-4E54-A90D-A21986FA6176}">
      <dgm:prSet/>
      <dgm:spPr/>
      <dgm:t>
        <a:bodyPr/>
        <a:lstStyle/>
        <a:p>
          <a:endParaRPr lang="en-US"/>
        </a:p>
      </dgm:t>
    </dgm:pt>
    <dgm:pt modelId="{0D733F1E-7E59-4CF7-B5F7-CBC5F639F3DE}">
      <dgm:prSet/>
      <dgm:spPr/>
      <dgm:t>
        <a:bodyPr/>
        <a:lstStyle/>
        <a:p>
          <a:r>
            <a:rPr lang="en-GB"/>
            <a:t>Aim – more valid (?) results as the strengthens of one method offset the limitations of another. </a:t>
          </a:r>
          <a:endParaRPr lang="en-US"/>
        </a:p>
      </dgm:t>
    </dgm:pt>
    <dgm:pt modelId="{AC7DA766-5682-46A3-BB3A-2A9B0FF73B50}" type="parTrans" cxnId="{B3FF2BEA-D0D0-4897-A6F5-6F4E18C99B60}">
      <dgm:prSet/>
      <dgm:spPr/>
      <dgm:t>
        <a:bodyPr/>
        <a:lstStyle/>
        <a:p>
          <a:endParaRPr lang="en-US"/>
        </a:p>
      </dgm:t>
    </dgm:pt>
    <dgm:pt modelId="{8CB1B682-2BE0-4C0D-B7F6-F8F964148E9E}" type="sibTrans" cxnId="{B3FF2BEA-D0D0-4897-A6F5-6F4E18C99B60}">
      <dgm:prSet/>
      <dgm:spPr/>
      <dgm:t>
        <a:bodyPr/>
        <a:lstStyle/>
        <a:p>
          <a:endParaRPr lang="en-US"/>
        </a:p>
      </dgm:t>
    </dgm:pt>
    <dgm:pt modelId="{C9C91A44-1911-46E4-A4DE-516658F4661F}">
      <dgm:prSet/>
      <dgm:spPr/>
      <dgm:t>
        <a:bodyPr/>
        <a:lstStyle/>
        <a:p>
          <a:r>
            <a:rPr lang="en-GB" dirty="0"/>
            <a:t>Or, more holistic and contextual portrayal of the research area </a:t>
          </a:r>
          <a:endParaRPr lang="en-US" dirty="0"/>
        </a:p>
      </dgm:t>
    </dgm:pt>
    <dgm:pt modelId="{2E4A2DEF-6FE0-432F-AA9E-F9BF858450C2}" type="parTrans" cxnId="{C24049A8-76DD-4130-862B-04A783FB73BF}">
      <dgm:prSet/>
      <dgm:spPr/>
      <dgm:t>
        <a:bodyPr/>
        <a:lstStyle/>
        <a:p>
          <a:endParaRPr lang="en-US"/>
        </a:p>
      </dgm:t>
    </dgm:pt>
    <dgm:pt modelId="{C0E1E48C-5DD7-48E1-BECC-1D7CB7B5F83B}" type="sibTrans" cxnId="{C24049A8-76DD-4130-862B-04A783FB73BF}">
      <dgm:prSet/>
      <dgm:spPr/>
      <dgm:t>
        <a:bodyPr/>
        <a:lstStyle/>
        <a:p>
          <a:endParaRPr lang="en-US"/>
        </a:p>
      </dgm:t>
    </dgm:pt>
    <dgm:pt modelId="{A09AA852-0D35-464D-A082-9E0E16E6D5B3}" type="pres">
      <dgm:prSet presAssocID="{9AE7F4C6-ECAD-4AA4-8D82-F2D32CE307A1}" presName="vert0" presStyleCnt="0">
        <dgm:presLayoutVars>
          <dgm:dir/>
          <dgm:animOne val="branch"/>
          <dgm:animLvl val="lvl"/>
        </dgm:presLayoutVars>
      </dgm:prSet>
      <dgm:spPr/>
    </dgm:pt>
    <dgm:pt modelId="{9A2112D1-2A5D-4A86-A45A-35D51BDCA2BF}" type="pres">
      <dgm:prSet presAssocID="{7A65FB11-B0DC-46D2-AABB-F49C8B3092D0}" presName="thickLine" presStyleLbl="alignNode1" presStyleIdx="0" presStyleCnt="5"/>
      <dgm:spPr/>
    </dgm:pt>
    <dgm:pt modelId="{B8F59E97-96D1-431B-A694-61E5F20A4423}" type="pres">
      <dgm:prSet presAssocID="{7A65FB11-B0DC-46D2-AABB-F49C8B3092D0}" presName="horz1" presStyleCnt="0"/>
      <dgm:spPr/>
    </dgm:pt>
    <dgm:pt modelId="{7F940C88-A211-4737-8166-8DB3D456135C}" type="pres">
      <dgm:prSet presAssocID="{7A65FB11-B0DC-46D2-AABB-F49C8B3092D0}" presName="tx1" presStyleLbl="revTx" presStyleIdx="0" presStyleCnt="5"/>
      <dgm:spPr/>
    </dgm:pt>
    <dgm:pt modelId="{91D713A7-FC81-4104-9C36-4F58A0AE2C31}" type="pres">
      <dgm:prSet presAssocID="{7A65FB11-B0DC-46D2-AABB-F49C8B3092D0}" presName="vert1" presStyleCnt="0"/>
      <dgm:spPr/>
    </dgm:pt>
    <dgm:pt modelId="{51FA689D-28F8-4C0C-9148-C81E0A4C0831}" type="pres">
      <dgm:prSet presAssocID="{0ECE4AC9-5223-40D9-8A2E-39C0A7BD9A5A}" presName="thickLine" presStyleLbl="alignNode1" presStyleIdx="1" presStyleCnt="5"/>
      <dgm:spPr/>
    </dgm:pt>
    <dgm:pt modelId="{9A406164-08C4-44F8-B755-7D67ACC5BABA}" type="pres">
      <dgm:prSet presAssocID="{0ECE4AC9-5223-40D9-8A2E-39C0A7BD9A5A}" presName="horz1" presStyleCnt="0"/>
      <dgm:spPr/>
    </dgm:pt>
    <dgm:pt modelId="{742445EA-0D1F-4C9D-ADCA-A11CBAD81DAF}" type="pres">
      <dgm:prSet presAssocID="{0ECE4AC9-5223-40D9-8A2E-39C0A7BD9A5A}" presName="tx1" presStyleLbl="revTx" presStyleIdx="1" presStyleCnt="5"/>
      <dgm:spPr/>
    </dgm:pt>
    <dgm:pt modelId="{71AE4271-0258-4269-AFD6-C35BAB474A63}" type="pres">
      <dgm:prSet presAssocID="{0ECE4AC9-5223-40D9-8A2E-39C0A7BD9A5A}" presName="vert1" presStyleCnt="0"/>
      <dgm:spPr/>
    </dgm:pt>
    <dgm:pt modelId="{D57D2A47-2534-4AE3-A4A2-88C91A4D00AF}" type="pres">
      <dgm:prSet presAssocID="{741F2D43-58B5-46B8-8DF8-B5A5D1CDAA9A}" presName="thickLine" presStyleLbl="alignNode1" presStyleIdx="2" presStyleCnt="5"/>
      <dgm:spPr/>
    </dgm:pt>
    <dgm:pt modelId="{9ED15CCF-ECDD-4175-9183-33AE7EEA64C0}" type="pres">
      <dgm:prSet presAssocID="{741F2D43-58B5-46B8-8DF8-B5A5D1CDAA9A}" presName="horz1" presStyleCnt="0"/>
      <dgm:spPr/>
    </dgm:pt>
    <dgm:pt modelId="{0CEE417B-FA9E-4C4A-879E-2EEAA2D67474}" type="pres">
      <dgm:prSet presAssocID="{741F2D43-58B5-46B8-8DF8-B5A5D1CDAA9A}" presName="tx1" presStyleLbl="revTx" presStyleIdx="2" presStyleCnt="5"/>
      <dgm:spPr/>
    </dgm:pt>
    <dgm:pt modelId="{52039F8B-237D-40F4-B8B2-FA8EDC865FFA}" type="pres">
      <dgm:prSet presAssocID="{741F2D43-58B5-46B8-8DF8-B5A5D1CDAA9A}" presName="vert1" presStyleCnt="0"/>
      <dgm:spPr/>
    </dgm:pt>
    <dgm:pt modelId="{98C9FE59-4D10-4600-A796-4497A6C2F961}" type="pres">
      <dgm:prSet presAssocID="{0D733F1E-7E59-4CF7-B5F7-CBC5F639F3DE}" presName="thickLine" presStyleLbl="alignNode1" presStyleIdx="3" presStyleCnt="5"/>
      <dgm:spPr/>
    </dgm:pt>
    <dgm:pt modelId="{1679C9E6-159C-45BA-A030-9C1F7F11DB3B}" type="pres">
      <dgm:prSet presAssocID="{0D733F1E-7E59-4CF7-B5F7-CBC5F639F3DE}" presName="horz1" presStyleCnt="0"/>
      <dgm:spPr/>
    </dgm:pt>
    <dgm:pt modelId="{29284292-B417-48FA-A993-D1B362B7C2A2}" type="pres">
      <dgm:prSet presAssocID="{0D733F1E-7E59-4CF7-B5F7-CBC5F639F3DE}" presName="tx1" presStyleLbl="revTx" presStyleIdx="3" presStyleCnt="5"/>
      <dgm:spPr/>
    </dgm:pt>
    <dgm:pt modelId="{650ACC5F-9691-439B-98D6-A8932E18C4BF}" type="pres">
      <dgm:prSet presAssocID="{0D733F1E-7E59-4CF7-B5F7-CBC5F639F3DE}" presName="vert1" presStyleCnt="0"/>
      <dgm:spPr/>
    </dgm:pt>
    <dgm:pt modelId="{20064C8A-079F-4FC1-9EF2-3B61CA3A1D36}" type="pres">
      <dgm:prSet presAssocID="{C9C91A44-1911-46E4-A4DE-516658F4661F}" presName="thickLine" presStyleLbl="alignNode1" presStyleIdx="4" presStyleCnt="5"/>
      <dgm:spPr/>
    </dgm:pt>
    <dgm:pt modelId="{DC4B36EE-5DBC-474F-9361-914BC8055F6B}" type="pres">
      <dgm:prSet presAssocID="{C9C91A44-1911-46E4-A4DE-516658F4661F}" presName="horz1" presStyleCnt="0"/>
      <dgm:spPr/>
    </dgm:pt>
    <dgm:pt modelId="{71B220BA-7E18-4ECB-9891-6687C348A84F}" type="pres">
      <dgm:prSet presAssocID="{C9C91A44-1911-46E4-A4DE-516658F4661F}" presName="tx1" presStyleLbl="revTx" presStyleIdx="4" presStyleCnt="5"/>
      <dgm:spPr/>
    </dgm:pt>
    <dgm:pt modelId="{4910D9C0-F4F9-444D-B9BE-60CFA459E0E3}" type="pres">
      <dgm:prSet presAssocID="{C9C91A44-1911-46E4-A4DE-516658F4661F}" presName="vert1" presStyleCnt="0"/>
      <dgm:spPr/>
    </dgm:pt>
  </dgm:ptLst>
  <dgm:cxnLst>
    <dgm:cxn modelId="{DC542330-1471-44BF-84C2-6ED62C0A0C24}" type="presOf" srcId="{7A65FB11-B0DC-46D2-AABB-F49C8B3092D0}" destId="{7F940C88-A211-4737-8166-8DB3D456135C}" srcOrd="0" destOrd="0" presId="urn:microsoft.com/office/officeart/2008/layout/LinedList"/>
    <dgm:cxn modelId="{11A1853D-F9B9-4A7D-9CF9-196291974139}" type="presOf" srcId="{741F2D43-58B5-46B8-8DF8-B5A5D1CDAA9A}" destId="{0CEE417B-FA9E-4C4A-879E-2EEAA2D67474}" srcOrd="0" destOrd="0" presId="urn:microsoft.com/office/officeart/2008/layout/LinedList"/>
    <dgm:cxn modelId="{1E281C4B-2D18-4F0A-A17C-F36356A170CD}" srcId="{9AE7F4C6-ECAD-4AA4-8D82-F2D32CE307A1}" destId="{0ECE4AC9-5223-40D9-8A2E-39C0A7BD9A5A}" srcOrd="1" destOrd="0" parTransId="{C405C831-6E7A-47D3-962D-37E70F6E80F8}" sibTransId="{1A7472C4-721E-4D0A-A070-098B37C08A22}"/>
    <dgm:cxn modelId="{A368E757-86F0-4B49-8917-1CDA5621FD49}" type="presOf" srcId="{0D733F1E-7E59-4CF7-B5F7-CBC5F639F3DE}" destId="{29284292-B417-48FA-A993-D1B362B7C2A2}" srcOrd="0" destOrd="0" presId="urn:microsoft.com/office/officeart/2008/layout/LinedList"/>
    <dgm:cxn modelId="{E62C5179-58F6-4C34-AED9-455A7A6FF9BC}" srcId="{9AE7F4C6-ECAD-4AA4-8D82-F2D32CE307A1}" destId="{7A65FB11-B0DC-46D2-AABB-F49C8B3092D0}" srcOrd="0" destOrd="0" parTransId="{8EB5F39C-F867-401D-9000-E232A5F45C4D}" sibTransId="{02EFF49E-E939-4112-86F0-0B3FB9001913}"/>
    <dgm:cxn modelId="{3B2E7895-FE56-4DE5-AF6D-11599A46F0B4}" type="presOf" srcId="{9AE7F4C6-ECAD-4AA4-8D82-F2D32CE307A1}" destId="{A09AA852-0D35-464D-A082-9E0E16E6D5B3}" srcOrd="0" destOrd="0" presId="urn:microsoft.com/office/officeart/2008/layout/LinedList"/>
    <dgm:cxn modelId="{C24049A8-76DD-4130-862B-04A783FB73BF}" srcId="{9AE7F4C6-ECAD-4AA4-8D82-F2D32CE307A1}" destId="{C9C91A44-1911-46E4-A4DE-516658F4661F}" srcOrd="4" destOrd="0" parTransId="{2E4A2DEF-6FE0-432F-AA9E-F9BF858450C2}" sibTransId="{C0E1E48C-5DD7-48E1-BECC-1D7CB7B5F83B}"/>
    <dgm:cxn modelId="{23C7D8B0-E7F5-4ECD-8835-F830D0AEF43D}" type="presOf" srcId="{0ECE4AC9-5223-40D9-8A2E-39C0A7BD9A5A}" destId="{742445EA-0D1F-4C9D-ADCA-A11CBAD81DAF}" srcOrd="0" destOrd="0" presId="urn:microsoft.com/office/officeart/2008/layout/LinedList"/>
    <dgm:cxn modelId="{37E8A2B3-F2A9-4E8A-AD61-DC53311999A7}" type="presOf" srcId="{C9C91A44-1911-46E4-A4DE-516658F4661F}" destId="{71B220BA-7E18-4ECB-9891-6687C348A84F}" srcOrd="0" destOrd="0" presId="urn:microsoft.com/office/officeart/2008/layout/LinedList"/>
    <dgm:cxn modelId="{1FA048D3-8913-4E54-A90D-A21986FA6176}" srcId="{9AE7F4C6-ECAD-4AA4-8D82-F2D32CE307A1}" destId="{741F2D43-58B5-46B8-8DF8-B5A5D1CDAA9A}" srcOrd="2" destOrd="0" parTransId="{C56D9B4B-20A9-4D42-BDDF-E2B8C418B670}" sibTransId="{9FA52B03-8BB0-4BC3-8130-B7F677848E43}"/>
    <dgm:cxn modelId="{B3FF2BEA-D0D0-4897-A6F5-6F4E18C99B60}" srcId="{9AE7F4C6-ECAD-4AA4-8D82-F2D32CE307A1}" destId="{0D733F1E-7E59-4CF7-B5F7-CBC5F639F3DE}" srcOrd="3" destOrd="0" parTransId="{AC7DA766-5682-46A3-BB3A-2A9B0FF73B50}" sibTransId="{8CB1B682-2BE0-4C0D-B7F6-F8F964148E9E}"/>
    <dgm:cxn modelId="{70F49B73-2FE8-4999-B725-F0C0979825F7}" type="presParOf" srcId="{A09AA852-0D35-464D-A082-9E0E16E6D5B3}" destId="{9A2112D1-2A5D-4A86-A45A-35D51BDCA2BF}" srcOrd="0" destOrd="0" presId="urn:microsoft.com/office/officeart/2008/layout/LinedList"/>
    <dgm:cxn modelId="{7DC26A04-3433-4B0E-B23F-1FFA572ACBC2}" type="presParOf" srcId="{A09AA852-0D35-464D-A082-9E0E16E6D5B3}" destId="{B8F59E97-96D1-431B-A694-61E5F20A4423}" srcOrd="1" destOrd="0" presId="urn:microsoft.com/office/officeart/2008/layout/LinedList"/>
    <dgm:cxn modelId="{1DFE7CFF-553C-4E30-B562-E9773550753B}" type="presParOf" srcId="{B8F59E97-96D1-431B-A694-61E5F20A4423}" destId="{7F940C88-A211-4737-8166-8DB3D456135C}" srcOrd="0" destOrd="0" presId="urn:microsoft.com/office/officeart/2008/layout/LinedList"/>
    <dgm:cxn modelId="{DEC3551B-FE96-49DB-BD7B-8162BA1299F3}" type="presParOf" srcId="{B8F59E97-96D1-431B-A694-61E5F20A4423}" destId="{91D713A7-FC81-4104-9C36-4F58A0AE2C31}" srcOrd="1" destOrd="0" presId="urn:microsoft.com/office/officeart/2008/layout/LinedList"/>
    <dgm:cxn modelId="{A2DAE8D3-9884-423E-B80B-6E6163EB55A4}" type="presParOf" srcId="{A09AA852-0D35-464D-A082-9E0E16E6D5B3}" destId="{51FA689D-28F8-4C0C-9148-C81E0A4C0831}" srcOrd="2" destOrd="0" presId="urn:microsoft.com/office/officeart/2008/layout/LinedList"/>
    <dgm:cxn modelId="{4B7A29BF-979B-4732-8AC1-0DE8B85596E1}" type="presParOf" srcId="{A09AA852-0D35-464D-A082-9E0E16E6D5B3}" destId="{9A406164-08C4-44F8-B755-7D67ACC5BABA}" srcOrd="3" destOrd="0" presId="urn:microsoft.com/office/officeart/2008/layout/LinedList"/>
    <dgm:cxn modelId="{16C11BED-464A-4EFD-8A77-7F28B0115ED1}" type="presParOf" srcId="{9A406164-08C4-44F8-B755-7D67ACC5BABA}" destId="{742445EA-0D1F-4C9D-ADCA-A11CBAD81DAF}" srcOrd="0" destOrd="0" presId="urn:microsoft.com/office/officeart/2008/layout/LinedList"/>
    <dgm:cxn modelId="{7626CFDC-15CF-4D7C-B227-85849E3D31FE}" type="presParOf" srcId="{9A406164-08C4-44F8-B755-7D67ACC5BABA}" destId="{71AE4271-0258-4269-AFD6-C35BAB474A63}" srcOrd="1" destOrd="0" presId="urn:microsoft.com/office/officeart/2008/layout/LinedList"/>
    <dgm:cxn modelId="{D5C8E7A7-7576-4680-8253-4FFF511312C7}" type="presParOf" srcId="{A09AA852-0D35-464D-A082-9E0E16E6D5B3}" destId="{D57D2A47-2534-4AE3-A4A2-88C91A4D00AF}" srcOrd="4" destOrd="0" presId="urn:microsoft.com/office/officeart/2008/layout/LinedList"/>
    <dgm:cxn modelId="{2ED95208-EFC8-49BE-ACF4-9CC512010AD1}" type="presParOf" srcId="{A09AA852-0D35-464D-A082-9E0E16E6D5B3}" destId="{9ED15CCF-ECDD-4175-9183-33AE7EEA64C0}" srcOrd="5" destOrd="0" presId="urn:microsoft.com/office/officeart/2008/layout/LinedList"/>
    <dgm:cxn modelId="{E5A1FB55-A16F-4424-80F6-5DA0CEBA2AAC}" type="presParOf" srcId="{9ED15CCF-ECDD-4175-9183-33AE7EEA64C0}" destId="{0CEE417B-FA9E-4C4A-879E-2EEAA2D67474}" srcOrd="0" destOrd="0" presId="urn:microsoft.com/office/officeart/2008/layout/LinedList"/>
    <dgm:cxn modelId="{358370CE-A400-4D0E-AEDF-A659D8D38B5F}" type="presParOf" srcId="{9ED15CCF-ECDD-4175-9183-33AE7EEA64C0}" destId="{52039F8B-237D-40F4-B8B2-FA8EDC865FFA}" srcOrd="1" destOrd="0" presId="urn:microsoft.com/office/officeart/2008/layout/LinedList"/>
    <dgm:cxn modelId="{5747C690-8AD7-4A7F-8302-D6B096932EFA}" type="presParOf" srcId="{A09AA852-0D35-464D-A082-9E0E16E6D5B3}" destId="{98C9FE59-4D10-4600-A796-4497A6C2F961}" srcOrd="6" destOrd="0" presId="urn:microsoft.com/office/officeart/2008/layout/LinedList"/>
    <dgm:cxn modelId="{511BFB69-A6DE-42CF-B024-BC6255187560}" type="presParOf" srcId="{A09AA852-0D35-464D-A082-9E0E16E6D5B3}" destId="{1679C9E6-159C-45BA-A030-9C1F7F11DB3B}" srcOrd="7" destOrd="0" presId="urn:microsoft.com/office/officeart/2008/layout/LinedList"/>
    <dgm:cxn modelId="{05304E0C-EB3B-4AE0-887E-811F95B756E3}" type="presParOf" srcId="{1679C9E6-159C-45BA-A030-9C1F7F11DB3B}" destId="{29284292-B417-48FA-A993-D1B362B7C2A2}" srcOrd="0" destOrd="0" presId="urn:microsoft.com/office/officeart/2008/layout/LinedList"/>
    <dgm:cxn modelId="{CA5736F5-8F82-4159-932A-CE543919ED4D}" type="presParOf" srcId="{1679C9E6-159C-45BA-A030-9C1F7F11DB3B}" destId="{650ACC5F-9691-439B-98D6-A8932E18C4BF}" srcOrd="1" destOrd="0" presId="urn:microsoft.com/office/officeart/2008/layout/LinedList"/>
    <dgm:cxn modelId="{60A16173-DD15-4146-BDD3-FFDFF2993191}" type="presParOf" srcId="{A09AA852-0D35-464D-A082-9E0E16E6D5B3}" destId="{20064C8A-079F-4FC1-9EF2-3B61CA3A1D36}" srcOrd="8" destOrd="0" presId="urn:microsoft.com/office/officeart/2008/layout/LinedList"/>
    <dgm:cxn modelId="{A267F2FE-D80D-44BF-823F-F01EE5437374}" type="presParOf" srcId="{A09AA852-0D35-464D-A082-9E0E16E6D5B3}" destId="{DC4B36EE-5DBC-474F-9361-914BC8055F6B}" srcOrd="9" destOrd="0" presId="urn:microsoft.com/office/officeart/2008/layout/LinedList"/>
    <dgm:cxn modelId="{68FEC726-D430-4DDA-A46D-0F28F81CE503}" type="presParOf" srcId="{DC4B36EE-5DBC-474F-9361-914BC8055F6B}" destId="{71B220BA-7E18-4ECB-9891-6687C348A84F}" srcOrd="0" destOrd="0" presId="urn:microsoft.com/office/officeart/2008/layout/LinedList"/>
    <dgm:cxn modelId="{963AC3F8-1374-41C9-9648-F61BCFD0D07D}" type="presParOf" srcId="{DC4B36EE-5DBC-474F-9361-914BC8055F6B}" destId="{4910D9C0-F4F9-444D-B9BE-60CFA459E0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5 weeks focused on introducing qualitative research methods </a:t>
          </a:r>
          <a:endParaRPr lang="en-US" sz="2500" kern="1200" dirty="0"/>
        </a:p>
      </dsp:txBody>
      <dsp:txXfrm>
        <a:off x="0" y="2703"/>
        <a:ext cx="6900512" cy="921789"/>
      </dsp:txXfrm>
    </dsp:sp>
    <dsp:sp modelId="{5790CB92-572D-4923-BE46-19D2386E5EE6}">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Week 1: </a:t>
          </a:r>
          <a:r>
            <a:rPr lang="en-GB" sz="2500" kern="1200" dirty="0"/>
            <a:t>principles and approaches; standards of reliability and validity; the research process </a:t>
          </a:r>
          <a:endParaRPr lang="en-US" sz="2500" kern="1200" dirty="0"/>
        </a:p>
      </dsp:txBody>
      <dsp:txXfrm>
        <a:off x="0" y="924492"/>
        <a:ext cx="6900512" cy="921789"/>
      </dsp:txXfrm>
    </dsp:sp>
    <dsp:sp modelId="{1CD10CBA-8A10-4A89-BD53-31CBD209DDFE}">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solidFill>
                <a:srgbClr val="0070C0"/>
              </a:solidFill>
            </a:rPr>
            <a:t>Week 2: research methods: case studies; interviews; focus groups; ethnography </a:t>
          </a:r>
          <a:endParaRPr lang="en-US" sz="2500" b="1" kern="1200" dirty="0">
            <a:solidFill>
              <a:srgbClr val="0070C0"/>
            </a:solidFill>
          </a:endParaRPr>
        </a:p>
      </dsp:txBody>
      <dsp:txXfrm>
        <a:off x="0" y="1846281"/>
        <a:ext cx="6900512" cy="921789"/>
      </dsp:txXfrm>
    </dsp:sp>
    <dsp:sp modelId="{1482F247-97ED-4A01-958B-43C001C9579B}">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Week 3: </a:t>
          </a:r>
          <a:r>
            <a:rPr lang="en-GB" sz="2500" b="0" kern="1200" dirty="0"/>
            <a:t>mixed methods and triangulation; </a:t>
          </a:r>
          <a:r>
            <a:rPr lang="en-GB" sz="2500" kern="1200" dirty="0"/>
            <a:t>analysis and interpretation within an interpretive paradigm</a:t>
          </a:r>
          <a:endParaRPr lang="en-US" sz="2500" kern="1200" dirty="0"/>
        </a:p>
      </dsp:txBody>
      <dsp:txXfrm>
        <a:off x="0" y="2768070"/>
        <a:ext cx="6900512" cy="921789"/>
      </dsp:txXfrm>
    </dsp:sp>
    <dsp:sp modelId="{9101A55E-87DB-4D21-B220-426FF6DBF27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Week 4: </a:t>
          </a:r>
          <a:r>
            <a:rPr lang="en-GB" sz="2500" b="0" kern="1200" dirty="0"/>
            <a:t>s</a:t>
          </a:r>
          <a:r>
            <a:rPr lang="en-GB" sz="2500" kern="1200" dirty="0"/>
            <a:t>ocial and cultural context of research; ethics </a:t>
          </a:r>
          <a:endParaRPr lang="en-US" sz="2500" kern="1200" dirty="0"/>
        </a:p>
      </dsp:txBody>
      <dsp:txXfrm>
        <a:off x="0" y="3689859"/>
        <a:ext cx="6900512" cy="921789"/>
      </dsp:txXfrm>
    </dsp:sp>
    <dsp:sp modelId="{27AE4967-C531-454A-AD39-0974219AE62D}">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Week 5: </a:t>
          </a:r>
          <a:r>
            <a:rPr lang="en-GB" sz="2500" kern="1200"/>
            <a:t>formulating a research question; developing a research proposal; project planning </a:t>
          </a:r>
          <a:endParaRPr lang="en-US" sz="25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FBE9C8-EB7F-4039-A046-1FFF54998E27}">
      <dsp:nvSpPr>
        <dsp:cNvPr id="0" name=""/>
        <dsp:cNvSpPr/>
      </dsp:nvSpPr>
      <dsp:spPr>
        <a:xfrm>
          <a:off x="0" y="908268"/>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F8D4E9-3EE9-434E-BA97-6946495743A5}">
      <dsp:nvSpPr>
        <dsp:cNvPr id="0" name=""/>
        <dsp:cNvSpPr/>
      </dsp:nvSpPr>
      <dsp:spPr>
        <a:xfrm>
          <a:off x="507233" y="1285549"/>
          <a:ext cx="922242" cy="9222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E28A35-D812-41CD-B54D-5FCE0CF0CBFD}">
      <dsp:nvSpPr>
        <dsp:cNvPr id="0" name=""/>
        <dsp:cNvSpPr/>
      </dsp:nvSpPr>
      <dsp:spPr>
        <a:xfrm>
          <a:off x="1936708" y="908268"/>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a:lnSpc>
              <a:spcPct val="90000"/>
            </a:lnSpc>
            <a:spcBef>
              <a:spcPct val="0"/>
            </a:spcBef>
            <a:spcAft>
              <a:spcPct val="35000"/>
            </a:spcAft>
            <a:buNone/>
          </a:pPr>
          <a:r>
            <a:rPr lang="en-GB" sz="2500" kern="1200"/>
            <a:t>Reflection on critical analysis applied to a familiar journal article </a:t>
          </a:r>
          <a:endParaRPr lang="en-US" sz="2500" kern="1200"/>
        </a:p>
      </dsp:txBody>
      <dsp:txXfrm>
        <a:off x="1936708" y="908268"/>
        <a:ext cx="4308556" cy="1676804"/>
      </dsp:txXfrm>
    </dsp:sp>
    <dsp:sp modelId="{D7EDEB32-299B-4E8C-9163-FEC7FED8598A}">
      <dsp:nvSpPr>
        <dsp:cNvPr id="0" name=""/>
        <dsp:cNvSpPr/>
      </dsp:nvSpPr>
      <dsp:spPr>
        <a:xfrm>
          <a:off x="0" y="3004274"/>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23835-ADBB-4D3A-85C4-0AFC9816B39B}">
      <dsp:nvSpPr>
        <dsp:cNvPr id="0" name=""/>
        <dsp:cNvSpPr/>
      </dsp:nvSpPr>
      <dsp:spPr>
        <a:xfrm>
          <a:off x="507233" y="3381554"/>
          <a:ext cx="922242" cy="9222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B59ED9-A752-4CE7-9FAC-CAEBD462A570}">
      <dsp:nvSpPr>
        <dsp:cNvPr id="0" name=""/>
        <dsp:cNvSpPr/>
      </dsp:nvSpPr>
      <dsp:spPr>
        <a:xfrm>
          <a:off x="1936708" y="3004274"/>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a:lnSpc>
              <a:spcPct val="90000"/>
            </a:lnSpc>
            <a:spcBef>
              <a:spcPct val="0"/>
            </a:spcBef>
            <a:spcAft>
              <a:spcPct val="35000"/>
            </a:spcAft>
            <a:buNone/>
          </a:pPr>
          <a:r>
            <a:rPr lang="en-GB" sz="2500" kern="1200"/>
            <a:t>Research methods </a:t>
          </a:r>
          <a:endParaRPr lang="en-US" sz="2500" kern="1200"/>
        </a:p>
      </dsp:txBody>
      <dsp:txXfrm>
        <a:off x="1936708" y="3004274"/>
        <a:ext cx="4308556" cy="16768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70CA9-ADE3-47B5-86C2-E71BD1554B4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A74B4-07D6-45FB-862C-2047A29E4D51}">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Why am I reading this?</a:t>
          </a:r>
          <a:endParaRPr lang="en-US" sz="3100" kern="1200"/>
        </a:p>
      </dsp:txBody>
      <dsp:txXfrm>
        <a:off x="0" y="675"/>
        <a:ext cx="6900512" cy="1106957"/>
      </dsp:txXfrm>
    </dsp:sp>
    <dsp:sp modelId="{BB20F904-535E-4848-ADB6-95D9F64B6B0C}">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6C9FA4-60D9-480D-9032-148B8E9F3A1C}">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What are the author/s trying to achieve?</a:t>
          </a:r>
          <a:endParaRPr lang="en-US" sz="3100" kern="1200"/>
        </a:p>
      </dsp:txBody>
      <dsp:txXfrm>
        <a:off x="0" y="1107633"/>
        <a:ext cx="6900512" cy="1106957"/>
      </dsp:txXfrm>
    </dsp:sp>
    <dsp:sp modelId="{500B41E7-52A9-4203-B8B4-B6165289D05D}">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F9CC34-15AF-45C5-8E76-05EE92A9494A}">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What is being claimed that is relevant to my work?</a:t>
          </a:r>
          <a:endParaRPr lang="en-US" sz="3100" kern="1200"/>
        </a:p>
      </dsp:txBody>
      <dsp:txXfrm>
        <a:off x="0" y="2214591"/>
        <a:ext cx="6900512" cy="1106957"/>
      </dsp:txXfrm>
    </dsp:sp>
    <dsp:sp modelId="{440BC97B-86ED-4E8B-BF08-2AF1BAC464B0}">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F91525-1225-4C5A-BBDD-00E934D04088}">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Are the claims convincing?</a:t>
          </a:r>
          <a:endParaRPr lang="en-US" sz="3100" kern="1200"/>
        </a:p>
      </dsp:txBody>
      <dsp:txXfrm>
        <a:off x="0" y="3321549"/>
        <a:ext cx="6900512" cy="1106957"/>
      </dsp:txXfrm>
    </dsp:sp>
    <dsp:sp modelId="{DDFCAE63-0B80-4A69-9576-7ED9C3B2B63F}">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98F1BE-3AA8-4D29-9CC3-42F5FF91A5BE}">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What use can I make of it?</a:t>
          </a:r>
          <a:endParaRPr lang="en-US" sz="31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501A9-E20A-4DDF-A550-32B977293CFD}">
      <dsp:nvSpPr>
        <dsp:cNvPr id="0" name=""/>
        <dsp:cNvSpPr/>
      </dsp:nvSpPr>
      <dsp:spPr>
        <a:xfrm>
          <a:off x="0" y="50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58879D-E24D-46EB-A4D6-EEE9A1915D5F}">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787B0F-E44C-43C6-98CC-7DE7E2F42080}">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Did the approach shift your ability to:</a:t>
          </a:r>
          <a:endParaRPr lang="en-US" sz="1600" kern="1200"/>
        </a:p>
      </dsp:txBody>
      <dsp:txXfrm>
        <a:off x="801126" y="503"/>
        <a:ext cx="5787564" cy="693615"/>
      </dsp:txXfrm>
    </dsp:sp>
    <dsp:sp modelId="{E850A2F8-91C1-409B-A83F-4E911ABA1669}">
      <dsp:nvSpPr>
        <dsp:cNvPr id="0" name=""/>
        <dsp:cNvSpPr/>
      </dsp:nvSpPr>
      <dsp:spPr>
        <a:xfrm>
          <a:off x="0" y="86752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890F3-ADD2-4361-BD8A-5588858FF68B}">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551041-213C-4D7D-B5E2-855E0A0C57CD}">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Evaluate?</a:t>
          </a:r>
          <a:endParaRPr lang="en-US" sz="1600" kern="1200"/>
        </a:p>
      </dsp:txBody>
      <dsp:txXfrm>
        <a:off x="801126" y="867523"/>
        <a:ext cx="5787564" cy="693615"/>
      </dsp:txXfrm>
    </dsp:sp>
    <dsp:sp modelId="{8063F0D7-8E24-4D06-9E36-93064DE7663F}">
      <dsp:nvSpPr>
        <dsp:cNvPr id="0" name=""/>
        <dsp:cNvSpPr/>
      </dsp:nvSpPr>
      <dsp:spPr>
        <a:xfrm>
          <a:off x="0" y="173454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3DD358-505D-4B0F-BB86-E6BA83B486FF}">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F3A732-0DCF-478F-A158-B34DB636761D}">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Relate the paper to other information? </a:t>
          </a:r>
          <a:endParaRPr lang="en-US" sz="1600" kern="1200"/>
        </a:p>
      </dsp:txBody>
      <dsp:txXfrm>
        <a:off x="801126" y="1734543"/>
        <a:ext cx="5787564" cy="693615"/>
      </dsp:txXfrm>
    </dsp:sp>
    <dsp:sp modelId="{CA3DA85A-861F-4BE2-B783-414B044251C8}">
      <dsp:nvSpPr>
        <dsp:cNvPr id="0" name=""/>
        <dsp:cNvSpPr/>
      </dsp:nvSpPr>
      <dsp:spPr>
        <a:xfrm>
          <a:off x="0" y="260156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520F18-BC78-4500-AD53-F6C3994108F7}">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AEEABC-9F63-4986-988F-0BDB5CA442A2}">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Did you apply the principles of critically exploring: </a:t>
          </a:r>
          <a:endParaRPr lang="en-US" sz="1600" kern="1200"/>
        </a:p>
      </dsp:txBody>
      <dsp:txXfrm>
        <a:off x="801126" y="2601563"/>
        <a:ext cx="5787564" cy="693615"/>
      </dsp:txXfrm>
    </dsp:sp>
    <dsp:sp modelId="{FFCCF981-DB13-46BF-A471-588083651DA3}">
      <dsp:nvSpPr>
        <dsp:cNvPr id="0" name=""/>
        <dsp:cNvSpPr/>
      </dsp:nvSpPr>
      <dsp:spPr>
        <a:xfrm>
          <a:off x="0" y="346858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5B6C67-D60E-4307-B738-D3FAC72B482D}">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7B9540-99F3-4C60-9F60-9F089CBF8865}">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What evidence was provided</a:t>
          </a:r>
          <a:endParaRPr lang="en-US" sz="1600" kern="1200"/>
        </a:p>
      </dsp:txBody>
      <dsp:txXfrm>
        <a:off x="801126" y="3468583"/>
        <a:ext cx="5787564" cy="693615"/>
      </dsp:txXfrm>
    </dsp:sp>
    <dsp:sp modelId="{94DDB6C2-2435-4CA8-9F37-051E97AA091E}">
      <dsp:nvSpPr>
        <dsp:cNvPr id="0" name=""/>
        <dsp:cNvSpPr/>
      </dsp:nvSpPr>
      <dsp:spPr>
        <a:xfrm>
          <a:off x="0" y="433560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D81EA9-16E4-41CD-A3E7-17B81D22F372}">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DDD6D9-B483-4428-9200-6FAC3473632D}">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Logical reasoning</a:t>
          </a:r>
          <a:endParaRPr lang="en-US" sz="1600" kern="1200"/>
        </a:p>
      </dsp:txBody>
      <dsp:txXfrm>
        <a:off x="801126" y="4335603"/>
        <a:ext cx="5787564" cy="693615"/>
      </dsp:txXfrm>
    </dsp:sp>
    <dsp:sp modelId="{25AF0171-8E77-4324-A9B9-499B8A9FF7BF}">
      <dsp:nvSpPr>
        <dsp:cNvPr id="0" name=""/>
        <dsp:cNvSpPr/>
      </dsp:nvSpPr>
      <dsp:spPr>
        <a:xfrm>
          <a:off x="0" y="520262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7975AC-3A17-4739-92FF-24BCED5BBA93}">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B1652D-3067-46A0-951D-60D44C6DBB33}">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The claims being made </a:t>
          </a:r>
          <a:endParaRPr lang="en-US" sz="1600" kern="1200"/>
        </a:p>
      </dsp:txBody>
      <dsp:txXfrm>
        <a:off x="801126" y="5202623"/>
        <a:ext cx="5787564" cy="6936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F9359-7297-4D30-9246-235354A63BB4}">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E8FBE9-52E7-4EF7-9513-F884857720B0}">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Be clear: what am I try to find out? What is my central question? Why have I selected this text? How does it fit with my central focus?</a:t>
          </a:r>
          <a:endParaRPr lang="en-US" sz="1900" kern="1200"/>
        </a:p>
      </dsp:txBody>
      <dsp:txXfrm>
        <a:off x="0" y="675"/>
        <a:ext cx="6900512" cy="790684"/>
      </dsp:txXfrm>
    </dsp:sp>
    <dsp:sp modelId="{B60FCD5A-C64B-4B9F-A297-119A6C0E63FC}">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0EFE40-1D2E-486B-8647-73E51A673F83}">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type of literature is this? – does it link with other key literature?</a:t>
          </a:r>
          <a:endParaRPr lang="en-US" sz="1900" kern="1200"/>
        </a:p>
      </dsp:txBody>
      <dsp:txXfrm>
        <a:off x="0" y="791359"/>
        <a:ext cx="6900512" cy="790684"/>
      </dsp:txXfrm>
    </dsp:sp>
    <dsp:sp modelId="{B573D9CF-14B7-4E6D-831C-30A31FB25241}">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D2D924-1C75-4D57-A8C3-AA66E9C59A12}">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does this text suggest are the key features </a:t>
          </a:r>
          <a:endParaRPr lang="en-US" sz="1900" kern="1200"/>
        </a:p>
      </dsp:txBody>
      <dsp:txXfrm>
        <a:off x="0" y="1582044"/>
        <a:ext cx="6900512" cy="790684"/>
      </dsp:txXfrm>
    </dsp:sp>
    <dsp:sp modelId="{CAA829CF-ADF2-4427-91F8-127CF07A7A61}">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C86DD-D71A-4966-805E-B69A2CB41926}">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Is it impartial? (of sorts) assumptions?</a:t>
          </a:r>
          <a:endParaRPr lang="en-US" sz="1900" kern="1200"/>
        </a:p>
      </dsp:txBody>
      <dsp:txXfrm>
        <a:off x="0" y="2372728"/>
        <a:ext cx="6900512" cy="790684"/>
      </dsp:txXfrm>
    </dsp:sp>
    <dsp:sp modelId="{61792DFC-D097-4844-B73B-D7140473ECB4}">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13C547-9178-4341-9AC1-1F7B2072CCCC}">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was undertaken? What is wrong?</a:t>
          </a:r>
          <a:endParaRPr lang="en-US" sz="1900" kern="1200"/>
        </a:p>
      </dsp:txBody>
      <dsp:txXfrm>
        <a:off x="0" y="3163412"/>
        <a:ext cx="6900512" cy="790684"/>
      </dsp:txXfrm>
    </dsp:sp>
    <dsp:sp modelId="{47BBB9E2-E5FB-49B3-8805-A46A7DAE8F8A}">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337D14-0B6A-49D3-BBF1-F8B960BD8283}">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is being claimed that is relevant for me?</a:t>
          </a:r>
          <a:endParaRPr lang="en-US" sz="1900" kern="1200"/>
        </a:p>
      </dsp:txBody>
      <dsp:txXfrm>
        <a:off x="0" y="3954096"/>
        <a:ext cx="6900512" cy="790684"/>
      </dsp:txXfrm>
    </dsp:sp>
    <dsp:sp modelId="{35504795-C305-49C3-B0C0-C8F0F3602DB0}">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796024-E6B4-4CC4-A4EC-B42792E84905}">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How clear are the authors claims?</a:t>
          </a:r>
          <a:endParaRPr lang="en-US" sz="1900" kern="1200"/>
        </a:p>
      </dsp:txBody>
      <dsp:txXfrm>
        <a:off x="0" y="4744781"/>
        <a:ext cx="6900512" cy="7906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E5698-CC26-4BC9-819C-F10CA58BE70E}">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4601D3-1ED4-473D-B274-138B4EA210ED}">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Does the argument fit together?</a:t>
          </a:r>
          <a:endParaRPr lang="en-US" sz="2600" kern="1200"/>
        </a:p>
      </dsp:txBody>
      <dsp:txXfrm>
        <a:off x="0" y="0"/>
        <a:ext cx="6900512" cy="692017"/>
      </dsp:txXfrm>
    </dsp:sp>
    <dsp:sp modelId="{91C4D4CB-ED18-4D89-9AA0-E4EB71FA1820}">
      <dsp:nvSpPr>
        <dsp:cNvPr id="0" name=""/>
        <dsp:cNvSpPr/>
      </dsp:nvSpPr>
      <dsp:spPr>
        <a:xfrm>
          <a:off x="0" y="692017"/>
          <a:ext cx="6900512" cy="0"/>
        </a:xfrm>
        <a:prstGeom prst="line">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DE3CE3-A18E-4864-8850-88F01155AFD6}">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How certain/generalised are the claims?</a:t>
          </a:r>
          <a:endParaRPr lang="en-US" sz="2600" kern="1200"/>
        </a:p>
      </dsp:txBody>
      <dsp:txXfrm>
        <a:off x="0" y="692017"/>
        <a:ext cx="6900512" cy="692017"/>
      </dsp:txXfrm>
    </dsp:sp>
    <dsp:sp modelId="{9F11A16A-6908-4328-ADB8-57375843D81F}">
      <dsp:nvSpPr>
        <dsp:cNvPr id="0" name=""/>
        <dsp:cNvSpPr/>
      </dsp:nvSpPr>
      <dsp:spPr>
        <a:xfrm>
          <a:off x="0" y="1384035"/>
          <a:ext cx="6900512" cy="0"/>
        </a:xfrm>
        <a:prstGeom prst="lin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7109B4-F6A6-4FF3-9931-E4E197A920E6}">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How adequate is the backing of these claims?</a:t>
          </a:r>
          <a:endParaRPr lang="en-US" sz="2600" kern="1200"/>
        </a:p>
      </dsp:txBody>
      <dsp:txXfrm>
        <a:off x="0" y="1384035"/>
        <a:ext cx="6900512" cy="692017"/>
      </dsp:txXfrm>
    </dsp:sp>
    <dsp:sp modelId="{FEBA078E-C982-470C-9DC2-A73A83C4EB3F}">
      <dsp:nvSpPr>
        <dsp:cNvPr id="0" name=""/>
        <dsp:cNvSpPr/>
      </dsp:nvSpPr>
      <dsp:spPr>
        <a:xfrm>
          <a:off x="0" y="2076052"/>
          <a:ext cx="6900512" cy="0"/>
        </a:xfrm>
        <a:prstGeom prst="line">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B000B4-AC1B-424A-9B39-5ED72D74CBC3}">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How robust is the evidence?</a:t>
          </a:r>
          <a:endParaRPr lang="en-US" sz="2600" kern="1200"/>
        </a:p>
      </dsp:txBody>
      <dsp:txXfrm>
        <a:off x="0" y="2076052"/>
        <a:ext cx="6900512" cy="692017"/>
      </dsp:txXfrm>
    </dsp:sp>
    <dsp:sp modelId="{CD148CE0-7872-494E-9177-0D12FC75895A}">
      <dsp:nvSpPr>
        <dsp:cNvPr id="0" name=""/>
        <dsp:cNvSpPr/>
      </dsp:nvSpPr>
      <dsp:spPr>
        <a:xfrm>
          <a:off x="0" y="2768070"/>
          <a:ext cx="6900512" cy="0"/>
        </a:xfrm>
        <a:prstGeom prst="lin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0D0390-EC0F-4B94-A316-9DAADCB24E84}">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Is there sufficient backing for the claims?</a:t>
          </a:r>
          <a:endParaRPr lang="en-US" sz="2600" kern="1200"/>
        </a:p>
      </dsp:txBody>
      <dsp:txXfrm>
        <a:off x="0" y="2768070"/>
        <a:ext cx="6900512" cy="692017"/>
      </dsp:txXfrm>
    </dsp:sp>
    <dsp:sp modelId="{14BA44E4-B9A9-4F9E-AF25-04F75A50A484}">
      <dsp:nvSpPr>
        <dsp:cNvPr id="0" name=""/>
        <dsp:cNvSpPr/>
      </dsp:nvSpPr>
      <dsp:spPr>
        <a:xfrm>
          <a:off x="0" y="3460088"/>
          <a:ext cx="6900512" cy="0"/>
        </a:xfrm>
        <a:prstGeom prst="line">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486E7B-967D-421C-81AD-4B542DFA11F7}">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How effective is the framework?</a:t>
          </a:r>
          <a:endParaRPr lang="en-US" sz="2600" kern="1200"/>
        </a:p>
      </dsp:txBody>
      <dsp:txXfrm>
        <a:off x="0" y="3460088"/>
        <a:ext cx="6900512" cy="692017"/>
      </dsp:txXfrm>
    </dsp:sp>
    <dsp:sp modelId="{89BFFFDE-4664-491D-865B-E2021D3B4534}">
      <dsp:nvSpPr>
        <dsp:cNvPr id="0" name=""/>
        <dsp:cNvSpPr/>
      </dsp:nvSpPr>
      <dsp:spPr>
        <a:xfrm>
          <a:off x="0" y="4152105"/>
          <a:ext cx="6900512" cy="0"/>
        </a:xfrm>
        <a:prstGeom prst="lin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43F06C-A671-43FF-A075-9A7F60753030}">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What are the assumptions? (explicit and implicit)</a:t>
          </a:r>
          <a:endParaRPr lang="en-US" sz="2600" kern="1200"/>
        </a:p>
      </dsp:txBody>
      <dsp:txXfrm>
        <a:off x="0" y="4152105"/>
        <a:ext cx="6900512" cy="692017"/>
      </dsp:txXfrm>
    </dsp:sp>
    <dsp:sp modelId="{2781B595-3F31-4C42-9ACF-C121ACC5A4AB}">
      <dsp:nvSpPr>
        <dsp:cNvPr id="0" name=""/>
        <dsp:cNvSpPr/>
      </dsp:nvSpPr>
      <dsp:spPr>
        <a:xfrm>
          <a:off x="0" y="4844123"/>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5322E9-6176-4499-ACE6-0FBB5F4EAD47}">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Are the key concepts consistent, compatible? </a:t>
          </a:r>
          <a:endParaRPr lang="en-US" sz="2600" kern="1200"/>
        </a:p>
      </dsp:txBody>
      <dsp:txXfrm>
        <a:off x="0" y="4844123"/>
        <a:ext cx="6900512" cy="6920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3C813-4C93-43A1-AFD7-F0B72E2070B8}">
      <dsp:nvSpPr>
        <dsp:cNvPr id="0" name=""/>
        <dsp:cNvSpPr/>
      </dsp:nvSpPr>
      <dsp:spPr>
        <a:xfrm>
          <a:off x="0" y="0"/>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DDD5E-CD6C-4EC6-B3D7-74643A3CF9B7}">
      <dsp:nvSpPr>
        <dsp:cNvPr id="0" name=""/>
        <dsp:cNvSpPr/>
      </dsp:nvSpPr>
      <dsp:spPr>
        <a:xfrm>
          <a:off x="0" y="0"/>
          <a:ext cx="1249053" cy="5589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Most frequently used include:</a:t>
          </a:r>
          <a:endParaRPr lang="en-US" sz="2000" kern="1200"/>
        </a:p>
      </dsp:txBody>
      <dsp:txXfrm>
        <a:off x="0" y="0"/>
        <a:ext cx="1249053" cy="5589347"/>
      </dsp:txXfrm>
    </dsp:sp>
    <dsp:sp modelId="{FE97ED32-59DF-41A6-97A7-DE40985CF22A}">
      <dsp:nvSpPr>
        <dsp:cNvPr id="0" name=""/>
        <dsp:cNvSpPr/>
      </dsp:nvSpPr>
      <dsp:spPr>
        <a:xfrm>
          <a:off x="1342731" y="37730"/>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Observation/participant observation </a:t>
          </a:r>
          <a:endParaRPr lang="en-US" sz="2500" kern="1200"/>
        </a:p>
      </dsp:txBody>
      <dsp:txXfrm>
        <a:off x="1342731" y="37730"/>
        <a:ext cx="4902533" cy="754616"/>
      </dsp:txXfrm>
    </dsp:sp>
    <dsp:sp modelId="{062A92CE-936A-4DA4-BFEE-758DA3D6AEDD}">
      <dsp:nvSpPr>
        <dsp:cNvPr id="0" name=""/>
        <dsp:cNvSpPr/>
      </dsp:nvSpPr>
      <dsp:spPr>
        <a:xfrm>
          <a:off x="1249052" y="792347"/>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E7E610-2DAD-4F3F-BF16-A210220FC932}">
      <dsp:nvSpPr>
        <dsp:cNvPr id="0" name=""/>
        <dsp:cNvSpPr/>
      </dsp:nvSpPr>
      <dsp:spPr>
        <a:xfrm>
          <a:off x="1342731" y="830078"/>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Surveys</a:t>
          </a:r>
          <a:endParaRPr lang="en-US" sz="2500" kern="1200"/>
        </a:p>
      </dsp:txBody>
      <dsp:txXfrm>
        <a:off x="1342731" y="830078"/>
        <a:ext cx="4902533" cy="754616"/>
      </dsp:txXfrm>
    </dsp:sp>
    <dsp:sp modelId="{AE324D27-5FB0-4A86-9F60-EE03DE21CC3C}">
      <dsp:nvSpPr>
        <dsp:cNvPr id="0" name=""/>
        <dsp:cNvSpPr/>
      </dsp:nvSpPr>
      <dsp:spPr>
        <a:xfrm>
          <a:off x="1249052" y="1584694"/>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E29963-4245-459D-9492-40ACF69EACD1}">
      <dsp:nvSpPr>
        <dsp:cNvPr id="0" name=""/>
        <dsp:cNvSpPr/>
      </dsp:nvSpPr>
      <dsp:spPr>
        <a:xfrm>
          <a:off x="1342731" y="1622425"/>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Interviews </a:t>
          </a:r>
          <a:endParaRPr lang="en-US" sz="2500" kern="1200"/>
        </a:p>
      </dsp:txBody>
      <dsp:txXfrm>
        <a:off x="1342731" y="1622425"/>
        <a:ext cx="4902533" cy="754616"/>
      </dsp:txXfrm>
    </dsp:sp>
    <dsp:sp modelId="{B8EC3554-2279-40BA-B9DF-1B4ED9E0A781}">
      <dsp:nvSpPr>
        <dsp:cNvPr id="0" name=""/>
        <dsp:cNvSpPr/>
      </dsp:nvSpPr>
      <dsp:spPr>
        <a:xfrm>
          <a:off x="1249052" y="2377041"/>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83803D-11A8-4D49-A9C8-749818413F17}">
      <dsp:nvSpPr>
        <dsp:cNvPr id="0" name=""/>
        <dsp:cNvSpPr/>
      </dsp:nvSpPr>
      <dsp:spPr>
        <a:xfrm>
          <a:off x="1342731" y="2414772"/>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Focus groups </a:t>
          </a:r>
          <a:endParaRPr lang="en-US" sz="2500" kern="1200"/>
        </a:p>
      </dsp:txBody>
      <dsp:txXfrm>
        <a:off x="1342731" y="2414772"/>
        <a:ext cx="4902533" cy="754616"/>
      </dsp:txXfrm>
    </dsp:sp>
    <dsp:sp modelId="{8840F877-10B7-43D9-BF6A-A2191FBFE2A2}">
      <dsp:nvSpPr>
        <dsp:cNvPr id="0" name=""/>
        <dsp:cNvSpPr/>
      </dsp:nvSpPr>
      <dsp:spPr>
        <a:xfrm>
          <a:off x="1249052" y="3169388"/>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7CAFE3-DC88-4237-9C55-63CF18D0779E}">
      <dsp:nvSpPr>
        <dsp:cNvPr id="0" name=""/>
        <dsp:cNvSpPr/>
      </dsp:nvSpPr>
      <dsp:spPr>
        <a:xfrm>
          <a:off x="1342731" y="3207119"/>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Experiments </a:t>
          </a:r>
          <a:endParaRPr lang="en-US" sz="2500" kern="1200"/>
        </a:p>
      </dsp:txBody>
      <dsp:txXfrm>
        <a:off x="1342731" y="3207119"/>
        <a:ext cx="4902533" cy="754616"/>
      </dsp:txXfrm>
    </dsp:sp>
    <dsp:sp modelId="{EB49A1E0-A404-4A17-B633-C085B8399114}">
      <dsp:nvSpPr>
        <dsp:cNvPr id="0" name=""/>
        <dsp:cNvSpPr/>
      </dsp:nvSpPr>
      <dsp:spPr>
        <a:xfrm>
          <a:off x="1249052" y="3961736"/>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752AA1-94BB-49F6-B635-63C8E9599405}">
      <dsp:nvSpPr>
        <dsp:cNvPr id="0" name=""/>
        <dsp:cNvSpPr/>
      </dsp:nvSpPr>
      <dsp:spPr>
        <a:xfrm>
          <a:off x="1342731" y="3999467"/>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Secondary data analysis </a:t>
          </a:r>
          <a:endParaRPr lang="en-US" sz="2500" kern="1200"/>
        </a:p>
      </dsp:txBody>
      <dsp:txXfrm>
        <a:off x="1342731" y="3999467"/>
        <a:ext cx="4902533" cy="754616"/>
      </dsp:txXfrm>
    </dsp:sp>
    <dsp:sp modelId="{B0266623-0BFE-47E8-93EB-98395521FECF}">
      <dsp:nvSpPr>
        <dsp:cNvPr id="0" name=""/>
        <dsp:cNvSpPr/>
      </dsp:nvSpPr>
      <dsp:spPr>
        <a:xfrm>
          <a:off x="1249052" y="4754083"/>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430A14-B131-40B4-BD9F-ABAC62D8F52A}">
      <dsp:nvSpPr>
        <dsp:cNvPr id="0" name=""/>
        <dsp:cNvSpPr/>
      </dsp:nvSpPr>
      <dsp:spPr>
        <a:xfrm>
          <a:off x="1342731" y="4791814"/>
          <a:ext cx="4902533" cy="754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Mixed methods </a:t>
          </a:r>
          <a:endParaRPr lang="en-US" sz="2500" kern="1200"/>
        </a:p>
      </dsp:txBody>
      <dsp:txXfrm>
        <a:off x="1342731" y="4791814"/>
        <a:ext cx="4902533" cy="754616"/>
      </dsp:txXfrm>
    </dsp:sp>
    <dsp:sp modelId="{95A6204E-80AF-4051-BDB4-009F847F92EB}">
      <dsp:nvSpPr>
        <dsp:cNvPr id="0" name=""/>
        <dsp:cNvSpPr/>
      </dsp:nvSpPr>
      <dsp:spPr>
        <a:xfrm>
          <a:off x="1249052" y="5546430"/>
          <a:ext cx="499621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D954A-0814-4B9D-AE02-3E809ABC5D60}">
      <dsp:nvSpPr>
        <dsp:cNvPr id="0" name=""/>
        <dsp:cNvSpPr/>
      </dsp:nvSpPr>
      <dsp:spPr>
        <a:xfrm>
          <a:off x="0" y="53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D34B3A-9393-4C7B-8877-C31068D1D818}">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Football hooliganism </a:t>
          </a:r>
          <a:endParaRPr lang="en-US" sz="4000" kern="1200"/>
        </a:p>
      </dsp:txBody>
      <dsp:txXfrm>
        <a:off x="0" y="531"/>
        <a:ext cx="10515600" cy="870055"/>
      </dsp:txXfrm>
    </dsp:sp>
    <dsp:sp modelId="{C7FABAD3-179D-4661-AD4B-84AC0BF0AF41}">
      <dsp:nvSpPr>
        <dsp:cNvPr id="0" name=""/>
        <dsp:cNvSpPr/>
      </dsp:nvSpPr>
      <dsp:spPr>
        <a:xfrm>
          <a:off x="0" y="8705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A9AA85-2263-4517-A035-742527636D96}">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War on drugs </a:t>
          </a:r>
          <a:endParaRPr lang="en-US" sz="4000" kern="1200"/>
        </a:p>
      </dsp:txBody>
      <dsp:txXfrm>
        <a:off x="0" y="870586"/>
        <a:ext cx="10515600" cy="870055"/>
      </dsp:txXfrm>
    </dsp:sp>
    <dsp:sp modelId="{40D5522C-D81C-4748-AF91-639A9ABEE929}">
      <dsp:nvSpPr>
        <dsp:cNvPr id="0" name=""/>
        <dsp:cNvSpPr/>
      </dsp:nvSpPr>
      <dsp:spPr>
        <a:xfrm>
          <a:off x="0" y="1740641"/>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B4FDC-9D21-435E-BF2B-2E6759823D3F}">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Genetic counselling </a:t>
          </a:r>
          <a:endParaRPr lang="en-US" sz="4000" kern="1200"/>
        </a:p>
      </dsp:txBody>
      <dsp:txXfrm>
        <a:off x="0" y="1740641"/>
        <a:ext cx="10515600" cy="870055"/>
      </dsp:txXfrm>
    </dsp:sp>
    <dsp:sp modelId="{C3EF8C0B-0BD3-4153-89D4-88D53D0C1FA1}">
      <dsp:nvSpPr>
        <dsp:cNvPr id="0" name=""/>
        <dsp:cNvSpPr/>
      </dsp:nvSpPr>
      <dsp:spPr>
        <a:xfrm>
          <a:off x="0" y="261069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5A770E-6427-4D1F-91DD-9527123F80DE}">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Elite schools </a:t>
          </a:r>
          <a:endParaRPr lang="en-US" sz="4000" kern="1200"/>
        </a:p>
      </dsp:txBody>
      <dsp:txXfrm>
        <a:off x="0" y="2610696"/>
        <a:ext cx="10515600" cy="870055"/>
      </dsp:txXfrm>
    </dsp:sp>
    <dsp:sp modelId="{E04CB230-5860-4271-967D-DB8E7C0F48D6}">
      <dsp:nvSpPr>
        <dsp:cNvPr id="0" name=""/>
        <dsp:cNvSpPr/>
      </dsp:nvSpPr>
      <dsp:spPr>
        <a:xfrm>
          <a:off x="0" y="3480751"/>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C2343-4984-4DC9-9F6E-2779993C5B6E}">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Homelessness </a:t>
          </a:r>
          <a:endParaRPr lang="en-US" sz="4000" kern="1200"/>
        </a:p>
      </dsp:txBody>
      <dsp:txXfrm>
        <a:off x="0" y="3480751"/>
        <a:ext cx="10515600" cy="8700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C6A240-2E56-475B-9375-ED4F9A1E98C4}">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48BAB-DE1D-45A9-A2DF-6559347139CA}">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Generally qualitative and involves collecting empirical data </a:t>
          </a:r>
          <a:endParaRPr lang="en-US" sz="2200" kern="1200"/>
        </a:p>
      </dsp:txBody>
      <dsp:txXfrm>
        <a:off x="0" y="675"/>
        <a:ext cx="6900512" cy="790684"/>
      </dsp:txXfrm>
    </dsp:sp>
    <dsp:sp modelId="{D13AB3F5-4B6B-4630-8BDF-B8D465C4E232}">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16B9C0-9E9C-4389-94B0-9FE800BC6B2C}">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Involves collecting a range of material on order to answer the research question with breadth </a:t>
          </a:r>
          <a:endParaRPr lang="en-US" sz="2200" kern="1200"/>
        </a:p>
      </dsp:txBody>
      <dsp:txXfrm>
        <a:off x="0" y="791359"/>
        <a:ext cx="6900512" cy="790684"/>
      </dsp:txXfrm>
    </dsp:sp>
    <dsp:sp modelId="{727408F5-C387-4DE7-A4BA-5471C2614D46}">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07154F-BBB5-46B3-B011-32D7FB7FE836}">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Can combine:</a:t>
          </a:r>
          <a:endParaRPr lang="en-US" sz="2200" kern="1200"/>
        </a:p>
      </dsp:txBody>
      <dsp:txXfrm>
        <a:off x="0" y="1582044"/>
        <a:ext cx="6900512" cy="790684"/>
      </dsp:txXfrm>
    </dsp:sp>
    <dsp:sp modelId="{F079337E-A80B-4AA7-A7E8-346FFCF5518F}">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199DB1-682D-43FC-91A8-CFCC1ABAD39F}">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semi structured interviews</a:t>
          </a:r>
          <a:endParaRPr lang="en-US" sz="2200" kern="1200"/>
        </a:p>
      </dsp:txBody>
      <dsp:txXfrm>
        <a:off x="0" y="2372728"/>
        <a:ext cx="6900512" cy="790684"/>
      </dsp:txXfrm>
    </dsp:sp>
    <dsp:sp modelId="{5AA85781-0318-4DC6-BA61-AE3F8830F60A}">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4BF53F-4D6F-410E-9D9A-0F13EC3B13AF}">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Observations </a:t>
          </a:r>
          <a:endParaRPr lang="en-US" sz="2200" kern="1200"/>
        </a:p>
      </dsp:txBody>
      <dsp:txXfrm>
        <a:off x="0" y="3163412"/>
        <a:ext cx="6900512" cy="790684"/>
      </dsp:txXfrm>
    </dsp:sp>
    <dsp:sp modelId="{50CEA54E-160E-4D3A-B079-12051CBDA630}">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1B8D01-C643-4497-A489-1391B1404210}">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Collecting documents and/or artifacts </a:t>
          </a:r>
          <a:endParaRPr lang="en-US" sz="2200" kern="1200"/>
        </a:p>
      </dsp:txBody>
      <dsp:txXfrm>
        <a:off x="0" y="3954096"/>
        <a:ext cx="6900512" cy="790684"/>
      </dsp:txXfrm>
    </dsp:sp>
    <dsp:sp modelId="{4B67245B-4CBB-42F7-9DD0-BCD1F5971FD9}">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94853F-FA29-4A99-B8E0-BA06D98E051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Combining multiple sources allows for rigour, complexity, richness and depth </a:t>
          </a:r>
          <a:endParaRPr lang="en-US" sz="2200" kern="1200"/>
        </a:p>
      </dsp:txBody>
      <dsp:txXfrm>
        <a:off x="0" y="4744781"/>
        <a:ext cx="6900512" cy="79068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40C4E-3804-43FD-A88D-740775542BD2}">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356156-CDB7-4F3B-8F67-89BFE8E67157}">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 depth case study/studies tend to assume an interpretivist paradigm (meanings are constructed socially) </a:t>
          </a:r>
          <a:endParaRPr lang="en-US" sz="2200" kern="1200"/>
        </a:p>
      </dsp:txBody>
      <dsp:txXfrm>
        <a:off x="0" y="675"/>
        <a:ext cx="6900512" cy="1106957"/>
      </dsp:txXfrm>
    </dsp:sp>
    <dsp:sp modelId="{832225E5-D3FA-47AF-9EAB-920B161A6C24}">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AD6400-7280-40F2-889E-FFB1650C0E1B}">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In-depth exploration </a:t>
          </a:r>
          <a:endParaRPr lang="en-US" sz="2200" kern="1200"/>
        </a:p>
      </dsp:txBody>
      <dsp:txXfrm>
        <a:off x="0" y="1107633"/>
        <a:ext cx="6900512" cy="1106957"/>
      </dsp:txXfrm>
    </dsp:sp>
    <dsp:sp modelId="{F10C33C5-40E5-4808-A496-FE5075A6F6A7}">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DA24A3-6AD9-4F27-AE92-1811F5791E27}">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‘digging deep’ to understand the phenomena </a:t>
          </a:r>
          <a:endParaRPr lang="en-US" sz="2200" kern="1200"/>
        </a:p>
      </dsp:txBody>
      <dsp:txXfrm>
        <a:off x="0" y="2214591"/>
        <a:ext cx="6900512" cy="1106957"/>
      </dsp:txXfrm>
    </dsp:sp>
    <dsp:sp modelId="{A0230764-E888-4CF4-BC79-0EC9342FA9A7}">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FF9B9B-17FE-4601-9818-8CE9E965CE49}">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Exploring meaning, individuals or groups attached to an issue </a:t>
          </a:r>
          <a:endParaRPr lang="en-US" sz="2200" kern="1200"/>
        </a:p>
      </dsp:txBody>
      <dsp:txXfrm>
        <a:off x="0" y="3321549"/>
        <a:ext cx="6900512" cy="1106957"/>
      </dsp:txXfrm>
    </dsp:sp>
    <dsp:sp modelId="{A58650D5-16AD-488F-AD8A-C6A7903D75A7}">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DFD49A-F87C-4055-85C2-C1B0DC97A756}">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Theory creation, rather than theory testing </a:t>
          </a:r>
          <a:endParaRPr lang="en-US" sz="2200" kern="1200"/>
        </a:p>
      </dsp:txBody>
      <dsp:txXfrm>
        <a:off x="0" y="4428507"/>
        <a:ext cx="6900512" cy="110695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F0056-DFE2-491C-859C-AEC0DA9F639F}">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A01D5B-E612-4CDB-A515-AE0F6F3A04DD}">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Multiple methods or data sources to develop a comprehensive understanding of the phenomena </a:t>
          </a:r>
          <a:endParaRPr lang="en-US" sz="4200" kern="1200"/>
        </a:p>
      </dsp:txBody>
      <dsp:txXfrm>
        <a:off x="0" y="0"/>
        <a:ext cx="6900512" cy="2768070"/>
      </dsp:txXfrm>
    </dsp:sp>
    <dsp:sp modelId="{40800C17-0C0C-45AA-85FA-71124FFD8299}">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D3A0D9-D19A-434B-A3A9-6D23448FE542}">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E.g. a combination of interviews with focus groups or a holistic case study </a:t>
          </a:r>
          <a:endParaRPr lang="en-US" sz="4200" kern="1200"/>
        </a:p>
      </dsp:txBody>
      <dsp:txXfrm>
        <a:off x="0" y="2768070"/>
        <a:ext cx="6900512" cy="276807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112D1-2A5D-4A86-A45A-35D51BDCA2BF}">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940C88-A211-4737-8166-8DB3D456135C}">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Within method </a:t>
          </a:r>
          <a:endParaRPr lang="en-US" sz="2700" kern="1200"/>
        </a:p>
      </dsp:txBody>
      <dsp:txXfrm>
        <a:off x="0" y="675"/>
        <a:ext cx="6900512" cy="1106957"/>
      </dsp:txXfrm>
    </dsp:sp>
    <dsp:sp modelId="{51FA689D-28F8-4C0C-9148-C81E0A4C0831}">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2445EA-0D1F-4C9D-ADCA-A11CBAD81DAF}">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Spanning multiple methods </a:t>
          </a:r>
          <a:endParaRPr lang="en-US" sz="2700" kern="1200"/>
        </a:p>
      </dsp:txBody>
      <dsp:txXfrm>
        <a:off x="0" y="1107633"/>
        <a:ext cx="6900512" cy="1106957"/>
      </dsp:txXfrm>
    </dsp:sp>
    <dsp:sp modelId="{D57D2A47-2534-4AE3-A4A2-88C91A4D00AF}">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EE417B-FA9E-4C4A-879E-2EEAA2D67474}">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continuum of complexity </a:t>
          </a:r>
          <a:endParaRPr lang="en-US" sz="2700" kern="1200"/>
        </a:p>
      </dsp:txBody>
      <dsp:txXfrm>
        <a:off x="0" y="2214591"/>
        <a:ext cx="6900512" cy="1106957"/>
      </dsp:txXfrm>
    </dsp:sp>
    <dsp:sp modelId="{98C9FE59-4D10-4600-A796-4497A6C2F961}">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284292-B417-48FA-A993-D1B362B7C2A2}">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Aim – more valid (?) results as the strengthens of one method offset the limitations of another. </a:t>
          </a:r>
          <a:endParaRPr lang="en-US" sz="2700" kern="1200"/>
        </a:p>
      </dsp:txBody>
      <dsp:txXfrm>
        <a:off x="0" y="3321549"/>
        <a:ext cx="6900512" cy="1106957"/>
      </dsp:txXfrm>
    </dsp:sp>
    <dsp:sp modelId="{20064C8A-079F-4FC1-9EF2-3B61CA3A1D36}">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B220BA-7E18-4ECB-9891-6687C348A84F}">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Or, more holistic and contextual portrayal of the research area </a:t>
          </a:r>
          <a:endParaRPr lang="en-US" sz="2700" kern="1200" dirty="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3D9F4-D902-4074-B162-0E12BDF80ECA}" type="datetimeFigureOut">
              <a:rPr lang="en-GB" smtClean="0"/>
              <a:t>09/09/2022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7F565B-0F0B-4E19-90B0-DCF6958C3828}" type="slidenum">
              <a:rPr lang="en-GB" smtClean="0"/>
              <a:t>‹#›</a:t>
            </a:fld>
            <a:endParaRPr lang="en-GB"/>
          </a:p>
        </p:txBody>
      </p:sp>
    </p:spTree>
    <p:extLst>
      <p:ext uri="{BB962C8B-B14F-4D97-AF65-F5344CB8AC3E}">
        <p14:creationId xmlns:p14="http://schemas.microsoft.com/office/powerpoint/2010/main" val="1616263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you think the text is relevant, this could be a template of sorts to use systematically </a:t>
            </a:r>
          </a:p>
        </p:txBody>
      </p:sp>
      <p:sp>
        <p:nvSpPr>
          <p:cNvPr id="4" name="Slide Number Placeholder 3"/>
          <p:cNvSpPr>
            <a:spLocks noGrp="1"/>
          </p:cNvSpPr>
          <p:nvPr>
            <p:ph type="sldNum" sz="quarter" idx="5"/>
          </p:nvPr>
        </p:nvSpPr>
        <p:spPr/>
        <p:txBody>
          <a:bodyPr/>
          <a:lstStyle/>
          <a:p>
            <a:fld id="{52345C95-EB10-44D3-B803-F78A28FD6406}" type="slidenum">
              <a:rPr lang="en-GB" smtClean="0"/>
              <a:t>4</a:t>
            </a:fld>
            <a:endParaRPr lang="en-GB"/>
          </a:p>
        </p:txBody>
      </p:sp>
    </p:spTree>
    <p:extLst>
      <p:ext uri="{BB962C8B-B14F-4D97-AF65-F5344CB8AC3E}">
        <p14:creationId xmlns:p14="http://schemas.microsoft.com/office/powerpoint/2010/main" val="394897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07B2A-C2E4-45CD-B67E-14CB7A191A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685195-3179-42D4-B4BB-0FAAF260E4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3D403A-679B-4B7E-8407-DA877786014E}"/>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5" name="Footer Placeholder 4">
            <a:extLst>
              <a:ext uri="{FF2B5EF4-FFF2-40B4-BE49-F238E27FC236}">
                <a16:creationId xmlns:a16="http://schemas.microsoft.com/office/drawing/2014/main" id="{330E6A0B-E076-4962-9D52-9C143395BE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F48F5-EB4E-431B-BACC-C92895883AEE}"/>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4268057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7329-C607-4EA2-8FAC-F5A0830461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BEAC2A-4FC6-4E97-8F44-5D12E3BAB2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FC3031-21B6-4C2E-A471-CC09AD822B84}"/>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5" name="Footer Placeholder 4">
            <a:extLst>
              <a:ext uri="{FF2B5EF4-FFF2-40B4-BE49-F238E27FC236}">
                <a16:creationId xmlns:a16="http://schemas.microsoft.com/office/drawing/2014/main" id="{188BE80A-2DA6-4ABA-8891-A36B7CEF22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01CB1-E0F3-4180-9C68-2114E919F447}"/>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821459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16BD7-9F0B-46EB-8F31-F69F9E4A56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35E462-AD60-457A-BA88-22A583F2A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F437A2-C9A2-441E-9199-D80E46DCA0D1}"/>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5" name="Footer Placeholder 4">
            <a:extLst>
              <a:ext uri="{FF2B5EF4-FFF2-40B4-BE49-F238E27FC236}">
                <a16:creationId xmlns:a16="http://schemas.microsoft.com/office/drawing/2014/main" id="{A0750976-98A0-4AF5-8F1F-FC318A7A35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C68210-CEDC-4ED9-A616-12360CC3DB66}"/>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1990019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C10EE-C199-47BB-A5A7-4677373200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CAD76E-E7C3-4DD7-88AD-6D3A5A75FC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1944EC-6E97-432B-9298-37A23EB8F4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E0DC3A-F31D-453A-8CE2-2B2E270161BA}"/>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6" name="Footer Placeholder 5">
            <a:extLst>
              <a:ext uri="{FF2B5EF4-FFF2-40B4-BE49-F238E27FC236}">
                <a16:creationId xmlns:a16="http://schemas.microsoft.com/office/drawing/2014/main" id="{289409B6-9B75-4928-BCFD-62338A02D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7E92EA-182C-4B73-B9B5-08695407B949}"/>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4222559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1213F-2E81-4795-B526-12427DA997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311CB5-4C36-42B8-BDED-15A40E1CFB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721367-9F9C-43C8-8FBF-83E26AB619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A528F8-C28C-4E7A-9819-3B1E0CDD90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C6FAA1-D24A-401D-A4FD-75120EFD31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A356EF-8B4A-41A6-9EB5-4AB04B6A8653}"/>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8" name="Footer Placeholder 7">
            <a:extLst>
              <a:ext uri="{FF2B5EF4-FFF2-40B4-BE49-F238E27FC236}">
                <a16:creationId xmlns:a16="http://schemas.microsoft.com/office/drawing/2014/main" id="{F6BFC66F-746E-4876-A0F7-BCAB65A3D1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50BD18-492B-4265-A821-1E2F8CD8D4A5}"/>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1754775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2217-CE11-4247-846C-26B9348839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328263-0BC3-4988-8996-5069F4747251}"/>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4" name="Footer Placeholder 3">
            <a:extLst>
              <a:ext uri="{FF2B5EF4-FFF2-40B4-BE49-F238E27FC236}">
                <a16:creationId xmlns:a16="http://schemas.microsoft.com/office/drawing/2014/main" id="{BA10F675-1F08-4A00-8414-BA8BC00349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D08FB6-AABF-4F16-92A0-238877BF7184}"/>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218475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07B667-6D78-40C4-A320-F40F6573E4D3}"/>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3" name="Footer Placeholder 2">
            <a:extLst>
              <a:ext uri="{FF2B5EF4-FFF2-40B4-BE49-F238E27FC236}">
                <a16:creationId xmlns:a16="http://schemas.microsoft.com/office/drawing/2014/main" id="{6A93D038-130E-4FF9-97BA-FE56088525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6C1E59-2FA1-48B2-AA51-EB4D0142DC6E}"/>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373868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79E4-C99F-412D-AA8B-E43A38C2E6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4F23D6-55FE-4A1A-8B7B-DE765086CD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4B157E-42AB-4AA6-B8BC-657E89A2D4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F41952-67D3-4347-9E9B-776B979EB46C}"/>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6" name="Footer Placeholder 5">
            <a:extLst>
              <a:ext uri="{FF2B5EF4-FFF2-40B4-BE49-F238E27FC236}">
                <a16:creationId xmlns:a16="http://schemas.microsoft.com/office/drawing/2014/main" id="{7095EF7B-7E8F-4AC9-ABDC-869E22AAC3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0E920E-0211-47D0-BFFB-1EDA76890CB8}"/>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2331942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98DBB-07DA-4FC2-B3DB-A910BA15A9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67E9CC-E135-4C37-88FE-E168F659AB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64E7CC-0BEC-47ED-B97D-E69B7CFDE3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039F2D-16FD-4153-AF44-9B2E7723D79C}"/>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6" name="Footer Placeholder 5">
            <a:extLst>
              <a:ext uri="{FF2B5EF4-FFF2-40B4-BE49-F238E27FC236}">
                <a16:creationId xmlns:a16="http://schemas.microsoft.com/office/drawing/2014/main" id="{43370735-04F1-405D-BCF5-3266400F46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F34ACD-6DB8-4B18-ABD8-4979237A6611}"/>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485657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6CE8A-7E6E-4DF2-981E-73CF81E716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0112A3-7C59-4AF1-B555-B64D951BAB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E430AD-E3A6-4C87-898E-42617596636B}"/>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5" name="Footer Placeholder 4">
            <a:extLst>
              <a:ext uri="{FF2B5EF4-FFF2-40B4-BE49-F238E27FC236}">
                <a16:creationId xmlns:a16="http://schemas.microsoft.com/office/drawing/2014/main" id="{AF2144F7-2F34-4337-A329-C0716A5C3A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EC915-D2CA-4BB6-AB64-8B8CF68F9A24}"/>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1412836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0A57CB-FCB8-4E45-950B-8DF32E87E5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DF7015-D8B9-47E8-B995-E0D1D28885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5D6134-426C-4986-BB00-300349685207}"/>
              </a:ext>
            </a:extLst>
          </p:cNvPr>
          <p:cNvSpPr>
            <a:spLocks noGrp="1"/>
          </p:cNvSpPr>
          <p:nvPr>
            <p:ph type="dt" sz="half" idx="10"/>
          </p:nvPr>
        </p:nvSpPr>
        <p:spPr/>
        <p:txBody>
          <a:bodyPr/>
          <a:lstStyle/>
          <a:p>
            <a:fld id="{3934E1DE-D178-4F3A-9543-D5D3647FFD2A}" type="datetimeFigureOut">
              <a:rPr lang="en-GB" smtClean="0"/>
              <a:t>09/09/2022</a:t>
            </a:fld>
            <a:endParaRPr lang="en-GB"/>
          </a:p>
        </p:txBody>
      </p:sp>
      <p:sp>
        <p:nvSpPr>
          <p:cNvPr id="5" name="Footer Placeholder 4">
            <a:extLst>
              <a:ext uri="{FF2B5EF4-FFF2-40B4-BE49-F238E27FC236}">
                <a16:creationId xmlns:a16="http://schemas.microsoft.com/office/drawing/2014/main" id="{FF235BE9-CE58-43EF-966A-BE1C3012B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21B5B-CAC3-4769-9312-5A1A26818EA6}"/>
              </a:ext>
            </a:extLst>
          </p:cNvPr>
          <p:cNvSpPr>
            <a:spLocks noGrp="1"/>
          </p:cNvSpPr>
          <p:nvPr>
            <p:ph type="sldNum" sz="quarter" idx="12"/>
          </p:nvPr>
        </p:nvSpPr>
        <p:spPr/>
        <p:txBody>
          <a:bodyPr/>
          <a:lstStyle/>
          <a:p>
            <a:fld id="{D5816F76-ADD2-4EEC-9640-88E354DFA470}" type="slidenum">
              <a:rPr lang="en-GB" smtClean="0"/>
              <a:t>‹#›</a:t>
            </a:fld>
            <a:endParaRPr lang="en-GB"/>
          </a:p>
        </p:txBody>
      </p:sp>
    </p:spTree>
    <p:extLst>
      <p:ext uri="{BB962C8B-B14F-4D97-AF65-F5344CB8AC3E}">
        <p14:creationId xmlns:p14="http://schemas.microsoft.com/office/powerpoint/2010/main" val="3713527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360400-49C1-43A4-8EFD-E166D56670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7BDDE9-4EB6-4214-912B-98AE2CC7B8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76C308-669E-41D7-ACC0-2FF2290FF9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34E1DE-D178-4F3A-9543-D5D3647FFD2A}" type="datetimeFigureOut">
              <a:rPr lang="en-GB" smtClean="0"/>
              <a:t>09/09/2022</a:t>
            </a:fld>
            <a:endParaRPr lang="en-GB"/>
          </a:p>
        </p:txBody>
      </p:sp>
      <p:sp>
        <p:nvSpPr>
          <p:cNvPr id="5" name="Footer Placeholder 4">
            <a:extLst>
              <a:ext uri="{FF2B5EF4-FFF2-40B4-BE49-F238E27FC236}">
                <a16:creationId xmlns:a16="http://schemas.microsoft.com/office/drawing/2014/main" id="{195D67C8-523C-4456-8B7F-FDC148C64C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F43B326-225F-4F29-BEB2-3AFE492693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816F76-ADD2-4EEC-9640-88E354DFA470}" type="slidenum">
              <a:rPr lang="en-GB" smtClean="0"/>
              <a:t>‹#›</a:t>
            </a:fld>
            <a:endParaRPr lang="en-GB"/>
          </a:p>
        </p:txBody>
      </p:sp>
    </p:spTree>
    <p:extLst>
      <p:ext uri="{BB962C8B-B14F-4D97-AF65-F5344CB8AC3E}">
        <p14:creationId xmlns:p14="http://schemas.microsoft.com/office/powerpoint/2010/main" val="1958918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1524003" y="1999615"/>
            <a:ext cx="9144000" cy="2764028"/>
          </a:xfrm>
        </p:spPr>
        <p:txBody>
          <a:bodyPr anchor="ctr">
            <a:normAutofit/>
          </a:bodyPr>
          <a:lstStyle/>
          <a:p>
            <a:r>
              <a:rPr lang="en-GB" sz="6100"/>
              <a:t>Research methods </a:t>
            </a:r>
            <a:br>
              <a:rPr lang="en-GB" sz="6100"/>
            </a:br>
            <a:r>
              <a:rPr lang="en-GB" sz="6100"/>
              <a:t>ACFA7004</a:t>
            </a:r>
            <a:br>
              <a:rPr lang="en-GB" sz="6100"/>
            </a:br>
            <a:r>
              <a:rPr lang="en-GB" sz="6100"/>
              <a:t>Dr Kim Dearing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183541267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itle 3">
            <a:extLst>
              <a:ext uri="{FF2B5EF4-FFF2-40B4-BE49-F238E27FC236}">
                <a16:creationId xmlns:a16="http://schemas.microsoft.com/office/drawing/2014/main" id="{44DA5732-1B0A-4A3F-870F-D05DDD9BB0A7}"/>
              </a:ext>
            </a:extLst>
          </p:cNvPr>
          <p:cNvSpPr>
            <a:spLocks noGrp="1"/>
          </p:cNvSpPr>
          <p:nvPr>
            <p:ph type="title"/>
          </p:nvPr>
        </p:nvSpPr>
        <p:spPr>
          <a:xfrm>
            <a:off x="479394" y="1070800"/>
            <a:ext cx="3939688" cy="5583126"/>
          </a:xfrm>
        </p:spPr>
        <p:txBody>
          <a:bodyPr>
            <a:normAutofit/>
          </a:bodyPr>
          <a:lstStyle/>
          <a:p>
            <a:pPr algn="r"/>
            <a:r>
              <a:rPr lang="en-GB" sz="8000"/>
              <a:t>Today </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4">
            <a:extLst>
              <a:ext uri="{FF2B5EF4-FFF2-40B4-BE49-F238E27FC236}">
                <a16:creationId xmlns:a16="http://schemas.microsoft.com/office/drawing/2014/main" id="{325BD085-B5D8-27AE-C37C-CA4E4D5D7083}"/>
              </a:ext>
            </a:extLst>
          </p:cNvPr>
          <p:cNvGraphicFramePr>
            <a:graphicFrameLocks noGrp="1"/>
          </p:cNvGraphicFramePr>
          <p:nvPr>
            <p:ph idx="1"/>
            <p:extLst>
              <p:ext uri="{D42A27DB-BD31-4B8C-83A1-F6EECF244321}">
                <p14:modId xmlns:p14="http://schemas.microsoft.com/office/powerpoint/2010/main" val="399450793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7054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97EE4-22A8-4306-A5B5-597E5C43D63F}"/>
              </a:ext>
            </a:extLst>
          </p:cNvPr>
          <p:cNvSpPr>
            <a:spLocks noGrp="1"/>
          </p:cNvSpPr>
          <p:nvPr>
            <p:ph type="title"/>
          </p:nvPr>
        </p:nvSpPr>
        <p:spPr>
          <a:xfrm>
            <a:off x="635000" y="640823"/>
            <a:ext cx="3418659" cy="5583148"/>
          </a:xfrm>
        </p:spPr>
        <p:txBody>
          <a:bodyPr anchor="ctr">
            <a:normAutofit/>
          </a:bodyPr>
          <a:lstStyle/>
          <a:p>
            <a:r>
              <a:rPr lang="en-GB" sz="5400"/>
              <a:t>Template for critical synopsis: </a:t>
            </a:r>
          </a:p>
        </p:txBody>
      </p:sp>
      <p:graphicFrame>
        <p:nvGraphicFramePr>
          <p:cNvPr id="5" name="Content Placeholder 2">
            <a:extLst>
              <a:ext uri="{FF2B5EF4-FFF2-40B4-BE49-F238E27FC236}">
                <a16:creationId xmlns:a16="http://schemas.microsoft.com/office/drawing/2014/main" id="{02CEBA05-8210-C389-3F10-1B637B292DE4}"/>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3364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65924CA-197B-4FE3-92B7-3F310E462C15}"/>
              </a:ext>
            </a:extLst>
          </p:cNvPr>
          <p:cNvSpPr>
            <a:spLocks noGrp="1"/>
          </p:cNvSpPr>
          <p:nvPr>
            <p:ph type="title"/>
          </p:nvPr>
        </p:nvSpPr>
        <p:spPr>
          <a:xfrm>
            <a:off x="594360" y="637125"/>
            <a:ext cx="3802276" cy="5256371"/>
          </a:xfrm>
        </p:spPr>
        <p:txBody>
          <a:bodyPr>
            <a:normAutofit/>
          </a:bodyPr>
          <a:lstStyle/>
          <a:p>
            <a:r>
              <a:rPr lang="en-GB" sz="4800"/>
              <a:t>Activity: critical appraisal of a journal article </a:t>
            </a:r>
          </a:p>
        </p:txBody>
      </p:sp>
      <p:graphicFrame>
        <p:nvGraphicFramePr>
          <p:cNvPr id="7" name="Content Placeholder 4">
            <a:extLst>
              <a:ext uri="{FF2B5EF4-FFF2-40B4-BE49-F238E27FC236}">
                <a16:creationId xmlns:a16="http://schemas.microsoft.com/office/drawing/2014/main" id="{1B7D00E1-12D2-133F-874D-1F004954552E}"/>
              </a:ext>
            </a:extLst>
          </p:cNvPr>
          <p:cNvGraphicFramePr>
            <a:graphicFrameLocks noGrp="1"/>
          </p:cNvGraphicFramePr>
          <p:nvPr>
            <p:ph idx="1"/>
            <p:extLst>
              <p:ext uri="{D42A27DB-BD31-4B8C-83A1-F6EECF244321}">
                <p14:modId xmlns:p14="http://schemas.microsoft.com/office/powerpoint/2010/main" val="425443308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65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1203A-FF84-4257-977B-4574431502DF}"/>
              </a:ext>
            </a:extLst>
          </p:cNvPr>
          <p:cNvSpPr>
            <a:spLocks noGrp="1"/>
          </p:cNvSpPr>
          <p:nvPr>
            <p:ph type="title"/>
          </p:nvPr>
        </p:nvSpPr>
        <p:spPr>
          <a:xfrm>
            <a:off x="635000" y="640823"/>
            <a:ext cx="3418659" cy="5583148"/>
          </a:xfrm>
        </p:spPr>
        <p:txBody>
          <a:bodyPr anchor="ctr">
            <a:normAutofit/>
          </a:bodyPr>
          <a:lstStyle/>
          <a:p>
            <a:r>
              <a:rPr lang="en-GB" sz="5400" dirty="0"/>
              <a:t>Critically analysis a journal article: </a:t>
            </a:r>
          </a:p>
        </p:txBody>
      </p:sp>
      <p:graphicFrame>
        <p:nvGraphicFramePr>
          <p:cNvPr id="5" name="Content Placeholder 2">
            <a:extLst>
              <a:ext uri="{FF2B5EF4-FFF2-40B4-BE49-F238E27FC236}">
                <a16:creationId xmlns:a16="http://schemas.microsoft.com/office/drawing/2014/main" id="{AC69684F-A903-AF60-4EE5-09FE47D3ECFE}"/>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33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13113-F88C-4282-B4BA-7ACFEBE84B2B}"/>
              </a:ext>
            </a:extLst>
          </p:cNvPr>
          <p:cNvSpPr>
            <a:spLocks noGrp="1"/>
          </p:cNvSpPr>
          <p:nvPr>
            <p:ph type="title"/>
          </p:nvPr>
        </p:nvSpPr>
        <p:spPr>
          <a:xfrm>
            <a:off x="635000" y="640823"/>
            <a:ext cx="3418659" cy="5583148"/>
          </a:xfrm>
        </p:spPr>
        <p:txBody>
          <a:bodyPr anchor="ctr">
            <a:normAutofit/>
          </a:bodyPr>
          <a:lstStyle/>
          <a:p>
            <a:r>
              <a:rPr lang="en-GB" sz="5400" dirty="0"/>
              <a:t>Critically analysis a journal article: </a:t>
            </a:r>
          </a:p>
        </p:txBody>
      </p:sp>
      <p:graphicFrame>
        <p:nvGraphicFramePr>
          <p:cNvPr id="5" name="Content Placeholder 2">
            <a:extLst>
              <a:ext uri="{FF2B5EF4-FFF2-40B4-BE49-F238E27FC236}">
                <a16:creationId xmlns:a16="http://schemas.microsoft.com/office/drawing/2014/main" id="{02A3BD9C-3CD7-49E9-F9EE-BA7A615A0AA7}"/>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4458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C716D-BC87-4911-A24B-02430E2E8C0B}"/>
              </a:ext>
            </a:extLst>
          </p:cNvPr>
          <p:cNvSpPr>
            <a:spLocks noGrp="1"/>
          </p:cNvSpPr>
          <p:nvPr>
            <p:ph type="title"/>
          </p:nvPr>
        </p:nvSpPr>
        <p:spPr>
          <a:xfrm>
            <a:off x="640080" y="325369"/>
            <a:ext cx="4368602" cy="1956841"/>
          </a:xfrm>
        </p:spPr>
        <p:txBody>
          <a:bodyPr anchor="b">
            <a:normAutofit/>
          </a:bodyPr>
          <a:lstStyle/>
          <a:p>
            <a:r>
              <a:rPr lang="en-GB" sz="4600"/>
              <a:t>Critically analysis a journal article: </a:t>
            </a:r>
          </a:p>
        </p:txBody>
      </p:sp>
      <p:sp>
        <p:nvSpPr>
          <p:cNvPr id="3" name="Content Placeholder 2">
            <a:extLst>
              <a:ext uri="{FF2B5EF4-FFF2-40B4-BE49-F238E27FC236}">
                <a16:creationId xmlns:a16="http://schemas.microsoft.com/office/drawing/2014/main" id="{1A8E9AFB-55BC-4F6D-A54C-3F19F8C2AE86}"/>
              </a:ext>
            </a:extLst>
          </p:cNvPr>
          <p:cNvSpPr>
            <a:spLocks noGrp="1"/>
          </p:cNvSpPr>
          <p:nvPr>
            <p:ph idx="1"/>
          </p:nvPr>
        </p:nvSpPr>
        <p:spPr>
          <a:xfrm>
            <a:off x="640080" y="2872899"/>
            <a:ext cx="4243589" cy="3320668"/>
          </a:xfrm>
        </p:spPr>
        <p:txBody>
          <a:bodyPr>
            <a:normAutofit/>
          </a:bodyPr>
          <a:lstStyle/>
          <a:p>
            <a:r>
              <a:rPr lang="en-GB" sz="1700"/>
              <a:t>Are the claims supporting or challenging the work of others?</a:t>
            </a:r>
          </a:p>
          <a:p>
            <a:r>
              <a:rPr lang="en-GB" sz="1700"/>
              <a:t>How robust is the interpretation of wider research?</a:t>
            </a:r>
          </a:p>
          <a:p>
            <a:r>
              <a:rPr lang="en-GB" sz="1700"/>
              <a:t>To what extent are the claims consistent with your experience?</a:t>
            </a:r>
          </a:p>
          <a:p>
            <a:r>
              <a:rPr lang="en-GB" sz="1700"/>
              <a:t>How could the authors have provided a stronger backing? </a:t>
            </a:r>
          </a:p>
          <a:p>
            <a:r>
              <a:rPr lang="en-GB" sz="1700"/>
              <a:t>What is your summary evaluation of the text in relation to your own question?</a:t>
            </a:r>
          </a:p>
        </p:txBody>
      </p:sp>
      <p:pic>
        <p:nvPicPr>
          <p:cNvPr id="5" name="Picture 4">
            <a:extLst>
              <a:ext uri="{FF2B5EF4-FFF2-40B4-BE49-F238E27FC236}">
                <a16:creationId xmlns:a16="http://schemas.microsoft.com/office/drawing/2014/main" id="{5202D3A3-8707-DBA0-860A-8FA50ABDE965}"/>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91527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193C7F7-8E62-43F0-8088-FE67CF30406A}"/>
              </a:ext>
            </a:extLst>
          </p:cNvPr>
          <p:cNvSpPr>
            <a:spLocks noGrp="1"/>
          </p:cNvSpPr>
          <p:nvPr>
            <p:ph type="title"/>
          </p:nvPr>
        </p:nvSpPr>
        <p:spPr>
          <a:xfrm>
            <a:off x="479394" y="1070800"/>
            <a:ext cx="3939688" cy="5583126"/>
          </a:xfrm>
        </p:spPr>
        <p:txBody>
          <a:bodyPr>
            <a:normAutofit/>
          </a:bodyPr>
          <a:lstStyle/>
          <a:p>
            <a:pPr algn="r"/>
            <a:r>
              <a:rPr lang="en-GB" sz="8000"/>
              <a:t>Research methods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F3A8BA-5483-457D-83C7-D682BD0BC772}"/>
              </a:ext>
            </a:extLst>
          </p:cNvPr>
          <p:cNvGraphicFramePr>
            <a:graphicFrameLocks noGrp="1"/>
          </p:cNvGraphicFramePr>
          <p:nvPr>
            <p:ph idx="1"/>
            <p:extLst>
              <p:ext uri="{D42A27DB-BD31-4B8C-83A1-F6EECF244321}">
                <p14:modId xmlns:p14="http://schemas.microsoft.com/office/powerpoint/2010/main" val="38480370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699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9E6EFEE-6516-482C-B143-F97F9BF89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F0D2C0-CD0C-470C-8851-D8B2CC417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8766" y="3248002"/>
            <a:ext cx="5688917"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000F39E6-FC34-4745-BD34-242B59D82098}"/>
              </a:ext>
            </a:extLst>
          </p:cNvPr>
          <p:cNvPicPr>
            <a:picLocks noGrp="1" noChangeAspect="1"/>
          </p:cNvPicPr>
          <p:nvPr>
            <p:ph idx="1"/>
          </p:nvPr>
        </p:nvPicPr>
        <p:blipFill rotWithShape="1">
          <a:blip r:embed="rId2"/>
          <a:srcRect t="6693" r="1" b="7305"/>
          <a:stretch/>
        </p:blipFill>
        <p:spPr>
          <a:xfrm>
            <a:off x="583656" y="499236"/>
            <a:ext cx="11024687" cy="5688918"/>
          </a:xfrm>
          <a:prstGeom prst="rect">
            <a:avLst/>
          </a:prstGeom>
        </p:spPr>
      </p:pic>
    </p:spTree>
    <p:extLst>
      <p:ext uri="{BB962C8B-B14F-4D97-AF65-F5344CB8AC3E}">
        <p14:creationId xmlns:p14="http://schemas.microsoft.com/office/powerpoint/2010/main" val="2200853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398FB4-3E15-4F56-B98C-83D76821CCF1}"/>
              </a:ext>
            </a:extLst>
          </p:cNvPr>
          <p:cNvSpPr>
            <a:spLocks noGrp="1"/>
          </p:cNvSpPr>
          <p:nvPr>
            <p:ph type="title"/>
          </p:nvPr>
        </p:nvSpPr>
        <p:spPr>
          <a:xfrm>
            <a:off x="1115568" y="548640"/>
            <a:ext cx="10168128" cy="1179576"/>
          </a:xfrm>
        </p:spPr>
        <p:txBody>
          <a:bodyPr>
            <a:normAutofit/>
          </a:bodyPr>
          <a:lstStyle/>
          <a:p>
            <a:r>
              <a:rPr lang="en-GB" sz="4000"/>
              <a:t>Structured interview (standardised interview)</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6084CD4-4609-4DE8-A025-68D066306038}"/>
              </a:ext>
            </a:extLst>
          </p:cNvPr>
          <p:cNvSpPr>
            <a:spLocks noGrp="1"/>
          </p:cNvSpPr>
          <p:nvPr>
            <p:ph idx="1"/>
          </p:nvPr>
        </p:nvSpPr>
        <p:spPr>
          <a:xfrm>
            <a:off x="1115568" y="2481943"/>
            <a:ext cx="10168128" cy="3695020"/>
          </a:xfrm>
        </p:spPr>
        <p:txBody>
          <a:bodyPr>
            <a:normAutofit/>
          </a:bodyPr>
          <a:lstStyle/>
          <a:p>
            <a:r>
              <a:rPr lang="en-GB" sz="2200" dirty="0"/>
              <a:t>Administering an interview schedule by an interviewer</a:t>
            </a:r>
          </a:p>
          <a:p>
            <a:r>
              <a:rPr lang="en-GB" sz="2200" dirty="0"/>
              <a:t>Standardised by giving exactly the same context of questioning</a:t>
            </a:r>
          </a:p>
          <a:p>
            <a:r>
              <a:rPr lang="en-GB" sz="2200" dirty="0"/>
              <a:t>Replies can be aggregated </a:t>
            </a:r>
          </a:p>
          <a:p>
            <a:r>
              <a:rPr lang="en-GB" sz="2200" dirty="0"/>
              <a:t>Very specific</a:t>
            </a:r>
          </a:p>
          <a:p>
            <a:r>
              <a:rPr lang="en-GB" sz="2200" dirty="0"/>
              <a:t>Often a fixed range of answers</a:t>
            </a:r>
          </a:p>
          <a:p>
            <a:r>
              <a:rPr lang="en-GB" sz="2200" dirty="0"/>
              <a:t>Often used as a form of interview in survey research </a:t>
            </a:r>
          </a:p>
          <a:p>
            <a:endParaRPr lang="en-GB" sz="2200" dirty="0"/>
          </a:p>
          <a:p>
            <a:pPr marL="0" indent="0">
              <a:buNone/>
            </a:pPr>
            <a:r>
              <a:rPr lang="en-GB" sz="2200" dirty="0"/>
              <a:t>(Bryman, 2014)</a:t>
            </a:r>
          </a:p>
        </p:txBody>
      </p:sp>
    </p:spTree>
    <p:extLst>
      <p:ext uri="{BB962C8B-B14F-4D97-AF65-F5344CB8AC3E}">
        <p14:creationId xmlns:p14="http://schemas.microsoft.com/office/powerpoint/2010/main" val="3871424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EEB8D-E00D-42B5-B588-4FAABAB748AC}"/>
              </a:ext>
            </a:extLst>
          </p:cNvPr>
          <p:cNvSpPr>
            <a:spLocks noGrp="1"/>
          </p:cNvSpPr>
          <p:nvPr>
            <p:ph type="title"/>
          </p:nvPr>
        </p:nvSpPr>
        <p:spPr>
          <a:xfrm>
            <a:off x="7255564" y="834888"/>
            <a:ext cx="4314645" cy="1268958"/>
          </a:xfrm>
        </p:spPr>
        <p:txBody>
          <a:bodyPr anchor="b">
            <a:normAutofit/>
          </a:bodyPr>
          <a:lstStyle/>
          <a:p>
            <a:r>
              <a:rPr lang="en-GB" sz="3200"/>
              <a:t>Common errors:		</a:t>
            </a:r>
          </a:p>
        </p:txBody>
      </p:sp>
      <p:pic>
        <p:nvPicPr>
          <p:cNvPr id="5" name="Picture 4" descr="Wood human figure">
            <a:extLst>
              <a:ext uri="{FF2B5EF4-FFF2-40B4-BE49-F238E27FC236}">
                <a16:creationId xmlns:a16="http://schemas.microsoft.com/office/drawing/2014/main" id="{065FC8EF-CBF4-2C14-00EA-353E33807EBD}"/>
              </a:ext>
            </a:extLst>
          </p:cNvPr>
          <p:cNvPicPr>
            <a:picLocks noChangeAspect="1"/>
          </p:cNvPicPr>
          <p:nvPr/>
        </p:nvPicPr>
        <p:blipFill rotWithShape="1">
          <a:blip r:embed="rId2"/>
          <a:srcRect r="34617"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0A369E4-A6B4-4C13-893C-47578D82F2F6}"/>
              </a:ext>
            </a:extLst>
          </p:cNvPr>
          <p:cNvSpPr>
            <a:spLocks noGrp="1"/>
          </p:cNvSpPr>
          <p:nvPr>
            <p:ph idx="1"/>
          </p:nvPr>
        </p:nvSpPr>
        <p:spPr>
          <a:xfrm>
            <a:off x="7255563" y="2557587"/>
            <a:ext cx="4314645" cy="3717317"/>
          </a:xfrm>
        </p:spPr>
        <p:txBody>
          <a:bodyPr anchor="t">
            <a:normAutofit/>
          </a:bodyPr>
          <a:lstStyle/>
          <a:p>
            <a:r>
              <a:rPr lang="en-GB" sz="1800"/>
              <a:t>Poorly worded question/s</a:t>
            </a:r>
          </a:p>
          <a:p>
            <a:r>
              <a:rPr lang="en-GB" sz="1800"/>
              <a:t>The way the question is asked </a:t>
            </a:r>
          </a:p>
          <a:p>
            <a:r>
              <a:rPr lang="en-GB" sz="1800"/>
              <a:t>Misunderstanding </a:t>
            </a:r>
          </a:p>
          <a:p>
            <a:r>
              <a:rPr lang="en-GB" sz="1800"/>
              <a:t>Memory problems for the interviewee </a:t>
            </a:r>
          </a:p>
          <a:p>
            <a:r>
              <a:rPr lang="en-GB" sz="1800"/>
              <a:t>How the data is processed </a:t>
            </a:r>
          </a:p>
        </p:txBody>
      </p:sp>
    </p:spTree>
    <p:extLst>
      <p:ext uri="{BB962C8B-B14F-4D97-AF65-F5344CB8AC3E}">
        <p14:creationId xmlns:p14="http://schemas.microsoft.com/office/powerpoint/2010/main" val="4230164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E7779-2890-4EBF-8074-BFB3E5AF4B34}"/>
              </a:ext>
            </a:extLst>
          </p:cNvPr>
          <p:cNvSpPr>
            <a:spLocks noGrp="1"/>
          </p:cNvSpPr>
          <p:nvPr>
            <p:ph type="title"/>
          </p:nvPr>
        </p:nvSpPr>
        <p:spPr>
          <a:xfrm>
            <a:off x="841248" y="426720"/>
            <a:ext cx="10506456" cy="1919141"/>
          </a:xfrm>
        </p:spPr>
        <p:txBody>
          <a:bodyPr anchor="b">
            <a:normAutofit/>
          </a:bodyPr>
          <a:lstStyle/>
          <a:p>
            <a:r>
              <a:rPr lang="en-GB" sz="6000"/>
              <a:t>Semi structured interviews </a:t>
            </a:r>
            <a:br>
              <a:rPr lang="en-GB" sz="6000"/>
            </a:br>
            <a:endParaRPr lang="en-GB" sz="6000"/>
          </a:p>
        </p:txBody>
      </p:sp>
      <p:sp>
        <p:nvSpPr>
          <p:cNvPr id="19" name="Rectangle 18">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103DC50-A11D-4D18-8BF4-9F511D639B63}"/>
              </a:ext>
            </a:extLst>
          </p:cNvPr>
          <p:cNvSpPr>
            <a:spLocks noGrp="1"/>
          </p:cNvSpPr>
          <p:nvPr>
            <p:ph idx="1"/>
          </p:nvPr>
        </p:nvSpPr>
        <p:spPr>
          <a:xfrm>
            <a:off x="841248" y="3337269"/>
            <a:ext cx="10509504" cy="2905686"/>
          </a:xfrm>
        </p:spPr>
        <p:txBody>
          <a:bodyPr>
            <a:normAutofit/>
          </a:bodyPr>
          <a:lstStyle/>
          <a:p>
            <a:r>
              <a:rPr lang="en-GB" sz="2200" dirty="0"/>
              <a:t>Covers a wide range </a:t>
            </a:r>
          </a:p>
          <a:p>
            <a:r>
              <a:rPr lang="en-GB" sz="2200" dirty="0"/>
              <a:t>Series of questions in a general formation </a:t>
            </a:r>
          </a:p>
          <a:p>
            <a:r>
              <a:rPr lang="en-GB" sz="2200" dirty="0"/>
              <a:t>Able to diverge to a degree </a:t>
            </a:r>
          </a:p>
          <a:p>
            <a:r>
              <a:rPr lang="en-GB" sz="2200" dirty="0"/>
              <a:t>Researcher can have scope to ask further questions depending on the responses </a:t>
            </a:r>
          </a:p>
        </p:txBody>
      </p:sp>
    </p:spTree>
    <p:extLst>
      <p:ext uri="{BB962C8B-B14F-4D97-AF65-F5344CB8AC3E}">
        <p14:creationId xmlns:p14="http://schemas.microsoft.com/office/powerpoint/2010/main" val="1324351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895D2-5498-49AB-BC3D-56D83CD32D8C}"/>
              </a:ext>
            </a:extLst>
          </p:cNvPr>
          <p:cNvSpPr>
            <a:spLocks noGrp="1"/>
          </p:cNvSpPr>
          <p:nvPr>
            <p:ph type="title"/>
          </p:nvPr>
        </p:nvSpPr>
        <p:spPr>
          <a:xfrm>
            <a:off x="841248" y="426720"/>
            <a:ext cx="10506456" cy="1919141"/>
          </a:xfrm>
        </p:spPr>
        <p:txBody>
          <a:bodyPr anchor="b">
            <a:normAutofit/>
          </a:bodyPr>
          <a:lstStyle/>
          <a:p>
            <a:r>
              <a:rPr lang="en-GB" sz="6000"/>
              <a:t>Unstructured interview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25FDEB9-B3E3-4DC9-8728-346419DB030C}"/>
              </a:ext>
            </a:extLst>
          </p:cNvPr>
          <p:cNvSpPr>
            <a:spLocks noGrp="1"/>
          </p:cNvSpPr>
          <p:nvPr>
            <p:ph idx="1"/>
          </p:nvPr>
        </p:nvSpPr>
        <p:spPr>
          <a:xfrm>
            <a:off x="841248" y="3337269"/>
            <a:ext cx="10509504" cy="2905686"/>
          </a:xfrm>
        </p:spPr>
        <p:txBody>
          <a:bodyPr>
            <a:normAutofit/>
          </a:bodyPr>
          <a:lstStyle/>
          <a:p>
            <a:r>
              <a:rPr lang="en-GB" sz="2200"/>
              <a:t>Based on topics or issues </a:t>
            </a:r>
          </a:p>
          <a:p>
            <a:r>
              <a:rPr lang="en-GB" sz="2200"/>
              <a:t>Interview guide </a:t>
            </a:r>
          </a:p>
          <a:p>
            <a:r>
              <a:rPr lang="en-GB" sz="2200"/>
              <a:t>Informal questioning </a:t>
            </a:r>
          </a:p>
          <a:p>
            <a:r>
              <a:rPr lang="en-GB" sz="2200"/>
              <a:t>Sequencing can vary </a:t>
            </a:r>
          </a:p>
        </p:txBody>
      </p:sp>
    </p:spTree>
    <p:extLst>
      <p:ext uri="{BB962C8B-B14F-4D97-AF65-F5344CB8AC3E}">
        <p14:creationId xmlns:p14="http://schemas.microsoft.com/office/powerpoint/2010/main" val="4151915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2CC522-0BAF-4A5B-AA91-0B5A9F709335}"/>
              </a:ext>
            </a:extLst>
          </p:cNvPr>
          <p:cNvSpPr>
            <a:spLocks noGrp="1"/>
          </p:cNvSpPr>
          <p:nvPr>
            <p:ph type="title"/>
          </p:nvPr>
        </p:nvSpPr>
        <p:spPr>
          <a:xfrm>
            <a:off x="1115568" y="548640"/>
            <a:ext cx="10168128" cy="1179576"/>
          </a:xfrm>
        </p:spPr>
        <p:txBody>
          <a:bodyPr>
            <a:normAutofit/>
          </a:bodyPr>
          <a:lstStyle/>
          <a:p>
            <a:r>
              <a:rPr lang="en-GB" sz="4000"/>
              <a:t>Other types of interview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B92908D-3851-423A-B92F-A5164C47636B}"/>
              </a:ext>
            </a:extLst>
          </p:cNvPr>
          <p:cNvSpPr>
            <a:spLocks noGrp="1"/>
          </p:cNvSpPr>
          <p:nvPr>
            <p:ph idx="1"/>
          </p:nvPr>
        </p:nvSpPr>
        <p:spPr>
          <a:xfrm>
            <a:off x="1115568" y="2481943"/>
            <a:ext cx="10168128" cy="3695020"/>
          </a:xfrm>
        </p:spPr>
        <p:txBody>
          <a:bodyPr>
            <a:normAutofit/>
          </a:bodyPr>
          <a:lstStyle/>
          <a:p>
            <a:r>
              <a:rPr lang="en-GB" sz="2200"/>
              <a:t>Focus group </a:t>
            </a:r>
          </a:p>
          <a:p>
            <a:r>
              <a:rPr lang="en-GB" sz="2200"/>
              <a:t>Group interview (can be distinct from a focus group insofar as the discussion may be partly related or a wider discussion of matters) </a:t>
            </a:r>
          </a:p>
          <a:p>
            <a:r>
              <a:rPr lang="en-GB" sz="2200"/>
              <a:t>Oral history interview (unstructured or semi structured) participant asked to recall events from the past – usually clustered around a specific research concern </a:t>
            </a:r>
          </a:p>
          <a:p>
            <a:endParaRPr lang="en-GB" sz="2200"/>
          </a:p>
        </p:txBody>
      </p:sp>
    </p:spTree>
    <p:extLst>
      <p:ext uri="{BB962C8B-B14F-4D97-AF65-F5344CB8AC3E}">
        <p14:creationId xmlns:p14="http://schemas.microsoft.com/office/powerpoint/2010/main" val="166938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2CE119-2723-4E48-A688-39BBFABC47E4}"/>
              </a:ext>
            </a:extLst>
          </p:cNvPr>
          <p:cNvSpPr>
            <a:spLocks noGrp="1"/>
          </p:cNvSpPr>
          <p:nvPr>
            <p:ph type="title"/>
          </p:nvPr>
        </p:nvSpPr>
        <p:spPr>
          <a:xfrm>
            <a:off x="1115568" y="548640"/>
            <a:ext cx="10168128" cy="1179576"/>
          </a:xfrm>
        </p:spPr>
        <p:txBody>
          <a:bodyPr>
            <a:normAutofit/>
          </a:bodyPr>
          <a:lstStyle/>
          <a:p>
            <a:r>
              <a:rPr lang="en-GB" sz="4000"/>
              <a:t>Qualitative interviews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6479C9E-D378-4B09-807C-E6A5422C7A1F}"/>
              </a:ext>
            </a:extLst>
          </p:cNvPr>
          <p:cNvSpPr>
            <a:spLocks noGrp="1"/>
          </p:cNvSpPr>
          <p:nvPr>
            <p:ph idx="1"/>
          </p:nvPr>
        </p:nvSpPr>
        <p:spPr>
          <a:xfrm>
            <a:off x="1115568" y="2481943"/>
            <a:ext cx="10168128" cy="3695020"/>
          </a:xfrm>
        </p:spPr>
        <p:txBody>
          <a:bodyPr>
            <a:normAutofit/>
          </a:bodyPr>
          <a:lstStyle/>
          <a:p>
            <a:r>
              <a:rPr lang="en-GB" sz="2200"/>
              <a:t>More interested on perspective </a:t>
            </a:r>
          </a:p>
          <a:p>
            <a:r>
              <a:rPr lang="en-GB" sz="2200"/>
              <a:t>Going off on a tangent is often encouraged – the interviewee may not see this as relevant or important but the researcher could </a:t>
            </a:r>
          </a:p>
          <a:p>
            <a:r>
              <a:rPr lang="en-GB" sz="2200"/>
              <a:t>Focused on the richness </a:t>
            </a:r>
          </a:p>
          <a:p>
            <a:r>
              <a:rPr lang="en-GB" sz="2200"/>
              <a:t>Flexible (schedule as a guide)</a:t>
            </a:r>
          </a:p>
          <a:p>
            <a:r>
              <a:rPr lang="en-GB" sz="2200"/>
              <a:t>Capacity to provide insights </a:t>
            </a:r>
          </a:p>
          <a:p>
            <a:endParaRPr lang="en-GB" sz="2200"/>
          </a:p>
          <a:p>
            <a:pPr marL="0" indent="0">
              <a:buNone/>
            </a:pPr>
            <a:r>
              <a:rPr lang="en-GB" sz="2200"/>
              <a:t>(Bryman, 2014) </a:t>
            </a:r>
          </a:p>
        </p:txBody>
      </p:sp>
    </p:spTree>
    <p:extLst>
      <p:ext uri="{BB962C8B-B14F-4D97-AF65-F5344CB8AC3E}">
        <p14:creationId xmlns:p14="http://schemas.microsoft.com/office/powerpoint/2010/main" val="30104032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5A237E-BDD4-4D6E-9FB1-CFF83B8D156C}"/>
              </a:ext>
            </a:extLst>
          </p:cNvPr>
          <p:cNvSpPr>
            <a:spLocks noGrp="1"/>
          </p:cNvSpPr>
          <p:nvPr>
            <p:ph type="title"/>
          </p:nvPr>
        </p:nvSpPr>
        <p:spPr>
          <a:xfrm>
            <a:off x="1115568" y="548640"/>
            <a:ext cx="10168128" cy="1179576"/>
          </a:xfrm>
        </p:spPr>
        <p:txBody>
          <a:bodyPr>
            <a:normAutofit/>
          </a:bodyPr>
          <a:lstStyle/>
          <a:p>
            <a:r>
              <a:rPr lang="en-GB" sz="4000"/>
              <a:t>Caution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B3BF58A-7ABB-425D-97BE-CD7A83CD8402}"/>
              </a:ext>
            </a:extLst>
          </p:cNvPr>
          <p:cNvSpPr>
            <a:spLocks noGrp="1"/>
          </p:cNvSpPr>
          <p:nvPr>
            <p:ph idx="1"/>
          </p:nvPr>
        </p:nvSpPr>
        <p:spPr>
          <a:xfrm>
            <a:off x="1115568" y="2481943"/>
            <a:ext cx="10168128" cy="3695020"/>
          </a:xfrm>
        </p:spPr>
        <p:txBody>
          <a:bodyPr>
            <a:normAutofit/>
          </a:bodyPr>
          <a:lstStyle/>
          <a:p>
            <a:r>
              <a:rPr lang="en-GB" sz="2200"/>
              <a:t>Important not to lead the participant to a particular position </a:t>
            </a:r>
          </a:p>
          <a:p>
            <a:r>
              <a:rPr lang="en-GB" sz="2200"/>
              <a:t>Interviews are not ‘natural’ and behaviour can change </a:t>
            </a:r>
          </a:p>
        </p:txBody>
      </p:sp>
    </p:spTree>
    <p:extLst>
      <p:ext uri="{BB962C8B-B14F-4D97-AF65-F5344CB8AC3E}">
        <p14:creationId xmlns:p14="http://schemas.microsoft.com/office/powerpoint/2010/main" val="10923062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1A495C-6E45-43D6-A4DD-3C3C93DB84E5}"/>
              </a:ext>
            </a:extLst>
          </p:cNvPr>
          <p:cNvSpPr>
            <a:spLocks noGrp="1"/>
          </p:cNvSpPr>
          <p:nvPr>
            <p:ph type="title"/>
          </p:nvPr>
        </p:nvSpPr>
        <p:spPr>
          <a:xfrm>
            <a:off x="1115568" y="548640"/>
            <a:ext cx="10168128" cy="1179576"/>
          </a:xfrm>
        </p:spPr>
        <p:txBody>
          <a:bodyPr>
            <a:normAutofit/>
          </a:bodyPr>
          <a:lstStyle/>
          <a:p>
            <a:r>
              <a:rPr lang="en-GB" sz="4000" dirty="0"/>
              <a:t>Criteria for a successful interview (</a:t>
            </a:r>
            <a:r>
              <a:rPr lang="en-GB" sz="4000" dirty="0" err="1"/>
              <a:t>Kvale</a:t>
            </a:r>
            <a:r>
              <a:rPr lang="en-GB" sz="4000" dirty="0"/>
              <a:t> 1996)</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FAAD7B8-9719-4DA6-BFCF-6617E90F1CA5}"/>
              </a:ext>
            </a:extLst>
          </p:cNvPr>
          <p:cNvSpPr>
            <a:spLocks noGrp="1"/>
          </p:cNvSpPr>
          <p:nvPr>
            <p:ph idx="1"/>
          </p:nvPr>
        </p:nvSpPr>
        <p:spPr>
          <a:xfrm>
            <a:off x="1115568" y="2085174"/>
            <a:ext cx="10168128" cy="4091789"/>
          </a:xfrm>
        </p:spPr>
        <p:txBody>
          <a:bodyPr>
            <a:noAutofit/>
          </a:bodyPr>
          <a:lstStyle/>
          <a:p>
            <a:r>
              <a:rPr lang="en-GB" sz="1600" dirty="0"/>
              <a:t>Knowledgeable: thoroughly familiar with the focus of the interview (tip- pilot) </a:t>
            </a:r>
          </a:p>
          <a:p>
            <a:r>
              <a:rPr lang="en-GB" sz="1600" dirty="0"/>
              <a:t>Structure: give purpose and ask whether the interviewee has any questions </a:t>
            </a:r>
          </a:p>
          <a:p>
            <a:r>
              <a:rPr lang="en-GB" sz="1600" dirty="0"/>
              <a:t>Clear: ask simple questions </a:t>
            </a:r>
          </a:p>
          <a:p>
            <a:r>
              <a:rPr lang="en-GB" sz="1600" dirty="0"/>
              <a:t>Gentle: let people finish, give them time to think </a:t>
            </a:r>
          </a:p>
          <a:p>
            <a:r>
              <a:rPr lang="en-GB" sz="1600" dirty="0"/>
              <a:t>Sensitive: listen attentively </a:t>
            </a:r>
          </a:p>
          <a:p>
            <a:r>
              <a:rPr lang="en-GB" sz="1600" dirty="0"/>
              <a:t>Open: respond with flexibility </a:t>
            </a:r>
          </a:p>
          <a:p>
            <a:r>
              <a:rPr lang="en-GB" sz="1600" dirty="0"/>
              <a:t>Steering: know what you want to find out </a:t>
            </a:r>
          </a:p>
          <a:p>
            <a:r>
              <a:rPr lang="en-GB" sz="1600" dirty="0"/>
              <a:t>Critical: prepare to challenge (e.g. inconsistencies)</a:t>
            </a:r>
          </a:p>
          <a:p>
            <a:r>
              <a:rPr lang="en-GB" sz="1600" dirty="0"/>
              <a:t>Remember: relate to what has previously been said </a:t>
            </a:r>
          </a:p>
          <a:p>
            <a:r>
              <a:rPr lang="en-GB" sz="1600" dirty="0"/>
              <a:t>Interpret: clarity and expand without imposing meaning </a:t>
            </a:r>
          </a:p>
          <a:p>
            <a:r>
              <a:rPr lang="en-GB" sz="1600" dirty="0"/>
              <a:t>Balance: do not talk too much </a:t>
            </a:r>
          </a:p>
          <a:p>
            <a:r>
              <a:rPr lang="en-GB" sz="1600" dirty="0"/>
              <a:t>Ethically sensitive: the interviewee understands what the research is about, its purpose and that it will be treated confidentially </a:t>
            </a:r>
          </a:p>
        </p:txBody>
      </p:sp>
    </p:spTree>
    <p:extLst>
      <p:ext uri="{BB962C8B-B14F-4D97-AF65-F5344CB8AC3E}">
        <p14:creationId xmlns:p14="http://schemas.microsoft.com/office/powerpoint/2010/main" val="848970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51B0EC-76C5-4D64-B9C4-F5352884A1B3}"/>
              </a:ext>
            </a:extLst>
          </p:cNvPr>
          <p:cNvSpPr>
            <a:spLocks noGrp="1"/>
          </p:cNvSpPr>
          <p:nvPr>
            <p:ph type="title"/>
          </p:nvPr>
        </p:nvSpPr>
        <p:spPr>
          <a:xfrm>
            <a:off x="1115568" y="548640"/>
            <a:ext cx="10168128" cy="1179576"/>
          </a:xfrm>
        </p:spPr>
        <p:txBody>
          <a:bodyPr>
            <a:normAutofit/>
          </a:bodyPr>
          <a:lstStyle/>
          <a:p>
            <a:r>
              <a:rPr lang="en-GB" sz="4000"/>
              <a:t>Focus groups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DD0CFAE-7A14-4820-93A7-E67B300E0077}"/>
              </a:ext>
            </a:extLst>
          </p:cNvPr>
          <p:cNvSpPr>
            <a:spLocks noGrp="1"/>
          </p:cNvSpPr>
          <p:nvPr>
            <p:ph idx="1"/>
          </p:nvPr>
        </p:nvSpPr>
        <p:spPr>
          <a:xfrm>
            <a:off x="1115568" y="2481943"/>
            <a:ext cx="10168128" cy="3695020"/>
          </a:xfrm>
        </p:spPr>
        <p:txBody>
          <a:bodyPr>
            <a:normAutofit/>
          </a:bodyPr>
          <a:lstStyle/>
          <a:p>
            <a:r>
              <a:rPr lang="en-GB" sz="2200" dirty="0"/>
              <a:t>Specifically emphasise a them or topic to explore in depth </a:t>
            </a:r>
          </a:p>
          <a:p>
            <a:r>
              <a:rPr lang="en-GB" sz="2200" dirty="0"/>
              <a:t>Researcher interested in a certain issue with members of a group, rather than individuals </a:t>
            </a:r>
          </a:p>
          <a:p>
            <a:r>
              <a:rPr lang="en-GB" sz="2200" dirty="0"/>
              <a:t>Run by a facilitator or moderator </a:t>
            </a:r>
          </a:p>
          <a:p>
            <a:r>
              <a:rPr lang="en-GB" sz="2200" dirty="0"/>
              <a:t>Rooted in market research </a:t>
            </a:r>
          </a:p>
          <a:p>
            <a:r>
              <a:rPr lang="en-GB" sz="2200" dirty="0"/>
              <a:t>Unlike interviews, participants bring the topic to the fore </a:t>
            </a:r>
          </a:p>
          <a:p>
            <a:r>
              <a:rPr lang="en-GB" sz="2200" dirty="0"/>
              <a:t>Aim is to understand the ‘why’ </a:t>
            </a:r>
          </a:p>
        </p:txBody>
      </p:sp>
    </p:spTree>
    <p:extLst>
      <p:ext uri="{BB962C8B-B14F-4D97-AF65-F5344CB8AC3E}">
        <p14:creationId xmlns:p14="http://schemas.microsoft.com/office/powerpoint/2010/main" val="2244032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16228-965D-455D-A85D-CA8BCD15D853}"/>
              </a:ext>
            </a:extLst>
          </p:cNvPr>
          <p:cNvSpPr>
            <a:spLocks noGrp="1"/>
          </p:cNvSpPr>
          <p:nvPr>
            <p:ph type="title"/>
          </p:nvPr>
        </p:nvSpPr>
        <p:spPr>
          <a:xfrm>
            <a:off x="1115568" y="548640"/>
            <a:ext cx="10168128" cy="1179576"/>
          </a:xfrm>
        </p:spPr>
        <p:txBody>
          <a:bodyPr>
            <a:normAutofit/>
          </a:bodyPr>
          <a:lstStyle/>
          <a:p>
            <a:r>
              <a:rPr lang="en-GB" sz="4000"/>
              <a:t>Ethnography (participant observation)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1101B84-E678-4493-938E-E19855058243}"/>
              </a:ext>
            </a:extLst>
          </p:cNvPr>
          <p:cNvSpPr>
            <a:spLocks noGrp="1"/>
          </p:cNvSpPr>
          <p:nvPr>
            <p:ph idx="1"/>
          </p:nvPr>
        </p:nvSpPr>
        <p:spPr>
          <a:xfrm>
            <a:off x="1115568" y="2018806"/>
            <a:ext cx="10168128" cy="4561456"/>
          </a:xfrm>
        </p:spPr>
        <p:txBody>
          <a:bodyPr>
            <a:normAutofit/>
          </a:bodyPr>
          <a:lstStyle/>
          <a:p>
            <a:r>
              <a:rPr lang="en-GB" sz="1600" dirty="0"/>
              <a:t>The extended involvement of the researcher in the life of those studied </a:t>
            </a:r>
          </a:p>
          <a:p>
            <a:r>
              <a:rPr lang="en-GB" sz="1600" dirty="0"/>
              <a:t>Rooted in anthropology </a:t>
            </a:r>
          </a:p>
          <a:p>
            <a:r>
              <a:rPr lang="en-GB" sz="1600" dirty="0"/>
              <a:t>More than observation</a:t>
            </a:r>
          </a:p>
          <a:p>
            <a:r>
              <a:rPr lang="en-GB" sz="1600" dirty="0"/>
              <a:t>Likely to also interview, collect documents and artefacts</a:t>
            </a:r>
          </a:p>
          <a:p>
            <a:r>
              <a:rPr lang="en-GB" sz="1600" dirty="0"/>
              <a:t>Wide ranging </a:t>
            </a:r>
          </a:p>
          <a:p>
            <a:r>
              <a:rPr lang="en-GB" sz="1600" dirty="0"/>
              <a:t>Immersed in the field </a:t>
            </a:r>
          </a:p>
          <a:p>
            <a:r>
              <a:rPr lang="en-GB" sz="1600" dirty="0"/>
              <a:t>‘ethnography’ is both a method and the written product ‘ethnographic account’ </a:t>
            </a:r>
          </a:p>
          <a:p>
            <a:r>
              <a:rPr lang="en-GB" sz="1600" dirty="0"/>
              <a:t>Engages in conversation</a:t>
            </a:r>
          </a:p>
          <a:p>
            <a:r>
              <a:rPr lang="en-GB" sz="1600" dirty="0"/>
              <a:t>Observes action and behaviour</a:t>
            </a:r>
          </a:p>
          <a:p>
            <a:r>
              <a:rPr lang="en-GB" sz="1600" dirty="0"/>
              <a:t>Focused on interaction  </a:t>
            </a:r>
          </a:p>
          <a:p>
            <a:r>
              <a:rPr lang="en-GB" sz="1600" dirty="0"/>
              <a:t>Develops an understanding of the culture </a:t>
            </a:r>
          </a:p>
          <a:p>
            <a:r>
              <a:rPr lang="en-GB" sz="1600" dirty="0"/>
              <a:t>Writes up detailed accounts </a:t>
            </a:r>
          </a:p>
          <a:p>
            <a:endParaRPr lang="en-GB" sz="1200" dirty="0"/>
          </a:p>
        </p:txBody>
      </p:sp>
    </p:spTree>
    <p:extLst>
      <p:ext uri="{BB962C8B-B14F-4D97-AF65-F5344CB8AC3E}">
        <p14:creationId xmlns:p14="http://schemas.microsoft.com/office/powerpoint/2010/main" val="4225486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291DC7-6AC3-4365-8CB0-BD5C9F786932}"/>
              </a:ext>
            </a:extLst>
          </p:cNvPr>
          <p:cNvSpPr>
            <a:spLocks noGrp="1"/>
          </p:cNvSpPr>
          <p:nvPr>
            <p:ph type="title"/>
          </p:nvPr>
        </p:nvSpPr>
        <p:spPr>
          <a:xfrm>
            <a:off x="1115568" y="548640"/>
            <a:ext cx="10168128" cy="1179576"/>
          </a:xfrm>
        </p:spPr>
        <p:txBody>
          <a:bodyPr>
            <a:normAutofit/>
          </a:bodyPr>
          <a:lstStyle/>
          <a:p>
            <a:r>
              <a:rPr lang="en-GB" sz="4000"/>
              <a:t>Ethnography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0F10B64-33C9-48DB-820B-81539E19AF1F}"/>
              </a:ext>
            </a:extLst>
          </p:cNvPr>
          <p:cNvSpPr>
            <a:spLocks noGrp="1"/>
          </p:cNvSpPr>
          <p:nvPr>
            <p:ph idx="1"/>
          </p:nvPr>
        </p:nvSpPr>
        <p:spPr>
          <a:xfrm>
            <a:off x="1115568" y="2481943"/>
            <a:ext cx="10168128" cy="3695020"/>
          </a:xfrm>
        </p:spPr>
        <p:txBody>
          <a:bodyPr>
            <a:normAutofit/>
          </a:bodyPr>
          <a:lstStyle/>
          <a:p>
            <a:r>
              <a:rPr lang="en-GB" sz="1500" dirty="0"/>
              <a:t>Access: often the most difficult step to gain access for a prolonged period –trade offs (depending on setting – public space V private area)</a:t>
            </a:r>
          </a:p>
          <a:p>
            <a:r>
              <a:rPr lang="en-GB" sz="1500" dirty="0"/>
              <a:t>Use networks </a:t>
            </a:r>
          </a:p>
          <a:p>
            <a:r>
              <a:rPr lang="en-GB" sz="1500" dirty="0"/>
              <a:t>Get support – sponsor?</a:t>
            </a:r>
          </a:p>
          <a:p>
            <a:r>
              <a:rPr lang="en-GB" sz="1500" dirty="0"/>
              <a:t>Access from the top?</a:t>
            </a:r>
          </a:p>
          <a:p>
            <a:r>
              <a:rPr lang="en-GB" sz="1500" dirty="0"/>
              <a:t>Offer something in return </a:t>
            </a:r>
          </a:p>
          <a:p>
            <a:r>
              <a:rPr lang="en-GB" sz="1500" dirty="0"/>
              <a:t>Provide clear aims and methods </a:t>
            </a:r>
          </a:p>
          <a:p>
            <a:r>
              <a:rPr lang="en-GB" sz="1500" dirty="0"/>
              <a:t>Negotiate </a:t>
            </a:r>
          </a:p>
          <a:p>
            <a:r>
              <a:rPr lang="en-GB" sz="1500" dirty="0"/>
              <a:t>Controversial – covert V overt – disclosing true rationale? </a:t>
            </a:r>
          </a:p>
          <a:p>
            <a:r>
              <a:rPr lang="en-GB" sz="1500" dirty="0"/>
              <a:t>Not always clear cut – will </a:t>
            </a:r>
            <a:r>
              <a:rPr lang="en-GB" sz="1500" i="1" dirty="0"/>
              <a:t>everyone </a:t>
            </a:r>
            <a:r>
              <a:rPr lang="en-GB" sz="1500" dirty="0"/>
              <a:t>know</a:t>
            </a:r>
            <a:r>
              <a:rPr lang="en-GB" sz="1500" i="1" dirty="0"/>
              <a:t> </a:t>
            </a:r>
            <a:r>
              <a:rPr lang="en-GB" sz="1500" dirty="0"/>
              <a:t>why you are there </a:t>
            </a:r>
          </a:p>
          <a:p>
            <a:r>
              <a:rPr lang="en-GB" sz="1500" dirty="0"/>
              <a:t>Moving between roles </a:t>
            </a:r>
          </a:p>
        </p:txBody>
      </p:sp>
    </p:spTree>
    <p:extLst>
      <p:ext uri="{BB962C8B-B14F-4D97-AF65-F5344CB8AC3E}">
        <p14:creationId xmlns:p14="http://schemas.microsoft.com/office/powerpoint/2010/main" val="106070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755E5B1-2107-E81D-8228-7CFA89FA0583}"/>
              </a:ext>
            </a:extLst>
          </p:cNvPr>
          <p:cNvPicPr>
            <a:picLocks noChangeAspect="1"/>
          </p:cNvPicPr>
          <p:nvPr/>
        </p:nvPicPr>
        <p:blipFill rotWithShape="1">
          <a:blip r:embed="rId2">
            <a:duotone>
              <a:schemeClr val="bg2">
                <a:shade val="45000"/>
                <a:satMod val="135000"/>
              </a:schemeClr>
              <a:prstClr val="white"/>
            </a:duotone>
          </a:blip>
          <a:srcRect t="6953" b="3679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68B3A-A56B-427F-8C26-11DFE5459844}"/>
              </a:ext>
            </a:extLst>
          </p:cNvPr>
          <p:cNvSpPr>
            <a:spLocks noGrp="1"/>
          </p:cNvSpPr>
          <p:nvPr>
            <p:ph type="title"/>
          </p:nvPr>
        </p:nvSpPr>
        <p:spPr>
          <a:xfrm>
            <a:off x="838200" y="365125"/>
            <a:ext cx="10515600" cy="1325563"/>
          </a:xfrm>
        </p:spPr>
        <p:txBody>
          <a:bodyPr>
            <a:normAutofit/>
          </a:bodyPr>
          <a:lstStyle/>
          <a:p>
            <a:r>
              <a:rPr lang="en-GB" dirty="0"/>
              <a:t>Ethnography examples </a:t>
            </a:r>
          </a:p>
        </p:txBody>
      </p:sp>
      <p:graphicFrame>
        <p:nvGraphicFramePr>
          <p:cNvPr id="5" name="Content Placeholder 2">
            <a:extLst>
              <a:ext uri="{FF2B5EF4-FFF2-40B4-BE49-F238E27FC236}">
                <a16:creationId xmlns:a16="http://schemas.microsoft.com/office/drawing/2014/main" id="{E88A8B15-6E64-0B91-5E3B-BADFF4FD6F78}"/>
              </a:ext>
            </a:extLst>
          </p:cNvPr>
          <p:cNvGraphicFramePr>
            <a:graphicFrameLocks noGrp="1"/>
          </p:cNvGraphicFramePr>
          <p:nvPr>
            <p:ph idx="1"/>
            <p:extLst>
              <p:ext uri="{D42A27DB-BD31-4B8C-83A1-F6EECF244321}">
                <p14:modId xmlns:p14="http://schemas.microsoft.com/office/powerpoint/2010/main" val="712570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6125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3404CC-2081-4B3D-944B-EC0357F0BFD1}"/>
              </a:ext>
            </a:extLst>
          </p:cNvPr>
          <p:cNvSpPr>
            <a:spLocks noGrp="1"/>
          </p:cNvSpPr>
          <p:nvPr>
            <p:ph type="title"/>
          </p:nvPr>
        </p:nvSpPr>
        <p:spPr>
          <a:xfrm>
            <a:off x="1115568" y="548640"/>
            <a:ext cx="10168128" cy="1179576"/>
          </a:xfrm>
        </p:spPr>
        <p:txBody>
          <a:bodyPr>
            <a:normAutofit/>
          </a:bodyPr>
          <a:lstStyle/>
          <a:p>
            <a:r>
              <a:rPr lang="en-GB" sz="4000"/>
              <a:t>Discipline specific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FE2E5A4-AA0D-4BE9-B704-C5F4CD3F0AB8}"/>
              </a:ext>
            </a:extLst>
          </p:cNvPr>
          <p:cNvSpPr>
            <a:spLocks noGrp="1"/>
          </p:cNvSpPr>
          <p:nvPr>
            <p:ph idx="1"/>
          </p:nvPr>
        </p:nvSpPr>
        <p:spPr>
          <a:xfrm>
            <a:off x="1115568" y="2481943"/>
            <a:ext cx="10168128" cy="3695020"/>
          </a:xfrm>
        </p:spPr>
        <p:txBody>
          <a:bodyPr>
            <a:normAutofit/>
          </a:bodyPr>
          <a:lstStyle/>
          <a:p>
            <a:r>
              <a:rPr lang="en-GB" sz="2200" dirty="0"/>
              <a:t>Reddivari et al. (2017) </a:t>
            </a:r>
          </a:p>
          <a:p>
            <a:r>
              <a:rPr lang="en-GB" sz="2200" dirty="0"/>
              <a:t>Requirements engineering (RE) as a social phenomenon </a:t>
            </a:r>
          </a:p>
          <a:p>
            <a:r>
              <a:rPr lang="en-GB" sz="2200" dirty="0"/>
              <a:t>Natural context </a:t>
            </a:r>
          </a:p>
          <a:p>
            <a:r>
              <a:rPr lang="en-GB" sz="2200" dirty="0"/>
              <a:t>RE is human centred – (requirements, specification) defining, documenting and maintaining requirements in the engineering design process </a:t>
            </a:r>
          </a:p>
        </p:txBody>
      </p:sp>
    </p:spTree>
    <p:extLst>
      <p:ext uri="{BB962C8B-B14F-4D97-AF65-F5344CB8AC3E}">
        <p14:creationId xmlns:p14="http://schemas.microsoft.com/office/powerpoint/2010/main" val="347999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55A97-30C7-4919-BF46-DE86D011F203}"/>
              </a:ext>
            </a:extLst>
          </p:cNvPr>
          <p:cNvSpPr>
            <a:spLocks noGrp="1"/>
          </p:cNvSpPr>
          <p:nvPr>
            <p:ph type="title"/>
          </p:nvPr>
        </p:nvSpPr>
        <p:spPr/>
        <p:txBody>
          <a:bodyPr/>
          <a:lstStyle/>
          <a:p>
            <a:r>
              <a:rPr lang="en-GB" dirty="0"/>
              <a:t>Reddivari et al. 2017 </a:t>
            </a:r>
          </a:p>
        </p:txBody>
      </p:sp>
      <p:pic>
        <p:nvPicPr>
          <p:cNvPr id="4" name="Content Placeholder 3">
            <a:extLst>
              <a:ext uri="{FF2B5EF4-FFF2-40B4-BE49-F238E27FC236}">
                <a16:creationId xmlns:a16="http://schemas.microsoft.com/office/drawing/2014/main" id="{B884438A-DC37-44A0-96F9-3326DDF40A66}"/>
              </a:ext>
            </a:extLst>
          </p:cNvPr>
          <p:cNvPicPr>
            <a:picLocks noGrp="1" noChangeAspect="1"/>
          </p:cNvPicPr>
          <p:nvPr>
            <p:ph idx="1"/>
          </p:nvPr>
        </p:nvPicPr>
        <p:blipFill>
          <a:blip r:embed="rId2"/>
          <a:stretch>
            <a:fillRect/>
          </a:stretch>
        </p:blipFill>
        <p:spPr>
          <a:xfrm>
            <a:off x="2760291" y="1445221"/>
            <a:ext cx="6848549" cy="4171777"/>
          </a:xfrm>
          <a:prstGeom prst="rect">
            <a:avLst/>
          </a:prstGeom>
        </p:spPr>
      </p:pic>
    </p:spTree>
    <p:extLst>
      <p:ext uri="{BB962C8B-B14F-4D97-AF65-F5344CB8AC3E}">
        <p14:creationId xmlns:p14="http://schemas.microsoft.com/office/powerpoint/2010/main" val="28019114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A326-B656-4056-A8A0-15350A34BAF9}"/>
              </a:ext>
            </a:extLst>
          </p:cNvPr>
          <p:cNvSpPr>
            <a:spLocks noGrp="1"/>
          </p:cNvSpPr>
          <p:nvPr>
            <p:ph type="title"/>
          </p:nvPr>
        </p:nvSpPr>
        <p:spPr/>
        <p:txBody>
          <a:bodyPr/>
          <a:lstStyle/>
          <a:p>
            <a:r>
              <a:rPr lang="en-GB" dirty="0"/>
              <a:t>Reddivari et al. 2017 </a:t>
            </a:r>
          </a:p>
        </p:txBody>
      </p:sp>
      <p:pic>
        <p:nvPicPr>
          <p:cNvPr id="4" name="Content Placeholder 3">
            <a:extLst>
              <a:ext uri="{FF2B5EF4-FFF2-40B4-BE49-F238E27FC236}">
                <a16:creationId xmlns:a16="http://schemas.microsoft.com/office/drawing/2014/main" id="{6F8FB8AA-5BF9-46BA-9E83-B5A9BC2898CC}"/>
              </a:ext>
            </a:extLst>
          </p:cNvPr>
          <p:cNvPicPr>
            <a:picLocks noGrp="1" noChangeAspect="1"/>
          </p:cNvPicPr>
          <p:nvPr>
            <p:ph idx="1"/>
          </p:nvPr>
        </p:nvPicPr>
        <p:blipFill>
          <a:blip r:embed="rId2"/>
          <a:stretch>
            <a:fillRect/>
          </a:stretch>
        </p:blipFill>
        <p:spPr>
          <a:xfrm>
            <a:off x="2905571" y="1221705"/>
            <a:ext cx="5557392" cy="4841752"/>
          </a:xfrm>
          <a:prstGeom prst="rect">
            <a:avLst/>
          </a:prstGeom>
        </p:spPr>
      </p:pic>
    </p:spTree>
    <p:extLst>
      <p:ext uri="{BB962C8B-B14F-4D97-AF65-F5344CB8AC3E}">
        <p14:creationId xmlns:p14="http://schemas.microsoft.com/office/powerpoint/2010/main" val="23509062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8BDBB-F06C-4464-B4AE-A88CD56ED977}"/>
              </a:ext>
            </a:extLst>
          </p:cNvPr>
          <p:cNvSpPr>
            <a:spLocks noGrp="1"/>
          </p:cNvSpPr>
          <p:nvPr>
            <p:ph type="title"/>
          </p:nvPr>
        </p:nvSpPr>
        <p:spPr>
          <a:xfrm>
            <a:off x="841248" y="548640"/>
            <a:ext cx="3600860" cy="5431536"/>
          </a:xfrm>
        </p:spPr>
        <p:txBody>
          <a:bodyPr>
            <a:normAutofit/>
          </a:bodyPr>
          <a:lstStyle/>
          <a:p>
            <a:r>
              <a:rPr lang="en-GB" sz="5400" dirty="0"/>
              <a:t>Guidelines (Reddivari et al. 2017) </a:t>
            </a:r>
            <a:br>
              <a:rPr lang="en-GB" sz="5400" dirty="0"/>
            </a:br>
            <a:br>
              <a:rPr lang="en-GB" sz="5400" dirty="0"/>
            </a:br>
            <a:endParaRPr lang="en-GB" sz="5400" dirty="0"/>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92EEA9-6DBA-47F2-9DFF-CC53E4FF75C4}"/>
              </a:ext>
            </a:extLst>
          </p:cNvPr>
          <p:cNvSpPr>
            <a:spLocks noGrp="1"/>
          </p:cNvSpPr>
          <p:nvPr>
            <p:ph idx="1"/>
          </p:nvPr>
        </p:nvSpPr>
        <p:spPr>
          <a:xfrm>
            <a:off x="5126418" y="552091"/>
            <a:ext cx="6224335" cy="5431536"/>
          </a:xfrm>
        </p:spPr>
        <p:txBody>
          <a:bodyPr anchor="ctr">
            <a:normAutofit fontScale="92500" lnSpcReduction="10000"/>
          </a:bodyPr>
          <a:lstStyle/>
          <a:p>
            <a:pPr marL="0" indent="0">
              <a:buNone/>
            </a:pPr>
            <a:r>
              <a:rPr lang="en-GB" sz="1100" dirty="0"/>
              <a:t>Identity, role and responsibility :</a:t>
            </a:r>
          </a:p>
          <a:p>
            <a:r>
              <a:rPr lang="en-GB" sz="1100" dirty="0"/>
              <a:t>Become familiar with the organisational structures, norms and work policies. </a:t>
            </a:r>
          </a:p>
          <a:p>
            <a:r>
              <a:rPr lang="en-GB" sz="1100" dirty="0"/>
              <a:t>Make an assumption that people are efficient in performing their duties and look for different working standards. </a:t>
            </a:r>
          </a:p>
          <a:p>
            <a:r>
              <a:rPr lang="en-GB" sz="1100" dirty="0"/>
              <a:t>Create initial set of goals and prepare relevant questions in structured or semi structured questionnaires and/or surveys. </a:t>
            </a:r>
          </a:p>
          <a:p>
            <a:r>
              <a:rPr lang="en-GB" sz="1100" dirty="0"/>
              <a:t>Obtain the access and authorisation to conduct observational studies or interviews. </a:t>
            </a:r>
          </a:p>
          <a:p>
            <a:r>
              <a:rPr lang="en-GB" sz="1100" dirty="0"/>
              <a:t>Relating to the banking example, the guidelines could be used to better position the ethnographer identity so as to control probe effect. </a:t>
            </a:r>
          </a:p>
          <a:p>
            <a:pPr marL="0" indent="0">
              <a:buNone/>
            </a:pPr>
            <a:r>
              <a:rPr lang="en-GB" sz="1100" dirty="0"/>
              <a:t>Data analysis:</a:t>
            </a:r>
          </a:p>
          <a:p>
            <a:r>
              <a:rPr lang="en-GB" sz="1100" dirty="0"/>
              <a:t>Organise all the collected data in textual, numerical and/or multimedia databases. </a:t>
            </a:r>
          </a:p>
          <a:p>
            <a:r>
              <a:rPr lang="en-GB" sz="1100" dirty="0"/>
              <a:t>Record all the notes that are obtained from the work practices and perform data driven decision-making support. </a:t>
            </a:r>
          </a:p>
          <a:p>
            <a:r>
              <a:rPr lang="en-GB" sz="1100" dirty="0"/>
              <a:t>Apply descriptive and inferential statistical methods, as well as qualitative data analysis methods. </a:t>
            </a:r>
          </a:p>
          <a:p>
            <a:r>
              <a:rPr lang="en-GB" sz="1100" dirty="0"/>
              <a:t>Take multiple goals and audiences into consideration, possibly leveraging established requirements modelling techniques like viewpoints</a:t>
            </a:r>
          </a:p>
          <a:p>
            <a:r>
              <a:rPr lang="en-GB" sz="1100" dirty="0"/>
              <a:t>Develop a comprehensive report and present the insightful, oftentimes analytically sound, discoveries. </a:t>
            </a:r>
          </a:p>
          <a:p>
            <a:pPr marL="0" indent="0">
              <a:buNone/>
            </a:pPr>
            <a:r>
              <a:rPr lang="en-GB" sz="1100" dirty="0"/>
              <a:t>Activity and duration–scope–participant:</a:t>
            </a:r>
          </a:p>
          <a:p>
            <a:r>
              <a:rPr lang="en-GB" sz="1100" dirty="0"/>
              <a:t>Establish good communication with managers and users, as well as preserve fruitful channels with critical stakeholders. </a:t>
            </a:r>
          </a:p>
          <a:p>
            <a:r>
              <a:rPr lang="en-GB" sz="1100" dirty="0"/>
              <a:t>Observe or interview users at their work place(s) and try to acquire meaningful data. </a:t>
            </a:r>
          </a:p>
          <a:p>
            <a:r>
              <a:rPr lang="en-GB" sz="1100" dirty="0"/>
              <a:t>Conduct regular meeting sessions where the ethnographer has the opportunity to interact with stakeholders. </a:t>
            </a:r>
          </a:p>
          <a:p>
            <a:r>
              <a:rPr lang="en-GB" sz="1100" dirty="0"/>
              <a:t>Record and store the information from all the field work. </a:t>
            </a:r>
          </a:p>
          <a:p>
            <a:r>
              <a:rPr lang="en-GB" sz="1100" dirty="0"/>
              <a:t>As far as the banking scenario is concerned, the guidelines could mitigate the say-do problem to a large extent.</a:t>
            </a:r>
          </a:p>
          <a:p>
            <a:endParaRPr lang="en-GB" sz="900" dirty="0"/>
          </a:p>
        </p:txBody>
      </p:sp>
    </p:spTree>
    <p:extLst>
      <p:ext uri="{BB962C8B-B14F-4D97-AF65-F5344CB8AC3E}">
        <p14:creationId xmlns:p14="http://schemas.microsoft.com/office/powerpoint/2010/main" val="1113341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D0C70B-550B-480A-A2D5-7C309E2B19CD}"/>
              </a:ext>
            </a:extLst>
          </p:cNvPr>
          <p:cNvSpPr>
            <a:spLocks noGrp="1"/>
          </p:cNvSpPr>
          <p:nvPr>
            <p:ph idx="1"/>
          </p:nvPr>
        </p:nvSpPr>
        <p:spPr/>
        <p:txBody>
          <a:bodyPr/>
          <a:lstStyle/>
          <a:p>
            <a:r>
              <a:rPr lang="en-GB" dirty="0"/>
              <a:t>Ethnography offers context</a:t>
            </a:r>
          </a:p>
          <a:p>
            <a:r>
              <a:rPr lang="en-GB" dirty="0"/>
              <a:t>Ecologically valid way to support core EIS Requirements Engineering (RE) tasks, including elicitation, analysis,</a:t>
            </a:r>
          </a:p>
          <a:p>
            <a:r>
              <a:rPr lang="en-GB" dirty="0"/>
              <a:t>Communication and validation. Despite the recognition, the use of ethnography in EIS</a:t>
            </a:r>
          </a:p>
          <a:p>
            <a:r>
              <a:rPr lang="en-GB" dirty="0"/>
              <a:t>Has not yet reached to the full potential</a:t>
            </a:r>
          </a:p>
        </p:txBody>
      </p:sp>
    </p:spTree>
    <p:extLst>
      <p:ext uri="{BB962C8B-B14F-4D97-AF65-F5344CB8AC3E}">
        <p14:creationId xmlns:p14="http://schemas.microsoft.com/office/powerpoint/2010/main" val="7110447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2DE3B-DC95-4C90-8FFB-A3BA1321089F}"/>
              </a:ext>
            </a:extLst>
          </p:cNvPr>
          <p:cNvSpPr>
            <a:spLocks noGrp="1"/>
          </p:cNvSpPr>
          <p:nvPr>
            <p:ph type="title"/>
          </p:nvPr>
        </p:nvSpPr>
        <p:spPr>
          <a:xfrm>
            <a:off x="635000" y="640823"/>
            <a:ext cx="3418659" cy="5583148"/>
          </a:xfrm>
        </p:spPr>
        <p:txBody>
          <a:bodyPr anchor="ctr">
            <a:normAutofit/>
          </a:bodyPr>
          <a:lstStyle/>
          <a:p>
            <a:r>
              <a:rPr lang="en-GB" sz="5400"/>
              <a:t>Case study approach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0C8013-1A65-F464-16CE-297BB558B3B1}"/>
              </a:ext>
            </a:extLst>
          </p:cNvPr>
          <p:cNvGraphicFramePr>
            <a:graphicFrameLocks noGrp="1"/>
          </p:cNvGraphicFramePr>
          <p:nvPr>
            <p:ph idx="1"/>
            <p:extLst>
              <p:ext uri="{D42A27DB-BD31-4B8C-83A1-F6EECF244321}">
                <p14:modId xmlns:p14="http://schemas.microsoft.com/office/powerpoint/2010/main" val="191609710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9305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5858E-C6B3-490E-8259-FEC076BC79B8}"/>
              </a:ext>
            </a:extLst>
          </p:cNvPr>
          <p:cNvSpPr>
            <a:spLocks noGrp="1"/>
          </p:cNvSpPr>
          <p:nvPr>
            <p:ph type="title"/>
          </p:nvPr>
        </p:nvSpPr>
        <p:spPr>
          <a:xfrm>
            <a:off x="635000" y="640823"/>
            <a:ext cx="3418659" cy="5583148"/>
          </a:xfrm>
        </p:spPr>
        <p:txBody>
          <a:bodyPr anchor="ctr">
            <a:normAutofit/>
          </a:bodyPr>
          <a:lstStyle/>
          <a:p>
            <a:r>
              <a:rPr lang="en-GB" sz="5400"/>
              <a:t>Case study approach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887202A-1D92-D864-3CCB-EDEF9E1479F4}"/>
              </a:ext>
            </a:extLst>
          </p:cNvPr>
          <p:cNvGraphicFramePr>
            <a:graphicFrameLocks noGrp="1"/>
          </p:cNvGraphicFramePr>
          <p:nvPr>
            <p:ph idx="1"/>
            <p:extLst>
              <p:ext uri="{D42A27DB-BD31-4B8C-83A1-F6EECF244321}">
                <p14:modId xmlns:p14="http://schemas.microsoft.com/office/powerpoint/2010/main" val="105068658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817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8470E-E93D-4753-903A-BB6BADAD5E43}"/>
              </a:ext>
            </a:extLst>
          </p:cNvPr>
          <p:cNvSpPr>
            <a:spLocks noGrp="1"/>
          </p:cNvSpPr>
          <p:nvPr>
            <p:ph type="title"/>
          </p:nvPr>
        </p:nvSpPr>
        <p:spPr>
          <a:xfrm>
            <a:off x="635000" y="640823"/>
            <a:ext cx="3418659" cy="5583148"/>
          </a:xfrm>
        </p:spPr>
        <p:txBody>
          <a:bodyPr anchor="ctr">
            <a:normAutofit/>
          </a:bodyPr>
          <a:lstStyle/>
          <a:p>
            <a:r>
              <a:rPr lang="en-GB" sz="4600"/>
              <a:t>Use together: triangulation (generally all qual)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AE771338-5EB8-6378-73D6-6D4C1F995E48}"/>
              </a:ext>
            </a:extLst>
          </p:cNvPr>
          <p:cNvGraphicFramePr>
            <a:graphicFrameLocks noGrp="1"/>
          </p:cNvGraphicFramePr>
          <p:nvPr>
            <p:ph idx="1"/>
            <p:extLst>
              <p:ext uri="{D42A27DB-BD31-4B8C-83A1-F6EECF244321}">
                <p14:modId xmlns:p14="http://schemas.microsoft.com/office/powerpoint/2010/main" val="349423990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66240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5C9B3-03BD-4F83-A8F2-2B6C9483D94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kern="1200">
                <a:solidFill>
                  <a:schemeClr val="tx1"/>
                </a:solidFill>
                <a:latin typeface="+mj-lt"/>
                <a:ea typeface="+mj-ea"/>
                <a:cs typeface="+mj-cs"/>
              </a:rPr>
              <a:t>Case study mixed method (Rashid et al. 2019)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7444AFB-D013-4B51-BA29-C69C3A51A3B8}"/>
              </a:ext>
            </a:extLst>
          </p:cNvPr>
          <p:cNvPicPr>
            <a:picLocks noGrp="1" noChangeAspect="1"/>
          </p:cNvPicPr>
          <p:nvPr>
            <p:ph idx="1"/>
          </p:nvPr>
        </p:nvPicPr>
        <p:blipFill>
          <a:blip r:embed="rId2"/>
          <a:stretch>
            <a:fillRect/>
          </a:stretch>
        </p:blipFill>
        <p:spPr>
          <a:xfrm>
            <a:off x="5839124" y="640080"/>
            <a:ext cx="4844960" cy="5550408"/>
          </a:xfrm>
          <a:prstGeom prst="rect">
            <a:avLst/>
          </a:prstGeom>
        </p:spPr>
      </p:pic>
    </p:spTree>
    <p:extLst>
      <p:ext uri="{BB962C8B-B14F-4D97-AF65-F5344CB8AC3E}">
        <p14:creationId xmlns:p14="http://schemas.microsoft.com/office/powerpoint/2010/main" val="2522169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7099A-119A-4920-AFD8-60F2F7A2694F}"/>
              </a:ext>
            </a:extLst>
          </p:cNvPr>
          <p:cNvSpPr>
            <a:spLocks noGrp="1"/>
          </p:cNvSpPr>
          <p:nvPr>
            <p:ph type="title"/>
          </p:nvPr>
        </p:nvSpPr>
        <p:spPr>
          <a:xfrm>
            <a:off x="841248" y="548640"/>
            <a:ext cx="3600860" cy="5431536"/>
          </a:xfrm>
        </p:spPr>
        <p:txBody>
          <a:bodyPr>
            <a:normAutofit/>
          </a:bodyPr>
          <a:lstStyle/>
          <a:p>
            <a:r>
              <a:rPr lang="en-GB" sz="5400" dirty="0"/>
              <a:t>Mixed methods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F3734E-C522-41F0-AA90-E090700A729E}"/>
              </a:ext>
            </a:extLst>
          </p:cNvPr>
          <p:cNvSpPr>
            <a:spLocks noGrp="1"/>
          </p:cNvSpPr>
          <p:nvPr>
            <p:ph idx="1"/>
          </p:nvPr>
        </p:nvSpPr>
        <p:spPr>
          <a:xfrm>
            <a:off x="5126418" y="552091"/>
            <a:ext cx="6224335" cy="5431536"/>
          </a:xfrm>
        </p:spPr>
        <p:txBody>
          <a:bodyPr anchor="ctr">
            <a:normAutofit/>
          </a:bodyPr>
          <a:lstStyle/>
          <a:p>
            <a:r>
              <a:rPr lang="en-GB" sz="2200" dirty="0"/>
              <a:t>Individually, all methods are flawed </a:t>
            </a:r>
          </a:p>
          <a:p>
            <a:r>
              <a:rPr lang="en-GB" sz="2200" dirty="0"/>
              <a:t>These limitations can be mitigated through mixed methods </a:t>
            </a:r>
          </a:p>
          <a:p>
            <a:endParaRPr lang="en-GB" sz="2200" dirty="0"/>
          </a:p>
          <a:p>
            <a:pPr marL="0" indent="0">
              <a:buNone/>
            </a:pPr>
            <a:r>
              <a:rPr lang="en-GB" sz="2200" dirty="0"/>
              <a:t>“</a:t>
            </a:r>
            <a:r>
              <a:rPr lang="en-GB" sz="2200" i="1" dirty="0"/>
              <a:t>we typically need multiple methods, or techniques which are imperfect in different ways. When multiple methods are applied, the imperfections in each method tend to cancel one another</a:t>
            </a:r>
            <a:r>
              <a:rPr lang="en-GB" sz="2200" dirty="0"/>
              <a:t>’’ </a:t>
            </a:r>
          </a:p>
          <a:p>
            <a:pPr marL="0" indent="0">
              <a:buNone/>
            </a:pPr>
            <a:endParaRPr lang="en-GB" sz="2200" dirty="0"/>
          </a:p>
          <a:p>
            <a:pPr marL="0" indent="0">
              <a:buNone/>
            </a:pPr>
            <a:r>
              <a:rPr lang="en-GB" sz="2200" dirty="0"/>
              <a:t>McGrath (1982)</a:t>
            </a:r>
          </a:p>
        </p:txBody>
      </p:sp>
    </p:spTree>
    <p:extLst>
      <p:ext uri="{BB962C8B-B14F-4D97-AF65-F5344CB8AC3E}">
        <p14:creationId xmlns:p14="http://schemas.microsoft.com/office/powerpoint/2010/main" val="11725553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26D1D-0EBD-4E17-8B85-A3AA1D52DD8B}"/>
              </a:ext>
            </a:extLst>
          </p:cNvPr>
          <p:cNvSpPr>
            <a:spLocks noGrp="1"/>
          </p:cNvSpPr>
          <p:nvPr>
            <p:ph type="title"/>
          </p:nvPr>
        </p:nvSpPr>
        <p:spPr>
          <a:xfrm>
            <a:off x="635000" y="640823"/>
            <a:ext cx="3418659" cy="5583148"/>
          </a:xfrm>
        </p:spPr>
        <p:txBody>
          <a:bodyPr anchor="ctr">
            <a:normAutofit/>
          </a:bodyPr>
          <a:lstStyle/>
          <a:p>
            <a:r>
              <a:rPr lang="en-GB" sz="5000"/>
              <a:t>Approaches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4F260E-A24F-D148-D2DB-DF481C3E35B0}"/>
              </a:ext>
            </a:extLst>
          </p:cNvPr>
          <p:cNvGraphicFramePr>
            <a:graphicFrameLocks noGrp="1"/>
          </p:cNvGraphicFramePr>
          <p:nvPr>
            <p:ph idx="1"/>
            <p:extLst>
              <p:ext uri="{D42A27DB-BD31-4B8C-83A1-F6EECF244321}">
                <p14:modId xmlns:p14="http://schemas.microsoft.com/office/powerpoint/2010/main" val="62419554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12258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A2E18-FB4F-4729-BBE8-85A71668CBDB}"/>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2600" kern="1200">
                <a:solidFill>
                  <a:schemeClr val="tx1"/>
                </a:solidFill>
                <a:latin typeface="+mj-lt"/>
                <a:ea typeface="+mj-ea"/>
                <a:cs typeface="+mj-cs"/>
              </a:rPr>
              <a:t>Last time, we explored deduction and induction….</a:t>
            </a:r>
            <a:br>
              <a:rPr lang="en-US" sz="2600" kern="1200">
                <a:solidFill>
                  <a:schemeClr val="tx1"/>
                </a:solidFill>
                <a:latin typeface="+mj-lt"/>
                <a:ea typeface="+mj-ea"/>
                <a:cs typeface="+mj-cs"/>
              </a:rPr>
            </a:br>
            <a:endParaRPr lang="en-US" sz="2600" kern="120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DE00C4-C442-4C53-A4CE-84FFEFA12283}"/>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200" dirty="0"/>
          </a:p>
          <a:p>
            <a:pPr>
              <a:lnSpc>
                <a:spcPct val="90000"/>
              </a:lnSpc>
              <a:spcAft>
                <a:spcPts val="600"/>
              </a:spcAft>
            </a:pPr>
            <a:r>
              <a:rPr lang="en-US" sz="2200" dirty="0"/>
              <a:t>Here, for a mixed approach, there is a way to combine the sensibilities of each paradigm with abduction </a:t>
            </a:r>
          </a:p>
          <a:p>
            <a:pPr indent="-228600">
              <a:lnSpc>
                <a:spcPct val="90000"/>
              </a:lnSpc>
              <a:spcAft>
                <a:spcPts val="600"/>
              </a:spcAft>
              <a:buFont typeface="Arial" panose="020B0604020202020204" pitchFamily="34" charset="0"/>
              <a:buChar char="•"/>
            </a:pPr>
            <a:endParaRPr lang="en-US" sz="2200" dirty="0"/>
          </a:p>
          <a:p>
            <a:pPr>
              <a:lnSpc>
                <a:spcPct val="90000"/>
              </a:lnSpc>
              <a:spcAft>
                <a:spcPts val="600"/>
              </a:spcAft>
            </a:pPr>
            <a:r>
              <a:rPr lang="en-US" sz="2200" dirty="0"/>
              <a:t>(Rashid et al. 2019)</a:t>
            </a:r>
          </a:p>
        </p:txBody>
      </p:sp>
      <p:pic>
        <p:nvPicPr>
          <p:cNvPr id="4" name="Content Placeholder 3">
            <a:extLst>
              <a:ext uri="{FF2B5EF4-FFF2-40B4-BE49-F238E27FC236}">
                <a16:creationId xmlns:a16="http://schemas.microsoft.com/office/drawing/2014/main" id="{57648DC0-0EEB-4602-B3F2-F5853D526800}"/>
              </a:ext>
            </a:extLst>
          </p:cNvPr>
          <p:cNvPicPr>
            <a:picLocks noGrp="1" noChangeAspect="1"/>
          </p:cNvPicPr>
          <p:nvPr>
            <p:ph idx="1"/>
          </p:nvPr>
        </p:nvPicPr>
        <p:blipFill>
          <a:blip r:embed="rId2"/>
          <a:stretch>
            <a:fillRect/>
          </a:stretch>
        </p:blipFill>
        <p:spPr>
          <a:xfrm>
            <a:off x="4674108" y="1249126"/>
            <a:ext cx="6903720" cy="4359748"/>
          </a:xfrm>
          <a:prstGeom prst="rect">
            <a:avLst/>
          </a:prstGeom>
        </p:spPr>
      </p:pic>
    </p:spTree>
    <p:extLst>
      <p:ext uri="{BB962C8B-B14F-4D97-AF65-F5344CB8AC3E}">
        <p14:creationId xmlns:p14="http://schemas.microsoft.com/office/powerpoint/2010/main" val="34647140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7758E-51DE-408D-A0DF-1E93DDB537D3}"/>
              </a:ext>
            </a:extLst>
          </p:cNvPr>
          <p:cNvSpPr>
            <a:spLocks noGrp="1"/>
          </p:cNvSpPr>
          <p:nvPr>
            <p:ph type="title"/>
          </p:nvPr>
        </p:nvSpPr>
        <p:spPr>
          <a:xfrm>
            <a:off x="838200" y="365125"/>
            <a:ext cx="10515600" cy="869315"/>
          </a:xfrm>
        </p:spPr>
        <p:txBody>
          <a:bodyPr>
            <a:normAutofit/>
          </a:bodyPr>
          <a:lstStyle/>
          <a:p>
            <a:r>
              <a:rPr lang="en-GB" sz="5400"/>
              <a:t>Abduction: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0DFBCF-7D06-4249-A053-B0D43688F438}"/>
              </a:ext>
            </a:extLst>
          </p:cNvPr>
          <p:cNvSpPr>
            <a:spLocks noGrp="1"/>
          </p:cNvSpPr>
          <p:nvPr>
            <p:ph idx="1"/>
          </p:nvPr>
        </p:nvSpPr>
        <p:spPr>
          <a:xfrm>
            <a:off x="838200" y="1874797"/>
            <a:ext cx="10515600" cy="4306547"/>
          </a:xfrm>
        </p:spPr>
        <p:txBody>
          <a:bodyPr>
            <a:normAutofit fontScale="77500" lnSpcReduction="20000"/>
          </a:bodyPr>
          <a:lstStyle/>
          <a:p>
            <a:r>
              <a:rPr lang="en-GB" sz="1600" dirty="0"/>
              <a:t>Abduction generates ideas and tentative theories that serve as hypothetical concepts</a:t>
            </a:r>
          </a:p>
          <a:p>
            <a:r>
              <a:rPr lang="en-GB" sz="1600" dirty="0"/>
              <a:t>Unlike induction, abduction accepts existing theory, which might improve the theoretical strength of case analysis. </a:t>
            </a:r>
          </a:p>
          <a:p>
            <a:r>
              <a:rPr lang="en-GB" sz="1600" dirty="0"/>
              <a:t>Abduction is flexible enough to allow a less theory-driven research process than deduction. An outcome of the abductive research is a framework that provides a tentative idea of what theory can look like. </a:t>
            </a:r>
          </a:p>
          <a:p>
            <a:r>
              <a:rPr lang="en-GB" sz="1600" dirty="0"/>
              <a:t>The process of abductive research as “systematic combining.” - a process where theoretical framework, empirical fieldwork, and case analysis evolve simultaneously. This method is useful when the objective is to develop new theories and provide platform for future research. </a:t>
            </a:r>
          </a:p>
          <a:p>
            <a:r>
              <a:rPr lang="en-GB" sz="1600" dirty="0"/>
              <a:t>Abduction is an associated strategy of modern constructionism. The aim of abduction strategy is exploration and understanding of a social phenomenon through the lens of social actors. Abduction claims that theoretical frameworks evolve simultaneously with empirical observation. The researcher interprets the empirical material and provides rich descriptions based on participants’ views. Abductive process goes back and forth between empirical material and literature. </a:t>
            </a:r>
          </a:p>
          <a:p>
            <a:pPr marL="0" indent="0">
              <a:buNone/>
            </a:pPr>
            <a:r>
              <a:rPr lang="en-GB" sz="1600" dirty="0"/>
              <a:t>Process: </a:t>
            </a:r>
          </a:p>
          <a:p>
            <a:r>
              <a:rPr lang="en-GB" sz="1600" dirty="0"/>
              <a:t>The researcher consults literature for early idea generation to establish the research purpose. Empirical material is then collected and analysed along by consulting literature. </a:t>
            </a:r>
          </a:p>
          <a:p>
            <a:r>
              <a:rPr lang="en-GB" sz="1600" dirty="0"/>
              <a:t>The researcher consults participants on multiple occasions to understand the social phenomenon in detail. </a:t>
            </a:r>
          </a:p>
          <a:p>
            <a:r>
              <a:rPr lang="en-GB" sz="1600" dirty="0"/>
              <a:t>Deductive research logic consists of “derivation of predictions” from hypothesis. The aim is to test the tentative theory that is generated at an abduction stage. This stage is also known as theory testing. Deductive strategy is associated with falsification (positivism) epistemology, where researchers deduce hypothesis from a tentative theory and test it.</a:t>
            </a:r>
          </a:p>
          <a:p>
            <a:r>
              <a:rPr lang="en-GB" sz="1600" dirty="0"/>
              <a:t>Then induction, in which the tentative theory is verified. Induction strategy consists of “fact” searching that verifies the assumptions associated to the theory. Induction is also known as theory verification stage. If the facts cannot be found, the process begins again, and this is repeated as often as necessary until “fitting” facts are reached. </a:t>
            </a:r>
          </a:p>
          <a:p>
            <a:r>
              <a:rPr lang="en-GB" sz="1600" dirty="0"/>
              <a:t>Induction strategy starts with a tested theory, with an aim to finish with a universal law. The aim of inductive research project is to generalise. </a:t>
            </a:r>
            <a:endParaRPr lang="en-US" sz="1200" dirty="0"/>
          </a:p>
          <a:p>
            <a:pPr marL="0" indent="0">
              <a:buNone/>
            </a:pPr>
            <a:r>
              <a:rPr lang="en-US" sz="1200" dirty="0"/>
              <a:t>(Rashid et al. 2019)</a:t>
            </a:r>
          </a:p>
          <a:p>
            <a:pPr marL="0" indent="0">
              <a:buNone/>
            </a:pPr>
            <a:endParaRPr lang="en-GB" sz="1200" dirty="0"/>
          </a:p>
        </p:txBody>
      </p:sp>
    </p:spTree>
    <p:extLst>
      <p:ext uri="{BB962C8B-B14F-4D97-AF65-F5344CB8AC3E}">
        <p14:creationId xmlns:p14="http://schemas.microsoft.com/office/powerpoint/2010/main" val="31423900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0C375-2596-482A-86F4-CE0D435A82F1}"/>
              </a:ext>
            </a:extLst>
          </p:cNvPr>
          <p:cNvSpPr>
            <a:spLocks noGrp="1"/>
          </p:cNvSpPr>
          <p:nvPr>
            <p:ph type="title"/>
          </p:nvPr>
        </p:nvSpPr>
        <p:spPr/>
        <p:txBody>
          <a:bodyPr/>
          <a:lstStyle/>
          <a:p>
            <a:r>
              <a:rPr lang="en-GB" dirty="0"/>
              <a:t>Designing triangulation on mixed-methods </a:t>
            </a:r>
          </a:p>
        </p:txBody>
      </p:sp>
      <p:pic>
        <p:nvPicPr>
          <p:cNvPr id="4" name="Content Placeholder 3">
            <a:extLst>
              <a:ext uri="{FF2B5EF4-FFF2-40B4-BE49-F238E27FC236}">
                <a16:creationId xmlns:a16="http://schemas.microsoft.com/office/drawing/2014/main" id="{D82B9C6E-7B40-4D26-85E8-460131B704BF}"/>
              </a:ext>
            </a:extLst>
          </p:cNvPr>
          <p:cNvPicPr>
            <a:picLocks noGrp="1" noChangeAspect="1"/>
          </p:cNvPicPr>
          <p:nvPr>
            <p:ph idx="1"/>
          </p:nvPr>
        </p:nvPicPr>
        <p:blipFill>
          <a:blip r:embed="rId2"/>
          <a:stretch>
            <a:fillRect/>
          </a:stretch>
        </p:blipFill>
        <p:spPr>
          <a:xfrm>
            <a:off x="2294997" y="1421501"/>
            <a:ext cx="6816846" cy="3432511"/>
          </a:xfrm>
          <a:prstGeom prst="rect">
            <a:avLst/>
          </a:prstGeom>
        </p:spPr>
      </p:pic>
      <p:sp>
        <p:nvSpPr>
          <p:cNvPr id="5" name="TextBox 4">
            <a:extLst>
              <a:ext uri="{FF2B5EF4-FFF2-40B4-BE49-F238E27FC236}">
                <a16:creationId xmlns:a16="http://schemas.microsoft.com/office/drawing/2014/main" id="{07D53E05-74EA-47EA-A5EC-3B225FC54FC1}"/>
              </a:ext>
            </a:extLst>
          </p:cNvPr>
          <p:cNvSpPr txBox="1"/>
          <p:nvPr/>
        </p:nvSpPr>
        <p:spPr>
          <a:xfrm>
            <a:off x="1108364" y="4922982"/>
            <a:ext cx="4239491" cy="1200329"/>
          </a:xfrm>
          <a:prstGeom prst="rect">
            <a:avLst/>
          </a:prstGeom>
          <a:noFill/>
        </p:spPr>
        <p:txBody>
          <a:bodyPr wrap="square" rtlCol="0">
            <a:spAutoFit/>
          </a:bodyPr>
          <a:lstStyle/>
          <a:p>
            <a:r>
              <a:rPr lang="en-GB" dirty="0"/>
              <a:t>Note, we will explore research questions in more detail in a few weeks time </a:t>
            </a:r>
          </a:p>
          <a:p>
            <a:endParaRPr lang="en-GB" dirty="0"/>
          </a:p>
          <a:p>
            <a:r>
              <a:rPr lang="en-GB" dirty="0"/>
              <a:t>(Turner et al. 2017)</a:t>
            </a:r>
          </a:p>
        </p:txBody>
      </p:sp>
    </p:spTree>
    <p:extLst>
      <p:ext uri="{BB962C8B-B14F-4D97-AF65-F5344CB8AC3E}">
        <p14:creationId xmlns:p14="http://schemas.microsoft.com/office/powerpoint/2010/main" val="27529126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06BF5-0EAD-47FD-BD9F-1E3A6C01D33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8A6FFD-A7C0-4C37-9DD6-05A306865BCA}"/>
              </a:ext>
            </a:extLst>
          </p:cNvPr>
          <p:cNvSpPr>
            <a:spLocks noGrp="1"/>
          </p:cNvSpPr>
          <p:nvPr>
            <p:ph idx="1"/>
          </p:nvPr>
        </p:nvSpPr>
        <p:spPr/>
        <p:txBody>
          <a:bodyPr>
            <a:normAutofit fontScale="77500" lnSpcReduction="20000"/>
          </a:bodyPr>
          <a:lstStyle/>
          <a:p>
            <a:pPr marL="0" indent="0">
              <a:buNone/>
            </a:pPr>
            <a:r>
              <a:rPr lang="en-GB" dirty="0"/>
              <a:t>Bryman, A. 2012. </a:t>
            </a:r>
            <a:r>
              <a:rPr lang="en-GB" i="1" dirty="0"/>
              <a:t>Social Research Methods. </a:t>
            </a:r>
            <a:r>
              <a:rPr lang="en-GB" dirty="0"/>
              <a:t>(4</a:t>
            </a:r>
            <a:r>
              <a:rPr lang="en-GB" baseline="30000" dirty="0"/>
              <a:t>th</a:t>
            </a:r>
            <a:r>
              <a:rPr lang="en-GB" dirty="0"/>
              <a:t> ed). Oxford: Oxford University Press. </a:t>
            </a:r>
          </a:p>
          <a:p>
            <a:pPr marL="0" indent="0">
              <a:buNone/>
            </a:pPr>
            <a:r>
              <a:rPr lang="en-GB" dirty="0" err="1"/>
              <a:t>Kvale</a:t>
            </a:r>
            <a:r>
              <a:rPr lang="en-GB" dirty="0"/>
              <a:t>, S. (1996). </a:t>
            </a:r>
            <a:r>
              <a:rPr lang="en-GB" i="1" dirty="0" err="1"/>
              <a:t>InterViews</a:t>
            </a:r>
            <a:r>
              <a:rPr lang="en-GB" i="1" dirty="0"/>
              <a:t>: An introduction to Qualitative Research interviewing</a:t>
            </a:r>
            <a:r>
              <a:rPr lang="en-GB" dirty="0"/>
              <a:t>. Thousand Oaks, CA: Sage. </a:t>
            </a:r>
          </a:p>
          <a:p>
            <a:pPr marL="0" indent="0">
              <a:buNone/>
            </a:pPr>
            <a:r>
              <a:rPr lang="en-GB" dirty="0"/>
              <a:t>McGrath, J. E. (1982). Dilemmatic: The study of research choices and dilemmas. In J. E. McGrath, J. Martin, &amp; R. A. </a:t>
            </a:r>
            <a:r>
              <a:rPr lang="en-GB" dirty="0" err="1"/>
              <a:t>Kulka</a:t>
            </a:r>
            <a:r>
              <a:rPr lang="en-GB" dirty="0"/>
              <a:t> (Eds.), </a:t>
            </a:r>
            <a:r>
              <a:rPr lang="en-GB" i="1" dirty="0"/>
              <a:t>Judgment calls in research </a:t>
            </a:r>
            <a:r>
              <a:rPr lang="en-GB" dirty="0"/>
              <a:t>(pp. 69-102). Beverly Hills, CA: Sage Publications.</a:t>
            </a:r>
          </a:p>
          <a:p>
            <a:pPr marL="0" indent="0">
              <a:buNone/>
            </a:pPr>
            <a:r>
              <a:rPr lang="en-GB" dirty="0"/>
              <a:t>Rashid, Y., Rashid, A., </a:t>
            </a:r>
            <a:r>
              <a:rPr lang="en-GB" dirty="0" err="1"/>
              <a:t>Warraich</a:t>
            </a:r>
            <a:r>
              <a:rPr lang="en-GB" dirty="0"/>
              <a:t>, M.A., Sabir, S.S., Waseem, A. Cast Study Method: A Step-by-Step Guide for Business Researchers. </a:t>
            </a:r>
            <a:r>
              <a:rPr lang="en-GB" i="1" dirty="0"/>
              <a:t>International Journal of Qualitative Methods</a:t>
            </a:r>
            <a:r>
              <a:rPr lang="en-GB" dirty="0"/>
              <a:t>, 18, 1-13. </a:t>
            </a:r>
          </a:p>
          <a:p>
            <a:pPr marL="0" indent="0">
              <a:buNone/>
            </a:pPr>
            <a:r>
              <a:rPr lang="en-GB" dirty="0"/>
              <a:t>Turner, S., Cardinal, L., &amp; Burton, R. (2017). Research Design for Mixed Methods: A Triangulation-based Framework and Roadmap. </a:t>
            </a:r>
            <a:r>
              <a:rPr lang="en-GB" i="1" dirty="0"/>
              <a:t>Organisational Research Methods, </a:t>
            </a:r>
            <a:r>
              <a:rPr lang="en-GB" dirty="0"/>
              <a:t>20(2), 243-267. </a:t>
            </a:r>
          </a:p>
          <a:p>
            <a:pPr marL="0" indent="0">
              <a:buNone/>
            </a:pPr>
            <a:r>
              <a:rPr lang="en-GB" dirty="0"/>
              <a:t>Sandeep Reddivari, </a:t>
            </a:r>
            <a:r>
              <a:rPr lang="en-GB" dirty="0" err="1"/>
              <a:t>Asai</a:t>
            </a:r>
            <a:r>
              <a:rPr lang="en-GB" dirty="0"/>
              <a:t> </a:t>
            </a:r>
            <a:r>
              <a:rPr lang="en-GB" dirty="0" err="1"/>
              <a:t>Asaithambi</a:t>
            </a:r>
            <a:r>
              <a:rPr lang="en-GB" dirty="0"/>
              <a:t>, Nan </a:t>
            </a:r>
            <a:r>
              <a:rPr lang="en-GB" dirty="0" err="1"/>
              <a:t>Niu</a:t>
            </a:r>
            <a:r>
              <a:rPr lang="en-GB" dirty="0"/>
              <a:t>, </a:t>
            </a:r>
            <a:r>
              <a:rPr lang="en-GB" dirty="0" err="1"/>
              <a:t>Wentao</a:t>
            </a:r>
            <a:r>
              <a:rPr lang="en-GB" dirty="0"/>
              <a:t> Wang, Li Da Xu &amp; </a:t>
            </a:r>
            <a:r>
              <a:rPr lang="en-GB" dirty="0" err="1"/>
              <a:t>JingRu</a:t>
            </a:r>
            <a:r>
              <a:rPr lang="en-GB" dirty="0"/>
              <a:t> C. Cheng (2017) Ethnographic field work in requirements engineering, Enterprise Information Systems, 11(1), 137-159.</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39133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466</TotalTime>
  <Words>2325</Words>
  <Application>Microsoft Office PowerPoint</Application>
  <PresentationFormat>Widescreen</PresentationFormat>
  <Paragraphs>239</Paragraphs>
  <Slides>37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Research methods  ACFA7004 Dr Kim Dearing </vt:lpstr>
      <vt:lpstr>Qualitative block </vt:lpstr>
      <vt:lpstr>Today </vt:lpstr>
      <vt:lpstr>Template for critical synopsis: </vt:lpstr>
      <vt:lpstr>Activity: critical appraisal of a journal article </vt:lpstr>
      <vt:lpstr>Critically analysis a journal article: </vt:lpstr>
      <vt:lpstr>Critically analysis a journal article: </vt:lpstr>
      <vt:lpstr>Critically analysis a journal article: </vt:lpstr>
      <vt:lpstr>Research methods </vt:lpstr>
      <vt:lpstr>PowerPoint Presentation</vt:lpstr>
      <vt:lpstr>Structured interview (standardised interview)</vt:lpstr>
      <vt:lpstr>Common errors:  </vt:lpstr>
      <vt:lpstr>Semi structured interviews  </vt:lpstr>
      <vt:lpstr>Unstructured interview </vt:lpstr>
      <vt:lpstr>Other types of interview </vt:lpstr>
      <vt:lpstr>Qualitative interviews </vt:lpstr>
      <vt:lpstr>Caution </vt:lpstr>
      <vt:lpstr>Criteria for a successful interview (Kvale 1996)</vt:lpstr>
      <vt:lpstr>Focus groups </vt:lpstr>
      <vt:lpstr>Ethnography (participant observation)</vt:lpstr>
      <vt:lpstr>Ethnography </vt:lpstr>
      <vt:lpstr>Ethnography examples </vt:lpstr>
      <vt:lpstr>Discipline specific </vt:lpstr>
      <vt:lpstr>Reddivari et al. 2017 </vt:lpstr>
      <vt:lpstr>Reddivari et al. 2017 </vt:lpstr>
      <vt:lpstr>Guidelines (Reddivari et al. 2017)   </vt:lpstr>
      <vt:lpstr>PowerPoint Presentation</vt:lpstr>
      <vt:lpstr>Case study approach </vt:lpstr>
      <vt:lpstr>Case study approach </vt:lpstr>
      <vt:lpstr>Use together: triangulation (generally all qual)  </vt:lpstr>
      <vt:lpstr>Case study mixed method (Rashid et al. 2019) </vt:lpstr>
      <vt:lpstr>Mixed methods </vt:lpstr>
      <vt:lpstr>Approaches </vt:lpstr>
      <vt:lpstr>Last time, we explored deduction and induction…. </vt:lpstr>
      <vt:lpstr>Abduction: </vt:lpstr>
      <vt:lpstr>Designing triangulation on mixed-methods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ACFA7004 Dr Kim Dearing</dc:title>
  <dc:creator>Kim Dearing</dc:creator>
  <cp:lastModifiedBy>Kim Dearing</cp:lastModifiedBy>
  <cp:revision>3</cp:revision>
  <dcterms:created xsi:type="dcterms:W3CDTF">2022-04-08T12:13:33Z</dcterms:created>
  <dcterms:modified xsi:type="dcterms:W3CDTF">2022-09-09T12:10:15Z</dcterms:modified>
</cp:coreProperties>
</file>