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0"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C3F38A-D739-4D86-AF6A-408E6B87F76F}" v="5" dt="2022-01-13T02:35:11.4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9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ma Marie Cooze" userId="27e13840bd835b16" providerId="LiveId" clId="{23C3F38A-D739-4D86-AF6A-408E6B87F76F}"/>
    <pc:docChg chg="undo custSel addSld modSld">
      <pc:chgData name="Gemma Marie Cooze" userId="27e13840bd835b16" providerId="LiveId" clId="{23C3F38A-D739-4D86-AF6A-408E6B87F76F}" dt="2022-01-13T02:35:11.375" v="242" actId="20577"/>
      <pc:docMkLst>
        <pc:docMk/>
      </pc:docMkLst>
      <pc:sldChg chg="addSp delSp modSp mod">
        <pc:chgData name="Gemma Marie Cooze" userId="27e13840bd835b16" providerId="LiveId" clId="{23C3F38A-D739-4D86-AF6A-408E6B87F76F}" dt="2022-01-13T02:35:11.375" v="242" actId="20577"/>
        <pc:sldMkLst>
          <pc:docMk/>
          <pc:sldMk cId="4107364970" sldId="256"/>
        </pc:sldMkLst>
        <pc:spChg chg="del mod">
          <ac:chgData name="Gemma Marie Cooze" userId="27e13840bd835b16" providerId="LiveId" clId="{23C3F38A-D739-4D86-AF6A-408E6B87F76F}" dt="2022-01-12T23:11:48.869" v="114" actId="478"/>
          <ac:spMkLst>
            <pc:docMk/>
            <pc:sldMk cId="4107364970" sldId="256"/>
            <ac:spMk id="3" creationId="{A01C9AD1-831E-42A8-83C4-5089320E061D}"/>
          </ac:spMkLst>
        </pc:spChg>
        <pc:spChg chg="add mod">
          <ac:chgData name="Gemma Marie Cooze" userId="27e13840bd835b16" providerId="LiveId" clId="{23C3F38A-D739-4D86-AF6A-408E6B87F76F}" dt="2022-01-13T02:35:11.375" v="242" actId="20577"/>
          <ac:spMkLst>
            <pc:docMk/>
            <pc:sldMk cId="4107364970" sldId="256"/>
            <ac:spMk id="5" creationId="{E1957A36-E4BD-4D04-9682-E72A3777C228}"/>
          </ac:spMkLst>
        </pc:spChg>
        <pc:picChg chg="add del mod">
          <ac:chgData name="Gemma Marie Cooze" userId="27e13840bd835b16" providerId="LiveId" clId="{23C3F38A-D739-4D86-AF6A-408E6B87F76F}" dt="2022-01-13T01:16:46.090" v="221" actId="1038"/>
          <ac:picMkLst>
            <pc:docMk/>
            <pc:sldMk cId="4107364970" sldId="256"/>
            <ac:picMk id="4" creationId="{A74C13F9-170F-4161-914D-417CF12CD547}"/>
          </ac:picMkLst>
        </pc:picChg>
      </pc:sldChg>
      <pc:sldChg chg="addSp modSp mod">
        <pc:chgData name="Gemma Marie Cooze" userId="27e13840bd835b16" providerId="LiveId" clId="{23C3F38A-D739-4D86-AF6A-408E6B87F76F}" dt="2022-01-12T22:27:26.324" v="24" actId="1076"/>
        <pc:sldMkLst>
          <pc:docMk/>
          <pc:sldMk cId="2707190807" sldId="258"/>
        </pc:sldMkLst>
        <pc:spChg chg="add mod">
          <ac:chgData name="Gemma Marie Cooze" userId="27e13840bd835b16" providerId="LiveId" clId="{23C3F38A-D739-4D86-AF6A-408E6B87F76F}" dt="2022-01-12T22:27:26.324" v="24" actId="1076"/>
          <ac:spMkLst>
            <pc:docMk/>
            <pc:sldMk cId="2707190807" sldId="258"/>
            <ac:spMk id="4" creationId="{515F6341-D517-4181-88AC-4C974C3EFF50}"/>
          </ac:spMkLst>
        </pc:spChg>
      </pc:sldChg>
      <pc:sldChg chg="addSp modSp mod">
        <pc:chgData name="Gemma Marie Cooze" userId="27e13840bd835b16" providerId="LiveId" clId="{23C3F38A-D739-4D86-AF6A-408E6B87F76F}" dt="2022-01-12T22:27:57.290" v="27" actId="1076"/>
        <pc:sldMkLst>
          <pc:docMk/>
          <pc:sldMk cId="2629403498" sldId="259"/>
        </pc:sldMkLst>
        <pc:spChg chg="add mod">
          <ac:chgData name="Gemma Marie Cooze" userId="27e13840bd835b16" providerId="LiveId" clId="{23C3F38A-D739-4D86-AF6A-408E6B87F76F}" dt="2022-01-12T22:27:57.290" v="27" actId="1076"/>
          <ac:spMkLst>
            <pc:docMk/>
            <pc:sldMk cId="2629403498" sldId="259"/>
            <ac:spMk id="4" creationId="{ED8A5FB2-253C-426F-8EF9-A2C6BE59AE7B}"/>
          </ac:spMkLst>
        </pc:spChg>
      </pc:sldChg>
      <pc:sldChg chg="addSp modSp mod">
        <pc:chgData name="Gemma Marie Cooze" userId="27e13840bd835b16" providerId="LiveId" clId="{23C3F38A-D739-4D86-AF6A-408E6B87F76F}" dt="2022-01-12T22:28:20.006" v="30" actId="1076"/>
        <pc:sldMkLst>
          <pc:docMk/>
          <pc:sldMk cId="1916183309" sldId="260"/>
        </pc:sldMkLst>
        <pc:spChg chg="add mod">
          <ac:chgData name="Gemma Marie Cooze" userId="27e13840bd835b16" providerId="LiveId" clId="{23C3F38A-D739-4D86-AF6A-408E6B87F76F}" dt="2022-01-12T22:28:20.006" v="30" actId="1076"/>
          <ac:spMkLst>
            <pc:docMk/>
            <pc:sldMk cId="1916183309" sldId="260"/>
            <ac:spMk id="4" creationId="{67F5E7D9-7F8C-4B67-8425-1004C21BCCE5}"/>
          </ac:spMkLst>
        </pc:spChg>
      </pc:sldChg>
      <pc:sldChg chg="addSp modSp mod">
        <pc:chgData name="Gemma Marie Cooze" userId="27e13840bd835b16" providerId="LiveId" clId="{23C3F38A-D739-4D86-AF6A-408E6B87F76F}" dt="2022-01-12T22:28:44.083" v="32" actId="1076"/>
        <pc:sldMkLst>
          <pc:docMk/>
          <pc:sldMk cId="2516153563" sldId="261"/>
        </pc:sldMkLst>
        <pc:spChg chg="add mod">
          <ac:chgData name="Gemma Marie Cooze" userId="27e13840bd835b16" providerId="LiveId" clId="{23C3F38A-D739-4D86-AF6A-408E6B87F76F}" dt="2022-01-12T22:28:44.083" v="32" actId="1076"/>
          <ac:spMkLst>
            <pc:docMk/>
            <pc:sldMk cId="2516153563" sldId="261"/>
            <ac:spMk id="15" creationId="{6418F360-91FF-41EB-AB19-619C51E26354}"/>
          </ac:spMkLst>
        </pc:spChg>
      </pc:sldChg>
      <pc:sldChg chg="addSp modSp mod">
        <pc:chgData name="Gemma Marie Cooze" userId="27e13840bd835b16" providerId="LiveId" clId="{23C3F38A-D739-4D86-AF6A-408E6B87F76F}" dt="2022-01-12T22:28:57.586" v="34" actId="1076"/>
        <pc:sldMkLst>
          <pc:docMk/>
          <pc:sldMk cId="1501726936" sldId="262"/>
        </pc:sldMkLst>
        <pc:spChg chg="add mod">
          <ac:chgData name="Gemma Marie Cooze" userId="27e13840bd835b16" providerId="LiveId" clId="{23C3F38A-D739-4D86-AF6A-408E6B87F76F}" dt="2022-01-12T22:28:57.586" v="34" actId="1076"/>
          <ac:spMkLst>
            <pc:docMk/>
            <pc:sldMk cId="1501726936" sldId="262"/>
            <ac:spMk id="10" creationId="{7578B2B7-A627-4F7A-89E7-531847F1344A}"/>
          </ac:spMkLst>
        </pc:spChg>
      </pc:sldChg>
      <pc:sldChg chg="addSp delSp modSp mod">
        <pc:chgData name="Gemma Marie Cooze" userId="27e13840bd835b16" providerId="LiveId" clId="{23C3F38A-D739-4D86-AF6A-408E6B87F76F}" dt="2022-01-12T22:47:29.746" v="77" actId="1076"/>
        <pc:sldMkLst>
          <pc:docMk/>
          <pc:sldMk cId="3072906235" sldId="263"/>
        </pc:sldMkLst>
        <pc:spChg chg="add del mod">
          <ac:chgData name="Gemma Marie Cooze" userId="27e13840bd835b16" providerId="LiveId" clId="{23C3F38A-D739-4D86-AF6A-408E6B87F76F}" dt="2022-01-12T22:29:22.169" v="37" actId="478"/>
          <ac:spMkLst>
            <pc:docMk/>
            <pc:sldMk cId="3072906235" sldId="263"/>
            <ac:spMk id="18" creationId="{C8388EA7-A754-4F20-8E0E-0572C2BC22F9}"/>
          </ac:spMkLst>
        </pc:spChg>
        <pc:spChg chg="add mod">
          <ac:chgData name="Gemma Marie Cooze" userId="27e13840bd835b16" providerId="LiveId" clId="{23C3F38A-D739-4D86-AF6A-408E6B87F76F}" dt="2022-01-12T22:47:29.746" v="77" actId="1076"/>
          <ac:spMkLst>
            <pc:docMk/>
            <pc:sldMk cId="3072906235" sldId="263"/>
            <ac:spMk id="19" creationId="{347B5516-01F0-4826-9928-50B4892EA916}"/>
          </ac:spMkLst>
        </pc:spChg>
      </pc:sldChg>
      <pc:sldChg chg="addSp modSp mod">
        <pc:chgData name="Gemma Marie Cooze" userId="27e13840bd835b16" providerId="LiveId" clId="{23C3F38A-D739-4D86-AF6A-408E6B87F76F}" dt="2022-01-12T22:50:09.793" v="81" actId="1076"/>
        <pc:sldMkLst>
          <pc:docMk/>
          <pc:sldMk cId="484687182" sldId="264"/>
        </pc:sldMkLst>
        <pc:spChg chg="add mod">
          <ac:chgData name="Gemma Marie Cooze" userId="27e13840bd835b16" providerId="LiveId" clId="{23C3F38A-D739-4D86-AF6A-408E6B87F76F}" dt="2022-01-12T22:50:09.793" v="81" actId="1076"/>
          <ac:spMkLst>
            <pc:docMk/>
            <pc:sldMk cId="484687182" sldId="264"/>
            <ac:spMk id="10" creationId="{1F2F96DB-D1BD-423F-873A-6AF0954A9560}"/>
          </ac:spMkLst>
        </pc:spChg>
      </pc:sldChg>
      <pc:sldChg chg="addSp modSp mod">
        <pc:chgData name="Gemma Marie Cooze" userId="27e13840bd835b16" providerId="LiveId" clId="{23C3F38A-D739-4D86-AF6A-408E6B87F76F}" dt="2022-01-12T22:56:44.744" v="109" actId="1076"/>
        <pc:sldMkLst>
          <pc:docMk/>
          <pc:sldMk cId="3852826890" sldId="265"/>
        </pc:sldMkLst>
        <pc:spChg chg="add mod">
          <ac:chgData name="Gemma Marie Cooze" userId="27e13840bd835b16" providerId="LiveId" clId="{23C3F38A-D739-4D86-AF6A-408E6B87F76F}" dt="2022-01-12T22:56:44.744" v="109" actId="1076"/>
          <ac:spMkLst>
            <pc:docMk/>
            <pc:sldMk cId="3852826890" sldId="265"/>
            <ac:spMk id="8" creationId="{793E5897-26A7-4A20-869E-B03BAB44A691}"/>
          </ac:spMkLst>
        </pc:spChg>
      </pc:sldChg>
      <pc:sldChg chg="modSp new mod">
        <pc:chgData name="Gemma Marie Cooze" userId="27e13840bd835b16" providerId="LiveId" clId="{23C3F38A-D739-4D86-AF6A-408E6B87F76F}" dt="2022-01-12T22:56:06.560" v="107" actId="20577"/>
        <pc:sldMkLst>
          <pc:docMk/>
          <pc:sldMk cId="2457917598" sldId="266"/>
        </pc:sldMkLst>
        <pc:spChg chg="mod">
          <ac:chgData name="Gemma Marie Cooze" userId="27e13840bd835b16" providerId="LiveId" clId="{23C3F38A-D739-4D86-AF6A-408E6B87F76F}" dt="2022-01-12T22:20:00.109" v="10" actId="5793"/>
          <ac:spMkLst>
            <pc:docMk/>
            <pc:sldMk cId="2457917598" sldId="266"/>
            <ac:spMk id="2" creationId="{2AB6F63D-CC27-41BB-B80D-3677F01F957E}"/>
          </ac:spMkLst>
        </pc:spChg>
        <pc:spChg chg="mod">
          <ac:chgData name="Gemma Marie Cooze" userId="27e13840bd835b16" providerId="LiveId" clId="{23C3F38A-D739-4D86-AF6A-408E6B87F76F}" dt="2022-01-12T22:56:06.560" v="107" actId="20577"/>
          <ac:spMkLst>
            <pc:docMk/>
            <pc:sldMk cId="2457917598" sldId="266"/>
            <ac:spMk id="3" creationId="{3D38D2FE-F7C9-489B-A2D1-F67DE47AF042}"/>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ata4.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ata5.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s>
</file>

<file path=ppt/diagrams/_rels/data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4" Type="http://schemas.openxmlformats.org/officeDocument/2006/relationships/image" Target="../media/image33.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4.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5.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s>
</file>

<file path=ppt/diagrams/_rels/drawing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4" Type="http://schemas.openxmlformats.org/officeDocument/2006/relationships/image" Target="../media/image33.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064708-10E2-4F1A-B691-3424FB989CD5}"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D735865-AA63-443B-94D4-315283C2F28D}">
      <dgm:prSet/>
      <dgm:spPr/>
      <dgm:t>
        <a:bodyPr/>
        <a:lstStyle/>
        <a:p>
          <a:r>
            <a:rPr lang="en-GB" b="1"/>
            <a:t>Best form of care</a:t>
          </a:r>
          <a:endParaRPr lang="en-US"/>
        </a:p>
      </dgm:t>
    </dgm:pt>
    <dgm:pt modelId="{C1F6F516-27D0-4625-A0E3-AB851FC83D3A}" type="parTrans" cxnId="{13A57998-7C62-4EA8-AA84-6BC3385AFCA0}">
      <dgm:prSet/>
      <dgm:spPr/>
      <dgm:t>
        <a:bodyPr/>
        <a:lstStyle/>
        <a:p>
          <a:endParaRPr lang="en-US"/>
        </a:p>
      </dgm:t>
    </dgm:pt>
    <dgm:pt modelId="{C9930012-FBA4-4830-B6F9-B64782221202}" type="sibTrans" cxnId="{13A57998-7C62-4EA8-AA84-6BC3385AFCA0}">
      <dgm:prSet/>
      <dgm:spPr/>
      <dgm:t>
        <a:bodyPr/>
        <a:lstStyle/>
        <a:p>
          <a:endParaRPr lang="en-US"/>
        </a:p>
      </dgm:t>
    </dgm:pt>
    <dgm:pt modelId="{FD4A5C7F-4D2A-49FE-95C2-76411CF9DF8C}">
      <dgm:prSet/>
      <dgm:spPr/>
      <dgm:t>
        <a:bodyPr/>
        <a:lstStyle/>
        <a:p>
          <a:r>
            <a:rPr lang="en-GB" b="1"/>
            <a:t>Appropriate information</a:t>
          </a:r>
          <a:endParaRPr lang="en-US"/>
        </a:p>
      </dgm:t>
    </dgm:pt>
    <dgm:pt modelId="{C1C04365-BAB5-4D06-832E-65455518071B}" type="parTrans" cxnId="{123C38F3-91A8-49EA-9498-41D7D8692326}">
      <dgm:prSet/>
      <dgm:spPr/>
      <dgm:t>
        <a:bodyPr/>
        <a:lstStyle/>
        <a:p>
          <a:endParaRPr lang="en-US"/>
        </a:p>
      </dgm:t>
    </dgm:pt>
    <dgm:pt modelId="{9E8F5846-D6FC-48E2-ABD3-CC534E1D4BF9}" type="sibTrans" cxnId="{123C38F3-91A8-49EA-9498-41D7D8692326}">
      <dgm:prSet/>
      <dgm:spPr/>
      <dgm:t>
        <a:bodyPr/>
        <a:lstStyle/>
        <a:p>
          <a:endParaRPr lang="en-US"/>
        </a:p>
      </dgm:t>
    </dgm:pt>
    <dgm:pt modelId="{114E7130-97F7-4CC5-B697-04B320BB464E}">
      <dgm:prSet/>
      <dgm:spPr/>
      <dgm:t>
        <a:bodyPr/>
        <a:lstStyle/>
        <a:p>
          <a:r>
            <a:rPr lang="en-GB" b="1"/>
            <a:t>Support </a:t>
          </a:r>
          <a:endParaRPr lang="en-US"/>
        </a:p>
      </dgm:t>
    </dgm:pt>
    <dgm:pt modelId="{08214ACD-84BF-4B0F-87C8-B987710B89BF}" type="parTrans" cxnId="{78688105-9897-46D1-AAAF-7F81E4B73CA4}">
      <dgm:prSet/>
      <dgm:spPr/>
      <dgm:t>
        <a:bodyPr/>
        <a:lstStyle/>
        <a:p>
          <a:endParaRPr lang="en-US"/>
        </a:p>
      </dgm:t>
    </dgm:pt>
    <dgm:pt modelId="{25AD77A2-CFA8-4C21-A470-1D28DDE4581D}" type="sibTrans" cxnId="{78688105-9897-46D1-AAAF-7F81E4B73CA4}">
      <dgm:prSet/>
      <dgm:spPr/>
      <dgm:t>
        <a:bodyPr/>
        <a:lstStyle/>
        <a:p>
          <a:endParaRPr lang="en-US"/>
        </a:p>
      </dgm:t>
    </dgm:pt>
    <dgm:pt modelId="{920CD266-AF6C-4BDB-8490-AEFB8DBC9D4A}">
      <dgm:prSet/>
      <dgm:spPr/>
      <dgm:t>
        <a:bodyPr/>
        <a:lstStyle/>
        <a:p>
          <a:r>
            <a:rPr lang="en-GB" b="1" dirty="0"/>
            <a:t>Best form of advice</a:t>
          </a:r>
          <a:endParaRPr lang="en-US" dirty="0"/>
        </a:p>
      </dgm:t>
    </dgm:pt>
    <dgm:pt modelId="{A2E0D1A3-D2AD-4623-8939-3E1B5A6DD2BC}" type="parTrans" cxnId="{029E829C-6B65-4684-A94A-3F5662643CF0}">
      <dgm:prSet/>
      <dgm:spPr/>
      <dgm:t>
        <a:bodyPr/>
        <a:lstStyle/>
        <a:p>
          <a:endParaRPr lang="en-US"/>
        </a:p>
      </dgm:t>
    </dgm:pt>
    <dgm:pt modelId="{58FFC15E-7B74-472A-8FD9-5FA6FBC9DE82}" type="sibTrans" cxnId="{029E829C-6B65-4684-A94A-3F5662643CF0}">
      <dgm:prSet/>
      <dgm:spPr/>
      <dgm:t>
        <a:bodyPr/>
        <a:lstStyle/>
        <a:p>
          <a:endParaRPr lang="en-US"/>
        </a:p>
      </dgm:t>
    </dgm:pt>
    <dgm:pt modelId="{54A28CD9-8A2E-4965-89A2-5888647ECFB4}">
      <dgm:prSet/>
      <dgm:spPr/>
      <dgm:t>
        <a:bodyPr/>
        <a:lstStyle/>
        <a:p>
          <a:r>
            <a:rPr lang="en-GB" b="1"/>
            <a:t>Guidance </a:t>
          </a:r>
          <a:endParaRPr lang="en-US"/>
        </a:p>
      </dgm:t>
    </dgm:pt>
    <dgm:pt modelId="{17EB667A-9880-4724-8946-3E5A8CB3D8C6}" type="parTrans" cxnId="{9D46B2FB-C36C-49FA-85D0-D45392C118E7}">
      <dgm:prSet/>
      <dgm:spPr/>
      <dgm:t>
        <a:bodyPr/>
        <a:lstStyle/>
        <a:p>
          <a:endParaRPr lang="en-US"/>
        </a:p>
      </dgm:t>
    </dgm:pt>
    <dgm:pt modelId="{5096DF7A-0012-4AA8-926D-0A982E9C4A3C}" type="sibTrans" cxnId="{9D46B2FB-C36C-49FA-85D0-D45392C118E7}">
      <dgm:prSet/>
      <dgm:spPr/>
      <dgm:t>
        <a:bodyPr/>
        <a:lstStyle/>
        <a:p>
          <a:endParaRPr lang="en-US"/>
        </a:p>
      </dgm:t>
    </dgm:pt>
    <dgm:pt modelId="{9FAF99DF-34F1-4552-9BE4-955C334A6DCB}" type="pres">
      <dgm:prSet presAssocID="{A0064708-10E2-4F1A-B691-3424FB989CD5}" presName="root" presStyleCnt="0">
        <dgm:presLayoutVars>
          <dgm:dir/>
          <dgm:resizeHandles val="exact"/>
        </dgm:presLayoutVars>
      </dgm:prSet>
      <dgm:spPr/>
    </dgm:pt>
    <dgm:pt modelId="{66BFCEBD-82F3-400D-A94A-1A0329CEB272}" type="pres">
      <dgm:prSet presAssocID="{BD735865-AA63-443B-94D4-315283C2F28D}" presName="compNode" presStyleCnt="0"/>
      <dgm:spPr/>
    </dgm:pt>
    <dgm:pt modelId="{48F33E1E-868B-4BFB-AD0C-0412DD6F6736}" type="pres">
      <dgm:prSet presAssocID="{BD735865-AA63-443B-94D4-315283C2F28D}"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2D00E965-B4ED-44C5-ABA4-093BE8B4A49E}" type="pres">
      <dgm:prSet presAssocID="{BD735865-AA63-443B-94D4-315283C2F28D}" presName="spaceRect" presStyleCnt="0"/>
      <dgm:spPr/>
    </dgm:pt>
    <dgm:pt modelId="{AF8AB9D1-AD3E-4A00-9E91-337A9A179D39}" type="pres">
      <dgm:prSet presAssocID="{BD735865-AA63-443B-94D4-315283C2F28D}" presName="textRect" presStyleLbl="revTx" presStyleIdx="0" presStyleCnt="5">
        <dgm:presLayoutVars>
          <dgm:chMax val="1"/>
          <dgm:chPref val="1"/>
        </dgm:presLayoutVars>
      </dgm:prSet>
      <dgm:spPr/>
    </dgm:pt>
    <dgm:pt modelId="{D54B289C-2C3C-4A6F-B1BE-0C2581B3E407}" type="pres">
      <dgm:prSet presAssocID="{C9930012-FBA4-4830-B6F9-B64782221202}" presName="sibTrans" presStyleCnt="0"/>
      <dgm:spPr/>
    </dgm:pt>
    <dgm:pt modelId="{414C9BFF-A140-40B6-A12D-4B686C89A196}" type="pres">
      <dgm:prSet presAssocID="{FD4A5C7F-4D2A-49FE-95C2-76411CF9DF8C}" presName="compNode" presStyleCnt="0"/>
      <dgm:spPr/>
    </dgm:pt>
    <dgm:pt modelId="{F20F27D4-3F45-44FB-AF08-8657E74D8B20}" type="pres">
      <dgm:prSet presAssocID="{FD4A5C7F-4D2A-49FE-95C2-76411CF9DF8C}"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15D60C4F-F6EC-464C-9D86-BF61D748D42A}" type="pres">
      <dgm:prSet presAssocID="{FD4A5C7F-4D2A-49FE-95C2-76411CF9DF8C}" presName="spaceRect" presStyleCnt="0"/>
      <dgm:spPr/>
    </dgm:pt>
    <dgm:pt modelId="{5CB18EFB-0476-41F5-902E-3341172A53D9}" type="pres">
      <dgm:prSet presAssocID="{FD4A5C7F-4D2A-49FE-95C2-76411CF9DF8C}" presName="textRect" presStyleLbl="revTx" presStyleIdx="1" presStyleCnt="5">
        <dgm:presLayoutVars>
          <dgm:chMax val="1"/>
          <dgm:chPref val="1"/>
        </dgm:presLayoutVars>
      </dgm:prSet>
      <dgm:spPr/>
    </dgm:pt>
    <dgm:pt modelId="{2ECE17A1-162D-461C-A23F-8BEA83281E33}" type="pres">
      <dgm:prSet presAssocID="{9E8F5846-D6FC-48E2-ABD3-CC534E1D4BF9}" presName="sibTrans" presStyleCnt="0"/>
      <dgm:spPr/>
    </dgm:pt>
    <dgm:pt modelId="{844D6460-4152-435B-87FE-59F4F29D8D61}" type="pres">
      <dgm:prSet presAssocID="{114E7130-97F7-4CC5-B697-04B320BB464E}" presName="compNode" presStyleCnt="0"/>
      <dgm:spPr/>
    </dgm:pt>
    <dgm:pt modelId="{AB221AAC-10B9-4FC4-B2BE-B534305ED3AE}" type="pres">
      <dgm:prSet presAssocID="{114E7130-97F7-4CC5-B697-04B320BB464E}"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pen Hand"/>
        </a:ext>
      </dgm:extLst>
    </dgm:pt>
    <dgm:pt modelId="{187C8313-8B0D-4C81-927F-079A7ABDF919}" type="pres">
      <dgm:prSet presAssocID="{114E7130-97F7-4CC5-B697-04B320BB464E}" presName="spaceRect" presStyleCnt="0"/>
      <dgm:spPr/>
    </dgm:pt>
    <dgm:pt modelId="{5533F915-84BF-4AA1-ADEA-C4DD50E830E6}" type="pres">
      <dgm:prSet presAssocID="{114E7130-97F7-4CC5-B697-04B320BB464E}" presName="textRect" presStyleLbl="revTx" presStyleIdx="2" presStyleCnt="5">
        <dgm:presLayoutVars>
          <dgm:chMax val="1"/>
          <dgm:chPref val="1"/>
        </dgm:presLayoutVars>
      </dgm:prSet>
      <dgm:spPr/>
    </dgm:pt>
    <dgm:pt modelId="{B1D49E4C-2CED-4E29-9D07-571AC688BAA0}" type="pres">
      <dgm:prSet presAssocID="{25AD77A2-CFA8-4C21-A470-1D28DDE4581D}" presName="sibTrans" presStyleCnt="0"/>
      <dgm:spPr/>
    </dgm:pt>
    <dgm:pt modelId="{68D68F56-B19F-476F-8689-0D4D3FEFB591}" type="pres">
      <dgm:prSet presAssocID="{920CD266-AF6C-4BDB-8490-AEFB8DBC9D4A}" presName="compNode" presStyleCnt="0"/>
      <dgm:spPr/>
    </dgm:pt>
    <dgm:pt modelId="{807E872F-F12C-4FCE-935B-6C1158CA3004}" type="pres">
      <dgm:prSet presAssocID="{920CD266-AF6C-4BDB-8490-AEFB8DBC9D4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 List"/>
        </a:ext>
      </dgm:extLst>
    </dgm:pt>
    <dgm:pt modelId="{9EC7F160-640A-47CA-A390-D973A36625F2}" type="pres">
      <dgm:prSet presAssocID="{920CD266-AF6C-4BDB-8490-AEFB8DBC9D4A}" presName="spaceRect" presStyleCnt="0"/>
      <dgm:spPr/>
    </dgm:pt>
    <dgm:pt modelId="{0657053A-7632-499F-BC6B-BC47E6A1A301}" type="pres">
      <dgm:prSet presAssocID="{920CD266-AF6C-4BDB-8490-AEFB8DBC9D4A}" presName="textRect" presStyleLbl="revTx" presStyleIdx="3" presStyleCnt="5">
        <dgm:presLayoutVars>
          <dgm:chMax val="1"/>
          <dgm:chPref val="1"/>
        </dgm:presLayoutVars>
      </dgm:prSet>
      <dgm:spPr/>
    </dgm:pt>
    <dgm:pt modelId="{135A450A-5E68-4D04-B9DA-DE6CBADC1F88}" type="pres">
      <dgm:prSet presAssocID="{58FFC15E-7B74-472A-8FD9-5FA6FBC9DE82}" presName="sibTrans" presStyleCnt="0"/>
      <dgm:spPr/>
    </dgm:pt>
    <dgm:pt modelId="{02602EC3-7B28-4972-BF31-D793C3784923}" type="pres">
      <dgm:prSet presAssocID="{54A28CD9-8A2E-4965-89A2-5888647ECFB4}" presName="compNode" presStyleCnt="0"/>
      <dgm:spPr/>
    </dgm:pt>
    <dgm:pt modelId="{E1927AA6-CC1A-4E5B-B548-7B95E793BC41}" type="pres">
      <dgm:prSet presAssocID="{54A28CD9-8A2E-4965-89A2-5888647ECFB4}"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eacher"/>
        </a:ext>
      </dgm:extLst>
    </dgm:pt>
    <dgm:pt modelId="{1CE5D192-E24C-4466-B560-46FC58EACA37}" type="pres">
      <dgm:prSet presAssocID="{54A28CD9-8A2E-4965-89A2-5888647ECFB4}" presName="spaceRect" presStyleCnt="0"/>
      <dgm:spPr/>
    </dgm:pt>
    <dgm:pt modelId="{4FDE660D-5A7F-4412-9FB0-85877C098AF9}" type="pres">
      <dgm:prSet presAssocID="{54A28CD9-8A2E-4965-89A2-5888647ECFB4}" presName="textRect" presStyleLbl="revTx" presStyleIdx="4" presStyleCnt="5">
        <dgm:presLayoutVars>
          <dgm:chMax val="1"/>
          <dgm:chPref val="1"/>
        </dgm:presLayoutVars>
      </dgm:prSet>
      <dgm:spPr/>
    </dgm:pt>
  </dgm:ptLst>
  <dgm:cxnLst>
    <dgm:cxn modelId="{78688105-9897-46D1-AAAF-7F81E4B73CA4}" srcId="{A0064708-10E2-4F1A-B691-3424FB989CD5}" destId="{114E7130-97F7-4CC5-B697-04B320BB464E}" srcOrd="2" destOrd="0" parTransId="{08214ACD-84BF-4B0F-87C8-B987710B89BF}" sibTransId="{25AD77A2-CFA8-4C21-A470-1D28DDE4581D}"/>
    <dgm:cxn modelId="{32DFC820-66B8-476A-953D-D10E51C88D14}" type="presOf" srcId="{FD4A5C7F-4D2A-49FE-95C2-76411CF9DF8C}" destId="{5CB18EFB-0476-41F5-902E-3341172A53D9}" srcOrd="0" destOrd="0" presId="urn:microsoft.com/office/officeart/2018/2/layout/IconLabelList"/>
    <dgm:cxn modelId="{FE008C62-FFBE-423A-8FDF-9360B24B09C0}" type="presOf" srcId="{BD735865-AA63-443B-94D4-315283C2F28D}" destId="{AF8AB9D1-AD3E-4A00-9E91-337A9A179D39}" srcOrd="0" destOrd="0" presId="urn:microsoft.com/office/officeart/2018/2/layout/IconLabelList"/>
    <dgm:cxn modelId="{13A57998-7C62-4EA8-AA84-6BC3385AFCA0}" srcId="{A0064708-10E2-4F1A-B691-3424FB989CD5}" destId="{BD735865-AA63-443B-94D4-315283C2F28D}" srcOrd="0" destOrd="0" parTransId="{C1F6F516-27D0-4625-A0E3-AB851FC83D3A}" sibTransId="{C9930012-FBA4-4830-B6F9-B64782221202}"/>
    <dgm:cxn modelId="{029E829C-6B65-4684-A94A-3F5662643CF0}" srcId="{A0064708-10E2-4F1A-B691-3424FB989CD5}" destId="{920CD266-AF6C-4BDB-8490-AEFB8DBC9D4A}" srcOrd="3" destOrd="0" parTransId="{A2E0D1A3-D2AD-4623-8939-3E1B5A6DD2BC}" sibTransId="{58FFC15E-7B74-472A-8FD9-5FA6FBC9DE82}"/>
    <dgm:cxn modelId="{329414B5-A843-4931-8372-C7FA086276C1}" type="presOf" srcId="{54A28CD9-8A2E-4965-89A2-5888647ECFB4}" destId="{4FDE660D-5A7F-4412-9FB0-85877C098AF9}" srcOrd="0" destOrd="0" presId="urn:microsoft.com/office/officeart/2018/2/layout/IconLabelList"/>
    <dgm:cxn modelId="{0C8E05D4-DA41-4760-83FB-1E70115FCA00}" type="presOf" srcId="{920CD266-AF6C-4BDB-8490-AEFB8DBC9D4A}" destId="{0657053A-7632-499F-BC6B-BC47E6A1A301}" srcOrd="0" destOrd="0" presId="urn:microsoft.com/office/officeart/2018/2/layout/IconLabelList"/>
    <dgm:cxn modelId="{8BC436E5-5B16-455B-AA03-DAD657BDD8B4}" type="presOf" srcId="{114E7130-97F7-4CC5-B697-04B320BB464E}" destId="{5533F915-84BF-4AA1-ADEA-C4DD50E830E6}" srcOrd="0" destOrd="0" presId="urn:microsoft.com/office/officeart/2018/2/layout/IconLabelList"/>
    <dgm:cxn modelId="{123C38F3-91A8-49EA-9498-41D7D8692326}" srcId="{A0064708-10E2-4F1A-B691-3424FB989CD5}" destId="{FD4A5C7F-4D2A-49FE-95C2-76411CF9DF8C}" srcOrd="1" destOrd="0" parTransId="{C1C04365-BAB5-4D06-832E-65455518071B}" sibTransId="{9E8F5846-D6FC-48E2-ABD3-CC534E1D4BF9}"/>
    <dgm:cxn modelId="{2729CFFA-BFCF-4753-ADF5-8DF604ED9C54}" type="presOf" srcId="{A0064708-10E2-4F1A-B691-3424FB989CD5}" destId="{9FAF99DF-34F1-4552-9BE4-955C334A6DCB}" srcOrd="0" destOrd="0" presId="urn:microsoft.com/office/officeart/2018/2/layout/IconLabelList"/>
    <dgm:cxn modelId="{9D46B2FB-C36C-49FA-85D0-D45392C118E7}" srcId="{A0064708-10E2-4F1A-B691-3424FB989CD5}" destId="{54A28CD9-8A2E-4965-89A2-5888647ECFB4}" srcOrd="4" destOrd="0" parTransId="{17EB667A-9880-4724-8946-3E5A8CB3D8C6}" sibTransId="{5096DF7A-0012-4AA8-926D-0A982E9C4A3C}"/>
    <dgm:cxn modelId="{56A579F6-A5D4-4E78-AEA1-A4073C7A815D}" type="presParOf" srcId="{9FAF99DF-34F1-4552-9BE4-955C334A6DCB}" destId="{66BFCEBD-82F3-400D-A94A-1A0329CEB272}" srcOrd="0" destOrd="0" presId="urn:microsoft.com/office/officeart/2018/2/layout/IconLabelList"/>
    <dgm:cxn modelId="{794B75FD-9BD1-4B50-AAE3-92926BCEA058}" type="presParOf" srcId="{66BFCEBD-82F3-400D-A94A-1A0329CEB272}" destId="{48F33E1E-868B-4BFB-AD0C-0412DD6F6736}" srcOrd="0" destOrd="0" presId="urn:microsoft.com/office/officeart/2018/2/layout/IconLabelList"/>
    <dgm:cxn modelId="{C395760F-C9B0-4887-8309-02BB2832EDC2}" type="presParOf" srcId="{66BFCEBD-82F3-400D-A94A-1A0329CEB272}" destId="{2D00E965-B4ED-44C5-ABA4-093BE8B4A49E}" srcOrd="1" destOrd="0" presId="urn:microsoft.com/office/officeart/2018/2/layout/IconLabelList"/>
    <dgm:cxn modelId="{7BF92825-0A55-4A85-BD32-010C27DB9BBF}" type="presParOf" srcId="{66BFCEBD-82F3-400D-A94A-1A0329CEB272}" destId="{AF8AB9D1-AD3E-4A00-9E91-337A9A179D39}" srcOrd="2" destOrd="0" presId="urn:microsoft.com/office/officeart/2018/2/layout/IconLabelList"/>
    <dgm:cxn modelId="{405BED9E-C313-4669-A65B-19FE370D5B65}" type="presParOf" srcId="{9FAF99DF-34F1-4552-9BE4-955C334A6DCB}" destId="{D54B289C-2C3C-4A6F-B1BE-0C2581B3E407}" srcOrd="1" destOrd="0" presId="urn:microsoft.com/office/officeart/2018/2/layout/IconLabelList"/>
    <dgm:cxn modelId="{C31886EC-C1F1-4120-B0F8-8C6A3F2373C1}" type="presParOf" srcId="{9FAF99DF-34F1-4552-9BE4-955C334A6DCB}" destId="{414C9BFF-A140-40B6-A12D-4B686C89A196}" srcOrd="2" destOrd="0" presId="urn:microsoft.com/office/officeart/2018/2/layout/IconLabelList"/>
    <dgm:cxn modelId="{E31674B5-47E7-4EA2-817F-590F68987382}" type="presParOf" srcId="{414C9BFF-A140-40B6-A12D-4B686C89A196}" destId="{F20F27D4-3F45-44FB-AF08-8657E74D8B20}" srcOrd="0" destOrd="0" presId="urn:microsoft.com/office/officeart/2018/2/layout/IconLabelList"/>
    <dgm:cxn modelId="{2447209B-0468-4D51-B219-AF5F14684C40}" type="presParOf" srcId="{414C9BFF-A140-40B6-A12D-4B686C89A196}" destId="{15D60C4F-F6EC-464C-9D86-BF61D748D42A}" srcOrd="1" destOrd="0" presId="urn:microsoft.com/office/officeart/2018/2/layout/IconLabelList"/>
    <dgm:cxn modelId="{F65FF1C0-35A9-49DD-84D4-09714B1CB542}" type="presParOf" srcId="{414C9BFF-A140-40B6-A12D-4B686C89A196}" destId="{5CB18EFB-0476-41F5-902E-3341172A53D9}" srcOrd="2" destOrd="0" presId="urn:microsoft.com/office/officeart/2018/2/layout/IconLabelList"/>
    <dgm:cxn modelId="{5E4B74F0-C493-4EE3-AD79-7B52D44E100B}" type="presParOf" srcId="{9FAF99DF-34F1-4552-9BE4-955C334A6DCB}" destId="{2ECE17A1-162D-461C-A23F-8BEA83281E33}" srcOrd="3" destOrd="0" presId="urn:microsoft.com/office/officeart/2018/2/layout/IconLabelList"/>
    <dgm:cxn modelId="{296FD69B-E10D-45E0-8292-19CA81ADA952}" type="presParOf" srcId="{9FAF99DF-34F1-4552-9BE4-955C334A6DCB}" destId="{844D6460-4152-435B-87FE-59F4F29D8D61}" srcOrd="4" destOrd="0" presId="urn:microsoft.com/office/officeart/2018/2/layout/IconLabelList"/>
    <dgm:cxn modelId="{8E00B9F8-88E3-4787-83B5-29C149B0A40C}" type="presParOf" srcId="{844D6460-4152-435B-87FE-59F4F29D8D61}" destId="{AB221AAC-10B9-4FC4-B2BE-B534305ED3AE}" srcOrd="0" destOrd="0" presId="urn:microsoft.com/office/officeart/2018/2/layout/IconLabelList"/>
    <dgm:cxn modelId="{46D44854-35AC-4A92-8ED4-B1F8518415AD}" type="presParOf" srcId="{844D6460-4152-435B-87FE-59F4F29D8D61}" destId="{187C8313-8B0D-4C81-927F-079A7ABDF919}" srcOrd="1" destOrd="0" presId="urn:microsoft.com/office/officeart/2018/2/layout/IconLabelList"/>
    <dgm:cxn modelId="{BA779BD6-F9A4-4080-B763-721D33366404}" type="presParOf" srcId="{844D6460-4152-435B-87FE-59F4F29D8D61}" destId="{5533F915-84BF-4AA1-ADEA-C4DD50E830E6}" srcOrd="2" destOrd="0" presId="urn:microsoft.com/office/officeart/2018/2/layout/IconLabelList"/>
    <dgm:cxn modelId="{5E168682-47D9-4A84-B5D3-D57F7A6A5FCD}" type="presParOf" srcId="{9FAF99DF-34F1-4552-9BE4-955C334A6DCB}" destId="{B1D49E4C-2CED-4E29-9D07-571AC688BAA0}" srcOrd="5" destOrd="0" presId="urn:microsoft.com/office/officeart/2018/2/layout/IconLabelList"/>
    <dgm:cxn modelId="{E41D554F-BA7F-4065-BB7F-5B384F4091EE}" type="presParOf" srcId="{9FAF99DF-34F1-4552-9BE4-955C334A6DCB}" destId="{68D68F56-B19F-476F-8689-0D4D3FEFB591}" srcOrd="6" destOrd="0" presId="urn:microsoft.com/office/officeart/2018/2/layout/IconLabelList"/>
    <dgm:cxn modelId="{77E5643C-5946-42DC-B4A6-5090F5420F98}" type="presParOf" srcId="{68D68F56-B19F-476F-8689-0D4D3FEFB591}" destId="{807E872F-F12C-4FCE-935B-6C1158CA3004}" srcOrd="0" destOrd="0" presId="urn:microsoft.com/office/officeart/2018/2/layout/IconLabelList"/>
    <dgm:cxn modelId="{48A8D463-32A0-4722-8775-3B144B1C5B3E}" type="presParOf" srcId="{68D68F56-B19F-476F-8689-0D4D3FEFB591}" destId="{9EC7F160-640A-47CA-A390-D973A36625F2}" srcOrd="1" destOrd="0" presId="urn:microsoft.com/office/officeart/2018/2/layout/IconLabelList"/>
    <dgm:cxn modelId="{056DC1C8-B30F-4123-8393-934412210BC3}" type="presParOf" srcId="{68D68F56-B19F-476F-8689-0D4D3FEFB591}" destId="{0657053A-7632-499F-BC6B-BC47E6A1A301}" srcOrd="2" destOrd="0" presId="urn:microsoft.com/office/officeart/2018/2/layout/IconLabelList"/>
    <dgm:cxn modelId="{5BA677AF-A984-4E81-9961-E3211D60483A}" type="presParOf" srcId="{9FAF99DF-34F1-4552-9BE4-955C334A6DCB}" destId="{135A450A-5E68-4D04-B9DA-DE6CBADC1F88}" srcOrd="7" destOrd="0" presId="urn:microsoft.com/office/officeart/2018/2/layout/IconLabelList"/>
    <dgm:cxn modelId="{F10A3962-AB0B-4482-9AE6-69B666E9F36F}" type="presParOf" srcId="{9FAF99DF-34F1-4552-9BE4-955C334A6DCB}" destId="{02602EC3-7B28-4972-BF31-D793C3784923}" srcOrd="8" destOrd="0" presId="urn:microsoft.com/office/officeart/2018/2/layout/IconLabelList"/>
    <dgm:cxn modelId="{7743F297-4B71-4EB9-9D34-D7CE3B1C4B3E}" type="presParOf" srcId="{02602EC3-7B28-4972-BF31-D793C3784923}" destId="{E1927AA6-CC1A-4E5B-B548-7B95E793BC41}" srcOrd="0" destOrd="0" presId="urn:microsoft.com/office/officeart/2018/2/layout/IconLabelList"/>
    <dgm:cxn modelId="{A3FBAEE2-ED46-4653-AC8E-701B35F9F794}" type="presParOf" srcId="{02602EC3-7B28-4972-BF31-D793C3784923}" destId="{1CE5D192-E24C-4466-B560-46FC58EACA37}" srcOrd="1" destOrd="0" presId="urn:microsoft.com/office/officeart/2018/2/layout/IconLabelList"/>
    <dgm:cxn modelId="{8E6EAA0E-A307-47BE-BACF-12FF47FD46C4}" type="presParOf" srcId="{02602EC3-7B28-4972-BF31-D793C3784923}" destId="{4FDE660D-5A7F-4412-9FB0-85877C098AF9}"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2B7257-A06B-4C09-86CC-29AB771BD46C}"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C4F677EB-ACFC-48D2-95F3-8ADAEC4AFEA5}">
      <dgm:prSet/>
      <dgm:spPr/>
      <dgm:t>
        <a:bodyPr/>
        <a:lstStyle/>
        <a:p>
          <a:r>
            <a:rPr lang="en-GB"/>
            <a:t>Positivity </a:t>
          </a:r>
          <a:endParaRPr lang="en-US"/>
        </a:p>
      </dgm:t>
    </dgm:pt>
    <dgm:pt modelId="{5FAE6EC1-E2B2-476C-A4FC-1E2DF7BC9A3F}" type="parTrans" cxnId="{341CBA34-EF19-4447-863D-1BF002F99399}">
      <dgm:prSet/>
      <dgm:spPr/>
      <dgm:t>
        <a:bodyPr/>
        <a:lstStyle/>
        <a:p>
          <a:endParaRPr lang="en-US"/>
        </a:p>
      </dgm:t>
    </dgm:pt>
    <dgm:pt modelId="{6C8595FD-5BB5-44C2-800E-3789701CB349}" type="sibTrans" cxnId="{341CBA34-EF19-4447-863D-1BF002F99399}">
      <dgm:prSet/>
      <dgm:spPr/>
      <dgm:t>
        <a:bodyPr/>
        <a:lstStyle/>
        <a:p>
          <a:endParaRPr lang="en-US"/>
        </a:p>
      </dgm:t>
    </dgm:pt>
    <dgm:pt modelId="{114E499C-64AD-4B7B-BB5A-BB6711F17559}">
      <dgm:prSet/>
      <dgm:spPr/>
      <dgm:t>
        <a:bodyPr/>
        <a:lstStyle/>
        <a:p>
          <a:r>
            <a:rPr lang="en-GB"/>
            <a:t>Professionalism </a:t>
          </a:r>
          <a:endParaRPr lang="en-US"/>
        </a:p>
      </dgm:t>
    </dgm:pt>
    <dgm:pt modelId="{77C12C07-8702-4FEE-A407-17A3AA919CFF}" type="parTrans" cxnId="{A5D0EAFD-4508-4669-8614-658305D1C9DF}">
      <dgm:prSet/>
      <dgm:spPr/>
      <dgm:t>
        <a:bodyPr/>
        <a:lstStyle/>
        <a:p>
          <a:endParaRPr lang="en-US"/>
        </a:p>
      </dgm:t>
    </dgm:pt>
    <dgm:pt modelId="{38F6B720-B287-419E-B00D-21E7EF7DFAEF}" type="sibTrans" cxnId="{A5D0EAFD-4508-4669-8614-658305D1C9DF}">
      <dgm:prSet/>
      <dgm:spPr/>
      <dgm:t>
        <a:bodyPr/>
        <a:lstStyle/>
        <a:p>
          <a:endParaRPr lang="en-US"/>
        </a:p>
      </dgm:t>
    </dgm:pt>
    <dgm:pt modelId="{379F713C-E91F-42A8-BBAE-FF0F42DE1B7A}">
      <dgm:prSet/>
      <dgm:spPr/>
      <dgm:t>
        <a:bodyPr/>
        <a:lstStyle/>
        <a:p>
          <a:r>
            <a:rPr lang="en-GB"/>
            <a:t>Reliability </a:t>
          </a:r>
          <a:endParaRPr lang="en-US"/>
        </a:p>
      </dgm:t>
    </dgm:pt>
    <dgm:pt modelId="{F35C4C79-6969-410F-B9AD-C036635BEE89}" type="parTrans" cxnId="{6BE4D0A1-D35B-4A01-8489-3DC3D3F4668F}">
      <dgm:prSet/>
      <dgm:spPr/>
      <dgm:t>
        <a:bodyPr/>
        <a:lstStyle/>
        <a:p>
          <a:endParaRPr lang="en-US"/>
        </a:p>
      </dgm:t>
    </dgm:pt>
    <dgm:pt modelId="{D75F1565-46CF-4E72-9F41-5B5CC888203D}" type="sibTrans" cxnId="{6BE4D0A1-D35B-4A01-8489-3DC3D3F4668F}">
      <dgm:prSet/>
      <dgm:spPr/>
      <dgm:t>
        <a:bodyPr/>
        <a:lstStyle/>
        <a:p>
          <a:endParaRPr lang="en-US"/>
        </a:p>
      </dgm:t>
    </dgm:pt>
    <dgm:pt modelId="{308CE73B-499F-482B-9D1C-16FDA114525E}">
      <dgm:prSet/>
      <dgm:spPr/>
      <dgm:t>
        <a:bodyPr/>
        <a:lstStyle/>
        <a:p>
          <a:r>
            <a:rPr lang="en-GB"/>
            <a:t>Trusting </a:t>
          </a:r>
          <a:endParaRPr lang="en-US"/>
        </a:p>
      </dgm:t>
    </dgm:pt>
    <dgm:pt modelId="{16FA4C90-5390-4DEF-9B26-51FD9ECF9E10}" type="parTrans" cxnId="{B4EC1880-15BE-4340-845B-8E2F243032C2}">
      <dgm:prSet/>
      <dgm:spPr/>
      <dgm:t>
        <a:bodyPr/>
        <a:lstStyle/>
        <a:p>
          <a:endParaRPr lang="en-US"/>
        </a:p>
      </dgm:t>
    </dgm:pt>
    <dgm:pt modelId="{D96DB74B-9AE6-4D29-BAB6-CE15FC513B11}" type="sibTrans" cxnId="{B4EC1880-15BE-4340-845B-8E2F243032C2}">
      <dgm:prSet/>
      <dgm:spPr/>
      <dgm:t>
        <a:bodyPr/>
        <a:lstStyle/>
        <a:p>
          <a:endParaRPr lang="en-US"/>
        </a:p>
      </dgm:t>
    </dgm:pt>
    <dgm:pt modelId="{A55D7189-60BE-4AFC-B65B-4D5DA5CC9B1B}" type="pres">
      <dgm:prSet presAssocID="{A32B7257-A06B-4C09-86CC-29AB771BD46C}" presName="linear" presStyleCnt="0">
        <dgm:presLayoutVars>
          <dgm:animLvl val="lvl"/>
          <dgm:resizeHandles val="exact"/>
        </dgm:presLayoutVars>
      </dgm:prSet>
      <dgm:spPr/>
    </dgm:pt>
    <dgm:pt modelId="{2F2C1B31-F780-43FA-A02D-F5FD4D9468C3}" type="pres">
      <dgm:prSet presAssocID="{C4F677EB-ACFC-48D2-95F3-8ADAEC4AFEA5}" presName="parentText" presStyleLbl="node1" presStyleIdx="0" presStyleCnt="4">
        <dgm:presLayoutVars>
          <dgm:chMax val="0"/>
          <dgm:bulletEnabled val="1"/>
        </dgm:presLayoutVars>
      </dgm:prSet>
      <dgm:spPr/>
    </dgm:pt>
    <dgm:pt modelId="{A3C02F20-EAD6-4F3A-8BF6-06CBB1D3FFCF}" type="pres">
      <dgm:prSet presAssocID="{6C8595FD-5BB5-44C2-800E-3789701CB349}" presName="spacer" presStyleCnt="0"/>
      <dgm:spPr/>
    </dgm:pt>
    <dgm:pt modelId="{D5E6C4B1-4067-46EB-870F-8A047ADAFFA6}" type="pres">
      <dgm:prSet presAssocID="{114E499C-64AD-4B7B-BB5A-BB6711F17559}" presName="parentText" presStyleLbl="node1" presStyleIdx="1" presStyleCnt="4">
        <dgm:presLayoutVars>
          <dgm:chMax val="0"/>
          <dgm:bulletEnabled val="1"/>
        </dgm:presLayoutVars>
      </dgm:prSet>
      <dgm:spPr/>
    </dgm:pt>
    <dgm:pt modelId="{FECB6C64-FC81-4AC5-9D87-4600A6810B75}" type="pres">
      <dgm:prSet presAssocID="{38F6B720-B287-419E-B00D-21E7EF7DFAEF}" presName="spacer" presStyleCnt="0"/>
      <dgm:spPr/>
    </dgm:pt>
    <dgm:pt modelId="{F69E2915-833C-435F-9C63-99A818670B29}" type="pres">
      <dgm:prSet presAssocID="{379F713C-E91F-42A8-BBAE-FF0F42DE1B7A}" presName="parentText" presStyleLbl="node1" presStyleIdx="2" presStyleCnt="4">
        <dgm:presLayoutVars>
          <dgm:chMax val="0"/>
          <dgm:bulletEnabled val="1"/>
        </dgm:presLayoutVars>
      </dgm:prSet>
      <dgm:spPr/>
    </dgm:pt>
    <dgm:pt modelId="{58423E18-3F14-4FE9-B417-0A2D34C2C253}" type="pres">
      <dgm:prSet presAssocID="{D75F1565-46CF-4E72-9F41-5B5CC888203D}" presName="spacer" presStyleCnt="0"/>
      <dgm:spPr/>
    </dgm:pt>
    <dgm:pt modelId="{3F8FFDE1-2ABD-45D9-B1EA-2B9F4F289914}" type="pres">
      <dgm:prSet presAssocID="{308CE73B-499F-482B-9D1C-16FDA114525E}" presName="parentText" presStyleLbl="node1" presStyleIdx="3" presStyleCnt="4">
        <dgm:presLayoutVars>
          <dgm:chMax val="0"/>
          <dgm:bulletEnabled val="1"/>
        </dgm:presLayoutVars>
      </dgm:prSet>
      <dgm:spPr/>
    </dgm:pt>
  </dgm:ptLst>
  <dgm:cxnLst>
    <dgm:cxn modelId="{E9F66B0B-5DED-46B0-BA26-554C3110A841}" type="presOf" srcId="{A32B7257-A06B-4C09-86CC-29AB771BD46C}" destId="{A55D7189-60BE-4AFC-B65B-4D5DA5CC9B1B}" srcOrd="0" destOrd="0" presId="urn:microsoft.com/office/officeart/2005/8/layout/vList2"/>
    <dgm:cxn modelId="{341CBA34-EF19-4447-863D-1BF002F99399}" srcId="{A32B7257-A06B-4C09-86CC-29AB771BD46C}" destId="{C4F677EB-ACFC-48D2-95F3-8ADAEC4AFEA5}" srcOrd="0" destOrd="0" parTransId="{5FAE6EC1-E2B2-476C-A4FC-1E2DF7BC9A3F}" sibTransId="{6C8595FD-5BB5-44C2-800E-3789701CB349}"/>
    <dgm:cxn modelId="{5A2B746A-CBE8-420A-AC80-BBC96BB5E18E}" type="presOf" srcId="{308CE73B-499F-482B-9D1C-16FDA114525E}" destId="{3F8FFDE1-2ABD-45D9-B1EA-2B9F4F289914}" srcOrd="0" destOrd="0" presId="urn:microsoft.com/office/officeart/2005/8/layout/vList2"/>
    <dgm:cxn modelId="{8B76FE4D-AEC1-422F-84E9-A83E6198C3F6}" type="presOf" srcId="{379F713C-E91F-42A8-BBAE-FF0F42DE1B7A}" destId="{F69E2915-833C-435F-9C63-99A818670B29}" srcOrd="0" destOrd="0" presId="urn:microsoft.com/office/officeart/2005/8/layout/vList2"/>
    <dgm:cxn modelId="{B4EC1880-15BE-4340-845B-8E2F243032C2}" srcId="{A32B7257-A06B-4C09-86CC-29AB771BD46C}" destId="{308CE73B-499F-482B-9D1C-16FDA114525E}" srcOrd="3" destOrd="0" parTransId="{16FA4C90-5390-4DEF-9B26-51FD9ECF9E10}" sibTransId="{D96DB74B-9AE6-4D29-BAB6-CE15FC513B11}"/>
    <dgm:cxn modelId="{6BE4D0A1-D35B-4A01-8489-3DC3D3F4668F}" srcId="{A32B7257-A06B-4C09-86CC-29AB771BD46C}" destId="{379F713C-E91F-42A8-BBAE-FF0F42DE1B7A}" srcOrd="2" destOrd="0" parTransId="{F35C4C79-6969-410F-B9AD-C036635BEE89}" sibTransId="{D75F1565-46CF-4E72-9F41-5B5CC888203D}"/>
    <dgm:cxn modelId="{B23C70BE-79D5-4F5A-A633-9EDFB4C9E41A}" type="presOf" srcId="{C4F677EB-ACFC-48D2-95F3-8ADAEC4AFEA5}" destId="{2F2C1B31-F780-43FA-A02D-F5FD4D9468C3}" srcOrd="0" destOrd="0" presId="urn:microsoft.com/office/officeart/2005/8/layout/vList2"/>
    <dgm:cxn modelId="{8266D5E6-21ED-4B9F-98A7-4A78737C3894}" type="presOf" srcId="{114E499C-64AD-4B7B-BB5A-BB6711F17559}" destId="{D5E6C4B1-4067-46EB-870F-8A047ADAFFA6}" srcOrd="0" destOrd="0" presId="urn:microsoft.com/office/officeart/2005/8/layout/vList2"/>
    <dgm:cxn modelId="{A5D0EAFD-4508-4669-8614-658305D1C9DF}" srcId="{A32B7257-A06B-4C09-86CC-29AB771BD46C}" destId="{114E499C-64AD-4B7B-BB5A-BB6711F17559}" srcOrd="1" destOrd="0" parTransId="{77C12C07-8702-4FEE-A407-17A3AA919CFF}" sibTransId="{38F6B720-B287-419E-B00D-21E7EF7DFAEF}"/>
    <dgm:cxn modelId="{D0F3C9D6-5A44-4416-98D7-BF5E44C96307}" type="presParOf" srcId="{A55D7189-60BE-4AFC-B65B-4D5DA5CC9B1B}" destId="{2F2C1B31-F780-43FA-A02D-F5FD4D9468C3}" srcOrd="0" destOrd="0" presId="urn:microsoft.com/office/officeart/2005/8/layout/vList2"/>
    <dgm:cxn modelId="{E42BA840-D01B-41DF-9BBA-371EAF7F4567}" type="presParOf" srcId="{A55D7189-60BE-4AFC-B65B-4D5DA5CC9B1B}" destId="{A3C02F20-EAD6-4F3A-8BF6-06CBB1D3FFCF}" srcOrd="1" destOrd="0" presId="urn:microsoft.com/office/officeart/2005/8/layout/vList2"/>
    <dgm:cxn modelId="{B0052173-18DC-42EF-969B-1DC0E11DAC4B}" type="presParOf" srcId="{A55D7189-60BE-4AFC-B65B-4D5DA5CC9B1B}" destId="{D5E6C4B1-4067-46EB-870F-8A047ADAFFA6}" srcOrd="2" destOrd="0" presId="urn:microsoft.com/office/officeart/2005/8/layout/vList2"/>
    <dgm:cxn modelId="{4D06A7F5-C157-4439-B4A7-883F5A6146ED}" type="presParOf" srcId="{A55D7189-60BE-4AFC-B65B-4D5DA5CC9B1B}" destId="{FECB6C64-FC81-4AC5-9D87-4600A6810B75}" srcOrd="3" destOrd="0" presId="urn:microsoft.com/office/officeart/2005/8/layout/vList2"/>
    <dgm:cxn modelId="{5243AFBA-45D7-48D6-BA47-3D5847420507}" type="presParOf" srcId="{A55D7189-60BE-4AFC-B65B-4D5DA5CC9B1B}" destId="{F69E2915-833C-435F-9C63-99A818670B29}" srcOrd="4" destOrd="0" presId="urn:microsoft.com/office/officeart/2005/8/layout/vList2"/>
    <dgm:cxn modelId="{5A918565-17AE-4C93-8AE1-A9012AF0220F}" type="presParOf" srcId="{A55D7189-60BE-4AFC-B65B-4D5DA5CC9B1B}" destId="{58423E18-3F14-4FE9-B417-0A2D34C2C253}" srcOrd="5" destOrd="0" presId="urn:microsoft.com/office/officeart/2005/8/layout/vList2"/>
    <dgm:cxn modelId="{3D037A7B-64EC-4376-8D71-94376314340C}" type="presParOf" srcId="{A55D7189-60BE-4AFC-B65B-4D5DA5CC9B1B}" destId="{3F8FFDE1-2ABD-45D9-B1EA-2B9F4F289914}"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0E454A1-55F0-4DA7-B5B6-26BCE7FA329E}"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46920ECF-CDAD-460F-A083-C9CC3A8AE529}">
      <dgm:prSet/>
      <dgm:spPr/>
      <dgm:t>
        <a:bodyPr/>
        <a:lstStyle/>
        <a:p>
          <a:r>
            <a:rPr lang="en-GB"/>
            <a:t>Gender</a:t>
          </a:r>
          <a:endParaRPr lang="en-US"/>
        </a:p>
      </dgm:t>
    </dgm:pt>
    <dgm:pt modelId="{0CEB93E9-0917-46F0-ABF6-896609DA934A}" type="parTrans" cxnId="{AF500F66-FA18-483A-9BA3-04C8B115CA2B}">
      <dgm:prSet/>
      <dgm:spPr/>
      <dgm:t>
        <a:bodyPr/>
        <a:lstStyle/>
        <a:p>
          <a:endParaRPr lang="en-US"/>
        </a:p>
      </dgm:t>
    </dgm:pt>
    <dgm:pt modelId="{51CE188C-9BC3-4093-820E-EC38979877DC}" type="sibTrans" cxnId="{AF500F66-FA18-483A-9BA3-04C8B115CA2B}">
      <dgm:prSet/>
      <dgm:spPr/>
      <dgm:t>
        <a:bodyPr/>
        <a:lstStyle/>
        <a:p>
          <a:endParaRPr lang="en-US"/>
        </a:p>
      </dgm:t>
    </dgm:pt>
    <dgm:pt modelId="{58C35F8F-C0C7-4D6C-B698-4B86B08F7220}">
      <dgm:prSet/>
      <dgm:spPr/>
      <dgm:t>
        <a:bodyPr/>
        <a:lstStyle/>
        <a:p>
          <a:r>
            <a:rPr lang="en-GB"/>
            <a:t>Race </a:t>
          </a:r>
          <a:endParaRPr lang="en-US"/>
        </a:p>
      </dgm:t>
    </dgm:pt>
    <dgm:pt modelId="{5743484A-C0EC-482F-ADA6-DEC287F48BB5}" type="parTrans" cxnId="{FF0EF0A5-C7AF-4191-A6F1-017BAF612688}">
      <dgm:prSet/>
      <dgm:spPr/>
      <dgm:t>
        <a:bodyPr/>
        <a:lstStyle/>
        <a:p>
          <a:endParaRPr lang="en-US"/>
        </a:p>
      </dgm:t>
    </dgm:pt>
    <dgm:pt modelId="{6EF80FA7-24CF-47C2-86B8-CF05C68B31CB}" type="sibTrans" cxnId="{FF0EF0A5-C7AF-4191-A6F1-017BAF612688}">
      <dgm:prSet/>
      <dgm:spPr/>
      <dgm:t>
        <a:bodyPr/>
        <a:lstStyle/>
        <a:p>
          <a:endParaRPr lang="en-US"/>
        </a:p>
      </dgm:t>
    </dgm:pt>
    <dgm:pt modelId="{08B5501D-2A4D-45F3-83A7-B9E7BA8E1480}">
      <dgm:prSet/>
      <dgm:spPr/>
      <dgm:t>
        <a:bodyPr/>
        <a:lstStyle/>
        <a:p>
          <a:r>
            <a:rPr lang="en-GB"/>
            <a:t>Sexual orientation </a:t>
          </a:r>
          <a:endParaRPr lang="en-US"/>
        </a:p>
      </dgm:t>
    </dgm:pt>
    <dgm:pt modelId="{6D300BC5-E1EB-4EF5-B52B-F4D098F680A2}" type="parTrans" cxnId="{8A969CFF-2D48-4CCA-97DD-0B4D2BB72548}">
      <dgm:prSet/>
      <dgm:spPr/>
      <dgm:t>
        <a:bodyPr/>
        <a:lstStyle/>
        <a:p>
          <a:endParaRPr lang="en-US"/>
        </a:p>
      </dgm:t>
    </dgm:pt>
    <dgm:pt modelId="{B8D566BD-A40F-4DED-BE39-041C0C72E80B}" type="sibTrans" cxnId="{8A969CFF-2D48-4CCA-97DD-0B4D2BB72548}">
      <dgm:prSet/>
      <dgm:spPr/>
      <dgm:t>
        <a:bodyPr/>
        <a:lstStyle/>
        <a:p>
          <a:endParaRPr lang="en-US"/>
        </a:p>
      </dgm:t>
    </dgm:pt>
    <dgm:pt modelId="{5DF602F3-5E3B-4991-834D-289A510503CE}">
      <dgm:prSet/>
      <dgm:spPr/>
      <dgm:t>
        <a:bodyPr/>
        <a:lstStyle/>
        <a:p>
          <a:r>
            <a:rPr lang="en-GB"/>
            <a:t>Faith </a:t>
          </a:r>
          <a:endParaRPr lang="en-US"/>
        </a:p>
      </dgm:t>
    </dgm:pt>
    <dgm:pt modelId="{416BA2C1-12C6-40DF-9BBA-7E31690B7486}" type="parTrans" cxnId="{25E6D549-914A-40B0-B8E1-A5534919F79E}">
      <dgm:prSet/>
      <dgm:spPr/>
      <dgm:t>
        <a:bodyPr/>
        <a:lstStyle/>
        <a:p>
          <a:endParaRPr lang="en-US"/>
        </a:p>
      </dgm:t>
    </dgm:pt>
    <dgm:pt modelId="{C116BD38-E7F3-4A48-8C14-5223CFC41E0B}" type="sibTrans" cxnId="{25E6D549-914A-40B0-B8E1-A5534919F79E}">
      <dgm:prSet/>
      <dgm:spPr/>
      <dgm:t>
        <a:bodyPr/>
        <a:lstStyle/>
        <a:p>
          <a:endParaRPr lang="en-US"/>
        </a:p>
      </dgm:t>
    </dgm:pt>
    <dgm:pt modelId="{FC0E7921-4FF4-49EC-BFE4-FBAAD00C80D8}">
      <dgm:prSet/>
      <dgm:spPr/>
      <dgm:t>
        <a:bodyPr/>
        <a:lstStyle/>
        <a:p>
          <a:r>
            <a:rPr lang="en-GB"/>
            <a:t>Age </a:t>
          </a:r>
          <a:endParaRPr lang="en-US"/>
        </a:p>
      </dgm:t>
    </dgm:pt>
    <dgm:pt modelId="{4EA6E74A-5728-4CCD-B541-7FF839315E36}" type="parTrans" cxnId="{F75D43BA-7682-4885-BD6D-B323535F3346}">
      <dgm:prSet/>
      <dgm:spPr/>
      <dgm:t>
        <a:bodyPr/>
        <a:lstStyle/>
        <a:p>
          <a:endParaRPr lang="en-US"/>
        </a:p>
      </dgm:t>
    </dgm:pt>
    <dgm:pt modelId="{9E6FEE43-E0DC-44ED-9DA9-FD70D42D2B88}" type="sibTrans" cxnId="{F75D43BA-7682-4885-BD6D-B323535F3346}">
      <dgm:prSet/>
      <dgm:spPr/>
      <dgm:t>
        <a:bodyPr/>
        <a:lstStyle/>
        <a:p>
          <a:endParaRPr lang="en-US"/>
        </a:p>
      </dgm:t>
    </dgm:pt>
    <dgm:pt modelId="{1A4AD5D2-494A-4D06-8369-9825D803AEEE}">
      <dgm:prSet/>
      <dgm:spPr/>
      <dgm:t>
        <a:bodyPr/>
        <a:lstStyle/>
        <a:p>
          <a:r>
            <a:rPr lang="en-GB"/>
            <a:t>Body type</a:t>
          </a:r>
          <a:endParaRPr lang="en-US"/>
        </a:p>
      </dgm:t>
    </dgm:pt>
    <dgm:pt modelId="{C8EB876A-3E60-4395-A77F-1839955BF9C3}" type="parTrans" cxnId="{898FE38D-1088-4D0C-9ACA-894CF3E6A8DA}">
      <dgm:prSet/>
      <dgm:spPr/>
      <dgm:t>
        <a:bodyPr/>
        <a:lstStyle/>
        <a:p>
          <a:endParaRPr lang="en-US"/>
        </a:p>
      </dgm:t>
    </dgm:pt>
    <dgm:pt modelId="{2C7E5652-B208-4C82-8558-33E9DD46262C}" type="sibTrans" cxnId="{898FE38D-1088-4D0C-9ACA-894CF3E6A8DA}">
      <dgm:prSet/>
      <dgm:spPr/>
      <dgm:t>
        <a:bodyPr/>
        <a:lstStyle/>
        <a:p>
          <a:endParaRPr lang="en-US"/>
        </a:p>
      </dgm:t>
    </dgm:pt>
    <dgm:pt modelId="{69AD29B3-3707-418C-8802-74FCCBEB29EC}">
      <dgm:prSet/>
      <dgm:spPr/>
      <dgm:t>
        <a:bodyPr/>
        <a:lstStyle/>
        <a:p>
          <a:r>
            <a:rPr lang="en-GB"/>
            <a:t>Disorders </a:t>
          </a:r>
          <a:endParaRPr lang="en-US"/>
        </a:p>
      </dgm:t>
    </dgm:pt>
    <dgm:pt modelId="{A5F0717B-FCBE-4D55-9C65-7678AC33C57E}" type="parTrans" cxnId="{A6DD576A-5532-42A4-95C4-9628E4E1CC61}">
      <dgm:prSet/>
      <dgm:spPr/>
      <dgm:t>
        <a:bodyPr/>
        <a:lstStyle/>
        <a:p>
          <a:endParaRPr lang="en-US"/>
        </a:p>
      </dgm:t>
    </dgm:pt>
    <dgm:pt modelId="{403476BE-B466-4165-B25F-BCDA7751F650}" type="sibTrans" cxnId="{A6DD576A-5532-42A4-95C4-9628E4E1CC61}">
      <dgm:prSet/>
      <dgm:spPr/>
      <dgm:t>
        <a:bodyPr/>
        <a:lstStyle/>
        <a:p>
          <a:endParaRPr lang="en-US"/>
        </a:p>
      </dgm:t>
    </dgm:pt>
    <dgm:pt modelId="{2E340B6C-280B-4734-964C-2A0AB06E6462}">
      <dgm:prSet/>
      <dgm:spPr/>
      <dgm:t>
        <a:bodyPr/>
        <a:lstStyle/>
        <a:p>
          <a:r>
            <a:rPr lang="en-GB"/>
            <a:t>Disabilities </a:t>
          </a:r>
          <a:endParaRPr lang="en-US"/>
        </a:p>
      </dgm:t>
    </dgm:pt>
    <dgm:pt modelId="{73E2E607-3413-4D69-B27A-5C11A23CB0AF}" type="parTrans" cxnId="{8FDC7BBB-8407-41D9-9AAC-8E90EA15B270}">
      <dgm:prSet/>
      <dgm:spPr/>
      <dgm:t>
        <a:bodyPr/>
        <a:lstStyle/>
        <a:p>
          <a:endParaRPr lang="en-US"/>
        </a:p>
      </dgm:t>
    </dgm:pt>
    <dgm:pt modelId="{B4799E2E-EAE0-46C9-814A-447F63034CD2}" type="sibTrans" cxnId="{8FDC7BBB-8407-41D9-9AAC-8E90EA15B270}">
      <dgm:prSet/>
      <dgm:spPr/>
      <dgm:t>
        <a:bodyPr/>
        <a:lstStyle/>
        <a:p>
          <a:endParaRPr lang="en-US"/>
        </a:p>
      </dgm:t>
    </dgm:pt>
    <dgm:pt modelId="{423DF655-8647-4AE2-8923-54B43FB0CB5D}" type="pres">
      <dgm:prSet presAssocID="{60E454A1-55F0-4DA7-B5B6-26BCE7FA329E}" presName="diagram" presStyleCnt="0">
        <dgm:presLayoutVars>
          <dgm:dir/>
          <dgm:resizeHandles val="exact"/>
        </dgm:presLayoutVars>
      </dgm:prSet>
      <dgm:spPr/>
    </dgm:pt>
    <dgm:pt modelId="{F0CF0207-27D6-47D2-8F63-EE0EC0DE7EE1}" type="pres">
      <dgm:prSet presAssocID="{46920ECF-CDAD-460F-A083-C9CC3A8AE529}" presName="node" presStyleLbl="node1" presStyleIdx="0" presStyleCnt="8">
        <dgm:presLayoutVars>
          <dgm:bulletEnabled val="1"/>
        </dgm:presLayoutVars>
      </dgm:prSet>
      <dgm:spPr/>
    </dgm:pt>
    <dgm:pt modelId="{B8170B02-DD06-42BC-BF73-9B9E9363D3AD}" type="pres">
      <dgm:prSet presAssocID="{51CE188C-9BC3-4093-820E-EC38979877DC}" presName="sibTrans" presStyleCnt="0"/>
      <dgm:spPr/>
    </dgm:pt>
    <dgm:pt modelId="{111ACB92-8A6E-4AA9-993A-FF8B877BCF43}" type="pres">
      <dgm:prSet presAssocID="{58C35F8F-C0C7-4D6C-B698-4B86B08F7220}" presName="node" presStyleLbl="node1" presStyleIdx="1" presStyleCnt="8">
        <dgm:presLayoutVars>
          <dgm:bulletEnabled val="1"/>
        </dgm:presLayoutVars>
      </dgm:prSet>
      <dgm:spPr/>
    </dgm:pt>
    <dgm:pt modelId="{5D187742-1134-4504-8635-3D0638B35570}" type="pres">
      <dgm:prSet presAssocID="{6EF80FA7-24CF-47C2-86B8-CF05C68B31CB}" presName="sibTrans" presStyleCnt="0"/>
      <dgm:spPr/>
    </dgm:pt>
    <dgm:pt modelId="{AC4EF57C-8A28-4CBA-89D0-2608A2FAAFF4}" type="pres">
      <dgm:prSet presAssocID="{08B5501D-2A4D-45F3-83A7-B9E7BA8E1480}" presName="node" presStyleLbl="node1" presStyleIdx="2" presStyleCnt="8">
        <dgm:presLayoutVars>
          <dgm:bulletEnabled val="1"/>
        </dgm:presLayoutVars>
      </dgm:prSet>
      <dgm:spPr/>
    </dgm:pt>
    <dgm:pt modelId="{ECAF7CEB-5EDD-4F76-B886-AFD0D8EB5E84}" type="pres">
      <dgm:prSet presAssocID="{B8D566BD-A40F-4DED-BE39-041C0C72E80B}" presName="sibTrans" presStyleCnt="0"/>
      <dgm:spPr/>
    </dgm:pt>
    <dgm:pt modelId="{1A747753-502A-42E8-B2C7-997031AD5A2E}" type="pres">
      <dgm:prSet presAssocID="{5DF602F3-5E3B-4991-834D-289A510503CE}" presName="node" presStyleLbl="node1" presStyleIdx="3" presStyleCnt="8">
        <dgm:presLayoutVars>
          <dgm:bulletEnabled val="1"/>
        </dgm:presLayoutVars>
      </dgm:prSet>
      <dgm:spPr/>
    </dgm:pt>
    <dgm:pt modelId="{EEABDFB5-86E3-45FA-8835-90910201AC59}" type="pres">
      <dgm:prSet presAssocID="{C116BD38-E7F3-4A48-8C14-5223CFC41E0B}" presName="sibTrans" presStyleCnt="0"/>
      <dgm:spPr/>
    </dgm:pt>
    <dgm:pt modelId="{F0DEEC93-FB80-4F00-B699-02998E1742EF}" type="pres">
      <dgm:prSet presAssocID="{FC0E7921-4FF4-49EC-BFE4-FBAAD00C80D8}" presName="node" presStyleLbl="node1" presStyleIdx="4" presStyleCnt="8">
        <dgm:presLayoutVars>
          <dgm:bulletEnabled val="1"/>
        </dgm:presLayoutVars>
      </dgm:prSet>
      <dgm:spPr/>
    </dgm:pt>
    <dgm:pt modelId="{64171658-09E8-49BC-BDD1-730A4DB35528}" type="pres">
      <dgm:prSet presAssocID="{9E6FEE43-E0DC-44ED-9DA9-FD70D42D2B88}" presName="sibTrans" presStyleCnt="0"/>
      <dgm:spPr/>
    </dgm:pt>
    <dgm:pt modelId="{0162816C-00A7-4DBB-AB47-C35E215A2863}" type="pres">
      <dgm:prSet presAssocID="{1A4AD5D2-494A-4D06-8369-9825D803AEEE}" presName="node" presStyleLbl="node1" presStyleIdx="5" presStyleCnt="8">
        <dgm:presLayoutVars>
          <dgm:bulletEnabled val="1"/>
        </dgm:presLayoutVars>
      </dgm:prSet>
      <dgm:spPr/>
    </dgm:pt>
    <dgm:pt modelId="{1DECAE66-5EB2-4836-A117-E95FC338112B}" type="pres">
      <dgm:prSet presAssocID="{2C7E5652-B208-4C82-8558-33E9DD46262C}" presName="sibTrans" presStyleCnt="0"/>
      <dgm:spPr/>
    </dgm:pt>
    <dgm:pt modelId="{92154518-5FC3-429F-9EA0-9F06441B54CE}" type="pres">
      <dgm:prSet presAssocID="{69AD29B3-3707-418C-8802-74FCCBEB29EC}" presName="node" presStyleLbl="node1" presStyleIdx="6" presStyleCnt="8">
        <dgm:presLayoutVars>
          <dgm:bulletEnabled val="1"/>
        </dgm:presLayoutVars>
      </dgm:prSet>
      <dgm:spPr/>
    </dgm:pt>
    <dgm:pt modelId="{325B78AB-B494-4672-84A3-8E57B7020E04}" type="pres">
      <dgm:prSet presAssocID="{403476BE-B466-4165-B25F-BCDA7751F650}" presName="sibTrans" presStyleCnt="0"/>
      <dgm:spPr/>
    </dgm:pt>
    <dgm:pt modelId="{42D78EC8-5EA8-494B-8A16-9C3A2D36111A}" type="pres">
      <dgm:prSet presAssocID="{2E340B6C-280B-4734-964C-2A0AB06E6462}" presName="node" presStyleLbl="node1" presStyleIdx="7" presStyleCnt="8">
        <dgm:presLayoutVars>
          <dgm:bulletEnabled val="1"/>
        </dgm:presLayoutVars>
      </dgm:prSet>
      <dgm:spPr/>
    </dgm:pt>
  </dgm:ptLst>
  <dgm:cxnLst>
    <dgm:cxn modelId="{2AD92B03-C3E7-4CC7-B121-A3200AB2E50A}" type="presOf" srcId="{1A4AD5D2-494A-4D06-8369-9825D803AEEE}" destId="{0162816C-00A7-4DBB-AB47-C35E215A2863}" srcOrd="0" destOrd="0" presId="urn:microsoft.com/office/officeart/2005/8/layout/default"/>
    <dgm:cxn modelId="{AF500F66-FA18-483A-9BA3-04C8B115CA2B}" srcId="{60E454A1-55F0-4DA7-B5B6-26BCE7FA329E}" destId="{46920ECF-CDAD-460F-A083-C9CC3A8AE529}" srcOrd="0" destOrd="0" parTransId="{0CEB93E9-0917-46F0-ABF6-896609DA934A}" sibTransId="{51CE188C-9BC3-4093-820E-EC38979877DC}"/>
    <dgm:cxn modelId="{0EF80868-AFAA-4009-BF3E-9857F5604FE8}" type="presOf" srcId="{5DF602F3-5E3B-4991-834D-289A510503CE}" destId="{1A747753-502A-42E8-B2C7-997031AD5A2E}" srcOrd="0" destOrd="0" presId="urn:microsoft.com/office/officeart/2005/8/layout/default"/>
    <dgm:cxn modelId="{25E6D549-914A-40B0-B8E1-A5534919F79E}" srcId="{60E454A1-55F0-4DA7-B5B6-26BCE7FA329E}" destId="{5DF602F3-5E3B-4991-834D-289A510503CE}" srcOrd="3" destOrd="0" parTransId="{416BA2C1-12C6-40DF-9BBA-7E31690B7486}" sibTransId="{C116BD38-E7F3-4A48-8C14-5223CFC41E0B}"/>
    <dgm:cxn modelId="{A6DD576A-5532-42A4-95C4-9628E4E1CC61}" srcId="{60E454A1-55F0-4DA7-B5B6-26BCE7FA329E}" destId="{69AD29B3-3707-418C-8802-74FCCBEB29EC}" srcOrd="6" destOrd="0" parTransId="{A5F0717B-FCBE-4D55-9C65-7678AC33C57E}" sibTransId="{403476BE-B466-4165-B25F-BCDA7751F650}"/>
    <dgm:cxn modelId="{58636373-9999-449D-AA84-39434A6303BA}" type="presOf" srcId="{46920ECF-CDAD-460F-A083-C9CC3A8AE529}" destId="{F0CF0207-27D6-47D2-8F63-EE0EC0DE7EE1}" srcOrd="0" destOrd="0" presId="urn:microsoft.com/office/officeart/2005/8/layout/default"/>
    <dgm:cxn modelId="{5E6AD057-830A-47E5-9ADD-C64E644C9158}" type="presOf" srcId="{58C35F8F-C0C7-4D6C-B698-4B86B08F7220}" destId="{111ACB92-8A6E-4AA9-993A-FF8B877BCF43}" srcOrd="0" destOrd="0" presId="urn:microsoft.com/office/officeart/2005/8/layout/default"/>
    <dgm:cxn modelId="{B19EE158-B825-4E9C-B266-AE2FE2828879}" type="presOf" srcId="{08B5501D-2A4D-45F3-83A7-B9E7BA8E1480}" destId="{AC4EF57C-8A28-4CBA-89D0-2608A2FAAFF4}" srcOrd="0" destOrd="0" presId="urn:microsoft.com/office/officeart/2005/8/layout/default"/>
    <dgm:cxn modelId="{196F1E8B-6C33-4EA9-981F-A141E12D4BBC}" type="presOf" srcId="{69AD29B3-3707-418C-8802-74FCCBEB29EC}" destId="{92154518-5FC3-429F-9EA0-9F06441B54CE}" srcOrd="0" destOrd="0" presId="urn:microsoft.com/office/officeart/2005/8/layout/default"/>
    <dgm:cxn modelId="{898FE38D-1088-4D0C-9ACA-894CF3E6A8DA}" srcId="{60E454A1-55F0-4DA7-B5B6-26BCE7FA329E}" destId="{1A4AD5D2-494A-4D06-8369-9825D803AEEE}" srcOrd="5" destOrd="0" parTransId="{C8EB876A-3E60-4395-A77F-1839955BF9C3}" sibTransId="{2C7E5652-B208-4C82-8558-33E9DD46262C}"/>
    <dgm:cxn modelId="{FF0EF0A5-C7AF-4191-A6F1-017BAF612688}" srcId="{60E454A1-55F0-4DA7-B5B6-26BCE7FA329E}" destId="{58C35F8F-C0C7-4D6C-B698-4B86B08F7220}" srcOrd="1" destOrd="0" parTransId="{5743484A-C0EC-482F-ADA6-DEC287F48BB5}" sibTransId="{6EF80FA7-24CF-47C2-86B8-CF05C68B31CB}"/>
    <dgm:cxn modelId="{F75D43BA-7682-4885-BD6D-B323535F3346}" srcId="{60E454A1-55F0-4DA7-B5B6-26BCE7FA329E}" destId="{FC0E7921-4FF4-49EC-BFE4-FBAAD00C80D8}" srcOrd="4" destOrd="0" parTransId="{4EA6E74A-5728-4CCD-B541-7FF839315E36}" sibTransId="{9E6FEE43-E0DC-44ED-9DA9-FD70D42D2B88}"/>
    <dgm:cxn modelId="{8FDC7BBB-8407-41D9-9AAC-8E90EA15B270}" srcId="{60E454A1-55F0-4DA7-B5B6-26BCE7FA329E}" destId="{2E340B6C-280B-4734-964C-2A0AB06E6462}" srcOrd="7" destOrd="0" parTransId="{73E2E607-3413-4D69-B27A-5C11A23CB0AF}" sibTransId="{B4799E2E-EAE0-46C9-814A-447F63034CD2}"/>
    <dgm:cxn modelId="{795703DB-F425-483B-9C8C-98C37A7A6022}" type="presOf" srcId="{2E340B6C-280B-4734-964C-2A0AB06E6462}" destId="{42D78EC8-5EA8-494B-8A16-9C3A2D36111A}" srcOrd="0" destOrd="0" presId="urn:microsoft.com/office/officeart/2005/8/layout/default"/>
    <dgm:cxn modelId="{D86E71DC-AB38-4CD6-AC3B-EA3975778BA5}" type="presOf" srcId="{60E454A1-55F0-4DA7-B5B6-26BCE7FA329E}" destId="{423DF655-8647-4AE2-8923-54B43FB0CB5D}" srcOrd="0" destOrd="0" presId="urn:microsoft.com/office/officeart/2005/8/layout/default"/>
    <dgm:cxn modelId="{51DD93DC-2049-47B0-A616-BC3D4B7AE769}" type="presOf" srcId="{FC0E7921-4FF4-49EC-BFE4-FBAAD00C80D8}" destId="{F0DEEC93-FB80-4F00-B699-02998E1742EF}" srcOrd="0" destOrd="0" presId="urn:microsoft.com/office/officeart/2005/8/layout/default"/>
    <dgm:cxn modelId="{8A969CFF-2D48-4CCA-97DD-0B4D2BB72548}" srcId="{60E454A1-55F0-4DA7-B5B6-26BCE7FA329E}" destId="{08B5501D-2A4D-45F3-83A7-B9E7BA8E1480}" srcOrd="2" destOrd="0" parTransId="{6D300BC5-E1EB-4EF5-B52B-F4D098F680A2}" sibTransId="{B8D566BD-A40F-4DED-BE39-041C0C72E80B}"/>
    <dgm:cxn modelId="{A57D0ECE-A4A3-4E51-BF38-21B5F480A739}" type="presParOf" srcId="{423DF655-8647-4AE2-8923-54B43FB0CB5D}" destId="{F0CF0207-27D6-47D2-8F63-EE0EC0DE7EE1}" srcOrd="0" destOrd="0" presId="urn:microsoft.com/office/officeart/2005/8/layout/default"/>
    <dgm:cxn modelId="{A5D94899-1DCA-439E-83A0-1D43C0DC87CF}" type="presParOf" srcId="{423DF655-8647-4AE2-8923-54B43FB0CB5D}" destId="{B8170B02-DD06-42BC-BF73-9B9E9363D3AD}" srcOrd="1" destOrd="0" presId="urn:microsoft.com/office/officeart/2005/8/layout/default"/>
    <dgm:cxn modelId="{99660318-54A4-4F11-A569-22D3D3279323}" type="presParOf" srcId="{423DF655-8647-4AE2-8923-54B43FB0CB5D}" destId="{111ACB92-8A6E-4AA9-993A-FF8B877BCF43}" srcOrd="2" destOrd="0" presId="urn:microsoft.com/office/officeart/2005/8/layout/default"/>
    <dgm:cxn modelId="{91FF2159-4D13-4405-81A7-235F56FAF413}" type="presParOf" srcId="{423DF655-8647-4AE2-8923-54B43FB0CB5D}" destId="{5D187742-1134-4504-8635-3D0638B35570}" srcOrd="3" destOrd="0" presId="urn:microsoft.com/office/officeart/2005/8/layout/default"/>
    <dgm:cxn modelId="{2F04128D-23DD-493A-8DAF-3A0FE2F1AA83}" type="presParOf" srcId="{423DF655-8647-4AE2-8923-54B43FB0CB5D}" destId="{AC4EF57C-8A28-4CBA-89D0-2608A2FAAFF4}" srcOrd="4" destOrd="0" presId="urn:microsoft.com/office/officeart/2005/8/layout/default"/>
    <dgm:cxn modelId="{43F5EC7C-7401-43B7-BF31-38F8B609624E}" type="presParOf" srcId="{423DF655-8647-4AE2-8923-54B43FB0CB5D}" destId="{ECAF7CEB-5EDD-4F76-B886-AFD0D8EB5E84}" srcOrd="5" destOrd="0" presId="urn:microsoft.com/office/officeart/2005/8/layout/default"/>
    <dgm:cxn modelId="{8EE15B08-AF68-4D0D-BE9D-69F486E6455C}" type="presParOf" srcId="{423DF655-8647-4AE2-8923-54B43FB0CB5D}" destId="{1A747753-502A-42E8-B2C7-997031AD5A2E}" srcOrd="6" destOrd="0" presId="urn:microsoft.com/office/officeart/2005/8/layout/default"/>
    <dgm:cxn modelId="{5CD945CF-E29C-4244-8DF2-C1B1D9FAE1AC}" type="presParOf" srcId="{423DF655-8647-4AE2-8923-54B43FB0CB5D}" destId="{EEABDFB5-86E3-45FA-8835-90910201AC59}" srcOrd="7" destOrd="0" presId="urn:microsoft.com/office/officeart/2005/8/layout/default"/>
    <dgm:cxn modelId="{6CA671DF-59A8-4D2C-9F8D-581CBAECBD3A}" type="presParOf" srcId="{423DF655-8647-4AE2-8923-54B43FB0CB5D}" destId="{F0DEEC93-FB80-4F00-B699-02998E1742EF}" srcOrd="8" destOrd="0" presId="urn:microsoft.com/office/officeart/2005/8/layout/default"/>
    <dgm:cxn modelId="{974FF6D0-A12A-410D-9695-CBB97E1BE825}" type="presParOf" srcId="{423DF655-8647-4AE2-8923-54B43FB0CB5D}" destId="{64171658-09E8-49BC-BDD1-730A4DB35528}" srcOrd="9" destOrd="0" presId="urn:microsoft.com/office/officeart/2005/8/layout/default"/>
    <dgm:cxn modelId="{272FF59E-235E-47E9-A608-665FE7B712B1}" type="presParOf" srcId="{423DF655-8647-4AE2-8923-54B43FB0CB5D}" destId="{0162816C-00A7-4DBB-AB47-C35E215A2863}" srcOrd="10" destOrd="0" presId="urn:microsoft.com/office/officeart/2005/8/layout/default"/>
    <dgm:cxn modelId="{D9BCCDE3-EEFE-45D4-A5BD-CFAC41829341}" type="presParOf" srcId="{423DF655-8647-4AE2-8923-54B43FB0CB5D}" destId="{1DECAE66-5EB2-4836-A117-E95FC338112B}" srcOrd="11" destOrd="0" presId="urn:microsoft.com/office/officeart/2005/8/layout/default"/>
    <dgm:cxn modelId="{7699EAEC-618A-44D1-A30E-D1E1BC09BF6A}" type="presParOf" srcId="{423DF655-8647-4AE2-8923-54B43FB0CB5D}" destId="{92154518-5FC3-429F-9EA0-9F06441B54CE}" srcOrd="12" destOrd="0" presId="urn:microsoft.com/office/officeart/2005/8/layout/default"/>
    <dgm:cxn modelId="{BD4FA52B-4628-4AF2-80D1-60AFE2D43D90}" type="presParOf" srcId="{423DF655-8647-4AE2-8923-54B43FB0CB5D}" destId="{325B78AB-B494-4672-84A3-8E57B7020E04}" srcOrd="13" destOrd="0" presId="urn:microsoft.com/office/officeart/2005/8/layout/default"/>
    <dgm:cxn modelId="{198B0D44-9BBD-4B50-9A06-B2FD2317B53F}" type="presParOf" srcId="{423DF655-8647-4AE2-8923-54B43FB0CB5D}" destId="{42D78EC8-5EA8-494B-8A16-9C3A2D36111A}" srcOrd="1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5E69013-5533-412C-A090-EC88A1C3DEA0}"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67E16ECD-C705-4200-A240-27CD797BB880}">
      <dgm:prSet/>
      <dgm:spPr/>
      <dgm:t>
        <a:bodyPr/>
        <a:lstStyle/>
        <a:p>
          <a:pPr>
            <a:lnSpc>
              <a:spcPct val="100000"/>
            </a:lnSpc>
          </a:pPr>
          <a:r>
            <a:rPr lang="en-GB"/>
            <a:t>Diligence </a:t>
          </a:r>
          <a:endParaRPr lang="en-US"/>
        </a:p>
      </dgm:t>
    </dgm:pt>
    <dgm:pt modelId="{F3B42D8E-0A41-4D00-ABEE-1ACC95B7B45A}" type="parTrans" cxnId="{148A81A2-CE28-4623-8535-F6BE419BCFE8}">
      <dgm:prSet/>
      <dgm:spPr/>
      <dgm:t>
        <a:bodyPr/>
        <a:lstStyle/>
        <a:p>
          <a:endParaRPr lang="en-US"/>
        </a:p>
      </dgm:t>
    </dgm:pt>
    <dgm:pt modelId="{26FAEEA2-661F-4024-96FE-53FFC944C777}" type="sibTrans" cxnId="{148A81A2-CE28-4623-8535-F6BE419BCFE8}">
      <dgm:prSet/>
      <dgm:spPr/>
      <dgm:t>
        <a:bodyPr/>
        <a:lstStyle/>
        <a:p>
          <a:endParaRPr lang="en-US"/>
        </a:p>
      </dgm:t>
    </dgm:pt>
    <dgm:pt modelId="{BF982DED-E8F8-49AB-82DC-0783F8C187CF}">
      <dgm:prSet/>
      <dgm:spPr/>
      <dgm:t>
        <a:bodyPr/>
        <a:lstStyle/>
        <a:p>
          <a:pPr>
            <a:lnSpc>
              <a:spcPct val="100000"/>
            </a:lnSpc>
          </a:pPr>
          <a:r>
            <a:rPr lang="en-GB"/>
            <a:t>Skill </a:t>
          </a:r>
          <a:endParaRPr lang="en-US"/>
        </a:p>
      </dgm:t>
    </dgm:pt>
    <dgm:pt modelId="{2C7F644D-F384-4B19-994F-66C5A38D40CA}" type="parTrans" cxnId="{548D7C88-F2FF-4541-9C74-D4501EBFACF7}">
      <dgm:prSet/>
      <dgm:spPr/>
      <dgm:t>
        <a:bodyPr/>
        <a:lstStyle/>
        <a:p>
          <a:endParaRPr lang="en-US"/>
        </a:p>
      </dgm:t>
    </dgm:pt>
    <dgm:pt modelId="{D988FA2B-5D0D-4130-9D0E-FA7BCB60141B}" type="sibTrans" cxnId="{548D7C88-F2FF-4541-9C74-D4501EBFACF7}">
      <dgm:prSet/>
      <dgm:spPr/>
      <dgm:t>
        <a:bodyPr/>
        <a:lstStyle/>
        <a:p>
          <a:endParaRPr lang="en-US"/>
        </a:p>
      </dgm:t>
    </dgm:pt>
    <dgm:pt modelId="{0B64CE21-6008-4923-8DBD-EC8B46F59062}">
      <dgm:prSet/>
      <dgm:spPr/>
      <dgm:t>
        <a:bodyPr/>
        <a:lstStyle/>
        <a:p>
          <a:pPr>
            <a:lnSpc>
              <a:spcPct val="100000"/>
            </a:lnSpc>
          </a:pPr>
          <a:r>
            <a:rPr lang="en-GB"/>
            <a:t>Care </a:t>
          </a:r>
          <a:endParaRPr lang="en-US"/>
        </a:p>
      </dgm:t>
    </dgm:pt>
    <dgm:pt modelId="{9EFBB060-C2A1-4F88-B23D-8051C75A31C1}" type="parTrans" cxnId="{5F30F774-AC23-45D2-9008-3ECD0272082B}">
      <dgm:prSet/>
      <dgm:spPr/>
      <dgm:t>
        <a:bodyPr/>
        <a:lstStyle/>
        <a:p>
          <a:endParaRPr lang="en-US"/>
        </a:p>
      </dgm:t>
    </dgm:pt>
    <dgm:pt modelId="{1B58E3E9-BA84-48C6-B122-11442AD914E6}" type="sibTrans" cxnId="{5F30F774-AC23-45D2-9008-3ECD0272082B}">
      <dgm:prSet/>
      <dgm:spPr/>
      <dgm:t>
        <a:bodyPr/>
        <a:lstStyle/>
        <a:p>
          <a:endParaRPr lang="en-US"/>
        </a:p>
      </dgm:t>
    </dgm:pt>
    <dgm:pt modelId="{E0085427-E3C7-45AA-AE1C-6BE5451EC773}">
      <dgm:prSet/>
      <dgm:spPr/>
      <dgm:t>
        <a:bodyPr/>
        <a:lstStyle/>
        <a:p>
          <a:pPr>
            <a:lnSpc>
              <a:spcPct val="100000"/>
            </a:lnSpc>
          </a:pPr>
          <a:r>
            <a:rPr lang="en-GB"/>
            <a:t>Support </a:t>
          </a:r>
          <a:endParaRPr lang="en-US"/>
        </a:p>
      </dgm:t>
    </dgm:pt>
    <dgm:pt modelId="{542E0C00-AD6B-443E-985F-6C1971CD127B}" type="parTrans" cxnId="{C5135BFD-7C11-46A5-8F53-025324CC17EC}">
      <dgm:prSet/>
      <dgm:spPr/>
      <dgm:t>
        <a:bodyPr/>
        <a:lstStyle/>
        <a:p>
          <a:endParaRPr lang="en-US"/>
        </a:p>
      </dgm:t>
    </dgm:pt>
    <dgm:pt modelId="{DDAD7A96-5F13-4104-B155-0F2C2DA5091F}" type="sibTrans" cxnId="{C5135BFD-7C11-46A5-8F53-025324CC17EC}">
      <dgm:prSet/>
      <dgm:spPr/>
      <dgm:t>
        <a:bodyPr/>
        <a:lstStyle/>
        <a:p>
          <a:endParaRPr lang="en-US"/>
        </a:p>
      </dgm:t>
    </dgm:pt>
    <dgm:pt modelId="{58BAB962-66E3-441D-8DEC-75D50E924660}" type="pres">
      <dgm:prSet presAssocID="{35E69013-5533-412C-A090-EC88A1C3DEA0}" presName="root" presStyleCnt="0">
        <dgm:presLayoutVars>
          <dgm:dir/>
          <dgm:resizeHandles val="exact"/>
        </dgm:presLayoutVars>
      </dgm:prSet>
      <dgm:spPr/>
    </dgm:pt>
    <dgm:pt modelId="{DF92B21A-A497-4B62-B65F-AC5B066BADAF}" type="pres">
      <dgm:prSet presAssocID="{67E16ECD-C705-4200-A240-27CD797BB880}" presName="compNode" presStyleCnt="0"/>
      <dgm:spPr/>
    </dgm:pt>
    <dgm:pt modelId="{E6F8568C-E6A3-4D71-A348-D20AC32C1183}" type="pres">
      <dgm:prSet presAssocID="{67E16ECD-C705-4200-A240-27CD797BB88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agnifying glass"/>
        </a:ext>
      </dgm:extLst>
    </dgm:pt>
    <dgm:pt modelId="{AAEAA9F9-BCA4-4C76-A905-4BB859067C91}" type="pres">
      <dgm:prSet presAssocID="{67E16ECD-C705-4200-A240-27CD797BB880}" presName="spaceRect" presStyleCnt="0"/>
      <dgm:spPr/>
    </dgm:pt>
    <dgm:pt modelId="{D8C43376-4AD6-4FB5-B094-5709C7ADA76A}" type="pres">
      <dgm:prSet presAssocID="{67E16ECD-C705-4200-A240-27CD797BB880}" presName="textRect" presStyleLbl="revTx" presStyleIdx="0" presStyleCnt="4">
        <dgm:presLayoutVars>
          <dgm:chMax val="1"/>
          <dgm:chPref val="1"/>
        </dgm:presLayoutVars>
      </dgm:prSet>
      <dgm:spPr/>
    </dgm:pt>
    <dgm:pt modelId="{C1E3510A-5391-40B3-A4E4-CCE44B58703B}" type="pres">
      <dgm:prSet presAssocID="{26FAEEA2-661F-4024-96FE-53FFC944C777}" presName="sibTrans" presStyleCnt="0"/>
      <dgm:spPr/>
    </dgm:pt>
    <dgm:pt modelId="{6A7ADF40-28E3-4386-B208-E8C1A88CDA98}" type="pres">
      <dgm:prSet presAssocID="{BF982DED-E8F8-49AB-82DC-0783F8C187CF}" presName="compNode" presStyleCnt="0"/>
      <dgm:spPr/>
    </dgm:pt>
    <dgm:pt modelId="{1E0B1FDF-82AA-461F-90BE-28474BBF9BFF}" type="pres">
      <dgm:prSet presAssocID="{BF982DED-E8F8-49AB-82DC-0783F8C187C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58BFDFE4-30D2-4699-9627-DE21BC334A40}" type="pres">
      <dgm:prSet presAssocID="{BF982DED-E8F8-49AB-82DC-0783F8C187CF}" presName="spaceRect" presStyleCnt="0"/>
      <dgm:spPr/>
    </dgm:pt>
    <dgm:pt modelId="{ABF9F943-335A-46C5-9C88-E8EB3FE41833}" type="pres">
      <dgm:prSet presAssocID="{BF982DED-E8F8-49AB-82DC-0783F8C187CF}" presName="textRect" presStyleLbl="revTx" presStyleIdx="1" presStyleCnt="4">
        <dgm:presLayoutVars>
          <dgm:chMax val="1"/>
          <dgm:chPref val="1"/>
        </dgm:presLayoutVars>
      </dgm:prSet>
      <dgm:spPr/>
    </dgm:pt>
    <dgm:pt modelId="{136F7DB9-E11D-4B05-B727-80109AAF6F3A}" type="pres">
      <dgm:prSet presAssocID="{D988FA2B-5D0D-4130-9D0E-FA7BCB60141B}" presName="sibTrans" presStyleCnt="0"/>
      <dgm:spPr/>
    </dgm:pt>
    <dgm:pt modelId="{CA7D577B-3BCD-464D-B705-E724510BA2E0}" type="pres">
      <dgm:prSet presAssocID="{0B64CE21-6008-4923-8DBD-EC8B46F59062}" presName="compNode" presStyleCnt="0"/>
      <dgm:spPr/>
    </dgm:pt>
    <dgm:pt modelId="{CE6DFD30-3CDD-4AC8-A254-4EB6257C7F4D}" type="pres">
      <dgm:prSet presAssocID="{0B64CE21-6008-4923-8DBD-EC8B46F5906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edical"/>
        </a:ext>
      </dgm:extLst>
    </dgm:pt>
    <dgm:pt modelId="{77D9562A-BDD8-42D8-9FEB-676F1B82944D}" type="pres">
      <dgm:prSet presAssocID="{0B64CE21-6008-4923-8DBD-EC8B46F59062}" presName="spaceRect" presStyleCnt="0"/>
      <dgm:spPr/>
    </dgm:pt>
    <dgm:pt modelId="{C125107A-4A5B-46A0-B8A2-C7A3E35F63C9}" type="pres">
      <dgm:prSet presAssocID="{0B64CE21-6008-4923-8DBD-EC8B46F59062}" presName="textRect" presStyleLbl="revTx" presStyleIdx="2" presStyleCnt="4">
        <dgm:presLayoutVars>
          <dgm:chMax val="1"/>
          <dgm:chPref val="1"/>
        </dgm:presLayoutVars>
      </dgm:prSet>
      <dgm:spPr/>
    </dgm:pt>
    <dgm:pt modelId="{EC560F03-663F-4A04-A5A8-0E292DC3C28B}" type="pres">
      <dgm:prSet presAssocID="{1B58E3E9-BA84-48C6-B122-11442AD914E6}" presName="sibTrans" presStyleCnt="0"/>
      <dgm:spPr/>
    </dgm:pt>
    <dgm:pt modelId="{B76594CB-F6A8-470A-AC53-4C4A79728D39}" type="pres">
      <dgm:prSet presAssocID="{E0085427-E3C7-45AA-AE1C-6BE5451EC773}" presName="compNode" presStyleCnt="0"/>
      <dgm:spPr/>
    </dgm:pt>
    <dgm:pt modelId="{277F6D25-2A56-4CFD-8143-CF8634B9F8FF}" type="pres">
      <dgm:prSet presAssocID="{E0085427-E3C7-45AA-AE1C-6BE5451EC773}"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Open Hand"/>
        </a:ext>
      </dgm:extLst>
    </dgm:pt>
    <dgm:pt modelId="{CDD59DB7-9EB7-492E-B71D-A6295BF88E50}" type="pres">
      <dgm:prSet presAssocID="{E0085427-E3C7-45AA-AE1C-6BE5451EC773}" presName="spaceRect" presStyleCnt="0"/>
      <dgm:spPr/>
    </dgm:pt>
    <dgm:pt modelId="{4E7E0C68-C5FB-49B8-94A7-550C591EBC20}" type="pres">
      <dgm:prSet presAssocID="{E0085427-E3C7-45AA-AE1C-6BE5451EC773}" presName="textRect" presStyleLbl="revTx" presStyleIdx="3" presStyleCnt="4">
        <dgm:presLayoutVars>
          <dgm:chMax val="1"/>
          <dgm:chPref val="1"/>
        </dgm:presLayoutVars>
      </dgm:prSet>
      <dgm:spPr/>
    </dgm:pt>
  </dgm:ptLst>
  <dgm:cxnLst>
    <dgm:cxn modelId="{7FE0FD20-8DD2-47BB-9996-E3D1D2F68B12}" type="presOf" srcId="{67E16ECD-C705-4200-A240-27CD797BB880}" destId="{D8C43376-4AD6-4FB5-B094-5709C7ADA76A}" srcOrd="0" destOrd="0" presId="urn:microsoft.com/office/officeart/2018/2/layout/IconLabelList"/>
    <dgm:cxn modelId="{76AB7965-4979-418D-A9BA-BFA0B209CCB7}" type="presOf" srcId="{BF982DED-E8F8-49AB-82DC-0783F8C187CF}" destId="{ABF9F943-335A-46C5-9C88-E8EB3FE41833}" srcOrd="0" destOrd="0" presId="urn:microsoft.com/office/officeart/2018/2/layout/IconLabelList"/>
    <dgm:cxn modelId="{5F30F774-AC23-45D2-9008-3ECD0272082B}" srcId="{35E69013-5533-412C-A090-EC88A1C3DEA0}" destId="{0B64CE21-6008-4923-8DBD-EC8B46F59062}" srcOrd="2" destOrd="0" parTransId="{9EFBB060-C2A1-4F88-B23D-8051C75A31C1}" sibTransId="{1B58E3E9-BA84-48C6-B122-11442AD914E6}"/>
    <dgm:cxn modelId="{A1DDBA57-4A89-4C5A-8F05-0D9CF47F0C65}" type="presOf" srcId="{35E69013-5533-412C-A090-EC88A1C3DEA0}" destId="{58BAB962-66E3-441D-8DEC-75D50E924660}" srcOrd="0" destOrd="0" presId="urn:microsoft.com/office/officeart/2018/2/layout/IconLabelList"/>
    <dgm:cxn modelId="{4D66FA80-2EDC-48C1-BB5B-61A79CF13E02}" type="presOf" srcId="{0B64CE21-6008-4923-8DBD-EC8B46F59062}" destId="{C125107A-4A5B-46A0-B8A2-C7A3E35F63C9}" srcOrd="0" destOrd="0" presId="urn:microsoft.com/office/officeart/2018/2/layout/IconLabelList"/>
    <dgm:cxn modelId="{548D7C88-F2FF-4541-9C74-D4501EBFACF7}" srcId="{35E69013-5533-412C-A090-EC88A1C3DEA0}" destId="{BF982DED-E8F8-49AB-82DC-0783F8C187CF}" srcOrd="1" destOrd="0" parTransId="{2C7F644D-F384-4B19-994F-66C5A38D40CA}" sibTransId="{D988FA2B-5D0D-4130-9D0E-FA7BCB60141B}"/>
    <dgm:cxn modelId="{148A81A2-CE28-4623-8535-F6BE419BCFE8}" srcId="{35E69013-5533-412C-A090-EC88A1C3DEA0}" destId="{67E16ECD-C705-4200-A240-27CD797BB880}" srcOrd="0" destOrd="0" parTransId="{F3B42D8E-0A41-4D00-ABEE-1ACC95B7B45A}" sibTransId="{26FAEEA2-661F-4024-96FE-53FFC944C777}"/>
    <dgm:cxn modelId="{C0BC2AA7-2EBE-459F-AA8F-96BCCA0D28C2}" type="presOf" srcId="{E0085427-E3C7-45AA-AE1C-6BE5451EC773}" destId="{4E7E0C68-C5FB-49B8-94A7-550C591EBC20}" srcOrd="0" destOrd="0" presId="urn:microsoft.com/office/officeart/2018/2/layout/IconLabelList"/>
    <dgm:cxn modelId="{C5135BFD-7C11-46A5-8F53-025324CC17EC}" srcId="{35E69013-5533-412C-A090-EC88A1C3DEA0}" destId="{E0085427-E3C7-45AA-AE1C-6BE5451EC773}" srcOrd="3" destOrd="0" parTransId="{542E0C00-AD6B-443E-985F-6C1971CD127B}" sibTransId="{DDAD7A96-5F13-4104-B155-0F2C2DA5091F}"/>
    <dgm:cxn modelId="{D14BAF77-2C15-4972-B193-B09B5F3FB7E3}" type="presParOf" srcId="{58BAB962-66E3-441D-8DEC-75D50E924660}" destId="{DF92B21A-A497-4B62-B65F-AC5B066BADAF}" srcOrd="0" destOrd="0" presId="urn:microsoft.com/office/officeart/2018/2/layout/IconLabelList"/>
    <dgm:cxn modelId="{E3DB5993-DCD1-4882-B219-6C46223DCB7F}" type="presParOf" srcId="{DF92B21A-A497-4B62-B65F-AC5B066BADAF}" destId="{E6F8568C-E6A3-4D71-A348-D20AC32C1183}" srcOrd="0" destOrd="0" presId="urn:microsoft.com/office/officeart/2018/2/layout/IconLabelList"/>
    <dgm:cxn modelId="{22DAB3B8-969D-4DF4-991D-6CDE119F64FC}" type="presParOf" srcId="{DF92B21A-A497-4B62-B65F-AC5B066BADAF}" destId="{AAEAA9F9-BCA4-4C76-A905-4BB859067C91}" srcOrd="1" destOrd="0" presId="urn:microsoft.com/office/officeart/2018/2/layout/IconLabelList"/>
    <dgm:cxn modelId="{2AD5E3AC-A7DE-47AC-8931-D2A24025138E}" type="presParOf" srcId="{DF92B21A-A497-4B62-B65F-AC5B066BADAF}" destId="{D8C43376-4AD6-4FB5-B094-5709C7ADA76A}" srcOrd="2" destOrd="0" presId="urn:microsoft.com/office/officeart/2018/2/layout/IconLabelList"/>
    <dgm:cxn modelId="{CBFBF1E6-821C-4B4D-8ADE-A8A46C89F496}" type="presParOf" srcId="{58BAB962-66E3-441D-8DEC-75D50E924660}" destId="{C1E3510A-5391-40B3-A4E4-CCE44B58703B}" srcOrd="1" destOrd="0" presId="urn:microsoft.com/office/officeart/2018/2/layout/IconLabelList"/>
    <dgm:cxn modelId="{D3D0E1F7-8602-410B-A27B-B17E41A99EB6}" type="presParOf" srcId="{58BAB962-66E3-441D-8DEC-75D50E924660}" destId="{6A7ADF40-28E3-4386-B208-E8C1A88CDA98}" srcOrd="2" destOrd="0" presId="urn:microsoft.com/office/officeart/2018/2/layout/IconLabelList"/>
    <dgm:cxn modelId="{810CC5CC-5587-44D9-A1E0-4CD9DA7F6CC9}" type="presParOf" srcId="{6A7ADF40-28E3-4386-B208-E8C1A88CDA98}" destId="{1E0B1FDF-82AA-461F-90BE-28474BBF9BFF}" srcOrd="0" destOrd="0" presId="urn:microsoft.com/office/officeart/2018/2/layout/IconLabelList"/>
    <dgm:cxn modelId="{0CDC6C18-B093-4FD3-BC7D-25A912F13FB0}" type="presParOf" srcId="{6A7ADF40-28E3-4386-B208-E8C1A88CDA98}" destId="{58BFDFE4-30D2-4699-9627-DE21BC334A40}" srcOrd="1" destOrd="0" presId="urn:microsoft.com/office/officeart/2018/2/layout/IconLabelList"/>
    <dgm:cxn modelId="{18654F60-AF33-4D09-83A9-F65A826D69E2}" type="presParOf" srcId="{6A7ADF40-28E3-4386-B208-E8C1A88CDA98}" destId="{ABF9F943-335A-46C5-9C88-E8EB3FE41833}" srcOrd="2" destOrd="0" presId="urn:microsoft.com/office/officeart/2018/2/layout/IconLabelList"/>
    <dgm:cxn modelId="{5C4D1834-799D-4938-B9AC-D105A9ACDA97}" type="presParOf" srcId="{58BAB962-66E3-441D-8DEC-75D50E924660}" destId="{136F7DB9-E11D-4B05-B727-80109AAF6F3A}" srcOrd="3" destOrd="0" presId="urn:microsoft.com/office/officeart/2018/2/layout/IconLabelList"/>
    <dgm:cxn modelId="{52E5E181-5B42-4D1A-9C62-4AABFF1EA49E}" type="presParOf" srcId="{58BAB962-66E3-441D-8DEC-75D50E924660}" destId="{CA7D577B-3BCD-464D-B705-E724510BA2E0}" srcOrd="4" destOrd="0" presId="urn:microsoft.com/office/officeart/2018/2/layout/IconLabelList"/>
    <dgm:cxn modelId="{5028D7C8-19A9-4B65-B0A0-53089C1725CA}" type="presParOf" srcId="{CA7D577B-3BCD-464D-B705-E724510BA2E0}" destId="{CE6DFD30-3CDD-4AC8-A254-4EB6257C7F4D}" srcOrd="0" destOrd="0" presId="urn:microsoft.com/office/officeart/2018/2/layout/IconLabelList"/>
    <dgm:cxn modelId="{B2289DF6-185A-43EA-B589-1B4FC5EC08E2}" type="presParOf" srcId="{CA7D577B-3BCD-464D-B705-E724510BA2E0}" destId="{77D9562A-BDD8-42D8-9FEB-676F1B82944D}" srcOrd="1" destOrd="0" presId="urn:microsoft.com/office/officeart/2018/2/layout/IconLabelList"/>
    <dgm:cxn modelId="{A5E97AA1-7ADE-45F2-B844-AE5C431AF319}" type="presParOf" srcId="{CA7D577B-3BCD-464D-B705-E724510BA2E0}" destId="{C125107A-4A5B-46A0-B8A2-C7A3E35F63C9}" srcOrd="2" destOrd="0" presId="urn:microsoft.com/office/officeart/2018/2/layout/IconLabelList"/>
    <dgm:cxn modelId="{7FF4E6F9-2500-4878-9E26-C7DCDB93E359}" type="presParOf" srcId="{58BAB962-66E3-441D-8DEC-75D50E924660}" destId="{EC560F03-663F-4A04-A5A8-0E292DC3C28B}" srcOrd="5" destOrd="0" presId="urn:microsoft.com/office/officeart/2018/2/layout/IconLabelList"/>
    <dgm:cxn modelId="{B65E632D-F600-4F98-AD2E-CC6DE4AFF41D}" type="presParOf" srcId="{58BAB962-66E3-441D-8DEC-75D50E924660}" destId="{B76594CB-F6A8-470A-AC53-4C4A79728D39}" srcOrd="6" destOrd="0" presId="urn:microsoft.com/office/officeart/2018/2/layout/IconLabelList"/>
    <dgm:cxn modelId="{7555AAFB-1061-4F4A-A74C-2913EF4C0794}" type="presParOf" srcId="{B76594CB-F6A8-470A-AC53-4C4A79728D39}" destId="{277F6D25-2A56-4CFD-8143-CF8634B9F8FF}" srcOrd="0" destOrd="0" presId="urn:microsoft.com/office/officeart/2018/2/layout/IconLabelList"/>
    <dgm:cxn modelId="{CA773B1E-558A-4AAB-B189-1B98D32D62D7}" type="presParOf" srcId="{B76594CB-F6A8-470A-AC53-4C4A79728D39}" destId="{CDD59DB7-9EB7-492E-B71D-A6295BF88E50}" srcOrd="1" destOrd="0" presId="urn:microsoft.com/office/officeart/2018/2/layout/IconLabelList"/>
    <dgm:cxn modelId="{F5BF119F-0629-48C0-B6EF-468DA8A3B558}" type="presParOf" srcId="{B76594CB-F6A8-470A-AC53-4C4A79728D39}" destId="{4E7E0C68-C5FB-49B8-94A7-550C591EBC20}"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06073E7-4E3D-4EB9-8FAC-5AAF79ABC82D}"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2CB313A7-5A5F-4C92-8F97-621B89246F56}">
      <dgm:prSet/>
      <dgm:spPr/>
      <dgm:t>
        <a:bodyPr/>
        <a:lstStyle/>
        <a:p>
          <a:pPr>
            <a:lnSpc>
              <a:spcPct val="100000"/>
            </a:lnSpc>
          </a:pPr>
          <a:r>
            <a:rPr lang="en-GB"/>
            <a:t>Be honest </a:t>
          </a:r>
          <a:endParaRPr lang="en-US"/>
        </a:p>
      </dgm:t>
    </dgm:pt>
    <dgm:pt modelId="{19B45076-8F0F-4039-8F05-8A47281F03D1}" type="parTrans" cxnId="{7C8ECCFB-D338-4CD7-BEBD-FB712FF3ACDC}">
      <dgm:prSet/>
      <dgm:spPr/>
      <dgm:t>
        <a:bodyPr/>
        <a:lstStyle/>
        <a:p>
          <a:endParaRPr lang="en-US"/>
        </a:p>
      </dgm:t>
    </dgm:pt>
    <dgm:pt modelId="{7B1792C0-22E0-4699-93CE-C9F214AA079F}" type="sibTrans" cxnId="{7C8ECCFB-D338-4CD7-BEBD-FB712FF3ACDC}">
      <dgm:prSet/>
      <dgm:spPr/>
      <dgm:t>
        <a:bodyPr/>
        <a:lstStyle/>
        <a:p>
          <a:pPr>
            <a:lnSpc>
              <a:spcPct val="100000"/>
            </a:lnSpc>
          </a:pPr>
          <a:endParaRPr lang="en-US"/>
        </a:p>
      </dgm:t>
    </dgm:pt>
    <dgm:pt modelId="{CC31C140-B208-4170-84F0-F46F0D5A0C8B}">
      <dgm:prSet/>
      <dgm:spPr/>
      <dgm:t>
        <a:bodyPr/>
        <a:lstStyle/>
        <a:p>
          <a:pPr>
            <a:lnSpc>
              <a:spcPct val="100000"/>
            </a:lnSpc>
          </a:pPr>
          <a:r>
            <a:rPr lang="en-GB"/>
            <a:t>Be trustworthy </a:t>
          </a:r>
          <a:endParaRPr lang="en-US"/>
        </a:p>
      </dgm:t>
    </dgm:pt>
    <dgm:pt modelId="{E0B967AD-A647-4C9D-BCF9-DA2653F7B9E3}" type="parTrans" cxnId="{A4221E81-0E42-4BFB-BCE5-2D5A07C3E32A}">
      <dgm:prSet/>
      <dgm:spPr/>
      <dgm:t>
        <a:bodyPr/>
        <a:lstStyle/>
        <a:p>
          <a:endParaRPr lang="en-US"/>
        </a:p>
      </dgm:t>
    </dgm:pt>
    <dgm:pt modelId="{9971FD02-475D-4A69-96D1-A0D6C534C850}" type="sibTrans" cxnId="{A4221E81-0E42-4BFB-BCE5-2D5A07C3E32A}">
      <dgm:prSet/>
      <dgm:spPr/>
      <dgm:t>
        <a:bodyPr/>
        <a:lstStyle/>
        <a:p>
          <a:pPr>
            <a:lnSpc>
              <a:spcPct val="100000"/>
            </a:lnSpc>
          </a:pPr>
          <a:endParaRPr lang="en-US"/>
        </a:p>
      </dgm:t>
    </dgm:pt>
    <dgm:pt modelId="{A3DE4FF3-B5CA-4B84-A007-CD5E72E9C7EE}">
      <dgm:prSet/>
      <dgm:spPr/>
      <dgm:t>
        <a:bodyPr/>
        <a:lstStyle/>
        <a:p>
          <a:pPr>
            <a:lnSpc>
              <a:spcPct val="100000"/>
            </a:lnSpc>
          </a:pPr>
          <a:r>
            <a:rPr lang="en-GB"/>
            <a:t>Be transparent </a:t>
          </a:r>
          <a:endParaRPr lang="en-US"/>
        </a:p>
      </dgm:t>
    </dgm:pt>
    <dgm:pt modelId="{308BA1D7-3562-4510-8B1F-EAD22219215F}" type="parTrans" cxnId="{39D8920C-9987-4F64-967D-6BE263B5EFBA}">
      <dgm:prSet/>
      <dgm:spPr/>
      <dgm:t>
        <a:bodyPr/>
        <a:lstStyle/>
        <a:p>
          <a:endParaRPr lang="en-US"/>
        </a:p>
      </dgm:t>
    </dgm:pt>
    <dgm:pt modelId="{44C98FE9-E1D5-4DD9-BA15-27445B21BBF3}" type="sibTrans" cxnId="{39D8920C-9987-4F64-967D-6BE263B5EFBA}">
      <dgm:prSet/>
      <dgm:spPr/>
      <dgm:t>
        <a:bodyPr/>
        <a:lstStyle/>
        <a:p>
          <a:pPr>
            <a:lnSpc>
              <a:spcPct val="100000"/>
            </a:lnSpc>
          </a:pPr>
          <a:endParaRPr lang="en-US"/>
        </a:p>
      </dgm:t>
    </dgm:pt>
    <dgm:pt modelId="{E505F59D-9FD0-4EB4-9C15-E7285C8B5303}">
      <dgm:prSet/>
      <dgm:spPr/>
      <dgm:t>
        <a:bodyPr/>
        <a:lstStyle/>
        <a:p>
          <a:pPr>
            <a:lnSpc>
              <a:spcPct val="100000"/>
            </a:lnSpc>
          </a:pPr>
          <a:r>
            <a:rPr lang="en-GB"/>
            <a:t>Be unbiased</a:t>
          </a:r>
          <a:endParaRPr lang="en-US"/>
        </a:p>
      </dgm:t>
    </dgm:pt>
    <dgm:pt modelId="{2FDB8D44-201D-4C45-A878-2E8E6B308E8A}" type="parTrans" cxnId="{E2743524-5B12-4CA5-B8B9-A9C2B43AD651}">
      <dgm:prSet/>
      <dgm:spPr/>
      <dgm:t>
        <a:bodyPr/>
        <a:lstStyle/>
        <a:p>
          <a:endParaRPr lang="en-US"/>
        </a:p>
      </dgm:t>
    </dgm:pt>
    <dgm:pt modelId="{16E94878-0A0B-4803-9620-2377FC19FA9E}" type="sibTrans" cxnId="{E2743524-5B12-4CA5-B8B9-A9C2B43AD651}">
      <dgm:prSet/>
      <dgm:spPr/>
      <dgm:t>
        <a:bodyPr/>
        <a:lstStyle/>
        <a:p>
          <a:pPr>
            <a:lnSpc>
              <a:spcPct val="100000"/>
            </a:lnSpc>
          </a:pPr>
          <a:endParaRPr lang="en-US"/>
        </a:p>
      </dgm:t>
    </dgm:pt>
    <dgm:pt modelId="{4EA6491A-FBD3-45E4-AB20-2D6E15742B4D}">
      <dgm:prSet/>
      <dgm:spPr/>
      <dgm:t>
        <a:bodyPr/>
        <a:lstStyle/>
        <a:p>
          <a:pPr>
            <a:lnSpc>
              <a:spcPct val="100000"/>
            </a:lnSpc>
          </a:pPr>
          <a:r>
            <a:rPr lang="en-GB"/>
            <a:t>Be private </a:t>
          </a:r>
          <a:endParaRPr lang="en-US"/>
        </a:p>
      </dgm:t>
    </dgm:pt>
    <dgm:pt modelId="{36F9BAE9-8CAB-44DC-ACB2-B47598F8C31C}" type="parTrans" cxnId="{9B6E3BE8-1087-4D94-914F-A43F6C39F0BB}">
      <dgm:prSet/>
      <dgm:spPr/>
      <dgm:t>
        <a:bodyPr/>
        <a:lstStyle/>
        <a:p>
          <a:endParaRPr lang="en-US"/>
        </a:p>
      </dgm:t>
    </dgm:pt>
    <dgm:pt modelId="{CF6BACE3-6684-4C8D-BBFC-F03C7031515C}" type="sibTrans" cxnId="{9B6E3BE8-1087-4D94-914F-A43F6C39F0BB}">
      <dgm:prSet/>
      <dgm:spPr/>
      <dgm:t>
        <a:bodyPr/>
        <a:lstStyle/>
        <a:p>
          <a:endParaRPr lang="en-US"/>
        </a:p>
      </dgm:t>
    </dgm:pt>
    <dgm:pt modelId="{010F54C5-888A-4CF1-8558-F31B84787967}" type="pres">
      <dgm:prSet presAssocID="{206073E7-4E3D-4EB9-8FAC-5AAF79ABC82D}" presName="root" presStyleCnt="0">
        <dgm:presLayoutVars>
          <dgm:dir/>
          <dgm:resizeHandles val="exact"/>
        </dgm:presLayoutVars>
      </dgm:prSet>
      <dgm:spPr/>
    </dgm:pt>
    <dgm:pt modelId="{F7B55394-6DC0-4C59-B7AD-760FC97B87C1}" type="pres">
      <dgm:prSet presAssocID="{206073E7-4E3D-4EB9-8FAC-5AAF79ABC82D}" presName="container" presStyleCnt="0">
        <dgm:presLayoutVars>
          <dgm:dir/>
          <dgm:resizeHandles val="exact"/>
        </dgm:presLayoutVars>
      </dgm:prSet>
      <dgm:spPr/>
    </dgm:pt>
    <dgm:pt modelId="{EB84F039-DD7B-44B5-96D2-26DC12046A86}" type="pres">
      <dgm:prSet presAssocID="{2CB313A7-5A5F-4C92-8F97-621B89246F56}" presName="compNode" presStyleCnt="0"/>
      <dgm:spPr/>
    </dgm:pt>
    <dgm:pt modelId="{3F9F85AB-4743-4692-AF0C-4A9C64BF9AB8}" type="pres">
      <dgm:prSet presAssocID="{2CB313A7-5A5F-4C92-8F97-621B89246F56}" presName="iconBgRect" presStyleLbl="bgShp" presStyleIdx="0" presStyleCnt="5"/>
      <dgm:spPr/>
    </dgm:pt>
    <dgm:pt modelId="{AE2035B4-DF3E-4914-83BF-01A4B4868EA6}" type="pres">
      <dgm:prSet presAssocID="{2CB313A7-5A5F-4C92-8F97-621B89246F56}"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eckmark"/>
        </a:ext>
      </dgm:extLst>
    </dgm:pt>
    <dgm:pt modelId="{A87935E6-96C7-4FFD-8356-23062478B68B}" type="pres">
      <dgm:prSet presAssocID="{2CB313A7-5A5F-4C92-8F97-621B89246F56}" presName="spaceRect" presStyleCnt="0"/>
      <dgm:spPr/>
    </dgm:pt>
    <dgm:pt modelId="{D2651221-1D89-4CC6-B91A-C03378DBF0B2}" type="pres">
      <dgm:prSet presAssocID="{2CB313A7-5A5F-4C92-8F97-621B89246F56}" presName="textRect" presStyleLbl="revTx" presStyleIdx="0" presStyleCnt="5">
        <dgm:presLayoutVars>
          <dgm:chMax val="1"/>
          <dgm:chPref val="1"/>
        </dgm:presLayoutVars>
      </dgm:prSet>
      <dgm:spPr/>
    </dgm:pt>
    <dgm:pt modelId="{45C9E226-5003-423B-AB08-3D72386E8A16}" type="pres">
      <dgm:prSet presAssocID="{7B1792C0-22E0-4699-93CE-C9F214AA079F}" presName="sibTrans" presStyleLbl="sibTrans2D1" presStyleIdx="0" presStyleCnt="0"/>
      <dgm:spPr/>
    </dgm:pt>
    <dgm:pt modelId="{85DE0046-8438-4A4A-B3B9-8EB4540EB6AF}" type="pres">
      <dgm:prSet presAssocID="{CC31C140-B208-4170-84F0-F46F0D5A0C8B}" presName="compNode" presStyleCnt="0"/>
      <dgm:spPr/>
    </dgm:pt>
    <dgm:pt modelId="{397679C0-D470-42E5-898B-2446191D8660}" type="pres">
      <dgm:prSet presAssocID="{CC31C140-B208-4170-84F0-F46F0D5A0C8B}" presName="iconBgRect" presStyleLbl="bgShp" presStyleIdx="1" presStyleCnt="5"/>
      <dgm:spPr/>
    </dgm:pt>
    <dgm:pt modelId="{82813FDA-3DEC-4A89-8213-DEF18AEB1BAC}" type="pres">
      <dgm:prSet presAssocID="{CC31C140-B208-4170-84F0-F46F0D5A0C8B}"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andshake"/>
        </a:ext>
      </dgm:extLst>
    </dgm:pt>
    <dgm:pt modelId="{2BB4F153-624F-4668-9432-1F212A9B4407}" type="pres">
      <dgm:prSet presAssocID="{CC31C140-B208-4170-84F0-F46F0D5A0C8B}" presName="spaceRect" presStyleCnt="0"/>
      <dgm:spPr/>
    </dgm:pt>
    <dgm:pt modelId="{9A4C2455-D173-48B4-B232-5D563B0E89A1}" type="pres">
      <dgm:prSet presAssocID="{CC31C140-B208-4170-84F0-F46F0D5A0C8B}" presName="textRect" presStyleLbl="revTx" presStyleIdx="1" presStyleCnt="5">
        <dgm:presLayoutVars>
          <dgm:chMax val="1"/>
          <dgm:chPref val="1"/>
        </dgm:presLayoutVars>
      </dgm:prSet>
      <dgm:spPr/>
    </dgm:pt>
    <dgm:pt modelId="{3F639572-0D8B-4403-800F-AE7485C3FA13}" type="pres">
      <dgm:prSet presAssocID="{9971FD02-475D-4A69-96D1-A0D6C534C850}" presName="sibTrans" presStyleLbl="sibTrans2D1" presStyleIdx="0" presStyleCnt="0"/>
      <dgm:spPr/>
    </dgm:pt>
    <dgm:pt modelId="{DAAE1DA3-9B2D-4EF4-AD56-525A975C6088}" type="pres">
      <dgm:prSet presAssocID="{A3DE4FF3-B5CA-4B84-A007-CD5E72E9C7EE}" presName="compNode" presStyleCnt="0"/>
      <dgm:spPr/>
    </dgm:pt>
    <dgm:pt modelId="{966299F0-AD18-4495-AEF8-A2E157C779AC}" type="pres">
      <dgm:prSet presAssocID="{A3DE4FF3-B5CA-4B84-A007-CD5E72E9C7EE}" presName="iconBgRect" presStyleLbl="bgShp" presStyleIdx="2" presStyleCnt="5"/>
      <dgm:spPr/>
    </dgm:pt>
    <dgm:pt modelId="{C92D2B7A-EE9A-4D85-86DF-CF784FE1CD9E}" type="pres">
      <dgm:prSet presAssocID="{A3DE4FF3-B5CA-4B84-A007-CD5E72E9C7EE}"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Users"/>
        </a:ext>
      </dgm:extLst>
    </dgm:pt>
    <dgm:pt modelId="{6A2FA006-E40B-4368-9C7E-A5D045C923DE}" type="pres">
      <dgm:prSet presAssocID="{A3DE4FF3-B5CA-4B84-A007-CD5E72E9C7EE}" presName="spaceRect" presStyleCnt="0"/>
      <dgm:spPr/>
    </dgm:pt>
    <dgm:pt modelId="{31F5A5ED-76FB-4110-98EF-3C9A1CE91290}" type="pres">
      <dgm:prSet presAssocID="{A3DE4FF3-B5CA-4B84-A007-CD5E72E9C7EE}" presName="textRect" presStyleLbl="revTx" presStyleIdx="2" presStyleCnt="5">
        <dgm:presLayoutVars>
          <dgm:chMax val="1"/>
          <dgm:chPref val="1"/>
        </dgm:presLayoutVars>
      </dgm:prSet>
      <dgm:spPr/>
    </dgm:pt>
    <dgm:pt modelId="{85A5C49D-178F-481D-B55E-CF02B9ECFE92}" type="pres">
      <dgm:prSet presAssocID="{44C98FE9-E1D5-4DD9-BA15-27445B21BBF3}" presName="sibTrans" presStyleLbl="sibTrans2D1" presStyleIdx="0" presStyleCnt="0"/>
      <dgm:spPr/>
    </dgm:pt>
    <dgm:pt modelId="{80902FC1-B39A-423F-9E82-25FE0E483E91}" type="pres">
      <dgm:prSet presAssocID="{E505F59D-9FD0-4EB4-9C15-E7285C8B5303}" presName="compNode" presStyleCnt="0"/>
      <dgm:spPr/>
    </dgm:pt>
    <dgm:pt modelId="{7BBF8FC4-AF39-4656-AF47-B8ADEAF52AF4}" type="pres">
      <dgm:prSet presAssocID="{E505F59D-9FD0-4EB4-9C15-E7285C8B5303}" presName="iconBgRect" presStyleLbl="bgShp" presStyleIdx="3" presStyleCnt="5"/>
      <dgm:spPr/>
    </dgm:pt>
    <dgm:pt modelId="{E5A5EB8A-1CD5-48FB-AA1D-185526F987F7}" type="pres">
      <dgm:prSet presAssocID="{E505F59D-9FD0-4EB4-9C15-E7285C8B5303}"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Scales of Justice"/>
        </a:ext>
      </dgm:extLst>
    </dgm:pt>
    <dgm:pt modelId="{681CA398-0994-473B-9DE5-D7C62AF51911}" type="pres">
      <dgm:prSet presAssocID="{E505F59D-9FD0-4EB4-9C15-E7285C8B5303}" presName="spaceRect" presStyleCnt="0"/>
      <dgm:spPr/>
    </dgm:pt>
    <dgm:pt modelId="{53420BF6-2EAC-4D79-B82E-0F4C06B2353F}" type="pres">
      <dgm:prSet presAssocID="{E505F59D-9FD0-4EB4-9C15-E7285C8B5303}" presName="textRect" presStyleLbl="revTx" presStyleIdx="3" presStyleCnt="5">
        <dgm:presLayoutVars>
          <dgm:chMax val="1"/>
          <dgm:chPref val="1"/>
        </dgm:presLayoutVars>
      </dgm:prSet>
      <dgm:spPr/>
    </dgm:pt>
    <dgm:pt modelId="{7353C64C-9B7F-4F51-AC95-DD67B39BDA7C}" type="pres">
      <dgm:prSet presAssocID="{16E94878-0A0B-4803-9620-2377FC19FA9E}" presName="sibTrans" presStyleLbl="sibTrans2D1" presStyleIdx="0" presStyleCnt="0"/>
      <dgm:spPr/>
    </dgm:pt>
    <dgm:pt modelId="{6D8A77AC-C237-4285-92B4-6C273BF07616}" type="pres">
      <dgm:prSet presAssocID="{4EA6491A-FBD3-45E4-AB20-2D6E15742B4D}" presName="compNode" presStyleCnt="0"/>
      <dgm:spPr/>
    </dgm:pt>
    <dgm:pt modelId="{33221F44-32FF-410F-A901-ACA885278208}" type="pres">
      <dgm:prSet presAssocID="{4EA6491A-FBD3-45E4-AB20-2D6E15742B4D}" presName="iconBgRect" presStyleLbl="bgShp" presStyleIdx="4" presStyleCnt="5"/>
      <dgm:spPr/>
    </dgm:pt>
    <dgm:pt modelId="{57FB0E02-1719-4A0E-9AC0-29C5E977B143}" type="pres">
      <dgm:prSet presAssocID="{4EA6491A-FBD3-45E4-AB20-2D6E15742B4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User"/>
        </a:ext>
      </dgm:extLst>
    </dgm:pt>
    <dgm:pt modelId="{4601664C-6878-4BDD-969D-FE25EA409A18}" type="pres">
      <dgm:prSet presAssocID="{4EA6491A-FBD3-45E4-AB20-2D6E15742B4D}" presName="spaceRect" presStyleCnt="0"/>
      <dgm:spPr/>
    </dgm:pt>
    <dgm:pt modelId="{02E82F9F-A861-468B-83A5-B8C8F65C5A5C}" type="pres">
      <dgm:prSet presAssocID="{4EA6491A-FBD3-45E4-AB20-2D6E15742B4D}" presName="textRect" presStyleLbl="revTx" presStyleIdx="4" presStyleCnt="5">
        <dgm:presLayoutVars>
          <dgm:chMax val="1"/>
          <dgm:chPref val="1"/>
        </dgm:presLayoutVars>
      </dgm:prSet>
      <dgm:spPr/>
    </dgm:pt>
  </dgm:ptLst>
  <dgm:cxnLst>
    <dgm:cxn modelId="{39D8920C-9987-4F64-967D-6BE263B5EFBA}" srcId="{206073E7-4E3D-4EB9-8FAC-5AAF79ABC82D}" destId="{A3DE4FF3-B5CA-4B84-A007-CD5E72E9C7EE}" srcOrd="2" destOrd="0" parTransId="{308BA1D7-3562-4510-8B1F-EAD22219215F}" sibTransId="{44C98FE9-E1D5-4DD9-BA15-27445B21BBF3}"/>
    <dgm:cxn modelId="{8E903324-6706-4192-9744-80C8677B361F}" type="presOf" srcId="{CC31C140-B208-4170-84F0-F46F0D5A0C8B}" destId="{9A4C2455-D173-48B4-B232-5D563B0E89A1}" srcOrd="0" destOrd="0" presId="urn:microsoft.com/office/officeart/2018/2/layout/IconCircleList"/>
    <dgm:cxn modelId="{E2743524-5B12-4CA5-B8B9-A9C2B43AD651}" srcId="{206073E7-4E3D-4EB9-8FAC-5AAF79ABC82D}" destId="{E505F59D-9FD0-4EB4-9C15-E7285C8B5303}" srcOrd="3" destOrd="0" parTransId="{2FDB8D44-201D-4C45-A878-2E8E6B308E8A}" sibTransId="{16E94878-0A0B-4803-9620-2377FC19FA9E}"/>
    <dgm:cxn modelId="{FE06BF37-E8D4-4876-B6E5-375DCF885910}" type="presOf" srcId="{9971FD02-475D-4A69-96D1-A0D6C534C850}" destId="{3F639572-0D8B-4403-800F-AE7485C3FA13}" srcOrd="0" destOrd="0" presId="urn:microsoft.com/office/officeart/2018/2/layout/IconCircleList"/>
    <dgm:cxn modelId="{36511365-8787-4B65-9278-E38A77782F35}" type="presOf" srcId="{7B1792C0-22E0-4699-93CE-C9F214AA079F}" destId="{45C9E226-5003-423B-AB08-3D72386E8A16}" srcOrd="0" destOrd="0" presId="urn:microsoft.com/office/officeart/2018/2/layout/IconCircleList"/>
    <dgm:cxn modelId="{2F13F666-F484-495F-BC98-18315F2A021D}" type="presOf" srcId="{E505F59D-9FD0-4EB4-9C15-E7285C8B5303}" destId="{53420BF6-2EAC-4D79-B82E-0F4C06B2353F}" srcOrd="0" destOrd="0" presId="urn:microsoft.com/office/officeart/2018/2/layout/IconCircleList"/>
    <dgm:cxn modelId="{7F2C4775-FDF3-4AA6-9A26-E04622A1B246}" type="presOf" srcId="{16E94878-0A0B-4803-9620-2377FC19FA9E}" destId="{7353C64C-9B7F-4F51-AC95-DD67B39BDA7C}" srcOrd="0" destOrd="0" presId="urn:microsoft.com/office/officeart/2018/2/layout/IconCircleList"/>
    <dgm:cxn modelId="{01BFE459-A9F4-43A0-BB41-7321F9DB87F8}" type="presOf" srcId="{206073E7-4E3D-4EB9-8FAC-5AAF79ABC82D}" destId="{010F54C5-888A-4CF1-8558-F31B84787967}" srcOrd="0" destOrd="0" presId="urn:microsoft.com/office/officeart/2018/2/layout/IconCircleList"/>
    <dgm:cxn modelId="{A4221E81-0E42-4BFB-BCE5-2D5A07C3E32A}" srcId="{206073E7-4E3D-4EB9-8FAC-5AAF79ABC82D}" destId="{CC31C140-B208-4170-84F0-F46F0D5A0C8B}" srcOrd="1" destOrd="0" parTransId="{E0B967AD-A647-4C9D-BCF9-DA2653F7B9E3}" sibTransId="{9971FD02-475D-4A69-96D1-A0D6C534C850}"/>
    <dgm:cxn modelId="{CF5C7AC8-9CD9-49AF-8C23-93D447C595D3}" type="presOf" srcId="{44C98FE9-E1D5-4DD9-BA15-27445B21BBF3}" destId="{85A5C49D-178F-481D-B55E-CF02B9ECFE92}" srcOrd="0" destOrd="0" presId="urn:microsoft.com/office/officeart/2018/2/layout/IconCircleList"/>
    <dgm:cxn modelId="{B97885D5-658A-4EED-B0E0-34E5460C8D11}" type="presOf" srcId="{4EA6491A-FBD3-45E4-AB20-2D6E15742B4D}" destId="{02E82F9F-A861-468B-83A5-B8C8F65C5A5C}" srcOrd="0" destOrd="0" presId="urn:microsoft.com/office/officeart/2018/2/layout/IconCircleList"/>
    <dgm:cxn modelId="{C4B2DFE6-1CCB-4C5E-BEB2-DF57769E0FF7}" type="presOf" srcId="{A3DE4FF3-B5CA-4B84-A007-CD5E72E9C7EE}" destId="{31F5A5ED-76FB-4110-98EF-3C9A1CE91290}" srcOrd="0" destOrd="0" presId="urn:microsoft.com/office/officeart/2018/2/layout/IconCircleList"/>
    <dgm:cxn modelId="{9B6E3BE8-1087-4D94-914F-A43F6C39F0BB}" srcId="{206073E7-4E3D-4EB9-8FAC-5AAF79ABC82D}" destId="{4EA6491A-FBD3-45E4-AB20-2D6E15742B4D}" srcOrd="4" destOrd="0" parTransId="{36F9BAE9-8CAB-44DC-ACB2-B47598F8C31C}" sibTransId="{CF6BACE3-6684-4C8D-BBFC-F03C7031515C}"/>
    <dgm:cxn modelId="{CF69EBEF-242A-430C-BF8B-81C8A973B459}" type="presOf" srcId="{2CB313A7-5A5F-4C92-8F97-621B89246F56}" destId="{D2651221-1D89-4CC6-B91A-C03378DBF0B2}" srcOrd="0" destOrd="0" presId="urn:microsoft.com/office/officeart/2018/2/layout/IconCircleList"/>
    <dgm:cxn modelId="{7C8ECCFB-D338-4CD7-BEBD-FB712FF3ACDC}" srcId="{206073E7-4E3D-4EB9-8FAC-5AAF79ABC82D}" destId="{2CB313A7-5A5F-4C92-8F97-621B89246F56}" srcOrd="0" destOrd="0" parTransId="{19B45076-8F0F-4039-8F05-8A47281F03D1}" sibTransId="{7B1792C0-22E0-4699-93CE-C9F214AA079F}"/>
    <dgm:cxn modelId="{CD6A4011-5F50-4284-BDC9-7A93FFF58F91}" type="presParOf" srcId="{010F54C5-888A-4CF1-8558-F31B84787967}" destId="{F7B55394-6DC0-4C59-B7AD-760FC97B87C1}" srcOrd="0" destOrd="0" presId="urn:microsoft.com/office/officeart/2018/2/layout/IconCircleList"/>
    <dgm:cxn modelId="{6E10E8A8-3B0E-4730-8878-5EC5282C9D9C}" type="presParOf" srcId="{F7B55394-6DC0-4C59-B7AD-760FC97B87C1}" destId="{EB84F039-DD7B-44B5-96D2-26DC12046A86}" srcOrd="0" destOrd="0" presId="urn:microsoft.com/office/officeart/2018/2/layout/IconCircleList"/>
    <dgm:cxn modelId="{BBE8C6A1-B75B-497B-8A7B-E120F96F6329}" type="presParOf" srcId="{EB84F039-DD7B-44B5-96D2-26DC12046A86}" destId="{3F9F85AB-4743-4692-AF0C-4A9C64BF9AB8}" srcOrd="0" destOrd="0" presId="urn:microsoft.com/office/officeart/2018/2/layout/IconCircleList"/>
    <dgm:cxn modelId="{9199EDC1-9098-456D-96EC-51DF84B7D7D7}" type="presParOf" srcId="{EB84F039-DD7B-44B5-96D2-26DC12046A86}" destId="{AE2035B4-DF3E-4914-83BF-01A4B4868EA6}" srcOrd="1" destOrd="0" presId="urn:microsoft.com/office/officeart/2018/2/layout/IconCircleList"/>
    <dgm:cxn modelId="{BE88900C-9D5F-4DD9-8FAC-DB929E4457A3}" type="presParOf" srcId="{EB84F039-DD7B-44B5-96D2-26DC12046A86}" destId="{A87935E6-96C7-4FFD-8356-23062478B68B}" srcOrd="2" destOrd="0" presId="urn:microsoft.com/office/officeart/2018/2/layout/IconCircleList"/>
    <dgm:cxn modelId="{D4634AE4-748B-4F9B-9707-6DD95FAA0CEA}" type="presParOf" srcId="{EB84F039-DD7B-44B5-96D2-26DC12046A86}" destId="{D2651221-1D89-4CC6-B91A-C03378DBF0B2}" srcOrd="3" destOrd="0" presId="urn:microsoft.com/office/officeart/2018/2/layout/IconCircleList"/>
    <dgm:cxn modelId="{92882B06-BA98-4EA5-B8A9-29EDA539083F}" type="presParOf" srcId="{F7B55394-6DC0-4C59-B7AD-760FC97B87C1}" destId="{45C9E226-5003-423B-AB08-3D72386E8A16}" srcOrd="1" destOrd="0" presId="urn:microsoft.com/office/officeart/2018/2/layout/IconCircleList"/>
    <dgm:cxn modelId="{8E2819CE-7273-4459-9654-52F6471E2EBC}" type="presParOf" srcId="{F7B55394-6DC0-4C59-B7AD-760FC97B87C1}" destId="{85DE0046-8438-4A4A-B3B9-8EB4540EB6AF}" srcOrd="2" destOrd="0" presId="urn:microsoft.com/office/officeart/2018/2/layout/IconCircleList"/>
    <dgm:cxn modelId="{97173044-AC83-4736-8F1E-E981DAC20D0B}" type="presParOf" srcId="{85DE0046-8438-4A4A-B3B9-8EB4540EB6AF}" destId="{397679C0-D470-42E5-898B-2446191D8660}" srcOrd="0" destOrd="0" presId="urn:microsoft.com/office/officeart/2018/2/layout/IconCircleList"/>
    <dgm:cxn modelId="{11352E96-D639-4CFF-976C-D6DDDED887E1}" type="presParOf" srcId="{85DE0046-8438-4A4A-B3B9-8EB4540EB6AF}" destId="{82813FDA-3DEC-4A89-8213-DEF18AEB1BAC}" srcOrd="1" destOrd="0" presId="urn:microsoft.com/office/officeart/2018/2/layout/IconCircleList"/>
    <dgm:cxn modelId="{2F073386-B9D7-43F3-A6C5-248720FC8B8F}" type="presParOf" srcId="{85DE0046-8438-4A4A-B3B9-8EB4540EB6AF}" destId="{2BB4F153-624F-4668-9432-1F212A9B4407}" srcOrd="2" destOrd="0" presId="urn:microsoft.com/office/officeart/2018/2/layout/IconCircleList"/>
    <dgm:cxn modelId="{FD099DD3-2B1C-4D2B-A485-BF4B1AD61228}" type="presParOf" srcId="{85DE0046-8438-4A4A-B3B9-8EB4540EB6AF}" destId="{9A4C2455-D173-48B4-B232-5D563B0E89A1}" srcOrd="3" destOrd="0" presId="urn:microsoft.com/office/officeart/2018/2/layout/IconCircleList"/>
    <dgm:cxn modelId="{D2253FBF-31C7-44A0-97AF-1AA0714A639D}" type="presParOf" srcId="{F7B55394-6DC0-4C59-B7AD-760FC97B87C1}" destId="{3F639572-0D8B-4403-800F-AE7485C3FA13}" srcOrd="3" destOrd="0" presId="urn:microsoft.com/office/officeart/2018/2/layout/IconCircleList"/>
    <dgm:cxn modelId="{A01B4D8A-C6E9-4783-ACC5-60C8462F20E5}" type="presParOf" srcId="{F7B55394-6DC0-4C59-B7AD-760FC97B87C1}" destId="{DAAE1DA3-9B2D-4EF4-AD56-525A975C6088}" srcOrd="4" destOrd="0" presId="urn:microsoft.com/office/officeart/2018/2/layout/IconCircleList"/>
    <dgm:cxn modelId="{F589366E-5129-4E8B-BE93-AF65219234EA}" type="presParOf" srcId="{DAAE1DA3-9B2D-4EF4-AD56-525A975C6088}" destId="{966299F0-AD18-4495-AEF8-A2E157C779AC}" srcOrd="0" destOrd="0" presId="urn:microsoft.com/office/officeart/2018/2/layout/IconCircleList"/>
    <dgm:cxn modelId="{A25BA8C6-A821-4D72-AD2B-1DA5BEEF6FC3}" type="presParOf" srcId="{DAAE1DA3-9B2D-4EF4-AD56-525A975C6088}" destId="{C92D2B7A-EE9A-4D85-86DF-CF784FE1CD9E}" srcOrd="1" destOrd="0" presId="urn:microsoft.com/office/officeart/2018/2/layout/IconCircleList"/>
    <dgm:cxn modelId="{29A75321-F638-4F39-9474-3E2CFCC5D015}" type="presParOf" srcId="{DAAE1DA3-9B2D-4EF4-AD56-525A975C6088}" destId="{6A2FA006-E40B-4368-9C7E-A5D045C923DE}" srcOrd="2" destOrd="0" presId="urn:microsoft.com/office/officeart/2018/2/layout/IconCircleList"/>
    <dgm:cxn modelId="{9F1D6F6C-CC15-43FE-860F-A39874F88938}" type="presParOf" srcId="{DAAE1DA3-9B2D-4EF4-AD56-525A975C6088}" destId="{31F5A5ED-76FB-4110-98EF-3C9A1CE91290}" srcOrd="3" destOrd="0" presId="urn:microsoft.com/office/officeart/2018/2/layout/IconCircleList"/>
    <dgm:cxn modelId="{2F94563F-A776-4F6C-B74B-919DADE9215F}" type="presParOf" srcId="{F7B55394-6DC0-4C59-B7AD-760FC97B87C1}" destId="{85A5C49D-178F-481D-B55E-CF02B9ECFE92}" srcOrd="5" destOrd="0" presId="urn:microsoft.com/office/officeart/2018/2/layout/IconCircleList"/>
    <dgm:cxn modelId="{7B326EA4-E4F4-4C51-BD81-9F5B49945AD8}" type="presParOf" srcId="{F7B55394-6DC0-4C59-B7AD-760FC97B87C1}" destId="{80902FC1-B39A-423F-9E82-25FE0E483E91}" srcOrd="6" destOrd="0" presId="urn:microsoft.com/office/officeart/2018/2/layout/IconCircleList"/>
    <dgm:cxn modelId="{3890E5FD-B4F5-4C9D-B9F8-3753D0A41E57}" type="presParOf" srcId="{80902FC1-B39A-423F-9E82-25FE0E483E91}" destId="{7BBF8FC4-AF39-4656-AF47-B8ADEAF52AF4}" srcOrd="0" destOrd="0" presId="urn:microsoft.com/office/officeart/2018/2/layout/IconCircleList"/>
    <dgm:cxn modelId="{F79861FA-0B90-4ECE-AC7F-F1098500A2ED}" type="presParOf" srcId="{80902FC1-B39A-423F-9E82-25FE0E483E91}" destId="{E5A5EB8A-1CD5-48FB-AA1D-185526F987F7}" srcOrd="1" destOrd="0" presId="urn:microsoft.com/office/officeart/2018/2/layout/IconCircleList"/>
    <dgm:cxn modelId="{F09355FB-C237-4CAC-B03C-DC3BFBFBF959}" type="presParOf" srcId="{80902FC1-B39A-423F-9E82-25FE0E483E91}" destId="{681CA398-0994-473B-9DE5-D7C62AF51911}" srcOrd="2" destOrd="0" presId="urn:microsoft.com/office/officeart/2018/2/layout/IconCircleList"/>
    <dgm:cxn modelId="{28AEFD21-C718-4D9B-989B-9F26B0EDF8E8}" type="presParOf" srcId="{80902FC1-B39A-423F-9E82-25FE0E483E91}" destId="{53420BF6-2EAC-4D79-B82E-0F4C06B2353F}" srcOrd="3" destOrd="0" presId="urn:microsoft.com/office/officeart/2018/2/layout/IconCircleList"/>
    <dgm:cxn modelId="{017B6066-A0F1-49CC-B1A8-35F68A5E5294}" type="presParOf" srcId="{F7B55394-6DC0-4C59-B7AD-760FC97B87C1}" destId="{7353C64C-9B7F-4F51-AC95-DD67B39BDA7C}" srcOrd="7" destOrd="0" presId="urn:microsoft.com/office/officeart/2018/2/layout/IconCircleList"/>
    <dgm:cxn modelId="{E8590164-37E1-4BE2-9FFC-23EC17C17818}" type="presParOf" srcId="{F7B55394-6DC0-4C59-B7AD-760FC97B87C1}" destId="{6D8A77AC-C237-4285-92B4-6C273BF07616}" srcOrd="8" destOrd="0" presId="urn:microsoft.com/office/officeart/2018/2/layout/IconCircleList"/>
    <dgm:cxn modelId="{E8E4AC33-44C2-4701-A1ED-F9E001B41883}" type="presParOf" srcId="{6D8A77AC-C237-4285-92B4-6C273BF07616}" destId="{33221F44-32FF-410F-A901-ACA885278208}" srcOrd="0" destOrd="0" presId="urn:microsoft.com/office/officeart/2018/2/layout/IconCircleList"/>
    <dgm:cxn modelId="{31C3B5B3-3895-4E38-8EF7-49C0389EBF6F}" type="presParOf" srcId="{6D8A77AC-C237-4285-92B4-6C273BF07616}" destId="{57FB0E02-1719-4A0E-9AC0-29C5E977B143}" srcOrd="1" destOrd="0" presId="urn:microsoft.com/office/officeart/2018/2/layout/IconCircleList"/>
    <dgm:cxn modelId="{9126DE41-E235-497D-A1B9-6D2C394EF27C}" type="presParOf" srcId="{6D8A77AC-C237-4285-92B4-6C273BF07616}" destId="{4601664C-6878-4BDD-969D-FE25EA409A18}" srcOrd="2" destOrd="0" presId="urn:microsoft.com/office/officeart/2018/2/layout/IconCircleList"/>
    <dgm:cxn modelId="{536C45F0-2E0A-482E-85C4-0AF5C013EF48}" type="presParOf" srcId="{6D8A77AC-C237-4285-92B4-6C273BF07616}" destId="{02E82F9F-A861-468B-83A5-B8C8F65C5A5C}"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049E9FA-5B06-4988-8A45-E49C43556884}"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C92D9DFE-0A56-47FC-BD5D-418CC4ED6CE9}">
      <dgm:prSet/>
      <dgm:spPr/>
      <dgm:t>
        <a:bodyPr/>
        <a:lstStyle/>
        <a:p>
          <a:r>
            <a:rPr lang="en-GB"/>
            <a:t>Let’s discuss the UCLA Schizophrenia Medication Experiment…</a:t>
          </a:r>
          <a:endParaRPr lang="en-US"/>
        </a:p>
      </dgm:t>
    </dgm:pt>
    <dgm:pt modelId="{C4A2F308-7029-4F89-BCDB-6EEE9F06366C}" type="parTrans" cxnId="{1FD16E3D-0EFE-460C-87E7-337D8C3F3823}">
      <dgm:prSet/>
      <dgm:spPr/>
      <dgm:t>
        <a:bodyPr/>
        <a:lstStyle/>
        <a:p>
          <a:endParaRPr lang="en-US"/>
        </a:p>
      </dgm:t>
    </dgm:pt>
    <dgm:pt modelId="{0E0E83DD-3D8F-4327-9694-B42F372CA7D7}" type="sibTrans" cxnId="{1FD16E3D-0EFE-460C-87E7-337D8C3F3823}">
      <dgm:prSet/>
      <dgm:spPr/>
      <dgm:t>
        <a:bodyPr/>
        <a:lstStyle/>
        <a:p>
          <a:endParaRPr lang="en-US"/>
        </a:p>
      </dgm:t>
    </dgm:pt>
    <dgm:pt modelId="{091C93C5-C950-4118-BE6F-484AB70E07F3}">
      <dgm:prSet/>
      <dgm:spPr/>
      <dgm:t>
        <a:bodyPr/>
        <a:lstStyle/>
        <a:p>
          <a:r>
            <a:rPr lang="en-GB"/>
            <a:t>What is it  ? </a:t>
          </a:r>
          <a:endParaRPr lang="en-US"/>
        </a:p>
      </dgm:t>
    </dgm:pt>
    <dgm:pt modelId="{CC99ED1D-CA2D-439A-81AC-ED08C087B306}" type="parTrans" cxnId="{AA2B3EFB-D593-43C1-AA4E-993B68D19A3C}">
      <dgm:prSet/>
      <dgm:spPr/>
      <dgm:t>
        <a:bodyPr/>
        <a:lstStyle/>
        <a:p>
          <a:endParaRPr lang="en-US"/>
        </a:p>
      </dgm:t>
    </dgm:pt>
    <dgm:pt modelId="{0905B995-A471-4FBF-AF98-D176B3F3E917}" type="sibTrans" cxnId="{AA2B3EFB-D593-43C1-AA4E-993B68D19A3C}">
      <dgm:prSet/>
      <dgm:spPr/>
      <dgm:t>
        <a:bodyPr/>
        <a:lstStyle/>
        <a:p>
          <a:endParaRPr lang="en-US"/>
        </a:p>
      </dgm:t>
    </dgm:pt>
    <dgm:pt modelId="{CDF6661A-6C40-4D01-8A5A-334C760B5E04}">
      <dgm:prSet/>
      <dgm:spPr/>
      <dgm:t>
        <a:bodyPr/>
        <a:lstStyle/>
        <a:p>
          <a:r>
            <a:rPr lang="en-GB"/>
            <a:t>Experiment involving 50 patients </a:t>
          </a:r>
          <a:endParaRPr lang="en-US"/>
        </a:p>
      </dgm:t>
    </dgm:pt>
    <dgm:pt modelId="{6755B35E-56FF-4B33-9C6D-F8B2C55EE507}" type="parTrans" cxnId="{3F069CCB-8DF8-4254-946B-529AC6DBB74B}">
      <dgm:prSet/>
      <dgm:spPr/>
      <dgm:t>
        <a:bodyPr/>
        <a:lstStyle/>
        <a:p>
          <a:endParaRPr lang="en-US"/>
        </a:p>
      </dgm:t>
    </dgm:pt>
    <dgm:pt modelId="{4AB57752-C14D-4D73-B945-E09F16DA95AC}" type="sibTrans" cxnId="{3F069CCB-8DF8-4254-946B-529AC6DBB74B}">
      <dgm:prSet/>
      <dgm:spPr/>
      <dgm:t>
        <a:bodyPr/>
        <a:lstStyle/>
        <a:p>
          <a:endParaRPr lang="en-US"/>
        </a:p>
      </dgm:t>
    </dgm:pt>
    <dgm:pt modelId="{430D9109-CACF-4E58-A74E-6996AD73BACD}">
      <dgm:prSet/>
      <dgm:spPr/>
      <dgm:t>
        <a:bodyPr/>
        <a:lstStyle/>
        <a:p>
          <a:r>
            <a:rPr lang="en-GB"/>
            <a:t>Symptoms of schizophrenia </a:t>
          </a:r>
          <a:endParaRPr lang="en-US"/>
        </a:p>
      </dgm:t>
    </dgm:pt>
    <dgm:pt modelId="{3E3FD96C-2A3B-4045-ADD9-D0E190CE4E04}" type="parTrans" cxnId="{B15B3F84-BBF6-40E5-9A6A-E7690BBA48D7}">
      <dgm:prSet/>
      <dgm:spPr/>
      <dgm:t>
        <a:bodyPr/>
        <a:lstStyle/>
        <a:p>
          <a:endParaRPr lang="en-US"/>
        </a:p>
      </dgm:t>
    </dgm:pt>
    <dgm:pt modelId="{722E4AA3-D7EB-43C8-A47D-8115C8C89136}" type="sibTrans" cxnId="{B15B3F84-BBF6-40E5-9A6A-E7690BBA48D7}">
      <dgm:prSet/>
      <dgm:spPr/>
      <dgm:t>
        <a:bodyPr/>
        <a:lstStyle/>
        <a:p>
          <a:endParaRPr lang="en-US"/>
        </a:p>
      </dgm:t>
    </dgm:pt>
    <dgm:pt modelId="{2D18B65B-5465-4B66-AB98-FEC55894C0E6}">
      <dgm:prSet/>
      <dgm:spPr/>
      <dgm:t>
        <a:bodyPr/>
        <a:lstStyle/>
        <a:p>
          <a:r>
            <a:rPr lang="en-GB"/>
            <a:t>Why did they attempt this experiment? </a:t>
          </a:r>
          <a:endParaRPr lang="en-US"/>
        </a:p>
      </dgm:t>
    </dgm:pt>
    <dgm:pt modelId="{DF7BA0A1-6404-465C-9C09-D5485D7404BC}" type="parTrans" cxnId="{4F44CC92-6CAC-4041-99D5-BC6BCF4EFD4B}">
      <dgm:prSet/>
      <dgm:spPr/>
      <dgm:t>
        <a:bodyPr/>
        <a:lstStyle/>
        <a:p>
          <a:endParaRPr lang="en-US"/>
        </a:p>
      </dgm:t>
    </dgm:pt>
    <dgm:pt modelId="{F99399A7-8D45-4034-95A1-B38A1A438460}" type="sibTrans" cxnId="{4F44CC92-6CAC-4041-99D5-BC6BCF4EFD4B}">
      <dgm:prSet/>
      <dgm:spPr/>
      <dgm:t>
        <a:bodyPr/>
        <a:lstStyle/>
        <a:p>
          <a:endParaRPr lang="en-US"/>
        </a:p>
      </dgm:t>
    </dgm:pt>
    <dgm:pt modelId="{28179FDF-7459-4E58-BC53-8C6B7EA40A62}" type="pres">
      <dgm:prSet presAssocID="{F049E9FA-5B06-4988-8A45-E49C43556884}" presName="linear" presStyleCnt="0">
        <dgm:presLayoutVars>
          <dgm:animLvl val="lvl"/>
          <dgm:resizeHandles val="exact"/>
        </dgm:presLayoutVars>
      </dgm:prSet>
      <dgm:spPr/>
    </dgm:pt>
    <dgm:pt modelId="{70E4BA4C-3B5C-44F3-879C-785FD86DA5F9}" type="pres">
      <dgm:prSet presAssocID="{C92D9DFE-0A56-47FC-BD5D-418CC4ED6CE9}" presName="parentText" presStyleLbl="node1" presStyleIdx="0" presStyleCnt="2">
        <dgm:presLayoutVars>
          <dgm:chMax val="0"/>
          <dgm:bulletEnabled val="1"/>
        </dgm:presLayoutVars>
      </dgm:prSet>
      <dgm:spPr/>
    </dgm:pt>
    <dgm:pt modelId="{46C9A910-3FD1-4D2A-ABC1-9FD945307AFC}" type="pres">
      <dgm:prSet presAssocID="{0E0E83DD-3D8F-4327-9694-B42F372CA7D7}" presName="spacer" presStyleCnt="0"/>
      <dgm:spPr/>
    </dgm:pt>
    <dgm:pt modelId="{C908366F-56D2-419F-BC70-624F00FD7DA4}" type="pres">
      <dgm:prSet presAssocID="{091C93C5-C950-4118-BE6F-484AB70E07F3}" presName="parentText" presStyleLbl="node1" presStyleIdx="1" presStyleCnt="2">
        <dgm:presLayoutVars>
          <dgm:chMax val="0"/>
          <dgm:bulletEnabled val="1"/>
        </dgm:presLayoutVars>
      </dgm:prSet>
      <dgm:spPr/>
    </dgm:pt>
    <dgm:pt modelId="{08346AB1-86DA-4CF9-823C-A074ABC45BD7}" type="pres">
      <dgm:prSet presAssocID="{091C93C5-C950-4118-BE6F-484AB70E07F3}" presName="childText" presStyleLbl="revTx" presStyleIdx="0" presStyleCnt="1">
        <dgm:presLayoutVars>
          <dgm:bulletEnabled val="1"/>
        </dgm:presLayoutVars>
      </dgm:prSet>
      <dgm:spPr/>
    </dgm:pt>
  </dgm:ptLst>
  <dgm:cxnLst>
    <dgm:cxn modelId="{1FD16E3D-0EFE-460C-87E7-337D8C3F3823}" srcId="{F049E9FA-5B06-4988-8A45-E49C43556884}" destId="{C92D9DFE-0A56-47FC-BD5D-418CC4ED6CE9}" srcOrd="0" destOrd="0" parTransId="{C4A2F308-7029-4F89-BCDB-6EEE9F06366C}" sibTransId="{0E0E83DD-3D8F-4327-9694-B42F372CA7D7}"/>
    <dgm:cxn modelId="{18B02463-9C0E-4773-A843-731657DCB2AA}" type="presOf" srcId="{F049E9FA-5B06-4988-8A45-E49C43556884}" destId="{28179FDF-7459-4E58-BC53-8C6B7EA40A62}" srcOrd="0" destOrd="0" presId="urn:microsoft.com/office/officeart/2005/8/layout/vList2"/>
    <dgm:cxn modelId="{AEB17D4F-0AA7-455A-A439-8C57A3D0B1A0}" type="presOf" srcId="{C92D9DFE-0A56-47FC-BD5D-418CC4ED6CE9}" destId="{70E4BA4C-3B5C-44F3-879C-785FD86DA5F9}" srcOrd="0" destOrd="0" presId="urn:microsoft.com/office/officeart/2005/8/layout/vList2"/>
    <dgm:cxn modelId="{8047894F-ABEE-45B1-9225-7D881CCB02D5}" type="presOf" srcId="{430D9109-CACF-4E58-A74E-6996AD73BACD}" destId="{08346AB1-86DA-4CF9-823C-A074ABC45BD7}" srcOrd="0" destOrd="1" presId="urn:microsoft.com/office/officeart/2005/8/layout/vList2"/>
    <dgm:cxn modelId="{B15B3F84-BBF6-40E5-9A6A-E7690BBA48D7}" srcId="{091C93C5-C950-4118-BE6F-484AB70E07F3}" destId="{430D9109-CACF-4E58-A74E-6996AD73BACD}" srcOrd="1" destOrd="0" parTransId="{3E3FD96C-2A3B-4045-ADD9-D0E190CE4E04}" sibTransId="{722E4AA3-D7EB-43C8-A47D-8115C8C89136}"/>
    <dgm:cxn modelId="{4F44CC92-6CAC-4041-99D5-BC6BCF4EFD4B}" srcId="{091C93C5-C950-4118-BE6F-484AB70E07F3}" destId="{2D18B65B-5465-4B66-AB98-FEC55894C0E6}" srcOrd="2" destOrd="0" parTransId="{DF7BA0A1-6404-465C-9C09-D5485D7404BC}" sibTransId="{F99399A7-8D45-4034-95A1-B38A1A438460}"/>
    <dgm:cxn modelId="{01E8029C-9C16-494E-9753-26D9D72EFF0D}" type="presOf" srcId="{091C93C5-C950-4118-BE6F-484AB70E07F3}" destId="{C908366F-56D2-419F-BC70-624F00FD7DA4}" srcOrd="0" destOrd="0" presId="urn:microsoft.com/office/officeart/2005/8/layout/vList2"/>
    <dgm:cxn modelId="{4A9756AB-61E7-45AF-97C0-630979128327}" type="presOf" srcId="{2D18B65B-5465-4B66-AB98-FEC55894C0E6}" destId="{08346AB1-86DA-4CF9-823C-A074ABC45BD7}" srcOrd="0" destOrd="2" presId="urn:microsoft.com/office/officeart/2005/8/layout/vList2"/>
    <dgm:cxn modelId="{3F069CCB-8DF8-4254-946B-529AC6DBB74B}" srcId="{091C93C5-C950-4118-BE6F-484AB70E07F3}" destId="{CDF6661A-6C40-4D01-8A5A-334C760B5E04}" srcOrd="0" destOrd="0" parTransId="{6755B35E-56FF-4B33-9C6D-F8B2C55EE507}" sibTransId="{4AB57752-C14D-4D73-B945-E09F16DA95AC}"/>
    <dgm:cxn modelId="{3E93D9F3-1E90-48B4-BE87-C6A275F01C7D}" type="presOf" srcId="{CDF6661A-6C40-4D01-8A5A-334C760B5E04}" destId="{08346AB1-86DA-4CF9-823C-A074ABC45BD7}" srcOrd="0" destOrd="0" presId="urn:microsoft.com/office/officeart/2005/8/layout/vList2"/>
    <dgm:cxn modelId="{AA2B3EFB-D593-43C1-AA4E-993B68D19A3C}" srcId="{F049E9FA-5B06-4988-8A45-E49C43556884}" destId="{091C93C5-C950-4118-BE6F-484AB70E07F3}" srcOrd="1" destOrd="0" parTransId="{CC99ED1D-CA2D-439A-81AC-ED08C087B306}" sibTransId="{0905B995-A471-4FBF-AF98-D176B3F3E917}"/>
    <dgm:cxn modelId="{70382FCF-B14C-417E-8C95-4E0BB8B26DFD}" type="presParOf" srcId="{28179FDF-7459-4E58-BC53-8C6B7EA40A62}" destId="{70E4BA4C-3B5C-44F3-879C-785FD86DA5F9}" srcOrd="0" destOrd="0" presId="urn:microsoft.com/office/officeart/2005/8/layout/vList2"/>
    <dgm:cxn modelId="{04EB2574-1A82-4D51-A640-70B7CB9596C9}" type="presParOf" srcId="{28179FDF-7459-4E58-BC53-8C6B7EA40A62}" destId="{46C9A910-3FD1-4D2A-ABC1-9FD945307AFC}" srcOrd="1" destOrd="0" presId="urn:microsoft.com/office/officeart/2005/8/layout/vList2"/>
    <dgm:cxn modelId="{66B969D9-08AA-463F-9B02-8B217A2AA0B6}" type="presParOf" srcId="{28179FDF-7459-4E58-BC53-8C6B7EA40A62}" destId="{C908366F-56D2-419F-BC70-624F00FD7DA4}" srcOrd="2" destOrd="0" presId="urn:microsoft.com/office/officeart/2005/8/layout/vList2"/>
    <dgm:cxn modelId="{B471EF35-1C08-47A2-B4E3-0BF48F1D94CC}" type="presParOf" srcId="{28179FDF-7459-4E58-BC53-8C6B7EA40A62}" destId="{08346AB1-86DA-4CF9-823C-A074ABC45BD7}"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9001A91-2D9F-4CA6-9FA3-A5696277F887}" type="doc">
      <dgm:prSet loTypeId="urn:microsoft.com/office/officeart/2005/8/layout/list1" loCatId="list" qsTypeId="urn:microsoft.com/office/officeart/2005/8/quickstyle/simple1" qsCatId="simple" csTypeId="urn:microsoft.com/office/officeart/2005/8/colors/colorful1" csCatId="colorful"/>
      <dgm:spPr/>
      <dgm:t>
        <a:bodyPr/>
        <a:lstStyle/>
        <a:p>
          <a:endParaRPr lang="en-US"/>
        </a:p>
      </dgm:t>
    </dgm:pt>
    <dgm:pt modelId="{F61B87AC-454A-4C25-A7E6-DB93F715DFEF}">
      <dgm:prSet/>
      <dgm:spPr/>
      <dgm:t>
        <a:bodyPr/>
        <a:lstStyle/>
        <a:p>
          <a:r>
            <a:rPr lang="en-GB"/>
            <a:t>Lack of communication </a:t>
          </a:r>
          <a:endParaRPr lang="en-US"/>
        </a:p>
      </dgm:t>
    </dgm:pt>
    <dgm:pt modelId="{C81F41AC-1A8A-436C-B38B-415658B7B740}" type="parTrans" cxnId="{4B3D875D-EA8C-4023-BEA7-599C9BE496F5}">
      <dgm:prSet/>
      <dgm:spPr/>
      <dgm:t>
        <a:bodyPr/>
        <a:lstStyle/>
        <a:p>
          <a:endParaRPr lang="en-US"/>
        </a:p>
      </dgm:t>
    </dgm:pt>
    <dgm:pt modelId="{F2073559-919A-4B7E-ADF5-73729679CB9B}" type="sibTrans" cxnId="{4B3D875D-EA8C-4023-BEA7-599C9BE496F5}">
      <dgm:prSet/>
      <dgm:spPr/>
      <dgm:t>
        <a:bodyPr/>
        <a:lstStyle/>
        <a:p>
          <a:endParaRPr lang="en-US"/>
        </a:p>
      </dgm:t>
    </dgm:pt>
    <dgm:pt modelId="{56D7E49B-6CEC-4731-A291-96BB3DE630E2}">
      <dgm:prSet/>
      <dgm:spPr/>
      <dgm:t>
        <a:bodyPr/>
        <a:lstStyle/>
        <a:p>
          <a:r>
            <a:rPr lang="en-GB"/>
            <a:t>Lack of planning </a:t>
          </a:r>
          <a:endParaRPr lang="en-US"/>
        </a:p>
      </dgm:t>
    </dgm:pt>
    <dgm:pt modelId="{79BBFCA4-5196-48F8-92D2-0CAFFCCF29C4}" type="parTrans" cxnId="{9B719347-B4FC-4D85-8E8A-6F3B5B724BD4}">
      <dgm:prSet/>
      <dgm:spPr/>
      <dgm:t>
        <a:bodyPr/>
        <a:lstStyle/>
        <a:p>
          <a:endParaRPr lang="en-US"/>
        </a:p>
      </dgm:t>
    </dgm:pt>
    <dgm:pt modelId="{2DD32DDA-26BC-46BD-83D2-56DC83B86783}" type="sibTrans" cxnId="{9B719347-B4FC-4D85-8E8A-6F3B5B724BD4}">
      <dgm:prSet/>
      <dgm:spPr/>
      <dgm:t>
        <a:bodyPr/>
        <a:lstStyle/>
        <a:p>
          <a:endParaRPr lang="en-US"/>
        </a:p>
      </dgm:t>
    </dgm:pt>
    <dgm:pt modelId="{DC8B7AE5-F3B9-42AD-BEA9-2232156BA5AB}">
      <dgm:prSet/>
      <dgm:spPr/>
      <dgm:t>
        <a:bodyPr/>
        <a:lstStyle/>
        <a:p>
          <a:r>
            <a:rPr lang="en-GB"/>
            <a:t>Lack of safeguarding and protection </a:t>
          </a:r>
          <a:endParaRPr lang="en-US"/>
        </a:p>
      </dgm:t>
    </dgm:pt>
    <dgm:pt modelId="{4D239B0E-3FA5-41D6-87FF-27C27D2424A2}" type="parTrans" cxnId="{B05526C0-D540-4B35-B419-2567CBD9465F}">
      <dgm:prSet/>
      <dgm:spPr/>
      <dgm:t>
        <a:bodyPr/>
        <a:lstStyle/>
        <a:p>
          <a:endParaRPr lang="en-US"/>
        </a:p>
      </dgm:t>
    </dgm:pt>
    <dgm:pt modelId="{BC1D7035-6683-4589-BF47-1B8A264ACF75}" type="sibTrans" cxnId="{B05526C0-D540-4B35-B419-2567CBD9465F}">
      <dgm:prSet/>
      <dgm:spPr/>
      <dgm:t>
        <a:bodyPr/>
        <a:lstStyle/>
        <a:p>
          <a:endParaRPr lang="en-US"/>
        </a:p>
      </dgm:t>
    </dgm:pt>
    <dgm:pt modelId="{2BFD3F6C-F6C4-4326-BB1E-EBBB3F32FF27}" type="pres">
      <dgm:prSet presAssocID="{99001A91-2D9F-4CA6-9FA3-A5696277F887}" presName="linear" presStyleCnt="0">
        <dgm:presLayoutVars>
          <dgm:dir/>
          <dgm:animLvl val="lvl"/>
          <dgm:resizeHandles val="exact"/>
        </dgm:presLayoutVars>
      </dgm:prSet>
      <dgm:spPr/>
    </dgm:pt>
    <dgm:pt modelId="{FBA50E27-38C7-4630-9350-D490486C3C15}" type="pres">
      <dgm:prSet presAssocID="{F61B87AC-454A-4C25-A7E6-DB93F715DFEF}" presName="parentLin" presStyleCnt="0"/>
      <dgm:spPr/>
    </dgm:pt>
    <dgm:pt modelId="{1EE09404-B23E-4614-BAB3-FDF97C46CC1C}" type="pres">
      <dgm:prSet presAssocID="{F61B87AC-454A-4C25-A7E6-DB93F715DFEF}" presName="parentLeftMargin" presStyleLbl="node1" presStyleIdx="0" presStyleCnt="3"/>
      <dgm:spPr/>
    </dgm:pt>
    <dgm:pt modelId="{D1B6C1D6-4117-4370-B04B-278A35088223}" type="pres">
      <dgm:prSet presAssocID="{F61B87AC-454A-4C25-A7E6-DB93F715DFEF}" presName="parentText" presStyleLbl="node1" presStyleIdx="0" presStyleCnt="3">
        <dgm:presLayoutVars>
          <dgm:chMax val="0"/>
          <dgm:bulletEnabled val="1"/>
        </dgm:presLayoutVars>
      </dgm:prSet>
      <dgm:spPr/>
    </dgm:pt>
    <dgm:pt modelId="{50EF9606-353F-4395-80B0-FF1522C9C52C}" type="pres">
      <dgm:prSet presAssocID="{F61B87AC-454A-4C25-A7E6-DB93F715DFEF}" presName="negativeSpace" presStyleCnt="0"/>
      <dgm:spPr/>
    </dgm:pt>
    <dgm:pt modelId="{9E87298C-FCF0-42C6-AC3C-C78F10A57CBC}" type="pres">
      <dgm:prSet presAssocID="{F61B87AC-454A-4C25-A7E6-DB93F715DFEF}" presName="childText" presStyleLbl="conFgAcc1" presStyleIdx="0" presStyleCnt="3">
        <dgm:presLayoutVars>
          <dgm:bulletEnabled val="1"/>
        </dgm:presLayoutVars>
      </dgm:prSet>
      <dgm:spPr/>
    </dgm:pt>
    <dgm:pt modelId="{0BF3E9B9-9F33-43B3-8E70-35BDC2845173}" type="pres">
      <dgm:prSet presAssocID="{F2073559-919A-4B7E-ADF5-73729679CB9B}" presName="spaceBetweenRectangles" presStyleCnt="0"/>
      <dgm:spPr/>
    </dgm:pt>
    <dgm:pt modelId="{A45499AC-2C41-4DEF-9B21-C351023D44F6}" type="pres">
      <dgm:prSet presAssocID="{56D7E49B-6CEC-4731-A291-96BB3DE630E2}" presName="parentLin" presStyleCnt="0"/>
      <dgm:spPr/>
    </dgm:pt>
    <dgm:pt modelId="{8A5FD141-31AD-4BD0-9BC9-FB4489E2D253}" type="pres">
      <dgm:prSet presAssocID="{56D7E49B-6CEC-4731-A291-96BB3DE630E2}" presName="parentLeftMargin" presStyleLbl="node1" presStyleIdx="0" presStyleCnt="3"/>
      <dgm:spPr/>
    </dgm:pt>
    <dgm:pt modelId="{6C8941EA-BB21-4F6C-B39C-9871D4A7F810}" type="pres">
      <dgm:prSet presAssocID="{56D7E49B-6CEC-4731-A291-96BB3DE630E2}" presName="parentText" presStyleLbl="node1" presStyleIdx="1" presStyleCnt="3">
        <dgm:presLayoutVars>
          <dgm:chMax val="0"/>
          <dgm:bulletEnabled val="1"/>
        </dgm:presLayoutVars>
      </dgm:prSet>
      <dgm:spPr/>
    </dgm:pt>
    <dgm:pt modelId="{AEFBF01C-7741-42CD-BFDA-58082DC2DFB1}" type="pres">
      <dgm:prSet presAssocID="{56D7E49B-6CEC-4731-A291-96BB3DE630E2}" presName="negativeSpace" presStyleCnt="0"/>
      <dgm:spPr/>
    </dgm:pt>
    <dgm:pt modelId="{50DB6A73-BBF9-42E4-8B51-0E88B8528AA7}" type="pres">
      <dgm:prSet presAssocID="{56D7E49B-6CEC-4731-A291-96BB3DE630E2}" presName="childText" presStyleLbl="conFgAcc1" presStyleIdx="1" presStyleCnt="3">
        <dgm:presLayoutVars>
          <dgm:bulletEnabled val="1"/>
        </dgm:presLayoutVars>
      </dgm:prSet>
      <dgm:spPr/>
    </dgm:pt>
    <dgm:pt modelId="{D2A18275-C91D-41E9-81D4-582350F2E03B}" type="pres">
      <dgm:prSet presAssocID="{2DD32DDA-26BC-46BD-83D2-56DC83B86783}" presName="spaceBetweenRectangles" presStyleCnt="0"/>
      <dgm:spPr/>
    </dgm:pt>
    <dgm:pt modelId="{EE6C1CED-953E-4C97-9BE2-C219D4A4E28E}" type="pres">
      <dgm:prSet presAssocID="{DC8B7AE5-F3B9-42AD-BEA9-2232156BA5AB}" presName="parentLin" presStyleCnt="0"/>
      <dgm:spPr/>
    </dgm:pt>
    <dgm:pt modelId="{7395CA37-AFA1-49D9-948E-DB27D2C6B0C8}" type="pres">
      <dgm:prSet presAssocID="{DC8B7AE5-F3B9-42AD-BEA9-2232156BA5AB}" presName="parentLeftMargin" presStyleLbl="node1" presStyleIdx="1" presStyleCnt="3"/>
      <dgm:spPr/>
    </dgm:pt>
    <dgm:pt modelId="{872EED4B-67BF-421C-9DCB-54E1E9DC304F}" type="pres">
      <dgm:prSet presAssocID="{DC8B7AE5-F3B9-42AD-BEA9-2232156BA5AB}" presName="parentText" presStyleLbl="node1" presStyleIdx="2" presStyleCnt="3">
        <dgm:presLayoutVars>
          <dgm:chMax val="0"/>
          <dgm:bulletEnabled val="1"/>
        </dgm:presLayoutVars>
      </dgm:prSet>
      <dgm:spPr/>
    </dgm:pt>
    <dgm:pt modelId="{BA178E4D-6DFB-4327-B1F5-44B071027293}" type="pres">
      <dgm:prSet presAssocID="{DC8B7AE5-F3B9-42AD-BEA9-2232156BA5AB}" presName="negativeSpace" presStyleCnt="0"/>
      <dgm:spPr/>
    </dgm:pt>
    <dgm:pt modelId="{2C1531C4-CDA0-433C-B44C-C4F47503C65D}" type="pres">
      <dgm:prSet presAssocID="{DC8B7AE5-F3B9-42AD-BEA9-2232156BA5AB}" presName="childText" presStyleLbl="conFgAcc1" presStyleIdx="2" presStyleCnt="3">
        <dgm:presLayoutVars>
          <dgm:bulletEnabled val="1"/>
        </dgm:presLayoutVars>
      </dgm:prSet>
      <dgm:spPr/>
    </dgm:pt>
  </dgm:ptLst>
  <dgm:cxnLst>
    <dgm:cxn modelId="{0C6D140A-8C4B-4B05-ADC8-B91351CC3BAB}" type="presOf" srcId="{99001A91-2D9F-4CA6-9FA3-A5696277F887}" destId="{2BFD3F6C-F6C4-4326-BB1E-EBBB3F32FF27}" srcOrd="0" destOrd="0" presId="urn:microsoft.com/office/officeart/2005/8/layout/list1"/>
    <dgm:cxn modelId="{E1170E12-A1ED-4250-879D-C329417DE292}" type="presOf" srcId="{56D7E49B-6CEC-4731-A291-96BB3DE630E2}" destId="{8A5FD141-31AD-4BD0-9BC9-FB4489E2D253}" srcOrd="0" destOrd="0" presId="urn:microsoft.com/office/officeart/2005/8/layout/list1"/>
    <dgm:cxn modelId="{0EEB941E-D16B-4C56-B605-681D8E724492}" type="presOf" srcId="{56D7E49B-6CEC-4731-A291-96BB3DE630E2}" destId="{6C8941EA-BB21-4F6C-B39C-9871D4A7F810}" srcOrd="1" destOrd="0" presId="urn:microsoft.com/office/officeart/2005/8/layout/list1"/>
    <dgm:cxn modelId="{CA50AE2B-BDF8-4AE6-AF96-C21C38A6ED47}" type="presOf" srcId="{F61B87AC-454A-4C25-A7E6-DB93F715DFEF}" destId="{D1B6C1D6-4117-4370-B04B-278A35088223}" srcOrd="1" destOrd="0" presId="urn:microsoft.com/office/officeart/2005/8/layout/list1"/>
    <dgm:cxn modelId="{4B3D875D-EA8C-4023-BEA7-599C9BE496F5}" srcId="{99001A91-2D9F-4CA6-9FA3-A5696277F887}" destId="{F61B87AC-454A-4C25-A7E6-DB93F715DFEF}" srcOrd="0" destOrd="0" parTransId="{C81F41AC-1A8A-436C-B38B-415658B7B740}" sibTransId="{F2073559-919A-4B7E-ADF5-73729679CB9B}"/>
    <dgm:cxn modelId="{9B719347-B4FC-4D85-8E8A-6F3B5B724BD4}" srcId="{99001A91-2D9F-4CA6-9FA3-A5696277F887}" destId="{56D7E49B-6CEC-4731-A291-96BB3DE630E2}" srcOrd="1" destOrd="0" parTransId="{79BBFCA4-5196-48F8-92D2-0CAFFCCF29C4}" sibTransId="{2DD32DDA-26BC-46BD-83D2-56DC83B86783}"/>
    <dgm:cxn modelId="{51382148-C940-4BC6-AC86-9A8F0F4638FE}" type="presOf" srcId="{DC8B7AE5-F3B9-42AD-BEA9-2232156BA5AB}" destId="{7395CA37-AFA1-49D9-948E-DB27D2C6B0C8}" srcOrd="0" destOrd="0" presId="urn:microsoft.com/office/officeart/2005/8/layout/list1"/>
    <dgm:cxn modelId="{4E2D5BAC-C167-4DAE-89DC-F05C38053C15}" type="presOf" srcId="{DC8B7AE5-F3B9-42AD-BEA9-2232156BA5AB}" destId="{872EED4B-67BF-421C-9DCB-54E1E9DC304F}" srcOrd="1" destOrd="0" presId="urn:microsoft.com/office/officeart/2005/8/layout/list1"/>
    <dgm:cxn modelId="{B05526C0-D540-4B35-B419-2567CBD9465F}" srcId="{99001A91-2D9F-4CA6-9FA3-A5696277F887}" destId="{DC8B7AE5-F3B9-42AD-BEA9-2232156BA5AB}" srcOrd="2" destOrd="0" parTransId="{4D239B0E-3FA5-41D6-87FF-27C27D2424A2}" sibTransId="{BC1D7035-6683-4589-BF47-1B8A264ACF75}"/>
    <dgm:cxn modelId="{FA1558F6-0C95-4B69-9F23-B84F363CD878}" type="presOf" srcId="{F61B87AC-454A-4C25-A7E6-DB93F715DFEF}" destId="{1EE09404-B23E-4614-BAB3-FDF97C46CC1C}" srcOrd="0" destOrd="0" presId="urn:microsoft.com/office/officeart/2005/8/layout/list1"/>
    <dgm:cxn modelId="{344ED3E8-BD90-4B89-ABBD-AF2633701200}" type="presParOf" srcId="{2BFD3F6C-F6C4-4326-BB1E-EBBB3F32FF27}" destId="{FBA50E27-38C7-4630-9350-D490486C3C15}" srcOrd="0" destOrd="0" presId="urn:microsoft.com/office/officeart/2005/8/layout/list1"/>
    <dgm:cxn modelId="{40091631-F816-4462-90C3-E4389787B7AF}" type="presParOf" srcId="{FBA50E27-38C7-4630-9350-D490486C3C15}" destId="{1EE09404-B23E-4614-BAB3-FDF97C46CC1C}" srcOrd="0" destOrd="0" presId="urn:microsoft.com/office/officeart/2005/8/layout/list1"/>
    <dgm:cxn modelId="{E02E1262-9E5E-4EE8-AA6C-F1B8F6AB0FC0}" type="presParOf" srcId="{FBA50E27-38C7-4630-9350-D490486C3C15}" destId="{D1B6C1D6-4117-4370-B04B-278A35088223}" srcOrd="1" destOrd="0" presId="urn:microsoft.com/office/officeart/2005/8/layout/list1"/>
    <dgm:cxn modelId="{2E7D595E-B2F3-47BB-B5C1-BB4D09FD2D95}" type="presParOf" srcId="{2BFD3F6C-F6C4-4326-BB1E-EBBB3F32FF27}" destId="{50EF9606-353F-4395-80B0-FF1522C9C52C}" srcOrd="1" destOrd="0" presId="urn:microsoft.com/office/officeart/2005/8/layout/list1"/>
    <dgm:cxn modelId="{5D37C08D-8719-40EC-832D-2C923BEE6635}" type="presParOf" srcId="{2BFD3F6C-F6C4-4326-BB1E-EBBB3F32FF27}" destId="{9E87298C-FCF0-42C6-AC3C-C78F10A57CBC}" srcOrd="2" destOrd="0" presId="urn:microsoft.com/office/officeart/2005/8/layout/list1"/>
    <dgm:cxn modelId="{0F652E52-F0BB-4590-BC6E-BC5341CB8E3D}" type="presParOf" srcId="{2BFD3F6C-F6C4-4326-BB1E-EBBB3F32FF27}" destId="{0BF3E9B9-9F33-43B3-8E70-35BDC2845173}" srcOrd="3" destOrd="0" presId="urn:microsoft.com/office/officeart/2005/8/layout/list1"/>
    <dgm:cxn modelId="{19A895C2-592D-4313-967D-E7B42F6A3623}" type="presParOf" srcId="{2BFD3F6C-F6C4-4326-BB1E-EBBB3F32FF27}" destId="{A45499AC-2C41-4DEF-9B21-C351023D44F6}" srcOrd="4" destOrd="0" presId="urn:microsoft.com/office/officeart/2005/8/layout/list1"/>
    <dgm:cxn modelId="{1E3BACFD-1D03-4DD8-A2EE-92D3CD5FDA13}" type="presParOf" srcId="{A45499AC-2C41-4DEF-9B21-C351023D44F6}" destId="{8A5FD141-31AD-4BD0-9BC9-FB4489E2D253}" srcOrd="0" destOrd="0" presId="urn:microsoft.com/office/officeart/2005/8/layout/list1"/>
    <dgm:cxn modelId="{4D254230-16F7-4876-90B0-DB99362D2F5B}" type="presParOf" srcId="{A45499AC-2C41-4DEF-9B21-C351023D44F6}" destId="{6C8941EA-BB21-4F6C-B39C-9871D4A7F810}" srcOrd="1" destOrd="0" presId="urn:microsoft.com/office/officeart/2005/8/layout/list1"/>
    <dgm:cxn modelId="{6D459604-0E9F-46F0-8216-97E2E1C0EADE}" type="presParOf" srcId="{2BFD3F6C-F6C4-4326-BB1E-EBBB3F32FF27}" destId="{AEFBF01C-7741-42CD-BFDA-58082DC2DFB1}" srcOrd="5" destOrd="0" presId="urn:microsoft.com/office/officeart/2005/8/layout/list1"/>
    <dgm:cxn modelId="{DCFB3AAF-9274-4282-A979-6A9734469593}" type="presParOf" srcId="{2BFD3F6C-F6C4-4326-BB1E-EBBB3F32FF27}" destId="{50DB6A73-BBF9-42E4-8B51-0E88B8528AA7}" srcOrd="6" destOrd="0" presId="urn:microsoft.com/office/officeart/2005/8/layout/list1"/>
    <dgm:cxn modelId="{F6AD6A10-CCA5-4D9C-8406-19601A069C2F}" type="presParOf" srcId="{2BFD3F6C-F6C4-4326-BB1E-EBBB3F32FF27}" destId="{D2A18275-C91D-41E9-81D4-582350F2E03B}" srcOrd="7" destOrd="0" presId="urn:microsoft.com/office/officeart/2005/8/layout/list1"/>
    <dgm:cxn modelId="{66553703-040B-49F5-A1E5-AC8E05F8A3A5}" type="presParOf" srcId="{2BFD3F6C-F6C4-4326-BB1E-EBBB3F32FF27}" destId="{EE6C1CED-953E-4C97-9BE2-C219D4A4E28E}" srcOrd="8" destOrd="0" presId="urn:microsoft.com/office/officeart/2005/8/layout/list1"/>
    <dgm:cxn modelId="{C42F6CEC-F944-4A1D-95D7-C6E603E45993}" type="presParOf" srcId="{EE6C1CED-953E-4C97-9BE2-C219D4A4E28E}" destId="{7395CA37-AFA1-49D9-948E-DB27D2C6B0C8}" srcOrd="0" destOrd="0" presId="urn:microsoft.com/office/officeart/2005/8/layout/list1"/>
    <dgm:cxn modelId="{230A4C17-3F49-41AB-9919-49A1EBDE77C5}" type="presParOf" srcId="{EE6C1CED-953E-4C97-9BE2-C219D4A4E28E}" destId="{872EED4B-67BF-421C-9DCB-54E1E9DC304F}" srcOrd="1" destOrd="0" presId="urn:microsoft.com/office/officeart/2005/8/layout/list1"/>
    <dgm:cxn modelId="{01640DD5-75AB-4157-AD6A-050817225396}" type="presParOf" srcId="{2BFD3F6C-F6C4-4326-BB1E-EBBB3F32FF27}" destId="{BA178E4D-6DFB-4327-B1F5-44B071027293}" srcOrd="9" destOrd="0" presId="urn:microsoft.com/office/officeart/2005/8/layout/list1"/>
    <dgm:cxn modelId="{257EEE6B-86B1-43F6-9C4D-0E1DF2829602}" type="presParOf" srcId="{2BFD3F6C-F6C4-4326-BB1E-EBBB3F32FF27}" destId="{2C1531C4-CDA0-433C-B44C-C4F47503C65D}"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C25A095-9902-4C62-B919-30C4520C2EE1}"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0A3A563A-F62B-41B1-BB41-BEE625107B9A}">
      <dgm:prSet/>
      <dgm:spPr/>
      <dgm:t>
        <a:bodyPr/>
        <a:lstStyle/>
        <a:p>
          <a:pPr>
            <a:lnSpc>
              <a:spcPct val="100000"/>
            </a:lnSpc>
            <a:defRPr cap="all"/>
          </a:pPr>
          <a:r>
            <a:rPr lang="en-GB"/>
            <a:t>Ethical standards are important for well-being</a:t>
          </a:r>
          <a:endParaRPr lang="en-US"/>
        </a:p>
      </dgm:t>
    </dgm:pt>
    <dgm:pt modelId="{3D9CDB7C-88C3-4578-9BA7-13A59E07799F}" type="parTrans" cxnId="{6F8F4ABA-A518-4C64-8617-89CB874FCE7C}">
      <dgm:prSet/>
      <dgm:spPr/>
      <dgm:t>
        <a:bodyPr/>
        <a:lstStyle/>
        <a:p>
          <a:endParaRPr lang="en-US"/>
        </a:p>
      </dgm:t>
    </dgm:pt>
    <dgm:pt modelId="{A1687A8C-04A6-4F69-AAC6-449BA8FC51AD}" type="sibTrans" cxnId="{6F8F4ABA-A518-4C64-8617-89CB874FCE7C}">
      <dgm:prSet/>
      <dgm:spPr/>
      <dgm:t>
        <a:bodyPr/>
        <a:lstStyle/>
        <a:p>
          <a:endParaRPr lang="en-US"/>
        </a:p>
      </dgm:t>
    </dgm:pt>
    <dgm:pt modelId="{444DA3D6-8F03-4C88-B3EE-010B07744F7F}">
      <dgm:prSet/>
      <dgm:spPr/>
      <dgm:t>
        <a:bodyPr/>
        <a:lstStyle/>
        <a:p>
          <a:pPr>
            <a:lnSpc>
              <a:spcPct val="100000"/>
            </a:lnSpc>
            <a:defRPr cap="all"/>
          </a:pPr>
          <a:r>
            <a:rPr lang="en-GB"/>
            <a:t>Lack of ethics can cause harm </a:t>
          </a:r>
          <a:endParaRPr lang="en-US"/>
        </a:p>
      </dgm:t>
    </dgm:pt>
    <dgm:pt modelId="{59FF9DDF-A2B6-4949-B8CC-C2DD316BEE06}" type="parTrans" cxnId="{D2E1C494-BEBE-4E69-AB2F-91DCCCEC3200}">
      <dgm:prSet/>
      <dgm:spPr/>
      <dgm:t>
        <a:bodyPr/>
        <a:lstStyle/>
        <a:p>
          <a:endParaRPr lang="en-US"/>
        </a:p>
      </dgm:t>
    </dgm:pt>
    <dgm:pt modelId="{8D6C6F88-75E3-4698-84C2-56372A7CA292}" type="sibTrans" cxnId="{D2E1C494-BEBE-4E69-AB2F-91DCCCEC3200}">
      <dgm:prSet/>
      <dgm:spPr/>
      <dgm:t>
        <a:bodyPr/>
        <a:lstStyle/>
        <a:p>
          <a:endParaRPr lang="en-US"/>
        </a:p>
      </dgm:t>
    </dgm:pt>
    <dgm:pt modelId="{D3ED6CC0-DECB-4646-8E4A-9D4343E45124}" type="pres">
      <dgm:prSet presAssocID="{AC25A095-9902-4C62-B919-30C4520C2EE1}" presName="root" presStyleCnt="0">
        <dgm:presLayoutVars>
          <dgm:dir/>
          <dgm:resizeHandles val="exact"/>
        </dgm:presLayoutVars>
      </dgm:prSet>
      <dgm:spPr/>
    </dgm:pt>
    <dgm:pt modelId="{E3B7528D-B9B7-4048-B686-83E8167637FD}" type="pres">
      <dgm:prSet presAssocID="{0A3A563A-F62B-41B1-BB41-BEE625107B9A}" presName="compNode" presStyleCnt="0"/>
      <dgm:spPr/>
    </dgm:pt>
    <dgm:pt modelId="{E79B6AA1-AAF9-4DFB-A277-7108937CD176}" type="pres">
      <dgm:prSet presAssocID="{0A3A563A-F62B-41B1-BB41-BEE625107B9A}" presName="iconBgRect" presStyleLbl="bgShp" presStyleIdx="0" presStyleCnt="2"/>
      <dgm:spPr/>
    </dgm:pt>
    <dgm:pt modelId="{7EA0A268-FDF6-40F2-A1B4-8873AAC3B029}" type="pres">
      <dgm:prSet presAssocID="{0A3A563A-F62B-41B1-BB41-BEE625107B9A}"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cales of Justice"/>
        </a:ext>
      </dgm:extLst>
    </dgm:pt>
    <dgm:pt modelId="{F6104194-F96F-4BED-B873-4787F57CCAA7}" type="pres">
      <dgm:prSet presAssocID="{0A3A563A-F62B-41B1-BB41-BEE625107B9A}" presName="spaceRect" presStyleCnt="0"/>
      <dgm:spPr/>
    </dgm:pt>
    <dgm:pt modelId="{DC9D4822-AEB2-4212-8B9D-B6D36927A57B}" type="pres">
      <dgm:prSet presAssocID="{0A3A563A-F62B-41B1-BB41-BEE625107B9A}" presName="textRect" presStyleLbl="revTx" presStyleIdx="0" presStyleCnt="2">
        <dgm:presLayoutVars>
          <dgm:chMax val="1"/>
          <dgm:chPref val="1"/>
        </dgm:presLayoutVars>
      </dgm:prSet>
      <dgm:spPr/>
    </dgm:pt>
    <dgm:pt modelId="{CC3C7318-32A8-4EC3-8DBD-11E7FB801B7A}" type="pres">
      <dgm:prSet presAssocID="{A1687A8C-04A6-4F69-AAC6-449BA8FC51AD}" presName="sibTrans" presStyleCnt="0"/>
      <dgm:spPr/>
    </dgm:pt>
    <dgm:pt modelId="{CA7F73C1-311E-450F-AA4C-A3467EC702F2}" type="pres">
      <dgm:prSet presAssocID="{444DA3D6-8F03-4C88-B3EE-010B07744F7F}" presName="compNode" presStyleCnt="0"/>
      <dgm:spPr/>
    </dgm:pt>
    <dgm:pt modelId="{9D1AD682-2263-4B7E-B3E9-E60343A65E10}" type="pres">
      <dgm:prSet presAssocID="{444DA3D6-8F03-4C88-B3EE-010B07744F7F}" presName="iconBgRect" presStyleLbl="bgShp" presStyleIdx="1" presStyleCnt="2"/>
      <dgm:spPr/>
    </dgm:pt>
    <dgm:pt modelId="{CFB138D2-57F2-4A4A-9D61-B351ED8291D5}" type="pres">
      <dgm:prSet presAssocID="{444DA3D6-8F03-4C88-B3EE-010B07744F7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avel"/>
        </a:ext>
      </dgm:extLst>
    </dgm:pt>
    <dgm:pt modelId="{7C632080-1B89-45D0-8A47-820258968AFF}" type="pres">
      <dgm:prSet presAssocID="{444DA3D6-8F03-4C88-B3EE-010B07744F7F}" presName="spaceRect" presStyleCnt="0"/>
      <dgm:spPr/>
    </dgm:pt>
    <dgm:pt modelId="{FE7BFC06-2B0A-4BD6-81A4-56017471C02B}" type="pres">
      <dgm:prSet presAssocID="{444DA3D6-8F03-4C88-B3EE-010B07744F7F}" presName="textRect" presStyleLbl="revTx" presStyleIdx="1" presStyleCnt="2">
        <dgm:presLayoutVars>
          <dgm:chMax val="1"/>
          <dgm:chPref val="1"/>
        </dgm:presLayoutVars>
      </dgm:prSet>
      <dgm:spPr/>
    </dgm:pt>
  </dgm:ptLst>
  <dgm:cxnLst>
    <dgm:cxn modelId="{7D8AEB8E-DE2A-4684-B948-ADA5DE87EB6A}" type="presOf" srcId="{AC25A095-9902-4C62-B919-30C4520C2EE1}" destId="{D3ED6CC0-DECB-4646-8E4A-9D4343E45124}" srcOrd="0" destOrd="0" presId="urn:microsoft.com/office/officeart/2018/5/layout/IconCircleLabelList"/>
    <dgm:cxn modelId="{D2E1C494-BEBE-4E69-AB2F-91DCCCEC3200}" srcId="{AC25A095-9902-4C62-B919-30C4520C2EE1}" destId="{444DA3D6-8F03-4C88-B3EE-010B07744F7F}" srcOrd="1" destOrd="0" parTransId="{59FF9DDF-A2B6-4949-B8CC-C2DD316BEE06}" sibTransId="{8D6C6F88-75E3-4698-84C2-56372A7CA292}"/>
    <dgm:cxn modelId="{6F8F4ABA-A518-4C64-8617-89CB874FCE7C}" srcId="{AC25A095-9902-4C62-B919-30C4520C2EE1}" destId="{0A3A563A-F62B-41B1-BB41-BEE625107B9A}" srcOrd="0" destOrd="0" parTransId="{3D9CDB7C-88C3-4578-9BA7-13A59E07799F}" sibTransId="{A1687A8C-04A6-4F69-AAC6-449BA8FC51AD}"/>
    <dgm:cxn modelId="{A9198BEA-234A-4798-80B0-F8D561C264F0}" type="presOf" srcId="{0A3A563A-F62B-41B1-BB41-BEE625107B9A}" destId="{DC9D4822-AEB2-4212-8B9D-B6D36927A57B}" srcOrd="0" destOrd="0" presId="urn:microsoft.com/office/officeart/2018/5/layout/IconCircleLabelList"/>
    <dgm:cxn modelId="{23F7D5F9-08FF-4CAD-814E-D50E3B6A9800}" type="presOf" srcId="{444DA3D6-8F03-4C88-B3EE-010B07744F7F}" destId="{FE7BFC06-2B0A-4BD6-81A4-56017471C02B}" srcOrd="0" destOrd="0" presId="urn:microsoft.com/office/officeart/2018/5/layout/IconCircleLabelList"/>
    <dgm:cxn modelId="{6F1D339C-A2C5-49E3-89C8-F1C0A6148298}" type="presParOf" srcId="{D3ED6CC0-DECB-4646-8E4A-9D4343E45124}" destId="{E3B7528D-B9B7-4048-B686-83E8167637FD}" srcOrd="0" destOrd="0" presId="urn:microsoft.com/office/officeart/2018/5/layout/IconCircleLabelList"/>
    <dgm:cxn modelId="{5E439019-CA2D-4C80-8DAE-BE2E33802AC7}" type="presParOf" srcId="{E3B7528D-B9B7-4048-B686-83E8167637FD}" destId="{E79B6AA1-AAF9-4DFB-A277-7108937CD176}" srcOrd="0" destOrd="0" presId="urn:microsoft.com/office/officeart/2018/5/layout/IconCircleLabelList"/>
    <dgm:cxn modelId="{E0D2DD26-8422-446E-A4E4-3F181AF83393}" type="presParOf" srcId="{E3B7528D-B9B7-4048-B686-83E8167637FD}" destId="{7EA0A268-FDF6-40F2-A1B4-8873AAC3B029}" srcOrd="1" destOrd="0" presId="urn:microsoft.com/office/officeart/2018/5/layout/IconCircleLabelList"/>
    <dgm:cxn modelId="{4E5A2366-E927-4B99-9E65-0CE027792C68}" type="presParOf" srcId="{E3B7528D-B9B7-4048-B686-83E8167637FD}" destId="{F6104194-F96F-4BED-B873-4787F57CCAA7}" srcOrd="2" destOrd="0" presId="urn:microsoft.com/office/officeart/2018/5/layout/IconCircleLabelList"/>
    <dgm:cxn modelId="{7C70A96B-8BD7-4EAE-9F6E-B9D0D97444EB}" type="presParOf" srcId="{E3B7528D-B9B7-4048-B686-83E8167637FD}" destId="{DC9D4822-AEB2-4212-8B9D-B6D36927A57B}" srcOrd="3" destOrd="0" presId="urn:microsoft.com/office/officeart/2018/5/layout/IconCircleLabelList"/>
    <dgm:cxn modelId="{05B2BD55-27B7-4375-958F-A381584E864A}" type="presParOf" srcId="{D3ED6CC0-DECB-4646-8E4A-9D4343E45124}" destId="{CC3C7318-32A8-4EC3-8DBD-11E7FB801B7A}" srcOrd="1" destOrd="0" presId="urn:microsoft.com/office/officeart/2018/5/layout/IconCircleLabelList"/>
    <dgm:cxn modelId="{42DEBC64-CE0A-43A5-90C1-A18385919C8A}" type="presParOf" srcId="{D3ED6CC0-DECB-4646-8E4A-9D4343E45124}" destId="{CA7F73C1-311E-450F-AA4C-A3467EC702F2}" srcOrd="2" destOrd="0" presId="urn:microsoft.com/office/officeart/2018/5/layout/IconCircleLabelList"/>
    <dgm:cxn modelId="{A52CB372-593D-48E1-A85E-992DB4A2C9BA}" type="presParOf" srcId="{CA7F73C1-311E-450F-AA4C-A3467EC702F2}" destId="{9D1AD682-2263-4B7E-B3E9-E60343A65E10}" srcOrd="0" destOrd="0" presId="urn:microsoft.com/office/officeart/2018/5/layout/IconCircleLabelList"/>
    <dgm:cxn modelId="{F3CC4083-B7B6-42A3-8783-AC8F8AC33491}" type="presParOf" srcId="{CA7F73C1-311E-450F-AA4C-A3467EC702F2}" destId="{CFB138D2-57F2-4A4A-9D61-B351ED8291D5}" srcOrd="1" destOrd="0" presId="urn:microsoft.com/office/officeart/2018/5/layout/IconCircleLabelList"/>
    <dgm:cxn modelId="{3CFE8E67-C25C-4EB1-BE0C-825383CFBDAF}" type="presParOf" srcId="{CA7F73C1-311E-450F-AA4C-A3467EC702F2}" destId="{7C632080-1B89-45D0-8A47-820258968AFF}" srcOrd="2" destOrd="0" presId="urn:microsoft.com/office/officeart/2018/5/layout/IconCircleLabelList"/>
    <dgm:cxn modelId="{9B9BE518-CE94-45F7-981E-5D0CDFDDA668}" type="presParOf" srcId="{CA7F73C1-311E-450F-AA4C-A3467EC702F2}" destId="{FE7BFC06-2B0A-4BD6-81A4-56017471C02B}"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F33E1E-868B-4BFB-AD0C-0412DD6F6736}">
      <dsp:nvSpPr>
        <dsp:cNvPr id="0" name=""/>
        <dsp:cNvSpPr/>
      </dsp:nvSpPr>
      <dsp:spPr>
        <a:xfrm>
          <a:off x="450046" y="1095504"/>
          <a:ext cx="728525" cy="7285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8AB9D1-AD3E-4A00-9E91-337A9A179D39}">
      <dsp:nvSpPr>
        <dsp:cNvPr id="0" name=""/>
        <dsp:cNvSpPr/>
      </dsp:nvSpPr>
      <dsp:spPr>
        <a:xfrm>
          <a:off x="4836" y="2066917"/>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pPr>
          <a:r>
            <a:rPr lang="en-GB" sz="2300" b="1" kern="1200"/>
            <a:t>Best form of care</a:t>
          </a:r>
          <a:endParaRPr lang="en-US" sz="2300" kern="1200"/>
        </a:p>
      </dsp:txBody>
      <dsp:txXfrm>
        <a:off x="4836" y="2066917"/>
        <a:ext cx="1618945" cy="647578"/>
      </dsp:txXfrm>
    </dsp:sp>
    <dsp:sp modelId="{F20F27D4-3F45-44FB-AF08-8657E74D8B20}">
      <dsp:nvSpPr>
        <dsp:cNvPr id="0" name=""/>
        <dsp:cNvSpPr/>
      </dsp:nvSpPr>
      <dsp:spPr>
        <a:xfrm>
          <a:off x="2352307" y="1095504"/>
          <a:ext cx="728525" cy="7285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CB18EFB-0476-41F5-902E-3341172A53D9}">
      <dsp:nvSpPr>
        <dsp:cNvPr id="0" name=""/>
        <dsp:cNvSpPr/>
      </dsp:nvSpPr>
      <dsp:spPr>
        <a:xfrm>
          <a:off x="1907097" y="2066917"/>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pPr>
          <a:r>
            <a:rPr lang="en-GB" sz="2300" b="1" kern="1200"/>
            <a:t>Appropriate information</a:t>
          </a:r>
          <a:endParaRPr lang="en-US" sz="2300" kern="1200"/>
        </a:p>
      </dsp:txBody>
      <dsp:txXfrm>
        <a:off x="1907097" y="2066917"/>
        <a:ext cx="1618945" cy="647578"/>
      </dsp:txXfrm>
    </dsp:sp>
    <dsp:sp modelId="{AB221AAC-10B9-4FC4-B2BE-B534305ED3AE}">
      <dsp:nvSpPr>
        <dsp:cNvPr id="0" name=""/>
        <dsp:cNvSpPr/>
      </dsp:nvSpPr>
      <dsp:spPr>
        <a:xfrm>
          <a:off x="4254568" y="1095504"/>
          <a:ext cx="728525" cy="7285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533F915-84BF-4AA1-ADEA-C4DD50E830E6}">
      <dsp:nvSpPr>
        <dsp:cNvPr id="0" name=""/>
        <dsp:cNvSpPr/>
      </dsp:nvSpPr>
      <dsp:spPr>
        <a:xfrm>
          <a:off x="3809358" y="2066917"/>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pPr>
          <a:r>
            <a:rPr lang="en-GB" sz="2300" b="1" kern="1200"/>
            <a:t>Support </a:t>
          </a:r>
          <a:endParaRPr lang="en-US" sz="2300" kern="1200"/>
        </a:p>
      </dsp:txBody>
      <dsp:txXfrm>
        <a:off x="3809358" y="2066917"/>
        <a:ext cx="1618945" cy="647578"/>
      </dsp:txXfrm>
    </dsp:sp>
    <dsp:sp modelId="{807E872F-F12C-4FCE-935B-6C1158CA3004}">
      <dsp:nvSpPr>
        <dsp:cNvPr id="0" name=""/>
        <dsp:cNvSpPr/>
      </dsp:nvSpPr>
      <dsp:spPr>
        <a:xfrm>
          <a:off x="6156829" y="1095504"/>
          <a:ext cx="728525" cy="72852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57053A-7632-499F-BC6B-BC47E6A1A301}">
      <dsp:nvSpPr>
        <dsp:cNvPr id="0" name=""/>
        <dsp:cNvSpPr/>
      </dsp:nvSpPr>
      <dsp:spPr>
        <a:xfrm>
          <a:off x="5711619" y="2066917"/>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pPr>
          <a:r>
            <a:rPr lang="en-GB" sz="2300" b="1" kern="1200" dirty="0"/>
            <a:t>Best form of advice</a:t>
          </a:r>
          <a:endParaRPr lang="en-US" sz="2300" kern="1200" dirty="0"/>
        </a:p>
      </dsp:txBody>
      <dsp:txXfrm>
        <a:off x="5711619" y="2066917"/>
        <a:ext cx="1618945" cy="647578"/>
      </dsp:txXfrm>
    </dsp:sp>
    <dsp:sp modelId="{E1927AA6-CC1A-4E5B-B548-7B95E793BC41}">
      <dsp:nvSpPr>
        <dsp:cNvPr id="0" name=""/>
        <dsp:cNvSpPr/>
      </dsp:nvSpPr>
      <dsp:spPr>
        <a:xfrm>
          <a:off x="8059089" y="1095504"/>
          <a:ext cx="728525" cy="72852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FDE660D-5A7F-4412-9FB0-85877C098AF9}">
      <dsp:nvSpPr>
        <dsp:cNvPr id="0" name=""/>
        <dsp:cNvSpPr/>
      </dsp:nvSpPr>
      <dsp:spPr>
        <a:xfrm>
          <a:off x="7613879" y="2066917"/>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pPr>
          <a:r>
            <a:rPr lang="en-GB" sz="2300" b="1" kern="1200"/>
            <a:t>Guidance </a:t>
          </a:r>
          <a:endParaRPr lang="en-US" sz="2300" kern="1200"/>
        </a:p>
      </dsp:txBody>
      <dsp:txXfrm>
        <a:off x="7613879" y="2066917"/>
        <a:ext cx="1618945" cy="6475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2C1B31-F780-43FA-A02D-F5FD4D9468C3}">
      <dsp:nvSpPr>
        <dsp:cNvPr id="0" name=""/>
        <dsp:cNvSpPr/>
      </dsp:nvSpPr>
      <dsp:spPr>
        <a:xfrm>
          <a:off x="0" y="209"/>
          <a:ext cx="5334000" cy="122323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GB" sz="5100" kern="1200"/>
            <a:t>Positivity </a:t>
          </a:r>
          <a:endParaRPr lang="en-US" sz="5100" kern="1200"/>
        </a:p>
      </dsp:txBody>
      <dsp:txXfrm>
        <a:off x="59713" y="59922"/>
        <a:ext cx="5214574" cy="1103809"/>
      </dsp:txXfrm>
    </dsp:sp>
    <dsp:sp modelId="{D5E6C4B1-4067-46EB-870F-8A047ADAFFA6}">
      <dsp:nvSpPr>
        <dsp:cNvPr id="0" name=""/>
        <dsp:cNvSpPr/>
      </dsp:nvSpPr>
      <dsp:spPr>
        <a:xfrm>
          <a:off x="0" y="1370324"/>
          <a:ext cx="5334000" cy="1223235"/>
        </a:xfrm>
        <a:prstGeom prst="roundRect">
          <a:avLst/>
        </a:prstGeom>
        <a:solidFill>
          <a:schemeClr val="accent2">
            <a:hueOff val="-367791"/>
            <a:satOff val="5136"/>
            <a:lumOff val="-31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GB" sz="5100" kern="1200"/>
            <a:t>Professionalism </a:t>
          </a:r>
          <a:endParaRPr lang="en-US" sz="5100" kern="1200"/>
        </a:p>
      </dsp:txBody>
      <dsp:txXfrm>
        <a:off x="59713" y="1430037"/>
        <a:ext cx="5214574" cy="1103809"/>
      </dsp:txXfrm>
    </dsp:sp>
    <dsp:sp modelId="{F69E2915-833C-435F-9C63-99A818670B29}">
      <dsp:nvSpPr>
        <dsp:cNvPr id="0" name=""/>
        <dsp:cNvSpPr/>
      </dsp:nvSpPr>
      <dsp:spPr>
        <a:xfrm>
          <a:off x="0" y="2740439"/>
          <a:ext cx="5334000" cy="1223235"/>
        </a:xfrm>
        <a:prstGeom prst="roundRect">
          <a:avLst/>
        </a:prstGeom>
        <a:solidFill>
          <a:schemeClr val="accent2">
            <a:hueOff val="-735582"/>
            <a:satOff val="10272"/>
            <a:lumOff val="-62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GB" sz="5100" kern="1200"/>
            <a:t>Reliability </a:t>
          </a:r>
          <a:endParaRPr lang="en-US" sz="5100" kern="1200"/>
        </a:p>
      </dsp:txBody>
      <dsp:txXfrm>
        <a:off x="59713" y="2800152"/>
        <a:ext cx="5214574" cy="1103809"/>
      </dsp:txXfrm>
    </dsp:sp>
    <dsp:sp modelId="{3F8FFDE1-2ABD-45D9-B1EA-2B9F4F289914}">
      <dsp:nvSpPr>
        <dsp:cNvPr id="0" name=""/>
        <dsp:cNvSpPr/>
      </dsp:nvSpPr>
      <dsp:spPr>
        <a:xfrm>
          <a:off x="0" y="4110554"/>
          <a:ext cx="5334000" cy="1223235"/>
        </a:xfrm>
        <a:prstGeom prst="roundRect">
          <a:avLst/>
        </a:prstGeom>
        <a:solidFill>
          <a:schemeClr val="accent2">
            <a:hueOff val="-1103373"/>
            <a:satOff val="15408"/>
            <a:lumOff val="-94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GB" sz="5100" kern="1200"/>
            <a:t>Trusting </a:t>
          </a:r>
          <a:endParaRPr lang="en-US" sz="5100" kern="1200"/>
        </a:p>
      </dsp:txBody>
      <dsp:txXfrm>
        <a:off x="59713" y="4170267"/>
        <a:ext cx="5214574" cy="110380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CF0207-27D6-47D2-8F63-EE0EC0DE7EE1}">
      <dsp:nvSpPr>
        <dsp:cNvPr id="0" name=""/>
        <dsp:cNvSpPr/>
      </dsp:nvSpPr>
      <dsp:spPr>
        <a:xfrm>
          <a:off x="2706" y="509427"/>
          <a:ext cx="2147034" cy="128822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Gender</a:t>
          </a:r>
          <a:endParaRPr lang="en-US" sz="3200" kern="1200"/>
        </a:p>
      </dsp:txBody>
      <dsp:txXfrm>
        <a:off x="2706" y="509427"/>
        <a:ext cx="2147034" cy="1288220"/>
      </dsp:txXfrm>
    </dsp:sp>
    <dsp:sp modelId="{111ACB92-8A6E-4AA9-993A-FF8B877BCF43}">
      <dsp:nvSpPr>
        <dsp:cNvPr id="0" name=""/>
        <dsp:cNvSpPr/>
      </dsp:nvSpPr>
      <dsp:spPr>
        <a:xfrm>
          <a:off x="2364444" y="509427"/>
          <a:ext cx="2147034" cy="1288220"/>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Race </a:t>
          </a:r>
          <a:endParaRPr lang="en-US" sz="3200" kern="1200"/>
        </a:p>
      </dsp:txBody>
      <dsp:txXfrm>
        <a:off x="2364444" y="509427"/>
        <a:ext cx="2147034" cy="1288220"/>
      </dsp:txXfrm>
    </dsp:sp>
    <dsp:sp modelId="{AC4EF57C-8A28-4CBA-89D0-2608A2FAAFF4}">
      <dsp:nvSpPr>
        <dsp:cNvPr id="0" name=""/>
        <dsp:cNvSpPr/>
      </dsp:nvSpPr>
      <dsp:spPr>
        <a:xfrm>
          <a:off x="4726182" y="509427"/>
          <a:ext cx="2147034" cy="1288220"/>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Sexual orientation </a:t>
          </a:r>
          <a:endParaRPr lang="en-US" sz="3200" kern="1200"/>
        </a:p>
      </dsp:txBody>
      <dsp:txXfrm>
        <a:off x="4726182" y="509427"/>
        <a:ext cx="2147034" cy="1288220"/>
      </dsp:txXfrm>
    </dsp:sp>
    <dsp:sp modelId="{1A747753-502A-42E8-B2C7-997031AD5A2E}">
      <dsp:nvSpPr>
        <dsp:cNvPr id="0" name=""/>
        <dsp:cNvSpPr/>
      </dsp:nvSpPr>
      <dsp:spPr>
        <a:xfrm>
          <a:off x="7087920" y="509427"/>
          <a:ext cx="2147034" cy="128822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Faith </a:t>
          </a:r>
          <a:endParaRPr lang="en-US" sz="3200" kern="1200"/>
        </a:p>
      </dsp:txBody>
      <dsp:txXfrm>
        <a:off x="7087920" y="509427"/>
        <a:ext cx="2147034" cy="1288220"/>
      </dsp:txXfrm>
    </dsp:sp>
    <dsp:sp modelId="{F0DEEC93-FB80-4F00-B699-02998E1742EF}">
      <dsp:nvSpPr>
        <dsp:cNvPr id="0" name=""/>
        <dsp:cNvSpPr/>
      </dsp:nvSpPr>
      <dsp:spPr>
        <a:xfrm>
          <a:off x="2706" y="2012351"/>
          <a:ext cx="2147034" cy="1288220"/>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Age </a:t>
          </a:r>
          <a:endParaRPr lang="en-US" sz="3200" kern="1200"/>
        </a:p>
      </dsp:txBody>
      <dsp:txXfrm>
        <a:off x="2706" y="2012351"/>
        <a:ext cx="2147034" cy="1288220"/>
      </dsp:txXfrm>
    </dsp:sp>
    <dsp:sp modelId="{0162816C-00A7-4DBB-AB47-C35E215A2863}">
      <dsp:nvSpPr>
        <dsp:cNvPr id="0" name=""/>
        <dsp:cNvSpPr/>
      </dsp:nvSpPr>
      <dsp:spPr>
        <a:xfrm>
          <a:off x="2364444" y="2012351"/>
          <a:ext cx="2147034" cy="128822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Body type</a:t>
          </a:r>
          <a:endParaRPr lang="en-US" sz="3200" kern="1200"/>
        </a:p>
      </dsp:txBody>
      <dsp:txXfrm>
        <a:off x="2364444" y="2012351"/>
        <a:ext cx="2147034" cy="1288220"/>
      </dsp:txXfrm>
    </dsp:sp>
    <dsp:sp modelId="{92154518-5FC3-429F-9EA0-9F06441B54CE}">
      <dsp:nvSpPr>
        <dsp:cNvPr id="0" name=""/>
        <dsp:cNvSpPr/>
      </dsp:nvSpPr>
      <dsp:spPr>
        <a:xfrm>
          <a:off x="4726182" y="2012351"/>
          <a:ext cx="2147034" cy="1288220"/>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Disorders </a:t>
          </a:r>
          <a:endParaRPr lang="en-US" sz="3200" kern="1200"/>
        </a:p>
      </dsp:txBody>
      <dsp:txXfrm>
        <a:off x="4726182" y="2012351"/>
        <a:ext cx="2147034" cy="1288220"/>
      </dsp:txXfrm>
    </dsp:sp>
    <dsp:sp modelId="{42D78EC8-5EA8-494B-8A16-9C3A2D36111A}">
      <dsp:nvSpPr>
        <dsp:cNvPr id="0" name=""/>
        <dsp:cNvSpPr/>
      </dsp:nvSpPr>
      <dsp:spPr>
        <a:xfrm>
          <a:off x="7087920" y="2012351"/>
          <a:ext cx="2147034" cy="1288220"/>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Disabilities </a:t>
          </a:r>
          <a:endParaRPr lang="en-US" sz="3200" kern="1200"/>
        </a:p>
      </dsp:txBody>
      <dsp:txXfrm>
        <a:off x="7087920" y="2012351"/>
        <a:ext cx="2147034" cy="12882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F8568C-E6A3-4D71-A348-D20AC32C1183}">
      <dsp:nvSpPr>
        <dsp:cNvPr id="0" name=""/>
        <dsp:cNvSpPr/>
      </dsp:nvSpPr>
      <dsp:spPr>
        <a:xfrm>
          <a:off x="579720" y="943372"/>
          <a:ext cx="914602" cy="9146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C43376-4AD6-4FB5-B094-5709C7ADA76A}">
      <dsp:nvSpPr>
        <dsp:cNvPr id="0" name=""/>
        <dsp:cNvSpPr/>
      </dsp:nvSpPr>
      <dsp:spPr>
        <a:xfrm>
          <a:off x="20796" y="2146627"/>
          <a:ext cx="203245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100000"/>
            </a:lnSpc>
            <a:spcBef>
              <a:spcPct val="0"/>
            </a:spcBef>
            <a:spcAft>
              <a:spcPct val="35000"/>
            </a:spcAft>
            <a:buNone/>
          </a:pPr>
          <a:r>
            <a:rPr lang="en-GB" sz="3600" kern="1200"/>
            <a:t>Diligence </a:t>
          </a:r>
          <a:endParaRPr lang="en-US" sz="3600" kern="1200"/>
        </a:p>
      </dsp:txBody>
      <dsp:txXfrm>
        <a:off x="20796" y="2146627"/>
        <a:ext cx="2032451" cy="720000"/>
      </dsp:txXfrm>
    </dsp:sp>
    <dsp:sp modelId="{1E0B1FDF-82AA-461F-90BE-28474BBF9BFF}">
      <dsp:nvSpPr>
        <dsp:cNvPr id="0" name=""/>
        <dsp:cNvSpPr/>
      </dsp:nvSpPr>
      <dsp:spPr>
        <a:xfrm>
          <a:off x="2967850" y="943372"/>
          <a:ext cx="914602" cy="9146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F9F943-335A-46C5-9C88-E8EB3FE41833}">
      <dsp:nvSpPr>
        <dsp:cNvPr id="0" name=""/>
        <dsp:cNvSpPr/>
      </dsp:nvSpPr>
      <dsp:spPr>
        <a:xfrm>
          <a:off x="2408926" y="2146627"/>
          <a:ext cx="203245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100000"/>
            </a:lnSpc>
            <a:spcBef>
              <a:spcPct val="0"/>
            </a:spcBef>
            <a:spcAft>
              <a:spcPct val="35000"/>
            </a:spcAft>
            <a:buNone/>
          </a:pPr>
          <a:r>
            <a:rPr lang="en-GB" sz="3600" kern="1200"/>
            <a:t>Skill </a:t>
          </a:r>
          <a:endParaRPr lang="en-US" sz="3600" kern="1200"/>
        </a:p>
      </dsp:txBody>
      <dsp:txXfrm>
        <a:off x="2408926" y="2146627"/>
        <a:ext cx="2032451" cy="720000"/>
      </dsp:txXfrm>
    </dsp:sp>
    <dsp:sp modelId="{CE6DFD30-3CDD-4AC8-A254-4EB6257C7F4D}">
      <dsp:nvSpPr>
        <dsp:cNvPr id="0" name=""/>
        <dsp:cNvSpPr/>
      </dsp:nvSpPr>
      <dsp:spPr>
        <a:xfrm>
          <a:off x="5355980" y="943372"/>
          <a:ext cx="914602" cy="9146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25107A-4A5B-46A0-B8A2-C7A3E35F63C9}">
      <dsp:nvSpPr>
        <dsp:cNvPr id="0" name=""/>
        <dsp:cNvSpPr/>
      </dsp:nvSpPr>
      <dsp:spPr>
        <a:xfrm>
          <a:off x="4797056" y="2146627"/>
          <a:ext cx="203245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100000"/>
            </a:lnSpc>
            <a:spcBef>
              <a:spcPct val="0"/>
            </a:spcBef>
            <a:spcAft>
              <a:spcPct val="35000"/>
            </a:spcAft>
            <a:buNone/>
          </a:pPr>
          <a:r>
            <a:rPr lang="en-GB" sz="3600" kern="1200"/>
            <a:t>Care </a:t>
          </a:r>
          <a:endParaRPr lang="en-US" sz="3600" kern="1200"/>
        </a:p>
      </dsp:txBody>
      <dsp:txXfrm>
        <a:off x="4797056" y="2146627"/>
        <a:ext cx="2032451" cy="720000"/>
      </dsp:txXfrm>
    </dsp:sp>
    <dsp:sp modelId="{277F6D25-2A56-4CFD-8143-CF8634B9F8FF}">
      <dsp:nvSpPr>
        <dsp:cNvPr id="0" name=""/>
        <dsp:cNvSpPr/>
      </dsp:nvSpPr>
      <dsp:spPr>
        <a:xfrm>
          <a:off x="7744110" y="943372"/>
          <a:ext cx="914602" cy="91460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7E0C68-C5FB-49B8-94A7-550C591EBC20}">
      <dsp:nvSpPr>
        <dsp:cNvPr id="0" name=""/>
        <dsp:cNvSpPr/>
      </dsp:nvSpPr>
      <dsp:spPr>
        <a:xfrm>
          <a:off x="7185186" y="2146627"/>
          <a:ext cx="203245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100000"/>
            </a:lnSpc>
            <a:spcBef>
              <a:spcPct val="0"/>
            </a:spcBef>
            <a:spcAft>
              <a:spcPct val="35000"/>
            </a:spcAft>
            <a:buNone/>
          </a:pPr>
          <a:r>
            <a:rPr lang="en-GB" sz="3600" kern="1200"/>
            <a:t>Support </a:t>
          </a:r>
          <a:endParaRPr lang="en-US" sz="3600" kern="1200"/>
        </a:p>
      </dsp:txBody>
      <dsp:txXfrm>
        <a:off x="7185186" y="2146627"/>
        <a:ext cx="2032451" cy="720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9F85AB-4743-4692-AF0C-4A9C64BF9AB8}">
      <dsp:nvSpPr>
        <dsp:cNvPr id="0" name=""/>
        <dsp:cNvSpPr/>
      </dsp:nvSpPr>
      <dsp:spPr>
        <a:xfrm>
          <a:off x="59097" y="790541"/>
          <a:ext cx="790608" cy="79060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2035B4-DF3E-4914-83BF-01A4B4868EA6}">
      <dsp:nvSpPr>
        <dsp:cNvPr id="0" name=""/>
        <dsp:cNvSpPr/>
      </dsp:nvSpPr>
      <dsp:spPr>
        <a:xfrm>
          <a:off x="225125" y="956568"/>
          <a:ext cx="458553" cy="45855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651221-1D89-4CC6-B91A-C03378DBF0B2}">
      <dsp:nvSpPr>
        <dsp:cNvPr id="0" name=""/>
        <dsp:cNvSpPr/>
      </dsp:nvSpPr>
      <dsp:spPr>
        <a:xfrm>
          <a:off x="1019122" y="790541"/>
          <a:ext cx="1863578" cy="790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Be honest </a:t>
          </a:r>
          <a:endParaRPr lang="en-US" sz="2400" kern="1200"/>
        </a:p>
      </dsp:txBody>
      <dsp:txXfrm>
        <a:off x="1019122" y="790541"/>
        <a:ext cx="1863578" cy="790608"/>
      </dsp:txXfrm>
    </dsp:sp>
    <dsp:sp modelId="{397679C0-D470-42E5-898B-2446191D8660}">
      <dsp:nvSpPr>
        <dsp:cNvPr id="0" name=""/>
        <dsp:cNvSpPr/>
      </dsp:nvSpPr>
      <dsp:spPr>
        <a:xfrm>
          <a:off x="3207415" y="790541"/>
          <a:ext cx="790608" cy="79060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813FDA-3DEC-4A89-8213-DEF18AEB1BAC}">
      <dsp:nvSpPr>
        <dsp:cNvPr id="0" name=""/>
        <dsp:cNvSpPr/>
      </dsp:nvSpPr>
      <dsp:spPr>
        <a:xfrm>
          <a:off x="3373443" y="956568"/>
          <a:ext cx="458553" cy="45855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4C2455-D173-48B4-B232-5D563B0E89A1}">
      <dsp:nvSpPr>
        <dsp:cNvPr id="0" name=""/>
        <dsp:cNvSpPr/>
      </dsp:nvSpPr>
      <dsp:spPr>
        <a:xfrm>
          <a:off x="4167440" y="790541"/>
          <a:ext cx="1863578" cy="790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Be trustworthy </a:t>
          </a:r>
          <a:endParaRPr lang="en-US" sz="2400" kern="1200"/>
        </a:p>
      </dsp:txBody>
      <dsp:txXfrm>
        <a:off x="4167440" y="790541"/>
        <a:ext cx="1863578" cy="790608"/>
      </dsp:txXfrm>
    </dsp:sp>
    <dsp:sp modelId="{966299F0-AD18-4495-AEF8-A2E157C779AC}">
      <dsp:nvSpPr>
        <dsp:cNvPr id="0" name=""/>
        <dsp:cNvSpPr/>
      </dsp:nvSpPr>
      <dsp:spPr>
        <a:xfrm>
          <a:off x="6355732" y="790541"/>
          <a:ext cx="790608" cy="79060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2D2B7A-EE9A-4D85-86DF-CF784FE1CD9E}">
      <dsp:nvSpPr>
        <dsp:cNvPr id="0" name=""/>
        <dsp:cNvSpPr/>
      </dsp:nvSpPr>
      <dsp:spPr>
        <a:xfrm>
          <a:off x="6521760" y="956568"/>
          <a:ext cx="458553" cy="45855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F5A5ED-76FB-4110-98EF-3C9A1CE91290}">
      <dsp:nvSpPr>
        <dsp:cNvPr id="0" name=""/>
        <dsp:cNvSpPr/>
      </dsp:nvSpPr>
      <dsp:spPr>
        <a:xfrm>
          <a:off x="7315758" y="790541"/>
          <a:ext cx="1863578" cy="790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Be transparent </a:t>
          </a:r>
          <a:endParaRPr lang="en-US" sz="2400" kern="1200"/>
        </a:p>
      </dsp:txBody>
      <dsp:txXfrm>
        <a:off x="7315758" y="790541"/>
        <a:ext cx="1863578" cy="790608"/>
      </dsp:txXfrm>
    </dsp:sp>
    <dsp:sp modelId="{7BBF8FC4-AF39-4656-AF47-B8ADEAF52AF4}">
      <dsp:nvSpPr>
        <dsp:cNvPr id="0" name=""/>
        <dsp:cNvSpPr/>
      </dsp:nvSpPr>
      <dsp:spPr>
        <a:xfrm>
          <a:off x="59097" y="2228849"/>
          <a:ext cx="790608" cy="79060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A5EB8A-1CD5-48FB-AA1D-185526F987F7}">
      <dsp:nvSpPr>
        <dsp:cNvPr id="0" name=""/>
        <dsp:cNvSpPr/>
      </dsp:nvSpPr>
      <dsp:spPr>
        <a:xfrm>
          <a:off x="225125" y="2394877"/>
          <a:ext cx="458553" cy="45855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420BF6-2EAC-4D79-B82E-0F4C06B2353F}">
      <dsp:nvSpPr>
        <dsp:cNvPr id="0" name=""/>
        <dsp:cNvSpPr/>
      </dsp:nvSpPr>
      <dsp:spPr>
        <a:xfrm>
          <a:off x="1019122" y="2228849"/>
          <a:ext cx="1863578" cy="790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Be unbiased</a:t>
          </a:r>
          <a:endParaRPr lang="en-US" sz="2400" kern="1200"/>
        </a:p>
      </dsp:txBody>
      <dsp:txXfrm>
        <a:off x="1019122" y="2228849"/>
        <a:ext cx="1863578" cy="790608"/>
      </dsp:txXfrm>
    </dsp:sp>
    <dsp:sp modelId="{33221F44-32FF-410F-A901-ACA885278208}">
      <dsp:nvSpPr>
        <dsp:cNvPr id="0" name=""/>
        <dsp:cNvSpPr/>
      </dsp:nvSpPr>
      <dsp:spPr>
        <a:xfrm>
          <a:off x="3207415" y="2228849"/>
          <a:ext cx="790608" cy="790608"/>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FB0E02-1719-4A0E-9AC0-29C5E977B143}">
      <dsp:nvSpPr>
        <dsp:cNvPr id="0" name=""/>
        <dsp:cNvSpPr/>
      </dsp:nvSpPr>
      <dsp:spPr>
        <a:xfrm>
          <a:off x="3373443" y="2394877"/>
          <a:ext cx="458553" cy="45855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E82F9F-A861-468B-83A5-B8C8F65C5A5C}">
      <dsp:nvSpPr>
        <dsp:cNvPr id="0" name=""/>
        <dsp:cNvSpPr/>
      </dsp:nvSpPr>
      <dsp:spPr>
        <a:xfrm>
          <a:off x="4167440" y="2228849"/>
          <a:ext cx="1863578" cy="790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Be private </a:t>
          </a:r>
          <a:endParaRPr lang="en-US" sz="2400" kern="1200"/>
        </a:p>
      </dsp:txBody>
      <dsp:txXfrm>
        <a:off x="4167440" y="2228849"/>
        <a:ext cx="1863578" cy="79060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E4BA4C-3B5C-44F3-879C-785FD86DA5F9}">
      <dsp:nvSpPr>
        <dsp:cNvPr id="0" name=""/>
        <dsp:cNvSpPr/>
      </dsp:nvSpPr>
      <dsp:spPr>
        <a:xfrm>
          <a:off x="0" y="6621"/>
          <a:ext cx="5334000" cy="17760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Let’s discuss the UCLA Schizophrenia Medication Experiment…</a:t>
          </a:r>
          <a:endParaRPr lang="en-US" sz="3300" kern="1200"/>
        </a:p>
      </dsp:txBody>
      <dsp:txXfrm>
        <a:off x="86700" y="93321"/>
        <a:ext cx="5160600" cy="1602660"/>
      </dsp:txXfrm>
    </dsp:sp>
    <dsp:sp modelId="{C908366F-56D2-419F-BC70-624F00FD7DA4}">
      <dsp:nvSpPr>
        <dsp:cNvPr id="0" name=""/>
        <dsp:cNvSpPr/>
      </dsp:nvSpPr>
      <dsp:spPr>
        <a:xfrm>
          <a:off x="0" y="1877721"/>
          <a:ext cx="5334000" cy="1776060"/>
        </a:xfrm>
        <a:prstGeom prst="roundRect">
          <a:avLst/>
        </a:prstGeom>
        <a:solidFill>
          <a:schemeClr val="accent2">
            <a:hueOff val="-1103373"/>
            <a:satOff val="15408"/>
            <a:lumOff val="-94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What is it  ? </a:t>
          </a:r>
          <a:endParaRPr lang="en-US" sz="3300" kern="1200"/>
        </a:p>
      </dsp:txBody>
      <dsp:txXfrm>
        <a:off x="86700" y="1964421"/>
        <a:ext cx="5160600" cy="1602660"/>
      </dsp:txXfrm>
    </dsp:sp>
    <dsp:sp modelId="{08346AB1-86DA-4CF9-823C-A074ABC45BD7}">
      <dsp:nvSpPr>
        <dsp:cNvPr id="0" name=""/>
        <dsp:cNvSpPr/>
      </dsp:nvSpPr>
      <dsp:spPr>
        <a:xfrm>
          <a:off x="0" y="3653782"/>
          <a:ext cx="5334000" cy="16735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9355" tIns="41910" rIns="234696" bIns="41910" numCol="1" spcCol="1270" anchor="t" anchorCtr="0">
          <a:noAutofit/>
        </a:bodyPr>
        <a:lstStyle/>
        <a:p>
          <a:pPr marL="228600" lvl="1" indent="-228600" algn="l" defTabSz="1155700">
            <a:lnSpc>
              <a:spcPct val="90000"/>
            </a:lnSpc>
            <a:spcBef>
              <a:spcPct val="0"/>
            </a:spcBef>
            <a:spcAft>
              <a:spcPct val="20000"/>
            </a:spcAft>
            <a:buChar char="•"/>
          </a:pPr>
          <a:r>
            <a:rPr lang="en-GB" sz="2600" kern="1200"/>
            <a:t>Experiment involving 50 patients </a:t>
          </a:r>
          <a:endParaRPr lang="en-US" sz="2600" kern="1200"/>
        </a:p>
        <a:p>
          <a:pPr marL="228600" lvl="1" indent="-228600" algn="l" defTabSz="1155700">
            <a:lnSpc>
              <a:spcPct val="90000"/>
            </a:lnSpc>
            <a:spcBef>
              <a:spcPct val="0"/>
            </a:spcBef>
            <a:spcAft>
              <a:spcPct val="20000"/>
            </a:spcAft>
            <a:buChar char="•"/>
          </a:pPr>
          <a:r>
            <a:rPr lang="en-GB" sz="2600" kern="1200"/>
            <a:t>Symptoms of schizophrenia </a:t>
          </a:r>
          <a:endParaRPr lang="en-US" sz="2600" kern="1200"/>
        </a:p>
        <a:p>
          <a:pPr marL="228600" lvl="1" indent="-228600" algn="l" defTabSz="1155700">
            <a:lnSpc>
              <a:spcPct val="90000"/>
            </a:lnSpc>
            <a:spcBef>
              <a:spcPct val="0"/>
            </a:spcBef>
            <a:spcAft>
              <a:spcPct val="20000"/>
            </a:spcAft>
            <a:buChar char="•"/>
          </a:pPr>
          <a:r>
            <a:rPr lang="en-GB" sz="2600" kern="1200"/>
            <a:t>Why did they attempt this experiment? </a:t>
          </a:r>
          <a:endParaRPr lang="en-US" sz="2600" kern="1200"/>
        </a:p>
      </dsp:txBody>
      <dsp:txXfrm>
        <a:off x="0" y="3653782"/>
        <a:ext cx="5334000" cy="167359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87298C-FCF0-42C6-AC3C-C78F10A57CBC}">
      <dsp:nvSpPr>
        <dsp:cNvPr id="0" name=""/>
        <dsp:cNvSpPr/>
      </dsp:nvSpPr>
      <dsp:spPr>
        <a:xfrm>
          <a:off x="0" y="1988450"/>
          <a:ext cx="4543197" cy="3528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B6C1D6-4117-4370-B04B-278A35088223}">
      <dsp:nvSpPr>
        <dsp:cNvPr id="0" name=""/>
        <dsp:cNvSpPr/>
      </dsp:nvSpPr>
      <dsp:spPr>
        <a:xfrm>
          <a:off x="227159" y="1781809"/>
          <a:ext cx="3180237" cy="4132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205" tIns="0" rIns="120205" bIns="0" numCol="1" spcCol="1270" anchor="ctr" anchorCtr="0">
          <a:noAutofit/>
        </a:bodyPr>
        <a:lstStyle/>
        <a:p>
          <a:pPr marL="0" lvl="0" indent="0" algn="l" defTabSz="622300">
            <a:lnSpc>
              <a:spcPct val="90000"/>
            </a:lnSpc>
            <a:spcBef>
              <a:spcPct val="0"/>
            </a:spcBef>
            <a:spcAft>
              <a:spcPct val="35000"/>
            </a:spcAft>
            <a:buNone/>
          </a:pPr>
          <a:r>
            <a:rPr lang="en-GB" sz="1400" kern="1200"/>
            <a:t>Lack of communication </a:t>
          </a:r>
          <a:endParaRPr lang="en-US" sz="1400" kern="1200"/>
        </a:p>
      </dsp:txBody>
      <dsp:txXfrm>
        <a:off x="247334" y="1801984"/>
        <a:ext cx="3139887" cy="372930"/>
      </dsp:txXfrm>
    </dsp:sp>
    <dsp:sp modelId="{50DB6A73-BBF9-42E4-8B51-0E88B8528AA7}">
      <dsp:nvSpPr>
        <dsp:cNvPr id="0" name=""/>
        <dsp:cNvSpPr/>
      </dsp:nvSpPr>
      <dsp:spPr>
        <a:xfrm>
          <a:off x="0" y="2623490"/>
          <a:ext cx="4543197" cy="3528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8941EA-BB21-4F6C-B39C-9871D4A7F810}">
      <dsp:nvSpPr>
        <dsp:cNvPr id="0" name=""/>
        <dsp:cNvSpPr/>
      </dsp:nvSpPr>
      <dsp:spPr>
        <a:xfrm>
          <a:off x="227159" y="2416850"/>
          <a:ext cx="3180237" cy="41328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205" tIns="0" rIns="120205" bIns="0" numCol="1" spcCol="1270" anchor="ctr" anchorCtr="0">
          <a:noAutofit/>
        </a:bodyPr>
        <a:lstStyle/>
        <a:p>
          <a:pPr marL="0" lvl="0" indent="0" algn="l" defTabSz="622300">
            <a:lnSpc>
              <a:spcPct val="90000"/>
            </a:lnSpc>
            <a:spcBef>
              <a:spcPct val="0"/>
            </a:spcBef>
            <a:spcAft>
              <a:spcPct val="35000"/>
            </a:spcAft>
            <a:buNone/>
          </a:pPr>
          <a:r>
            <a:rPr lang="en-GB" sz="1400" kern="1200"/>
            <a:t>Lack of planning </a:t>
          </a:r>
          <a:endParaRPr lang="en-US" sz="1400" kern="1200"/>
        </a:p>
      </dsp:txBody>
      <dsp:txXfrm>
        <a:off x="247334" y="2437025"/>
        <a:ext cx="3139887" cy="372930"/>
      </dsp:txXfrm>
    </dsp:sp>
    <dsp:sp modelId="{2C1531C4-CDA0-433C-B44C-C4F47503C65D}">
      <dsp:nvSpPr>
        <dsp:cNvPr id="0" name=""/>
        <dsp:cNvSpPr/>
      </dsp:nvSpPr>
      <dsp:spPr>
        <a:xfrm>
          <a:off x="0" y="3258530"/>
          <a:ext cx="4543197" cy="3528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72EED4B-67BF-421C-9DCB-54E1E9DC304F}">
      <dsp:nvSpPr>
        <dsp:cNvPr id="0" name=""/>
        <dsp:cNvSpPr/>
      </dsp:nvSpPr>
      <dsp:spPr>
        <a:xfrm>
          <a:off x="227159" y="3051890"/>
          <a:ext cx="3180237" cy="41328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205" tIns="0" rIns="120205" bIns="0" numCol="1" spcCol="1270" anchor="ctr" anchorCtr="0">
          <a:noAutofit/>
        </a:bodyPr>
        <a:lstStyle/>
        <a:p>
          <a:pPr marL="0" lvl="0" indent="0" algn="l" defTabSz="622300">
            <a:lnSpc>
              <a:spcPct val="90000"/>
            </a:lnSpc>
            <a:spcBef>
              <a:spcPct val="0"/>
            </a:spcBef>
            <a:spcAft>
              <a:spcPct val="35000"/>
            </a:spcAft>
            <a:buNone/>
          </a:pPr>
          <a:r>
            <a:rPr lang="en-GB" sz="1400" kern="1200"/>
            <a:t>Lack of safeguarding and protection </a:t>
          </a:r>
          <a:endParaRPr lang="en-US" sz="1400" kern="1200"/>
        </a:p>
      </dsp:txBody>
      <dsp:txXfrm>
        <a:off x="247334" y="3072065"/>
        <a:ext cx="3139887" cy="37293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9B6AA1-AAF9-4DFB-A277-7108937CD176}">
      <dsp:nvSpPr>
        <dsp:cNvPr id="0" name=""/>
        <dsp:cNvSpPr/>
      </dsp:nvSpPr>
      <dsp:spPr>
        <a:xfrm>
          <a:off x="1405831" y="104999"/>
          <a:ext cx="2196000" cy="2196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A0A268-FDF6-40F2-A1B4-8873AAC3B029}">
      <dsp:nvSpPr>
        <dsp:cNvPr id="0" name=""/>
        <dsp:cNvSpPr/>
      </dsp:nvSpPr>
      <dsp:spPr>
        <a:xfrm>
          <a:off x="1873831" y="572999"/>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9D4822-AEB2-4212-8B9D-B6D36927A57B}">
      <dsp:nvSpPr>
        <dsp:cNvPr id="0" name=""/>
        <dsp:cNvSpPr/>
      </dsp:nvSpPr>
      <dsp:spPr>
        <a:xfrm>
          <a:off x="703831" y="2985000"/>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100000"/>
            </a:lnSpc>
            <a:spcBef>
              <a:spcPct val="0"/>
            </a:spcBef>
            <a:spcAft>
              <a:spcPct val="35000"/>
            </a:spcAft>
            <a:buNone/>
            <a:defRPr cap="all"/>
          </a:pPr>
          <a:r>
            <a:rPr lang="en-GB" sz="2100" kern="1200"/>
            <a:t>Ethical standards are important for well-being</a:t>
          </a:r>
          <a:endParaRPr lang="en-US" sz="2100" kern="1200"/>
        </a:p>
      </dsp:txBody>
      <dsp:txXfrm>
        <a:off x="703831" y="2985000"/>
        <a:ext cx="3600000" cy="720000"/>
      </dsp:txXfrm>
    </dsp:sp>
    <dsp:sp modelId="{9D1AD682-2263-4B7E-B3E9-E60343A65E10}">
      <dsp:nvSpPr>
        <dsp:cNvPr id="0" name=""/>
        <dsp:cNvSpPr/>
      </dsp:nvSpPr>
      <dsp:spPr>
        <a:xfrm>
          <a:off x="5635831" y="104999"/>
          <a:ext cx="2196000" cy="2196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B138D2-57F2-4A4A-9D61-B351ED8291D5}">
      <dsp:nvSpPr>
        <dsp:cNvPr id="0" name=""/>
        <dsp:cNvSpPr/>
      </dsp:nvSpPr>
      <dsp:spPr>
        <a:xfrm>
          <a:off x="6103831" y="572999"/>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7BFC06-2B0A-4BD6-81A4-56017471C02B}">
      <dsp:nvSpPr>
        <dsp:cNvPr id="0" name=""/>
        <dsp:cNvSpPr/>
      </dsp:nvSpPr>
      <dsp:spPr>
        <a:xfrm>
          <a:off x="4933831" y="2985000"/>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100000"/>
            </a:lnSpc>
            <a:spcBef>
              <a:spcPct val="0"/>
            </a:spcBef>
            <a:spcAft>
              <a:spcPct val="35000"/>
            </a:spcAft>
            <a:buNone/>
            <a:defRPr cap="all"/>
          </a:pPr>
          <a:r>
            <a:rPr lang="en-GB" sz="2100" kern="1200"/>
            <a:t>Lack of ethics can cause harm </a:t>
          </a:r>
          <a:endParaRPr lang="en-US" sz="2100" kern="1200"/>
        </a:p>
      </dsp:txBody>
      <dsp:txXfrm>
        <a:off x="4933831" y="2985000"/>
        <a:ext cx="360000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9E1346-A3CA-421B-95B6-B5E3A6601D4E}" type="datetimeFigureOut">
              <a:rPr lang="en-GB" smtClean="0"/>
              <a:t>12/01/2022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27DDA6-A41C-49EC-967B-70DCA21F8F42}" type="slidenum">
              <a:rPr lang="en-GB" smtClean="0"/>
              <a:t>‹#›</a:t>
            </a:fld>
            <a:endParaRPr lang="en-GB"/>
          </a:p>
        </p:txBody>
      </p:sp>
    </p:spTree>
    <p:extLst>
      <p:ext uri="{BB962C8B-B14F-4D97-AF65-F5344CB8AC3E}">
        <p14:creationId xmlns:p14="http://schemas.microsoft.com/office/powerpoint/2010/main" val="36396403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are the rules of ethics? The global and professional ethical standards, according to the RICS are as follows.</a:t>
            </a:r>
          </a:p>
        </p:txBody>
      </p:sp>
      <p:sp>
        <p:nvSpPr>
          <p:cNvPr id="4" name="Slide Number Placeholder 3"/>
          <p:cNvSpPr>
            <a:spLocks noGrp="1"/>
          </p:cNvSpPr>
          <p:nvPr>
            <p:ph type="sldNum" sz="quarter" idx="5"/>
          </p:nvPr>
        </p:nvSpPr>
        <p:spPr/>
        <p:txBody>
          <a:bodyPr/>
          <a:lstStyle/>
          <a:p>
            <a:fld id="{3E27DDA6-A41C-49EC-967B-70DCA21F8F42}" type="slidenum">
              <a:rPr lang="en-GB" smtClean="0"/>
              <a:t>2</a:t>
            </a:fld>
            <a:endParaRPr lang="en-GB"/>
          </a:p>
        </p:txBody>
      </p:sp>
    </p:spTree>
    <p:extLst>
      <p:ext uri="{BB962C8B-B14F-4D97-AF65-F5344CB8AC3E}">
        <p14:creationId xmlns:p14="http://schemas.microsoft.com/office/powerpoint/2010/main" val="2294945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regard to providing the highest form of care, it is crucial that any party receives the best form of information, support and advice necessary. </a:t>
            </a:r>
          </a:p>
          <a:p>
            <a:r>
              <a:rPr lang="en-GB" dirty="0"/>
              <a:t>It is important that you make aware of what you’re able to provide to your client and become aware of the services that the client is need of. </a:t>
            </a:r>
          </a:p>
          <a:p>
            <a:r>
              <a:rPr lang="en-GB" dirty="0"/>
              <a:t>That way, you’re aware you’re able to provide to them, and discussing with the client so that they’re able to decide on their own, using the guidance and information that you’re able to provide so that you do not make up their mind for them. </a:t>
            </a:r>
          </a:p>
          <a:p>
            <a:endParaRPr lang="en-GB" dirty="0"/>
          </a:p>
        </p:txBody>
      </p:sp>
      <p:sp>
        <p:nvSpPr>
          <p:cNvPr id="4" name="Slide Number Placeholder 3"/>
          <p:cNvSpPr>
            <a:spLocks noGrp="1"/>
          </p:cNvSpPr>
          <p:nvPr>
            <p:ph type="sldNum" sz="quarter" idx="5"/>
          </p:nvPr>
        </p:nvSpPr>
        <p:spPr/>
        <p:txBody>
          <a:bodyPr/>
          <a:lstStyle/>
          <a:p>
            <a:fld id="{3E27DDA6-A41C-49EC-967B-70DCA21F8F42}" type="slidenum">
              <a:rPr lang="en-GB" smtClean="0"/>
              <a:t>3</a:t>
            </a:fld>
            <a:endParaRPr lang="en-GB"/>
          </a:p>
        </p:txBody>
      </p:sp>
    </p:spTree>
    <p:extLst>
      <p:ext uri="{BB962C8B-B14F-4D97-AF65-F5344CB8AC3E}">
        <p14:creationId xmlns:p14="http://schemas.microsoft.com/office/powerpoint/2010/main" val="1461404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Must behave in a professional manner which promotes an individual within their profession, and their private life, so that it would have a positive impact on the individual. </a:t>
            </a:r>
          </a:p>
          <a:p>
            <a:r>
              <a:rPr lang="en-GB" dirty="0"/>
              <a:t>This can include promoting what you and your profession could stand for. Taking in consideration how behaviourism or certain actions can affect a profession or the environment. It is crucial that fulfilling tasks or obligations so that individuals are aware of reliability. </a:t>
            </a:r>
          </a:p>
          <a:p>
            <a:endParaRPr lang="en-GB" dirty="0"/>
          </a:p>
        </p:txBody>
      </p:sp>
      <p:sp>
        <p:nvSpPr>
          <p:cNvPr id="4" name="Slide Number Placeholder 3"/>
          <p:cNvSpPr>
            <a:spLocks noGrp="1"/>
          </p:cNvSpPr>
          <p:nvPr>
            <p:ph type="sldNum" sz="quarter" idx="5"/>
          </p:nvPr>
        </p:nvSpPr>
        <p:spPr/>
        <p:txBody>
          <a:bodyPr/>
          <a:lstStyle/>
          <a:p>
            <a:fld id="{3E27DDA6-A41C-49EC-967B-70DCA21F8F42}" type="slidenum">
              <a:rPr lang="en-GB" smtClean="0"/>
              <a:t>4</a:t>
            </a:fld>
            <a:endParaRPr lang="en-GB"/>
          </a:p>
        </p:txBody>
      </p:sp>
    </p:spTree>
    <p:extLst>
      <p:ext uri="{BB962C8B-B14F-4D97-AF65-F5344CB8AC3E}">
        <p14:creationId xmlns:p14="http://schemas.microsoft.com/office/powerpoint/2010/main" val="3109522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Respecting others is a crucial role in any profession, you must always be polite, considerate and treat others courteously disregarding the gender, race, sexual orientation, faith, age, body type, disorders, or disabilities, this should not affect how individuals are treated but treated fairly and respectfully. </a:t>
            </a:r>
          </a:p>
        </p:txBody>
      </p:sp>
      <p:sp>
        <p:nvSpPr>
          <p:cNvPr id="4" name="Slide Number Placeholder 3"/>
          <p:cNvSpPr>
            <a:spLocks noGrp="1"/>
          </p:cNvSpPr>
          <p:nvPr>
            <p:ph type="sldNum" sz="quarter" idx="5"/>
          </p:nvPr>
        </p:nvSpPr>
        <p:spPr/>
        <p:txBody>
          <a:bodyPr/>
          <a:lstStyle/>
          <a:p>
            <a:fld id="{3E27DDA6-A41C-49EC-967B-70DCA21F8F42}" type="slidenum">
              <a:rPr lang="en-GB" smtClean="0"/>
              <a:t>5</a:t>
            </a:fld>
            <a:endParaRPr lang="en-GB"/>
          </a:p>
        </p:txBody>
      </p:sp>
    </p:spTree>
    <p:extLst>
      <p:ext uri="{BB962C8B-B14F-4D97-AF65-F5344CB8AC3E}">
        <p14:creationId xmlns:p14="http://schemas.microsoft.com/office/powerpoint/2010/main" val="1699053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important to take responsibility for any actions that have or will be made without accusations involving other individuals for unforeseen circumstances but if aware of a problem it must be seen to promptly. </a:t>
            </a:r>
          </a:p>
          <a:p>
            <a:r>
              <a:rPr lang="en-GB" dirty="0"/>
              <a:t>Supporting this case, behaving in a manner of diligence, skill and care can support an individual within their profession. When receiving complaints, it is crucial that it is responded to positively and attempt to resolve any issues concerning any complaint. </a:t>
            </a:r>
          </a:p>
          <a:p>
            <a:endParaRPr lang="en-GB" dirty="0"/>
          </a:p>
        </p:txBody>
      </p:sp>
      <p:sp>
        <p:nvSpPr>
          <p:cNvPr id="4" name="Slide Number Placeholder 3"/>
          <p:cNvSpPr>
            <a:spLocks noGrp="1"/>
          </p:cNvSpPr>
          <p:nvPr>
            <p:ph type="sldNum" sz="quarter" idx="5"/>
          </p:nvPr>
        </p:nvSpPr>
        <p:spPr/>
        <p:txBody>
          <a:bodyPr/>
          <a:lstStyle/>
          <a:p>
            <a:fld id="{3E27DDA6-A41C-49EC-967B-70DCA21F8F42}" type="slidenum">
              <a:rPr lang="en-GB" smtClean="0"/>
              <a:t>6</a:t>
            </a:fld>
            <a:endParaRPr lang="en-GB"/>
          </a:p>
        </p:txBody>
      </p:sp>
    </p:spTree>
    <p:extLst>
      <p:ext uri="{BB962C8B-B14F-4D97-AF65-F5344CB8AC3E}">
        <p14:creationId xmlns:p14="http://schemas.microsoft.com/office/powerpoint/2010/main" val="2984598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Behaving in a manner which is honest so that individuals can place their trust in you, it is also crucial that you’re able to be transparent but also open to your encounters whilst providing useful and appropriate information where anyone is able to understand. </a:t>
            </a:r>
          </a:p>
          <a:p>
            <a:r>
              <a:rPr lang="en-GB" dirty="0"/>
              <a:t>It is also important that any confidential information shared with you is kept confidential and is not repeated unless needed and then it should then only be repeated to a higher up. You should not any cost feel the need to take advantage of any individual who you may owe a duty of care for. </a:t>
            </a:r>
          </a:p>
          <a:p>
            <a:r>
              <a:rPr lang="en-GB" dirty="0"/>
              <a:t>However, it is crucial that you do not bring any bias such as conflict affect any professional behaviour involving any judgements or obligations regarding a profession. </a:t>
            </a:r>
          </a:p>
          <a:p>
            <a:endParaRPr lang="en-GB" dirty="0"/>
          </a:p>
        </p:txBody>
      </p:sp>
      <p:sp>
        <p:nvSpPr>
          <p:cNvPr id="4" name="Slide Number Placeholder 3"/>
          <p:cNvSpPr>
            <a:spLocks noGrp="1"/>
          </p:cNvSpPr>
          <p:nvPr>
            <p:ph type="sldNum" sz="quarter" idx="5"/>
          </p:nvPr>
        </p:nvSpPr>
        <p:spPr/>
        <p:txBody>
          <a:bodyPr/>
          <a:lstStyle/>
          <a:p>
            <a:fld id="{3E27DDA6-A41C-49EC-967B-70DCA21F8F42}" type="slidenum">
              <a:rPr lang="en-GB" smtClean="0"/>
              <a:t>7</a:t>
            </a:fld>
            <a:endParaRPr lang="en-GB"/>
          </a:p>
        </p:txBody>
      </p:sp>
    </p:spTree>
    <p:extLst>
      <p:ext uri="{BB962C8B-B14F-4D97-AF65-F5344CB8AC3E}">
        <p14:creationId xmlns:p14="http://schemas.microsoft.com/office/powerpoint/2010/main" val="29478562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1983 there was an experiment held out called the UCLA schizophrenia medication experiment where they experimented to see the affects of what would happen if 50 individuals with the same disorder of schizophrenia, which the main effects of schizophrenia are delusions, hallucinations, and the effect of lack of concentration. </a:t>
            </a:r>
          </a:p>
        </p:txBody>
      </p:sp>
      <p:sp>
        <p:nvSpPr>
          <p:cNvPr id="4" name="Slide Number Placeholder 3"/>
          <p:cNvSpPr>
            <a:spLocks noGrp="1"/>
          </p:cNvSpPr>
          <p:nvPr>
            <p:ph type="sldNum" sz="quarter" idx="5"/>
          </p:nvPr>
        </p:nvSpPr>
        <p:spPr/>
        <p:txBody>
          <a:bodyPr/>
          <a:lstStyle/>
          <a:p>
            <a:fld id="{3E27DDA6-A41C-49EC-967B-70DCA21F8F42}" type="slidenum">
              <a:rPr lang="en-GB" smtClean="0"/>
              <a:t>8</a:t>
            </a:fld>
            <a:endParaRPr lang="en-GB"/>
          </a:p>
        </p:txBody>
      </p:sp>
    </p:spTree>
    <p:extLst>
      <p:ext uri="{BB962C8B-B14F-4D97-AF65-F5344CB8AC3E}">
        <p14:creationId xmlns:p14="http://schemas.microsoft.com/office/powerpoint/2010/main" val="37919435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would happen if they were to stop the medication the individuals were on to help them, and if doing so this would benefit the patients by improving or having a negative impact on them. This experiment however this sadly had negative impact due to poor ethics, resulting in one of the patients committing suicide, as the patients were not properly supervised or protected This was down to the fact that he had not been medicated whilst another individual had threated to murder his parents. </a:t>
            </a:r>
          </a:p>
          <a:p>
            <a:r>
              <a:rPr lang="en-GB" dirty="0"/>
              <a:t>Ethics involving this were breached due to the fact they hadn’t followed protocol by failing to mention to the individuals how removing there medication might have a drastic affect on them, increasing the impact of the symptoms by going untreated. They also didn’t plan a suitable amount of time for the subjects to be without the medication they depend on. </a:t>
            </a:r>
          </a:p>
          <a:p>
            <a:r>
              <a:rPr lang="en-GB" dirty="0"/>
              <a:t>Breaking ethical guidelines can also be punished by law in extreme cases, although this is more recent.</a:t>
            </a:r>
          </a:p>
          <a:p>
            <a:endParaRPr lang="en-GB" dirty="0"/>
          </a:p>
        </p:txBody>
      </p:sp>
      <p:sp>
        <p:nvSpPr>
          <p:cNvPr id="4" name="Slide Number Placeholder 3"/>
          <p:cNvSpPr>
            <a:spLocks noGrp="1"/>
          </p:cNvSpPr>
          <p:nvPr>
            <p:ph type="sldNum" sz="quarter" idx="5"/>
          </p:nvPr>
        </p:nvSpPr>
        <p:spPr/>
        <p:txBody>
          <a:bodyPr/>
          <a:lstStyle/>
          <a:p>
            <a:fld id="{3E27DDA6-A41C-49EC-967B-70DCA21F8F42}" type="slidenum">
              <a:rPr lang="en-GB" smtClean="0"/>
              <a:t>9</a:t>
            </a:fld>
            <a:endParaRPr lang="en-GB"/>
          </a:p>
        </p:txBody>
      </p:sp>
    </p:spTree>
    <p:extLst>
      <p:ext uri="{BB962C8B-B14F-4D97-AF65-F5344CB8AC3E}">
        <p14:creationId xmlns:p14="http://schemas.microsoft.com/office/powerpoint/2010/main" val="9401917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Ethical standards are important, professionally, and personally. They are enforced by law but haven’t always been. Not following these rules can result in damage to professional relationships, mental health, physical health, and reputation. Following ethical standards means people are treated well, fairly, and taken care of in all aspects. </a:t>
            </a:r>
          </a:p>
        </p:txBody>
      </p:sp>
      <p:sp>
        <p:nvSpPr>
          <p:cNvPr id="4" name="Slide Number Placeholder 3"/>
          <p:cNvSpPr>
            <a:spLocks noGrp="1"/>
          </p:cNvSpPr>
          <p:nvPr>
            <p:ph type="sldNum" sz="quarter" idx="5"/>
          </p:nvPr>
        </p:nvSpPr>
        <p:spPr/>
        <p:txBody>
          <a:bodyPr/>
          <a:lstStyle/>
          <a:p>
            <a:fld id="{3E27DDA6-A41C-49EC-967B-70DCA21F8F42}" type="slidenum">
              <a:rPr lang="en-GB" smtClean="0"/>
              <a:t>10</a:t>
            </a:fld>
            <a:endParaRPr lang="en-GB"/>
          </a:p>
        </p:txBody>
      </p:sp>
    </p:spTree>
    <p:extLst>
      <p:ext uri="{BB962C8B-B14F-4D97-AF65-F5344CB8AC3E}">
        <p14:creationId xmlns:p14="http://schemas.microsoft.com/office/powerpoint/2010/main" val="31408897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0F8CF-692C-4963-8B5E-D1C0928CF160}"/>
              </a:ext>
            </a:extLst>
          </p:cNvPr>
          <p:cNvSpPr>
            <a:spLocks noGrp="1"/>
          </p:cNvSpPr>
          <p:nvPr>
            <p:ph type="ctrTitle"/>
          </p:nvPr>
        </p:nvSpPr>
        <p:spPr>
          <a:xfrm>
            <a:off x="1429612" y="1013984"/>
            <a:ext cx="7714388" cy="3260635"/>
          </a:xfrm>
        </p:spPr>
        <p:txBody>
          <a:bodyPr anchor="b"/>
          <a:lstStyle>
            <a:lvl1pPr algn="l">
              <a:defRPr sz="2800"/>
            </a:lvl1pPr>
          </a:lstStyle>
          <a:p>
            <a:r>
              <a:rPr lang="en-US" dirty="0"/>
              <a:t>Click to edit Master title style</a:t>
            </a:r>
          </a:p>
        </p:txBody>
      </p:sp>
      <p:sp>
        <p:nvSpPr>
          <p:cNvPr id="3" name="Subtitle 2">
            <a:extLst>
              <a:ext uri="{FF2B5EF4-FFF2-40B4-BE49-F238E27FC236}">
                <a16:creationId xmlns:a16="http://schemas.microsoft.com/office/drawing/2014/main" id="{9F419655-1613-4CC0-BBE9-BD2CB2C3C766}"/>
              </a:ext>
            </a:extLst>
          </p:cNvPr>
          <p:cNvSpPr>
            <a:spLocks noGrp="1"/>
          </p:cNvSpPr>
          <p:nvPr>
            <p:ph type="subTitle" idx="1"/>
          </p:nvPr>
        </p:nvSpPr>
        <p:spPr>
          <a:xfrm>
            <a:off x="1429612" y="4848464"/>
            <a:ext cx="7714388" cy="1085849"/>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40267FFF-6BC4-4DF0-BC55-B2C3BFD8ED12}"/>
              </a:ext>
            </a:extLst>
          </p:cNvPr>
          <p:cNvSpPr>
            <a:spLocks noGrp="1"/>
          </p:cNvSpPr>
          <p:nvPr>
            <p:ph type="dt" sz="half" idx="10"/>
          </p:nvPr>
        </p:nvSpPr>
        <p:spPr/>
        <p:txBody>
          <a:bodyPr/>
          <a:lstStyle/>
          <a:p>
            <a:fld id="{3C2B07E4-CDF9-4C88-A2F3-04620E58224D}" type="datetimeFigureOut">
              <a:rPr lang="en-US" smtClean="0"/>
              <a:t>1/12/2022</a:t>
            </a:fld>
            <a:endParaRPr lang="en-US"/>
          </a:p>
        </p:txBody>
      </p:sp>
      <p:sp>
        <p:nvSpPr>
          <p:cNvPr id="5" name="Footer Placeholder 4">
            <a:extLst>
              <a:ext uri="{FF2B5EF4-FFF2-40B4-BE49-F238E27FC236}">
                <a16:creationId xmlns:a16="http://schemas.microsoft.com/office/drawing/2014/main" id="{D6389830-A1B7-484B-832C-F64A558BDF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A8F727-72C8-47A9-8E54-AD84590286F9}"/>
              </a:ext>
            </a:extLst>
          </p:cNvPr>
          <p:cNvSpPr>
            <a:spLocks noGrp="1"/>
          </p:cNvSpPr>
          <p:nvPr>
            <p:ph type="sldNum" sz="quarter" idx="12"/>
          </p:nvPr>
        </p:nvSpPr>
        <p:spPr/>
        <p:txBody>
          <a:bodyPr/>
          <a:lstStyle/>
          <a:p>
            <a:fld id="{EFE71E98-A417-4ECC-ACEB-C0490C20DB04}" type="slidenum">
              <a:rPr lang="en-US" smtClean="0"/>
              <a:t>‹#›</a:t>
            </a:fld>
            <a:endParaRPr lang="en-US"/>
          </a:p>
        </p:txBody>
      </p:sp>
      <p:cxnSp>
        <p:nvCxnSpPr>
          <p:cNvPr id="7" name="Straight Connector 6">
            <a:extLst>
              <a:ext uri="{FF2B5EF4-FFF2-40B4-BE49-F238E27FC236}">
                <a16:creationId xmlns:a16="http://schemas.microsoft.com/office/drawing/2014/main" id="{AEED5540-64E5-4258-ABA4-753F07B71B38}"/>
              </a:ext>
            </a:extLst>
          </p:cNvPr>
          <p:cNvCxnSpPr>
            <a:cxnSpLocks/>
          </p:cNvCxnSpPr>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3081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EF94C-BCB1-4F4C-AF70-DD2A5C4E3318}"/>
              </a:ext>
            </a:extLst>
          </p:cNvPr>
          <p:cNvSpPr>
            <a:spLocks noGrp="1"/>
          </p:cNvSpPr>
          <p:nvPr>
            <p:ph type="title"/>
          </p:nvPr>
        </p:nvSpPr>
        <p:spPr>
          <a:xfrm>
            <a:off x="1429566" y="1045445"/>
            <a:ext cx="9238434" cy="857559"/>
          </a:xfrm>
        </p:spPr>
        <p:txBody>
          <a:bodyPr anchor="b"/>
          <a:lstStyle>
            <a:lvl1pPr>
              <a:defRPr>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8A909B75-A057-44B5-872F-DF01BDC8EA07}"/>
              </a:ext>
            </a:extLst>
          </p:cNvPr>
          <p:cNvSpPr>
            <a:spLocks noGrp="1"/>
          </p:cNvSpPr>
          <p:nvPr>
            <p:ph idx="1"/>
          </p:nvPr>
        </p:nvSpPr>
        <p:spPr>
          <a:xfrm>
            <a:off x="1429566" y="2286000"/>
            <a:ext cx="9238434" cy="3810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9806260C-3219-4812-88F2-3162D37F293B}"/>
              </a:ext>
            </a:extLst>
          </p:cNvPr>
          <p:cNvSpPr>
            <a:spLocks noGrp="1"/>
          </p:cNvSpPr>
          <p:nvPr>
            <p:ph type="dt" sz="half" idx="10"/>
          </p:nvPr>
        </p:nvSpPr>
        <p:spPr/>
        <p:txBody>
          <a:bodyPr/>
          <a:lstStyle/>
          <a:p>
            <a:fld id="{3C2B07E4-CDF9-4C88-A2F3-04620E58224D}" type="datetimeFigureOut">
              <a:rPr lang="en-US" smtClean="0"/>
              <a:t>1/12/2022</a:t>
            </a:fld>
            <a:endParaRPr lang="en-US"/>
          </a:p>
        </p:txBody>
      </p:sp>
      <p:sp>
        <p:nvSpPr>
          <p:cNvPr id="5" name="Footer Placeholder 4">
            <a:extLst>
              <a:ext uri="{FF2B5EF4-FFF2-40B4-BE49-F238E27FC236}">
                <a16:creationId xmlns:a16="http://schemas.microsoft.com/office/drawing/2014/main" id="{F2762B73-9C01-4BE3-A199-782BE6EBA6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761492-EB56-4454-9D2A-8BB94AACB899}"/>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368345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980A128-A52A-402C-865B-1BF08D7F0458}"/>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900447-3778-4AB7-ACB3-7C2313FE9A47}"/>
              </a:ext>
            </a:extLst>
          </p:cNvPr>
          <p:cNvSpPr>
            <a:spLocks noGrp="1"/>
          </p:cNvSpPr>
          <p:nvPr>
            <p:ph type="title"/>
          </p:nvPr>
        </p:nvSpPr>
        <p:spPr>
          <a:xfrm>
            <a:off x="1421745" y="1287554"/>
            <a:ext cx="8284963" cy="3113064"/>
          </a:xfrm>
        </p:spPr>
        <p:txBody>
          <a:bodyPr anchor="t"/>
          <a:lstStyle>
            <a:lvl1pPr>
              <a:defRPr sz="4400"/>
            </a:lvl1pPr>
          </a:lstStyle>
          <a:p>
            <a:r>
              <a:rPr lang="en-US" dirty="0"/>
              <a:t>Click to edit Master title style</a:t>
            </a:r>
          </a:p>
        </p:txBody>
      </p:sp>
      <p:sp>
        <p:nvSpPr>
          <p:cNvPr id="3" name="Text Placeholder 2">
            <a:extLst>
              <a:ext uri="{FF2B5EF4-FFF2-40B4-BE49-F238E27FC236}">
                <a16:creationId xmlns:a16="http://schemas.microsoft.com/office/drawing/2014/main" id="{F9B910C9-BA3C-4D31-9C62-2C2408591FF2}"/>
              </a:ext>
            </a:extLst>
          </p:cNvPr>
          <p:cNvSpPr>
            <a:spLocks noGrp="1"/>
          </p:cNvSpPr>
          <p:nvPr>
            <p:ph type="body" idx="1"/>
          </p:nvPr>
        </p:nvSpPr>
        <p:spPr>
          <a:xfrm>
            <a:off x="1421744" y="4619707"/>
            <a:ext cx="7722256" cy="1476293"/>
          </a:xfrm>
        </p:spPr>
        <p:txBody>
          <a:bodyPr anchor="b">
            <a:normAutofit/>
          </a:bodyPr>
          <a:lstStyle>
            <a:lvl1pPr marL="0" indent="0">
              <a:buNone/>
              <a:defRPr sz="1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8742E8A-6B69-406B-A3DF-0A1B76832E0A}"/>
              </a:ext>
            </a:extLst>
          </p:cNvPr>
          <p:cNvSpPr>
            <a:spLocks noGrp="1"/>
          </p:cNvSpPr>
          <p:nvPr>
            <p:ph type="dt" sz="half" idx="10"/>
          </p:nvPr>
        </p:nvSpPr>
        <p:spPr/>
        <p:txBody>
          <a:bodyPr/>
          <a:lstStyle/>
          <a:p>
            <a:fld id="{3C2B07E4-CDF9-4C88-A2F3-04620E58224D}" type="datetimeFigureOut">
              <a:rPr lang="en-US" smtClean="0"/>
              <a:t>1/12/2022</a:t>
            </a:fld>
            <a:endParaRPr lang="en-US"/>
          </a:p>
        </p:txBody>
      </p:sp>
      <p:sp>
        <p:nvSpPr>
          <p:cNvPr id="5" name="Footer Placeholder 4">
            <a:extLst>
              <a:ext uri="{FF2B5EF4-FFF2-40B4-BE49-F238E27FC236}">
                <a16:creationId xmlns:a16="http://schemas.microsoft.com/office/drawing/2014/main" id="{64D665CF-4461-4BB8-8F3A-ED1CB1084C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898B27-5EF3-49F4-B3CE-F3CF419AE06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903422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3F3BA-5AD5-4F15-97B2-E4652D1D4E15}"/>
              </a:ext>
            </a:extLst>
          </p:cNvPr>
          <p:cNvSpPr>
            <a:spLocks noGrp="1"/>
          </p:cNvSpPr>
          <p:nvPr>
            <p:ph type="title"/>
          </p:nvPr>
        </p:nvSpPr>
        <p:spPr>
          <a:xfrm>
            <a:off x="1429566" y="1013411"/>
            <a:ext cx="9238434" cy="889592"/>
          </a:xfrm>
        </p:spPr>
        <p:txBody>
          <a:bodyPr/>
          <a:lstStyle>
            <a:lvl1pPr>
              <a:defRPr>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7EA997B8-1FD3-40E6-A486-256EB41DB70A}"/>
              </a:ext>
            </a:extLst>
          </p:cNvPr>
          <p:cNvSpPr>
            <a:spLocks noGrp="1"/>
          </p:cNvSpPr>
          <p:nvPr>
            <p:ph sz="half" idx="1"/>
          </p:nvPr>
        </p:nvSpPr>
        <p:spPr>
          <a:xfrm>
            <a:off x="1429566"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4183F4D8-AA9A-4AF7-86EA-E4D797B98CE9}"/>
              </a:ext>
            </a:extLst>
          </p:cNvPr>
          <p:cNvSpPr>
            <a:spLocks noGrp="1"/>
          </p:cNvSpPr>
          <p:nvPr>
            <p:ph sz="half" idx="2"/>
          </p:nvPr>
        </p:nvSpPr>
        <p:spPr>
          <a:xfrm>
            <a:off x="6172200"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A08823E-BC08-4810-9BFF-35D2EA2AE729}"/>
              </a:ext>
            </a:extLst>
          </p:cNvPr>
          <p:cNvSpPr>
            <a:spLocks noGrp="1"/>
          </p:cNvSpPr>
          <p:nvPr>
            <p:ph type="dt" sz="half" idx="10"/>
          </p:nvPr>
        </p:nvSpPr>
        <p:spPr/>
        <p:txBody>
          <a:bodyPr/>
          <a:lstStyle/>
          <a:p>
            <a:fld id="{3C2B07E4-CDF9-4C88-A2F3-04620E58224D}" type="datetimeFigureOut">
              <a:rPr lang="en-US" smtClean="0"/>
              <a:t>1/12/2022</a:t>
            </a:fld>
            <a:endParaRPr lang="en-US"/>
          </a:p>
        </p:txBody>
      </p:sp>
      <p:sp>
        <p:nvSpPr>
          <p:cNvPr id="6" name="Footer Placeholder 5">
            <a:extLst>
              <a:ext uri="{FF2B5EF4-FFF2-40B4-BE49-F238E27FC236}">
                <a16:creationId xmlns:a16="http://schemas.microsoft.com/office/drawing/2014/main" id="{2FDD2BFB-BB2C-4C4A-A6E1-DD223C2BE0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D369B2-12F8-4583-8A7F-523C9A3EF09B}"/>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394191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C717F-84B9-44BA-8DD6-680394AB193E}"/>
              </a:ext>
            </a:extLst>
          </p:cNvPr>
          <p:cNvSpPr>
            <a:spLocks noGrp="1"/>
          </p:cNvSpPr>
          <p:nvPr>
            <p:ph type="title"/>
          </p:nvPr>
        </p:nvSpPr>
        <p:spPr>
          <a:xfrm>
            <a:off x="1429566" y="1079150"/>
            <a:ext cx="9238434" cy="823912"/>
          </a:xfrm>
        </p:spPr>
        <p:txBody>
          <a:bodyPr/>
          <a:lstStyle>
            <a:lvl1pPr>
              <a:defRPr>
                <a:solidFill>
                  <a:schemeClr val="tx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2A1217D6-7448-4625-964F-5D82F65F11F7}"/>
              </a:ext>
            </a:extLst>
          </p:cNvPr>
          <p:cNvSpPr>
            <a:spLocks noGrp="1"/>
          </p:cNvSpPr>
          <p:nvPr>
            <p:ph type="body" idx="1"/>
          </p:nvPr>
        </p:nvSpPr>
        <p:spPr>
          <a:xfrm>
            <a:off x="1429567" y="2013217"/>
            <a:ext cx="4495799" cy="704232"/>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253A534C-0B54-4327-99C0-4F0019FD21F6}"/>
              </a:ext>
            </a:extLst>
          </p:cNvPr>
          <p:cNvSpPr>
            <a:spLocks noGrp="1"/>
          </p:cNvSpPr>
          <p:nvPr>
            <p:ph sz="half" idx="2"/>
          </p:nvPr>
        </p:nvSpPr>
        <p:spPr>
          <a:xfrm>
            <a:off x="1429567"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89D4A63-0795-4B74-8C11-5FE7944118C7}"/>
              </a:ext>
            </a:extLst>
          </p:cNvPr>
          <p:cNvSpPr>
            <a:spLocks noGrp="1"/>
          </p:cNvSpPr>
          <p:nvPr>
            <p:ph type="body" sz="quarter" idx="3"/>
          </p:nvPr>
        </p:nvSpPr>
        <p:spPr>
          <a:xfrm>
            <a:off x="6172200" y="2013215"/>
            <a:ext cx="4495800" cy="704233"/>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823D16F3-F747-441B-9854-27225954DEC4}"/>
              </a:ext>
            </a:extLst>
          </p:cNvPr>
          <p:cNvSpPr>
            <a:spLocks noGrp="1"/>
          </p:cNvSpPr>
          <p:nvPr>
            <p:ph sz="quarter" idx="4"/>
          </p:nvPr>
        </p:nvSpPr>
        <p:spPr>
          <a:xfrm>
            <a:off x="6172200"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0E8168E2-6B97-486E-B0E4-4E7F5CDBB5B1}"/>
              </a:ext>
            </a:extLst>
          </p:cNvPr>
          <p:cNvSpPr>
            <a:spLocks noGrp="1"/>
          </p:cNvSpPr>
          <p:nvPr>
            <p:ph type="dt" sz="half" idx="10"/>
          </p:nvPr>
        </p:nvSpPr>
        <p:spPr/>
        <p:txBody>
          <a:bodyPr/>
          <a:lstStyle/>
          <a:p>
            <a:fld id="{3C2B07E4-CDF9-4C88-A2F3-04620E58224D}" type="datetimeFigureOut">
              <a:rPr lang="en-US" smtClean="0"/>
              <a:t>1/12/2022</a:t>
            </a:fld>
            <a:endParaRPr lang="en-US"/>
          </a:p>
        </p:txBody>
      </p:sp>
      <p:sp>
        <p:nvSpPr>
          <p:cNvPr id="8" name="Footer Placeholder 7">
            <a:extLst>
              <a:ext uri="{FF2B5EF4-FFF2-40B4-BE49-F238E27FC236}">
                <a16:creationId xmlns:a16="http://schemas.microsoft.com/office/drawing/2014/main" id="{D05D3E2B-2F4E-4347-A8E9-27EB7D0359B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C1FC4F5-6876-414E-9E30-84706A3F528C}"/>
              </a:ext>
            </a:extLst>
          </p:cNvPr>
          <p:cNvSpPr>
            <a:spLocks noGrp="1"/>
          </p:cNvSpPr>
          <p:nvPr>
            <p:ph type="sldNum" sz="quarter" idx="12"/>
          </p:nvPr>
        </p:nvSpPr>
        <p:spPr/>
        <p:txBody>
          <a:bodyPr/>
          <a:lstStyle/>
          <a:p>
            <a:fld id="{EFE71E98-A417-4ECC-ACEB-C0490C20DB04}" type="slidenum">
              <a:rPr lang="en-US" smtClean="0"/>
              <a:t>‹#›</a:t>
            </a:fld>
            <a:endParaRPr lang="en-US"/>
          </a:p>
        </p:txBody>
      </p:sp>
      <p:cxnSp>
        <p:nvCxnSpPr>
          <p:cNvPr id="11" name="Straight Connector 10">
            <a:extLst>
              <a:ext uri="{FF2B5EF4-FFF2-40B4-BE49-F238E27FC236}">
                <a16:creationId xmlns:a16="http://schemas.microsoft.com/office/drawing/2014/main" id="{A70D2F04-5474-46B9-B838-858CDF4AB2D2}"/>
              </a:ext>
            </a:extLst>
          </p:cNvPr>
          <p:cNvCxnSpPr>
            <a:cxnSpLocks/>
          </p:cNvCxnSpPr>
          <p:nvPr/>
        </p:nvCxnSpPr>
        <p:spPr>
          <a:xfrm>
            <a:off x="6270727"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CADEE893-BE45-47F3-BCF0-02424B3503CC}"/>
              </a:ext>
            </a:extLst>
          </p:cNvPr>
          <p:cNvSpPr/>
          <p:nvPr/>
        </p:nvSpPr>
        <p:spPr>
          <a:xfrm>
            <a:off x="-1171838" y="4592406"/>
            <a:ext cx="808262" cy="38971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3FB5178A-4501-4B56-8BF1-D083D7B021CE}"/>
              </a:ext>
            </a:extLst>
          </p:cNvPr>
          <p:cNvCxnSpPr>
            <a:cxnSpLocks/>
          </p:cNvCxnSpPr>
          <p:nvPr/>
        </p:nvCxnSpPr>
        <p:spPr>
          <a:xfrm>
            <a:off x="1524000"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27006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52109C6-041C-42BA-B507-8EA298046EDD}"/>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7BF877-20DD-40F4-AEA8-E1B6D5350D2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67DC874-15B5-4338-B7D1-8E393AB4C16E}"/>
              </a:ext>
            </a:extLst>
          </p:cNvPr>
          <p:cNvSpPr>
            <a:spLocks noGrp="1"/>
          </p:cNvSpPr>
          <p:nvPr>
            <p:ph type="dt" sz="half" idx="10"/>
          </p:nvPr>
        </p:nvSpPr>
        <p:spPr/>
        <p:txBody>
          <a:bodyPr/>
          <a:lstStyle/>
          <a:p>
            <a:fld id="{3C2B07E4-CDF9-4C88-A2F3-04620E58224D}" type="datetimeFigureOut">
              <a:rPr lang="en-US" smtClean="0"/>
              <a:t>1/12/2022</a:t>
            </a:fld>
            <a:endParaRPr lang="en-US"/>
          </a:p>
        </p:txBody>
      </p:sp>
      <p:sp>
        <p:nvSpPr>
          <p:cNvPr id="4" name="Footer Placeholder 3">
            <a:extLst>
              <a:ext uri="{FF2B5EF4-FFF2-40B4-BE49-F238E27FC236}">
                <a16:creationId xmlns:a16="http://schemas.microsoft.com/office/drawing/2014/main" id="{7E66BAE3-24C5-483F-9141-D860A265E78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59AEEB4-66F8-4008-B616-804FB9D91CF9}"/>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2854155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46C975-8FFB-4A4B-9213-774EE3901DE9}"/>
              </a:ext>
            </a:extLst>
          </p:cNvPr>
          <p:cNvSpPr>
            <a:spLocks noGrp="1"/>
          </p:cNvSpPr>
          <p:nvPr>
            <p:ph type="dt" sz="half" idx="10"/>
          </p:nvPr>
        </p:nvSpPr>
        <p:spPr/>
        <p:txBody>
          <a:bodyPr/>
          <a:lstStyle/>
          <a:p>
            <a:fld id="{3C2B07E4-CDF9-4C88-A2F3-04620E58224D}" type="datetimeFigureOut">
              <a:rPr lang="en-US" smtClean="0"/>
              <a:t>1/12/2022</a:t>
            </a:fld>
            <a:endParaRPr lang="en-US"/>
          </a:p>
        </p:txBody>
      </p:sp>
      <p:sp>
        <p:nvSpPr>
          <p:cNvPr id="3" name="Footer Placeholder 2">
            <a:extLst>
              <a:ext uri="{FF2B5EF4-FFF2-40B4-BE49-F238E27FC236}">
                <a16:creationId xmlns:a16="http://schemas.microsoft.com/office/drawing/2014/main" id="{4FBA744F-475D-4105-8E4A-02581554953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F3FA64C-7966-4D6F-88D7-4B89F2A1DF2C}"/>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42150558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4ED5F-AB94-4DCF-8971-B8B2B55AF653}"/>
              </a:ext>
            </a:extLst>
          </p:cNvPr>
          <p:cNvSpPr>
            <a:spLocks noGrp="1"/>
          </p:cNvSpPr>
          <p:nvPr>
            <p:ph type="title"/>
          </p:nvPr>
        </p:nvSpPr>
        <p:spPr>
          <a:xfrm>
            <a:off x="1443740" y="1558944"/>
            <a:ext cx="3279689" cy="1864196"/>
          </a:xfrm>
        </p:spPr>
        <p:txBody>
          <a:bodyPr anchor="b"/>
          <a:lstStyle>
            <a:lvl1pPr algn="r">
              <a:defRPr sz="2800">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141EE4CB-68CF-4BF3-A891-8277AFD13D88}"/>
              </a:ext>
            </a:extLst>
          </p:cNvPr>
          <p:cNvSpPr>
            <a:spLocks noGrp="1"/>
          </p:cNvSpPr>
          <p:nvPr>
            <p:ph idx="1"/>
          </p:nvPr>
        </p:nvSpPr>
        <p:spPr>
          <a:xfrm>
            <a:off x="5334000" y="762000"/>
            <a:ext cx="5333999" cy="5334000"/>
          </a:xfrm>
        </p:spPr>
        <p:txBody>
          <a:bodyPr anchor="ctr">
            <a:normAutofit/>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95292E72-B66D-40EE-B182-5585382A6DC9}"/>
              </a:ext>
            </a:extLst>
          </p:cNvPr>
          <p:cNvSpPr>
            <a:spLocks noGrp="1"/>
          </p:cNvSpPr>
          <p:nvPr>
            <p:ph type="body" sz="half" idx="2"/>
          </p:nvPr>
        </p:nvSpPr>
        <p:spPr>
          <a:xfrm>
            <a:off x="1443741" y="3649682"/>
            <a:ext cx="3233096" cy="1933605"/>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ED73B694-B050-45F3-AE6F-A86A129F1C64}"/>
              </a:ext>
            </a:extLst>
          </p:cNvPr>
          <p:cNvSpPr>
            <a:spLocks noGrp="1"/>
          </p:cNvSpPr>
          <p:nvPr>
            <p:ph type="dt" sz="half" idx="10"/>
          </p:nvPr>
        </p:nvSpPr>
        <p:spPr/>
        <p:txBody>
          <a:bodyPr/>
          <a:lstStyle/>
          <a:p>
            <a:fld id="{3C2B07E4-CDF9-4C88-A2F3-04620E58224D}" type="datetimeFigureOut">
              <a:rPr lang="en-US" smtClean="0"/>
              <a:t>1/12/2022</a:t>
            </a:fld>
            <a:endParaRPr lang="en-US"/>
          </a:p>
        </p:txBody>
      </p:sp>
      <p:sp>
        <p:nvSpPr>
          <p:cNvPr id="6" name="Footer Placeholder 5">
            <a:extLst>
              <a:ext uri="{FF2B5EF4-FFF2-40B4-BE49-F238E27FC236}">
                <a16:creationId xmlns:a16="http://schemas.microsoft.com/office/drawing/2014/main" id="{7E8AE423-9CA5-46B3-96B1-7586AD0208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4B973D-F1F7-47BC-996D-6100B7C89520}"/>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4092088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E9949-4A1F-4DA9-9B75-A6180F954B8D}"/>
              </a:ext>
            </a:extLst>
          </p:cNvPr>
          <p:cNvSpPr>
            <a:spLocks noGrp="1"/>
          </p:cNvSpPr>
          <p:nvPr>
            <p:ph type="title"/>
          </p:nvPr>
        </p:nvSpPr>
        <p:spPr>
          <a:xfrm>
            <a:off x="1433543" y="1383126"/>
            <a:ext cx="3289886" cy="2045874"/>
          </a:xfrm>
        </p:spPr>
        <p:txBody>
          <a:bodyPr anchor="b"/>
          <a:lstStyle>
            <a:lvl1pPr algn="r">
              <a:defRPr sz="2800">
                <a:solidFill>
                  <a:schemeClr val="tx1"/>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79A8D794-C670-4569-93D9-0FF8B35AA7AE}"/>
              </a:ext>
            </a:extLst>
          </p:cNvPr>
          <p:cNvSpPr>
            <a:spLocks noGrp="1"/>
          </p:cNvSpPr>
          <p:nvPr>
            <p:ph type="pic" idx="1"/>
          </p:nvPr>
        </p:nvSpPr>
        <p:spPr>
          <a:xfrm>
            <a:off x="5334001" y="762000"/>
            <a:ext cx="5333999" cy="5334000"/>
          </a:xfrm>
        </p:spPr>
        <p:txBody>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92486F6-AE67-4B34-B8E2-0B7576DC2E3A}"/>
              </a:ext>
            </a:extLst>
          </p:cNvPr>
          <p:cNvSpPr>
            <a:spLocks noGrp="1"/>
          </p:cNvSpPr>
          <p:nvPr>
            <p:ph type="body" sz="half" idx="2"/>
          </p:nvPr>
        </p:nvSpPr>
        <p:spPr>
          <a:xfrm>
            <a:off x="1433544" y="3649682"/>
            <a:ext cx="3243292" cy="1684317"/>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198B11C-BB63-49A6-B488-29D4FBF8E107}"/>
              </a:ext>
            </a:extLst>
          </p:cNvPr>
          <p:cNvSpPr>
            <a:spLocks noGrp="1"/>
          </p:cNvSpPr>
          <p:nvPr>
            <p:ph type="dt" sz="half" idx="10"/>
          </p:nvPr>
        </p:nvSpPr>
        <p:spPr/>
        <p:txBody>
          <a:bodyPr/>
          <a:lstStyle/>
          <a:p>
            <a:fld id="{3C2B07E4-CDF9-4C88-A2F3-04620E58224D}" type="datetimeFigureOut">
              <a:rPr lang="en-US" smtClean="0"/>
              <a:t>1/12/2022</a:t>
            </a:fld>
            <a:endParaRPr lang="en-US"/>
          </a:p>
        </p:txBody>
      </p:sp>
      <p:sp>
        <p:nvSpPr>
          <p:cNvPr id="6" name="Footer Placeholder 5">
            <a:extLst>
              <a:ext uri="{FF2B5EF4-FFF2-40B4-BE49-F238E27FC236}">
                <a16:creationId xmlns:a16="http://schemas.microsoft.com/office/drawing/2014/main" id="{324B9166-6D36-4F0A-9ADD-33D49A0C3A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FB22B8F-7760-41B3-9053-DD90255B9EE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651495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8A5DE-E5C6-4DB9-AD28-8F1EAC6F5513}"/>
              </a:ext>
            </a:extLst>
          </p:cNvPr>
          <p:cNvSpPr>
            <a:spLocks noGrp="1"/>
          </p:cNvSpPr>
          <p:nvPr>
            <p:ph type="title"/>
          </p:nvPr>
        </p:nvSpPr>
        <p:spPr/>
        <p:txBody>
          <a:bodyPr/>
          <a:lstStyle>
            <a:lvl1pPr>
              <a:defRPr>
                <a:solidFill>
                  <a:schemeClr val="tx1"/>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4363E08E-9B2D-4740-9AC6-D5E1CFB95FC6}"/>
              </a:ext>
            </a:extLst>
          </p:cNvPr>
          <p:cNvSpPr>
            <a:spLocks noGrp="1"/>
          </p:cNvSpPr>
          <p:nvPr>
            <p:ph type="body" orient="vert" idx="1"/>
          </p:nvPr>
        </p:nvSpPr>
        <p:spPr>
          <a:xfrm>
            <a:off x="1429566" y="2229957"/>
            <a:ext cx="9238434" cy="3866043"/>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E4E3736-E8AA-4F58-9D3A-27050B287F9D}"/>
              </a:ext>
            </a:extLst>
          </p:cNvPr>
          <p:cNvSpPr>
            <a:spLocks noGrp="1"/>
          </p:cNvSpPr>
          <p:nvPr>
            <p:ph type="dt" sz="half" idx="10"/>
          </p:nvPr>
        </p:nvSpPr>
        <p:spPr/>
        <p:txBody>
          <a:bodyPr/>
          <a:lstStyle/>
          <a:p>
            <a:fld id="{3C2B07E4-CDF9-4C88-A2F3-04620E58224D}" type="datetimeFigureOut">
              <a:rPr lang="en-US" smtClean="0"/>
              <a:t>1/12/2022</a:t>
            </a:fld>
            <a:endParaRPr lang="en-US"/>
          </a:p>
        </p:txBody>
      </p:sp>
      <p:sp>
        <p:nvSpPr>
          <p:cNvPr id="5" name="Footer Placeholder 4">
            <a:extLst>
              <a:ext uri="{FF2B5EF4-FFF2-40B4-BE49-F238E27FC236}">
                <a16:creationId xmlns:a16="http://schemas.microsoft.com/office/drawing/2014/main" id="{1DE95E84-15BC-478B-9DAB-15025867BB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E9D98F-E0A8-4254-A957-7F17811D017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008722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DE70F5-2276-4F91-9FC2-8DA4B528814A}"/>
              </a:ext>
            </a:extLst>
          </p:cNvPr>
          <p:cNvSpPr>
            <a:spLocks noGrp="1"/>
          </p:cNvSpPr>
          <p:nvPr>
            <p:ph type="title" orient="vert"/>
          </p:nvPr>
        </p:nvSpPr>
        <p:spPr>
          <a:xfrm>
            <a:off x="9144000" y="1467699"/>
            <a:ext cx="1758461" cy="4628301"/>
          </a:xfrm>
        </p:spPr>
        <p:txBody>
          <a:bodyPr vert="eaVert"/>
          <a:lstStyle>
            <a:lvl1pPr>
              <a:defRPr>
                <a:solidFill>
                  <a:schemeClr val="tx1"/>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D21856C5-C2FD-45E4-A631-AC06B5495BEA}"/>
              </a:ext>
            </a:extLst>
          </p:cNvPr>
          <p:cNvSpPr>
            <a:spLocks noGrp="1"/>
          </p:cNvSpPr>
          <p:nvPr>
            <p:ph type="body" orient="vert" idx="1"/>
          </p:nvPr>
        </p:nvSpPr>
        <p:spPr>
          <a:xfrm>
            <a:off x="1182312" y="1467699"/>
            <a:ext cx="7839379" cy="4628301"/>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EE336EA-B6DD-4115-9C67-79A24C866ED4}"/>
              </a:ext>
            </a:extLst>
          </p:cNvPr>
          <p:cNvSpPr>
            <a:spLocks noGrp="1"/>
          </p:cNvSpPr>
          <p:nvPr>
            <p:ph type="dt" sz="half" idx="10"/>
          </p:nvPr>
        </p:nvSpPr>
        <p:spPr/>
        <p:txBody>
          <a:bodyPr/>
          <a:lstStyle/>
          <a:p>
            <a:fld id="{3C2B07E4-CDF9-4C88-A2F3-04620E58224D}" type="datetimeFigureOut">
              <a:rPr lang="en-US" smtClean="0"/>
              <a:t>1/12/2022</a:t>
            </a:fld>
            <a:endParaRPr lang="en-US"/>
          </a:p>
        </p:txBody>
      </p:sp>
      <p:sp>
        <p:nvSpPr>
          <p:cNvPr id="5" name="Footer Placeholder 4">
            <a:extLst>
              <a:ext uri="{FF2B5EF4-FFF2-40B4-BE49-F238E27FC236}">
                <a16:creationId xmlns:a16="http://schemas.microsoft.com/office/drawing/2014/main" id="{C2EA668B-1DAB-449C-9BA4-7B1572A22B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C6567E-119D-4C98-93FF-73A332803A13}"/>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4125507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84152A-7FE0-4708-B7C1-DBEC8F133766}"/>
              </a:ext>
            </a:extLst>
          </p:cNvPr>
          <p:cNvSpPr>
            <a:spLocks noGrp="1"/>
          </p:cNvSpPr>
          <p:nvPr>
            <p:ph type="title"/>
          </p:nvPr>
        </p:nvSpPr>
        <p:spPr>
          <a:xfrm>
            <a:off x="1429566" y="1041621"/>
            <a:ext cx="9238434" cy="861383"/>
          </a:xfrm>
          <a:prstGeom prst="rect">
            <a:avLst/>
          </a:prstGeom>
        </p:spPr>
        <p:txBody>
          <a:bodyPr vert="horz" lIns="91440" tIns="45720" rIns="91440" bIns="45720" rtlCol="0" anchor="b">
            <a:noAutofit/>
          </a:bodyPr>
          <a:lstStyle/>
          <a:p>
            <a:r>
              <a:rPr lang="en-US" dirty="0"/>
              <a:t>Click to edit Master title style</a:t>
            </a:r>
          </a:p>
        </p:txBody>
      </p:sp>
      <p:sp>
        <p:nvSpPr>
          <p:cNvPr id="3" name="Text Placeholder 2">
            <a:extLst>
              <a:ext uri="{FF2B5EF4-FFF2-40B4-BE49-F238E27FC236}">
                <a16:creationId xmlns:a16="http://schemas.microsoft.com/office/drawing/2014/main" id="{B911AB53-BAF9-439D-9451-47193CF2FF8E}"/>
              </a:ext>
            </a:extLst>
          </p:cNvPr>
          <p:cNvSpPr>
            <a:spLocks noGrp="1"/>
          </p:cNvSpPr>
          <p:nvPr>
            <p:ph type="body" idx="1"/>
          </p:nvPr>
        </p:nvSpPr>
        <p:spPr>
          <a:xfrm>
            <a:off x="1429566" y="2285999"/>
            <a:ext cx="9238434" cy="381000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FB96D9F-562A-496F-A530-A561994DC5EF}"/>
              </a:ext>
            </a:extLst>
          </p:cNvPr>
          <p:cNvSpPr>
            <a:spLocks noGrp="1"/>
          </p:cNvSpPr>
          <p:nvPr>
            <p:ph type="dt" sz="half" idx="2"/>
          </p:nvPr>
        </p:nvSpPr>
        <p:spPr>
          <a:xfrm rot="5400000">
            <a:off x="10471087" y="4891318"/>
            <a:ext cx="2673295" cy="365125"/>
          </a:xfrm>
          <a:prstGeom prst="rect">
            <a:avLst/>
          </a:prstGeom>
        </p:spPr>
        <p:txBody>
          <a:bodyPr vert="horz" lIns="91440" tIns="45720" rIns="91440" bIns="45720" rtlCol="0" anchor="ctr"/>
          <a:lstStyle>
            <a:lvl1pPr algn="l">
              <a:defRPr sz="700" b="1" cap="all" spc="300" baseline="0">
                <a:solidFill>
                  <a:schemeClr val="tx1"/>
                </a:solidFill>
              </a:defRPr>
            </a:lvl1pPr>
          </a:lstStyle>
          <a:p>
            <a:fld id="{3C2B07E4-CDF9-4C88-A2F3-04620E58224D}" type="datetimeFigureOut">
              <a:rPr lang="en-US" smtClean="0"/>
              <a:pPr/>
              <a:t>1/12/2022</a:t>
            </a:fld>
            <a:endParaRPr lang="en-US" dirty="0"/>
          </a:p>
        </p:txBody>
      </p:sp>
      <p:sp>
        <p:nvSpPr>
          <p:cNvPr id="5" name="Footer Placeholder 4">
            <a:extLst>
              <a:ext uri="{FF2B5EF4-FFF2-40B4-BE49-F238E27FC236}">
                <a16:creationId xmlns:a16="http://schemas.microsoft.com/office/drawing/2014/main" id="{CC3060FE-AAC3-4FAE-9EB4-BCAE72D95670}"/>
              </a:ext>
            </a:extLst>
          </p:cNvPr>
          <p:cNvSpPr>
            <a:spLocks noGrp="1"/>
          </p:cNvSpPr>
          <p:nvPr>
            <p:ph type="ftr" sz="quarter" idx="3"/>
          </p:nvPr>
        </p:nvSpPr>
        <p:spPr>
          <a:xfrm rot="5400000">
            <a:off x="10473021" y="1609893"/>
            <a:ext cx="2669427" cy="365125"/>
          </a:xfrm>
          <a:prstGeom prst="rect">
            <a:avLst/>
          </a:prstGeom>
        </p:spPr>
        <p:txBody>
          <a:bodyPr vert="horz" lIns="91440" tIns="45720" rIns="91440" bIns="45720" rtlCol="0" anchor="ctr"/>
          <a:lstStyle>
            <a:lvl1pPr algn="r">
              <a:defRPr sz="7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4777EDB2-8F31-42FA-B253-62D241466385}"/>
              </a:ext>
            </a:extLst>
          </p:cNvPr>
          <p:cNvSpPr>
            <a:spLocks noGrp="1"/>
          </p:cNvSpPr>
          <p:nvPr>
            <p:ph type="sldNum" sz="quarter" idx="4"/>
          </p:nvPr>
        </p:nvSpPr>
        <p:spPr>
          <a:xfrm>
            <a:off x="11492908" y="3219853"/>
            <a:ext cx="629653" cy="429830"/>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fld id="{EFE71E98-A417-4ECC-ACEB-C0490C20DB04}" type="slidenum">
              <a:rPr lang="en-US" smtClean="0"/>
              <a:pPr/>
              <a:t>‹#›</a:t>
            </a:fld>
            <a:endParaRPr lang="en-US"/>
          </a:p>
        </p:txBody>
      </p:sp>
    </p:spTree>
    <p:extLst>
      <p:ext uri="{BB962C8B-B14F-4D97-AF65-F5344CB8AC3E}">
        <p14:creationId xmlns:p14="http://schemas.microsoft.com/office/powerpoint/2010/main" val="2770881494"/>
      </p:ext>
    </p:extLst>
  </p:cSld>
  <p:clrMap bg1="dk1" tx1="lt1" bg2="dk2" tx2="lt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793" r:id="rId6"/>
    <p:sldLayoutId id="2147483789" r:id="rId7"/>
    <p:sldLayoutId id="2147483790" r:id="rId8"/>
    <p:sldLayoutId id="2147483791" r:id="rId9"/>
    <p:sldLayoutId id="2147483792" r:id="rId10"/>
    <p:sldLayoutId id="2147483794" r:id="rId11"/>
  </p:sldLayoutIdLst>
  <p:txStyles>
    <p:title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p:titleStyle>
    <p:bodyStyle>
      <a:lvl1pPr marL="274320" indent="-274320" algn="l" defTabSz="914400" rtl="0" eaLnBrk="1" latinLnBrk="0" hangingPunct="1">
        <a:lnSpc>
          <a:spcPct val="130000"/>
        </a:lnSpc>
        <a:spcBef>
          <a:spcPts val="1000"/>
        </a:spcBef>
        <a:buSzPct val="85000"/>
        <a:buFont typeface="Arial" panose="020B0604020202020204" pitchFamily="34" charset="0"/>
        <a:buChar char="•"/>
        <a:defRPr sz="1800" kern="1200">
          <a:solidFill>
            <a:schemeClr val="tx1"/>
          </a:solidFill>
          <a:latin typeface="+mn-lt"/>
          <a:ea typeface="+mn-ea"/>
          <a:cs typeface="+mn-cs"/>
        </a:defRPr>
      </a:lvl1pPr>
      <a:lvl2pPr marL="274320" indent="0" algn="l" defTabSz="914400" rtl="0" eaLnBrk="1" latinLnBrk="0" hangingPunct="1">
        <a:lnSpc>
          <a:spcPct val="130000"/>
        </a:lnSpc>
        <a:spcBef>
          <a:spcPts val="500"/>
        </a:spcBef>
        <a:buSzPct val="85000"/>
        <a:buFontTx/>
        <a:buNone/>
        <a:defRPr sz="1600" b="1" kern="1200">
          <a:solidFill>
            <a:schemeClr val="tx1"/>
          </a:solidFill>
          <a:latin typeface="+mn-lt"/>
          <a:ea typeface="+mn-ea"/>
          <a:cs typeface="+mn-cs"/>
        </a:defRPr>
      </a:lvl2pPr>
      <a:lvl3pPr marL="457200" indent="-18288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3pPr>
      <a:lvl4pPr marL="466344" indent="0" algn="l" defTabSz="914400" rtl="0" eaLnBrk="1" latinLnBrk="0" hangingPunct="1">
        <a:lnSpc>
          <a:spcPct val="130000"/>
        </a:lnSpc>
        <a:spcBef>
          <a:spcPts val="500"/>
        </a:spcBef>
        <a:buSzPct val="85000"/>
        <a:buFontTx/>
        <a:buNone/>
        <a:defRPr sz="1200" b="1" kern="1200">
          <a:solidFill>
            <a:schemeClr val="tx1"/>
          </a:solidFill>
          <a:latin typeface="+mn-lt"/>
          <a:ea typeface="+mn-ea"/>
          <a:cs typeface="+mn-cs"/>
        </a:defRPr>
      </a:lvl4pPr>
      <a:lvl5pPr marL="640080" indent="-182880" algn="l" defTabSz="914400" rtl="0" eaLnBrk="1" latinLnBrk="0" hangingPunct="1">
        <a:lnSpc>
          <a:spcPct val="130000"/>
        </a:lnSpc>
        <a:spcBef>
          <a:spcPts val="500"/>
        </a:spcBef>
        <a:buSzPct val="85000"/>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eb.microsoftstream.com/video/59cfa2f1-2d1e-412a-9a8a-205728cb3c67"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0760E4C7-47B8-4356-ABCA-CC9C79E2D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ilky way galaxy with stars and space dust in the universe">
            <a:extLst>
              <a:ext uri="{FF2B5EF4-FFF2-40B4-BE49-F238E27FC236}">
                <a16:creationId xmlns:a16="http://schemas.microsoft.com/office/drawing/2014/main" id="{A74C13F9-170F-4161-914D-417CF12CD547}"/>
              </a:ext>
            </a:extLst>
          </p:cNvPr>
          <p:cNvPicPr>
            <a:picLocks noChangeAspect="1"/>
          </p:cNvPicPr>
          <p:nvPr/>
        </p:nvPicPr>
        <p:blipFill rotWithShape="1">
          <a:blip r:embed="rId2">
            <a:alphaModFix/>
          </a:blip>
          <a:srcRect t="15749"/>
          <a:stretch/>
        </p:blipFill>
        <p:spPr>
          <a:xfrm>
            <a:off x="58992" y="1571"/>
            <a:ext cx="12191980" cy="6856429"/>
          </a:xfrm>
          <a:prstGeom prst="rect">
            <a:avLst/>
          </a:prstGeom>
        </p:spPr>
      </p:pic>
      <p:sp useBgFill="1">
        <p:nvSpPr>
          <p:cNvPr id="46" name="Oval 45">
            <a:extLst>
              <a:ext uri="{FF2B5EF4-FFF2-40B4-BE49-F238E27FC236}">
                <a16:creationId xmlns:a16="http://schemas.microsoft.com/office/drawing/2014/main" id="{07F1F8E1-08C9-4C32-8CD0-F0DEB444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4197"/>
            <a:ext cx="4629606" cy="46296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613AA9-4B03-4484-AC7E-C1EA4CF765A6}"/>
              </a:ext>
            </a:extLst>
          </p:cNvPr>
          <p:cNvSpPr>
            <a:spLocks noGrp="1"/>
          </p:cNvSpPr>
          <p:nvPr>
            <p:ph type="ctrTitle"/>
          </p:nvPr>
        </p:nvSpPr>
        <p:spPr>
          <a:xfrm>
            <a:off x="1280159" y="2211978"/>
            <a:ext cx="3535679" cy="1425728"/>
          </a:xfrm>
        </p:spPr>
        <p:txBody>
          <a:bodyPr anchor="b">
            <a:normAutofit/>
          </a:bodyPr>
          <a:lstStyle/>
          <a:p>
            <a:pPr algn="ctr"/>
            <a:r>
              <a:rPr lang="en-GB" dirty="0"/>
              <a:t>THE ETHICAL PRACTITIONER </a:t>
            </a:r>
            <a:endParaRPr lang="en-GB"/>
          </a:p>
        </p:txBody>
      </p:sp>
      <p:cxnSp>
        <p:nvCxnSpPr>
          <p:cNvPr id="48" name="Straight Connector 47">
            <a:extLst>
              <a:ext uri="{FF2B5EF4-FFF2-40B4-BE49-F238E27FC236}">
                <a16:creationId xmlns:a16="http://schemas.microsoft.com/office/drawing/2014/main" id="{414C5C93-B9E9-4392-ADCF-ABF21209DD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562423" y="396058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E1957A36-E4BD-4D04-9682-E72A3777C228}"/>
              </a:ext>
            </a:extLst>
          </p:cNvPr>
          <p:cNvSpPr txBox="1"/>
          <p:nvPr/>
        </p:nvSpPr>
        <p:spPr>
          <a:xfrm>
            <a:off x="1897616" y="3588567"/>
            <a:ext cx="2890684" cy="2031325"/>
          </a:xfrm>
          <a:prstGeom prst="rect">
            <a:avLst/>
          </a:prstGeom>
          <a:noFill/>
        </p:spPr>
        <p:txBody>
          <a:bodyPr wrap="square" rtlCol="0">
            <a:spAutoFit/>
          </a:bodyPr>
          <a:lstStyle/>
          <a:p>
            <a:r>
              <a:rPr lang="en-GB" dirty="0"/>
              <a:t>Gemma Marie Cooze</a:t>
            </a:r>
          </a:p>
          <a:p>
            <a:endParaRPr lang="en-GB" dirty="0"/>
          </a:p>
          <a:p>
            <a:r>
              <a:rPr lang="en-GB" dirty="0"/>
              <a:t>Video presentation link: </a:t>
            </a:r>
            <a:r>
              <a:rPr lang="en-GB" dirty="0">
                <a:hlinkClick r:id="rId3"/>
              </a:rPr>
              <a:t>https://web.microsoftstream.com/video</a:t>
            </a:r>
            <a:r>
              <a:rPr lang="en-GB">
                <a:hlinkClick r:id="rId3"/>
              </a:rPr>
              <a:t>/59cfa2f1-2d1e-412a-9a8a-205728cb3c67</a:t>
            </a:r>
            <a:r>
              <a:rPr lang="en-GB"/>
              <a:t> </a:t>
            </a:r>
            <a:endParaRPr lang="en-GB" dirty="0"/>
          </a:p>
        </p:txBody>
      </p:sp>
    </p:spTree>
    <p:extLst>
      <p:ext uri="{BB962C8B-B14F-4D97-AF65-F5344CB8AC3E}">
        <p14:creationId xmlns:p14="http://schemas.microsoft.com/office/powerpoint/2010/main" val="4107364970"/>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7" name="Straight Connector 6">
            <a:extLst>
              <a:ext uri="{FF2B5EF4-FFF2-40B4-BE49-F238E27FC236}">
                <a16:creationId xmlns:a16="http://schemas.microsoft.com/office/drawing/2014/main" id="{AEED5540-64E5-4258-ABA4-753F07B71B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8" name="Rectangle 8">
            <a:extLst>
              <a:ext uri="{FF2B5EF4-FFF2-40B4-BE49-F238E27FC236}">
                <a16:creationId xmlns:a16="http://schemas.microsoft.com/office/drawing/2014/main" id="{2B598DCE-49A4-46FC-89A2-87E971ABED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0">
            <a:extLst>
              <a:ext uri="{FF2B5EF4-FFF2-40B4-BE49-F238E27FC236}">
                <a16:creationId xmlns:a16="http://schemas.microsoft.com/office/drawing/2014/main" id="{AF448D61-FD92-4997-B065-2043341242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0" name="Oval 12">
            <a:extLst>
              <a:ext uri="{FF2B5EF4-FFF2-40B4-BE49-F238E27FC236}">
                <a16:creationId xmlns:a16="http://schemas.microsoft.com/office/drawing/2014/main" id="{ED903D6B-9D52-4138-9E24-EB3F7AFA8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17864" y="760144"/>
            <a:ext cx="5356272" cy="53562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68DFB70-B33F-4155-8219-696115773246}"/>
              </a:ext>
            </a:extLst>
          </p:cNvPr>
          <p:cNvSpPr>
            <a:spLocks noGrp="1"/>
          </p:cNvSpPr>
          <p:nvPr>
            <p:ph type="title"/>
          </p:nvPr>
        </p:nvSpPr>
        <p:spPr>
          <a:xfrm>
            <a:off x="4014717" y="1746913"/>
            <a:ext cx="4162567" cy="1883392"/>
          </a:xfrm>
        </p:spPr>
        <p:txBody>
          <a:bodyPr vert="horz" lIns="91440" tIns="45720" rIns="91440" bIns="45720" rtlCol="0" anchor="b">
            <a:normAutofit/>
          </a:bodyPr>
          <a:lstStyle/>
          <a:p>
            <a:pPr algn="ctr"/>
            <a:r>
              <a:rPr lang="en-US"/>
              <a:t>What are the rules of ethics?</a:t>
            </a:r>
          </a:p>
        </p:txBody>
      </p:sp>
      <p:cxnSp>
        <p:nvCxnSpPr>
          <p:cNvPr id="21" name="Straight Connector 14">
            <a:extLst>
              <a:ext uri="{FF2B5EF4-FFF2-40B4-BE49-F238E27FC236}">
                <a16:creationId xmlns:a16="http://schemas.microsoft.com/office/drawing/2014/main" id="{E651A8F8-7445-4C49-926D-816D687651D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10423" y="396058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599896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338D20-FE58-4711-AF50-FFCEB32C0314}"/>
              </a:ext>
            </a:extLst>
          </p:cNvPr>
          <p:cNvSpPr>
            <a:spLocks noGrp="1"/>
          </p:cNvSpPr>
          <p:nvPr>
            <p:ph type="title"/>
          </p:nvPr>
        </p:nvSpPr>
        <p:spPr>
          <a:xfrm>
            <a:off x="1524000" y="762001"/>
            <a:ext cx="9144000" cy="869092"/>
          </a:xfrm>
        </p:spPr>
        <p:txBody>
          <a:bodyPr>
            <a:normAutofit/>
          </a:bodyPr>
          <a:lstStyle/>
          <a:p>
            <a:pPr algn="ctr">
              <a:lnSpc>
                <a:spcPct val="110000"/>
              </a:lnSpc>
              <a:spcAft>
                <a:spcPts val="800"/>
              </a:spcAft>
            </a:pPr>
            <a:r>
              <a:rPr lang="en-GB" sz="2400" b="1">
                <a:effectLst/>
                <a:latin typeface="Calibri" panose="020F0502020204030204" pitchFamily="34" charset="0"/>
                <a:ea typeface="Calibri" panose="020F0502020204030204" pitchFamily="34" charset="0"/>
                <a:cs typeface="Times New Roman" panose="02020603050405020304" pitchFamily="18" charset="0"/>
              </a:rPr>
              <a:t>Providing service of a high standard </a:t>
            </a:r>
            <a:br>
              <a:rPr lang="en-GB" sz="2400">
                <a:effectLst/>
                <a:latin typeface="Calibri" panose="020F0502020204030204" pitchFamily="34" charset="0"/>
                <a:ea typeface="Calibri" panose="020F0502020204030204" pitchFamily="34" charset="0"/>
                <a:cs typeface="Times New Roman" panose="02020603050405020304" pitchFamily="18" charset="0"/>
              </a:rPr>
            </a:br>
            <a:endParaRPr lang="en-GB" sz="2400"/>
          </a:p>
        </p:txBody>
      </p:sp>
      <p:graphicFrame>
        <p:nvGraphicFramePr>
          <p:cNvPr id="5" name="Content Placeholder 2">
            <a:extLst>
              <a:ext uri="{FF2B5EF4-FFF2-40B4-BE49-F238E27FC236}">
                <a16:creationId xmlns:a16="http://schemas.microsoft.com/office/drawing/2014/main" id="{2F78B6E3-0723-4C68-B161-84723C5FA01D}"/>
              </a:ext>
            </a:extLst>
          </p:cNvPr>
          <p:cNvGraphicFramePr>
            <a:graphicFrameLocks noGrp="1"/>
          </p:cNvGraphicFramePr>
          <p:nvPr>
            <p:ph idx="1"/>
            <p:extLst>
              <p:ext uri="{D42A27DB-BD31-4B8C-83A1-F6EECF244321}">
                <p14:modId xmlns:p14="http://schemas.microsoft.com/office/powerpoint/2010/main" val="1412988964"/>
              </p:ext>
            </p:extLst>
          </p:nvPr>
        </p:nvGraphicFramePr>
        <p:xfrm>
          <a:off x="1430338" y="2286000"/>
          <a:ext cx="9237662" cy="381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515F6341-D517-4181-88AC-4C974C3EFF50}"/>
              </a:ext>
            </a:extLst>
          </p:cNvPr>
          <p:cNvSpPr txBox="1"/>
          <p:nvPr/>
        </p:nvSpPr>
        <p:spPr>
          <a:xfrm>
            <a:off x="9586452" y="6292334"/>
            <a:ext cx="2330245" cy="369332"/>
          </a:xfrm>
          <a:prstGeom prst="rect">
            <a:avLst/>
          </a:prstGeom>
          <a:noFill/>
        </p:spPr>
        <p:txBody>
          <a:bodyPr wrap="square" rtlCol="0">
            <a:spAutoFit/>
          </a:bodyPr>
          <a:lstStyle/>
          <a:p>
            <a:r>
              <a:rPr lang="en-GB"/>
              <a:t>(Regulations, 2022)</a:t>
            </a:r>
            <a:endParaRPr lang="en-GB" dirty="0"/>
          </a:p>
        </p:txBody>
      </p:sp>
    </p:spTree>
    <p:extLst>
      <p:ext uri="{BB962C8B-B14F-4D97-AF65-F5344CB8AC3E}">
        <p14:creationId xmlns:p14="http://schemas.microsoft.com/office/powerpoint/2010/main" val="2707190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01A94AE6-0978-4A09-B78E-D60AC48423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3411"/>
            <a:ext cx="4629606" cy="462960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1952E4-1AE6-4B4D-B4E6-22CCCC245BAB}"/>
              </a:ext>
            </a:extLst>
          </p:cNvPr>
          <p:cNvSpPr>
            <a:spLocks noGrp="1"/>
          </p:cNvSpPr>
          <p:nvPr>
            <p:ph type="title"/>
          </p:nvPr>
        </p:nvSpPr>
        <p:spPr>
          <a:xfrm>
            <a:off x="1207828" y="2286000"/>
            <a:ext cx="3643951" cy="2286000"/>
          </a:xfrm>
        </p:spPr>
        <p:txBody>
          <a:bodyPr anchor="ctr">
            <a:normAutofit/>
          </a:bodyPr>
          <a:lstStyle/>
          <a:p>
            <a:pPr algn="ctr"/>
            <a:r>
              <a:rPr lang="en-GB">
                <a:solidFill>
                  <a:schemeClr val="bg1"/>
                </a:solidFill>
              </a:rPr>
              <a:t>Promoting a trusty profession with behaviour</a:t>
            </a:r>
          </a:p>
        </p:txBody>
      </p:sp>
      <p:graphicFrame>
        <p:nvGraphicFramePr>
          <p:cNvPr id="13" name="Content Placeholder 2">
            <a:extLst>
              <a:ext uri="{FF2B5EF4-FFF2-40B4-BE49-F238E27FC236}">
                <a16:creationId xmlns:a16="http://schemas.microsoft.com/office/drawing/2014/main" id="{C053DC41-CDC2-49D1-A249-BA0B68B04549}"/>
              </a:ext>
            </a:extLst>
          </p:cNvPr>
          <p:cNvGraphicFramePr>
            <a:graphicFrameLocks noGrp="1"/>
          </p:cNvGraphicFramePr>
          <p:nvPr>
            <p:ph idx="1"/>
            <p:extLst>
              <p:ext uri="{D42A27DB-BD31-4B8C-83A1-F6EECF244321}">
                <p14:modId xmlns:p14="http://schemas.microsoft.com/office/powerpoint/2010/main" val="328800906"/>
              </p:ext>
            </p:extLst>
          </p:nvPr>
        </p:nvGraphicFramePr>
        <p:xfrm>
          <a:off x="6096000" y="762001"/>
          <a:ext cx="5334000" cy="53339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ED8A5FB2-253C-426F-8EF9-A2C6BE59AE7B}"/>
              </a:ext>
            </a:extLst>
          </p:cNvPr>
          <p:cNvSpPr txBox="1"/>
          <p:nvPr/>
        </p:nvSpPr>
        <p:spPr>
          <a:xfrm>
            <a:off x="9955161" y="6255915"/>
            <a:ext cx="1843549" cy="646331"/>
          </a:xfrm>
          <a:prstGeom prst="rect">
            <a:avLst/>
          </a:prstGeom>
          <a:noFill/>
        </p:spPr>
        <p:txBody>
          <a:bodyPr wrap="square" rtlCol="0">
            <a:spAutoFit/>
          </a:bodyPr>
          <a:lstStyle/>
          <a:p>
            <a:r>
              <a:rPr lang="en-GB"/>
              <a:t>(Regulations, 2022)</a:t>
            </a:r>
            <a:endParaRPr lang="en-GB" dirty="0"/>
          </a:p>
        </p:txBody>
      </p:sp>
    </p:spTree>
    <p:extLst>
      <p:ext uri="{BB962C8B-B14F-4D97-AF65-F5344CB8AC3E}">
        <p14:creationId xmlns:p14="http://schemas.microsoft.com/office/powerpoint/2010/main" val="26294034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DCBF36-F122-46D7-B987-F214CC146645}"/>
              </a:ext>
            </a:extLst>
          </p:cNvPr>
          <p:cNvSpPr>
            <a:spLocks noGrp="1"/>
          </p:cNvSpPr>
          <p:nvPr>
            <p:ph type="title"/>
          </p:nvPr>
        </p:nvSpPr>
        <p:spPr>
          <a:xfrm>
            <a:off x="1524000" y="762001"/>
            <a:ext cx="9144000" cy="869092"/>
          </a:xfrm>
        </p:spPr>
        <p:txBody>
          <a:bodyPr>
            <a:normAutofit/>
          </a:bodyPr>
          <a:lstStyle/>
          <a:p>
            <a:pPr algn="ctr"/>
            <a:r>
              <a:rPr lang="en-GB"/>
              <a:t>Respecting Others regardless of…</a:t>
            </a:r>
          </a:p>
        </p:txBody>
      </p:sp>
      <p:graphicFrame>
        <p:nvGraphicFramePr>
          <p:cNvPr id="5" name="Content Placeholder 2">
            <a:extLst>
              <a:ext uri="{FF2B5EF4-FFF2-40B4-BE49-F238E27FC236}">
                <a16:creationId xmlns:a16="http://schemas.microsoft.com/office/drawing/2014/main" id="{34159374-DD55-4156-9320-5CAD164EA40B}"/>
              </a:ext>
            </a:extLst>
          </p:cNvPr>
          <p:cNvGraphicFramePr>
            <a:graphicFrameLocks noGrp="1"/>
          </p:cNvGraphicFramePr>
          <p:nvPr>
            <p:ph idx="1"/>
            <p:extLst>
              <p:ext uri="{D42A27DB-BD31-4B8C-83A1-F6EECF244321}">
                <p14:modId xmlns:p14="http://schemas.microsoft.com/office/powerpoint/2010/main" val="3460184228"/>
              </p:ext>
            </p:extLst>
          </p:nvPr>
        </p:nvGraphicFramePr>
        <p:xfrm>
          <a:off x="1430338" y="2286000"/>
          <a:ext cx="9237662" cy="381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67F5E7D9-7F8C-4B67-8425-1004C21BCCE5}"/>
              </a:ext>
            </a:extLst>
          </p:cNvPr>
          <p:cNvSpPr txBox="1"/>
          <p:nvPr/>
        </p:nvSpPr>
        <p:spPr>
          <a:xfrm>
            <a:off x="10014155" y="6136488"/>
            <a:ext cx="1784555" cy="646331"/>
          </a:xfrm>
          <a:prstGeom prst="rect">
            <a:avLst/>
          </a:prstGeom>
          <a:noFill/>
        </p:spPr>
        <p:txBody>
          <a:bodyPr wrap="square" rtlCol="0">
            <a:spAutoFit/>
          </a:bodyPr>
          <a:lstStyle/>
          <a:p>
            <a:r>
              <a:rPr lang="en-GB"/>
              <a:t>(Regulations, 2022)</a:t>
            </a:r>
            <a:endParaRPr lang="en-GB" dirty="0"/>
          </a:p>
        </p:txBody>
      </p:sp>
    </p:spTree>
    <p:extLst>
      <p:ext uri="{BB962C8B-B14F-4D97-AF65-F5344CB8AC3E}">
        <p14:creationId xmlns:p14="http://schemas.microsoft.com/office/powerpoint/2010/main" val="1916183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84399-A2D8-4AB6-BDE8-C42470079962}"/>
              </a:ext>
            </a:extLst>
          </p:cNvPr>
          <p:cNvSpPr>
            <a:spLocks noGrp="1"/>
          </p:cNvSpPr>
          <p:nvPr>
            <p:ph type="title"/>
          </p:nvPr>
        </p:nvSpPr>
        <p:spPr/>
        <p:txBody>
          <a:bodyPr/>
          <a:lstStyle/>
          <a:p>
            <a:r>
              <a:rPr lang="en-GB"/>
              <a:t>Being responsible </a:t>
            </a:r>
            <a:endParaRPr lang="en-GB" dirty="0"/>
          </a:p>
        </p:txBody>
      </p:sp>
      <p:graphicFrame>
        <p:nvGraphicFramePr>
          <p:cNvPr id="5" name="Content Placeholder 2">
            <a:extLst>
              <a:ext uri="{FF2B5EF4-FFF2-40B4-BE49-F238E27FC236}">
                <a16:creationId xmlns:a16="http://schemas.microsoft.com/office/drawing/2014/main" id="{C1DE7B21-61DF-4DA7-A757-C8740D7B2C51}"/>
              </a:ext>
            </a:extLst>
          </p:cNvPr>
          <p:cNvGraphicFramePr>
            <a:graphicFrameLocks noGrp="1"/>
          </p:cNvGraphicFramePr>
          <p:nvPr>
            <p:ph idx="1"/>
          </p:nvPr>
        </p:nvGraphicFramePr>
        <p:xfrm>
          <a:off x="1429566" y="2286000"/>
          <a:ext cx="9238434" cy="381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TextBox 14">
            <a:extLst>
              <a:ext uri="{FF2B5EF4-FFF2-40B4-BE49-F238E27FC236}">
                <a16:creationId xmlns:a16="http://schemas.microsoft.com/office/drawing/2014/main" id="{6418F360-91FF-41EB-AB19-619C51E26354}"/>
              </a:ext>
            </a:extLst>
          </p:cNvPr>
          <p:cNvSpPr txBox="1"/>
          <p:nvPr/>
        </p:nvSpPr>
        <p:spPr>
          <a:xfrm>
            <a:off x="9818739" y="6294330"/>
            <a:ext cx="6098458" cy="369332"/>
          </a:xfrm>
          <a:prstGeom prst="rect">
            <a:avLst/>
          </a:prstGeom>
          <a:noFill/>
        </p:spPr>
        <p:txBody>
          <a:bodyPr wrap="square">
            <a:spAutoFit/>
          </a:bodyPr>
          <a:lstStyle/>
          <a:p>
            <a:r>
              <a:rPr lang="en-GB" dirty="0"/>
              <a:t>(Regulations, 2022)</a:t>
            </a:r>
          </a:p>
        </p:txBody>
      </p:sp>
    </p:spTree>
    <p:extLst>
      <p:ext uri="{BB962C8B-B14F-4D97-AF65-F5344CB8AC3E}">
        <p14:creationId xmlns:p14="http://schemas.microsoft.com/office/powerpoint/2010/main" val="2516153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B687E-154E-48F9-89B7-B6CF89463FD2}"/>
              </a:ext>
            </a:extLst>
          </p:cNvPr>
          <p:cNvSpPr>
            <a:spLocks noGrp="1"/>
          </p:cNvSpPr>
          <p:nvPr>
            <p:ph type="title"/>
          </p:nvPr>
        </p:nvSpPr>
        <p:spPr/>
        <p:txBody>
          <a:bodyPr/>
          <a:lstStyle/>
          <a:p>
            <a:r>
              <a:rPr lang="en-GB"/>
              <a:t>Behaving in a manner of integrity </a:t>
            </a:r>
            <a:endParaRPr lang="en-GB" dirty="0"/>
          </a:p>
        </p:txBody>
      </p:sp>
      <p:graphicFrame>
        <p:nvGraphicFramePr>
          <p:cNvPr id="5" name="Content Placeholder 2">
            <a:extLst>
              <a:ext uri="{FF2B5EF4-FFF2-40B4-BE49-F238E27FC236}">
                <a16:creationId xmlns:a16="http://schemas.microsoft.com/office/drawing/2014/main" id="{432D6196-0FAE-41B0-A039-10DED17E052A}"/>
              </a:ext>
            </a:extLst>
          </p:cNvPr>
          <p:cNvGraphicFramePr>
            <a:graphicFrameLocks noGrp="1"/>
          </p:cNvGraphicFramePr>
          <p:nvPr>
            <p:ph idx="1"/>
          </p:nvPr>
        </p:nvGraphicFramePr>
        <p:xfrm>
          <a:off x="1429566" y="2286000"/>
          <a:ext cx="9238434" cy="381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7578B2B7-A627-4F7A-89E7-531847F1344A}"/>
              </a:ext>
            </a:extLst>
          </p:cNvPr>
          <p:cNvSpPr txBox="1"/>
          <p:nvPr/>
        </p:nvSpPr>
        <p:spPr>
          <a:xfrm>
            <a:off x="9848235" y="6294330"/>
            <a:ext cx="6098458" cy="369332"/>
          </a:xfrm>
          <a:prstGeom prst="rect">
            <a:avLst/>
          </a:prstGeom>
          <a:noFill/>
        </p:spPr>
        <p:txBody>
          <a:bodyPr wrap="square">
            <a:spAutoFit/>
          </a:bodyPr>
          <a:lstStyle/>
          <a:p>
            <a:r>
              <a:rPr lang="en-GB" dirty="0"/>
              <a:t>(Regulations, 2022)</a:t>
            </a:r>
          </a:p>
        </p:txBody>
      </p:sp>
    </p:spTree>
    <p:extLst>
      <p:ext uri="{BB962C8B-B14F-4D97-AF65-F5344CB8AC3E}">
        <p14:creationId xmlns:p14="http://schemas.microsoft.com/office/powerpoint/2010/main" val="15017269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0">
            <a:extLst>
              <a:ext uri="{FF2B5EF4-FFF2-40B4-BE49-F238E27FC236}">
                <a16:creationId xmlns:a16="http://schemas.microsoft.com/office/drawing/2014/main" id="{01A94AE6-0978-4A09-B78E-D60AC48423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3411"/>
            <a:ext cx="4629606" cy="462960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156470-6378-4125-BEEA-BCA6C07A6018}"/>
              </a:ext>
            </a:extLst>
          </p:cNvPr>
          <p:cNvSpPr>
            <a:spLocks noGrp="1"/>
          </p:cNvSpPr>
          <p:nvPr>
            <p:ph type="title"/>
          </p:nvPr>
        </p:nvSpPr>
        <p:spPr>
          <a:xfrm>
            <a:off x="1207828" y="2286000"/>
            <a:ext cx="3643951" cy="2286000"/>
          </a:xfrm>
        </p:spPr>
        <p:txBody>
          <a:bodyPr anchor="ctr">
            <a:normAutofit/>
          </a:bodyPr>
          <a:lstStyle/>
          <a:p>
            <a:pPr algn="ctr"/>
            <a:r>
              <a:rPr lang="en-GB">
                <a:solidFill>
                  <a:schemeClr val="bg1"/>
                </a:solidFill>
              </a:rPr>
              <a:t>What if ethical rules are broken or ignored?</a:t>
            </a:r>
          </a:p>
        </p:txBody>
      </p:sp>
      <p:graphicFrame>
        <p:nvGraphicFramePr>
          <p:cNvPr id="5" name="Content Placeholder 2">
            <a:extLst>
              <a:ext uri="{FF2B5EF4-FFF2-40B4-BE49-F238E27FC236}">
                <a16:creationId xmlns:a16="http://schemas.microsoft.com/office/drawing/2014/main" id="{BB699EDA-05A2-430A-981F-DF0C13079F61}"/>
              </a:ext>
            </a:extLst>
          </p:cNvPr>
          <p:cNvGraphicFramePr>
            <a:graphicFrameLocks noGrp="1"/>
          </p:cNvGraphicFramePr>
          <p:nvPr>
            <p:ph idx="1"/>
            <p:extLst>
              <p:ext uri="{D42A27DB-BD31-4B8C-83A1-F6EECF244321}">
                <p14:modId xmlns:p14="http://schemas.microsoft.com/office/powerpoint/2010/main" val="498749629"/>
              </p:ext>
            </p:extLst>
          </p:nvPr>
        </p:nvGraphicFramePr>
        <p:xfrm>
          <a:off x="6096000" y="762001"/>
          <a:ext cx="5334000" cy="53339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9" name="TextBox 18">
            <a:extLst>
              <a:ext uri="{FF2B5EF4-FFF2-40B4-BE49-F238E27FC236}">
                <a16:creationId xmlns:a16="http://schemas.microsoft.com/office/drawing/2014/main" id="{347B5516-01F0-4826-9928-50B4892EA916}"/>
              </a:ext>
            </a:extLst>
          </p:cNvPr>
          <p:cNvSpPr txBox="1"/>
          <p:nvPr/>
        </p:nvSpPr>
        <p:spPr>
          <a:xfrm>
            <a:off x="10069461" y="6292334"/>
            <a:ext cx="6098458" cy="369332"/>
          </a:xfrm>
          <a:prstGeom prst="rect">
            <a:avLst/>
          </a:prstGeom>
          <a:noFill/>
        </p:spPr>
        <p:txBody>
          <a:bodyPr wrap="square">
            <a:spAutoFit/>
          </a:bodyPr>
          <a:lstStyle/>
          <a:p>
            <a:r>
              <a:rPr lang="en-GB" dirty="0"/>
              <a:t>(</a:t>
            </a:r>
            <a:r>
              <a:rPr lang="en-GB" dirty="0" err="1"/>
              <a:t>Nargi</a:t>
            </a:r>
            <a:r>
              <a:rPr lang="en-GB" dirty="0"/>
              <a:t>, 2021)</a:t>
            </a:r>
          </a:p>
        </p:txBody>
      </p:sp>
    </p:spTree>
    <p:extLst>
      <p:ext uri="{BB962C8B-B14F-4D97-AF65-F5344CB8AC3E}">
        <p14:creationId xmlns:p14="http://schemas.microsoft.com/office/powerpoint/2010/main" val="30729062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71C95FB-D509-408E-A75D-965B400C7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68"/>
            <a:ext cx="6096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1A94AE6-0978-4A09-B78E-D60AC48423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197" y="1113411"/>
            <a:ext cx="4629606" cy="462960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71A873-3FF8-4187-B032-7DBF2050F90A}"/>
              </a:ext>
            </a:extLst>
          </p:cNvPr>
          <p:cNvSpPr>
            <a:spLocks noGrp="1"/>
          </p:cNvSpPr>
          <p:nvPr>
            <p:ph type="title"/>
          </p:nvPr>
        </p:nvSpPr>
        <p:spPr>
          <a:xfrm>
            <a:off x="1207828" y="2286000"/>
            <a:ext cx="3643951" cy="2286000"/>
          </a:xfrm>
        </p:spPr>
        <p:txBody>
          <a:bodyPr anchor="ctr">
            <a:normAutofit/>
          </a:bodyPr>
          <a:lstStyle/>
          <a:p>
            <a:pPr algn="ctr"/>
            <a:r>
              <a:rPr lang="en-GB" dirty="0" err="1"/>
              <a:t>ucla</a:t>
            </a:r>
            <a:r>
              <a:rPr lang="en-GB" dirty="0"/>
              <a:t> schizophrenia medication experiment</a:t>
            </a:r>
            <a:endParaRPr lang="en-GB"/>
          </a:p>
        </p:txBody>
      </p:sp>
      <p:graphicFrame>
        <p:nvGraphicFramePr>
          <p:cNvPr id="5" name="Content Placeholder 2">
            <a:extLst>
              <a:ext uri="{FF2B5EF4-FFF2-40B4-BE49-F238E27FC236}">
                <a16:creationId xmlns:a16="http://schemas.microsoft.com/office/drawing/2014/main" id="{AAD8DD48-8C93-4C2E-8F5F-8A7668D1FCB9}"/>
              </a:ext>
            </a:extLst>
          </p:cNvPr>
          <p:cNvGraphicFramePr>
            <a:graphicFrameLocks noGrp="1"/>
          </p:cNvGraphicFramePr>
          <p:nvPr>
            <p:ph idx="1"/>
            <p:extLst>
              <p:ext uri="{D42A27DB-BD31-4B8C-83A1-F6EECF244321}">
                <p14:modId xmlns:p14="http://schemas.microsoft.com/office/powerpoint/2010/main" val="4166124848"/>
              </p:ext>
            </p:extLst>
          </p:nvPr>
        </p:nvGraphicFramePr>
        <p:xfrm>
          <a:off x="6857999" y="762000"/>
          <a:ext cx="4543197" cy="53931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1F2F96DB-D1BD-423F-873A-6AF0954A9560}"/>
              </a:ext>
            </a:extLst>
          </p:cNvPr>
          <p:cNvSpPr txBox="1"/>
          <p:nvPr/>
        </p:nvSpPr>
        <p:spPr>
          <a:xfrm>
            <a:off x="7060790" y="6321904"/>
            <a:ext cx="6098458" cy="369332"/>
          </a:xfrm>
          <a:prstGeom prst="rect">
            <a:avLst/>
          </a:prstGeom>
          <a:noFill/>
        </p:spPr>
        <p:txBody>
          <a:bodyPr wrap="square">
            <a:spAutoFit/>
          </a:bodyPr>
          <a:lstStyle/>
          <a:p>
            <a:r>
              <a:rPr lang="en-GB" dirty="0"/>
              <a:t>(What was the UCLA schizophrenia study?, 2022)</a:t>
            </a:r>
          </a:p>
        </p:txBody>
      </p:sp>
    </p:spTree>
    <p:extLst>
      <p:ext uri="{BB962C8B-B14F-4D97-AF65-F5344CB8AC3E}">
        <p14:creationId xmlns:p14="http://schemas.microsoft.com/office/powerpoint/2010/main" val="4846871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A29632-476B-47A5-AC70-21907E7B7E19}"/>
              </a:ext>
            </a:extLst>
          </p:cNvPr>
          <p:cNvSpPr>
            <a:spLocks noGrp="1"/>
          </p:cNvSpPr>
          <p:nvPr>
            <p:ph type="title"/>
          </p:nvPr>
        </p:nvSpPr>
        <p:spPr>
          <a:xfrm>
            <a:off x="1524000" y="762001"/>
            <a:ext cx="9144000" cy="869092"/>
          </a:xfrm>
        </p:spPr>
        <p:txBody>
          <a:bodyPr>
            <a:normAutofit/>
          </a:bodyPr>
          <a:lstStyle/>
          <a:p>
            <a:pPr algn="ctr"/>
            <a:r>
              <a:rPr lang="en-GB"/>
              <a:t>To conclude</a:t>
            </a:r>
          </a:p>
        </p:txBody>
      </p:sp>
      <p:graphicFrame>
        <p:nvGraphicFramePr>
          <p:cNvPr id="6" name="Content Placeholder 2">
            <a:extLst>
              <a:ext uri="{FF2B5EF4-FFF2-40B4-BE49-F238E27FC236}">
                <a16:creationId xmlns:a16="http://schemas.microsoft.com/office/drawing/2014/main" id="{B1CBC977-89A1-4D09-9F5A-193CD1DA02B9}"/>
              </a:ext>
            </a:extLst>
          </p:cNvPr>
          <p:cNvGraphicFramePr>
            <a:graphicFrameLocks noGrp="1"/>
          </p:cNvGraphicFramePr>
          <p:nvPr>
            <p:ph idx="1"/>
            <p:extLst>
              <p:ext uri="{D42A27DB-BD31-4B8C-83A1-F6EECF244321}">
                <p14:modId xmlns:p14="http://schemas.microsoft.com/office/powerpoint/2010/main" val="1553257639"/>
              </p:ext>
            </p:extLst>
          </p:nvPr>
        </p:nvGraphicFramePr>
        <p:xfrm>
          <a:off x="1430338" y="2286000"/>
          <a:ext cx="9237662" cy="381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793E5897-26A7-4A20-869E-B03BAB44A691}"/>
              </a:ext>
            </a:extLst>
          </p:cNvPr>
          <p:cNvSpPr txBox="1"/>
          <p:nvPr/>
        </p:nvSpPr>
        <p:spPr>
          <a:xfrm>
            <a:off x="9759746" y="6381575"/>
            <a:ext cx="6098458" cy="369332"/>
          </a:xfrm>
          <a:prstGeom prst="rect">
            <a:avLst/>
          </a:prstGeom>
          <a:noFill/>
        </p:spPr>
        <p:txBody>
          <a:bodyPr wrap="square">
            <a:spAutoFit/>
          </a:bodyPr>
          <a:lstStyle/>
          <a:p>
            <a:r>
              <a:rPr lang="en-GB" dirty="0"/>
              <a:t>(Ethics in law, 2020)</a:t>
            </a:r>
          </a:p>
        </p:txBody>
      </p:sp>
    </p:spTree>
    <p:extLst>
      <p:ext uri="{BB962C8B-B14F-4D97-AF65-F5344CB8AC3E}">
        <p14:creationId xmlns:p14="http://schemas.microsoft.com/office/powerpoint/2010/main" val="3852826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B6F63D-CC27-41BB-B80D-3677F01F957E}"/>
              </a:ext>
            </a:extLst>
          </p:cNvPr>
          <p:cNvSpPr>
            <a:spLocks noGrp="1"/>
          </p:cNvSpPr>
          <p:nvPr>
            <p:ph type="title"/>
          </p:nvPr>
        </p:nvSpPr>
        <p:spPr/>
        <p:txBody>
          <a:bodyPr/>
          <a:lstStyle/>
          <a:p>
            <a:r>
              <a:rPr lang="en-GB" dirty="0"/>
              <a:t>Reference </a:t>
            </a:r>
          </a:p>
        </p:txBody>
      </p:sp>
      <p:sp>
        <p:nvSpPr>
          <p:cNvPr id="3" name="Content Placeholder 2">
            <a:extLst>
              <a:ext uri="{FF2B5EF4-FFF2-40B4-BE49-F238E27FC236}">
                <a16:creationId xmlns:a16="http://schemas.microsoft.com/office/drawing/2014/main" id="{3D38D2FE-F7C9-489B-A2D1-F67DE47AF042}"/>
              </a:ext>
            </a:extLst>
          </p:cNvPr>
          <p:cNvSpPr>
            <a:spLocks noGrp="1"/>
          </p:cNvSpPr>
          <p:nvPr>
            <p:ph idx="1"/>
          </p:nvPr>
        </p:nvSpPr>
        <p:spPr/>
        <p:txBody>
          <a:bodyPr>
            <a:normAutofit fontScale="62500" lnSpcReduction="20000"/>
          </a:bodyPr>
          <a:lstStyle/>
          <a:p>
            <a:r>
              <a:rPr lang="en-GB" dirty="0"/>
              <a:t>Rics.org. 2022. Regulations. Available at: &lt;https://www.rics.org/globalassets/rics-website/media/upholding-professional-standards/standards-of-conduct/the-global-professional-and-ethical-standards.pdf&gt; [Accessed 3 January 2022].</a:t>
            </a:r>
          </a:p>
          <a:p>
            <a:r>
              <a:rPr lang="en-GB" dirty="0"/>
              <a:t> </a:t>
            </a:r>
            <a:r>
              <a:rPr lang="en-GB" dirty="0" err="1"/>
              <a:t>Mintz</a:t>
            </a:r>
            <a:r>
              <a:rPr lang="en-GB" dirty="0"/>
              <a:t>, S., 2017. Why Do We Need Ethics?. Ethics Sage. Available at: &lt;https://www.ethicssage.com/2017/03/why-do-we-need-ethics.html&gt; [Accessed 2 January 2022].</a:t>
            </a:r>
          </a:p>
          <a:p>
            <a:r>
              <a:rPr lang="en-GB" dirty="0"/>
              <a:t>Zeiger, S., 2019. Effects of a Lack of Ethics on a Business Environment.  Small Business - Chron.com. Available at: &lt;https://smallbusiness.chron.com/effects-lack-ethics-business-environment-23332.html&gt; [Accessed 3 January 2022].</a:t>
            </a:r>
          </a:p>
          <a:p>
            <a:r>
              <a:rPr lang="en-GB" dirty="0" err="1"/>
              <a:t>Nargi</a:t>
            </a:r>
            <a:r>
              <a:rPr lang="en-GB" dirty="0"/>
              <a:t>, L., 2021. 11 Psychology Experiments That Went Horribly Wrong.  Reader's Digest. Available at: &lt;https://www.rd.com/list/psychology-experiments-gone-wrong/#:~:text=%2011%20Psychology%20Experiments%20That%20Went%20Horribly%20Wrong,of%20Minnesota%20experimented%20on%20conscientious%20objectors...%20More%20&gt; [Accessed 4 January 2022].</a:t>
            </a:r>
          </a:p>
          <a:p>
            <a:r>
              <a:rPr lang="en-GB" dirty="0"/>
              <a:t> Psichologyanswers.com. 2022. What was the UCLA schizophrenia study?. [online] Available at: &lt;https://psichologyanswers.com/library/lecture/read/463021-what-was-the-ucla-schizophrenia-study&gt; [Accessed 4 January 2022].</a:t>
            </a:r>
          </a:p>
          <a:p>
            <a:r>
              <a:rPr lang="en-GB" dirty="0"/>
              <a:t>Online Psychology Degree Guide. n.d. 20 Most Unethical Experiments in Psychology. Available at: &lt;https://www.onlinepsychologydegree.info/unethical-experiements-psychology/&gt; [Accessed 3 January 2022].</a:t>
            </a:r>
          </a:p>
          <a:p>
            <a:r>
              <a:rPr lang="en-GB" dirty="0"/>
              <a:t> Lawsociety.org.uk. 2020. Ethics in law. Available at: &lt;https://www.lawsociety.org.uk/topics/regulation/ethics-in-law&gt; [Accessed 3 January 2022].</a:t>
            </a:r>
          </a:p>
        </p:txBody>
      </p:sp>
    </p:spTree>
    <p:extLst>
      <p:ext uri="{BB962C8B-B14F-4D97-AF65-F5344CB8AC3E}">
        <p14:creationId xmlns:p14="http://schemas.microsoft.com/office/powerpoint/2010/main" val="2457917598"/>
      </p:ext>
    </p:extLst>
  </p:cSld>
  <p:clrMapOvr>
    <a:masterClrMapping/>
  </p:clrMapOvr>
</p:sld>
</file>

<file path=ppt/theme/theme1.xml><?xml version="1.0" encoding="utf-8"?>
<a:theme xmlns:a="http://schemas.openxmlformats.org/drawingml/2006/main" name="PortalVTI">
  <a:themeElements>
    <a:clrScheme name="Earth">
      <a:dk1>
        <a:sysClr val="windowText" lastClr="000000"/>
      </a:dk1>
      <a:lt1>
        <a:sysClr val="window" lastClr="FFFFFF"/>
      </a:lt1>
      <a:dk2>
        <a:srgbClr val="051618"/>
      </a:dk2>
      <a:lt2>
        <a:srgbClr val="E8E8DF"/>
      </a:lt2>
      <a:accent1>
        <a:srgbClr val="2D714C"/>
      </a:accent1>
      <a:accent2>
        <a:srgbClr val="1F7985"/>
      </a:accent2>
      <a:accent3>
        <a:srgbClr val="0D6756"/>
      </a:accent3>
      <a:accent4>
        <a:srgbClr val="40945E"/>
      </a:accent4>
      <a:accent5>
        <a:srgbClr val="389896"/>
      </a:accent5>
      <a:accent6>
        <a:srgbClr val="64924A"/>
      </a:accent6>
      <a:hlink>
        <a:srgbClr val="1F855C"/>
      </a:hlink>
      <a:folHlink>
        <a:srgbClr val="227390"/>
      </a:folHlink>
    </a:clrScheme>
    <a:fontScheme name="Earth">
      <a:majorFont>
        <a:latin typeface="Trade Gothic Next Cond"/>
        <a:ea typeface=""/>
        <a:cs typeface=""/>
      </a:majorFont>
      <a:minorFont>
        <a:latin typeface="Trade Gothic Nex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rtalVTI" id="{0E0D5035-C7F2-4607-91F4-D5D5F886A15A}" vid="{EAFF3D8B-AC13-4E90-80A9-182200FBC86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1463</TotalTime>
  <Words>1283</Words>
  <Application>Microsoft Office PowerPoint</Application>
  <PresentationFormat>Widescreen</PresentationFormat>
  <Paragraphs>91</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Trade Gothic Next Cond</vt:lpstr>
      <vt:lpstr>Trade Gothic Next Light</vt:lpstr>
      <vt:lpstr>PortalVTI</vt:lpstr>
      <vt:lpstr>THE ETHICAL PRACTITIONER </vt:lpstr>
      <vt:lpstr>What are the rules of ethics?</vt:lpstr>
      <vt:lpstr>Providing service of a high standard  </vt:lpstr>
      <vt:lpstr>Promoting a trusty profession with behaviour</vt:lpstr>
      <vt:lpstr>Respecting Others regardless of…</vt:lpstr>
      <vt:lpstr>Being responsible </vt:lpstr>
      <vt:lpstr>Behaving in a manner of integrity </vt:lpstr>
      <vt:lpstr>What if ethical rules are broken or ignored?</vt:lpstr>
      <vt:lpstr>ucla schizophrenia medication experiment</vt:lpstr>
      <vt:lpstr>To conclude</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ETHICAL PRACTITIONER </dc:title>
  <dc:creator>Gemma Marie Cooze</dc:creator>
  <cp:lastModifiedBy>Gemma Marie Cooze</cp:lastModifiedBy>
  <cp:revision>1</cp:revision>
  <dcterms:created xsi:type="dcterms:W3CDTF">2022-01-12T02:11:48Z</dcterms:created>
  <dcterms:modified xsi:type="dcterms:W3CDTF">2022-01-13T02:35:37Z</dcterms:modified>
</cp:coreProperties>
</file>