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83" r:id="rId1"/>
  </p:sldMasterIdLst>
  <p:notesMasterIdLst>
    <p:notesMasterId r:id="rId20"/>
  </p:notesMasterIdLst>
  <p:sldIdLst>
    <p:sldId id="327" r:id="rId2"/>
    <p:sldId id="259" r:id="rId3"/>
    <p:sldId id="310" r:id="rId4"/>
    <p:sldId id="311" r:id="rId5"/>
    <p:sldId id="312" r:id="rId6"/>
    <p:sldId id="313" r:id="rId7"/>
    <p:sldId id="314" r:id="rId8"/>
    <p:sldId id="315" r:id="rId9"/>
    <p:sldId id="316" r:id="rId10"/>
    <p:sldId id="317" r:id="rId11"/>
    <p:sldId id="318" r:id="rId12"/>
    <p:sldId id="319" r:id="rId13"/>
    <p:sldId id="320" r:id="rId14"/>
    <p:sldId id="321" r:id="rId15"/>
    <p:sldId id="322" r:id="rId16"/>
    <p:sldId id="323" r:id="rId17"/>
    <p:sldId id="324" r:id="rId18"/>
    <p:sldId id="325" r:id="rId19"/>
  </p:sldIdLst>
  <p:sldSz cx="9144000" cy="5143500" type="screen16x9"/>
  <p:notesSz cx="6858000" cy="9144000"/>
  <p:embeddedFontLst>
    <p:embeddedFont>
      <p:font typeface="Candara" panose="020E0502030303020204" pitchFamily="34" charset="0"/>
      <p:regular r:id="rId21"/>
      <p:bold r:id="rId22"/>
      <p:italic r:id="rId23"/>
      <p:boldItalic r:id="rId24"/>
    </p:embeddedFont>
    <p:embeddedFont>
      <p:font typeface="Open Sans" panose="020B0606030504020204" pitchFamily="34" charset="0"/>
      <p:regular r:id="rId25"/>
    </p:embeddedFont>
    <p:embeddedFont>
      <p:font typeface="Overpass Black" pitchFamily="2" charset="0"/>
      <p:bold r:id="rId26"/>
      <p:boldItalic r:id="rId2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74BA851B-0B41-421F-BC00-CE054E375CE8}">
  <a:tblStyle styleId="{74BA851B-0B41-421F-BC00-CE054E375CE8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4341" autoAdjust="0"/>
  </p:normalViewPr>
  <p:slideViewPr>
    <p:cSldViewPr snapToGrid="0">
      <p:cViewPr varScale="1">
        <p:scale>
          <a:sx n="94" d="100"/>
          <a:sy n="94" d="100"/>
        </p:scale>
        <p:origin x="209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slide" Target="slides/slide17.xml" /><Relationship Id="rId26" Type="http://schemas.openxmlformats.org/officeDocument/2006/relationships/font" Target="fonts/font6.fntdata" /><Relationship Id="rId3" Type="http://schemas.openxmlformats.org/officeDocument/2006/relationships/slide" Target="slides/slide2.xml" /><Relationship Id="rId21" Type="http://schemas.openxmlformats.org/officeDocument/2006/relationships/font" Target="fonts/font1.fntdata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5" Type="http://schemas.openxmlformats.org/officeDocument/2006/relationships/font" Target="fonts/font5.fntdata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notesMaster" Target="notesMasters/notesMaster1.xml" /><Relationship Id="rId29" Type="http://schemas.openxmlformats.org/officeDocument/2006/relationships/viewProps" Target="view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24" Type="http://schemas.openxmlformats.org/officeDocument/2006/relationships/font" Target="fonts/font4.fntdata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23" Type="http://schemas.openxmlformats.org/officeDocument/2006/relationships/font" Target="fonts/font3.fntdata" /><Relationship Id="rId28" Type="http://schemas.openxmlformats.org/officeDocument/2006/relationships/presProps" Target="presProps.xml" /><Relationship Id="rId10" Type="http://schemas.openxmlformats.org/officeDocument/2006/relationships/slide" Target="slides/slide9.xml" /><Relationship Id="rId19" Type="http://schemas.openxmlformats.org/officeDocument/2006/relationships/slide" Target="slides/slide18.xml" /><Relationship Id="rId31" Type="http://schemas.openxmlformats.org/officeDocument/2006/relationships/tableStyles" Target="tableStyles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font" Target="fonts/font2.fntdata" /><Relationship Id="rId27" Type="http://schemas.openxmlformats.org/officeDocument/2006/relationships/font" Target="fonts/font7.fntdata" /><Relationship Id="rId30" Type="http://schemas.openxmlformats.org/officeDocument/2006/relationships/theme" Target="theme/theme1.xml" 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 /><Relationship Id="rId1" Type="http://schemas.openxmlformats.org/officeDocument/2006/relationships/notesMaster" Target="../notesMasters/notesMaster1.xml" 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 /><Relationship Id="rId1" Type="http://schemas.openxmlformats.org/officeDocument/2006/relationships/notesMaster" Target="../notesMasters/notesMaster1.xml" 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 /><Relationship Id="rId1" Type="http://schemas.openxmlformats.org/officeDocument/2006/relationships/notesMaster" Target="../notesMasters/notesMaster1.xml" 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 /><Relationship Id="rId1" Type="http://schemas.openxmlformats.org/officeDocument/2006/relationships/notesMaster" Target="../notesMasters/notesMaster1.xml" 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 /><Relationship Id="rId1" Type="http://schemas.openxmlformats.org/officeDocument/2006/relationships/notesMaster" Target="../notesMasters/notesMaster1.xml" 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 /><Relationship Id="rId1" Type="http://schemas.openxmlformats.org/officeDocument/2006/relationships/notesMaster" Target="../notesMasters/notesMaster1.xml" 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7" name="Google Shape;2167;ga7274a1822_0_28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68" name="Google Shape;2168;ga7274a1822_0_28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7" name="Google Shape;2167;ga7274a1822_0_28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68" name="Google Shape;2168;ga7274a1822_0_28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2328852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7" name="Google Shape;2167;ga7274a1822_0_28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68" name="Google Shape;2168;ga7274a1822_0_28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5208724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7" name="Google Shape;2167;ga7274a1822_0_28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68" name="Google Shape;2168;ga7274a1822_0_28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>
              <a:buNone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71648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7" name="Google Shape;2167;ga7274a1822_0_28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68" name="Google Shape;2168;ga7274a1822_0_28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>
              <a:buNone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21633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7" name="Google Shape;2167;ga7274a1822_0_28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68" name="Google Shape;2168;ga7274a1822_0_28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>
              <a:lnSpc>
                <a:spcPct val="107000"/>
              </a:lnSpc>
              <a:spcAft>
                <a:spcPts val="800"/>
              </a:spcAft>
              <a:buNone/>
            </a:pP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60091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7" name="Google Shape;2167;ga7274a1822_0_28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68" name="Google Shape;2168;ga7274a1822_0_28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>
              <a:lnSpc>
                <a:spcPct val="107000"/>
              </a:lnSpc>
              <a:spcAft>
                <a:spcPts val="800"/>
              </a:spcAft>
              <a:buNone/>
            </a:pP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93532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7" name="Google Shape;2167;ga7274a1822_0_28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68" name="Google Shape;2168;ga7274a1822_0_28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>
              <a:buNone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25858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7" name="Google Shape;2167;ga7274a1822_0_28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68" name="Google Shape;2168;ga7274a1822_0_28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indent="0">
              <a:buNone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203660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7" name="Google Shape;2167;ga7274a1822_0_28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68" name="Google Shape;2168;ga7274a1822_0_28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>
              <a:buNone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97315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7" name="Google Shape;2167;ga7274a1822_0_28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68" name="Google Shape;2168;ga7274a1822_0_28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>
              <a:buNone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824739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7" name="Google Shape;2167;ga7274a1822_0_28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68" name="Google Shape;2168;ga7274a1822_0_28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>
              <a:buNone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6453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7" name="Google Shape;2167;ga7274a1822_0_28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68" name="Google Shape;2168;ga7274a1822_0_28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>
              <a:buNone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12451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7" name="Google Shape;2167;ga7274a1822_0_28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68" name="Google Shape;2168;ga7274a1822_0_28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>
              <a:buNone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24166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7" name="Google Shape;2167;ga7274a1822_0_28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68" name="Google Shape;2168;ga7274a1822_0_28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>
              <a:buNone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148735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7" name="Google Shape;2167;ga7274a1822_0_28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68" name="Google Shape;2168;ga7274a1822_0_28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>
              <a:buNone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768390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7" name="Google Shape;2167;ga7274a1822_0_28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68" name="Google Shape;2168;ga7274a1822_0_28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58750" indent="0">
              <a:buNone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46298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Relationship Id="rId5" Type="http://schemas.openxmlformats.org/officeDocument/2006/relationships/image" Target="../media/image5.png" /><Relationship Id="rId4" Type="http://schemas.openxmlformats.org/officeDocument/2006/relationships/image" Target="../media/image4.png" 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 /><Relationship Id="rId2" Type="http://schemas.openxmlformats.org/officeDocument/2006/relationships/image" Target="../media/image6.png" /><Relationship Id="rId1" Type="http://schemas.openxmlformats.org/officeDocument/2006/relationships/slideMaster" Target="../slideMasters/slideMaster1.xml" /><Relationship Id="rId4" Type="http://schemas.openxmlformats.org/officeDocument/2006/relationships/image" Target="../media/image8.png" 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 /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Relationship Id="rId4" Type="http://schemas.openxmlformats.org/officeDocument/2006/relationships/image" Target="../media/image7.png" 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 /><Relationship Id="rId2" Type="http://schemas.openxmlformats.org/officeDocument/2006/relationships/image" Target="../media/image10.png" /><Relationship Id="rId1" Type="http://schemas.openxmlformats.org/officeDocument/2006/relationships/slideMaster" Target="../slideMasters/slideMaster1.xml" /><Relationship Id="rId4" Type="http://schemas.openxmlformats.org/officeDocument/2006/relationships/image" Target="../media/image7.png" 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 /><Relationship Id="rId2" Type="http://schemas.openxmlformats.org/officeDocument/2006/relationships/image" Target="../media/image2.png" /><Relationship Id="rId1" Type="http://schemas.openxmlformats.org/officeDocument/2006/relationships/slideMaster" Target="../slideMasters/slideMaster1.xml" /><Relationship Id="rId5" Type="http://schemas.openxmlformats.org/officeDocument/2006/relationships/image" Target="../media/image9.png" /><Relationship Id="rId4" Type="http://schemas.openxmlformats.org/officeDocument/2006/relationships/image" Target="../media/image4.png" 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 /><Relationship Id="rId2" Type="http://schemas.openxmlformats.org/officeDocument/2006/relationships/image" Target="../media/image3.png" /><Relationship Id="rId1" Type="http://schemas.openxmlformats.org/officeDocument/2006/relationships/slideMaster" Target="../slideMasters/slideMaster1.xml" /><Relationship Id="rId4" Type="http://schemas.openxmlformats.org/officeDocument/2006/relationships/image" Target="../media/image7.png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666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 1">
  <p:cSld name="CUSTOM_1">
    <p:spTree>
      <p:nvGrpSpPr>
        <p:cNvPr id="1" name="Shape 14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4" name="Google Shape;1494;p25"/>
          <p:cNvSpPr txBox="1">
            <a:spLocks noGrp="1"/>
          </p:cNvSpPr>
          <p:nvPr>
            <p:ph type="subTitle" idx="1"/>
          </p:nvPr>
        </p:nvSpPr>
        <p:spPr>
          <a:xfrm>
            <a:off x="671450" y="2555700"/>
            <a:ext cx="3566700" cy="1166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600"/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95" name="Google Shape;1495;p25"/>
          <p:cNvSpPr txBox="1">
            <a:spLocks noGrp="1"/>
          </p:cNvSpPr>
          <p:nvPr>
            <p:ph type="ctrTitle"/>
          </p:nvPr>
        </p:nvSpPr>
        <p:spPr>
          <a:xfrm>
            <a:off x="671450" y="1875052"/>
            <a:ext cx="2604300" cy="573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pic>
        <p:nvPicPr>
          <p:cNvPr id="1496" name="Google Shape;1496;p25"/>
          <p:cNvPicPr preferRelativeResize="0"/>
          <p:nvPr/>
        </p:nvPicPr>
        <p:blipFill>
          <a:blip r:embed="rId2">
            <a:alphaModFix amt="64000"/>
          </a:blip>
          <a:stretch>
            <a:fillRect/>
          </a:stretch>
        </p:blipFill>
        <p:spPr>
          <a:xfrm rot="5400000">
            <a:off x="6963311" y="-630813"/>
            <a:ext cx="3592176" cy="3021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97" name="Google Shape;1497;p25"/>
          <p:cNvPicPr preferRelativeResize="0"/>
          <p:nvPr/>
        </p:nvPicPr>
        <p:blipFill>
          <a:blip r:embed="rId3">
            <a:alphaModFix amt="66000"/>
          </a:blip>
          <a:stretch>
            <a:fillRect/>
          </a:stretch>
        </p:blipFill>
        <p:spPr>
          <a:xfrm rot="1326165" flipH="1">
            <a:off x="-191445" y="4128883"/>
            <a:ext cx="3297389" cy="2276634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498" name="Google Shape;1498;p25"/>
          <p:cNvGrpSpPr/>
          <p:nvPr/>
        </p:nvGrpSpPr>
        <p:grpSpPr>
          <a:xfrm rot="-2700000">
            <a:off x="8026513" y="-183341"/>
            <a:ext cx="1344349" cy="1995327"/>
            <a:chOff x="272875" y="1527563"/>
            <a:chExt cx="255950" cy="455000"/>
          </a:xfrm>
        </p:grpSpPr>
        <p:sp>
          <p:nvSpPr>
            <p:cNvPr id="1499" name="Google Shape;1499;p25"/>
            <p:cNvSpPr/>
            <p:nvPr/>
          </p:nvSpPr>
          <p:spPr>
            <a:xfrm>
              <a:off x="471925" y="1963988"/>
              <a:ext cx="26575" cy="18575"/>
            </a:xfrm>
            <a:custGeom>
              <a:avLst/>
              <a:gdLst/>
              <a:ahLst/>
              <a:cxnLst/>
              <a:rect l="l" t="t" r="r" b="b"/>
              <a:pathLst>
                <a:path w="1063" h="743" extrusionOk="0">
                  <a:moveTo>
                    <a:pt x="724" y="0"/>
                  </a:moveTo>
                  <a:cubicBezTo>
                    <a:pt x="636" y="0"/>
                    <a:pt x="547" y="14"/>
                    <a:pt x="512" y="41"/>
                  </a:cubicBezTo>
                  <a:cubicBezTo>
                    <a:pt x="323" y="230"/>
                    <a:pt x="152" y="420"/>
                    <a:pt x="0" y="628"/>
                  </a:cubicBezTo>
                  <a:lnTo>
                    <a:pt x="57" y="742"/>
                  </a:lnTo>
                  <a:cubicBezTo>
                    <a:pt x="247" y="742"/>
                    <a:pt x="436" y="704"/>
                    <a:pt x="626" y="647"/>
                  </a:cubicBezTo>
                  <a:cubicBezTo>
                    <a:pt x="929" y="496"/>
                    <a:pt x="1062" y="249"/>
                    <a:pt x="948" y="60"/>
                  </a:cubicBezTo>
                  <a:cubicBezTo>
                    <a:pt x="928" y="19"/>
                    <a:pt x="826" y="0"/>
                    <a:pt x="724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0" name="Google Shape;1500;p25"/>
            <p:cNvSpPr/>
            <p:nvPr/>
          </p:nvSpPr>
          <p:spPr>
            <a:xfrm>
              <a:off x="366725" y="1787738"/>
              <a:ext cx="29875" cy="22300"/>
            </a:xfrm>
            <a:custGeom>
              <a:avLst/>
              <a:gdLst/>
              <a:ahLst/>
              <a:cxnLst/>
              <a:rect l="l" t="t" r="r" b="b"/>
              <a:pathLst>
                <a:path w="1195" h="892" extrusionOk="0">
                  <a:moveTo>
                    <a:pt x="607" y="1"/>
                  </a:moveTo>
                  <a:cubicBezTo>
                    <a:pt x="0" y="1"/>
                    <a:pt x="0" y="892"/>
                    <a:pt x="607" y="892"/>
                  </a:cubicBezTo>
                  <a:cubicBezTo>
                    <a:pt x="1194" y="892"/>
                    <a:pt x="1194" y="1"/>
                    <a:pt x="607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1" name="Google Shape;1501;p25"/>
            <p:cNvSpPr/>
            <p:nvPr/>
          </p:nvSpPr>
          <p:spPr>
            <a:xfrm>
              <a:off x="380450" y="1835613"/>
              <a:ext cx="9975" cy="8550"/>
            </a:xfrm>
            <a:custGeom>
              <a:avLst/>
              <a:gdLst/>
              <a:ahLst/>
              <a:cxnLst/>
              <a:rect l="l" t="t" r="r" b="b"/>
              <a:pathLst>
                <a:path w="399" h="342" extrusionOk="0">
                  <a:moveTo>
                    <a:pt x="209" y="1"/>
                  </a:moveTo>
                  <a:cubicBezTo>
                    <a:pt x="1" y="38"/>
                    <a:pt x="1" y="323"/>
                    <a:pt x="209" y="342"/>
                  </a:cubicBezTo>
                  <a:cubicBezTo>
                    <a:pt x="399" y="323"/>
                    <a:pt x="399" y="38"/>
                    <a:pt x="209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2" name="Google Shape;1502;p25"/>
            <p:cNvSpPr/>
            <p:nvPr/>
          </p:nvSpPr>
          <p:spPr>
            <a:xfrm>
              <a:off x="416475" y="1837513"/>
              <a:ext cx="5700" cy="4750"/>
            </a:xfrm>
            <a:custGeom>
              <a:avLst/>
              <a:gdLst/>
              <a:ahLst/>
              <a:cxnLst/>
              <a:rect l="l" t="t" r="r" b="b"/>
              <a:pathLst>
                <a:path w="228" h="190" extrusionOk="0">
                  <a:moveTo>
                    <a:pt x="114" y="0"/>
                  </a:moveTo>
                  <a:cubicBezTo>
                    <a:pt x="0" y="19"/>
                    <a:pt x="0" y="171"/>
                    <a:pt x="114" y="190"/>
                  </a:cubicBezTo>
                  <a:cubicBezTo>
                    <a:pt x="228" y="171"/>
                    <a:pt x="228" y="19"/>
                    <a:pt x="114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3" name="Google Shape;1503;p25"/>
            <p:cNvSpPr/>
            <p:nvPr/>
          </p:nvSpPr>
          <p:spPr>
            <a:xfrm>
              <a:off x="415525" y="1877788"/>
              <a:ext cx="7600" cy="10675"/>
            </a:xfrm>
            <a:custGeom>
              <a:avLst/>
              <a:gdLst/>
              <a:ahLst/>
              <a:cxnLst/>
              <a:rect l="l" t="t" r="r" b="b"/>
              <a:pathLst>
                <a:path w="304" h="427" extrusionOk="0">
                  <a:moveTo>
                    <a:pt x="171" y="1"/>
                  </a:moveTo>
                  <a:cubicBezTo>
                    <a:pt x="133" y="1"/>
                    <a:pt x="95" y="20"/>
                    <a:pt x="76" y="39"/>
                  </a:cubicBezTo>
                  <a:lnTo>
                    <a:pt x="57" y="77"/>
                  </a:lnTo>
                  <a:cubicBezTo>
                    <a:pt x="38" y="95"/>
                    <a:pt x="38" y="114"/>
                    <a:pt x="38" y="133"/>
                  </a:cubicBezTo>
                  <a:lnTo>
                    <a:pt x="20" y="133"/>
                  </a:lnTo>
                  <a:cubicBezTo>
                    <a:pt x="20" y="190"/>
                    <a:pt x="20" y="228"/>
                    <a:pt x="1" y="285"/>
                  </a:cubicBezTo>
                  <a:cubicBezTo>
                    <a:pt x="1" y="304"/>
                    <a:pt x="1" y="323"/>
                    <a:pt x="20" y="342"/>
                  </a:cubicBezTo>
                  <a:cubicBezTo>
                    <a:pt x="20" y="361"/>
                    <a:pt x="38" y="380"/>
                    <a:pt x="38" y="380"/>
                  </a:cubicBezTo>
                  <a:cubicBezTo>
                    <a:pt x="57" y="399"/>
                    <a:pt x="76" y="418"/>
                    <a:pt x="95" y="418"/>
                  </a:cubicBezTo>
                  <a:cubicBezTo>
                    <a:pt x="108" y="418"/>
                    <a:pt x="121" y="426"/>
                    <a:pt x="133" y="426"/>
                  </a:cubicBezTo>
                  <a:cubicBezTo>
                    <a:pt x="140" y="426"/>
                    <a:pt x="146" y="424"/>
                    <a:pt x="152" y="418"/>
                  </a:cubicBezTo>
                  <a:lnTo>
                    <a:pt x="190" y="418"/>
                  </a:lnTo>
                  <a:cubicBezTo>
                    <a:pt x="209" y="418"/>
                    <a:pt x="228" y="418"/>
                    <a:pt x="247" y="399"/>
                  </a:cubicBezTo>
                  <a:cubicBezTo>
                    <a:pt x="285" y="361"/>
                    <a:pt x="285" y="323"/>
                    <a:pt x="285" y="285"/>
                  </a:cubicBezTo>
                  <a:lnTo>
                    <a:pt x="285" y="133"/>
                  </a:lnTo>
                  <a:cubicBezTo>
                    <a:pt x="304" y="114"/>
                    <a:pt x="304" y="95"/>
                    <a:pt x="285" y="95"/>
                  </a:cubicBezTo>
                  <a:cubicBezTo>
                    <a:pt x="285" y="77"/>
                    <a:pt x="285" y="58"/>
                    <a:pt x="266" y="39"/>
                  </a:cubicBezTo>
                  <a:cubicBezTo>
                    <a:pt x="228" y="20"/>
                    <a:pt x="209" y="1"/>
                    <a:pt x="171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4" name="Google Shape;1504;p25"/>
            <p:cNvSpPr/>
            <p:nvPr/>
          </p:nvSpPr>
          <p:spPr>
            <a:xfrm>
              <a:off x="432600" y="1937038"/>
              <a:ext cx="10450" cy="8075"/>
            </a:xfrm>
            <a:custGeom>
              <a:avLst/>
              <a:gdLst/>
              <a:ahLst/>
              <a:cxnLst/>
              <a:rect l="l" t="t" r="r" b="b"/>
              <a:pathLst>
                <a:path w="418" h="323" extrusionOk="0">
                  <a:moveTo>
                    <a:pt x="209" y="0"/>
                  </a:moveTo>
                  <a:cubicBezTo>
                    <a:pt x="0" y="0"/>
                    <a:pt x="0" y="323"/>
                    <a:pt x="209" y="323"/>
                  </a:cubicBezTo>
                  <a:cubicBezTo>
                    <a:pt x="417" y="323"/>
                    <a:pt x="417" y="0"/>
                    <a:pt x="209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5" name="Google Shape;1505;p25"/>
            <p:cNvSpPr/>
            <p:nvPr/>
          </p:nvSpPr>
          <p:spPr>
            <a:xfrm>
              <a:off x="452025" y="1974938"/>
              <a:ext cx="9500" cy="7150"/>
            </a:xfrm>
            <a:custGeom>
              <a:avLst/>
              <a:gdLst/>
              <a:ahLst/>
              <a:cxnLst/>
              <a:rect l="l" t="t" r="r" b="b"/>
              <a:pathLst>
                <a:path w="380" h="286" extrusionOk="0">
                  <a:moveTo>
                    <a:pt x="190" y="1"/>
                  </a:moveTo>
                  <a:cubicBezTo>
                    <a:pt x="0" y="1"/>
                    <a:pt x="0" y="285"/>
                    <a:pt x="190" y="285"/>
                  </a:cubicBezTo>
                  <a:cubicBezTo>
                    <a:pt x="379" y="285"/>
                    <a:pt x="379" y="1"/>
                    <a:pt x="190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6" name="Google Shape;1506;p25"/>
            <p:cNvSpPr/>
            <p:nvPr/>
          </p:nvSpPr>
          <p:spPr>
            <a:xfrm>
              <a:off x="472875" y="1918538"/>
              <a:ext cx="19925" cy="15200"/>
            </a:xfrm>
            <a:custGeom>
              <a:avLst/>
              <a:gdLst/>
              <a:ahLst/>
              <a:cxnLst/>
              <a:rect l="l" t="t" r="r" b="b"/>
              <a:pathLst>
                <a:path w="797" h="608" extrusionOk="0">
                  <a:moveTo>
                    <a:pt x="398" y="1"/>
                  </a:moveTo>
                  <a:cubicBezTo>
                    <a:pt x="0" y="1"/>
                    <a:pt x="0" y="608"/>
                    <a:pt x="398" y="608"/>
                  </a:cubicBezTo>
                  <a:cubicBezTo>
                    <a:pt x="797" y="608"/>
                    <a:pt x="797" y="1"/>
                    <a:pt x="398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7" name="Google Shape;1507;p25"/>
            <p:cNvSpPr/>
            <p:nvPr/>
          </p:nvSpPr>
          <p:spPr>
            <a:xfrm>
              <a:off x="444900" y="1890113"/>
              <a:ext cx="16150" cy="11875"/>
            </a:xfrm>
            <a:custGeom>
              <a:avLst/>
              <a:gdLst/>
              <a:ahLst/>
              <a:cxnLst/>
              <a:rect l="l" t="t" r="r" b="b"/>
              <a:pathLst>
                <a:path w="646" h="475" extrusionOk="0">
                  <a:moveTo>
                    <a:pt x="323" y="1"/>
                  </a:moveTo>
                  <a:cubicBezTo>
                    <a:pt x="1" y="1"/>
                    <a:pt x="1" y="475"/>
                    <a:pt x="323" y="475"/>
                  </a:cubicBezTo>
                  <a:cubicBezTo>
                    <a:pt x="645" y="475"/>
                    <a:pt x="645" y="1"/>
                    <a:pt x="323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8" name="Google Shape;1508;p25"/>
            <p:cNvSpPr/>
            <p:nvPr/>
          </p:nvSpPr>
          <p:spPr>
            <a:xfrm>
              <a:off x="398475" y="1905288"/>
              <a:ext cx="11875" cy="11400"/>
            </a:xfrm>
            <a:custGeom>
              <a:avLst/>
              <a:gdLst/>
              <a:ahLst/>
              <a:cxnLst/>
              <a:rect l="l" t="t" r="r" b="b"/>
              <a:pathLst>
                <a:path w="475" h="456" extrusionOk="0">
                  <a:moveTo>
                    <a:pt x="228" y="0"/>
                  </a:moveTo>
                  <a:cubicBezTo>
                    <a:pt x="0" y="57"/>
                    <a:pt x="0" y="398"/>
                    <a:pt x="228" y="455"/>
                  </a:cubicBezTo>
                  <a:cubicBezTo>
                    <a:pt x="474" y="398"/>
                    <a:pt x="474" y="57"/>
                    <a:pt x="228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9" name="Google Shape;1509;p25"/>
            <p:cNvSpPr/>
            <p:nvPr/>
          </p:nvSpPr>
          <p:spPr>
            <a:xfrm>
              <a:off x="454400" y="1849363"/>
              <a:ext cx="11850" cy="11400"/>
            </a:xfrm>
            <a:custGeom>
              <a:avLst/>
              <a:gdLst/>
              <a:ahLst/>
              <a:cxnLst/>
              <a:rect l="l" t="t" r="r" b="b"/>
              <a:pathLst>
                <a:path w="474" h="456" extrusionOk="0">
                  <a:moveTo>
                    <a:pt x="246" y="0"/>
                  </a:moveTo>
                  <a:cubicBezTo>
                    <a:pt x="0" y="57"/>
                    <a:pt x="0" y="398"/>
                    <a:pt x="246" y="455"/>
                  </a:cubicBezTo>
                  <a:cubicBezTo>
                    <a:pt x="474" y="398"/>
                    <a:pt x="474" y="57"/>
                    <a:pt x="246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0" name="Google Shape;1510;p25"/>
            <p:cNvSpPr/>
            <p:nvPr/>
          </p:nvSpPr>
          <p:spPr>
            <a:xfrm>
              <a:off x="428800" y="1830863"/>
              <a:ext cx="14725" cy="11400"/>
            </a:xfrm>
            <a:custGeom>
              <a:avLst/>
              <a:gdLst/>
              <a:ahLst/>
              <a:cxnLst/>
              <a:rect l="l" t="t" r="r" b="b"/>
              <a:pathLst>
                <a:path w="589" h="456" extrusionOk="0">
                  <a:moveTo>
                    <a:pt x="228" y="1"/>
                  </a:moveTo>
                  <a:cubicBezTo>
                    <a:pt x="190" y="1"/>
                    <a:pt x="171" y="1"/>
                    <a:pt x="133" y="20"/>
                  </a:cubicBezTo>
                  <a:cubicBezTo>
                    <a:pt x="114" y="39"/>
                    <a:pt x="76" y="39"/>
                    <a:pt x="57" y="77"/>
                  </a:cubicBezTo>
                  <a:cubicBezTo>
                    <a:pt x="38" y="96"/>
                    <a:pt x="19" y="115"/>
                    <a:pt x="19" y="153"/>
                  </a:cubicBezTo>
                  <a:cubicBezTo>
                    <a:pt x="0" y="172"/>
                    <a:pt x="0" y="209"/>
                    <a:pt x="0" y="228"/>
                  </a:cubicBezTo>
                  <a:lnTo>
                    <a:pt x="0" y="285"/>
                  </a:lnTo>
                  <a:cubicBezTo>
                    <a:pt x="0" y="323"/>
                    <a:pt x="19" y="361"/>
                    <a:pt x="57" y="399"/>
                  </a:cubicBezTo>
                  <a:lnTo>
                    <a:pt x="95" y="437"/>
                  </a:lnTo>
                  <a:cubicBezTo>
                    <a:pt x="133" y="456"/>
                    <a:pt x="171" y="456"/>
                    <a:pt x="209" y="456"/>
                  </a:cubicBezTo>
                  <a:lnTo>
                    <a:pt x="209" y="437"/>
                  </a:lnTo>
                  <a:lnTo>
                    <a:pt x="361" y="437"/>
                  </a:lnTo>
                  <a:cubicBezTo>
                    <a:pt x="398" y="437"/>
                    <a:pt x="417" y="437"/>
                    <a:pt x="455" y="418"/>
                  </a:cubicBezTo>
                  <a:cubicBezTo>
                    <a:pt x="474" y="418"/>
                    <a:pt x="493" y="399"/>
                    <a:pt x="531" y="380"/>
                  </a:cubicBezTo>
                  <a:cubicBezTo>
                    <a:pt x="550" y="361"/>
                    <a:pt x="569" y="342"/>
                    <a:pt x="569" y="304"/>
                  </a:cubicBezTo>
                  <a:cubicBezTo>
                    <a:pt x="588" y="285"/>
                    <a:pt x="588" y="247"/>
                    <a:pt x="588" y="228"/>
                  </a:cubicBezTo>
                  <a:lnTo>
                    <a:pt x="588" y="172"/>
                  </a:lnTo>
                  <a:cubicBezTo>
                    <a:pt x="569" y="134"/>
                    <a:pt x="550" y="96"/>
                    <a:pt x="531" y="58"/>
                  </a:cubicBezTo>
                  <a:lnTo>
                    <a:pt x="493" y="39"/>
                  </a:lnTo>
                  <a:cubicBezTo>
                    <a:pt x="455" y="20"/>
                    <a:pt x="417" y="1"/>
                    <a:pt x="380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1" name="Google Shape;1511;p25"/>
            <p:cNvSpPr/>
            <p:nvPr/>
          </p:nvSpPr>
          <p:spPr>
            <a:xfrm>
              <a:off x="440175" y="1765463"/>
              <a:ext cx="18025" cy="14725"/>
            </a:xfrm>
            <a:custGeom>
              <a:avLst/>
              <a:gdLst/>
              <a:ahLst/>
              <a:cxnLst/>
              <a:rect l="l" t="t" r="r" b="b"/>
              <a:pathLst>
                <a:path w="721" h="589" extrusionOk="0">
                  <a:moveTo>
                    <a:pt x="361" y="1"/>
                  </a:moveTo>
                  <a:cubicBezTo>
                    <a:pt x="0" y="20"/>
                    <a:pt x="0" y="551"/>
                    <a:pt x="361" y="589"/>
                  </a:cubicBezTo>
                  <a:cubicBezTo>
                    <a:pt x="721" y="551"/>
                    <a:pt x="721" y="20"/>
                    <a:pt x="361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2" name="Google Shape;1512;p25"/>
            <p:cNvSpPr/>
            <p:nvPr/>
          </p:nvSpPr>
          <p:spPr>
            <a:xfrm>
              <a:off x="385200" y="1777313"/>
              <a:ext cx="15650" cy="13300"/>
            </a:xfrm>
            <a:custGeom>
              <a:avLst/>
              <a:gdLst/>
              <a:ahLst/>
              <a:cxnLst/>
              <a:rect l="l" t="t" r="r" b="b"/>
              <a:pathLst>
                <a:path w="626" h="532" extrusionOk="0">
                  <a:moveTo>
                    <a:pt x="323" y="1"/>
                  </a:moveTo>
                  <a:cubicBezTo>
                    <a:pt x="0" y="39"/>
                    <a:pt x="0" y="494"/>
                    <a:pt x="323" y="532"/>
                  </a:cubicBezTo>
                  <a:cubicBezTo>
                    <a:pt x="626" y="494"/>
                    <a:pt x="626" y="39"/>
                    <a:pt x="323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3" name="Google Shape;1513;p25"/>
            <p:cNvSpPr/>
            <p:nvPr/>
          </p:nvSpPr>
          <p:spPr>
            <a:xfrm>
              <a:off x="399875" y="1703388"/>
              <a:ext cx="16150" cy="11875"/>
            </a:xfrm>
            <a:custGeom>
              <a:avLst/>
              <a:gdLst/>
              <a:ahLst/>
              <a:cxnLst/>
              <a:rect l="l" t="t" r="r" b="b"/>
              <a:pathLst>
                <a:path w="646" h="475" extrusionOk="0">
                  <a:moveTo>
                    <a:pt x="323" y="1"/>
                  </a:moveTo>
                  <a:cubicBezTo>
                    <a:pt x="1" y="1"/>
                    <a:pt x="1" y="474"/>
                    <a:pt x="323" y="474"/>
                  </a:cubicBezTo>
                  <a:cubicBezTo>
                    <a:pt x="646" y="474"/>
                    <a:pt x="646" y="1"/>
                    <a:pt x="323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4" name="Google Shape;1514;p25"/>
            <p:cNvSpPr/>
            <p:nvPr/>
          </p:nvSpPr>
          <p:spPr>
            <a:xfrm>
              <a:off x="354400" y="1709538"/>
              <a:ext cx="17550" cy="14250"/>
            </a:xfrm>
            <a:custGeom>
              <a:avLst/>
              <a:gdLst/>
              <a:ahLst/>
              <a:cxnLst/>
              <a:rect l="l" t="t" r="r" b="b"/>
              <a:pathLst>
                <a:path w="702" h="570" extrusionOk="0">
                  <a:moveTo>
                    <a:pt x="341" y="1"/>
                  </a:moveTo>
                  <a:cubicBezTo>
                    <a:pt x="0" y="20"/>
                    <a:pt x="0" y="532"/>
                    <a:pt x="341" y="570"/>
                  </a:cubicBezTo>
                  <a:cubicBezTo>
                    <a:pt x="702" y="532"/>
                    <a:pt x="702" y="20"/>
                    <a:pt x="341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5" name="Google Shape;1515;p25"/>
            <p:cNvSpPr/>
            <p:nvPr/>
          </p:nvSpPr>
          <p:spPr>
            <a:xfrm>
              <a:off x="338275" y="1701963"/>
              <a:ext cx="19450" cy="14250"/>
            </a:xfrm>
            <a:custGeom>
              <a:avLst/>
              <a:gdLst/>
              <a:ahLst/>
              <a:cxnLst/>
              <a:rect l="l" t="t" r="r" b="b"/>
              <a:pathLst>
                <a:path w="778" h="570" extrusionOk="0">
                  <a:moveTo>
                    <a:pt x="416" y="0"/>
                  </a:moveTo>
                  <a:cubicBezTo>
                    <a:pt x="411" y="0"/>
                    <a:pt x="405" y="0"/>
                    <a:pt x="399" y="1"/>
                  </a:cubicBezTo>
                  <a:cubicBezTo>
                    <a:pt x="1" y="1"/>
                    <a:pt x="1" y="569"/>
                    <a:pt x="399" y="569"/>
                  </a:cubicBezTo>
                  <a:cubicBezTo>
                    <a:pt x="772" y="569"/>
                    <a:pt x="778" y="0"/>
                    <a:pt x="416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6" name="Google Shape;1516;p25"/>
            <p:cNvSpPr/>
            <p:nvPr/>
          </p:nvSpPr>
          <p:spPr>
            <a:xfrm>
              <a:off x="388050" y="1631363"/>
              <a:ext cx="17550" cy="13750"/>
            </a:xfrm>
            <a:custGeom>
              <a:avLst/>
              <a:gdLst/>
              <a:ahLst/>
              <a:cxnLst/>
              <a:rect l="l" t="t" r="r" b="b"/>
              <a:pathLst>
                <a:path w="702" h="550" extrusionOk="0">
                  <a:moveTo>
                    <a:pt x="360" y="0"/>
                  </a:moveTo>
                  <a:cubicBezTo>
                    <a:pt x="0" y="0"/>
                    <a:pt x="0" y="550"/>
                    <a:pt x="360" y="550"/>
                  </a:cubicBezTo>
                  <a:cubicBezTo>
                    <a:pt x="701" y="550"/>
                    <a:pt x="701" y="0"/>
                    <a:pt x="360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7" name="Google Shape;1517;p25"/>
            <p:cNvSpPr/>
            <p:nvPr/>
          </p:nvSpPr>
          <p:spPr>
            <a:xfrm>
              <a:off x="297525" y="1637988"/>
              <a:ext cx="18975" cy="14725"/>
            </a:xfrm>
            <a:custGeom>
              <a:avLst/>
              <a:gdLst/>
              <a:ahLst/>
              <a:cxnLst/>
              <a:rect l="l" t="t" r="r" b="b"/>
              <a:pathLst>
                <a:path w="759" h="589" extrusionOk="0">
                  <a:moveTo>
                    <a:pt x="379" y="0"/>
                  </a:moveTo>
                  <a:cubicBezTo>
                    <a:pt x="0" y="0"/>
                    <a:pt x="0" y="588"/>
                    <a:pt x="379" y="588"/>
                  </a:cubicBezTo>
                  <a:cubicBezTo>
                    <a:pt x="759" y="588"/>
                    <a:pt x="759" y="0"/>
                    <a:pt x="379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8" name="Google Shape;1518;p25"/>
            <p:cNvSpPr/>
            <p:nvPr/>
          </p:nvSpPr>
          <p:spPr>
            <a:xfrm>
              <a:off x="356275" y="1585363"/>
              <a:ext cx="20875" cy="15675"/>
            </a:xfrm>
            <a:custGeom>
              <a:avLst/>
              <a:gdLst/>
              <a:ahLst/>
              <a:cxnLst/>
              <a:rect l="l" t="t" r="r" b="b"/>
              <a:pathLst>
                <a:path w="835" h="627" extrusionOk="0">
                  <a:moveTo>
                    <a:pt x="436" y="1"/>
                  </a:moveTo>
                  <a:cubicBezTo>
                    <a:pt x="430" y="1"/>
                    <a:pt x="424" y="1"/>
                    <a:pt x="418" y="1"/>
                  </a:cubicBezTo>
                  <a:cubicBezTo>
                    <a:pt x="1" y="1"/>
                    <a:pt x="1" y="627"/>
                    <a:pt x="418" y="627"/>
                  </a:cubicBezTo>
                  <a:cubicBezTo>
                    <a:pt x="829" y="627"/>
                    <a:pt x="835" y="1"/>
                    <a:pt x="436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9" name="Google Shape;1519;p25"/>
            <p:cNvSpPr/>
            <p:nvPr/>
          </p:nvSpPr>
          <p:spPr>
            <a:xfrm>
              <a:off x="311750" y="1588238"/>
              <a:ext cx="12800" cy="9500"/>
            </a:xfrm>
            <a:custGeom>
              <a:avLst/>
              <a:gdLst/>
              <a:ahLst/>
              <a:cxnLst/>
              <a:rect l="l" t="t" r="r" b="b"/>
              <a:pathLst>
                <a:path w="512" h="380" extrusionOk="0">
                  <a:moveTo>
                    <a:pt x="265" y="0"/>
                  </a:moveTo>
                  <a:cubicBezTo>
                    <a:pt x="0" y="0"/>
                    <a:pt x="0" y="379"/>
                    <a:pt x="265" y="379"/>
                  </a:cubicBezTo>
                  <a:cubicBezTo>
                    <a:pt x="512" y="379"/>
                    <a:pt x="512" y="0"/>
                    <a:pt x="265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0" name="Google Shape;1520;p25"/>
            <p:cNvSpPr/>
            <p:nvPr/>
          </p:nvSpPr>
          <p:spPr>
            <a:xfrm>
              <a:off x="285675" y="1574488"/>
              <a:ext cx="20400" cy="15175"/>
            </a:xfrm>
            <a:custGeom>
              <a:avLst/>
              <a:gdLst/>
              <a:ahLst/>
              <a:cxnLst/>
              <a:rect l="l" t="t" r="r" b="b"/>
              <a:pathLst>
                <a:path w="816" h="607" extrusionOk="0">
                  <a:moveTo>
                    <a:pt x="398" y="0"/>
                  </a:moveTo>
                  <a:cubicBezTo>
                    <a:pt x="0" y="0"/>
                    <a:pt x="0" y="607"/>
                    <a:pt x="398" y="607"/>
                  </a:cubicBezTo>
                  <a:cubicBezTo>
                    <a:pt x="816" y="607"/>
                    <a:pt x="816" y="0"/>
                    <a:pt x="398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1" name="Google Shape;1521;p25"/>
            <p:cNvSpPr/>
            <p:nvPr/>
          </p:nvSpPr>
          <p:spPr>
            <a:xfrm>
              <a:off x="354400" y="1551263"/>
              <a:ext cx="9975" cy="8550"/>
            </a:xfrm>
            <a:custGeom>
              <a:avLst/>
              <a:gdLst/>
              <a:ahLst/>
              <a:cxnLst/>
              <a:rect l="l" t="t" r="r" b="b"/>
              <a:pathLst>
                <a:path w="399" h="342" extrusionOk="0">
                  <a:moveTo>
                    <a:pt x="209" y="0"/>
                  </a:moveTo>
                  <a:cubicBezTo>
                    <a:pt x="0" y="38"/>
                    <a:pt x="0" y="323"/>
                    <a:pt x="209" y="342"/>
                  </a:cubicBezTo>
                  <a:cubicBezTo>
                    <a:pt x="398" y="323"/>
                    <a:pt x="398" y="38"/>
                    <a:pt x="209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2" name="Google Shape;1522;p25"/>
            <p:cNvSpPr/>
            <p:nvPr/>
          </p:nvSpPr>
          <p:spPr>
            <a:xfrm>
              <a:off x="337800" y="1527563"/>
              <a:ext cx="13300" cy="11400"/>
            </a:xfrm>
            <a:custGeom>
              <a:avLst/>
              <a:gdLst/>
              <a:ahLst/>
              <a:cxnLst/>
              <a:rect l="l" t="t" r="r" b="b"/>
              <a:pathLst>
                <a:path w="532" h="456" extrusionOk="0">
                  <a:moveTo>
                    <a:pt x="266" y="1"/>
                  </a:moveTo>
                  <a:cubicBezTo>
                    <a:pt x="1" y="38"/>
                    <a:pt x="1" y="418"/>
                    <a:pt x="266" y="455"/>
                  </a:cubicBezTo>
                  <a:cubicBezTo>
                    <a:pt x="531" y="418"/>
                    <a:pt x="531" y="38"/>
                    <a:pt x="266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3" name="Google Shape;1523;p25"/>
            <p:cNvSpPr/>
            <p:nvPr/>
          </p:nvSpPr>
          <p:spPr>
            <a:xfrm>
              <a:off x="272875" y="1700063"/>
              <a:ext cx="23250" cy="18050"/>
            </a:xfrm>
            <a:custGeom>
              <a:avLst/>
              <a:gdLst/>
              <a:ahLst/>
              <a:cxnLst/>
              <a:rect l="l" t="t" r="r" b="b"/>
              <a:pathLst>
                <a:path w="930" h="722" extrusionOk="0">
                  <a:moveTo>
                    <a:pt x="474" y="1"/>
                  </a:moveTo>
                  <a:cubicBezTo>
                    <a:pt x="0" y="1"/>
                    <a:pt x="0" y="721"/>
                    <a:pt x="474" y="721"/>
                  </a:cubicBezTo>
                  <a:cubicBezTo>
                    <a:pt x="929" y="721"/>
                    <a:pt x="929" y="1"/>
                    <a:pt x="474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4" name="Google Shape;1524;p25"/>
            <p:cNvSpPr/>
            <p:nvPr/>
          </p:nvSpPr>
          <p:spPr>
            <a:xfrm>
              <a:off x="507000" y="1726138"/>
              <a:ext cx="3800" cy="3350"/>
            </a:xfrm>
            <a:custGeom>
              <a:avLst/>
              <a:gdLst/>
              <a:ahLst/>
              <a:cxnLst/>
              <a:rect l="l" t="t" r="r" b="b"/>
              <a:pathLst>
                <a:path w="152" h="134" extrusionOk="0">
                  <a:moveTo>
                    <a:pt x="76" y="0"/>
                  </a:moveTo>
                  <a:cubicBezTo>
                    <a:pt x="0" y="0"/>
                    <a:pt x="0" y="114"/>
                    <a:pt x="76" y="133"/>
                  </a:cubicBezTo>
                  <a:cubicBezTo>
                    <a:pt x="152" y="114"/>
                    <a:pt x="152" y="0"/>
                    <a:pt x="76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5" name="Google Shape;1525;p25"/>
            <p:cNvSpPr/>
            <p:nvPr/>
          </p:nvSpPr>
          <p:spPr>
            <a:xfrm>
              <a:off x="485200" y="1780638"/>
              <a:ext cx="18025" cy="13775"/>
            </a:xfrm>
            <a:custGeom>
              <a:avLst/>
              <a:gdLst/>
              <a:ahLst/>
              <a:cxnLst/>
              <a:rect l="l" t="t" r="r" b="b"/>
              <a:pathLst>
                <a:path w="721" h="551" extrusionOk="0">
                  <a:moveTo>
                    <a:pt x="360" y="1"/>
                  </a:moveTo>
                  <a:cubicBezTo>
                    <a:pt x="0" y="1"/>
                    <a:pt x="0" y="550"/>
                    <a:pt x="360" y="550"/>
                  </a:cubicBezTo>
                  <a:cubicBezTo>
                    <a:pt x="721" y="550"/>
                    <a:pt x="721" y="1"/>
                    <a:pt x="360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6" name="Google Shape;1526;p25"/>
            <p:cNvSpPr/>
            <p:nvPr/>
          </p:nvSpPr>
          <p:spPr>
            <a:xfrm>
              <a:off x="502250" y="1829463"/>
              <a:ext cx="9500" cy="6175"/>
            </a:xfrm>
            <a:custGeom>
              <a:avLst/>
              <a:gdLst/>
              <a:ahLst/>
              <a:cxnLst/>
              <a:rect l="l" t="t" r="r" b="b"/>
              <a:pathLst>
                <a:path w="380" h="247" extrusionOk="0">
                  <a:moveTo>
                    <a:pt x="114" y="0"/>
                  </a:moveTo>
                  <a:cubicBezTo>
                    <a:pt x="77" y="0"/>
                    <a:pt x="39" y="19"/>
                    <a:pt x="20" y="38"/>
                  </a:cubicBezTo>
                  <a:cubicBezTo>
                    <a:pt x="20" y="38"/>
                    <a:pt x="1" y="57"/>
                    <a:pt x="1" y="76"/>
                  </a:cubicBezTo>
                  <a:cubicBezTo>
                    <a:pt x="1" y="95"/>
                    <a:pt x="1" y="114"/>
                    <a:pt x="1" y="114"/>
                  </a:cubicBezTo>
                  <a:cubicBezTo>
                    <a:pt x="1" y="152"/>
                    <a:pt x="20" y="190"/>
                    <a:pt x="39" y="209"/>
                  </a:cubicBezTo>
                  <a:cubicBezTo>
                    <a:pt x="58" y="228"/>
                    <a:pt x="95" y="247"/>
                    <a:pt x="114" y="247"/>
                  </a:cubicBezTo>
                  <a:lnTo>
                    <a:pt x="266" y="247"/>
                  </a:lnTo>
                  <a:cubicBezTo>
                    <a:pt x="304" y="247"/>
                    <a:pt x="342" y="228"/>
                    <a:pt x="361" y="209"/>
                  </a:cubicBezTo>
                  <a:cubicBezTo>
                    <a:pt x="361" y="190"/>
                    <a:pt x="380" y="190"/>
                    <a:pt x="380" y="171"/>
                  </a:cubicBezTo>
                  <a:cubicBezTo>
                    <a:pt x="380" y="152"/>
                    <a:pt x="380" y="133"/>
                    <a:pt x="380" y="114"/>
                  </a:cubicBezTo>
                  <a:cubicBezTo>
                    <a:pt x="380" y="95"/>
                    <a:pt x="361" y="57"/>
                    <a:pt x="342" y="38"/>
                  </a:cubicBezTo>
                  <a:cubicBezTo>
                    <a:pt x="323" y="19"/>
                    <a:pt x="285" y="0"/>
                    <a:pt x="266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7" name="Google Shape;1527;p25"/>
            <p:cNvSpPr/>
            <p:nvPr/>
          </p:nvSpPr>
          <p:spPr>
            <a:xfrm>
              <a:off x="504150" y="1867838"/>
              <a:ext cx="24675" cy="18975"/>
            </a:xfrm>
            <a:custGeom>
              <a:avLst/>
              <a:gdLst/>
              <a:ahLst/>
              <a:cxnLst/>
              <a:rect l="l" t="t" r="r" b="b"/>
              <a:pathLst>
                <a:path w="987" h="759" extrusionOk="0">
                  <a:moveTo>
                    <a:pt x="493" y="1"/>
                  </a:moveTo>
                  <a:cubicBezTo>
                    <a:pt x="1" y="1"/>
                    <a:pt x="1" y="759"/>
                    <a:pt x="493" y="759"/>
                  </a:cubicBezTo>
                  <a:cubicBezTo>
                    <a:pt x="986" y="759"/>
                    <a:pt x="986" y="1"/>
                    <a:pt x="493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8" name="Google Shape;1528;p25"/>
            <p:cNvSpPr/>
            <p:nvPr/>
          </p:nvSpPr>
          <p:spPr>
            <a:xfrm>
              <a:off x="360075" y="1880163"/>
              <a:ext cx="20875" cy="17075"/>
            </a:xfrm>
            <a:custGeom>
              <a:avLst/>
              <a:gdLst/>
              <a:ahLst/>
              <a:cxnLst/>
              <a:rect l="l" t="t" r="r" b="b"/>
              <a:pathLst>
                <a:path w="835" h="683" extrusionOk="0">
                  <a:moveTo>
                    <a:pt x="418" y="0"/>
                  </a:moveTo>
                  <a:cubicBezTo>
                    <a:pt x="1" y="38"/>
                    <a:pt x="1" y="645"/>
                    <a:pt x="418" y="683"/>
                  </a:cubicBezTo>
                  <a:cubicBezTo>
                    <a:pt x="835" y="645"/>
                    <a:pt x="835" y="38"/>
                    <a:pt x="418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9" name="Google Shape;1529;p25"/>
            <p:cNvSpPr/>
            <p:nvPr/>
          </p:nvSpPr>
          <p:spPr>
            <a:xfrm>
              <a:off x="319325" y="1860263"/>
              <a:ext cx="16125" cy="12350"/>
            </a:xfrm>
            <a:custGeom>
              <a:avLst/>
              <a:gdLst/>
              <a:ahLst/>
              <a:cxnLst/>
              <a:rect l="l" t="t" r="r" b="b"/>
              <a:pathLst>
                <a:path w="645" h="494" extrusionOk="0">
                  <a:moveTo>
                    <a:pt x="247" y="0"/>
                  </a:moveTo>
                  <a:cubicBezTo>
                    <a:pt x="228" y="0"/>
                    <a:pt x="190" y="0"/>
                    <a:pt x="152" y="19"/>
                  </a:cubicBezTo>
                  <a:cubicBezTo>
                    <a:pt x="133" y="19"/>
                    <a:pt x="95" y="38"/>
                    <a:pt x="76" y="76"/>
                  </a:cubicBezTo>
                  <a:cubicBezTo>
                    <a:pt x="38" y="114"/>
                    <a:pt x="0" y="171"/>
                    <a:pt x="0" y="247"/>
                  </a:cubicBezTo>
                  <a:lnTo>
                    <a:pt x="0" y="304"/>
                  </a:lnTo>
                  <a:cubicBezTo>
                    <a:pt x="19" y="342"/>
                    <a:pt x="38" y="379"/>
                    <a:pt x="76" y="417"/>
                  </a:cubicBezTo>
                  <a:lnTo>
                    <a:pt x="114" y="455"/>
                  </a:lnTo>
                  <a:cubicBezTo>
                    <a:pt x="152" y="474"/>
                    <a:pt x="209" y="493"/>
                    <a:pt x="247" y="493"/>
                  </a:cubicBezTo>
                  <a:lnTo>
                    <a:pt x="398" y="493"/>
                  </a:lnTo>
                  <a:cubicBezTo>
                    <a:pt x="436" y="493"/>
                    <a:pt x="455" y="493"/>
                    <a:pt x="493" y="474"/>
                  </a:cubicBezTo>
                  <a:cubicBezTo>
                    <a:pt x="550" y="455"/>
                    <a:pt x="588" y="398"/>
                    <a:pt x="607" y="342"/>
                  </a:cubicBezTo>
                  <a:cubicBezTo>
                    <a:pt x="626" y="323"/>
                    <a:pt x="645" y="285"/>
                    <a:pt x="626" y="247"/>
                  </a:cubicBezTo>
                  <a:lnTo>
                    <a:pt x="626" y="190"/>
                  </a:lnTo>
                  <a:cubicBezTo>
                    <a:pt x="626" y="152"/>
                    <a:pt x="607" y="114"/>
                    <a:pt x="569" y="76"/>
                  </a:cubicBezTo>
                  <a:lnTo>
                    <a:pt x="531" y="38"/>
                  </a:lnTo>
                  <a:cubicBezTo>
                    <a:pt x="493" y="19"/>
                    <a:pt x="436" y="19"/>
                    <a:pt x="398" y="19"/>
                  </a:cubicBezTo>
                  <a:lnTo>
                    <a:pt x="398" y="0"/>
                  </a:ln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0" name="Google Shape;1530;p25"/>
            <p:cNvSpPr/>
            <p:nvPr/>
          </p:nvSpPr>
          <p:spPr>
            <a:xfrm>
              <a:off x="325475" y="1808138"/>
              <a:ext cx="15675" cy="11850"/>
            </a:xfrm>
            <a:custGeom>
              <a:avLst/>
              <a:gdLst/>
              <a:ahLst/>
              <a:cxnLst/>
              <a:rect l="l" t="t" r="r" b="b"/>
              <a:pathLst>
                <a:path w="627" h="474" extrusionOk="0">
                  <a:moveTo>
                    <a:pt x="304" y="0"/>
                  </a:moveTo>
                  <a:cubicBezTo>
                    <a:pt x="1" y="0"/>
                    <a:pt x="1" y="474"/>
                    <a:pt x="304" y="474"/>
                  </a:cubicBezTo>
                  <a:cubicBezTo>
                    <a:pt x="626" y="474"/>
                    <a:pt x="626" y="0"/>
                    <a:pt x="304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1" name="Google Shape;1531;p25"/>
            <p:cNvSpPr/>
            <p:nvPr/>
          </p:nvSpPr>
          <p:spPr>
            <a:xfrm>
              <a:off x="298950" y="1787738"/>
              <a:ext cx="8550" cy="7150"/>
            </a:xfrm>
            <a:custGeom>
              <a:avLst/>
              <a:gdLst/>
              <a:ahLst/>
              <a:cxnLst/>
              <a:rect l="l" t="t" r="r" b="b"/>
              <a:pathLst>
                <a:path w="342" h="286" extrusionOk="0">
                  <a:moveTo>
                    <a:pt x="171" y="1"/>
                  </a:moveTo>
                  <a:cubicBezTo>
                    <a:pt x="0" y="20"/>
                    <a:pt x="0" y="266"/>
                    <a:pt x="171" y="285"/>
                  </a:cubicBezTo>
                  <a:cubicBezTo>
                    <a:pt x="341" y="266"/>
                    <a:pt x="341" y="20"/>
                    <a:pt x="171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2" name="Google Shape;1532;p25"/>
            <p:cNvSpPr/>
            <p:nvPr/>
          </p:nvSpPr>
          <p:spPr>
            <a:xfrm>
              <a:off x="445850" y="1622338"/>
              <a:ext cx="21825" cy="16625"/>
            </a:xfrm>
            <a:custGeom>
              <a:avLst/>
              <a:gdLst/>
              <a:ahLst/>
              <a:cxnLst/>
              <a:rect l="l" t="t" r="r" b="b"/>
              <a:pathLst>
                <a:path w="873" h="665" extrusionOk="0">
                  <a:moveTo>
                    <a:pt x="437" y="1"/>
                  </a:moveTo>
                  <a:cubicBezTo>
                    <a:pt x="1" y="1"/>
                    <a:pt x="1" y="664"/>
                    <a:pt x="437" y="664"/>
                  </a:cubicBezTo>
                  <a:cubicBezTo>
                    <a:pt x="873" y="664"/>
                    <a:pt x="873" y="1"/>
                    <a:pt x="437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3" name="Google Shape;1533;p25"/>
            <p:cNvSpPr/>
            <p:nvPr/>
          </p:nvSpPr>
          <p:spPr>
            <a:xfrm>
              <a:off x="418850" y="1542263"/>
              <a:ext cx="23250" cy="18975"/>
            </a:xfrm>
            <a:custGeom>
              <a:avLst/>
              <a:gdLst/>
              <a:ahLst/>
              <a:cxnLst/>
              <a:rect l="l" t="t" r="r" b="b"/>
              <a:pathLst>
                <a:path w="930" h="759" extrusionOk="0">
                  <a:moveTo>
                    <a:pt x="474" y="0"/>
                  </a:moveTo>
                  <a:cubicBezTo>
                    <a:pt x="0" y="38"/>
                    <a:pt x="0" y="721"/>
                    <a:pt x="474" y="758"/>
                  </a:cubicBezTo>
                  <a:cubicBezTo>
                    <a:pt x="929" y="721"/>
                    <a:pt x="929" y="38"/>
                    <a:pt x="474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534" name="Google Shape;1534;p25"/>
          <p:cNvSpPr/>
          <p:nvPr/>
        </p:nvSpPr>
        <p:spPr>
          <a:xfrm>
            <a:off x="4566955" y="-2521549"/>
            <a:ext cx="4624024" cy="7256966"/>
          </a:xfrm>
          <a:custGeom>
            <a:avLst/>
            <a:gdLst/>
            <a:ahLst/>
            <a:cxnLst/>
            <a:rect l="l" t="t" r="r" b="b"/>
            <a:pathLst>
              <a:path w="55812" h="94461" extrusionOk="0">
                <a:moveTo>
                  <a:pt x="36054" y="83719"/>
                </a:moveTo>
                <a:cubicBezTo>
                  <a:pt x="36059" y="85810"/>
                  <a:pt x="36230" y="87883"/>
                  <a:pt x="36585" y="89937"/>
                </a:cubicBezTo>
                <a:cubicBezTo>
                  <a:pt x="36680" y="90449"/>
                  <a:pt x="36775" y="90942"/>
                  <a:pt x="36888" y="91454"/>
                </a:cubicBezTo>
                <a:cubicBezTo>
                  <a:pt x="36926" y="91719"/>
                  <a:pt x="37002" y="91984"/>
                  <a:pt x="37059" y="92250"/>
                </a:cubicBezTo>
                <a:cubicBezTo>
                  <a:pt x="37097" y="92439"/>
                  <a:pt x="37305" y="92856"/>
                  <a:pt x="37211" y="93046"/>
                </a:cubicBezTo>
                <a:cubicBezTo>
                  <a:pt x="37154" y="93160"/>
                  <a:pt x="36831" y="93255"/>
                  <a:pt x="36718" y="93311"/>
                </a:cubicBezTo>
                <a:cubicBezTo>
                  <a:pt x="36509" y="93425"/>
                  <a:pt x="36282" y="93539"/>
                  <a:pt x="36035" y="93634"/>
                </a:cubicBezTo>
                <a:cubicBezTo>
                  <a:pt x="35599" y="93804"/>
                  <a:pt x="35144" y="93937"/>
                  <a:pt x="34689" y="93994"/>
                </a:cubicBezTo>
                <a:cubicBezTo>
                  <a:pt x="34597" y="94004"/>
                  <a:pt x="34505" y="94009"/>
                  <a:pt x="34414" y="94009"/>
                </a:cubicBezTo>
                <a:cubicBezTo>
                  <a:pt x="33623" y="94009"/>
                  <a:pt x="32889" y="93638"/>
                  <a:pt x="32566" y="92856"/>
                </a:cubicBezTo>
                <a:cubicBezTo>
                  <a:pt x="32244" y="92041"/>
                  <a:pt x="32471" y="91093"/>
                  <a:pt x="32756" y="90297"/>
                </a:cubicBezTo>
                <a:cubicBezTo>
                  <a:pt x="33362" y="88572"/>
                  <a:pt x="34234" y="86923"/>
                  <a:pt x="35125" y="85331"/>
                </a:cubicBezTo>
                <a:cubicBezTo>
                  <a:pt x="35426" y="84788"/>
                  <a:pt x="35736" y="84251"/>
                  <a:pt x="36054" y="83719"/>
                </a:cubicBezTo>
                <a:close/>
                <a:moveTo>
                  <a:pt x="43850" y="72899"/>
                </a:moveTo>
                <a:cubicBezTo>
                  <a:pt x="43926" y="74041"/>
                  <a:pt x="43988" y="75183"/>
                  <a:pt x="44035" y="76326"/>
                </a:cubicBezTo>
                <a:cubicBezTo>
                  <a:pt x="44111" y="78487"/>
                  <a:pt x="44149" y="80629"/>
                  <a:pt x="44130" y="82790"/>
                </a:cubicBezTo>
                <a:cubicBezTo>
                  <a:pt x="44111" y="83871"/>
                  <a:pt x="44092" y="84970"/>
                  <a:pt x="44054" y="86051"/>
                </a:cubicBezTo>
                <a:cubicBezTo>
                  <a:pt x="44016" y="87037"/>
                  <a:pt x="44092" y="88117"/>
                  <a:pt x="43864" y="89065"/>
                </a:cubicBezTo>
                <a:cubicBezTo>
                  <a:pt x="43789" y="89463"/>
                  <a:pt x="43599" y="89823"/>
                  <a:pt x="43334" y="90127"/>
                </a:cubicBezTo>
                <a:cubicBezTo>
                  <a:pt x="43194" y="90249"/>
                  <a:pt x="43052" y="90301"/>
                  <a:pt x="42914" y="90301"/>
                </a:cubicBezTo>
                <a:cubicBezTo>
                  <a:pt x="42585" y="90301"/>
                  <a:pt x="42287" y="90001"/>
                  <a:pt x="42139" y="89653"/>
                </a:cubicBezTo>
                <a:cubicBezTo>
                  <a:pt x="41874" y="88970"/>
                  <a:pt x="41760" y="88193"/>
                  <a:pt x="41609" y="87473"/>
                </a:cubicBezTo>
                <a:cubicBezTo>
                  <a:pt x="41324" y="86165"/>
                  <a:pt x="41021" y="84724"/>
                  <a:pt x="40149" y="83643"/>
                </a:cubicBezTo>
                <a:cubicBezTo>
                  <a:pt x="39770" y="83169"/>
                  <a:pt x="39277" y="82809"/>
                  <a:pt x="38708" y="82582"/>
                </a:cubicBezTo>
                <a:cubicBezTo>
                  <a:pt x="38695" y="82577"/>
                  <a:pt x="38683" y="82574"/>
                  <a:pt x="38671" y="82574"/>
                </a:cubicBezTo>
                <a:cubicBezTo>
                  <a:pt x="38594" y="82574"/>
                  <a:pt x="38540" y="82668"/>
                  <a:pt x="38557" y="82733"/>
                </a:cubicBezTo>
                <a:cubicBezTo>
                  <a:pt x="38917" y="84667"/>
                  <a:pt x="39277" y="86601"/>
                  <a:pt x="39618" y="88534"/>
                </a:cubicBezTo>
                <a:lnTo>
                  <a:pt x="40149" y="91397"/>
                </a:lnTo>
                <a:cubicBezTo>
                  <a:pt x="40263" y="92136"/>
                  <a:pt x="40452" y="92875"/>
                  <a:pt x="40187" y="93596"/>
                </a:cubicBezTo>
                <a:cubicBezTo>
                  <a:pt x="40092" y="93861"/>
                  <a:pt x="39921" y="94183"/>
                  <a:pt x="39618" y="94240"/>
                </a:cubicBezTo>
                <a:cubicBezTo>
                  <a:pt x="39604" y="94243"/>
                  <a:pt x="39590" y="94244"/>
                  <a:pt x="39576" y="94244"/>
                </a:cubicBezTo>
                <a:cubicBezTo>
                  <a:pt x="39294" y="94244"/>
                  <a:pt x="39081" y="93717"/>
                  <a:pt x="38955" y="93482"/>
                </a:cubicBezTo>
                <a:cubicBezTo>
                  <a:pt x="38670" y="92856"/>
                  <a:pt x="38462" y="92193"/>
                  <a:pt x="38348" y="91511"/>
                </a:cubicBezTo>
                <a:cubicBezTo>
                  <a:pt x="38083" y="90146"/>
                  <a:pt x="38045" y="88762"/>
                  <a:pt x="37855" y="87397"/>
                </a:cubicBezTo>
                <a:cubicBezTo>
                  <a:pt x="37647" y="85994"/>
                  <a:pt x="37230" y="84610"/>
                  <a:pt x="36244" y="83549"/>
                </a:cubicBezTo>
                <a:cubicBezTo>
                  <a:pt x="36227" y="83526"/>
                  <a:pt x="36203" y="83515"/>
                  <a:pt x="36178" y="83514"/>
                </a:cubicBezTo>
                <a:lnTo>
                  <a:pt x="36178" y="83514"/>
                </a:lnTo>
                <a:cubicBezTo>
                  <a:pt x="38436" y="79777"/>
                  <a:pt x="41102" y="76305"/>
                  <a:pt x="43850" y="72899"/>
                </a:cubicBezTo>
                <a:close/>
                <a:moveTo>
                  <a:pt x="124" y="0"/>
                </a:moveTo>
                <a:cubicBezTo>
                  <a:pt x="60" y="0"/>
                  <a:pt x="1" y="49"/>
                  <a:pt x="36" y="119"/>
                </a:cubicBezTo>
                <a:lnTo>
                  <a:pt x="17" y="119"/>
                </a:lnTo>
                <a:cubicBezTo>
                  <a:pt x="2955" y="8498"/>
                  <a:pt x="5989" y="16839"/>
                  <a:pt x="9135" y="25123"/>
                </a:cubicBezTo>
                <a:cubicBezTo>
                  <a:pt x="9894" y="27152"/>
                  <a:pt x="10671" y="29180"/>
                  <a:pt x="11467" y="31208"/>
                </a:cubicBezTo>
                <a:cubicBezTo>
                  <a:pt x="12168" y="33028"/>
                  <a:pt x="12794" y="34905"/>
                  <a:pt x="13647" y="36649"/>
                </a:cubicBezTo>
                <a:cubicBezTo>
                  <a:pt x="14292" y="37976"/>
                  <a:pt x="15221" y="39246"/>
                  <a:pt x="16623" y="39796"/>
                </a:cubicBezTo>
                <a:cubicBezTo>
                  <a:pt x="17283" y="40054"/>
                  <a:pt x="17979" y="40142"/>
                  <a:pt x="18690" y="40142"/>
                </a:cubicBezTo>
                <a:cubicBezTo>
                  <a:pt x="19959" y="40142"/>
                  <a:pt x="21272" y="39862"/>
                  <a:pt x="22500" y="39777"/>
                </a:cubicBezTo>
                <a:cubicBezTo>
                  <a:pt x="23246" y="39726"/>
                  <a:pt x="23995" y="39701"/>
                  <a:pt x="24747" y="39701"/>
                </a:cubicBezTo>
                <a:cubicBezTo>
                  <a:pt x="26249" y="39701"/>
                  <a:pt x="27757" y="39802"/>
                  <a:pt x="29249" y="40004"/>
                </a:cubicBezTo>
                <a:cubicBezTo>
                  <a:pt x="31106" y="40270"/>
                  <a:pt x="33021" y="40668"/>
                  <a:pt x="34727" y="41502"/>
                </a:cubicBezTo>
                <a:cubicBezTo>
                  <a:pt x="36433" y="42317"/>
                  <a:pt x="37836" y="43682"/>
                  <a:pt x="38708" y="45350"/>
                </a:cubicBezTo>
                <a:cubicBezTo>
                  <a:pt x="39580" y="46981"/>
                  <a:pt x="40054" y="48782"/>
                  <a:pt x="40471" y="50545"/>
                </a:cubicBezTo>
                <a:cubicBezTo>
                  <a:pt x="42179" y="57664"/>
                  <a:pt x="43282" y="64918"/>
                  <a:pt x="43803" y="72216"/>
                </a:cubicBezTo>
                <a:lnTo>
                  <a:pt x="43803" y="72216"/>
                </a:lnTo>
                <a:cubicBezTo>
                  <a:pt x="43494" y="72599"/>
                  <a:pt x="43186" y="72983"/>
                  <a:pt x="42879" y="73369"/>
                </a:cubicBezTo>
                <a:cubicBezTo>
                  <a:pt x="40831" y="75966"/>
                  <a:pt x="38822" y="78601"/>
                  <a:pt x="37021" y="81387"/>
                </a:cubicBezTo>
                <a:cubicBezTo>
                  <a:pt x="35277" y="84098"/>
                  <a:pt x="33571" y="87018"/>
                  <a:pt x="32471" y="90070"/>
                </a:cubicBezTo>
                <a:cubicBezTo>
                  <a:pt x="31997" y="91359"/>
                  <a:pt x="31770" y="93198"/>
                  <a:pt x="33154" y="94013"/>
                </a:cubicBezTo>
                <a:cubicBezTo>
                  <a:pt x="33534" y="94235"/>
                  <a:pt x="33946" y="94326"/>
                  <a:pt x="34367" y="94326"/>
                </a:cubicBezTo>
                <a:cubicBezTo>
                  <a:pt x="35456" y="94326"/>
                  <a:pt x="36609" y="93717"/>
                  <a:pt x="37457" y="93198"/>
                </a:cubicBezTo>
                <a:cubicBezTo>
                  <a:pt x="37514" y="93160"/>
                  <a:pt x="37533" y="93103"/>
                  <a:pt x="37514" y="93046"/>
                </a:cubicBezTo>
                <a:cubicBezTo>
                  <a:pt x="36725" y="90076"/>
                  <a:pt x="36309" y="87016"/>
                  <a:pt x="36300" y="83937"/>
                </a:cubicBezTo>
                <a:lnTo>
                  <a:pt x="36300" y="83937"/>
                </a:lnTo>
                <a:cubicBezTo>
                  <a:pt x="38208" y="86250"/>
                  <a:pt x="37579" y="89653"/>
                  <a:pt x="38348" y="92383"/>
                </a:cubicBezTo>
                <a:cubicBezTo>
                  <a:pt x="38500" y="93065"/>
                  <a:pt x="38803" y="93710"/>
                  <a:pt x="39201" y="94297"/>
                </a:cubicBezTo>
                <a:cubicBezTo>
                  <a:pt x="39289" y="94413"/>
                  <a:pt x="39407" y="94460"/>
                  <a:pt x="39532" y="94460"/>
                </a:cubicBezTo>
                <a:cubicBezTo>
                  <a:pt x="39756" y="94460"/>
                  <a:pt x="40003" y="94309"/>
                  <a:pt x="40149" y="94127"/>
                </a:cubicBezTo>
                <a:cubicBezTo>
                  <a:pt x="40490" y="93728"/>
                  <a:pt x="40566" y="93103"/>
                  <a:pt x="40547" y="92591"/>
                </a:cubicBezTo>
                <a:cubicBezTo>
                  <a:pt x="40509" y="91681"/>
                  <a:pt x="40244" y="90752"/>
                  <a:pt x="40092" y="89861"/>
                </a:cubicBezTo>
                <a:cubicBezTo>
                  <a:pt x="39670" y="87551"/>
                  <a:pt x="39266" y="85241"/>
                  <a:pt x="38846" y="82914"/>
                </a:cubicBezTo>
                <a:lnTo>
                  <a:pt x="38846" y="82914"/>
                </a:lnTo>
                <a:cubicBezTo>
                  <a:pt x="40217" y="83575"/>
                  <a:pt x="40753" y="85091"/>
                  <a:pt x="41116" y="86487"/>
                </a:cubicBezTo>
                <a:cubicBezTo>
                  <a:pt x="41305" y="87245"/>
                  <a:pt x="41438" y="88022"/>
                  <a:pt x="41628" y="88781"/>
                </a:cubicBezTo>
                <a:cubicBezTo>
                  <a:pt x="41760" y="89349"/>
                  <a:pt x="41874" y="90146"/>
                  <a:pt x="42443" y="90468"/>
                </a:cubicBezTo>
                <a:cubicBezTo>
                  <a:pt x="42589" y="90550"/>
                  <a:pt x="42735" y="90587"/>
                  <a:pt x="42876" y="90587"/>
                </a:cubicBezTo>
                <a:cubicBezTo>
                  <a:pt x="43193" y="90587"/>
                  <a:pt x="43484" y="90402"/>
                  <a:pt x="43694" y="90127"/>
                </a:cubicBezTo>
                <a:cubicBezTo>
                  <a:pt x="44168" y="89539"/>
                  <a:pt x="44225" y="88781"/>
                  <a:pt x="44263" y="88060"/>
                </a:cubicBezTo>
                <a:cubicBezTo>
                  <a:pt x="44376" y="85842"/>
                  <a:pt x="44433" y="83624"/>
                  <a:pt x="44433" y="81425"/>
                </a:cubicBezTo>
                <a:cubicBezTo>
                  <a:pt x="44433" y="78462"/>
                  <a:pt x="44333" y="75502"/>
                  <a:pt x="44134" y="72549"/>
                </a:cubicBezTo>
                <a:lnTo>
                  <a:pt x="44134" y="72549"/>
                </a:lnTo>
                <a:cubicBezTo>
                  <a:pt x="45525" y="70831"/>
                  <a:pt x="46934" y="69129"/>
                  <a:pt x="48319" y="67416"/>
                </a:cubicBezTo>
                <a:cubicBezTo>
                  <a:pt x="50916" y="64213"/>
                  <a:pt x="53457" y="60952"/>
                  <a:pt x="55694" y="57464"/>
                </a:cubicBezTo>
                <a:cubicBezTo>
                  <a:pt x="55812" y="57293"/>
                  <a:pt x="55657" y="57122"/>
                  <a:pt x="55493" y="57122"/>
                </a:cubicBezTo>
                <a:cubicBezTo>
                  <a:pt x="55421" y="57122"/>
                  <a:pt x="55348" y="57155"/>
                  <a:pt x="55295" y="57236"/>
                </a:cubicBezTo>
                <a:cubicBezTo>
                  <a:pt x="51966" y="62402"/>
                  <a:pt x="47953" y="67087"/>
                  <a:pt x="44086" y="71866"/>
                </a:cubicBezTo>
                <a:lnTo>
                  <a:pt x="44086" y="71866"/>
                </a:lnTo>
                <a:cubicBezTo>
                  <a:pt x="43682" y="66321"/>
                  <a:pt x="42926" y="60806"/>
                  <a:pt x="41817" y="55360"/>
                </a:cubicBezTo>
                <a:cubicBezTo>
                  <a:pt x="41400" y="53255"/>
                  <a:pt x="40945" y="51132"/>
                  <a:pt x="40376" y="49066"/>
                </a:cubicBezTo>
                <a:cubicBezTo>
                  <a:pt x="39921" y="47379"/>
                  <a:pt x="39315" y="45673"/>
                  <a:pt x="38310" y="44213"/>
                </a:cubicBezTo>
                <a:cubicBezTo>
                  <a:pt x="36130" y="41104"/>
                  <a:pt x="32301" y="40175"/>
                  <a:pt x="28737" y="39739"/>
                </a:cubicBezTo>
                <a:cubicBezTo>
                  <a:pt x="27406" y="39567"/>
                  <a:pt x="26076" y="39485"/>
                  <a:pt x="24745" y="39485"/>
                </a:cubicBezTo>
                <a:cubicBezTo>
                  <a:pt x="23877" y="39485"/>
                  <a:pt x="23008" y="39520"/>
                  <a:pt x="22140" y="39587"/>
                </a:cubicBezTo>
                <a:cubicBezTo>
                  <a:pt x="21041" y="39680"/>
                  <a:pt x="19854" y="39911"/>
                  <a:pt x="18707" y="39911"/>
                </a:cubicBezTo>
                <a:cubicBezTo>
                  <a:pt x="17736" y="39911"/>
                  <a:pt x="16794" y="39745"/>
                  <a:pt x="15960" y="39189"/>
                </a:cubicBezTo>
                <a:cubicBezTo>
                  <a:pt x="14519" y="38204"/>
                  <a:pt x="13780" y="36479"/>
                  <a:pt x="13173" y="34924"/>
                </a:cubicBezTo>
                <a:cubicBezTo>
                  <a:pt x="12339" y="32820"/>
                  <a:pt x="11543" y="30735"/>
                  <a:pt x="10728" y="28630"/>
                </a:cubicBezTo>
                <a:cubicBezTo>
                  <a:pt x="7505" y="20194"/>
                  <a:pt x="4377" y="11721"/>
                  <a:pt x="1344" y="3228"/>
                </a:cubicBezTo>
                <a:cubicBezTo>
                  <a:pt x="965" y="2166"/>
                  <a:pt x="586" y="1124"/>
                  <a:pt x="226" y="62"/>
                </a:cubicBezTo>
                <a:cubicBezTo>
                  <a:pt x="204" y="19"/>
                  <a:pt x="163" y="0"/>
                  <a:pt x="124" y="0"/>
                </a:cubicBezTo>
                <a:close/>
              </a:path>
            </a:pathLst>
          </a:custGeom>
          <a:solidFill>
            <a:srgbClr val="351C7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535" name="Google Shape;1535;p25"/>
          <p:cNvPicPr preferRelativeResize="0"/>
          <p:nvPr/>
        </p:nvPicPr>
        <p:blipFill>
          <a:blip r:embed="rId4">
            <a:alphaModFix amt="74000"/>
          </a:blip>
          <a:stretch>
            <a:fillRect/>
          </a:stretch>
        </p:blipFill>
        <p:spPr>
          <a:xfrm rot="7675040">
            <a:off x="2669916" y="-1516164"/>
            <a:ext cx="2894877" cy="2593327"/>
          </a:xfrm>
          <a:prstGeom prst="rect">
            <a:avLst/>
          </a:prstGeom>
          <a:noFill/>
          <a:ln>
            <a:noFill/>
          </a:ln>
        </p:spPr>
      </p:pic>
      <p:pic>
        <p:nvPicPr>
          <p:cNvPr id="1536" name="Google Shape;1536;p25"/>
          <p:cNvPicPr preferRelativeResize="0"/>
          <p:nvPr/>
        </p:nvPicPr>
        <p:blipFill>
          <a:blip r:embed="rId5">
            <a:alphaModFix amt="74000"/>
          </a:blip>
          <a:stretch>
            <a:fillRect/>
          </a:stretch>
        </p:blipFill>
        <p:spPr>
          <a:xfrm rot="-9631575" flipH="1">
            <a:off x="-1503235" y="-1230424"/>
            <a:ext cx="2894874" cy="25933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">
  <p:cSld name="CUSTOM_5">
    <p:spTree>
      <p:nvGrpSpPr>
        <p:cNvPr id="1" name="Shape 18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0" name="Google Shape;1840;p31"/>
          <p:cNvPicPr preferRelativeResize="0"/>
          <p:nvPr/>
        </p:nvPicPr>
        <p:blipFill>
          <a:blip r:embed="rId2">
            <a:alphaModFix amt="76000"/>
          </a:blip>
          <a:stretch>
            <a:fillRect/>
          </a:stretch>
        </p:blipFill>
        <p:spPr>
          <a:xfrm rot="2453973">
            <a:off x="-1738310" y="4081814"/>
            <a:ext cx="4232748" cy="1576274"/>
          </a:xfrm>
          <a:prstGeom prst="rect">
            <a:avLst/>
          </a:prstGeom>
          <a:noFill/>
          <a:ln>
            <a:noFill/>
          </a:ln>
        </p:spPr>
      </p:pic>
      <p:pic>
        <p:nvPicPr>
          <p:cNvPr id="1841" name="Google Shape;1841;p31"/>
          <p:cNvPicPr preferRelativeResize="0"/>
          <p:nvPr/>
        </p:nvPicPr>
        <p:blipFill>
          <a:blip r:embed="rId3">
            <a:alphaModFix amt="76000"/>
          </a:blip>
          <a:stretch>
            <a:fillRect/>
          </a:stretch>
        </p:blipFill>
        <p:spPr>
          <a:xfrm rot="2453973">
            <a:off x="6716115" y="-248136"/>
            <a:ext cx="4232748" cy="1576274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842" name="Google Shape;1842;p31"/>
          <p:cNvGrpSpPr/>
          <p:nvPr/>
        </p:nvGrpSpPr>
        <p:grpSpPr>
          <a:xfrm rot="-2700000">
            <a:off x="167955" y="3080962"/>
            <a:ext cx="1344349" cy="2469678"/>
            <a:chOff x="272875" y="1419395"/>
            <a:chExt cx="255950" cy="563168"/>
          </a:xfrm>
        </p:grpSpPr>
        <p:sp>
          <p:nvSpPr>
            <p:cNvPr id="1843" name="Google Shape;1843;p31"/>
            <p:cNvSpPr/>
            <p:nvPr/>
          </p:nvSpPr>
          <p:spPr>
            <a:xfrm>
              <a:off x="471925" y="1963988"/>
              <a:ext cx="26575" cy="18575"/>
            </a:xfrm>
            <a:custGeom>
              <a:avLst/>
              <a:gdLst/>
              <a:ahLst/>
              <a:cxnLst/>
              <a:rect l="l" t="t" r="r" b="b"/>
              <a:pathLst>
                <a:path w="1063" h="743" extrusionOk="0">
                  <a:moveTo>
                    <a:pt x="724" y="0"/>
                  </a:moveTo>
                  <a:cubicBezTo>
                    <a:pt x="636" y="0"/>
                    <a:pt x="547" y="14"/>
                    <a:pt x="512" y="41"/>
                  </a:cubicBezTo>
                  <a:cubicBezTo>
                    <a:pt x="323" y="230"/>
                    <a:pt x="152" y="420"/>
                    <a:pt x="0" y="628"/>
                  </a:cubicBezTo>
                  <a:lnTo>
                    <a:pt x="57" y="742"/>
                  </a:lnTo>
                  <a:cubicBezTo>
                    <a:pt x="247" y="742"/>
                    <a:pt x="436" y="704"/>
                    <a:pt x="626" y="647"/>
                  </a:cubicBezTo>
                  <a:cubicBezTo>
                    <a:pt x="929" y="496"/>
                    <a:pt x="1062" y="249"/>
                    <a:pt x="948" y="60"/>
                  </a:cubicBezTo>
                  <a:cubicBezTo>
                    <a:pt x="928" y="19"/>
                    <a:pt x="826" y="0"/>
                    <a:pt x="724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4" name="Google Shape;1844;p31"/>
            <p:cNvSpPr/>
            <p:nvPr/>
          </p:nvSpPr>
          <p:spPr>
            <a:xfrm>
              <a:off x="366725" y="1787738"/>
              <a:ext cx="29875" cy="22300"/>
            </a:xfrm>
            <a:custGeom>
              <a:avLst/>
              <a:gdLst/>
              <a:ahLst/>
              <a:cxnLst/>
              <a:rect l="l" t="t" r="r" b="b"/>
              <a:pathLst>
                <a:path w="1195" h="892" extrusionOk="0">
                  <a:moveTo>
                    <a:pt x="607" y="1"/>
                  </a:moveTo>
                  <a:cubicBezTo>
                    <a:pt x="0" y="1"/>
                    <a:pt x="0" y="892"/>
                    <a:pt x="607" y="892"/>
                  </a:cubicBezTo>
                  <a:cubicBezTo>
                    <a:pt x="1194" y="892"/>
                    <a:pt x="1194" y="1"/>
                    <a:pt x="607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5" name="Google Shape;1845;p31"/>
            <p:cNvSpPr/>
            <p:nvPr/>
          </p:nvSpPr>
          <p:spPr>
            <a:xfrm>
              <a:off x="380450" y="1835613"/>
              <a:ext cx="9975" cy="8550"/>
            </a:xfrm>
            <a:custGeom>
              <a:avLst/>
              <a:gdLst/>
              <a:ahLst/>
              <a:cxnLst/>
              <a:rect l="l" t="t" r="r" b="b"/>
              <a:pathLst>
                <a:path w="399" h="342" extrusionOk="0">
                  <a:moveTo>
                    <a:pt x="209" y="1"/>
                  </a:moveTo>
                  <a:cubicBezTo>
                    <a:pt x="1" y="38"/>
                    <a:pt x="1" y="323"/>
                    <a:pt x="209" y="342"/>
                  </a:cubicBezTo>
                  <a:cubicBezTo>
                    <a:pt x="399" y="323"/>
                    <a:pt x="399" y="38"/>
                    <a:pt x="209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6" name="Google Shape;1846;p31"/>
            <p:cNvSpPr/>
            <p:nvPr/>
          </p:nvSpPr>
          <p:spPr>
            <a:xfrm>
              <a:off x="416475" y="1837513"/>
              <a:ext cx="5700" cy="4750"/>
            </a:xfrm>
            <a:custGeom>
              <a:avLst/>
              <a:gdLst/>
              <a:ahLst/>
              <a:cxnLst/>
              <a:rect l="l" t="t" r="r" b="b"/>
              <a:pathLst>
                <a:path w="228" h="190" extrusionOk="0">
                  <a:moveTo>
                    <a:pt x="114" y="0"/>
                  </a:moveTo>
                  <a:cubicBezTo>
                    <a:pt x="0" y="19"/>
                    <a:pt x="0" y="171"/>
                    <a:pt x="114" y="190"/>
                  </a:cubicBezTo>
                  <a:cubicBezTo>
                    <a:pt x="228" y="171"/>
                    <a:pt x="228" y="19"/>
                    <a:pt x="114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7" name="Google Shape;1847;p31"/>
            <p:cNvSpPr/>
            <p:nvPr/>
          </p:nvSpPr>
          <p:spPr>
            <a:xfrm>
              <a:off x="415525" y="1877788"/>
              <a:ext cx="7600" cy="10675"/>
            </a:xfrm>
            <a:custGeom>
              <a:avLst/>
              <a:gdLst/>
              <a:ahLst/>
              <a:cxnLst/>
              <a:rect l="l" t="t" r="r" b="b"/>
              <a:pathLst>
                <a:path w="304" h="427" extrusionOk="0">
                  <a:moveTo>
                    <a:pt x="171" y="1"/>
                  </a:moveTo>
                  <a:cubicBezTo>
                    <a:pt x="133" y="1"/>
                    <a:pt x="95" y="20"/>
                    <a:pt x="76" y="39"/>
                  </a:cubicBezTo>
                  <a:lnTo>
                    <a:pt x="57" y="77"/>
                  </a:lnTo>
                  <a:cubicBezTo>
                    <a:pt x="38" y="95"/>
                    <a:pt x="38" y="114"/>
                    <a:pt x="38" y="133"/>
                  </a:cubicBezTo>
                  <a:lnTo>
                    <a:pt x="20" y="133"/>
                  </a:lnTo>
                  <a:cubicBezTo>
                    <a:pt x="20" y="190"/>
                    <a:pt x="20" y="228"/>
                    <a:pt x="1" y="285"/>
                  </a:cubicBezTo>
                  <a:cubicBezTo>
                    <a:pt x="1" y="304"/>
                    <a:pt x="1" y="323"/>
                    <a:pt x="20" y="342"/>
                  </a:cubicBezTo>
                  <a:cubicBezTo>
                    <a:pt x="20" y="361"/>
                    <a:pt x="38" y="380"/>
                    <a:pt x="38" y="380"/>
                  </a:cubicBezTo>
                  <a:cubicBezTo>
                    <a:pt x="57" y="399"/>
                    <a:pt x="76" y="418"/>
                    <a:pt x="95" y="418"/>
                  </a:cubicBezTo>
                  <a:cubicBezTo>
                    <a:pt x="108" y="418"/>
                    <a:pt x="121" y="426"/>
                    <a:pt x="133" y="426"/>
                  </a:cubicBezTo>
                  <a:cubicBezTo>
                    <a:pt x="140" y="426"/>
                    <a:pt x="146" y="424"/>
                    <a:pt x="152" y="418"/>
                  </a:cubicBezTo>
                  <a:lnTo>
                    <a:pt x="190" y="418"/>
                  </a:lnTo>
                  <a:cubicBezTo>
                    <a:pt x="209" y="418"/>
                    <a:pt x="228" y="418"/>
                    <a:pt x="247" y="399"/>
                  </a:cubicBezTo>
                  <a:cubicBezTo>
                    <a:pt x="285" y="361"/>
                    <a:pt x="285" y="323"/>
                    <a:pt x="285" y="285"/>
                  </a:cubicBezTo>
                  <a:lnTo>
                    <a:pt x="285" y="133"/>
                  </a:lnTo>
                  <a:cubicBezTo>
                    <a:pt x="304" y="114"/>
                    <a:pt x="304" y="95"/>
                    <a:pt x="285" y="95"/>
                  </a:cubicBezTo>
                  <a:cubicBezTo>
                    <a:pt x="285" y="77"/>
                    <a:pt x="285" y="58"/>
                    <a:pt x="266" y="39"/>
                  </a:cubicBezTo>
                  <a:cubicBezTo>
                    <a:pt x="228" y="20"/>
                    <a:pt x="209" y="1"/>
                    <a:pt x="171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8" name="Google Shape;1848;p31"/>
            <p:cNvSpPr/>
            <p:nvPr/>
          </p:nvSpPr>
          <p:spPr>
            <a:xfrm>
              <a:off x="432600" y="1937038"/>
              <a:ext cx="10450" cy="8075"/>
            </a:xfrm>
            <a:custGeom>
              <a:avLst/>
              <a:gdLst/>
              <a:ahLst/>
              <a:cxnLst/>
              <a:rect l="l" t="t" r="r" b="b"/>
              <a:pathLst>
                <a:path w="418" h="323" extrusionOk="0">
                  <a:moveTo>
                    <a:pt x="209" y="0"/>
                  </a:moveTo>
                  <a:cubicBezTo>
                    <a:pt x="0" y="0"/>
                    <a:pt x="0" y="323"/>
                    <a:pt x="209" y="323"/>
                  </a:cubicBezTo>
                  <a:cubicBezTo>
                    <a:pt x="417" y="323"/>
                    <a:pt x="417" y="0"/>
                    <a:pt x="209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49" name="Google Shape;1849;p31"/>
            <p:cNvSpPr/>
            <p:nvPr/>
          </p:nvSpPr>
          <p:spPr>
            <a:xfrm>
              <a:off x="452025" y="1974938"/>
              <a:ext cx="9500" cy="7150"/>
            </a:xfrm>
            <a:custGeom>
              <a:avLst/>
              <a:gdLst/>
              <a:ahLst/>
              <a:cxnLst/>
              <a:rect l="l" t="t" r="r" b="b"/>
              <a:pathLst>
                <a:path w="380" h="286" extrusionOk="0">
                  <a:moveTo>
                    <a:pt x="190" y="1"/>
                  </a:moveTo>
                  <a:cubicBezTo>
                    <a:pt x="0" y="1"/>
                    <a:pt x="0" y="285"/>
                    <a:pt x="190" y="285"/>
                  </a:cubicBezTo>
                  <a:cubicBezTo>
                    <a:pt x="379" y="285"/>
                    <a:pt x="379" y="1"/>
                    <a:pt x="190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0" name="Google Shape;1850;p31"/>
            <p:cNvSpPr/>
            <p:nvPr/>
          </p:nvSpPr>
          <p:spPr>
            <a:xfrm>
              <a:off x="472875" y="1918538"/>
              <a:ext cx="19925" cy="15200"/>
            </a:xfrm>
            <a:custGeom>
              <a:avLst/>
              <a:gdLst/>
              <a:ahLst/>
              <a:cxnLst/>
              <a:rect l="l" t="t" r="r" b="b"/>
              <a:pathLst>
                <a:path w="797" h="608" extrusionOk="0">
                  <a:moveTo>
                    <a:pt x="398" y="1"/>
                  </a:moveTo>
                  <a:cubicBezTo>
                    <a:pt x="0" y="1"/>
                    <a:pt x="0" y="608"/>
                    <a:pt x="398" y="608"/>
                  </a:cubicBezTo>
                  <a:cubicBezTo>
                    <a:pt x="797" y="608"/>
                    <a:pt x="797" y="1"/>
                    <a:pt x="398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1" name="Google Shape;1851;p31"/>
            <p:cNvSpPr/>
            <p:nvPr/>
          </p:nvSpPr>
          <p:spPr>
            <a:xfrm>
              <a:off x="444900" y="1890113"/>
              <a:ext cx="16150" cy="11875"/>
            </a:xfrm>
            <a:custGeom>
              <a:avLst/>
              <a:gdLst/>
              <a:ahLst/>
              <a:cxnLst/>
              <a:rect l="l" t="t" r="r" b="b"/>
              <a:pathLst>
                <a:path w="646" h="475" extrusionOk="0">
                  <a:moveTo>
                    <a:pt x="323" y="1"/>
                  </a:moveTo>
                  <a:cubicBezTo>
                    <a:pt x="1" y="1"/>
                    <a:pt x="1" y="475"/>
                    <a:pt x="323" y="475"/>
                  </a:cubicBezTo>
                  <a:cubicBezTo>
                    <a:pt x="645" y="475"/>
                    <a:pt x="645" y="1"/>
                    <a:pt x="323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2" name="Google Shape;1852;p31"/>
            <p:cNvSpPr/>
            <p:nvPr/>
          </p:nvSpPr>
          <p:spPr>
            <a:xfrm>
              <a:off x="398475" y="1905288"/>
              <a:ext cx="11875" cy="11400"/>
            </a:xfrm>
            <a:custGeom>
              <a:avLst/>
              <a:gdLst/>
              <a:ahLst/>
              <a:cxnLst/>
              <a:rect l="l" t="t" r="r" b="b"/>
              <a:pathLst>
                <a:path w="475" h="456" extrusionOk="0">
                  <a:moveTo>
                    <a:pt x="228" y="0"/>
                  </a:moveTo>
                  <a:cubicBezTo>
                    <a:pt x="0" y="57"/>
                    <a:pt x="0" y="398"/>
                    <a:pt x="228" y="455"/>
                  </a:cubicBezTo>
                  <a:cubicBezTo>
                    <a:pt x="474" y="398"/>
                    <a:pt x="474" y="57"/>
                    <a:pt x="228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3" name="Google Shape;1853;p31"/>
            <p:cNvSpPr/>
            <p:nvPr/>
          </p:nvSpPr>
          <p:spPr>
            <a:xfrm>
              <a:off x="454400" y="1849363"/>
              <a:ext cx="11850" cy="11400"/>
            </a:xfrm>
            <a:custGeom>
              <a:avLst/>
              <a:gdLst/>
              <a:ahLst/>
              <a:cxnLst/>
              <a:rect l="l" t="t" r="r" b="b"/>
              <a:pathLst>
                <a:path w="474" h="456" extrusionOk="0">
                  <a:moveTo>
                    <a:pt x="246" y="0"/>
                  </a:moveTo>
                  <a:cubicBezTo>
                    <a:pt x="0" y="57"/>
                    <a:pt x="0" y="398"/>
                    <a:pt x="246" y="455"/>
                  </a:cubicBezTo>
                  <a:cubicBezTo>
                    <a:pt x="474" y="398"/>
                    <a:pt x="474" y="57"/>
                    <a:pt x="246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4" name="Google Shape;1854;p31"/>
            <p:cNvSpPr/>
            <p:nvPr/>
          </p:nvSpPr>
          <p:spPr>
            <a:xfrm>
              <a:off x="428800" y="1830863"/>
              <a:ext cx="14725" cy="11400"/>
            </a:xfrm>
            <a:custGeom>
              <a:avLst/>
              <a:gdLst/>
              <a:ahLst/>
              <a:cxnLst/>
              <a:rect l="l" t="t" r="r" b="b"/>
              <a:pathLst>
                <a:path w="589" h="456" extrusionOk="0">
                  <a:moveTo>
                    <a:pt x="228" y="1"/>
                  </a:moveTo>
                  <a:cubicBezTo>
                    <a:pt x="190" y="1"/>
                    <a:pt x="171" y="1"/>
                    <a:pt x="133" y="20"/>
                  </a:cubicBezTo>
                  <a:cubicBezTo>
                    <a:pt x="114" y="39"/>
                    <a:pt x="76" y="39"/>
                    <a:pt x="57" y="77"/>
                  </a:cubicBezTo>
                  <a:cubicBezTo>
                    <a:pt x="38" y="96"/>
                    <a:pt x="19" y="115"/>
                    <a:pt x="19" y="153"/>
                  </a:cubicBezTo>
                  <a:cubicBezTo>
                    <a:pt x="0" y="172"/>
                    <a:pt x="0" y="209"/>
                    <a:pt x="0" y="228"/>
                  </a:cubicBezTo>
                  <a:lnTo>
                    <a:pt x="0" y="285"/>
                  </a:lnTo>
                  <a:cubicBezTo>
                    <a:pt x="0" y="323"/>
                    <a:pt x="19" y="361"/>
                    <a:pt x="57" y="399"/>
                  </a:cubicBezTo>
                  <a:lnTo>
                    <a:pt x="95" y="437"/>
                  </a:lnTo>
                  <a:cubicBezTo>
                    <a:pt x="133" y="456"/>
                    <a:pt x="171" y="456"/>
                    <a:pt x="209" y="456"/>
                  </a:cubicBezTo>
                  <a:lnTo>
                    <a:pt x="209" y="437"/>
                  </a:lnTo>
                  <a:lnTo>
                    <a:pt x="361" y="437"/>
                  </a:lnTo>
                  <a:cubicBezTo>
                    <a:pt x="398" y="437"/>
                    <a:pt x="417" y="437"/>
                    <a:pt x="455" y="418"/>
                  </a:cubicBezTo>
                  <a:cubicBezTo>
                    <a:pt x="474" y="418"/>
                    <a:pt x="493" y="399"/>
                    <a:pt x="531" y="380"/>
                  </a:cubicBezTo>
                  <a:cubicBezTo>
                    <a:pt x="550" y="361"/>
                    <a:pt x="569" y="342"/>
                    <a:pt x="569" y="304"/>
                  </a:cubicBezTo>
                  <a:cubicBezTo>
                    <a:pt x="588" y="285"/>
                    <a:pt x="588" y="247"/>
                    <a:pt x="588" y="228"/>
                  </a:cubicBezTo>
                  <a:lnTo>
                    <a:pt x="588" y="172"/>
                  </a:lnTo>
                  <a:cubicBezTo>
                    <a:pt x="569" y="134"/>
                    <a:pt x="550" y="96"/>
                    <a:pt x="531" y="58"/>
                  </a:cubicBezTo>
                  <a:lnTo>
                    <a:pt x="493" y="39"/>
                  </a:lnTo>
                  <a:cubicBezTo>
                    <a:pt x="455" y="20"/>
                    <a:pt x="417" y="1"/>
                    <a:pt x="380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5" name="Google Shape;1855;p31"/>
            <p:cNvSpPr/>
            <p:nvPr/>
          </p:nvSpPr>
          <p:spPr>
            <a:xfrm>
              <a:off x="440175" y="1765463"/>
              <a:ext cx="18025" cy="14725"/>
            </a:xfrm>
            <a:custGeom>
              <a:avLst/>
              <a:gdLst/>
              <a:ahLst/>
              <a:cxnLst/>
              <a:rect l="l" t="t" r="r" b="b"/>
              <a:pathLst>
                <a:path w="721" h="589" extrusionOk="0">
                  <a:moveTo>
                    <a:pt x="361" y="1"/>
                  </a:moveTo>
                  <a:cubicBezTo>
                    <a:pt x="0" y="20"/>
                    <a:pt x="0" y="551"/>
                    <a:pt x="361" y="589"/>
                  </a:cubicBezTo>
                  <a:cubicBezTo>
                    <a:pt x="721" y="551"/>
                    <a:pt x="721" y="20"/>
                    <a:pt x="361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6" name="Google Shape;1856;p31"/>
            <p:cNvSpPr/>
            <p:nvPr/>
          </p:nvSpPr>
          <p:spPr>
            <a:xfrm>
              <a:off x="385200" y="1777313"/>
              <a:ext cx="15650" cy="13300"/>
            </a:xfrm>
            <a:custGeom>
              <a:avLst/>
              <a:gdLst/>
              <a:ahLst/>
              <a:cxnLst/>
              <a:rect l="l" t="t" r="r" b="b"/>
              <a:pathLst>
                <a:path w="626" h="532" extrusionOk="0">
                  <a:moveTo>
                    <a:pt x="323" y="1"/>
                  </a:moveTo>
                  <a:cubicBezTo>
                    <a:pt x="0" y="39"/>
                    <a:pt x="0" y="494"/>
                    <a:pt x="323" y="532"/>
                  </a:cubicBezTo>
                  <a:cubicBezTo>
                    <a:pt x="626" y="494"/>
                    <a:pt x="626" y="39"/>
                    <a:pt x="323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7" name="Google Shape;1857;p31"/>
            <p:cNvSpPr/>
            <p:nvPr/>
          </p:nvSpPr>
          <p:spPr>
            <a:xfrm>
              <a:off x="399875" y="1703388"/>
              <a:ext cx="16150" cy="11875"/>
            </a:xfrm>
            <a:custGeom>
              <a:avLst/>
              <a:gdLst/>
              <a:ahLst/>
              <a:cxnLst/>
              <a:rect l="l" t="t" r="r" b="b"/>
              <a:pathLst>
                <a:path w="646" h="475" extrusionOk="0">
                  <a:moveTo>
                    <a:pt x="323" y="1"/>
                  </a:moveTo>
                  <a:cubicBezTo>
                    <a:pt x="1" y="1"/>
                    <a:pt x="1" y="474"/>
                    <a:pt x="323" y="474"/>
                  </a:cubicBezTo>
                  <a:cubicBezTo>
                    <a:pt x="646" y="474"/>
                    <a:pt x="646" y="1"/>
                    <a:pt x="323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8" name="Google Shape;1858;p31"/>
            <p:cNvSpPr/>
            <p:nvPr/>
          </p:nvSpPr>
          <p:spPr>
            <a:xfrm>
              <a:off x="354400" y="1709538"/>
              <a:ext cx="17550" cy="14250"/>
            </a:xfrm>
            <a:custGeom>
              <a:avLst/>
              <a:gdLst/>
              <a:ahLst/>
              <a:cxnLst/>
              <a:rect l="l" t="t" r="r" b="b"/>
              <a:pathLst>
                <a:path w="702" h="570" extrusionOk="0">
                  <a:moveTo>
                    <a:pt x="341" y="1"/>
                  </a:moveTo>
                  <a:cubicBezTo>
                    <a:pt x="0" y="20"/>
                    <a:pt x="0" y="532"/>
                    <a:pt x="341" y="570"/>
                  </a:cubicBezTo>
                  <a:cubicBezTo>
                    <a:pt x="702" y="532"/>
                    <a:pt x="702" y="20"/>
                    <a:pt x="341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59" name="Google Shape;1859;p31"/>
            <p:cNvSpPr/>
            <p:nvPr/>
          </p:nvSpPr>
          <p:spPr>
            <a:xfrm>
              <a:off x="369050" y="1615955"/>
              <a:ext cx="19450" cy="14250"/>
            </a:xfrm>
            <a:custGeom>
              <a:avLst/>
              <a:gdLst/>
              <a:ahLst/>
              <a:cxnLst/>
              <a:rect l="l" t="t" r="r" b="b"/>
              <a:pathLst>
                <a:path w="778" h="570" extrusionOk="0">
                  <a:moveTo>
                    <a:pt x="416" y="0"/>
                  </a:moveTo>
                  <a:cubicBezTo>
                    <a:pt x="411" y="0"/>
                    <a:pt x="405" y="0"/>
                    <a:pt x="399" y="1"/>
                  </a:cubicBezTo>
                  <a:cubicBezTo>
                    <a:pt x="1" y="1"/>
                    <a:pt x="1" y="569"/>
                    <a:pt x="399" y="569"/>
                  </a:cubicBezTo>
                  <a:cubicBezTo>
                    <a:pt x="772" y="569"/>
                    <a:pt x="778" y="0"/>
                    <a:pt x="416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0" name="Google Shape;1860;p31"/>
            <p:cNvSpPr/>
            <p:nvPr/>
          </p:nvSpPr>
          <p:spPr>
            <a:xfrm>
              <a:off x="490635" y="1582215"/>
              <a:ext cx="17550" cy="13750"/>
            </a:xfrm>
            <a:custGeom>
              <a:avLst/>
              <a:gdLst/>
              <a:ahLst/>
              <a:cxnLst/>
              <a:rect l="l" t="t" r="r" b="b"/>
              <a:pathLst>
                <a:path w="702" h="550" extrusionOk="0">
                  <a:moveTo>
                    <a:pt x="360" y="0"/>
                  </a:moveTo>
                  <a:cubicBezTo>
                    <a:pt x="0" y="0"/>
                    <a:pt x="0" y="550"/>
                    <a:pt x="360" y="550"/>
                  </a:cubicBezTo>
                  <a:cubicBezTo>
                    <a:pt x="701" y="550"/>
                    <a:pt x="701" y="0"/>
                    <a:pt x="360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1" name="Google Shape;1861;p31"/>
            <p:cNvSpPr/>
            <p:nvPr/>
          </p:nvSpPr>
          <p:spPr>
            <a:xfrm>
              <a:off x="297525" y="1637988"/>
              <a:ext cx="18975" cy="14725"/>
            </a:xfrm>
            <a:custGeom>
              <a:avLst/>
              <a:gdLst/>
              <a:ahLst/>
              <a:cxnLst/>
              <a:rect l="l" t="t" r="r" b="b"/>
              <a:pathLst>
                <a:path w="759" h="589" extrusionOk="0">
                  <a:moveTo>
                    <a:pt x="379" y="0"/>
                  </a:moveTo>
                  <a:cubicBezTo>
                    <a:pt x="0" y="0"/>
                    <a:pt x="0" y="588"/>
                    <a:pt x="379" y="588"/>
                  </a:cubicBezTo>
                  <a:cubicBezTo>
                    <a:pt x="759" y="588"/>
                    <a:pt x="759" y="0"/>
                    <a:pt x="379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2" name="Google Shape;1862;p31"/>
            <p:cNvSpPr/>
            <p:nvPr/>
          </p:nvSpPr>
          <p:spPr>
            <a:xfrm>
              <a:off x="438343" y="1487068"/>
              <a:ext cx="20875" cy="15675"/>
            </a:xfrm>
            <a:custGeom>
              <a:avLst/>
              <a:gdLst/>
              <a:ahLst/>
              <a:cxnLst/>
              <a:rect l="l" t="t" r="r" b="b"/>
              <a:pathLst>
                <a:path w="835" h="627" extrusionOk="0">
                  <a:moveTo>
                    <a:pt x="436" y="1"/>
                  </a:moveTo>
                  <a:cubicBezTo>
                    <a:pt x="430" y="1"/>
                    <a:pt x="424" y="1"/>
                    <a:pt x="418" y="1"/>
                  </a:cubicBezTo>
                  <a:cubicBezTo>
                    <a:pt x="1" y="1"/>
                    <a:pt x="1" y="627"/>
                    <a:pt x="418" y="627"/>
                  </a:cubicBezTo>
                  <a:cubicBezTo>
                    <a:pt x="829" y="627"/>
                    <a:pt x="835" y="1"/>
                    <a:pt x="436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3" name="Google Shape;1863;p31"/>
            <p:cNvSpPr/>
            <p:nvPr/>
          </p:nvSpPr>
          <p:spPr>
            <a:xfrm>
              <a:off x="311750" y="1588238"/>
              <a:ext cx="12800" cy="9500"/>
            </a:xfrm>
            <a:custGeom>
              <a:avLst/>
              <a:gdLst/>
              <a:ahLst/>
              <a:cxnLst/>
              <a:rect l="l" t="t" r="r" b="b"/>
              <a:pathLst>
                <a:path w="512" h="380" extrusionOk="0">
                  <a:moveTo>
                    <a:pt x="265" y="0"/>
                  </a:moveTo>
                  <a:cubicBezTo>
                    <a:pt x="0" y="0"/>
                    <a:pt x="0" y="379"/>
                    <a:pt x="265" y="379"/>
                  </a:cubicBezTo>
                  <a:cubicBezTo>
                    <a:pt x="512" y="379"/>
                    <a:pt x="512" y="0"/>
                    <a:pt x="265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4" name="Google Shape;1864;p31"/>
            <p:cNvSpPr/>
            <p:nvPr/>
          </p:nvSpPr>
          <p:spPr>
            <a:xfrm>
              <a:off x="285675" y="1574488"/>
              <a:ext cx="20400" cy="15175"/>
            </a:xfrm>
            <a:custGeom>
              <a:avLst/>
              <a:gdLst/>
              <a:ahLst/>
              <a:cxnLst/>
              <a:rect l="l" t="t" r="r" b="b"/>
              <a:pathLst>
                <a:path w="816" h="607" extrusionOk="0">
                  <a:moveTo>
                    <a:pt x="398" y="0"/>
                  </a:moveTo>
                  <a:cubicBezTo>
                    <a:pt x="0" y="0"/>
                    <a:pt x="0" y="607"/>
                    <a:pt x="398" y="607"/>
                  </a:cubicBezTo>
                  <a:cubicBezTo>
                    <a:pt x="816" y="607"/>
                    <a:pt x="816" y="0"/>
                    <a:pt x="398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5" name="Google Shape;1865;p31"/>
            <p:cNvSpPr/>
            <p:nvPr/>
          </p:nvSpPr>
          <p:spPr>
            <a:xfrm>
              <a:off x="354400" y="1551263"/>
              <a:ext cx="9975" cy="8550"/>
            </a:xfrm>
            <a:custGeom>
              <a:avLst/>
              <a:gdLst/>
              <a:ahLst/>
              <a:cxnLst/>
              <a:rect l="l" t="t" r="r" b="b"/>
              <a:pathLst>
                <a:path w="399" h="342" extrusionOk="0">
                  <a:moveTo>
                    <a:pt x="209" y="0"/>
                  </a:moveTo>
                  <a:cubicBezTo>
                    <a:pt x="0" y="38"/>
                    <a:pt x="0" y="323"/>
                    <a:pt x="209" y="342"/>
                  </a:cubicBezTo>
                  <a:cubicBezTo>
                    <a:pt x="398" y="323"/>
                    <a:pt x="398" y="38"/>
                    <a:pt x="209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6" name="Google Shape;1866;p31"/>
            <p:cNvSpPr/>
            <p:nvPr/>
          </p:nvSpPr>
          <p:spPr>
            <a:xfrm>
              <a:off x="337800" y="1527563"/>
              <a:ext cx="13300" cy="11400"/>
            </a:xfrm>
            <a:custGeom>
              <a:avLst/>
              <a:gdLst/>
              <a:ahLst/>
              <a:cxnLst/>
              <a:rect l="l" t="t" r="r" b="b"/>
              <a:pathLst>
                <a:path w="532" h="456" extrusionOk="0">
                  <a:moveTo>
                    <a:pt x="266" y="1"/>
                  </a:moveTo>
                  <a:cubicBezTo>
                    <a:pt x="1" y="38"/>
                    <a:pt x="1" y="418"/>
                    <a:pt x="266" y="455"/>
                  </a:cubicBezTo>
                  <a:cubicBezTo>
                    <a:pt x="531" y="418"/>
                    <a:pt x="531" y="38"/>
                    <a:pt x="266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7" name="Google Shape;1867;p31"/>
            <p:cNvSpPr/>
            <p:nvPr/>
          </p:nvSpPr>
          <p:spPr>
            <a:xfrm>
              <a:off x="272875" y="1700063"/>
              <a:ext cx="23250" cy="18050"/>
            </a:xfrm>
            <a:custGeom>
              <a:avLst/>
              <a:gdLst/>
              <a:ahLst/>
              <a:cxnLst/>
              <a:rect l="l" t="t" r="r" b="b"/>
              <a:pathLst>
                <a:path w="930" h="722" extrusionOk="0">
                  <a:moveTo>
                    <a:pt x="474" y="1"/>
                  </a:moveTo>
                  <a:cubicBezTo>
                    <a:pt x="0" y="1"/>
                    <a:pt x="0" y="721"/>
                    <a:pt x="474" y="721"/>
                  </a:cubicBezTo>
                  <a:cubicBezTo>
                    <a:pt x="929" y="721"/>
                    <a:pt x="929" y="1"/>
                    <a:pt x="474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8" name="Google Shape;1868;p31"/>
            <p:cNvSpPr/>
            <p:nvPr/>
          </p:nvSpPr>
          <p:spPr>
            <a:xfrm>
              <a:off x="507000" y="1726138"/>
              <a:ext cx="3800" cy="3350"/>
            </a:xfrm>
            <a:custGeom>
              <a:avLst/>
              <a:gdLst/>
              <a:ahLst/>
              <a:cxnLst/>
              <a:rect l="l" t="t" r="r" b="b"/>
              <a:pathLst>
                <a:path w="152" h="134" extrusionOk="0">
                  <a:moveTo>
                    <a:pt x="76" y="0"/>
                  </a:moveTo>
                  <a:cubicBezTo>
                    <a:pt x="0" y="0"/>
                    <a:pt x="0" y="114"/>
                    <a:pt x="76" y="133"/>
                  </a:cubicBezTo>
                  <a:cubicBezTo>
                    <a:pt x="152" y="114"/>
                    <a:pt x="152" y="0"/>
                    <a:pt x="76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69" name="Google Shape;1869;p31"/>
            <p:cNvSpPr/>
            <p:nvPr/>
          </p:nvSpPr>
          <p:spPr>
            <a:xfrm>
              <a:off x="485200" y="1780638"/>
              <a:ext cx="18025" cy="13775"/>
            </a:xfrm>
            <a:custGeom>
              <a:avLst/>
              <a:gdLst/>
              <a:ahLst/>
              <a:cxnLst/>
              <a:rect l="l" t="t" r="r" b="b"/>
              <a:pathLst>
                <a:path w="721" h="551" extrusionOk="0">
                  <a:moveTo>
                    <a:pt x="360" y="1"/>
                  </a:moveTo>
                  <a:cubicBezTo>
                    <a:pt x="0" y="1"/>
                    <a:pt x="0" y="550"/>
                    <a:pt x="360" y="550"/>
                  </a:cubicBezTo>
                  <a:cubicBezTo>
                    <a:pt x="721" y="550"/>
                    <a:pt x="721" y="1"/>
                    <a:pt x="360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0" name="Google Shape;1870;p31"/>
            <p:cNvSpPr/>
            <p:nvPr/>
          </p:nvSpPr>
          <p:spPr>
            <a:xfrm>
              <a:off x="502250" y="1829463"/>
              <a:ext cx="9500" cy="6175"/>
            </a:xfrm>
            <a:custGeom>
              <a:avLst/>
              <a:gdLst/>
              <a:ahLst/>
              <a:cxnLst/>
              <a:rect l="l" t="t" r="r" b="b"/>
              <a:pathLst>
                <a:path w="380" h="247" extrusionOk="0">
                  <a:moveTo>
                    <a:pt x="114" y="0"/>
                  </a:moveTo>
                  <a:cubicBezTo>
                    <a:pt x="77" y="0"/>
                    <a:pt x="39" y="19"/>
                    <a:pt x="20" y="38"/>
                  </a:cubicBezTo>
                  <a:cubicBezTo>
                    <a:pt x="20" y="38"/>
                    <a:pt x="1" y="57"/>
                    <a:pt x="1" y="76"/>
                  </a:cubicBezTo>
                  <a:cubicBezTo>
                    <a:pt x="1" y="95"/>
                    <a:pt x="1" y="114"/>
                    <a:pt x="1" y="114"/>
                  </a:cubicBezTo>
                  <a:cubicBezTo>
                    <a:pt x="1" y="152"/>
                    <a:pt x="20" y="190"/>
                    <a:pt x="39" y="209"/>
                  </a:cubicBezTo>
                  <a:cubicBezTo>
                    <a:pt x="58" y="228"/>
                    <a:pt x="95" y="247"/>
                    <a:pt x="114" y="247"/>
                  </a:cubicBezTo>
                  <a:lnTo>
                    <a:pt x="266" y="247"/>
                  </a:lnTo>
                  <a:cubicBezTo>
                    <a:pt x="304" y="247"/>
                    <a:pt x="342" y="228"/>
                    <a:pt x="361" y="209"/>
                  </a:cubicBezTo>
                  <a:cubicBezTo>
                    <a:pt x="361" y="190"/>
                    <a:pt x="380" y="190"/>
                    <a:pt x="380" y="171"/>
                  </a:cubicBezTo>
                  <a:cubicBezTo>
                    <a:pt x="380" y="152"/>
                    <a:pt x="380" y="133"/>
                    <a:pt x="380" y="114"/>
                  </a:cubicBezTo>
                  <a:cubicBezTo>
                    <a:pt x="380" y="95"/>
                    <a:pt x="361" y="57"/>
                    <a:pt x="342" y="38"/>
                  </a:cubicBezTo>
                  <a:cubicBezTo>
                    <a:pt x="323" y="19"/>
                    <a:pt x="285" y="0"/>
                    <a:pt x="266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1" name="Google Shape;1871;p31"/>
            <p:cNvSpPr/>
            <p:nvPr/>
          </p:nvSpPr>
          <p:spPr>
            <a:xfrm>
              <a:off x="504150" y="1867838"/>
              <a:ext cx="24675" cy="18975"/>
            </a:xfrm>
            <a:custGeom>
              <a:avLst/>
              <a:gdLst/>
              <a:ahLst/>
              <a:cxnLst/>
              <a:rect l="l" t="t" r="r" b="b"/>
              <a:pathLst>
                <a:path w="987" h="759" extrusionOk="0">
                  <a:moveTo>
                    <a:pt x="493" y="1"/>
                  </a:moveTo>
                  <a:cubicBezTo>
                    <a:pt x="1" y="1"/>
                    <a:pt x="1" y="759"/>
                    <a:pt x="493" y="759"/>
                  </a:cubicBezTo>
                  <a:cubicBezTo>
                    <a:pt x="986" y="759"/>
                    <a:pt x="986" y="1"/>
                    <a:pt x="493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2" name="Google Shape;1872;p31"/>
            <p:cNvSpPr/>
            <p:nvPr/>
          </p:nvSpPr>
          <p:spPr>
            <a:xfrm>
              <a:off x="360075" y="1953883"/>
              <a:ext cx="20875" cy="17075"/>
            </a:xfrm>
            <a:custGeom>
              <a:avLst/>
              <a:gdLst/>
              <a:ahLst/>
              <a:cxnLst/>
              <a:rect l="l" t="t" r="r" b="b"/>
              <a:pathLst>
                <a:path w="835" h="683" extrusionOk="0">
                  <a:moveTo>
                    <a:pt x="418" y="0"/>
                  </a:moveTo>
                  <a:cubicBezTo>
                    <a:pt x="1" y="38"/>
                    <a:pt x="1" y="645"/>
                    <a:pt x="418" y="683"/>
                  </a:cubicBezTo>
                  <a:cubicBezTo>
                    <a:pt x="835" y="645"/>
                    <a:pt x="835" y="38"/>
                    <a:pt x="418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3" name="Google Shape;1873;p31"/>
            <p:cNvSpPr/>
            <p:nvPr/>
          </p:nvSpPr>
          <p:spPr>
            <a:xfrm>
              <a:off x="319325" y="1860263"/>
              <a:ext cx="16125" cy="12350"/>
            </a:xfrm>
            <a:custGeom>
              <a:avLst/>
              <a:gdLst/>
              <a:ahLst/>
              <a:cxnLst/>
              <a:rect l="l" t="t" r="r" b="b"/>
              <a:pathLst>
                <a:path w="645" h="494" extrusionOk="0">
                  <a:moveTo>
                    <a:pt x="247" y="0"/>
                  </a:moveTo>
                  <a:cubicBezTo>
                    <a:pt x="228" y="0"/>
                    <a:pt x="190" y="0"/>
                    <a:pt x="152" y="19"/>
                  </a:cubicBezTo>
                  <a:cubicBezTo>
                    <a:pt x="133" y="19"/>
                    <a:pt x="95" y="38"/>
                    <a:pt x="76" y="76"/>
                  </a:cubicBezTo>
                  <a:cubicBezTo>
                    <a:pt x="38" y="114"/>
                    <a:pt x="0" y="171"/>
                    <a:pt x="0" y="247"/>
                  </a:cubicBezTo>
                  <a:lnTo>
                    <a:pt x="0" y="304"/>
                  </a:lnTo>
                  <a:cubicBezTo>
                    <a:pt x="19" y="342"/>
                    <a:pt x="38" y="379"/>
                    <a:pt x="76" y="417"/>
                  </a:cubicBezTo>
                  <a:lnTo>
                    <a:pt x="114" y="455"/>
                  </a:lnTo>
                  <a:cubicBezTo>
                    <a:pt x="152" y="474"/>
                    <a:pt x="209" y="493"/>
                    <a:pt x="247" y="493"/>
                  </a:cubicBezTo>
                  <a:lnTo>
                    <a:pt x="398" y="493"/>
                  </a:lnTo>
                  <a:cubicBezTo>
                    <a:pt x="436" y="493"/>
                    <a:pt x="455" y="493"/>
                    <a:pt x="493" y="474"/>
                  </a:cubicBezTo>
                  <a:cubicBezTo>
                    <a:pt x="550" y="455"/>
                    <a:pt x="588" y="398"/>
                    <a:pt x="607" y="342"/>
                  </a:cubicBezTo>
                  <a:cubicBezTo>
                    <a:pt x="626" y="323"/>
                    <a:pt x="645" y="285"/>
                    <a:pt x="626" y="247"/>
                  </a:cubicBezTo>
                  <a:lnTo>
                    <a:pt x="626" y="190"/>
                  </a:lnTo>
                  <a:cubicBezTo>
                    <a:pt x="626" y="152"/>
                    <a:pt x="607" y="114"/>
                    <a:pt x="569" y="76"/>
                  </a:cubicBezTo>
                  <a:lnTo>
                    <a:pt x="531" y="38"/>
                  </a:lnTo>
                  <a:cubicBezTo>
                    <a:pt x="493" y="19"/>
                    <a:pt x="436" y="19"/>
                    <a:pt x="398" y="19"/>
                  </a:cubicBezTo>
                  <a:lnTo>
                    <a:pt x="398" y="0"/>
                  </a:ln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4" name="Google Shape;1874;p31"/>
            <p:cNvSpPr/>
            <p:nvPr/>
          </p:nvSpPr>
          <p:spPr>
            <a:xfrm>
              <a:off x="325475" y="1808138"/>
              <a:ext cx="15675" cy="11850"/>
            </a:xfrm>
            <a:custGeom>
              <a:avLst/>
              <a:gdLst/>
              <a:ahLst/>
              <a:cxnLst/>
              <a:rect l="l" t="t" r="r" b="b"/>
              <a:pathLst>
                <a:path w="627" h="474" extrusionOk="0">
                  <a:moveTo>
                    <a:pt x="304" y="0"/>
                  </a:moveTo>
                  <a:cubicBezTo>
                    <a:pt x="1" y="0"/>
                    <a:pt x="1" y="474"/>
                    <a:pt x="304" y="474"/>
                  </a:cubicBezTo>
                  <a:cubicBezTo>
                    <a:pt x="626" y="474"/>
                    <a:pt x="626" y="0"/>
                    <a:pt x="304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5" name="Google Shape;1875;p31"/>
            <p:cNvSpPr/>
            <p:nvPr/>
          </p:nvSpPr>
          <p:spPr>
            <a:xfrm>
              <a:off x="298950" y="1787738"/>
              <a:ext cx="8550" cy="7150"/>
            </a:xfrm>
            <a:custGeom>
              <a:avLst/>
              <a:gdLst/>
              <a:ahLst/>
              <a:cxnLst/>
              <a:rect l="l" t="t" r="r" b="b"/>
              <a:pathLst>
                <a:path w="342" h="286" extrusionOk="0">
                  <a:moveTo>
                    <a:pt x="171" y="1"/>
                  </a:moveTo>
                  <a:cubicBezTo>
                    <a:pt x="0" y="20"/>
                    <a:pt x="0" y="266"/>
                    <a:pt x="171" y="285"/>
                  </a:cubicBezTo>
                  <a:cubicBezTo>
                    <a:pt x="341" y="266"/>
                    <a:pt x="341" y="20"/>
                    <a:pt x="171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6" name="Google Shape;1876;p31"/>
            <p:cNvSpPr/>
            <p:nvPr/>
          </p:nvSpPr>
          <p:spPr>
            <a:xfrm>
              <a:off x="394558" y="1560904"/>
              <a:ext cx="21825" cy="16625"/>
            </a:xfrm>
            <a:custGeom>
              <a:avLst/>
              <a:gdLst/>
              <a:ahLst/>
              <a:cxnLst/>
              <a:rect l="l" t="t" r="r" b="b"/>
              <a:pathLst>
                <a:path w="873" h="665" extrusionOk="0">
                  <a:moveTo>
                    <a:pt x="437" y="1"/>
                  </a:moveTo>
                  <a:cubicBezTo>
                    <a:pt x="1" y="1"/>
                    <a:pt x="1" y="664"/>
                    <a:pt x="437" y="664"/>
                  </a:cubicBezTo>
                  <a:cubicBezTo>
                    <a:pt x="873" y="664"/>
                    <a:pt x="873" y="1"/>
                    <a:pt x="437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7" name="Google Shape;1877;p31"/>
            <p:cNvSpPr/>
            <p:nvPr/>
          </p:nvSpPr>
          <p:spPr>
            <a:xfrm>
              <a:off x="418850" y="1419395"/>
              <a:ext cx="23250" cy="18975"/>
            </a:xfrm>
            <a:custGeom>
              <a:avLst/>
              <a:gdLst/>
              <a:ahLst/>
              <a:cxnLst/>
              <a:rect l="l" t="t" r="r" b="b"/>
              <a:pathLst>
                <a:path w="930" h="759" extrusionOk="0">
                  <a:moveTo>
                    <a:pt x="474" y="0"/>
                  </a:moveTo>
                  <a:cubicBezTo>
                    <a:pt x="0" y="38"/>
                    <a:pt x="0" y="721"/>
                    <a:pt x="474" y="758"/>
                  </a:cubicBezTo>
                  <a:cubicBezTo>
                    <a:pt x="929" y="721"/>
                    <a:pt x="929" y="38"/>
                    <a:pt x="474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878" name="Google Shape;1878;p31"/>
          <p:cNvGrpSpPr/>
          <p:nvPr/>
        </p:nvGrpSpPr>
        <p:grpSpPr>
          <a:xfrm rot="-2700000">
            <a:off x="8026513" y="-183341"/>
            <a:ext cx="1344349" cy="1995327"/>
            <a:chOff x="272875" y="1527563"/>
            <a:chExt cx="255950" cy="455000"/>
          </a:xfrm>
        </p:grpSpPr>
        <p:sp>
          <p:nvSpPr>
            <p:cNvPr id="1879" name="Google Shape;1879;p31"/>
            <p:cNvSpPr/>
            <p:nvPr/>
          </p:nvSpPr>
          <p:spPr>
            <a:xfrm>
              <a:off x="471925" y="1963988"/>
              <a:ext cx="26575" cy="18575"/>
            </a:xfrm>
            <a:custGeom>
              <a:avLst/>
              <a:gdLst/>
              <a:ahLst/>
              <a:cxnLst/>
              <a:rect l="l" t="t" r="r" b="b"/>
              <a:pathLst>
                <a:path w="1063" h="743" extrusionOk="0">
                  <a:moveTo>
                    <a:pt x="724" y="0"/>
                  </a:moveTo>
                  <a:cubicBezTo>
                    <a:pt x="636" y="0"/>
                    <a:pt x="547" y="14"/>
                    <a:pt x="512" y="41"/>
                  </a:cubicBezTo>
                  <a:cubicBezTo>
                    <a:pt x="323" y="230"/>
                    <a:pt x="152" y="420"/>
                    <a:pt x="0" y="628"/>
                  </a:cubicBezTo>
                  <a:lnTo>
                    <a:pt x="57" y="742"/>
                  </a:lnTo>
                  <a:cubicBezTo>
                    <a:pt x="247" y="742"/>
                    <a:pt x="436" y="704"/>
                    <a:pt x="626" y="647"/>
                  </a:cubicBezTo>
                  <a:cubicBezTo>
                    <a:pt x="929" y="496"/>
                    <a:pt x="1062" y="249"/>
                    <a:pt x="948" y="60"/>
                  </a:cubicBezTo>
                  <a:cubicBezTo>
                    <a:pt x="928" y="19"/>
                    <a:pt x="826" y="0"/>
                    <a:pt x="724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0" name="Google Shape;1880;p31"/>
            <p:cNvSpPr/>
            <p:nvPr/>
          </p:nvSpPr>
          <p:spPr>
            <a:xfrm>
              <a:off x="366725" y="1787738"/>
              <a:ext cx="29875" cy="22300"/>
            </a:xfrm>
            <a:custGeom>
              <a:avLst/>
              <a:gdLst/>
              <a:ahLst/>
              <a:cxnLst/>
              <a:rect l="l" t="t" r="r" b="b"/>
              <a:pathLst>
                <a:path w="1195" h="892" extrusionOk="0">
                  <a:moveTo>
                    <a:pt x="607" y="1"/>
                  </a:moveTo>
                  <a:cubicBezTo>
                    <a:pt x="0" y="1"/>
                    <a:pt x="0" y="892"/>
                    <a:pt x="607" y="892"/>
                  </a:cubicBezTo>
                  <a:cubicBezTo>
                    <a:pt x="1194" y="892"/>
                    <a:pt x="1194" y="1"/>
                    <a:pt x="607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1" name="Google Shape;1881;p31"/>
            <p:cNvSpPr/>
            <p:nvPr/>
          </p:nvSpPr>
          <p:spPr>
            <a:xfrm>
              <a:off x="380450" y="1835613"/>
              <a:ext cx="9975" cy="8550"/>
            </a:xfrm>
            <a:custGeom>
              <a:avLst/>
              <a:gdLst/>
              <a:ahLst/>
              <a:cxnLst/>
              <a:rect l="l" t="t" r="r" b="b"/>
              <a:pathLst>
                <a:path w="399" h="342" extrusionOk="0">
                  <a:moveTo>
                    <a:pt x="209" y="1"/>
                  </a:moveTo>
                  <a:cubicBezTo>
                    <a:pt x="1" y="38"/>
                    <a:pt x="1" y="323"/>
                    <a:pt x="209" y="342"/>
                  </a:cubicBezTo>
                  <a:cubicBezTo>
                    <a:pt x="399" y="323"/>
                    <a:pt x="399" y="38"/>
                    <a:pt x="209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2" name="Google Shape;1882;p31"/>
            <p:cNvSpPr/>
            <p:nvPr/>
          </p:nvSpPr>
          <p:spPr>
            <a:xfrm>
              <a:off x="416475" y="1837513"/>
              <a:ext cx="5700" cy="4750"/>
            </a:xfrm>
            <a:custGeom>
              <a:avLst/>
              <a:gdLst/>
              <a:ahLst/>
              <a:cxnLst/>
              <a:rect l="l" t="t" r="r" b="b"/>
              <a:pathLst>
                <a:path w="228" h="190" extrusionOk="0">
                  <a:moveTo>
                    <a:pt x="114" y="0"/>
                  </a:moveTo>
                  <a:cubicBezTo>
                    <a:pt x="0" y="19"/>
                    <a:pt x="0" y="171"/>
                    <a:pt x="114" y="190"/>
                  </a:cubicBezTo>
                  <a:cubicBezTo>
                    <a:pt x="228" y="171"/>
                    <a:pt x="228" y="19"/>
                    <a:pt x="114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3" name="Google Shape;1883;p31"/>
            <p:cNvSpPr/>
            <p:nvPr/>
          </p:nvSpPr>
          <p:spPr>
            <a:xfrm>
              <a:off x="415525" y="1877788"/>
              <a:ext cx="7600" cy="10675"/>
            </a:xfrm>
            <a:custGeom>
              <a:avLst/>
              <a:gdLst/>
              <a:ahLst/>
              <a:cxnLst/>
              <a:rect l="l" t="t" r="r" b="b"/>
              <a:pathLst>
                <a:path w="304" h="427" extrusionOk="0">
                  <a:moveTo>
                    <a:pt x="171" y="1"/>
                  </a:moveTo>
                  <a:cubicBezTo>
                    <a:pt x="133" y="1"/>
                    <a:pt x="95" y="20"/>
                    <a:pt x="76" y="39"/>
                  </a:cubicBezTo>
                  <a:lnTo>
                    <a:pt x="57" y="77"/>
                  </a:lnTo>
                  <a:cubicBezTo>
                    <a:pt x="38" y="95"/>
                    <a:pt x="38" y="114"/>
                    <a:pt x="38" y="133"/>
                  </a:cubicBezTo>
                  <a:lnTo>
                    <a:pt x="20" y="133"/>
                  </a:lnTo>
                  <a:cubicBezTo>
                    <a:pt x="20" y="190"/>
                    <a:pt x="20" y="228"/>
                    <a:pt x="1" y="285"/>
                  </a:cubicBezTo>
                  <a:cubicBezTo>
                    <a:pt x="1" y="304"/>
                    <a:pt x="1" y="323"/>
                    <a:pt x="20" y="342"/>
                  </a:cubicBezTo>
                  <a:cubicBezTo>
                    <a:pt x="20" y="361"/>
                    <a:pt x="38" y="380"/>
                    <a:pt x="38" y="380"/>
                  </a:cubicBezTo>
                  <a:cubicBezTo>
                    <a:pt x="57" y="399"/>
                    <a:pt x="76" y="418"/>
                    <a:pt x="95" y="418"/>
                  </a:cubicBezTo>
                  <a:cubicBezTo>
                    <a:pt x="108" y="418"/>
                    <a:pt x="121" y="426"/>
                    <a:pt x="133" y="426"/>
                  </a:cubicBezTo>
                  <a:cubicBezTo>
                    <a:pt x="140" y="426"/>
                    <a:pt x="146" y="424"/>
                    <a:pt x="152" y="418"/>
                  </a:cubicBezTo>
                  <a:lnTo>
                    <a:pt x="190" y="418"/>
                  </a:lnTo>
                  <a:cubicBezTo>
                    <a:pt x="209" y="418"/>
                    <a:pt x="228" y="418"/>
                    <a:pt x="247" y="399"/>
                  </a:cubicBezTo>
                  <a:cubicBezTo>
                    <a:pt x="285" y="361"/>
                    <a:pt x="285" y="323"/>
                    <a:pt x="285" y="285"/>
                  </a:cubicBezTo>
                  <a:lnTo>
                    <a:pt x="285" y="133"/>
                  </a:lnTo>
                  <a:cubicBezTo>
                    <a:pt x="304" y="114"/>
                    <a:pt x="304" y="95"/>
                    <a:pt x="285" y="95"/>
                  </a:cubicBezTo>
                  <a:cubicBezTo>
                    <a:pt x="285" y="77"/>
                    <a:pt x="285" y="58"/>
                    <a:pt x="266" y="39"/>
                  </a:cubicBezTo>
                  <a:cubicBezTo>
                    <a:pt x="228" y="20"/>
                    <a:pt x="209" y="1"/>
                    <a:pt x="171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4" name="Google Shape;1884;p31"/>
            <p:cNvSpPr/>
            <p:nvPr/>
          </p:nvSpPr>
          <p:spPr>
            <a:xfrm>
              <a:off x="432600" y="1937038"/>
              <a:ext cx="10450" cy="8075"/>
            </a:xfrm>
            <a:custGeom>
              <a:avLst/>
              <a:gdLst/>
              <a:ahLst/>
              <a:cxnLst/>
              <a:rect l="l" t="t" r="r" b="b"/>
              <a:pathLst>
                <a:path w="418" h="323" extrusionOk="0">
                  <a:moveTo>
                    <a:pt x="209" y="0"/>
                  </a:moveTo>
                  <a:cubicBezTo>
                    <a:pt x="0" y="0"/>
                    <a:pt x="0" y="323"/>
                    <a:pt x="209" y="323"/>
                  </a:cubicBezTo>
                  <a:cubicBezTo>
                    <a:pt x="417" y="323"/>
                    <a:pt x="417" y="0"/>
                    <a:pt x="209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5" name="Google Shape;1885;p31"/>
            <p:cNvSpPr/>
            <p:nvPr/>
          </p:nvSpPr>
          <p:spPr>
            <a:xfrm>
              <a:off x="452025" y="1974938"/>
              <a:ext cx="9500" cy="7150"/>
            </a:xfrm>
            <a:custGeom>
              <a:avLst/>
              <a:gdLst/>
              <a:ahLst/>
              <a:cxnLst/>
              <a:rect l="l" t="t" r="r" b="b"/>
              <a:pathLst>
                <a:path w="380" h="286" extrusionOk="0">
                  <a:moveTo>
                    <a:pt x="190" y="1"/>
                  </a:moveTo>
                  <a:cubicBezTo>
                    <a:pt x="0" y="1"/>
                    <a:pt x="0" y="285"/>
                    <a:pt x="190" y="285"/>
                  </a:cubicBezTo>
                  <a:cubicBezTo>
                    <a:pt x="379" y="285"/>
                    <a:pt x="379" y="1"/>
                    <a:pt x="190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6" name="Google Shape;1886;p31"/>
            <p:cNvSpPr/>
            <p:nvPr/>
          </p:nvSpPr>
          <p:spPr>
            <a:xfrm>
              <a:off x="472875" y="1918538"/>
              <a:ext cx="19925" cy="15200"/>
            </a:xfrm>
            <a:custGeom>
              <a:avLst/>
              <a:gdLst/>
              <a:ahLst/>
              <a:cxnLst/>
              <a:rect l="l" t="t" r="r" b="b"/>
              <a:pathLst>
                <a:path w="797" h="608" extrusionOk="0">
                  <a:moveTo>
                    <a:pt x="398" y="1"/>
                  </a:moveTo>
                  <a:cubicBezTo>
                    <a:pt x="0" y="1"/>
                    <a:pt x="0" y="608"/>
                    <a:pt x="398" y="608"/>
                  </a:cubicBezTo>
                  <a:cubicBezTo>
                    <a:pt x="797" y="608"/>
                    <a:pt x="797" y="1"/>
                    <a:pt x="398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7" name="Google Shape;1887;p31"/>
            <p:cNvSpPr/>
            <p:nvPr/>
          </p:nvSpPr>
          <p:spPr>
            <a:xfrm>
              <a:off x="444900" y="1890113"/>
              <a:ext cx="16150" cy="11875"/>
            </a:xfrm>
            <a:custGeom>
              <a:avLst/>
              <a:gdLst/>
              <a:ahLst/>
              <a:cxnLst/>
              <a:rect l="l" t="t" r="r" b="b"/>
              <a:pathLst>
                <a:path w="646" h="475" extrusionOk="0">
                  <a:moveTo>
                    <a:pt x="323" y="1"/>
                  </a:moveTo>
                  <a:cubicBezTo>
                    <a:pt x="1" y="1"/>
                    <a:pt x="1" y="475"/>
                    <a:pt x="323" y="475"/>
                  </a:cubicBezTo>
                  <a:cubicBezTo>
                    <a:pt x="645" y="475"/>
                    <a:pt x="645" y="1"/>
                    <a:pt x="323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8" name="Google Shape;1888;p31"/>
            <p:cNvSpPr/>
            <p:nvPr/>
          </p:nvSpPr>
          <p:spPr>
            <a:xfrm>
              <a:off x="398475" y="1905288"/>
              <a:ext cx="11875" cy="11400"/>
            </a:xfrm>
            <a:custGeom>
              <a:avLst/>
              <a:gdLst/>
              <a:ahLst/>
              <a:cxnLst/>
              <a:rect l="l" t="t" r="r" b="b"/>
              <a:pathLst>
                <a:path w="475" h="456" extrusionOk="0">
                  <a:moveTo>
                    <a:pt x="228" y="0"/>
                  </a:moveTo>
                  <a:cubicBezTo>
                    <a:pt x="0" y="57"/>
                    <a:pt x="0" y="398"/>
                    <a:pt x="228" y="455"/>
                  </a:cubicBezTo>
                  <a:cubicBezTo>
                    <a:pt x="474" y="398"/>
                    <a:pt x="474" y="57"/>
                    <a:pt x="228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89" name="Google Shape;1889;p31"/>
            <p:cNvSpPr/>
            <p:nvPr/>
          </p:nvSpPr>
          <p:spPr>
            <a:xfrm>
              <a:off x="454400" y="1849363"/>
              <a:ext cx="11850" cy="11400"/>
            </a:xfrm>
            <a:custGeom>
              <a:avLst/>
              <a:gdLst/>
              <a:ahLst/>
              <a:cxnLst/>
              <a:rect l="l" t="t" r="r" b="b"/>
              <a:pathLst>
                <a:path w="474" h="456" extrusionOk="0">
                  <a:moveTo>
                    <a:pt x="246" y="0"/>
                  </a:moveTo>
                  <a:cubicBezTo>
                    <a:pt x="0" y="57"/>
                    <a:pt x="0" y="398"/>
                    <a:pt x="246" y="455"/>
                  </a:cubicBezTo>
                  <a:cubicBezTo>
                    <a:pt x="474" y="398"/>
                    <a:pt x="474" y="57"/>
                    <a:pt x="246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0" name="Google Shape;1890;p31"/>
            <p:cNvSpPr/>
            <p:nvPr/>
          </p:nvSpPr>
          <p:spPr>
            <a:xfrm>
              <a:off x="428800" y="1830863"/>
              <a:ext cx="14725" cy="11400"/>
            </a:xfrm>
            <a:custGeom>
              <a:avLst/>
              <a:gdLst/>
              <a:ahLst/>
              <a:cxnLst/>
              <a:rect l="l" t="t" r="r" b="b"/>
              <a:pathLst>
                <a:path w="589" h="456" extrusionOk="0">
                  <a:moveTo>
                    <a:pt x="228" y="1"/>
                  </a:moveTo>
                  <a:cubicBezTo>
                    <a:pt x="190" y="1"/>
                    <a:pt x="171" y="1"/>
                    <a:pt x="133" y="20"/>
                  </a:cubicBezTo>
                  <a:cubicBezTo>
                    <a:pt x="114" y="39"/>
                    <a:pt x="76" y="39"/>
                    <a:pt x="57" y="77"/>
                  </a:cubicBezTo>
                  <a:cubicBezTo>
                    <a:pt x="38" y="96"/>
                    <a:pt x="19" y="115"/>
                    <a:pt x="19" y="153"/>
                  </a:cubicBezTo>
                  <a:cubicBezTo>
                    <a:pt x="0" y="172"/>
                    <a:pt x="0" y="209"/>
                    <a:pt x="0" y="228"/>
                  </a:cubicBezTo>
                  <a:lnTo>
                    <a:pt x="0" y="285"/>
                  </a:lnTo>
                  <a:cubicBezTo>
                    <a:pt x="0" y="323"/>
                    <a:pt x="19" y="361"/>
                    <a:pt x="57" y="399"/>
                  </a:cubicBezTo>
                  <a:lnTo>
                    <a:pt x="95" y="437"/>
                  </a:lnTo>
                  <a:cubicBezTo>
                    <a:pt x="133" y="456"/>
                    <a:pt x="171" y="456"/>
                    <a:pt x="209" y="456"/>
                  </a:cubicBezTo>
                  <a:lnTo>
                    <a:pt x="209" y="437"/>
                  </a:lnTo>
                  <a:lnTo>
                    <a:pt x="361" y="437"/>
                  </a:lnTo>
                  <a:cubicBezTo>
                    <a:pt x="398" y="437"/>
                    <a:pt x="417" y="437"/>
                    <a:pt x="455" y="418"/>
                  </a:cubicBezTo>
                  <a:cubicBezTo>
                    <a:pt x="474" y="418"/>
                    <a:pt x="493" y="399"/>
                    <a:pt x="531" y="380"/>
                  </a:cubicBezTo>
                  <a:cubicBezTo>
                    <a:pt x="550" y="361"/>
                    <a:pt x="569" y="342"/>
                    <a:pt x="569" y="304"/>
                  </a:cubicBezTo>
                  <a:cubicBezTo>
                    <a:pt x="588" y="285"/>
                    <a:pt x="588" y="247"/>
                    <a:pt x="588" y="228"/>
                  </a:cubicBezTo>
                  <a:lnTo>
                    <a:pt x="588" y="172"/>
                  </a:lnTo>
                  <a:cubicBezTo>
                    <a:pt x="569" y="134"/>
                    <a:pt x="550" y="96"/>
                    <a:pt x="531" y="58"/>
                  </a:cubicBezTo>
                  <a:lnTo>
                    <a:pt x="493" y="39"/>
                  </a:lnTo>
                  <a:cubicBezTo>
                    <a:pt x="455" y="20"/>
                    <a:pt x="417" y="1"/>
                    <a:pt x="380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1" name="Google Shape;1891;p31"/>
            <p:cNvSpPr/>
            <p:nvPr/>
          </p:nvSpPr>
          <p:spPr>
            <a:xfrm>
              <a:off x="440175" y="1765463"/>
              <a:ext cx="18025" cy="14725"/>
            </a:xfrm>
            <a:custGeom>
              <a:avLst/>
              <a:gdLst/>
              <a:ahLst/>
              <a:cxnLst/>
              <a:rect l="l" t="t" r="r" b="b"/>
              <a:pathLst>
                <a:path w="721" h="589" extrusionOk="0">
                  <a:moveTo>
                    <a:pt x="361" y="1"/>
                  </a:moveTo>
                  <a:cubicBezTo>
                    <a:pt x="0" y="20"/>
                    <a:pt x="0" y="551"/>
                    <a:pt x="361" y="589"/>
                  </a:cubicBezTo>
                  <a:cubicBezTo>
                    <a:pt x="721" y="551"/>
                    <a:pt x="721" y="20"/>
                    <a:pt x="361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2" name="Google Shape;1892;p31"/>
            <p:cNvSpPr/>
            <p:nvPr/>
          </p:nvSpPr>
          <p:spPr>
            <a:xfrm>
              <a:off x="385200" y="1777313"/>
              <a:ext cx="15650" cy="13300"/>
            </a:xfrm>
            <a:custGeom>
              <a:avLst/>
              <a:gdLst/>
              <a:ahLst/>
              <a:cxnLst/>
              <a:rect l="l" t="t" r="r" b="b"/>
              <a:pathLst>
                <a:path w="626" h="532" extrusionOk="0">
                  <a:moveTo>
                    <a:pt x="323" y="1"/>
                  </a:moveTo>
                  <a:cubicBezTo>
                    <a:pt x="0" y="39"/>
                    <a:pt x="0" y="494"/>
                    <a:pt x="323" y="532"/>
                  </a:cubicBezTo>
                  <a:cubicBezTo>
                    <a:pt x="626" y="494"/>
                    <a:pt x="626" y="39"/>
                    <a:pt x="323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3" name="Google Shape;1893;p31"/>
            <p:cNvSpPr/>
            <p:nvPr/>
          </p:nvSpPr>
          <p:spPr>
            <a:xfrm>
              <a:off x="399875" y="1703388"/>
              <a:ext cx="16150" cy="11875"/>
            </a:xfrm>
            <a:custGeom>
              <a:avLst/>
              <a:gdLst/>
              <a:ahLst/>
              <a:cxnLst/>
              <a:rect l="l" t="t" r="r" b="b"/>
              <a:pathLst>
                <a:path w="646" h="475" extrusionOk="0">
                  <a:moveTo>
                    <a:pt x="323" y="1"/>
                  </a:moveTo>
                  <a:cubicBezTo>
                    <a:pt x="1" y="1"/>
                    <a:pt x="1" y="474"/>
                    <a:pt x="323" y="474"/>
                  </a:cubicBezTo>
                  <a:cubicBezTo>
                    <a:pt x="646" y="474"/>
                    <a:pt x="646" y="1"/>
                    <a:pt x="323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4" name="Google Shape;1894;p31"/>
            <p:cNvSpPr/>
            <p:nvPr/>
          </p:nvSpPr>
          <p:spPr>
            <a:xfrm>
              <a:off x="354400" y="1709538"/>
              <a:ext cx="17550" cy="14250"/>
            </a:xfrm>
            <a:custGeom>
              <a:avLst/>
              <a:gdLst/>
              <a:ahLst/>
              <a:cxnLst/>
              <a:rect l="l" t="t" r="r" b="b"/>
              <a:pathLst>
                <a:path w="702" h="570" extrusionOk="0">
                  <a:moveTo>
                    <a:pt x="341" y="1"/>
                  </a:moveTo>
                  <a:cubicBezTo>
                    <a:pt x="0" y="20"/>
                    <a:pt x="0" y="532"/>
                    <a:pt x="341" y="570"/>
                  </a:cubicBezTo>
                  <a:cubicBezTo>
                    <a:pt x="702" y="532"/>
                    <a:pt x="702" y="20"/>
                    <a:pt x="341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5" name="Google Shape;1895;p31"/>
            <p:cNvSpPr/>
            <p:nvPr/>
          </p:nvSpPr>
          <p:spPr>
            <a:xfrm>
              <a:off x="338275" y="1701963"/>
              <a:ext cx="19450" cy="14250"/>
            </a:xfrm>
            <a:custGeom>
              <a:avLst/>
              <a:gdLst/>
              <a:ahLst/>
              <a:cxnLst/>
              <a:rect l="l" t="t" r="r" b="b"/>
              <a:pathLst>
                <a:path w="778" h="570" extrusionOk="0">
                  <a:moveTo>
                    <a:pt x="416" y="0"/>
                  </a:moveTo>
                  <a:cubicBezTo>
                    <a:pt x="411" y="0"/>
                    <a:pt x="405" y="0"/>
                    <a:pt x="399" y="1"/>
                  </a:cubicBezTo>
                  <a:cubicBezTo>
                    <a:pt x="1" y="1"/>
                    <a:pt x="1" y="569"/>
                    <a:pt x="399" y="569"/>
                  </a:cubicBezTo>
                  <a:cubicBezTo>
                    <a:pt x="772" y="569"/>
                    <a:pt x="778" y="0"/>
                    <a:pt x="416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6" name="Google Shape;1896;p31"/>
            <p:cNvSpPr/>
            <p:nvPr/>
          </p:nvSpPr>
          <p:spPr>
            <a:xfrm>
              <a:off x="388050" y="1631363"/>
              <a:ext cx="17550" cy="13750"/>
            </a:xfrm>
            <a:custGeom>
              <a:avLst/>
              <a:gdLst/>
              <a:ahLst/>
              <a:cxnLst/>
              <a:rect l="l" t="t" r="r" b="b"/>
              <a:pathLst>
                <a:path w="702" h="550" extrusionOk="0">
                  <a:moveTo>
                    <a:pt x="360" y="0"/>
                  </a:moveTo>
                  <a:cubicBezTo>
                    <a:pt x="0" y="0"/>
                    <a:pt x="0" y="550"/>
                    <a:pt x="360" y="550"/>
                  </a:cubicBezTo>
                  <a:cubicBezTo>
                    <a:pt x="701" y="550"/>
                    <a:pt x="701" y="0"/>
                    <a:pt x="360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7" name="Google Shape;1897;p31"/>
            <p:cNvSpPr/>
            <p:nvPr/>
          </p:nvSpPr>
          <p:spPr>
            <a:xfrm>
              <a:off x="297525" y="1637988"/>
              <a:ext cx="18975" cy="14725"/>
            </a:xfrm>
            <a:custGeom>
              <a:avLst/>
              <a:gdLst/>
              <a:ahLst/>
              <a:cxnLst/>
              <a:rect l="l" t="t" r="r" b="b"/>
              <a:pathLst>
                <a:path w="759" h="589" extrusionOk="0">
                  <a:moveTo>
                    <a:pt x="379" y="0"/>
                  </a:moveTo>
                  <a:cubicBezTo>
                    <a:pt x="0" y="0"/>
                    <a:pt x="0" y="588"/>
                    <a:pt x="379" y="588"/>
                  </a:cubicBezTo>
                  <a:cubicBezTo>
                    <a:pt x="759" y="588"/>
                    <a:pt x="759" y="0"/>
                    <a:pt x="379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8" name="Google Shape;1898;p31"/>
            <p:cNvSpPr/>
            <p:nvPr/>
          </p:nvSpPr>
          <p:spPr>
            <a:xfrm>
              <a:off x="356275" y="1585363"/>
              <a:ext cx="20875" cy="15675"/>
            </a:xfrm>
            <a:custGeom>
              <a:avLst/>
              <a:gdLst/>
              <a:ahLst/>
              <a:cxnLst/>
              <a:rect l="l" t="t" r="r" b="b"/>
              <a:pathLst>
                <a:path w="835" h="627" extrusionOk="0">
                  <a:moveTo>
                    <a:pt x="436" y="1"/>
                  </a:moveTo>
                  <a:cubicBezTo>
                    <a:pt x="430" y="1"/>
                    <a:pt x="424" y="1"/>
                    <a:pt x="418" y="1"/>
                  </a:cubicBezTo>
                  <a:cubicBezTo>
                    <a:pt x="1" y="1"/>
                    <a:pt x="1" y="627"/>
                    <a:pt x="418" y="627"/>
                  </a:cubicBezTo>
                  <a:cubicBezTo>
                    <a:pt x="829" y="627"/>
                    <a:pt x="835" y="1"/>
                    <a:pt x="436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99" name="Google Shape;1899;p31"/>
            <p:cNvSpPr/>
            <p:nvPr/>
          </p:nvSpPr>
          <p:spPr>
            <a:xfrm>
              <a:off x="311750" y="1588238"/>
              <a:ext cx="12800" cy="9500"/>
            </a:xfrm>
            <a:custGeom>
              <a:avLst/>
              <a:gdLst/>
              <a:ahLst/>
              <a:cxnLst/>
              <a:rect l="l" t="t" r="r" b="b"/>
              <a:pathLst>
                <a:path w="512" h="380" extrusionOk="0">
                  <a:moveTo>
                    <a:pt x="265" y="0"/>
                  </a:moveTo>
                  <a:cubicBezTo>
                    <a:pt x="0" y="0"/>
                    <a:pt x="0" y="379"/>
                    <a:pt x="265" y="379"/>
                  </a:cubicBezTo>
                  <a:cubicBezTo>
                    <a:pt x="512" y="379"/>
                    <a:pt x="512" y="0"/>
                    <a:pt x="265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0" name="Google Shape;1900;p31"/>
            <p:cNvSpPr/>
            <p:nvPr/>
          </p:nvSpPr>
          <p:spPr>
            <a:xfrm>
              <a:off x="285675" y="1574488"/>
              <a:ext cx="20400" cy="15175"/>
            </a:xfrm>
            <a:custGeom>
              <a:avLst/>
              <a:gdLst/>
              <a:ahLst/>
              <a:cxnLst/>
              <a:rect l="l" t="t" r="r" b="b"/>
              <a:pathLst>
                <a:path w="816" h="607" extrusionOk="0">
                  <a:moveTo>
                    <a:pt x="398" y="0"/>
                  </a:moveTo>
                  <a:cubicBezTo>
                    <a:pt x="0" y="0"/>
                    <a:pt x="0" y="607"/>
                    <a:pt x="398" y="607"/>
                  </a:cubicBezTo>
                  <a:cubicBezTo>
                    <a:pt x="816" y="607"/>
                    <a:pt x="816" y="0"/>
                    <a:pt x="398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1" name="Google Shape;1901;p31"/>
            <p:cNvSpPr/>
            <p:nvPr/>
          </p:nvSpPr>
          <p:spPr>
            <a:xfrm>
              <a:off x="354400" y="1551263"/>
              <a:ext cx="9975" cy="8550"/>
            </a:xfrm>
            <a:custGeom>
              <a:avLst/>
              <a:gdLst/>
              <a:ahLst/>
              <a:cxnLst/>
              <a:rect l="l" t="t" r="r" b="b"/>
              <a:pathLst>
                <a:path w="399" h="342" extrusionOk="0">
                  <a:moveTo>
                    <a:pt x="209" y="0"/>
                  </a:moveTo>
                  <a:cubicBezTo>
                    <a:pt x="0" y="38"/>
                    <a:pt x="0" y="323"/>
                    <a:pt x="209" y="342"/>
                  </a:cubicBezTo>
                  <a:cubicBezTo>
                    <a:pt x="398" y="323"/>
                    <a:pt x="398" y="38"/>
                    <a:pt x="209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2" name="Google Shape;1902;p31"/>
            <p:cNvSpPr/>
            <p:nvPr/>
          </p:nvSpPr>
          <p:spPr>
            <a:xfrm>
              <a:off x="337800" y="1527563"/>
              <a:ext cx="13300" cy="11400"/>
            </a:xfrm>
            <a:custGeom>
              <a:avLst/>
              <a:gdLst/>
              <a:ahLst/>
              <a:cxnLst/>
              <a:rect l="l" t="t" r="r" b="b"/>
              <a:pathLst>
                <a:path w="532" h="456" extrusionOk="0">
                  <a:moveTo>
                    <a:pt x="266" y="1"/>
                  </a:moveTo>
                  <a:cubicBezTo>
                    <a:pt x="1" y="38"/>
                    <a:pt x="1" y="418"/>
                    <a:pt x="266" y="455"/>
                  </a:cubicBezTo>
                  <a:cubicBezTo>
                    <a:pt x="531" y="418"/>
                    <a:pt x="531" y="38"/>
                    <a:pt x="266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3" name="Google Shape;1903;p31"/>
            <p:cNvSpPr/>
            <p:nvPr/>
          </p:nvSpPr>
          <p:spPr>
            <a:xfrm>
              <a:off x="272875" y="1700063"/>
              <a:ext cx="23250" cy="18050"/>
            </a:xfrm>
            <a:custGeom>
              <a:avLst/>
              <a:gdLst/>
              <a:ahLst/>
              <a:cxnLst/>
              <a:rect l="l" t="t" r="r" b="b"/>
              <a:pathLst>
                <a:path w="930" h="722" extrusionOk="0">
                  <a:moveTo>
                    <a:pt x="474" y="1"/>
                  </a:moveTo>
                  <a:cubicBezTo>
                    <a:pt x="0" y="1"/>
                    <a:pt x="0" y="721"/>
                    <a:pt x="474" y="721"/>
                  </a:cubicBezTo>
                  <a:cubicBezTo>
                    <a:pt x="929" y="721"/>
                    <a:pt x="929" y="1"/>
                    <a:pt x="474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4" name="Google Shape;1904;p31"/>
            <p:cNvSpPr/>
            <p:nvPr/>
          </p:nvSpPr>
          <p:spPr>
            <a:xfrm>
              <a:off x="507000" y="1726138"/>
              <a:ext cx="3800" cy="3350"/>
            </a:xfrm>
            <a:custGeom>
              <a:avLst/>
              <a:gdLst/>
              <a:ahLst/>
              <a:cxnLst/>
              <a:rect l="l" t="t" r="r" b="b"/>
              <a:pathLst>
                <a:path w="152" h="134" extrusionOk="0">
                  <a:moveTo>
                    <a:pt x="76" y="0"/>
                  </a:moveTo>
                  <a:cubicBezTo>
                    <a:pt x="0" y="0"/>
                    <a:pt x="0" y="114"/>
                    <a:pt x="76" y="133"/>
                  </a:cubicBezTo>
                  <a:cubicBezTo>
                    <a:pt x="152" y="114"/>
                    <a:pt x="152" y="0"/>
                    <a:pt x="76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5" name="Google Shape;1905;p31"/>
            <p:cNvSpPr/>
            <p:nvPr/>
          </p:nvSpPr>
          <p:spPr>
            <a:xfrm>
              <a:off x="485200" y="1780638"/>
              <a:ext cx="18025" cy="13775"/>
            </a:xfrm>
            <a:custGeom>
              <a:avLst/>
              <a:gdLst/>
              <a:ahLst/>
              <a:cxnLst/>
              <a:rect l="l" t="t" r="r" b="b"/>
              <a:pathLst>
                <a:path w="721" h="551" extrusionOk="0">
                  <a:moveTo>
                    <a:pt x="360" y="1"/>
                  </a:moveTo>
                  <a:cubicBezTo>
                    <a:pt x="0" y="1"/>
                    <a:pt x="0" y="550"/>
                    <a:pt x="360" y="550"/>
                  </a:cubicBezTo>
                  <a:cubicBezTo>
                    <a:pt x="721" y="550"/>
                    <a:pt x="721" y="1"/>
                    <a:pt x="360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6" name="Google Shape;1906;p31"/>
            <p:cNvSpPr/>
            <p:nvPr/>
          </p:nvSpPr>
          <p:spPr>
            <a:xfrm>
              <a:off x="502250" y="1829463"/>
              <a:ext cx="9500" cy="6175"/>
            </a:xfrm>
            <a:custGeom>
              <a:avLst/>
              <a:gdLst/>
              <a:ahLst/>
              <a:cxnLst/>
              <a:rect l="l" t="t" r="r" b="b"/>
              <a:pathLst>
                <a:path w="380" h="247" extrusionOk="0">
                  <a:moveTo>
                    <a:pt x="114" y="0"/>
                  </a:moveTo>
                  <a:cubicBezTo>
                    <a:pt x="77" y="0"/>
                    <a:pt x="39" y="19"/>
                    <a:pt x="20" y="38"/>
                  </a:cubicBezTo>
                  <a:cubicBezTo>
                    <a:pt x="20" y="38"/>
                    <a:pt x="1" y="57"/>
                    <a:pt x="1" y="76"/>
                  </a:cubicBezTo>
                  <a:cubicBezTo>
                    <a:pt x="1" y="95"/>
                    <a:pt x="1" y="114"/>
                    <a:pt x="1" y="114"/>
                  </a:cubicBezTo>
                  <a:cubicBezTo>
                    <a:pt x="1" y="152"/>
                    <a:pt x="20" y="190"/>
                    <a:pt x="39" y="209"/>
                  </a:cubicBezTo>
                  <a:cubicBezTo>
                    <a:pt x="58" y="228"/>
                    <a:pt x="95" y="247"/>
                    <a:pt x="114" y="247"/>
                  </a:cubicBezTo>
                  <a:lnTo>
                    <a:pt x="266" y="247"/>
                  </a:lnTo>
                  <a:cubicBezTo>
                    <a:pt x="304" y="247"/>
                    <a:pt x="342" y="228"/>
                    <a:pt x="361" y="209"/>
                  </a:cubicBezTo>
                  <a:cubicBezTo>
                    <a:pt x="361" y="190"/>
                    <a:pt x="380" y="190"/>
                    <a:pt x="380" y="171"/>
                  </a:cubicBezTo>
                  <a:cubicBezTo>
                    <a:pt x="380" y="152"/>
                    <a:pt x="380" y="133"/>
                    <a:pt x="380" y="114"/>
                  </a:cubicBezTo>
                  <a:cubicBezTo>
                    <a:pt x="380" y="95"/>
                    <a:pt x="361" y="57"/>
                    <a:pt x="342" y="38"/>
                  </a:cubicBezTo>
                  <a:cubicBezTo>
                    <a:pt x="323" y="19"/>
                    <a:pt x="285" y="0"/>
                    <a:pt x="266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7" name="Google Shape;1907;p31"/>
            <p:cNvSpPr/>
            <p:nvPr/>
          </p:nvSpPr>
          <p:spPr>
            <a:xfrm>
              <a:off x="504150" y="1867838"/>
              <a:ext cx="24675" cy="18975"/>
            </a:xfrm>
            <a:custGeom>
              <a:avLst/>
              <a:gdLst/>
              <a:ahLst/>
              <a:cxnLst/>
              <a:rect l="l" t="t" r="r" b="b"/>
              <a:pathLst>
                <a:path w="987" h="759" extrusionOk="0">
                  <a:moveTo>
                    <a:pt x="493" y="1"/>
                  </a:moveTo>
                  <a:cubicBezTo>
                    <a:pt x="1" y="1"/>
                    <a:pt x="1" y="759"/>
                    <a:pt x="493" y="759"/>
                  </a:cubicBezTo>
                  <a:cubicBezTo>
                    <a:pt x="986" y="759"/>
                    <a:pt x="986" y="1"/>
                    <a:pt x="493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8" name="Google Shape;1908;p31"/>
            <p:cNvSpPr/>
            <p:nvPr/>
          </p:nvSpPr>
          <p:spPr>
            <a:xfrm>
              <a:off x="360075" y="1880163"/>
              <a:ext cx="20875" cy="17075"/>
            </a:xfrm>
            <a:custGeom>
              <a:avLst/>
              <a:gdLst/>
              <a:ahLst/>
              <a:cxnLst/>
              <a:rect l="l" t="t" r="r" b="b"/>
              <a:pathLst>
                <a:path w="835" h="683" extrusionOk="0">
                  <a:moveTo>
                    <a:pt x="418" y="0"/>
                  </a:moveTo>
                  <a:cubicBezTo>
                    <a:pt x="1" y="38"/>
                    <a:pt x="1" y="645"/>
                    <a:pt x="418" y="683"/>
                  </a:cubicBezTo>
                  <a:cubicBezTo>
                    <a:pt x="835" y="645"/>
                    <a:pt x="835" y="38"/>
                    <a:pt x="418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9" name="Google Shape;1909;p31"/>
            <p:cNvSpPr/>
            <p:nvPr/>
          </p:nvSpPr>
          <p:spPr>
            <a:xfrm>
              <a:off x="319325" y="1860263"/>
              <a:ext cx="16125" cy="12350"/>
            </a:xfrm>
            <a:custGeom>
              <a:avLst/>
              <a:gdLst/>
              <a:ahLst/>
              <a:cxnLst/>
              <a:rect l="l" t="t" r="r" b="b"/>
              <a:pathLst>
                <a:path w="645" h="494" extrusionOk="0">
                  <a:moveTo>
                    <a:pt x="247" y="0"/>
                  </a:moveTo>
                  <a:cubicBezTo>
                    <a:pt x="228" y="0"/>
                    <a:pt x="190" y="0"/>
                    <a:pt x="152" y="19"/>
                  </a:cubicBezTo>
                  <a:cubicBezTo>
                    <a:pt x="133" y="19"/>
                    <a:pt x="95" y="38"/>
                    <a:pt x="76" y="76"/>
                  </a:cubicBezTo>
                  <a:cubicBezTo>
                    <a:pt x="38" y="114"/>
                    <a:pt x="0" y="171"/>
                    <a:pt x="0" y="247"/>
                  </a:cubicBezTo>
                  <a:lnTo>
                    <a:pt x="0" y="304"/>
                  </a:lnTo>
                  <a:cubicBezTo>
                    <a:pt x="19" y="342"/>
                    <a:pt x="38" y="379"/>
                    <a:pt x="76" y="417"/>
                  </a:cubicBezTo>
                  <a:lnTo>
                    <a:pt x="114" y="455"/>
                  </a:lnTo>
                  <a:cubicBezTo>
                    <a:pt x="152" y="474"/>
                    <a:pt x="209" y="493"/>
                    <a:pt x="247" y="493"/>
                  </a:cubicBezTo>
                  <a:lnTo>
                    <a:pt x="398" y="493"/>
                  </a:lnTo>
                  <a:cubicBezTo>
                    <a:pt x="436" y="493"/>
                    <a:pt x="455" y="493"/>
                    <a:pt x="493" y="474"/>
                  </a:cubicBezTo>
                  <a:cubicBezTo>
                    <a:pt x="550" y="455"/>
                    <a:pt x="588" y="398"/>
                    <a:pt x="607" y="342"/>
                  </a:cubicBezTo>
                  <a:cubicBezTo>
                    <a:pt x="626" y="323"/>
                    <a:pt x="645" y="285"/>
                    <a:pt x="626" y="247"/>
                  </a:cubicBezTo>
                  <a:lnTo>
                    <a:pt x="626" y="190"/>
                  </a:lnTo>
                  <a:cubicBezTo>
                    <a:pt x="626" y="152"/>
                    <a:pt x="607" y="114"/>
                    <a:pt x="569" y="76"/>
                  </a:cubicBezTo>
                  <a:lnTo>
                    <a:pt x="531" y="38"/>
                  </a:lnTo>
                  <a:cubicBezTo>
                    <a:pt x="493" y="19"/>
                    <a:pt x="436" y="19"/>
                    <a:pt x="398" y="19"/>
                  </a:cubicBezTo>
                  <a:lnTo>
                    <a:pt x="398" y="0"/>
                  </a:ln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0" name="Google Shape;1910;p31"/>
            <p:cNvSpPr/>
            <p:nvPr/>
          </p:nvSpPr>
          <p:spPr>
            <a:xfrm>
              <a:off x="325475" y="1808138"/>
              <a:ext cx="15675" cy="11850"/>
            </a:xfrm>
            <a:custGeom>
              <a:avLst/>
              <a:gdLst/>
              <a:ahLst/>
              <a:cxnLst/>
              <a:rect l="l" t="t" r="r" b="b"/>
              <a:pathLst>
                <a:path w="627" h="474" extrusionOk="0">
                  <a:moveTo>
                    <a:pt x="304" y="0"/>
                  </a:moveTo>
                  <a:cubicBezTo>
                    <a:pt x="1" y="0"/>
                    <a:pt x="1" y="474"/>
                    <a:pt x="304" y="474"/>
                  </a:cubicBezTo>
                  <a:cubicBezTo>
                    <a:pt x="626" y="474"/>
                    <a:pt x="626" y="0"/>
                    <a:pt x="304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1" name="Google Shape;1911;p31"/>
            <p:cNvSpPr/>
            <p:nvPr/>
          </p:nvSpPr>
          <p:spPr>
            <a:xfrm>
              <a:off x="298950" y="1787738"/>
              <a:ext cx="8550" cy="7150"/>
            </a:xfrm>
            <a:custGeom>
              <a:avLst/>
              <a:gdLst/>
              <a:ahLst/>
              <a:cxnLst/>
              <a:rect l="l" t="t" r="r" b="b"/>
              <a:pathLst>
                <a:path w="342" h="286" extrusionOk="0">
                  <a:moveTo>
                    <a:pt x="171" y="1"/>
                  </a:moveTo>
                  <a:cubicBezTo>
                    <a:pt x="0" y="20"/>
                    <a:pt x="0" y="266"/>
                    <a:pt x="171" y="285"/>
                  </a:cubicBezTo>
                  <a:cubicBezTo>
                    <a:pt x="341" y="266"/>
                    <a:pt x="341" y="20"/>
                    <a:pt x="171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2" name="Google Shape;1912;p31"/>
            <p:cNvSpPr/>
            <p:nvPr/>
          </p:nvSpPr>
          <p:spPr>
            <a:xfrm>
              <a:off x="445850" y="1622338"/>
              <a:ext cx="21825" cy="16625"/>
            </a:xfrm>
            <a:custGeom>
              <a:avLst/>
              <a:gdLst/>
              <a:ahLst/>
              <a:cxnLst/>
              <a:rect l="l" t="t" r="r" b="b"/>
              <a:pathLst>
                <a:path w="873" h="665" extrusionOk="0">
                  <a:moveTo>
                    <a:pt x="437" y="1"/>
                  </a:moveTo>
                  <a:cubicBezTo>
                    <a:pt x="1" y="1"/>
                    <a:pt x="1" y="664"/>
                    <a:pt x="437" y="664"/>
                  </a:cubicBezTo>
                  <a:cubicBezTo>
                    <a:pt x="873" y="664"/>
                    <a:pt x="873" y="1"/>
                    <a:pt x="437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3" name="Google Shape;1913;p31"/>
            <p:cNvSpPr/>
            <p:nvPr/>
          </p:nvSpPr>
          <p:spPr>
            <a:xfrm>
              <a:off x="418850" y="1542263"/>
              <a:ext cx="23250" cy="18975"/>
            </a:xfrm>
            <a:custGeom>
              <a:avLst/>
              <a:gdLst/>
              <a:ahLst/>
              <a:cxnLst/>
              <a:rect l="l" t="t" r="r" b="b"/>
              <a:pathLst>
                <a:path w="930" h="759" extrusionOk="0">
                  <a:moveTo>
                    <a:pt x="474" y="0"/>
                  </a:moveTo>
                  <a:cubicBezTo>
                    <a:pt x="0" y="38"/>
                    <a:pt x="0" y="721"/>
                    <a:pt x="474" y="758"/>
                  </a:cubicBezTo>
                  <a:cubicBezTo>
                    <a:pt x="929" y="721"/>
                    <a:pt x="929" y="38"/>
                    <a:pt x="474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914" name="Google Shape;1914;p31"/>
          <p:cNvSpPr/>
          <p:nvPr/>
        </p:nvSpPr>
        <p:spPr>
          <a:xfrm>
            <a:off x="5570568" y="-2413037"/>
            <a:ext cx="4624024" cy="7256966"/>
          </a:xfrm>
          <a:custGeom>
            <a:avLst/>
            <a:gdLst/>
            <a:ahLst/>
            <a:cxnLst/>
            <a:rect l="l" t="t" r="r" b="b"/>
            <a:pathLst>
              <a:path w="55812" h="94461" extrusionOk="0">
                <a:moveTo>
                  <a:pt x="36054" y="83719"/>
                </a:moveTo>
                <a:cubicBezTo>
                  <a:pt x="36059" y="85810"/>
                  <a:pt x="36230" y="87883"/>
                  <a:pt x="36585" y="89937"/>
                </a:cubicBezTo>
                <a:cubicBezTo>
                  <a:pt x="36680" y="90449"/>
                  <a:pt x="36775" y="90942"/>
                  <a:pt x="36888" y="91454"/>
                </a:cubicBezTo>
                <a:cubicBezTo>
                  <a:pt x="36926" y="91719"/>
                  <a:pt x="37002" y="91984"/>
                  <a:pt x="37059" y="92250"/>
                </a:cubicBezTo>
                <a:cubicBezTo>
                  <a:pt x="37097" y="92439"/>
                  <a:pt x="37305" y="92856"/>
                  <a:pt x="37211" y="93046"/>
                </a:cubicBezTo>
                <a:cubicBezTo>
                  <a:pt x="37154" y="93160"/>
                  <a:pt x="36831" y="93255"/>
                  <a:pt x="36718" y="93311"/>
                </a:cubicBezTo>
                <a:cubicBezTo>
                  <a:pt x="36509" y="93425"/>
                  <a:pt x="36282" y="93539"/>
                  <a:pt x="36035" y="93634"/>
                </a:cubicBezTo>
                <a:cubicBezTo>
                  <a:pt x="35599" y="93804"/>
                  <a:pt x="35144" y="93937"/>
                  <a:pt x="34689" y="93994"/>
                </a:cubicBezTo>
                <a:cubicBezTo>
                  <a:pt x="34597" y="94004"/>
                  <a:pt x="34505" y="94009"/>
                  <a:pt x="34414" y="94009"/>
                </a:cubicBezTo>
                <a:cubicBezTo>
                  <a:pt x="33623" y="94009"/>
                  <a:pt x="32889" y="93638"/>
                  <a:pt x="32566" y="92856"/>
                </a:cubicBezTo>
                <a:cubicBezTo>
                  <a:pt x="32244" y="92041"/>
                  <a:pt x="32471" y="91093"/>
                  <a:pt x="32756" y="90297"/>
                </a:cubicBezTo>
                <a:cubicBezTo>
                  <a:pt x="33362" y="88572"/>
                  <a:pt x="34234" y="86923"/>
                  <a:pt x="35125" y="85331"/>
                </a:cubicBezTo>
                <a:cubicBezTo>
                  <a:pt x="35426" y="84788"/>
                  <a:pt x="35736" y="84251"/>
                  <a:pt x="36054" y="83719"/>
                </a:cubicBezTo>
                <a:close/>
                <a:moveTo>
                  <a:pt x="43850" y="72899"/>
                </a:moveTo>
                <a:cubicBezTo>
                  <a:pt x="43926" y="74041"/>
                  <a:pt x="43988" y="75183"/>
                  <a:pt x="44035" y="76326"/>
                </a:cubicBezTo>
                <a:cubicBezTo>
                  <a:pt x="44111" y="78487"/>
                  <a:pt x="44149" y="80629"/>
                  <a:pt x="44130" y="82790"/>
                </a:cubicBezTo>
                <a:cubicBezTo>
                  <a:pt x="44111" y="83871"/>
                  <a:pt x="44092" y="84970"/>
                  <a:pt x="44054" y="86051"/>
                </a:cubicBezTo>
                <a:cubicBezTo>
                  <a:pt x="44016" y="87037"/>
                  <a:pt x="44092" y="88117"/>
                  <a:pt x="43864" y="89065"/>
                </a:cubicBezTo>
                <a:cubicBezTo>
                  <a:pt x="43789" y="89463"/>
                  <a:pt x="43599" y="89823"/>
                  <a:pt x="43334" y="90127"/>
                </a:cubicBezTo>
                <a:cubicBezTo>
                  <a:pt x="43194" y="90249"/>
                  <a:pt x="43052" y="90301"/>
                  <a:pt x="42914" y="90301"/>
                </a:cubicBezTo>
                <a:cubicBezTo>
                  <a:pt x="42585" y="90301"/>
                  <a:pt x="42287" y="90001"/>
                  <a:pt x="42139" y="89653"/>
                </a:cubicBezTo>
                <a:cubicBezTo>
                  <a:pt x="41874" y="88970"/>
                  <a:pt x="41760" y="88193"/>
                  <a:pt x="41609" y="87473"/>
                </a:cubicBezTo>
                <a:cubicBezTo>
                  <a:pt x="41324" y="86165"/>
                  <a:pt x="41021" y="84724"/>
                  <a:pt x="40149" y="83643"/>
                </a:cubicBezTo>
                <a:cubicBezTo>
                  <a:pt x="39770" y="83169"/>
                  <a:pt x="39277" y="82809"/>
                  <a:pt x="38708" y="82582"/>
                </a:cubicBezTo>
                <a:cubicBezTo>
                  <a:pt x="38695" y="82577"/>
                  <a:pt x="38683" y="82574"/>
                  <a:pt x="38671" y="82574"/>
                </a:cubicBezTo>
                <a:cubicBezTo>
                  <a:pt x="38594" y="82574"/>
                  <a:pt x="38540" y="82668"/>
                  <a:pt x="38557" y="82733"/>
                </a:cubicBezTo>
                <a:cubicBezTo>
                  <a:pt x="38917" y="84667"/>
                  <a:pt x="39277" y="86601"/>
                  <a:pt x="39618" y="88534"/>
                </a:cubicBezTo>
                <a:lnTo>
                  <a:pt x="40149" y="91397"/>
                </a:lnTo>
                <a:cubicBezTo>
                  <a:pt x="40263" y="92136"/>
                  <a:pt x="40452" y="92875"/>
                  <a:pt x="40187" y="93596"/>
                </a:cubicBezTo>
                <a:cubicBezTo>
                  <a:pt x="40092" y="93861"/>
                  <a:pt x="39921" y="94183"/>
                  <a:pt x="39618" y="94240"/>
                </a:cubicBezTo>
                <a:cubicBezTo>
                  <a:pt x="39604" y="94243"/>
                  <a:pt x="39590" y="94244"/>
                  <a:pt x="39576" y="94244"/>
                </a:cubicBezTo>
                <a:cubicBezTo>
                  <a:pt x="39294" y="94244"/>
                  <a:pt x="39081" y="93717"/>
                  <a:pt x="38955" y="93482"/>
                </a:cubicBezTo>
                <a:cubicBezTo>
                  <a:pt x="38670" y="92856"/>
                  <a:pt x="38462" y="92193"/>
                  <a:pt x="38348" y="91511"/>
                </a:cubicBezTo>
                <a:cubicBezTo>
                  <a:pt x="38083" y="90146"/>
                  <a:pt x="38045" y="88762"/>
                  <a:pt x="37855" y="87397"/>
                </a:cubicBezTo>
                <a:cubicBezTo>
                  <a:pt x="37647" y="85994"/>
                  <a:pt x="37230" y="84610"/>
                  <a:pt x="36244" y="83549"/>
                </a:cubicBezTo>
                <a:cubicBezTo>
                  <a:pt x="36227" y="83526"/>
                  <a:pt x="36203" y="83515"/>
                  <a:pt x="36178" y="83514"/>
                </a:cubicBezTo>
                <a:lnTo>
                  <a:pt x="36178" y="83514"/>
                </a:lnTo>
                <a:cubicBezTo>
                  <a:pt x="38436" y="79777"/>
                  <a:pt x="41102" y="76305"/>
                  <a:pt x="43850" y="72899"/>
                </a:cubicBezTo>
                <a:close/>
                <a:moveTo>
                  <a:pt x="124" y="0"/>
                </a:moveTo>
                <a:cubicBezTo>
                  <a:pt x="60" y="0"/>
                  <a:pt x="1" y="49"/>
                  <a:pt x="36" y="119"/>
                </a:cubicBezTo>
                <a:lnTo>
                  <a:pt x="17" y="119"/>
                </a:lnTo>
                <a:cubicBezTo>
                  <a:pt x="2955" y="8498"/>
                  <a:pt x="5989" y="16839"/>
                  <a:pt x="9135" y="25123"/>
                </a:cubicBezTo>
                <a:cubicBezTo>
                  <a:pt x="9894" y="27152"/>
                  <a:pt x="10671" y="29180"/>
                  <a:pt x="11467" y="31208"/>
                </a:cubicBezTo>
                <a:cubicBezTo>
                  <a:pt x="12168" y="33028"/>
                  <a:pt x="12794" y="34905"/>
                  <a:pt x="13647" y="36649"/>
                </a:cubicBezTo>
                <a:cubicBezTo>
                  <a:pt x="14292" y="37976"/>
                  <a:pt x="15221" y="39246"/>
                  <a:pt x="16623" y="39796"/>
                </a:cubicBezTo>
                <a:cubicBezTo>
                  <a:pt x="17283" y="40054"/>
                  <a:pt x="17979" y="40142"/>
                  <a:pt x="18690" y="40142"/>
                </a:cubicBezTo>
                <a:cubicBezTo>
                  <a:pt x="19959" y="40142"/>
                  <a:pt x="21272" y="39862"/>
                  <a:pt x="22500" y="39777"/>
                </a:cubicBezTo>
                <a:cubicBezTo>
                  <a:pt x="23246" y="39726"/>
                  <a:pt x="23995" y="39701"/>
                  <a:pt x="24747" y="39701"/>
                </a:cubicBezTo>
                <a:cubicBezTo>
                  <a:pt x="26249" y="39701"/>
                  <a:pt x="27757" y="39802"/>
                  <a:pt x="29249" y="40004"/>
                </a:cubicBezTo>
                <a:cubicBezTo>
                  <a:pt x="31106" y="40270"/>
                  <a:pt x="33021" y="40668"/>
                  <a:pt x="34727" y="41502"/>
                </a:cubicBezTo>
                <a:cubicBezTo>
                  <a:pt x="36433" y="42317"/>
                  <a:pt x="37836" y="43682"/>
                  <a:pt x="38708" y="45350"/>
                </a:cubicBezTo>
                <a:cubicBezTo>
                  <a:pt x="39580" y="46981"/>
                  <a:pt x="40054" y="48782"/>
                  <a:pt x="40471" y="50545"/>
                </a:cubicBezTo>
                <a:cubicBezTo>
                  <a:pt x="42179" y="57664"/>
                  <a:pt x="43282" y="64918"/>
                  <a:pt x="43803" y="72216"/>
                </a:cubicBezTo>
                <a:lnTo>
                  <a:pt x="43803" y="72216"/>
                </a:lnTo>
                <a:cubicBezTo>
                  <a:pt x="43494" y="72599"/>
                  <a:pt x="43186" y="72983"/>
                  <a:pt x="42879" y="73369"/>
                </a:cubicBezTo>
                <a:cubicBezTo>
                  <a:pt x="40831" y="75966"/>
                  <a:pt x="38822" y="78601"/>
                  <a:pt x="37021" y="81387"/>
                </a:cubicBezTo>
                <a:cubicBezTo>
                  <a:pt x="35277" y="84098"/>
                  <a:pt x="33571" y="87018"/>
                  <a:pt x="32471" y="90070"/>
                </a:cubicBezTo>
                <a:cubicBezTo>
                  <a:pt x="31997" y="91359"/>
                  <a:pt x="31770" y="93198"/>
                  <a:pt x="33154" y="94013"/>
                </a:cubicBezTo>
                <a:cubicBezTo>
                  <a:pt x="33534" y="94235"/>
                  <a:pt x="33946" y="94326"/>
                  <a:pt x="34367" y="94326"/>
                </a:cubicBezTo>
                <a:cubicBezTo>
                  <a:pt x="35456" y="94326"/>
                  <a:pt x="36609" y="93717"/>
                  <a:pt x="37457" y="93198"/>
                </a:cubicBezTo>
                <a:cubicBezTo>
                  <a:pt x="37514" y="93160"/>
                  <a:pt x="37533" y="93103"/>
                  <a:pt x="37514" y="93046"/>
                </a:cubicBezTo>
                <a:cubicBezTo>
                  <a:pt x="36725" y="90076"/>
                  <a:pt x="36309" y="87016"/>
                  <a:pt x="36300" y="83937"/>
                </a:cubicBezTo>
                <a:lnTo>
                  <a:pt x="36300" y="83937"/>
                </a:lnTo>
                <a:cubicBezTo>
                  <a:pt x="38208" y="86250"/>
                  <a:pt x="37579" y="89653"/>
                  <a:pt x="38348" y="92383"/>
                </a:cubicBezTo>
                <a:cubicBezTo>
                  <a:pt x="38500" y="93065"/>
                  <a:pt x="38803" y="93710"/>
                  <a:pt x="39201" y="94297"/>
                </a:cubicBezTo>
                <a:cubicBezTo>
                  <a:pt x="39289" y="94413"/>
                  <a:pt x="39407" y="94460"/>
                  <a:pt x="39532" y="94460"/>
                </a:cubicBezTo>
                <a:cubicBezTo>
                  <a:pt x="39756" y="94460"/>
                  <a:pt x="40003" y="94309"/>
                  <a:pt x="40149" y="94127"/>
                </a:cubicBezTo>
                <a:cubicBezTo>
                  <a:pt x="40490" y="93728"/>
                  <a:pt x="40566" y="93103"/>
                  <a:pt x="40547" y="92591"/>
                </a:cubicBezTo>
                <a:cubicBezTo>
                  <a:pt x="40509" y="91681"/>
                  <a:pt x="40244" y="90752"/>
                  <a:pt x="40092" y="89861"/>
                </a:cubicBezTo>
                <a:cubicBezTo>
                  <a:pt x="39670" y="87551"/>
                  <a:pt x="39266" y="85241"/>
                  <a:pt x="38846" y="82914"/>
                </a:cubicBezTo>
                <a:lnTo>
                  <a:pt x="38846" y="82914"/>
                </a:lnTo>
                <a:cubicBezTo>
                  <a:pt x="40217" y="83575"/>
                  <a:pt x="40753" y="85091"/>
                  <a:pt x="41116" y="86487"/>
                </a:cubicBezTo>
                <a:cubicBezTo>
                  <a:pt x="41305" y="87245"/>
                  <a:pt x="41438" y="88022"/>
                  <a:pt x="41628" y="88781"/>
                </a:cubicBezTo>
                <a:cubicBezTo>
                  <a:pt x="41760" y="89349"/>
                  <a:pt x="41874" y="90146"/>
                  <a:pt x="42443" y="90468"/>
                </a:cubicBezTo>
                <a:cubicBezTo>
                  <a:pt x="42589" y="90550"/>
                  <a:pt x="42735" y="90587"/>
                  <a:pt x="42876" y="90587"/>
                </a:cubicBezTo>
                <a:cubicBezTo>
                  <a:pt x="43193" y="90587"/>
                  <a:pt x="43484" y="90402"/>
                  <a:pt x="43694" y="90127"/>
                </a:cubicBezTo>
                <a:cubicBezTo>
                  <a:pt x="44168" y="89539"/>
                  <a:pt x="44225" y="88781"/>
                  <a:pt x="44263" y="88060"/>
                </a:cubicBezTo>
                <a:cubicBezTo>
                  <a:pt x="44376" y="85842"/>
                  <a:pt x="44433" y="83624"/>
                  <a:pt x="44433" y="81425"/>
                </a:cubicBezTo>
                <a:cubicBezTo>
                  <a:pt x="44433" y="78462"/>
                  <a:pt x="44333" y="75502"/>
                  <a:pt x="44134" y="72549"/>
                </a:cubicBezTo>
                <a:lnTo>
                  <a:pt x="44134" y="72549"/>
                </a:lnTo>
                <a:cubicBezTo>
                  <a:pt x="45525" y="70831"/>
                  <a:pt x="46934" y="69129"/>
                  <a:pt x="48319" y="67416"/>
                </a:cubicBezTo>
                <a:cubicBezTo>
                  <a:pt x="50916" y="64213"/>
                  <a:pt x="53457" y="60952"/>
                  <a:pt x="55694" y="57464"/>
                </a:cubicBezTo>
                <a:cubicBezTo>
                  <a:pt x="55812" y="57293"/>
                  <a:pt x="55657" y="57122"/>
                  <a:pt x="55493" y="57122"/>
                </a:cubicBezTo>
                <a:cubicBezTo>
                  <a:pt x="55421" y="57122"/>
                  <a:pt x="55348" y="57155"/>
                  <a:pt x="55295" y="57236"/>
                </a:cubicBezTo>
                <a:cubicBezTo>
                  <a:pt x="51966" y="62402"/>
                  <a:pt x="47953" y="67087"/>
                  <a:pt x="44086" y="71866"/>
                </a:cubicBezTo>
                <a:lnTo>
                  <a:pt x="44086" y="71866"/>
                </a:lnTo>
                <a:cubicBezTo>
                  <a:pt x="43682" y="66321"/>
                  <a:pt x="42926" y="60806"/>
                  <a:pt x="41817" y="55360"/>
                </a:cubicBezTo>
                <a:cubicBezTo>
                  <a:pt x="41400" y="53255"/>
                  <a:pt x="40945" y="51132"/>
                  <a:pt x="40376" y="49066"/>
                </a:cubicBezTo>
                <a:cubicBezTo>
                  <a:pt x="39921" y="47379"/>
                  <a:pt x="39315" y="45673"/>
                  <a:pt x="38310" y="44213"/>
                </a:cubicBezTo>
                <a:cubicBezTo>
                  <a:pt x="36130" y="41104"/>
                  <a:pt x="32301" y="40175"/>
                  <a:pt x="28737" y="39739"/>
                </a:cubicBezTo>
                <a:cubicBezTo>
                  <a:pt x="27406" y="39567"/>
                  <a:pt x="26076" y="39485"/>
                  <a:pt x="24745" y="39485"/>
                </a:cubicBezTo>
                <a:cubicBezTo>
                  <a:pt x="23877" y="39485"/>
                  <a:pt x="23008" y="39520"/>
                  <a:pt x="22140" y="39587"/>
                </a:cubicBezTo>
                <a:cubicBezTo>
                  <a:pt x="21041" y="39680"/>
                  <a:pt x="19854" y="39911"/>
                  <a:pt x="18707" y="39911"/>
                </a:cubicBezTo>
                <a:cubicBezTo>
                  <a:pt x="17736" y="39911"/>
                  <a:pt x="16794" y="39745"/>
                  <a:pt x="15960" y="39189"/>
                </a:cubicBezTo>
                <a:cubicBezTo>
                  <a:pt x="14519" y="38204"/>
                  <a:pt x="13780" y="36479"/>
                  <a:pt x="13173" y="34924"/>
                </a:cubicBezTo>
                <a:cubicBezTo>
                  <a:pt x="12339" y="32820"/>
                  <a:pt x="11543" y="30735"/>
                  <a:pt x="10728" y="28630"/>
                </a:cubicBezTo>
                <a:cubicBezTo>
                  <a:pt x="7505" y="20194"/>
                  <a:pt x="4377" y="11721"/>
                  <a:pt x="1344" y="3228"/>
                </a:cubicBezTo>
                <a:cubicBezTo>
                  <a:pt x="965" y="2166"/>
                  <a:pt x="586" y="1124"/>
                  <a:pt x="226" y="62"/>
                </a:cubicBezTo>
                <a:cubicBezTo>
                  <a:pt x="204" y="19"/>
                  <a:pt x="163" y="0"/>
                  <a:pt x="124" y="0"/>
                </a:cubicBezTo>
                <a:close/>
              </a:path>
            </a:pathLst>
          </a:custGeom>
          <a:solidFill>
            <a:srgbClr val="351C7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915" name="Google Shape;1915;p31"/>
          <p:cNvPicPr preferRelativeResize="0"/>
          <p:nvPr/>
        </p:nvPicPr>
        <p:blipFill>
          <a:blip r:embed="rId2">
            <a:alphaModFix amt="76000"/>
          </a:blip>
          <a:stretch>
            <a:fillRect/>
          </a:stretch>
        </p:blipFill>
        <p:spPr>
          <a:xfrm rot="2453973">
            <a:off x="1248590" y="2532214"/>
            <a:ext cx="4232748" cy="1576274"/>
          </a:xfrm>
          <a:prstGeom prst="rect">
            <a:avLst/>
          </a:prstGeom>
          <a:noFill/>
          <a:ln>
            <a:noFill/>
          </a:ln>
        </p:spPr>
      </p:pic>
      <p:pic>
        <p:nvPicPr>
          <p:cNvPr id="1916" name="Google Shape;1916;p31"/>
          <p:cNvPicPr preferRelativeResize="0"/>
          <p:nvPr/>
        </p:nvPicPr>
        <p:blipFill>
          <a:blip r:embed="rId4">
            <a:alphaModFix amt="47000"/>
          </a:blip>
          <a:stretch>
            <a:fillRect/>
          </a:stretch>
        </p:blipFill>
        <p:spPr>
          <a:xfrm rot="10800000">
            <a:off x="1630988" y="143888"/>
            <a:ext cx="5882026" cy="485572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5_1">
    <p:spTree>
      <p:nvGrpSpPr>
        <p:cNvPr id="1" name="Shape 19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18" name="Google Shape;1918;p32"/>
          <p:cNvPicPr preferRelativeResize="0"/>
          <p:nvPr/>
        </p:nvPicPr>
        <p:blipFill>
          <a:blip r:embed="rId2">
            <a:alphaModFix amt="66000"/>
          </a:blip>
          <a:stretch>
            <a:fillRect/>
          </a:stretch>
        </p:blipFill>
        <p:spPr>
          <a:xfrm rot="5399990" flipH="1">
            <a:off x="7705516" y="-598319"/>
            <a:ext cx="3297389" cy="2276637"/>
          </a:xfrm>
          <a:prstGeom prst="rect">
            <a:avLst/>
          </a:prstGeom>
          <a:noFill/>
          <a:ln>
            <a:noFill/>
          </a:ln>
        </p:spPr>
      </p:pic>
      <p:pic>
        <p:nvPicPr>
          <p:cNvPr id="1919" name="Google Shape;1919;p32"/>
          <p:cNvPicPr preferRelativeResize="0"/>
          <p:nvPr/>
        </p:nvPicPr>
        <p:blipFill>
          <a:blip r:embed="rId3">
            <a:alphaModFix amt="74000"/>
          </a:blip>
          <a:stretch>
            <a:fillRect/>
          </a:stretch>
        </p:blipFill>
        <p:spPr>
          <a:xfrm rot="-10162003" flipH="1">
            <a:off x="-1091107" y="-1133759"/>
            <a:ext cx="2894871" cy="2593322"/>
          </a:xfrm>
          <a:prstGeom prst="rect">
            <a:avLst/>
          </a:prstGeom>
          <a:noFill/>
          <a:ln>
            <a:noFill/>
          </a:ln>
        </p:spPr>
      </p:pic>
      <p:pic>
        <p:nvPicPr>
          <p:cNvPr id="1920" name="Google Shape;1920;p32"/>
          <p:cNvPicPr preferRelativeResize="0"/>
          <p:nvPr/>
        </p:nvPicPr>
        <p:blipFill>
          <a:blip r:embed="rId4">
            <a:alphaModFix amt="76000"/>
          </a:blip>
          <a:stretch>
            <a:fillRect/>
          </a:stretch>
        </p:blipFill>
        <p:spPr>
          <a:xfrm rot="363351">
            <a:off x="802621" y="4291783"/>
            <a:ext cx="7605804" cy="2832383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921" name="Google Shape;1921;p32"/>
          <p:cNvGrpSpPr/>
          <p:nvPr/>
        </p:nvGrpSpPr>
        <p:grpSpPr>
          <a:xfrm rot="-987768">
            <a:off x="7751817" y="-266278"/>
            <a:ext cx="1344359" cy="1995308"/>
            <a:chOff x="272875" y="1527563"/>
            <a:chExt cx="255950" cy="455000"/>
          </a:xfrm>
        </p:grpSpPr>
        <p:sp>
          <p:nvSpPr>
            <p:cNvPr id="1922" name="Google Shape;1922;p32"/>
            <p:cNvSpPr/>
            <p:nvPr/>
          </p:nvSpPr>
          <p:spPr>
            <a:xfrm>
              <a:off x="471925" y="1963988"/>
              <a:ext cx="26575" cy="18575"/>
            </a:xfrm>
            <a:custGeom>
              <a:avLst/>
              <a:gdLst/>
              <a:ahLst/>
              <a:cxnLst/>
              <a:rect l="l" t="t" r="r" b="b"/>
              <a:pathLst>
                <a:path w="1063" h="743" extrusionOk="0">
                  <a:moveTo>
                    <a:pt x="724" y="0"/>
                  </a:moveTo>
                  <a:cubicBezTo>
                    <a:pt x="636" y="0"/>
                    <a:pt x="547" y="14"/>
                    <a:pt x="512" y="41"/>
                  </a:cubicBezTo>
                  <a:cubicBezTo>
                    <a:pt x="323" y="230"/>
                    <a:pt x="152" y="420"/>
                    <a:pt x="0" y="628"/>
                  </a:cubicBezTo>
                  <a:lnTo>
                    <a:pt x="57" y="742"/>
                  </a:lnTo>
                  <a:cubicBezTo>
                    <a:pt x="247" y="742"/>
                    <a:pt x="436" y="704"/>
                    <a:pt x="626" y="647"/>
                  </a:cubicBezTo>
                  <a:cubicBezTo>
                    <a:pt x="929" y="496"/>
                    <a:pt x="1062" y="249"/>
                    <a:pt x="948" y="60"/>
                  </a:cubicBezTo>
                  <a:cubicBezTo>
                    <a:pt x="928" y="19"/>
                    <a:pt x="826" y="0"/>
                    <a:pt x="724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3" name="Google Shape;1923;p32"/>
            <p:cNvSpPr/>
            <p:nvPr/>
          </p:nvSpPr>
          <p:spPr>
            <a:xfrm>
              <a:off x="366725" y="1787738"/>
              <a:ext cx="29875" cy="22300"/>
            </a:xfrm>
            <a:custGeom>
              <a:avLst/>
              <a:gdLst/>
              <a:ahLst/>
              <a:cxnLst/>
              <a:rect l="l" t="t" r="r" b="b"/>
              <a:pathLst>
                <a:path w="1195" h="892" extrusionOk="0">
                  <a:moveTo>
                    <a:pt x="607" y="1"/>
                  </a:moveTo>
                  <a:cubicBezTo>
                    <a:pt x="0" y="1"/>
                    <a:pt x="0" y="892"/>
                    <a:pt x="607" y="892"/>
                  </a:cubicBezTo>
                  <a:cubicBezTo>
                    <a:pt x="1194" y="892"/>
                    <a:pt x="1194" y="1"/>
                    <a:pt x="607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4" name="Google Shape;1924;p32"/>
            <p:cNvSpPr/>
            <p:nvPr/>
          </p:nvSpPr>
          <p:spPr>
            <a:xfrm>
              <a:off x="380450" y="1835613"/>
              <a:ext cx="9975" cy="8550"/>
            </a:xfrm>
            <a:custGeom>
              <a:avLst/>
              <a:gdLst/>
              <a:ahLst/>
              <a:cxnLst/>
              <a:rect l="l" t="t" r="r" b="b"/>
              <a:pathLst>
                <a:path w="399" h="342" extrusionOk="0">
                  <a:moveTo>
                    <a:pt x="209" y="1"/>
                  </a:moveTo>
                  <a:cubicBezTo>
                    <a:pt x="1" y="38"/>
                    <a:pt x="1" y="323"/>
                    <a:pt x="209" y="342"/>
                  </a:cubicBezTo>
                  <a:cubicBezTo>
                    <a:pt x="399" y="323"/>
                    <a:pt x="399" y="38"/>
                    <a:pt x="209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5" name="Google Shape;1925;p32"/>
            <p:cNvSpPr/>
            <p:nvPr/>
          </p:nvSpPr>
          <p:spPr>
            <a:xfrm>
              <a:off x="416475" y="1837513"/>
              <a:ext cx="5700" cy="4750"/>
            </a:xfrm>
            <a:custGeom>
              <a:avLst/>
              <a:gdLst/>
              <a:ahLst/>
              <a:cxnLst/>
              <a:rect l="l" t="t" r="r" b="b"/>
              <a:pathLst>
                <a:path w="228" h="190" extrusionOk="0">
                  <a:moveTo>
                    <a:pt x="114" y="0"/>
                  </a:moveTo>
                  <a:cubicBezTo>
                    <a:pt x="0" y="19"/>
                    <a:pt x="0" y="171"/>
                    <a:pt x="114" y="190"/>
                  </a:cubicBezTo>
                  <a:cubicBezTo>
                    <a:pt x="228" y="171"/>
                    <a:pt x="228" y="19"/>
                    <a:pt x="114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6" name="Google Shape;1926;p32"/>
            <p:cNvSpPr/>
            <p:nvPr/>
          </p:nvSpPr>
          <p:spPr>
            <a:xfrm>
              <a:off x="415525" y="1877788"/>
              <a:ext cx="7600" cy="10675"/>
            </a:xfrm>
            <a:custGeom>
              <a:avLst/>
              <a:gdLst/>
              <a:ahLst/>
              <a:cxnLst/>
              <a:rect l="l" t="t" r="r" b="b"/>
              <a:pathLst>
                <a:path w="304" h="427" extrusionOk="0">
                  <a:moveTo>
                    <a:pt x="171" y="1"/>
                  </a:moveTo>
                  <a:cubicBezTo>
                    <a:pt x="133" y="1"/>
                    <a:pt x="95" y="20"/>
                    <a:pt x="76" y="39"/>
                  </a:cubicBezTo>
                  <a:lnTo>
                    <a:pt x="57" y="77"/>
                  </a:lnTo>
                  <a:cubicBezTo>
                    <a:pt x="38" y="95"/>
                    <a:pt x="38" y="114"/>
                    <a:pt x="38" y="133"/>
                  </a:cubicBezTo>
                  <a:lnTo>
                    <a:pt x="20" y="133"/>
                  </a:lnTo>
                  <a:cubicBezTo>
                    <a:pt x="20" y="190"/>
                    <a:pt x="20" y="228"/>
                    <a:pt x="1" y="285"/>
                  </a:cubicBezTo>
                  <a:cubicBezTo>
                    <a:pt x="1" y="304"/>
                    <a:pt x="1" y="323"/>
                    <a:pt x="20" y="342"/>
                  </a:cubicBezTo>
                  <a:cubicBezTo>
                    <a:pt x="20" y="361"/>
                    <a:pt x="38" y="380"/>
                    <a:pt x="38" y="380"/>
                  </a:cubicBezTo>
                  <a:cubicBezTo>
                    <a:pt x="57" y="399"/>
                    <a:pt x="76" y="418"/>
                    <a:pt x="95" y="418"/>
                  </a:cubicBezTo>
                  <a:cubicBezTo>
                    <a:pt x="108" y="418"/>
                    <a:pt x="121" y="426"/>
                    <a:pt x="133" y="426"/>
                  </a:cubicBezTo>
                  <a:cubicBezTo>
                    <a:pt x="140" y="426"/>
                    <a:pt x="146" y="424"/>
                    <a:pt x="152" y="418"/>
                  </a:cubicBezTo>
                  <a:lnTo>
                    <a:pt x="190" y="418"/>
                  </a:lnTo>
                  <a:cubicBezTo>
                    <a:pt x="209" y="418"/>
                    <a:pt x="228" y="418"/>
                    <a:pt x="247" y="399"/>
                  </a:cubicBezTo>
                  <a:cubicBezTo>
                    <a:pt x="285" y="361"/>
                    <a:pt x="285" y="323"/>
                    <a:pt x="285" y="285"/>
                  </a:cubicBezTo>
                  <a:lnTo>
                    <a:pt x="285" y="133"/>
                  </a:lnTo>
                  <a:cubicBezTo>
                    <a:pt x="304" y="114"/>
                    <a:pt x="304" y="95"/>
                    <a:pt x="285" y="95"/>
                  </a:cubicBezTo>
                  <a:cubicBezTo>
                    <a:pt x="285" y="77"/>
                    <a:pt x="285" y="58"/>
                    <a:pt x="266" y="39"/>
                  </a:cubicBezTo>
                  <a:cubicBezTo>
                    <a:pt x="228" y="20"/>
                    <a:pt x="209" y="1"/>
                    <a:pt x="171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7" name="Google Shape;1927;p32"/>
            <p:cNvSpPr/>
            <p:nvPr/>
          </p:nvSpPr>
          <p:spPr>
            <a:xfrm>
              <a:off x="432600" y="1937038"/>
              <a:ext cx="10450" cy="8075"/>
            </a:xfrm>
            <a:custGeom>
              <a:avLst/>
              <a:gdLst/>
              <a:ahLst/>
              <a:cxnLst/>
              <a:rect l="l" t="t" r="r" b="b"/>
              <a:pathLst>
                <a:path w="418" h="323" extrusionOk="0">
                  <a:moveTo>
                    <a:pt x="209" y="0"/>
                  </a:moveTo>
                  <a:cubicBezTo>
                    <a:pt x="0" y="0"/>
                    <a:pt x="0" y="323"/>
                    <a:pt x="209" y="323"/>
                  </a:cubicBezTo>
                  <a:cubicBezTo>
                    <a:pt x="417" y="323"/>
                    <a:pt x="417" y="0"/>
                    <a:pt x="209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8" name="Google Shape;1928;p32"/>
            <p:cNvSpPr/>
            <p:nvPr/>
          </p:nvSpPr>
          <p:spPr>
            <a:xfrm>
              <a:off x="452025" y="1974938"/>
              <a:ext cx="9500" cy="7150"/>
            </a:xfrm>
            <a:custGeom>
              <a:avLst/>
              <a:gdLst/>
              <a:ahLst/>
              <a:cxnLst/>
              <a:rect l="l" t="t" r="r" b="b"/>
              <a:pathLst>
                <a:path w="380" h="286" extrusionOk="0">
                  <a:moveTo>
                    <a:pt x="190" y="1"/>
                  </a:moveTo>
                  <a:cubicBezTo>
                    <a:pt x="0" y="1"/>
                    <a:pt x="0" y="285"/>
                    <a:pt x="190" y="285"/>
                  </a:cubicBezTo>
                  <a:cubicBezTo>
                    <a:pt x="379" y="285"/>
                    <a:pt x="379" y="1"/>
                    <a:pt x="190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9" name="Google Shape;1929;p32"/>
            <p:cNvSpPr/>
            <p:nvPr/>
          </p:nvSpPr>
          <p:spPr>
            <a:xfrm>
              <a:off x="472875" y="1918538"/>
              <a:ext cx="19925" cy="15200"/>
            </a:xfrm>
            <a:custGeom>
              <a:avLst/>
              <a:gdLst/>
              <a:ahLst/>
              <a:cxnLst/>
              <a:rect l="l" t="t" r="r" b="b"/>
              <a:pathLst>
                <a:path w="797" h="608" extrusionOk="0">
                  <a:moveTo>
                    <a:pt x="398" y="1"/>
                  </a:moveTo>
                  <a:cubicBezTo>
                    <a:pt x="0" y="1"/>
                    <a:pt x="0" y="608"/>
                    <a:pt x="398" y="608"/>
                  </a:cubicBezTo>
                  <a:cubicBezTo>
                    <a:pt x="797" y="608"/>
                    <a:pt x="797" y="1"/>
                    <a:pt x="398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0" name="Google Shape;1930;p32"/>
            <p:cNvSpPr/>
            <p:nvPr/>
          </p:nvSpPr>
          <p:spPr>
            <a:xfrm>
              <a:off x="444900" y="1890113"/>
              <a:ext cx="16150" cy="11875"/>
            </a:xfrm>
            <a:custGeom>
              <a:avLst/>
              <a:gdLst/>
              <a:ahLst/>
              <a:cxnLst/>
              <a:rect l="l" t="t" r="r" b="b"/>
              <a:pathLst>
                <a:path w="646" h="475" extrusionOk="0">
                  <a:moveTo>
                    <a:pt x="323" y="1"/>
                  </a:moveTo>
                  <a:cubicBezTo>
                    <a:pt x="1" y="1"/>
                    <a:pt x="1" y="475"/>
                    <a:pt x="323" y="475"/>
                  </a:cubicBezTo>
                  <a:cubicBezTo>
                    <a:pt x="645" y="475"/>
                    <a:pt x="645" y="1"/>
                    <a:pt x="323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1" name="Google Shape;1931;p32"/>
            <p:cNvSpPr/>
            <p:nvPr/>
          </p:nvSpPr>
          <p:spPr>
            <a:xfrm>
              <a:off x="398475" y="1905288"/>
              <a:ext cx="11875" cy="11400"/>
            </a:xfrm>
            <a:custGeom>
              <a:avLst/>
              <a:gdLst/>
              <a:ahLst/>
              <a:cxnLst/>
              <a:rect l="l" t="t" r="r" b="b"/>
              <a:pathLst>
                <a:path w="475" h="456" extrusionOk="0">
                  <a:moveTo>
                    <a:pt x="228" y="0"/>
                  </a:moveTo>
                  <a:cubicBezTo>
                    <a:pt x="0" y="57"/>
                    <a:pt x="0" y="398"/>
                    <a:pt x="228" y="455"/>
                  </a:cubicBezTo>
                  <a:cubicBezTo>
                    <a:pt x="474" y="398"/>
                    <a:pt x="474" y="57"/>
                    <a:pt x="228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2" name="Google Shape;1932;p32"/>
            <p:cNvSpPr/>
            <p:nvPr/>
          </p:nvSpPr>
          <p:spPr>
            <a:xfrm>
              <a:off x="454400" y="1849363"/>
              <a:ext cx="11850" cy="11400"/>
            </a:xfrm>
            <a:custGeom>
              <a:avLst/>
              <a:gdLst/>
              <a:ahLst/>
              <a:cxnLst/>
              <a:rect l="l" t="t" r="r" b="b"/>
              <a:pathLst>
                <a:path w="474" h="456" extrusionOk="0">
                  <a:moveTo>
                    <a:pt x="246" y="0"/>
                  </a:moveTo>
                  <a:cubicBezTo>
                    <a:pt x="0" y="57"/>
                    <a:pt x="0" y="398"/>
                    <a:pt x="246" y="455"/>
                  </a:cubicBezTo>
                  <a:cubicBezTo>
                    <a:pt x="474" y="398"/>
                    <a:pt x="474" y="57"/>
                    <a:pt x="246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3" name="Google Shape;1933;p32"/>
            <p:cNvSpPr/>
            <p:nvPr/>
          </p:nvSpPr>
          <p:spPr>
            <a:xfrm>
              <a:off x="428800" y="1830863"/>
              <a:ext cx="14725" cy="11400"/>
            </a:xfrm>
            <a:custGeom>
              <a:avLst/>
              <a:gdLst/>
              <a:ahLst/>
              <a:cxnLst/>
              <a:rect l="l" t="t" r="r" b="b"/>
              <a:pathLst>
                <a:path w="589" h="456" extrusionOk="0">
                  <a:moveTo>
                    <a:pt x="228" y="1"/>
                  </a:moveTo>
                  <a:cubicBezTo>
                    <a:pt x="190" y="1"/>
                    <a:pt x="171" y="1"/>
                    <a:pt x="133" y="20"/>
                  </a:cubicBezTo>
                  <a:cubicBezTo>
                    <a:pt x="114" y="39"/>
                    <a:pt x="76" y="39"/>
                    <a:pt x="57" y="77"/>
                  </a:cubicBezTo>
                  <a:cubicBezTo>
                    <a:pt x="38" y="96"/>
                    <a:pt x="19" y="115"/>
                    <a:pt x="19" y="153"/>
                  </a:cubicBezTo>
                  <a:cubicBezTo>
                    <a:pt x="0" y="172"/>
                    <a:pt x="0" y="209"/>
                    <a:pt x="0" y="228"/>
                  </a:cubicBezTo>
                  <a:lnTo>
                    <a:pt x="0" y="285"/>
                  </a:lnTo>
                  <a:cubicBezTo>
                    <a:pt x="0" y="323"/>
                    <a:pt x="19" y="361"/>
                    <a:pt x="57" y="399"/>
                  </a:cubicBezTo>
                  <a:lnTo>
                    <a:pt x="95" y="437"/>
                  </a:lnTo>
                  <a:cubicBezTo>
                    <a:pt x="133" y="456"/>
                    <a:pt x="171" y="456"/>
                    <a:pt x="209" y="456"/>
                  </a:cubicBezTo>
                  <a:lnTo>
                    <a:pt x="209" y="437"/>
                  </a:lnTo>
                  <a:lnTo>
                    <a:pt x="361" y="437"/>
                  </a:lnTo>
                  <a:cubicBezTo>
                    <a:pt x="398" y="437"/>
                    <a:pt x="417" y="437"/>
                    <a:pt x="455" y="418"/>
                  </a:cubicBezTo>
                  <a:cubicBezTo>
                    <a:pt x="474" y="418"/>
                    <a:pt x="493" y="399"/>
                    <a:pt x="531" y="380"/>
                  </a:cubicBezTo>
                  <a:cubicBezTo>
                    <a:pt x="550" y="361"/>
                    <a:pt x="569" y="342"/>
                    <a:pt x="569" y="304"/>
                  </a:cubicBezTo>
                  <a:cubicBezTo>
                    <a:pt x="588" y="285"/>
                    <a:pt x="588" y="247"/>
                    <a:pt x="588" y="228"/>
                  </a:cubicBezTo>
                  <a:lnTo>
                    <a:pt x="588" y="172"/>
                  </a:lnTo>
                  <a:cubicBezTo>
                    <a:pt x="569" y="134"/>
                    <a:pt x="550" y="96"/>
                    <a:pt x="531" y="58"/>
                  </a:cubicBezTo>
                  <a:lnTo>
                    <a:pt x="493" y="39"/>
                  </a:lnTo>
                  <a:cubicBezTo>
                    <a:pt x="455" y="20"/>
                    <a:pt x="417" y="1"/>
                    <a:pt x="380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4" name="Google Shape;1934;p32"/>
            <p:cNvSpPr/>
            <p:nvPr/>
          </p:nvSpPr>
          <p:spPr>
            <a:xfrm>
              <a:off x="440175" y="1765463"/>
              <a:ext cx="18025" cy="14725"/>
            </a:xfrm>
            <a:custGeom>
              <a:avLst/>
              <a:gdLst/>
              <a:ahLst/>
              <a:cxnLst/>
              <a:rect l="l" t="t" r="r" b="b"/>
              <a:pathLst>
                <a:path w="721" h="589" extrusionOk="0">
                  <a:moveTo>
                    <a:pt x="361" y="1"/>
                  </a:moveTo>
                  <a:cubicBezTo>
                    <a:pt x="0" y="20"/>
                    <a:pt x="0" y="551"/>
                    <a:pt x="361" y="589"/>
                  </a:cubicBezTo>
                  <a:cubicBezTo>
                    <a:pt x="721" y="551"/>
                    <a:pt x="721" y="20"/>
                    <a:pt x="361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5" name="Google Shape;1935;p32"/>
            <p:cNvSpPr/>
            <p:nvPr/>
          </p:nvSpPr>
          <p:spPr>
            <a:xfrm>
              <a:off x="385200" y="1777313"/>
              <a:ext cx="15650" cy="13300"/>
            </a:xfrm>
            <a:custGeom>
              <a:avLst/>
              <a:gdLst/>
              <a:ahLst/>
              <a:cxnLst/>
              <a:rect l="l" t="t" r="r" b="b"/>
              <a:pathLst>
                <a:path w="626" h="532" extrusionOk="0">
                  <a:moveTo>
                    <a:pt x="323" y="1"/>
                  </a:moveTo>
                  <a:cubicBezTo>
                    <a:pt x="0" y="39"/>
                    <a:pt x="0" y="494"/>
                    <a:pt x="323" y="532"/>
                  </a:cubicBezTo>
                  <a:cubicBezTo>
                    <a:pt x="626" y="494"/>
                    <a:pt x="626" y="39"/>
                    <a:pt x="323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6" name="Google Shape;1936;p32"/>
            <p:cNvSpPr/>
            <p:nvPr/>
          </p:nvSpPr>
          <p:spPr>
            <a:xfrm>
              <a:off x="399875" y="1703388"/>
              <a:ext cx="16150" cy="11875"/>
            </a:xfrm>
            <a:custGeom>
              <a:avLst/>
              <a:gdLst/>
              <a:ahLst/>
              <a:cxnLst/>
              <a:rect l="l" t="t" r="r" b="b"/>
              <a:pathLst>
                <a:path w="646" h="475" extrusionOk="0">
                  <a:moveTo>
                    <a:pt x="323" y="1"/>
                  </a:moveTo>
                  <a:cubicBezTo>
                    <a:pt x="1" y="1"/>
                    <a:pt x="1" y="474"/>
                    <a:pt x="323" y="474"/>
                  </a:cubicBezTo>
                  <a:cubicBezTo>
                    <a:pt x="646" y="474"/>
                    <a:pt x="646" y="1"/>
                    <a:pt x="323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7" name="Google Shape;1937;p32"/>
            <p:cNvSpPr/>
            <p:nvPr/>
          </p:nvSpPr>
          <p:spPr>
            <a:xfrm>
              <a:off x="354400" y="1709538"/>
              <a:ext cx="17550" cy="14250"/>
            </a:xfrm>
            <a:custGeom>
              <a:avLst/>
              <a:gdLst/>
              <a:ahLst/>
              <a:cxnLst/>
              <a:rect l="l" t="t" r="r" b="b"/>
              <a:pathLst>
                <a:path w="702" h="570" extrusionOk="0">
                  <a:moveTo>
                    <a:pt x="341" y="1"/>
                  </a:moveTo>
                  <a:cubicBezTo>
                    <a:pt x="0" y="20"/>
                    <a:pt x="0" y="532"/>
                    <a:pt x="341" y="570"/>
                  </a:cubicBezTo>
                  <a:cubicBezTo>
                    <a:pt x="702" y="532"/>
                    <a:pt x="702" y="20"/>
                    <a:pt x="341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8" name="Google Shape;1938;p32"/>
            <p:cNvSpPr/>
            <p:nvPr/>
          </p:nvSpPr>
          <p:spPr>
            <a:xfrm>
              <a:off x="338275" y="1701963"/>
              <a:ext cx="19450" cy="14250"/>
            </a:xfrm>
            <a:custGeom>
              <a:avLst/>
              <a:gdLst/>
              <a:ahLst/>
              <a:cxnLst/>
              <a:rect l="l" t="t" r="r" b="b"/>
              <a:pathLst>
                <a:path w="778" h="570" extrusionOk="0">
                  <a:moveTo>
                    <a:pt x="416" y="0"/>
                  </a:moveTo>
                  <a:cubicBezTo>
                    <a:pt x="411" y="0"/>
                    <a:pt x="405" y="0"/>
                    <a:pt x="399" y="1"/>
                  </a:cubicBezTo>
                  <a:cubicBezTo>
                    <a:pt x="1" y="1"/>
                    <a:pt x="1" y="569"/>
                    <a:pt x="399" y="569"/>
                  </a:cubicBezTo>
                  <a:cubicBezTo>
                    <a:pt x="772" y="569"/>
                    <a:pt x="778" y="0"/>
                    <a:pt x="416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9" name="Google Shape;1939;p32"/>
            <p:cNvSpPr/>
            <p:nvPr/>
          </p:nvSpPr>
          <p:spPr>
            <a:xfrm>
              <a:off x="388050" y="1631363"/>
              <a:ext cx="17550" cy="13750"/>
            </a:xfrm>
            <a:custGeom>
              <a:avLst/>
              <a:gdLst/>
              <a:ahLst/>
              <a:cxnLst/>
              <a:rect l="l" t="t" r="r" b="b"/>
              <a:pathLst>
                <a:path w="702" h="550" extrusionOk="0">
                  <a:moveTo>
                    <a:pt x="360" y="0"/>
                  </a:moveTo>
                  <a:cubicBezTo>
                    <a:pt x="0" y="0"/>
                    <a:pt x="0" y="550"/>
                    <a:pt x="360" y="550"/>
                  </a:cubicBezTo>
                  <a:cubicBezTo>
                    <a:pt x="701" y="550"/>
                    <a:pt x="701" y="0"/>
                    <a:pt x="360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0" name="Google Shape;1940;p32"/>
            <p:cNvSpPr/>
            <p:nvPr/>
          </p:nvSpPr>
          <p:spPr>
            <a:xfrm>
              <a:off x="297525" y="1637988"/>
              <a:ext cx="18975" cy="14725"/>
            </a:xfrm>
            <a:custGeom>
              <a:avLst/>
              <a:gdLst/>
              <a:ahLst/>
              <a:cxnLst/>
              <a:rect l="l" t="t" r="r" b="b"/>
              <a:pathLst>
                <a:path w="759" h="589" extrusionOk="0">
                  <a:moveTo>
                    <a:pt x="379" y="0"/>
                  </a:moveTo>
                  <a:cubicBezTo>
                    <a:pt x="0" y="0"/>
                    <a:pt x="0" y="588"/>
                    <a:pt x="379" y="588"/>
                  </a:cubicBezTo>
                  <a:cubicBezTo>
                    <a:pt x="759" y="588"/>
                    <a:pt x="759" y="0"/>
                    <a:pt x="379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1" name="Google Shape;1941;p32"/>
            <p:cNvSpPr/>
            <p:nvPr/>
          </p:nvSpPr>
          <p:spPr>
            <a:xfrm>
              <a:off x="356275" y="1585363"/>
              <a:ext cx="20875" cy="15675"/>
            </a:xfrm>
            <a:custGeom>
              <a:avLst/>
              <a:gdLst/>
              <a:ahLst/>
              <a:cxnLst/>
              <a:rect l="l" t="t" r="r" b="b"/>
              <a:pathLst>
                <a:path w="835" h="627" extrusionOk="0">
                  <a:moveTo>
                    <a:pt x="436" y="1"/>
                  </a:moveTo>
                  <a:cubicBezTo>
                    <a:pt x="430" y="1"/>
                    <a:pt x="424" y="1"/>
                    <a:pt x="418" y="1"/>
                  </a:cubicBezTo>
                  <a:cubicBezTo>
                    <a:pt x="1" y="1"/>
                    <a:pt x="1" y="627"/>
                    <a:pt x="418" y="627"/>
                  </a:cubicBezTo>
                  <a:cubicBezTo>
                    <a:pt x="829" y="627"/>
                    <a:pt x="835" y="1"/>
                    <a:pt x="436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2" name="Google Shape;1942;p32"/>
            <p:cNvSpPr/>
            <p:nvPr/>
          </p:nvSpPr>
          <p:spPr>
            <a:xfrm>
              <a:off x="311750" y="1588238"/>
              <a:ext cx="12800" cy="9500"/>
            </a:xfrm>
            <a:custGeom>
              <a:avLst/>
              <a:gdLst/>
              <a:ahLst/>
              <a:cxnLst/>
              <a:rect l="l" t="t" r="r" b="b"/>
              <a:pathLst>
                <a:path w="512" h="380" extrusionOk="0">
                  <a:moveTo>
                    <a:pt x="265" y="0"/>
                  </a:moveTo>
                  <a:cubicBezTo>
                    <a:pt x="0" y="0"/>
                    <a:pt x="0" y="379"/>
                    <a:pt x="265" y="379"/>
                  </a:cubicBezTo>
                  <a:cubicBezTo>
                    <a:pt x="512" y="379"/>
                    <a:pt x="512" y="0"/>
                    <a:pt x="265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3" name="Google Shape;1943;p32"/>
            <p:cNvSpPr/>
            <p:nvPr/>
          </p:nvSpPr>
          <p:spPr>
            <a:xfrm>
              <a:off x="285675" y="1574488"/>
              <a:ext cx="20400" cy="15175"/>
            </a:xfrm>
            <a:custGeom>
              <a:avLst/>
              <a:gdLst/>
              <a:ahLst/>
              <a:cxnLst/>
              <a:rect l="l" t="t" r="r" b="b"/>
              <a:pathLst>
                <a:path w="816" h="607" extrusionOk="0">
                  <a:moveTo>
                    <a:pt x="398" y="0"/>
                  </a:moveTo>
                  <a:cubicBezTo>
                    <a:pt x="0" y="0"/>
                    <a:pt x="0" y="607"/>
                    <a:pt x="398" y="607"/>
                  </a:cubicBezTo>
                  <a:cubicBezTo>
                    <a:pt x="816" y="607"/>
                    <a:pt x="816" y="0"/>
                    <a:pt x="398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4" name="Google Shape;1944;p32"/>
            <p:cNvSpPr/>
            <p:nvPr/>
          </p:nvSpPr>
          <p:spPr>
            <a:xfrm>
              <a:off x="354400" y="1551263"/>
              <a:ext cx="9975" cy="8550"/>
            </a:xfrm>
            <a:custGeom>
              <a:avLst/>
              <a:gdLst/>
              <a:ahLst/>
              <a:cxnLst/>
              <a:rect l="l" t="t" r="r" b="b"/>
              <a:pathLst>
                <a:path w="399" h="342" extrusionOk="0">
                  <a:moveTo>
                    <a:pt x="209" y="0"/>
                  </a:moveTo>
                  <a:cubicBezTo>
                    <a:pt x="0" y="38"/>
                    <a:pt x="0" y="323"/>
                    <a:pt x="209" y="342"/>
                  </a:cubicBezTo>
                  <a:cubicBezTo>
                    <a:pt x="398" y="323"/>
                    <a:pt x="398" y="38"/>
                    <a:pt x="209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5" name="Google Shape;1945;p32"/>
            <p:cNvSpPr/>
            <p:nvPr/>
          </p:nvSpPr>
          <p:spPr>
            <a:xfrm>
              <a:off x="337800" y="1527563"/>
              <a:ext cx="13300" cy="11400"/>
            </a:xfrm>
            <a:custGeom>
              <a:avLst/>
              <a:gdLst/>
              <a:ahLst/>
              <a:cxnLst/>
              <a:rect l="l" t="t" r="r" b="b"/>
              <a:pathLst>
                <a:path w="532" h="456" extrusionOk="0">
                  <a:moveTo>
                    <a:pt x="266" y="1"/>
                  </a:moveTo>
                  <a:cubicBezTo>
                    <a:pt x="1" y="38"/>
                    <a:pt x="1" y="418"/>
                    <a:pt x="266" y="455"/>
                  </a:cubicBezTo>
                  <a:cubicBezTo>
                    <a:pt x="531" y="418"/>
                    <a:pt x="531" y="38"/>
                    <a:pt x="266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6" name="Google Shape;1946;p32"/>
            <p:cNvSpPr/>
            <p:nvPr/>
          </p:nvSpPr>
          <p:spPr>
            <a:xfrm>
              <a:off x="272875" y="1700063"/>
              <a:ext cx="23250" cy="18050"/>
            </a:xfrm>
            <a:custGeom>
              <a:avLst/>
              <a:gdLst/>
              <a:ahLst/>
              <a:cxnLst/>
              <a:rect l="l" t="t" r="r" b="b"/>
              <a:pathLst>
                <a:path w="930" h="722" extrusionOk="0">
                  <a:moveTo>
                    <a:pt x="474" y="1"/>
                  </a:moveTo>
                  <a:cubicBezTo>
                    <a:pt x="0" y="1"/>
                    <a:pt x="0" y="721"/>
                    <a:pt x="474" y="721"/>
                  </a:cubicBezTo>
                  <a:cubicBezTo>
                    <a:pt x="929" y="721"/>
                    <a:pt x="929" y="1"/>
                    <a:pt x="474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7" name="Google Shape;1947;p32"/>
            <p:cNvSpPr/>
            <p:nvPr/>
          </p:nvSpPr>
          <p:spPr>
            <a:xfrm>
              <a:off x="507000" y="1726138"/>
              <a:ext cx="3800" cy="3350"/>
            </a:xfrm>
            <a:custGeom>
              <a:avLst/>
              <a:gdLst/>
              <a:ahLst/>
              <a:cxnLst/>
              <a:rect l="l" t="t" r="r" b="b"/>
              <a:pathLst>
                <a:path w="152" h="134" extrusionOk="0">
                  <a:moveTo>
                    <a:pt x="76" y="0"/>
                  </a:moveTo>
                  <a:cubicBezTo>
                    <a:pt x="0" y="0"/>
                    <a:pt x="0" y="114"/>
                    <a:pt x="76" y="133"/>
                  </a:cubicBezTo>
                  <a:cubicBezTo>
                    <a:pt x="152" y="114"/>
                    <a:pt x="152" y="0"/>
                    <a:pt x="76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8" name="Google Shape;1948;p32"/>
            <p:cNvSpPr/>
            <p:nvPr/>
          </p:nvSpPr>
          <p:spPr>
            <a:xfrm>
              <a:off x="485200" y="1780638"/>
              <a:ext cx="18025" cy="13775"/>
            </a:xfrm>
            <a:custGeom>
              <a:avLst/>
              <a:gdLst/>
              <a:ahLst/>
              <a:cxnLst/>
              <a:rect l="l" t="t" r="r" b="b"/>
              <a:pathLst>
                <a:path w="721" h="551" extrusionOk="0">
                  <a:moveTo>
                    <a:pt x="360" y="1"/>
                  </a:moveTo>
                  <a:cubicBezTo>
                    <a:pt x="0" y="1"/>
                    <a:pt x="0" y="550"/>
                    <a:pt x="360" y="550"/>
                  </a:cubicBezTo>
                  <a:cubicBezTo>
                    <a:pt x="721" y="550"/>
                    <a:pt x="721" y="1"/>
                    <a:pt x="360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9" name="Google Shape;1949;p32"/>
            <p:cNvSpPr/>
            <p:nvPr/>
          </p:nvSpPr>
          <p:spPr>
            <a:xfrm>
              <a:off x="502250" y="1829463"/>
              <a:ext cx="9500" cy="6175"/>
            </a:xfrm>
            <a:custGeom>
              <a:avLst/>
              <a:gdLst/>
              <a:ahLst/>
              <a:cxnLst/>
              <a:rect l="l" t="t" r="r" b="b"/>
              <a:pathLst>
                <a:path w="380" h="247" extrusionOk="0">
                  <a:moveTo>
                    <a:pt x="114" y="0"/>
                  </a:moveTo>
                  <a:cubicBezTo>
                    <a:pt x="77" y="0"/>
                    <a:pt x="39" y="19"/>
                    <a:pt x="20" y="38"/>
                  </a:cubicBezTo>
                  <a:cubicBezTo>
                    <a:pt x="20" y="38"/>
                    <a:pt x="1" y="57"/>
                    <a:pt x="1" y="76"/>
                  </a:cubicBezTo>
                  <a:cubicBezTo>
                    <a:pt x="1" y="95"/>
                    <a:pt x="1" y="114"/>
                    <a:pt x="1" y="114"/>
                  </a:cubicBezTo>
                  <a:cubicBezTo>
                    <a:pt x="1" y="152"/>
                    <a:pt x="20" y="190"/>
                    <a:pt x="39" y="209"/>
                  </a:cubicBezTo>
                  <a:cubicBezTo>
                    <a:pt x="58" y="228"/>
                    <a:pt x="95" y="247"/>
                    <a:pt x="114" y="247"/>
                  </a:cubicBezTo>
                  <a:lnTo>
                    <a:pt x="266" y="247"/>
                  </a:lnTo>
                  <a:cubicBezTo>
                    <a:pt x="304" y="247"/>
                    <a:pt x="342" y="228"/>
                    <a:pt x="361" y="209"/>
                  </a:cubicBezTo>
                  <a:cubicBezTo>
                    <a:pt x="361" y="190"/>
                    <a:pt x="380" y="190"/>
                    <a:pt x="380" y="171"/>
                  </a:cubicBezTo>
                  <a:cubicBezTo>
                    <a:pt x="380" y="152"/>
                    <a:pt x="380" y="133"/>
                    <a:pt x="380" y="114"/>
                  </a:cubicBezTo>
                  <a:cubicBezTo>
                    <a:pt x="380" y="95"/>
                    <a:pt x="361" y="57"/>
                    <a:pt x="342" y="38"/>
                  </a:cubicBezTo>
                  <a:cubicBezTo>
                    <a:pt x="323" y="19"/>
                    <a:pt x="285" y="0"/>
                    <a:pt x="266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0" name="Google Shape;1950;p32"/>
            <p:cNvSpPr/>
            <p:nvPr/>
          </p:nvSpPr>
          <p:spPr>
            <a:xfrm>
              <a:off x="504150" y="1867838"/>
              <a:ext cx="24675" cy="18975"/>
            </a:xfrm>
            <a:custGeom>
              <a:avLst/>
              <a:gdLst/>
              <a:ahLst/>
              <a:cxnLst/>
              <a:rect l="l" t="t" r="r" b="b"/>
              <a:pathLst>
                <a:path w="987" h="759" extrusionOk="0">
                  <a:moveTo>
                    <a:pt x="493" y="1"/>
                  </a:moveTo>
                  <a:cubicBezTo>
                    <a:pt x="1" y="1"/>
                    <a:pt x="1" y="759"/>
                    <a:pt x="493" y="759"/>
                  </a:cubicBezTo>
                  <a:cubicBezTo>
                    <a:pt x="986" y="759"/>
                    <a:pt x="986" y="1"/>
                    <a:pt x="493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1" name="Google Shape;1951;p32"/>
            <p:cNvSpPr/>
            <p:nvPr/>
          </p:nvSpPr>
          <p:spPr>
            <a:xfrm>
              <a:off x="360075" y="1880163"/>
              <a:ext cx="20875" cy="17075"/>
            </a:xfrm>
            <a:custGeom>
              <a:avLst/>
              <a:gdLst/>
              <a:ahLst/>
              <a:cxnLst/>
              <a:rect l="l" t="t" r="r" b="b"/>
              <a:pathLst>
                <a:path w="835" h="683" extrusionOk="0">
                  <a:moveTo>
                    <a:pt x="418" y="0"/>
                  </a:moveTo>
                  <a:cubicBezTo>
                    <a:pt x="1" y="38"/>
                    <a:pt x="1" y="645"/>
                    <a:pt x="418" y="683"/>
                  </a:cubicBezTo>
                  <a:cubicBezTo>
                    <a:pt x="835" y="645"/>
                    <a:pt x="835" y="38"/>
                    <a:pt x="418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2" name="Google Shape;1952;p32"/>
            <p:cNvSpPr/>
            <p:nvPr/>
          </p:nvSpPr>
          <p:spPr>
            <a:xfrm>
              <a:off x="319325" y="1860263"/>
              <a:ext cx="16125" cy="12350"/>
            </a:xfrm>
            <a:custGeom>
              <a:avLst/>
              <a:gdLst/>
              <a:ahLst/>
              <a:cxnLst/>
              <a:rect l="l" t="t" r="r" b="b"/>
              <a:pathLst>
                <a:path w="645" h="494" extrusionOk="0">
                  <a:moveTo>
                    <a:pt x="247" y="0"/>
                  </a:moveTo>
                  <a:cubicBezTo>
                    <a:pt x="228" y="0"/>
                    <a:pt x="190" y="0"/>
                    <a:pt x="152" y="19"/>
                  </a:cubicBezTo>
                  <a:cubicBezTo>
                    <a:pt x="133" y="19"/>
                    <a:pt x="95" y="38"/>
                    <a:pt x="76" y="76"/>
                  </a:cubicBezTo>
                  <a:cubicBezTo>
                    <a:pt x="38" y="114"/>
                    <a:pt x="0" y="171"/>
                    <a:pt x="0" y="247"/>
                  </a:cubicBezTo>
                  <a:lnTo>
                    <a:pt x="0" y="304"/>
                  </a:lnTo>
                  <a:cubicBezTo>
                    <a:pt x="19" y="342"/>
                    <a:pt x="38" y="379"/>
                    <a:pt x="76" y="417"/>
                  </a:cubicBezTo>
                  <a:lnTo>
                    <a:pt x="114" y="455"/>
                  </a:lnTo>
                  <a:cubicBezTo>
                    <a:pt x="152" y="474"/>
                    <a:pt x="209" y="493"/>
                    <a:pt x="247" y="493"/>
                  </a:cubicBezTo>
                  <a:lnTo>
                    <a:pt x="398" y="493"/>
                  </a:lnTo>
                  <a:cubicBezTo>
                    <a:pt x="436" y="493"/>
                    <a:pt x="455" y="493"/>
                    <a:pt x="493" y="474"/>
                  </a:cubicBezTo>
                  <a:cubicBezTo>
                    <a:pt x="550" y="455"/>
                    <a:pt x="588" y="398"/>
                    <a:pt x="607" y="342"/>
                  </a:cubicBezTo>
                  <a:cubicBezTo>
                    <a:pt x="626" y="323"/>
                    <a:pt x="645" y="285"/>
                    <a:pt x="626" y="247"/>
                  </a:cubicBezTo>
                  <a:lnTo>
                    <a:pt x="626" y="190"/>
                  </a:lnTo>
                  <a:cubicBezTo>
                    <a:pt x="626" y="152"/>
                    <a:pt x="607" y="114"/>
                    <a:pt x="569" y="76"/>
                  </a:cubicBezTo>
                  <a:lnTo>
                    <a:pt x="531" y="38"/>
                  </a:lnTo>
                  <a:cubicBezTo>
                    <a:pt x="493" y="19"/>
                    <a:pt x="436" y="19"/>
                    <a:pt x="398" y="19"/>
                  </a:cubicBezTo>
                  <a:lnTo>
                    <a:pt x="398" y="0"/>
                  </a:ln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3" name="Google Shape;1953;p32"/>
            <p:cNvSpPr/>
            <p:nvPr/>
          </p:nvSpPr>
          <p:spPr>
            <a:xfrm>
              <a:off x="325475" y="1808138"/>
              <a:ext cx="15675" cy="11850"/>
            </a:xfrm>
            <a:custGeom>
              <a:avLst/>
              <a:gdLst/>
              <a:ahLst/>
              <a:cxnLst/>
              <a:rect l="l" t="t" r="r" b="b"/>
              <a:pathLst>
                <a:path w="627" h="474" extrusionOk="0">
                  <a:moveTo>
                    <a:pt x="304" y="0"/>
                  </a:moveTo>
                  <a:cubicBezTo>
                    <a:pt x="1" y="0"/>
                    <a:pt x="1" y="474"/>
                    <a:pt x="304" y="474"/>
                  </a:cubicBezTo>
                  <a:cubicBezTo>
                    <a:pt x="626" y="474"/>
                    <a:pt x="626" y="0"/>
                    <a:pt x="304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4" name="Google Shape;1954;p32"/>
            <p:cNvSpPr/>
            <p:nvPr/>
          </p:nvSpPr>
          <p:spPr>
            <a:xfrm>
              <a:off x="298950" y="1787738"/>
              <a:ext cx="8550" cy="7150"/>
            </a:xfrm>
            <a:custGeom>
              <a:avLst/>
              <a:gdLst/>
              <a:ahLst/>
              <a:cxnLst/>
              <a:rect l="l" t="t" r="r" b="b"/>
              <a:pathLst>
                <a:path w="342" h="286" extrusionOk="0">
                  <a:moveTo>
                    <a:pt x="171" y="1"/>
                  </a:moveTo>
                  <a:cubicBezTo>
                    <a:pt x="0" y="20"/>
                    <a:pt x="0" y="266"/>
                    <a:pt x="171" y="285"/>
                  </a:cubicBezTo>
                  <a:cubicBezTo>
                    <a:pt x="341" y="266"/>
                    <a:pt x="341" y="20"/>
                    <a:pt x="171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5" name="Google Shape;1955;p32"/>
            <p:cNvSpPr/>
            <p:nvPr/>
          </p:nvSpPr>
          <p:spPr>
            <a:xfrm>
              <a:off x="445850" y="1622338"/>
              <a:ext cx="21825" cy="16625"/>
            </a:xfrm>
            <a:custGeom>
              <a:avLst/>
              <a:gdLst/>
              <a:ahLst/>
              <a:cxnLst/>
              <a:rect l="l" t="t" r="r" b="b"/>
              <a:pathLst>
                <a:path w="873" h="665" extrusionOk="0">
                  <a:moveTo>
                    <a:pt x="437" y="1"/>
                  </a:moveTo>
                  <a:cubicBezTo>
                    <a:pt x="1" y="1"/>
                    <a:pt x="1" y="664"/>
                    <a:pt x="437" y="664"/>
                  </a:cubicBezTo>
                  <a:cubicBezTo>
                    <a:pt x="873" y="664"/>
                    <a:pt x="873" y="1"/>
                    <a:pt x="437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6" name="Google Shape;1956;p32"/>
            <p:cNvSpPr/>
            <p:nvPr/>
          </p:nvSpPr>
          <p:spPr>
            <a:xfrm>
              <a:off x="418850" y="1542263"/>
              <a:ext cx="23250" cy="18975"/>
            </a:xfrm>
            <a:custGeom>
              <a:avLst/>
              <a:gdLst/>
              <a:ahLst/>
              <a:cxnLst/>
              <a:rect l="l" t="t" r="r" b="b"/>
              <a:pathLst>
                <a:path w="930" h="759" extrusionOk="0">
                  <a:moveTo>
                    <a:pt x="474" y="0"/>
                  </a:moveTo>
                  <a:cubicBezTo>
                    <a:pt x="0" y="38"/>
                    <a:pt x="0" y="721"/>
                    <a:pt x="474" y="758"/>
                  </a:cubicBezTo>
                  <a:cubicBezTo>
                    <a:pt x="929" y="721"/>
                    <a:pt x="929" y="38"/>
                    <a:pt x="474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957" name="Google Shape;1957;p32"/>
          <p:cNvSpPr/>
          <p:nvPr/>
        </p:nvSpPr>
        <p:spPr>
          <a:xfrm rot="9899989">
            <a:off x="-583964" y="4625085"/>
            <a:ext cx="2265015" cy="2165770"/>
          </a:xfrm>
          <a:custGeom>
            <a:avLst/>
            <a:gdLst/>
            <a:ahLst/>
            <a:cxnLst/>
            <a:rect l="l" t="t" r="r" b="b"/>
            <a:pathLst>
              <a:path w="21339" h="20404" extrusionOk="0">
                <a:moveTo>
                  <a:pt x="95" y="0"/>
                </a:moveTo>
                <a:cubicBezTo>
                  <a:pt x="50" y="0"/>
                  <a:pt x="0" y="36"/>
                  <a:pt x="12" y="93"/>
                </a:cubicBezTo>
                <a:cubicBezTo>
                  <a:pt x="485" y="2330"/>
                  <a:pt x="1054" y="4567"/>
                  <a:pt x="1680" y="6766"/>
                </a:cubicBezTo>
                <a:cubicBezTo>
                  <a:pt x="2324" y="8965"/>
                  <a:pt x="3045" y="11126"/>
                  <a:pt x="3822" y="13249"/>
                </a:cubicBezTo>
                <a:cubicBezTo>
                  <a:pt x="4220" y="14330"/>
                  <a:pt x="4618" y="15391"/>
                  <a:pt x="5054" y="16453"/>
                </a:cubicBezTo>
                <a:cubicBezTo>
                  <a:pt x="5225" y="16889"/>
                  <a:pt x="5433" y="17287"/>
                  <a:pt x="5699" y="17666"/>
                </a:cubicBezTo>
                <a:cubicBezTo>
                  <a:pt x="5926" y="17988"/>
                  <a:pt x="6267" y="18216"/>
                  <a:pt x="6646" y="18348"/>
                </a:cubicBezTo>
                <a:cubicBezTo>
                  <a:pt x="6705" y="18361"/>
                  <a:pt x="6764" y="18368"/>
                  <a:pt x="6823" y="18368"/>
                </a:cubicBezTo>
                <a:cubicBezTo>
                  <a:pt x="7107" y="18368"/>
                  <a:pt x="7384" y="18221"/>
                  <a:pt x="7556" y="17969"/>
                </a:cubicBezTo>
                <a:cubicBezTo>
                  <a:pt x="7746" y="17609"/>
                  <a:pt x="7784" y="17173"/>
                  <a:pt x="7708" y="16775"/>
                </a:cubicBezTo>
                <a:cubicBezTo>
                  <a:pt x="7519" y="15770"/>
                  <a:pt x="7253" y="14784"/>
                  <a:pt x="6893" y="13837"/>
                </a:cubicBezTo>
                <a:cubicBezTo>
                  <a:pt x="6248" y="11941"/>
                  <a:pt x="5414" y="9969"/>
                  <a:pt x="5528" y="7922"/>
                </a:cubicBezTo>
                <a:cubicBezTo>
                  <a:pt x="5543" y="7707"/>
                  <a:pt x="5559" y="7504"/>
                  <a:pt x="5594" y="7294"/>
                </a:cubicBezTo>
                <a:lnTo>
                  <a:pt x="5594" y="7294"/>
                </a:lnTo>
                <a:cubicBezTo>
                  <a:pt x="6312" y="7702"/>
                  <a:pt x="6661" y="8502"/>
                  <a:pt x="6893" y="9268"/>
                </a:cubicBezTo>
                <a:cubicBezTo>
                  <a:pt x="7234" y="10349"/>
                  <a:pt x="7519" y="11467"/>
                  <a:pt x="7822" y="12567"/>
                </a:cubicBezTo>
                <a:lnTo>
                  <a:pt x="8789" y="16036"/>
                </a:lnTo>
                <a:cubicBezTo>
                  <a:pt x="8940" y="16604"/>
                  <a:pt x="9111" y="17173"/>
                  <a:pt x="9263" y="17742"/>
                </a:cubicBezTo>
                <a:cubicBezTo>
                  <a:pt x="9376" y="18216"/>
                  <a:pt x="9509" y="18652"/>
                  <a:pt x="9699" y="19107"/>
                </a:cubicBezTo>
                <a:cubicBezTo>
                  <a:pt x="9966" y="19713"/>
                  <a:pt x="10452" y="20404"/>
                  <a:pt x="11172" y="20404"/>
                </a:cubicBezTo>
                <a:cubicBezTo>
                  <a:pt x="11217" y="20404"/>
                  <a:pt x="11263" y="20401"/>
                  <a:pt x="11310" y="20396"/>
                </a:cubicBezTo>
                <a:cubicBezTo>
                  <a:pt x="11708" y="20339"/>
                  <a:pt x="12068" y="20092"/>
                  <a:pt x="12258" y="19732"/>
                </a:cubicBezTo>
                <a:cubicBezTo>
                  <a:pt x="12485" y="19334"/>
                  <a:pt x="12580" y="18860"/>
                  <a:pt x="12504" y="18405"/>
                </a:cubicBezTo>
                <a:cubicBezTo>
                  <a:pt x="12390" y="17855"/>
                  <a:pt x="12239" y="17306"/>
                  <a:pt x="12030" y="16794"/>
                </a:cubicBezTo>
                <a:cubicBezTo>
                  <a:pt x="11841" y="16263"/>
                  <a:pt x="11651" y="15713"/>
                  <a:pt x="11462" y="15183"/>
                </a:cubicBezTo>
                <a:cubicBezTo>
                  <a:pt x="11101" y="14083"/>
                  <a:pt x="10779" y="12965"/>
                  <a:pt x="10457" y="11865"/>
                </a:cubicBezTo>
                <a:cubicBezTo>
                  <a:pt x="10154" y="10766"/>
                  <a:pt x="9869" y="9628"/>
                  <a:pt x="9623" y="8491"/>
                </a:cubicBezTo>
                <a:cubicBezTo>
                  <a:pt x="9414" y="7486"/>
                  <a:pt x="9168" y="6424"/>
                  <a:pt x="9414" y="5420"/>
                </a:cubicBezTo>
                <a:cubicBezTo>
                  <a:pt x="9462" y="5197"/>
                  <a:pt x="9536" y="5002"/>
                  <a:pt x="9626" y="4810"/>
                </a:cubicBezTo>
                <a:lnTo>
                  <a:pt x="9626" y="4810"/>
                </a:lnTo>
                <a:cubicBezTo>
                  <a:pt x="11118" y="5773"/>
                  <a:pt x="11814" y="7472"/>
                  <a:pt x="12239" y="9135"/>
                </a:cubicBezTo>
                <a:cubicBezTo>
                  <a:pt x="12485" y="10026"/>
                  <a:pt x="12637" y="10936"/>
                  <a:pt x="12807" y="11846"/>
                </a:cubicBezTo>
                <a:cubicBezTo>
                  <a:pt x="13035" y="13040"/>
                  <a:pt x="13300" y="14216"/>
                  <a:pt x="13623" y="15391"/>
                </a:cubicBezTo>
                <a:cubicBezTo>
                  <a:pt x="13945" y="16547"/>
                  <a:pt x="14324" y="17723"/>
                  <a:pt x="14741" y="18879"/>
                </a:cubicBezTo>
                <a:cubicBezTo>
                  <a:pt x="14912" y="19315"/>
                  <a:pt x="15063" y="19827"/>
                  <a:pt x="15480" y="20092"/>
                </a:cubicBezTo>
                <a:cubicBezTo>
                  <a:pt x="15595" y="20165"/>
                  <a:pt x="15723" y="20199"/>
                  <a:pt x="15849" y="20199"/>
                </a:cubicBezTo>
                <a:cubicBezTo>
                  <a:pt x="16119" y="20199"/>
                  <a:pt x="16382" y="20042"/>
                  <a:pt x="16485" y="19770"/>
                </a:cubicBezTo>
                <a:cubicBezTo>
                  <a:pt x="16694" y="19334"/>
                  <a:pt x="16675" y="18765"/>
                  <a:pt x="16656" y="18292"/>
                </a:cubicBezTo>
                <a:cubicBezTo>
                  <a:pt x="16637" y="17723"/>
                  <a:pt x="16542" y="17154"/>
                  <a:pt x="16428" y="16585"/>
                </a:cubicBezTo>
                <a:cubicBezTo>
                  <a:pt x="16125" y="15467"/>
                  <a:pt x="15746" y="14348"/>
                  <a:pt x="15291" y="13268"/>
                </a:cubicBezTo>
                <a:cubicBezTo>
                  <a:pt x="14419" y="10993"/>
                  <a:pt x="13793" y="8623"/>
                  <a:pt x="13433" y="6216"/>
                </a:cubicBezTo>
                <a:cubicBezTo>
                  <a:pt x="13360" y="5689"/>
                  <a:pt x="13392" y="4465"/>
                  <a:pt x="14163" y="4465"/>
                </a:cubicBezTo>
                <a:cubicBezTo>
                  <a:pt x="14197" y="4465"/>
                  <a:pt x="14231" y="4467"/>
                  <a:pt x="14267" y="4472"/>
                </a:cubicBezTo>
                <a:cubicBezTo>
                  <a:pt x="14741" y="4548"/>
                  <a:pt x="15025" y="5060"/>
                  <a:pt x="15234" y="5439"/>
                </a:cubicBezTo>
                <a:cubicBezTo>
                  <a:pt x="15499" y="5913"/>
                  <a:pt x="15727" y="6406"/>
                  <a:pt x="15935" y="6898"/>
                </a:cubicBezTo>
                <a:cubicBezTo>
                  <a:pt x="16732" y="8946"/>
                  <a:pt x="17111" y="11107"/>
                  <a:pt x="17452" y="13268"/>
                </a:cubicBezTo>
                <a:cubicBezTo>
                  <a:pt x="17623" y="14348"/>
                  <a:pt x="17793" y="15429"/>
                  <a:pt x="18002" y="16510"/>
                </a:cubicBezTo>
                <a:cubicBezTo>
                  <a:pt x="18096" y="17040"/>
                  <a:pt x="18229" y="17590"/>
                  <a:pt x="18362" y="18121"/>
                </a:cubicBezTo>
                <a:cubicBezTo>
                  <a:pt x="18476" y="18557"/>
                  <a:pt x="18627" y="19031"/>
                  <a:pt x="18968" y="19334"/>
                </a:cubicBezTo>
                <a:cubicBezTo>
                  <a:pt x="19197" y="19533"/>
                  <a:pt x="19456" y="19618"/>
                  <a:pt x="19715" y="19618"/>
                </a:cubicBezTo>
                <a:cubicBezTo>
                  <a:pt x="20273" y="19618"/>
                  <a:pt x="20833" y="19220"/>
                  <a:pt x="21092" y="18690"/>
                </a:cubicBezTo>
                <a:cubicBezTo>
                  <a:pt x="21300" y="18178"/>
                  <a:pt x="21338" y="17628"/>
                  <a:pt x="21205" y="17078"/>
                </a:cubicBezTo>
                <a:cubicBezTo>
                  <a:pt x="21111" y="16472"/>
                  <a:pt x="20902" y="15884"/>
                  <a:pt x="20731" y="15277"/>
                </a:cubicBezTo>
                <a:lnTo>
                  <a:pt x="18684" y="7903"/>
                </a:lnTo>
                <a:cubicBezTo>
                  <a:pt x="18514" y="7315"/>
                  <a:pt x="18362" y="6728"/>
                  <a:pt x="18191" y="6102"/>
                </a:cubicBezTo>
                <a:cubicBezTo>
                  <a:pt x="18162" y="6043"/>
                  <a:pt x="18106" y="6015"/>
                  <a:pt x="18051" y="6015"/>
                </a:cubicBezTo>
                <a:cubicBezTo>
                  <a:pt x="17966" y="6015"/>
                  <a:pt x="17884" y="6082"/>
                  <a:pt x="17907" y="6197"/>
                </a:cubicBezTo>
                <a:cubicBezTo>
                  <a:pt x="18589" y="8623"/>
                  <a:pt x="19253" y="11050"/>
                  <a:pt x="19935" y="13476"/>
                </a:cubicBezTo>
                <a:lnTo>
                  <a:pt x="20428" y="15315"/>
                </a:lnTo>
                <a:cubicBezTo>
                  <a:pt x="20599" y="15903"/>
                  <a:pt x="20788" y="16491"/>
                  <a:pt x="20902" y="17078"/>
                </a:cubicBezTo>
                <a:cubicBezTo>
                  <a:pt x="21016" y="17609"/>
                  <a:pt x="21035" y="18216"/>
                  <a:pt x="20750" y="18690"/>
                </a:cubicBezTo>
                <a:cubicBezTo>
                  <a:pt x="20542" y="19050"/>
                  <a:pt x="20144" y="19296"/>
                  <a:pt x="19727" y="19334"/>
                </a:cubicBezTo>
                <a:cubicBezTo>
                  <a:pt x="19253" y="19334"/>
                  <a:pt x="18950" y="18917"/>
                  <a:pt x="18798" y="18519"/>
                </a:cubicBezTo>
                <a:cubicBezTo>
                  <a:pt x="18627" y="18026"/>
                  <a:pt x="18495" y="17533"/>
                  <a:pt x="18400" y="17040"/>
                </a:cubicBezTo>
                <a:cubicBezTo>
                  <a:pt x="18172" y="15979"/>
                  <a:pt x="17983" y="14898"/>
                  <a:pt x="17812" y="13837"/>
                </a:cubicBezTo>
                <a:cubicBezTo>
                  <a:pt x="17452" y="11713"/>
                  <a:pt x="17130" y="9571"/>
                  <a:pt x="16428" y="7524"/>
                </a:cubicBezTo>
                <a:cubicBezTo>
                  <a:pt x="16239" y="7031"/>
                  <a:pt x="16049" y="6538"/>
                  <a:pt x="15822" y="6064"/>
                </a:cubicBezTo>
                <a:cubicBezTo>
                  <a:pt x="15632" y="5590"/>
                  <a:pt x="15386" y="5154"/>
                  <a:pt x="15082" y="4756"/>
                </a:cubicBezTo>
                <a:cubicBezTo>
                  <a:pt x="14841" y="4446"/>
                  <a:pt x="14506" y="4199"/>
                  <a:pt x="14120" y="4199"/>
                </a:cubicBezTo>
                <a:cubicBezTo>
                  <a:pt x="14081" y="4199"/>
                  <a:pt x="14042" y="4201"/>
                  <a:pt x="14002" y="4207"/>
                </a:cubicBezTo>
                <a:cubicBezTo>
                  <a:pt x="13661" y="4282"/>
                  <a:pt x="13395" y="4529"/>
                  <a:pt x="13281" y="4851"/>
                </a:cubicBezTo>
                <a:cubicBezTo>
                  <a:pt x="13149" y="5230"/>
                  <a:pt x="13092" y="5609"/>
                  <a:pt x="13130" y="6007"/>
                </a:cubicBezTo>
                <a:cubicBezTo>
                  <a:pt x="13187" y="6538"/>
                  <a:pt x="13281" y="7088"/>
                  <a:pt x="13395" y="7619"/>
                </a:cubicBezTo>
                <a:cubicBezTo>
                  <a:pt x="13623" y="8794"/>
                  <a:pt x="13907" y="9969"/>
                  <a:pt x="14267" y="11126"/>
                </a:cubicBezTo>
                <a:cubicBezTo>
                  <a:pt x="14608" y="12244"/>
                  <a:pt x="15044" y="13344"/>
                  <a:pt x="15442" y="14443"/>
                </a:cubicBezTo>
                <a:cubicBezTo>
                  <a:pt x="15879" y="15524"/>
                  <a:pt x="16182" y="16642"/>
                  <a:pt x="16333" y="17799"/>
                </a:cubicBezTo>
                <a:cubicBezTo>
                  <a:pt x="16409" y="18329"/>
                  <a:pt x="16390" y="18879"/>
                  <a:pt x="16296" y="19410"/>
                </a:cubicBezTo>
                <a:cubicBezTo>
                  <a:pt x="16277" y="19618"/>
                  <a:pt x="16144" y="19789"/>
                  <a:pt x="15973" y="19884"/>
                </a:cubicBezTo>
                <a:cubicBezTo>
                  <a:pt x="15943" y="19889"/>
                  <a:pt x="15912" y="19892"/>
                  <a:pt x="15882" y="19892"/>
                </a:cubicBezTo>
                <a:cubicBezTo>
                  <a:pt x="15710" y="19892"/>
                  <a:pt x="15558" y="19802"/>
                  <a:pt x="15461" y="19656"/>
                </a:cubicBezTo>
                <a:cubicBezTo>
                  <a:pt x="15329" y="19467"/>
                  <a:pt x="15215" y="19258"/>
                  <a:pt x="15139" y="19031"/>
                </a:cubicBezTo>
                <a:cubicBezTo>
                  <a:pt x="15025" y="18746"/>
                  <a:pt x="14912" y="18481"/>
                  <a:pt x="14817" y="18197"/>
                </a:cubicBezTo>
                <a:cubicBezTo>
                  <a:pt x="14608" y="17628"/>
                  <a:pt x="14419" y="17059"/>
                  <a:pt x="14248" y="16491"/>
                </a:cubicBezTo>
                <a:cubicBezTo>
                  <a:pt x="13888" y="15353"/>
                  <a:pt x="13566" y="14178"/>
                  <a:pt x="13300" y="13003"/>
                </a:cubicBezTo>
                <a:cubicBezTo>
                  <a:pt x="13073" y="12017"/>
                  <a:pt x="12921" y="11031"/>
                  <a:pt x="12694" y="10045"/>
                </a:cubicBezTo>
                <a:cubicBezTo>
                  <a:pt x="12334" y="8377"/>
                  <a:pt x="11822" y="6576"/>
                  <a:pt x="10590" y="5306"/>
                </a:cubicBezTo>
                <a:cubicBezTo>
                  <a:pt x="10305" y="5022"/>
                  <a:pt x="9983" y="4756"/>
                  <a:pt x="9623" y="4548"/>
                </a:cubicBezTo>
                <a:cubicBezTo>
                  <a:pt x="9603" y="4534"/>
                  <a:pt x="9580" y="4528"/>
                  <a:pt x="9558" y="4528"/>
                </a:cubicBezTo>
                <a:cubicBezTo>
                  <a:pt x="9517" y="4528"/>
                  <a:pt x="9477" y="4549"/>
                  <a:pt x="9452" y="4586"/>
                </a:cubicBezTo>
                <a:cubicBezTo>
                  <a:pt x="8978" y="5458"/>
                  <a:pt x="9016" y="6481"/>
                  <a:pt x="9168" y="7448"/>
                </a:cubicBezTo>
                <a:cubicBezTo>
                  <a:pt x="9338" y="8510"/>
                  <a:pt x="9604" y="9571"/>
                  <a:pt x="9869" y="10633"/>
                </a:cubicBezTo>
                <a:cubicBezTo>
                  <a:pt x="10438" y="12832"/>
                  <a:pt x="11101" y="14993"/>
                  <a:pt x="11879" y="17135"/>
                </a:cubicBezTo>
                <a:cubicBezTo>
                  <a:pt x="12182" y="18007"/>
                  <a:pt x="12618" y="19182"/>
                  <a:pt x="11784" y="19922"/>
                </a:cubicBezTo>
                <a:cubicBezTo>
                  <a:pt x="11612" y="20082"/>
                  <a:pt x="11386" y="20166"/>
                  <a:pt x="11158" y="20166"/>
                </a:cubicBezTo>
                <a:cubicBezTo>
                  <a:pt x="11008" y="20166"/>
                  <a:pt x="10858" y="20130"/>
                  <a:pt x="10722" y="20055"/>
                </a:cubicBezTo>
                <a:cubicBezTo>
                  <a:pt x="10400" y="19827"/>
                  <a:pt x="10172" y="19524"/>
                  <a:pt x="10021" y="19182"/>
                </a:cubicBezTo>
                <a:cubicBezTo>
                  <a:pt x="9831" y="18784"/>
                  <a:pt x="9699" y="18367"/>
                  <a:pt x="9585" y="17950"/>
                </a:cubicBezTo>
                <a:lnTo>
                  <a:pt x="9111" y="16244"/>
                </a:lnTo>
                <a:lnTo>
                  <a:pt x="8125" y="12832"/>
                </a:lnTo>
                <a:cubicBezTo>
                  <a:pt x="7822" y="11732"/>
                  <a:pt x="7519" y="10614"/>
                  <a:pt x="7177" y="9514"/>
                </a:cubicBezTo>
                <a:cubicBezTo>
                  <a:pt x="6950" y="8737"/>
                  <a:pt x="6665" y="7903"/>
                  <a:pt x="6059" y="7353"/>
                </a:cubicBezTo>
                <a:cubicBezTo>
                  <a:pt x="5907" y="7221"/>
                  <a:pt x="5737" y="7107"/>
                  <a:pt x="5547" y="7012"/>
                </a:cubicBezTo>
                <a:cubicBezTo>
                  <a:pt x="5534" y="7008"/>
                  <a:pt x="5519" y="7005"/>
                  <a:pt x="5505" y="7005"/>
                </a:cubicBezTo>
                <a:cubicBezTo>
                  <a:pt x="5457" y="7005"/>
                  <a:pt x="5410" y="7030"/>
                  <a:pt x="5395" y="7088"/>
                </a:cubicBezTo>
                <a:cubicBezTo>
                  <a:pt x="5054" y="9041"/>
                  <a:pt x="5661" y="10936"/>
                  <a:pt x="6305" y="12775"/>
                </a:cubicBezTo>
                <a:cubicBezTo>
                  <a:pt x="6628" y="13723"/>
                  <a:pt x="6988" y="14671"/>
                  <a:pt x="7253" y="15638"/>
                </a:cubicBezTo>
                <a:cubicBezTo>
                  <a:pt x="7386" y="16093"/>
                  <a:pt x="7481" y="16566"/>
                  <a:pt x="7537" y="17059"/>
                </a:cubicBezTo>
                <a:cubicBezTo>
                  <a:pt x="7556" y="17457"/>
                  <a:pt x="7481" y="17969"/>
                  <a:pt x="7064" y="18121"/>
                </a:cubicBezTo>
                <a:cubicBezTo>
                  <a:pt x="6994" y="18147"/>
                  <a:pt x="6924" y="18158"/>
                  <a:pt x="6855" y="18158"/>
                </a:cubicBezTo>
                <a:cubicBezTo>
                  <a:pt x="6568" y="18158"/>
                  <a:pt x="6295" y="17959"/>
                  <a:pt x="6097" y="17761"/>
                </a:cubicBezTo>
                <a:cubicBezTo>
                  <a:pt x="5774" y="17438"/>
                  <a:pt x="5547" y="17059"/>
                  <a:pt x="5376" y="16642"/>
                </a:cubicBezTo>
                <a:cubicBezTo>
                  <a:pt x="4959" y="15619"/>
                  <a:pt x="4561" y="14595"/>
                  <a:pt x="4182" y="13571"/>
                </a:cubicBezTo>
                <a:cubicBezTo>
                  <a:pt x="3405" y="11505"/>
                  <a:pt x="2703" y="9401"/>
                  <a:pt x="2059" y="7278"/>
                </a:cubicBezTo>
                <a:cubicBezTo>
                  <a:pt x="1414" y="5154"/>
                  <a:pt x="846" y="3012"/>
                  <a:pt x="334" y="851"/>
                </a:cubicBezTo>
                <a:cubicBezTo>
                  <a:pt x="277" y="586"/>
                  <a:pt x="220" y="320"/>
                  <a:pt x="163" y="55"/>
                </a:cubicBezTo>
                <a:cubicBezTo>
                  <a:pt x="156" y="17"/>
                  <a:pt x="126" y="0"/>
                  <a:pt x="95" y="0"/>
                </a:cubicBezTo>
                <a:close/>
              </a:path>
            </a:pathLst>
          </a:custGeom>
          <a:solidFill>
            <a:srgbClr val="674EA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CUSTOM_5_1_1">
    <p:spTree>
      <p:nvGrpSpPr>
        <p:cNvPr id="1" name="Shape 19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59" name="Google Shape;1959;p33"/>
          <p:cNvPicPr preferRelativeResize="0"/>
          <p:nvPr/>
        </p:nvPicPr>
        <p:blipFill>
          <a:blip r:embed="rId2">
            <a:alphaModFix amt="66000"/>
          </a:blip>
          <a:stretch>
            <a:fillRect/>
          </a:stretch>
        </p:blipFill>
        <p:spPr>
          <a:xfrm rot="-2343514" flipH="1">
            <a:off x="-1166545" y="-1270720"/>
            <a:ext cx="3297389" cy="2276638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960" name="Google Shape;1960;p33"/>
          <p:cNvGrpSpPr/>
          <p:nvPr/>
        </p:nvGrpSpPr>
        <p:grpSpPr>
          <a:xfrm rot="-8099954">
            <a:off x="15431" y="-572435"/>
            <a:ext cx="1344367" cy="1995327"/>
            <a:chOff x="272875" y="1527563"/>
            <a:chExt cx="255950" cy="455000"/>
          </a:xfrm>
        </p:grpSpPr>
        <p:sp>
          <p:nvSpPr>
            <p:cNvPr id="1961" name="Google Shape;1961;p33"/>
            <p:cNvSpPr/>
            <p:nvPr/>
          </p:nvSpPr>
          <p:spPr>
            <a:xfrm>
              <a:off x="471925" y="1963988"/>
              <a:ext cx="26575" cy="18575"/>
            </a:xfrm>
            <a:custGeom>
              <a:avLst/>
              <a:gdLst/>
              <a:ahLst/>
              <a:cxnLst/>
              <a:rect l="l" t="t" r="r" b="b"/>
              <a:pathLst>
                <a:path w="1063" h="743" extrusionOk="0">
                  <a:moveTo>
                    <a:pt x="724" y="0"/>
                  </a:moveTo>
                  <a:cubicBezTo>
                    <a:pt x="636" y="0"/>
                    <a:pt x="547" y="14"/>
                    <a:pt x="512" y="41"/>
                  </a:cubicBezTo>
                  <a:cubicBezTo>
                    <a:pt x="323" y="230"/>
                    <a:pt x="152" y="420"/>
                    <a:pt x="0" y="628"/>
                  </a:cubicBezTo>
                  <a:lnTo>
                    <a:pt x="57" y="742"/>
                  </a:lnTo>
                  <a:cubicBezTo>
                    <a:pt x="247" y="742"/>
                    <a:pt x="436" y="704"/>
                    <a:pt x="626" y="647"/>
                  </a:cubicBezTo>
                  <a:cubicBezTo>
                    <a:pt x="929" y="496"/>
                    <a:pt x="1062" y="249"/>
                    <a:pt x="948" y="60"/>
                  </a:cubicBezTo>
                  <a:cubicBezTo>
                    <a:pt x="928" y="19"/>
                    <a:pt x="826" y="0"/>
                    <a:pt x="724" y="0"/>
                  </a:cubicBezTo>
                  <a:close/>
                </a:path>
              </a:pathLst>
            </a:custGeom>
            <a:solidFill>
              <a:srgbClr val="351C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2" name="Google Shape;1962;p33"/>
            <p:cNvSpPr/>
            <p:nvPr/>
          </p:nvSpPr>
          <p:spPr>
            <a:xfrm>
              <a:off x="366725" y="1787738"/>
              <a:ext cx="29875" cy="22300"/>
            </a:xfrm>
            <a:custGeom>
              <a:avLst/>
              <a:gdLst/>
              <a:ahLst/>
              <a:cxnLst/>
              <a:rect l="l" t="t" r="r" b="b"/>
              <a:pathLst>
                <a:path w="1195" h="892" extrusionOk="0">
                  <a:moveTo>
                    <a:pt x="607" y="1"/>
                  </a:moveTo>
                  <a:cubicBezTo>
                    <a:pt x="0" y="1"/>
                    <a:pt x="0" y="892"/>
                    <a:pt x="607" y="892"/>
                  </a:cubicBezTo>
                  <a:cubicBezTo>
                    <a:pt x="1194" y="892"/>
                    <a:pt x="1194" y="1"/>
                    <a:pt x="607" y="1"/>
                  </a:cubicBezTo>
                  <a:close/>
                </a:path>
              </a:pathLst>
            </a:custGeom>
            <a:solidFill>
              <a:srgbClr val="351C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3" name="Google Shape;1963;p33"/>
            <p:cNvSpPr/>
            <p:nvPr/>
          </p:nvSpPr>
          <p:spPr>
            <a:xfrm>
              <a:off x="380450" y="1835613"/>
              <a:ext cx="9975" cy="8550"/>
            </a:xfrm>
            <a:custGeom>
              <a:avLst/>
              <a:gdLst/>
              <a:ahLst/>
              <a:cxnLst/>
              <a:rect l="l" t="t" r="r" b="b"/>
              <a:pathLst>
                <a:path w="399" h="342" extrusionOk="0">
                  <a:moveTo>
                    <a:pt x="209" y="1"/>
                  </a:moveTo>
                  <a:cubicBezTo>
                    <a:pt x="1" y="38"/>
                    <a:pt x="1" y="323"/>
                    <a:pt x="209" y="342"/>
                  </a:cubicBezTo>
                  <a:cubicBezTo>
                    <a:pt x="399" y="323"/>
                    <a:pt x="399" y="38"/>
                    <a:pt x="209" y="1"/>
                  </a:cubicBezTo>
                  <a:close/>
                </a:path>
              </a:pathLst>
            </a:custGeom>
            <a:solidFill>
              <a:srgbClr val="351C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4" name="Google Shape;1964;p33"/>
            <p:cNvSpPr/>
            <p:nvPr/>
          </p:nvSpPr>
          <p:spPr>
            <a:xfrm>
              <a:off x="416475" y="1837513"/>
              <a:ext cx="5700" cy="4750"/>
            </a:xfrm>
            <a:custGeom>
              <a:avLst/>
              <a:gdLst/>
              <a:ahLst/>
              <a:cxnLst/>
              <a:rect l="l" t="t" r="r" b="b"/>
              <a:pathLst>
                <a:path w="228" h="190" extrusionOk="0">
                  <a:moveTo>
                    <a:pt x="114" y="0"/>
                  </a:moveTo>
                  <a:cubicBezTo>
                    <a:pt x="0" y="19"/>
                    <a:pt x="0" y="171"/>
                    <a:pt x="114" y="190"/>
                  </a:cubicBezTo>
                  <a:cubicBezTo>
                    <a:pt x="228" y="171"/>
                    <a:pt x="228" y="19"/>
                    <a:pt x="114" y="0"/>
                  </a:cubicBezTo>
                  <a:close/>
                </a:path>
              </a:pathLst>
            </a:custGeom>
            <a:solidFill>
              <a:srgbClr val="351C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5" name="Google Shape;1965;p33"/>
            <p:cNvSpPr/>
            <p:nvPr/>
          </p:nvSpPr>
          <p:spPr>
            <a:xfrm>
              <a:off x="415525" y="1877788"/>
              <a:ext cx="7600" cy="10675"/>
            </a:xfrm>
            <a:custGeom>
              <a:avLst/>
              <a:gdLst/>
              <a:ahLst/>
              <a:cxnLst/>
              <a:rect l="l" t="t" r="r" b="b"/>
              <a:pathLst>
                <a:path w="304" h="427" extrusionOk="0">
                  <a:moveTo>
                    <a:pt x="171" y="1"/>
                  </a:moveTo>
                  <a:cubicBezTo>
                    <a:pt x="133" y="1"/>
                    <a:pt x="95" y="20"/>
                    <a:pt x="76" y="39"/>
                  </a:cubicBezTo>
                  <a:lnTo>
                    <a:pt x="57" y="77"/>
                  </a:lnTo>
                  <a:cubicBezTo>
                    <a:pt x="38" y="95"/>
                    <a:pt x="38" y="114"/>
                    <a:pt x="38" y="133"/>
                  </a:cubicBezTo>
                  <a:lnTo>
                    <a:pt x="20" y="133"/>
                  </a:lnTo>
                  <a:cubicBezTo>
                    <a:pt x="20" y="190"/>
                    <a:pt x="20" y="228"/>
                    <a:pt x="1" y="285"/>
                  </a:cubicBezTo>
                  <a:cubicBezTo>
                    <a:pt x="1" y="304"/>
                    <a:pt x="1" y="323"/>
                    <a:pt x="20" y="342"/>
                  </a:cubicBezTo>
                  <a:cubicBezTo>
                    <a:pt x="20" y="361"/>
                    <a:pt x="38" y="380"/>
                    <a:pt x="38" y="380"/>
                  </a:cubicBezTo>
                  <a:cubicBezTo>
                    <a:pt x="57" y="399"/>
                    <a:pt x="76" y="418"/>
                    <a:pt x="95" y="418"/>
                  </a:cubicBezTo>
                  <a:cubicBezTo>
                    <a:pt x="108" y="418"/>
                    <a:pt x="121" y="426"/>
                    <a:pt x="133" y="426"/>
                  </a:cubicBezTo>
                  <a:cubicBezTo>
                    <a:pt x="140" y="426"/>
                    <a:pt x="146" y="424"/>
                    <a:pt x="152" y="418"/>
                  </a:cubicBezTo>
                  <a:lnTo>
                    <a:pt x="190" y="418"/>
                  </a:lnTo>
                  <a:cubicBezTo>
                    <a:pt x="209" y="418"/>
                    <a:pt x="228" y="418"/>
                    <a:pt x="247" y="399"/>
                  </a:cubicBezTo>
                  <a:cubicBezTo>
                    <a:pt x="285" y="361"/>
                    <a:pt x="285" y="323"/>
                    <a:pt x="285" y="285"/>
                  </a:cubicBezTo>
                  <a:lnTo>
                    <a:pt x="285" y="133"/>
                  </a:lnTo>
                  <a:cubicBezTo>
                    <a:pt x="304" y="114"/>
                    <a:pt x="304" y="95"/>
                    <a:pt x="285" y="95"/>
                  </a:cubicBezTo>
                  <a:cubicBezTo>
                    <a:pt x="285" y="77"/>
                    <a:pt x="285" y="58"/>
                    <a:pt x="266" y="39"/>
                  </a:cubicBezTo>
                  <a:cubicBezTo>
                    <a:pt x="228" y="20"/>
                    <a:pt x="209" y="1"/>
                    <a:pt x="171" y="1"/>
                  </a:cubicBezTo>
                  <a:close/>
                </a:path>
              </a:pathLst>
            </a:custGeom>
            <a:solidFill>
              <a:srgbClr val="351C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6" name="Google Shape;1966;p33"/>
            <p:cNvSpPr/>
            <p:nvPr/>
          </p:nvSpPr>
          <p:spPr>
            <a:xfrm>
              <a:off x="432600" y="1937038"/>
              <a:ext cx="10450" cy="8075"/>
            </a:xfrm>
            <a:custGeom>
              <a:avLst/>
              <a:gdLst/>
              <a:ahLst/>
              <a:cxnLst/>
              <a:rect l="l" t="t" r="r" b="b"/>
              <a:pathLst>
                <a:path w="418" h="323" extrusionOk="0">
                  <a:moveTo>
                    <a:pt x="209" y="0"/>
                  </a:moveTo>
                  <a:cubicBezTo>
                    <a:pt x="0" y="0"/>
                    <a:pt x="0" y="323"/>
                    <a:pt x="209" y="323"/>
                  </a:cubicBezTo>
                  <a:cubicBezTo>
                    <a:pt x="417" y="323"/>
                    <a:pt x="417" y="0"/>
                    <a:pt x="209" y="0"/>
                  </a:cubicBezTo>
                  <a:close/>
                </a:path>
              </a:pathLst>
            </a:custGeom>
            <a:solidFill>
              <a:srgbClr val="351C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7" name="Google Shape;1967;p33"/>
            <p:cNvSpPr/>
            <p:nvPr/>
          </p:nvSpPr>
          <p:spPr>
            <a:xfrm>
              <a:off x="452025" y="1974938"/>
              <a:ext cx="9500" cy="7150"/>
            </a:xfrm>
            <a:custGeom>
              <a:avLst/>
              <a:gdLst/>
              <a:ahLst/>
              <a:cxnLst/>
              <a:rect l="l" t="t" r="r" b="b"/>
              <a:pathLst>
                <a:path w="380" h="286" extrusionOk="0">
                  <a:moveTo>
                    <a:pt x="190" y="1"/>
                  </a:moveTo>
                  <a:cubicBezTo>
                    <a:pt x="0" y="1"/>
                    <a:pt x="0" y="285"/>
                    <a:pt x="190" y="285"/>
                  </a:cubicBezTo>
                  <a:cubicBezTo>
                    <a:pt x="379" y="285"/>
                    <a:pt x="379" y="1"/>
                    <a:pt x="190" y="1"/>
                  </a:cubicBezTo>
                  <a:close/>
                </a:path>
              </a:pathLst>
            </a:custGeom>
            <a:solidFill>
              <a:srgbClr val="351C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8" name="Google Shape;1968;p33"/>
            <p:cNvSpPr/>
            <p:nvPr/>
          </p:nvSpPr>
          <p:spPr>
            <a:xfrm>
              <a:off x="472875" y="1918538"/>
              <a:ext cx="19925" cy="15200"/>
            </a:xfrm>
            <a:custGeom>
              <a:avLst/>
              <a:gdLst/>
              <a:ahLst/>
              <a:cxnLst/>
              <a:rect l="l" t="t" r="r" b="b"/>
              <a:pathLst>
                <a:path w="797" h="608" extrusionOk="0">
                  <a:moveTo>
                    <a:pt x="398" y="1"/>
                  </a:moveTo>
                  <a:cubicBezTo>
                    <a:pt x="0" y="1"/>
                    <a:pt x="0" y="608"/>
                    <a:pt x="398" y="608"/>
                  </a:cubicBezTo>
                  <a:cubicBezTo>
                    <a:pt x="797" y="608"/>
                    <a:pt x="797" y="1"/>
                    <a:pt x="398" y="1"/>
                  </a:cubicBezTo>
                  <a:close/>
                </a:path>
              </a:pathLst>
            </a:custGeom>
            <a:solidFill>
              <a:srgbClr val="351C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9" name="Google Shape;1969;p33"/>
            <p:cNvSpPr/>
            <p:nvPr/>
          </p:nvSpPr>
          <p:spPr>
            <a:xfrm>
              <a:off x="444900" y="1890113"/>
              <a:ext cx="16150" cy="11875"/>
            </a:xfrm>
            <a:custGeom>
              <a:avLst/>
              <a:gdLst/>
              <a:ahLst/>
              <a:cxnLst/>
              <a:rect l="l" t="t" r="r" b="b"/>
              <a:pathLst>
                <a:path w="646" h="475" extrusionOk="0">
                  <a:moveTo>
                    <a:pt x="323" y="1"/>
                  </a:moveTo>
                  <a:cubicBezTo>
                    <a:pt x="1" y="1"/>
                    <a:pt x="1" y="475"/>
                    <a:pt x="323" y="475"/>
                  </a:cubicBezTo>
                  <a:cubicBezTo>
                    <a:pt x="645" y="475"/>
                    <a:pt x="645" y="1"/>
                    <a:pt x="323" y="1"/>
                  </a:cubicBezTo>
                  <a:close/>
                </a:path>
              </a:pathLst>
            </a:custGeom>
            <a:solidFill>
              <a:srgbClr val="351C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0" name="Google Shape;1970;p33"/>
            <p:cNvSpPr/>
            <p:nvPr/>
          </p:nvSpPr>
          <p:spPr>
            <a:xfrm>
              <a:off x="398475" y="1905288"/>
              <a:ext cx="11875" cy="11400"/>
            </a:xfrm>
            <a:custGeom>
              <a:avLst/>
              <a:gdLst/>
              <a:ahLst/>
              <a:cxnLst/>
              <a:rect l="l" t="t" r="r" b="b"/>
              <a:pathLst>
                <a:path w="475" h="456" extrusionOk="0">
                  <a:moveTo>
                    <a:pt x="228" y="0"/>
                  </a:moveTo>
                  <a:cubicBezTo>
                    <a:pt x="0" y="57"/>
                    <a:pt x="0" y="398"/>
                    <a:pt x="228" y="455"/>
                  </a:cubicBezTo>
                  <a:cubicBezTo>
                    <a:pt x="474" y="398"/>
                    <a:pt x="474" y="57"/>
                    <a:pt x="228" y="0"/>
                  </a:cubicBezTo>
                  <a:close/>
                </a:path>
              </a:pathLst>
            </a:custGeom>
            <a:solidFill>
              <a:srgbClr val="351C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1" name="Google Shape;1971;p33"/>
            <p:cNvSpPr/>
            <p:nvPr/>
          </p:nvSpPr>
          <p:spPr>
            <a:xfrm>
              <a:off x="454400" y="1849363"/>
              <a:ext cx="11850" cy="11400"/>
            </a:xfrm>
            <a:custGeom>
              <a:avLst/>
              <a:gdLst/>
              <a:ahLst/>
              <a:cxnLst/>
              <a:rect l="l" t="t" r="r" b="b"/>
              <a:pathLst>
                <a:path w="474" h="456" extrusionOk="0">
                  <a:moveTo>
                    <a:pt x="246" y="0"/>
                  </a:moveTo>
                  <a:cubicBezTo>
                    <a:pt x="0" y="57"/>
                    <a:pt x="0" y="398"/>
                    <a:pt x="246" y="455"/>
                  </a:cubicBezTo>
                  <a:cubicBezTo>
                    <a:pt x="474" y="398"/>
                    <a:pt x="474" y="57"/>
                    <a:pt x="246" y="0"/>
                  </a:cubicBezTo>
                  <a:close/>
                </a:path>
              </a:pathLst>
            </a:custGeom>
            <a:solidFill>
              <a:srgbClr val="351C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2" name="Google Shape;1972;p33"/>
            <p:cNvSpPr/>
            <p:nvPr/>
          </p:nvSpPr>
          <p:spPr>
            <a:xfrm>
              <a:off x="428800" y="1830863"/>
              <a:ext cx="14725" cy="11400"/>
            </a:xfrm>
            <a:custGeom>
              <a:avLst/>
              <a:gdLst/>
              <a:ahLst/>
              <a:cxnLst/>
              <a:rect l="l" t="t" r="r" b="b"/>
              <a:pathLst>
                <a:path w="589" h="456" extrusionOk="0">
                  <a:moveTo>
                    <a:pt x="228" y="1"/>
                  </a:moveTo>
                  <a:cubicBezTo>
                    <a:pt x="190" y="1"/>
                    <a:pt x="171" y="1"/>
                    <a:pt x="133" y="20"/>
                  </a:cubicBezTo>
                  <a:cubicBezTo>
                    <a:pt x="114" y="39"/>
                    <a:pt x="76" y="39"/>
                    <a:pt x="57" y="77"/>
                  </a:cubicBezTo>
                  <a:cubicBezTo>
                    <a:pt x="38" y="96"/>
                    <a:pt x="19" y="115"/>
                    <a:pt x="19" y="153"/>
                  </a:cubicBezTo>
                  <a:cubicBezTo>
                    <a:pt x="0" y="172"/>
                    <a:pt x="0" y="209"/>
                    <a:pt x="0" y="228"/>
                  </a:cubicBezTo>
                  <a:lnTo>
                    <a:pt x="0" y="285"/>
                  </a:lnTo>
                  <a:cubicBezTo>
                    <a:pt x="0" y="323"/>
                    <a:pt x="19" y="361"/>
                    <a:pt x="57" y="399"/>
                  </a:cubicBezTo>
                  <a:lnTo>
                    <a:pt x="95" y="437"/>
                  </a:lnTo>
                  <a:cubicBezTo>
                    <a:pt x="133" y="456"/>
                    <a:pt x="171" y="456"/>
                    <a:pt x="209" y="456"/>
                  </a:cubicBezTo>
                  <a:lnTo>
                    <a:pt x="209" y="437"/>
                  </a:lnTo>
                  <a:lnTo>
                    <a:pt x="361" y="437"/>
                  </a:lnTo>
                  <a:cubicBezTo>
                    <a:pt x="398" y="437"/>
                    <a:pt x="417" y="437"/>
                    <a:pt x="455" y="418"/>
                  </a:cubicBezTo>
                  <a:cubicBezTo>
                    <a:pt x="474" y="418"/>
                    <a:pt x="493" y="399"/>
                    <a:pt x="531" y="380"/>
                  </a:cubicBezTo>
                  <a:cubicBezTo>
                    <a:pt x="550" y="361"/>
                    <a:pt x="569" y="342"/>
                    <a:pt x="569" y="304"/>
                  </a:cubicBezTo>
                  <a:cubicBezTo>
                    <a:pt x="588" y="285"/>
                    <a:pt x="588" y="247"/>
                    <a:pt x="588" y="228"/>
                  </a:cubicBezTo>
                  <a:lnTo>
                    <a:pt x="588" y="172"/>
                  </a:lnTo>
                  <a:cubicBezTo>
                    <a:pt x="569" y="134"/>
                    <a:pt x="550" y="96"/>
                    <a:pt x="531" y="58"/>
                  </a:cubicBezTo>
                  <a:lnTo>
                    <a:pt x="493" y="39"/>
                  </a:lnTo>
                  <a:cubicBezTo>
                    <a:pt x="455" y="20"/>
                    <a:pt x="417" y="1"/>
                    <a:pt x="380" y="1"/>
                  </a:cubicBezTo>
                  <a:close/>
                </a:path>
              </a:pathLst>
            </a:custGeom>
            <a:solidFill>
              <a:srgbClr val="351C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3" name="Google Shape;1973;p33"/>
            <p:cNvSpPr/>
            <p:nvPr/>
          </p:nvSpPr>
          <p:spPr>
            <a:xfrm>
              <a:off x="440175" y="1765463"/>
              <a:ext cx="18025" cy="14725"/>
            </a:xfrm>
            <a:custGeom>
              <a:avLst/>
              <a:gdLst/>
              <a:ahLst/>
              <a:cxnLst/>
              <a:rect l="l" t="t" r="r" b="b"/>
              <a:pathLst>
                <a:path w="721" h="589" extrusionOk="0">
                  <a:moveTo>
                    <a:pt x="361" y="1"/>
                  </a:moveTo>
                  <a:cubicBezTo>
                    <a:pt x="0" y="20"/>
                    <a:pt x="0" y="551"/>
                    <a:pt x="361" y="589"/>
                  </a:cubicBezTo>
                  <a:cubicBezTo>
                    <a:pt x="721" y="551"/>
                    <a:pt x="721" y="20"/>
                    <a:pt x="361" y="1"/>
                  </a:cubicBezTo>
                  <a:close/>
                </a:path>
              </a:pathLst>
            </a:custGeom>
            <a:solidFill>
              <a:srgbClr val="351C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4" name="Google Shape;1974;p33"/>
            <p:cNvSpPr/>
            <p:nvPr/>
          </p:nvSpPr>
          <p:spPr>
            <a:xfrm>
              <a:off x="385200" y="1777313"/>
              <a:ext cx="15650" cy="13300"/>
            </a:xfrm>
            <a:custGeom>
              <a:avLst/>
              <a:gdLst/>
              <a:ahLst/>
              <a:cxnLst/>
              <a:rect l="l" t="t" r="r" b="b"/>
              <a:pathLst>
                <a:path w="626" h="532" extrusionOk="0">
                  <a:moveTo>
                    <a:pt x="323" y="1"/>
                  </a:moveTo>
                  <a:cubicBezTo>
                    <a:pt x="0" y="39"/>
                    <a:pt x="0" y="494"/>
                    <a:pt x="323" y="532"/>
                  </a:cubicBezTo>
                  <a:cubicBezTo>
                    <a:pt x="626" y="494"/>
                    <a:pt x="626" y="39"/>
                    <a:pt x="323" y="1"/>
                  </a:cubicBezTo>
                  <a:close/>
                </a:path>
              </a:pathLst>
            </a:custGeom>
            <a:solidFill>
              <a:srgbClr val="351C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5" name="Google Shape;1975;p33"/>
            <p:cNvSpPr/>
            <p:nvPr/>
          </p:nvSpPr>
          <p:spPr>
            <a:xfrm>
              <a:off x="399875" y="1703388"/>
              <a:ext cx="16150" cy="11875"/>
            </a:xfrm>
            <a:custGeom>
              <a:avLst/>
              <a:gdLst/>
              <a:ahLst/>
              <a:cxnLst/>
              <a:rect l="l" t="t" r="r" b="b"/>
              <a:pathLst>
                <a:path w="646" h="475" extrusionOk="0">
                  <a:moveTo>
                    <a:pt x="323" y="1"/>
                  </a:moveTo>
                  <a:cubicBezTo>
                    <a:pt x="1" y="1"/>
                    <a:pt x="1" y="474"/>
                    <a:pt x="323" y="474"/>
                  </a:cubicBezTo>
                  <a:cubicBezTo>
                    <a:pt x="646" y="474"/>
                    <a:pt x="646" y="1"/>
                    <a:pt x="323" y="1"/>
                  </a:cubicBezTo>
                  <a:close/>
                </a:path>
              </a:pathLst>
            </a:custGeom>
            <a:solidFill>
              <a:srgbClr val="351C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6" name="Google Shape;1976;p33"/>
            <p:cNvSpPr/>
            <p:nvPr/>
          </p:nvSpPr>
          <p:spPr>
            <a:xfrm>
              <a:off x="354400" y="1709538"/>
              <a:ext cx="17550" cy="14250"/>
            </a:xfrm>
            <a:custGeom>
              <a:avLst/>
              <a:gdLst/>
              <a:ahLst/>
              <a:cxnLst/>
              <a:rect l="l" t="t" r="r" b="b"/>
              <a:pathLst>
                <a:path w="702" h="570" extrusionOk="0">
                  <a:moveTo>
                    <a:pt x="341" y="1"/>
                  </a:moveTo>
                  <a:cubicBezTo>
                    <a:pt x="0" y="20"/>
                    <a:pt x="0" y="532"/>
                    <a:pt x="341" y="570"/>
                  </a:cubicBezTo>
                  <a:cubicBezTo>
                    <a:pt x="702" y="532"/>
                    <a:pt x="702" y="20"/>
                    <a:pt x="341" y="1"/>
                  </a:cubicBezTo>
                  <a:close/>
                </a:path>
              </a:pathLst>
            </a:custGeom>
            <a:solidFill>
              <a:srgbClr val="351C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7" name="Google Shape;1977;p33"/>
            <p:cNvSpPr/>
            <p:nvPr/>
          </p:nvSpPr>
          <p:spPr>
            <a:xfrm>
              <a:off x="338275" y="1701963"/>
              <a:ext cx="19450" cy="14250"/>
            </a:xfrm>
            <a:custGeom>
              <a:avLst/>
              <a:gdLst/>
              <a:ahLst/>
              <a:cxnLst/>
              <a:rect l="l" t="t" r="r" b="b"/>
              <a:pathLst>
                <a:path w="778" h="570" extrusionOk="0">
                  <a:moveTo>
                    <a:pt x="416" y="0"/>
                  </a:moveTo>
                  <a:cubicBezTo>
                    <a:pt x="411" y="0"/>
                    <a:pt x="405" y="0"/>
                    <a:pt x="399" y="1"/>
                  </a:cubicBezTo>
                  <a:cubicBezTo>
                    <a:pt x="1" y="1"/>
                    <a:pt x="1" y="569"/>
                    <a:pt x="399" y="569"/>
                  </a:cubicBezTo>
                  <a:cubicBezTo>
                    <a:pt x="772" y="569"/>
                    <a:pt x="778" y="0"/>
                    <a:pt x="416" y="0"/>
                  </a:cubicBezTo>
                  <a:close/>
                </a:path>
              </a:pathLst>
            </a:custGeom>
            <a:solidFill>
              <a:srgbClr val="351C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8" name="Google Shape;1978;p33"/>
            <p:cNvSpPr/>
            <p:nvPr/>
          </p:nvSpPr>
          <p:spPr>
            <a:xfrm>
              <a:off x="388050" y="1631363"/>
              <a:ext cx="17550" cy="13750"/>
            </a:xfrm>
            <a:custGeom>
              <a:avLst/>
              <a:gdLst/>
              <a:ahLst/>
              <a:cxnLst/>
              <a:rect l="l" t="t" r="r" b="b"/>
              <a:pathLst>
                <a:path w="702" h="550" extrusionOk="0">
                  <a:moveTo>
                    <a:pt x="360" y="0"/>
                  </a:moveTo>
                  <a:cubicBezTo>
                    <a:pt x="0" y="0"/>
                    <a:pt x="0" y="550"/>
                    <a:pt x="360" y="550"/>
                  </a:cubicBezTo>
                  <a:cubicBezTo>
                    <a:pt x="701" y="550"/>
                    <a:pt x="701" y="0"/>
                    <a:pt x="360" y="0"/>
                  </a:cubicBezTo>
                  <a:close/>
                </a:path>
              </a:pathLst>
            </a:custGeom>
            <a:solidFill>
              <a:srgbClr val="351C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9" name="Google Shape;1979;p33"/>
            <p:cNvSpPr/>
            <p:nvPr/>
          </p:nvSpPr>
          <p:spPr>
            <a:xfrm>
              <a:off x="297525" y="1637988"/>
              <a:ext cx="18975" cy="14725"/>
            </a:xfrm>
            <a:custGeom>
              <a:avLst/>
              <a:gdLst/>
              <a:ahLst/>
              <a:cxnLst/>
              <a:rect l="l" t="t" r="r" b="b"/>
              <a:pathLst>
                <a:path w="759" h="589" extrusionOk="0">
                  <a:moveTo>
                    <a:pt x="379" y="0"/>
                  </a:moveTo>
                  <a:cubicBezTo>
                    <a:pt x="0" y="0"/>
                    <a:pt x="0" y="588"/>
                    <a:pt x="379" y="588"/>
                  </a:cubicBezTo>
                  <a:cubicBezTo>
                    <a:pt x="759" y="588"/>
                    <a:pt x="759" y="0"/>
                    <a:pt x="379" y="0"/>
                  </a:cubicBezTo>
                  <a:close/>
                </a:path>
              </a:pathLst>
            </a:custGeom>
            <a:solidFill>
              <a:srgbClr val="351C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0" name="Google Shape;1980;p33"/>
            <p:cNvSpPr/>
            <p:nvPr/>
          </p:nvSpPr>
          <p:spPr>
            <a:xfrm>
              <a:off x="356275" y="1585363"/>
              <a:ext cx="20875" cy="15675"/>
            </a:xfrm>
            <a:custGeom>
              <a:avLst/>
              <a:gdLst/>
              <a:ahLst/>
              <a:cxnLst/>
              <a:rect l="l" t="t" r="r" b="b"/>
              <a:pathLst>
                <a:path w="835" h="627" extrusionOk="0">
                  <a:moveTo>
                    <a:pt x="436" y="1"/>
                  </a:moveTo>
                  <a:cubicBezTo>
                    <a:pt x="430" y="1"/>
                    <a:pt x="424" y="1"/>
                    <a:pt x="418" y="1"/>
                  </a:cubicBezTo>
                  <a:cubicBezTo>
                    <a:pt x="1" y="1"/>
                    <a:pt x="1" y="627"/>
                    <a:pt x="418" y="627"/>
                  </a:cubicBezTo>
                  <a:cubicBezTo>
                    <a:pt x="829" y="627"/>
                    <a:pt x="835" y="1"/>
                    <a:pt x="436" y="1"/>
                  </a:cubicBezTo>
                  <a:close/>
                </a:path>
              </a:pathLst>
            </a:custGeom>
            <a:solidFill>
              <a:srgbClr val="351C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1" name="Google Shape;1981;p33"/>
            <p:cNvSpPr/>
            <p:nvPr/>
          </p:nvSpPr>
          <p:spPr>
            <a:xfrm>
              <a:off x="311750" y="1588238"/>
              <a:ext cx="12800" cy="9500"/>
            </a:xfrm>
            <a:custGeom>
              <a:avLst/>
              <a:gdLst/>
              <a:ahLst/>
              <a:cxnLst/>
              <a:rect l="l" t="t" r="r" b="b"/>
              <a:pathLst>
                <a:path w="512" h="380" extrusionOk="0">
                  <a:moveTo>
                    <a:pt x="265" y="0"/>
                  </a:moveTo>
                  <a:cubicBezTo>
                    <a:pt x="0" y="0"/>
                    <a:pt x="0" y="379"/>
                    <a:pt x="265" y="379"/>
                  </a:cubicBezTo>
                  <a:cubicBezTo>
                    <a:pt x="512" y="379"/>
                    <a:pt x="512" y="0"/>
                    <a:pt x="265" y="0"/>
                  </a:cubicBezTo>
                  <a:close/>
                </a:path>
              </a:pathLst>
            </a:custGeom>
            <a:solidFill>
              <a:srgbClr val="351C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2" name="Google Shape;1982;p33"/>
            <p:cNvSpPr/>
            <p:nvPr/>
          </p:nvSpPr>
          <p:spPr>
            <a:xfrm>
              <a:off x="285675" y="1574488"/>
              <a:ext cx="20400" cy="15175"/>
            </a:xfrm>
            <a:custGeom>
              <a:avLst/>
              <a:gdLst/>
              <a:ahLst/>
              <a:cxnLst/>
              <a:rect l="l" t="t" r="r" b="b"/>
              <a:pathLst>
                <a:path w="816" h="607" extrusionOk="0">
                  <a:moveTo>
                    <a:pt x="398" y="0"/>
                  </a:moveTo>
                  <a:cubicBezTo>
                    <a:pt x="0" y="0"/>
                    <a:pt x="0" y="607"/>
                    <a:pt x="398" y="607"/>
                  </a:cubicBezTo>
                  <a:cubicBezTo>
                    <a:pt x="816" y="607"/>
                    <a:pt x="816" y="0"/>
                    <a:pt x="398" y="0"/>
                  </a:cubicBezTo>
                  <a:close/>
                </a:path>
              </a:pathLst>
            </a:custGeom>
            <a:solidFill>
              <a:srgbClr val="351C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3" name="Google Shape;1983;p33"/>
            <p:cNvSpPr/>
            <p:nvPr/>
          </p:nvSpPr>
          <p:spPr>
            <a:xfrm>
              <a:off x="354400" y="1551263"/>
              <a:ext cx="9975" cy="8550"/>
            </a:xfrm>
            <a:custGeom>
              <a:avLst/>
              <a:gdLst/>
              <a:ahLst/>
              <a:cxnLst/>
              <a:rect l="l" t="t" r="r" b="b"/>
              <a:pathLst>
                <a:path w="399" h="342" extrusionOk="0">
                  <a:moveTo>
                    <a:pt x="209" y="0"/>
                  </a:moveTo>
                  <a:cubicBezTo>
                    <a:pt x="0" y="38"/>
                    <a:pt x="0" y="323"/>
                    <a:pt x="209" y="342"/>
                  </a:cubicBezTo>
                  <a:cubicBezTo>
                    <a:pt x="398" y="323"/>
                    <a:pt x="398" y="38"/>
                    <a:pt x="209" y="0"/>
                  </a:cubicBezTo>
                  <a:close/>
                </a:path>
              </a:pathLst>
            </a:custGeom>
            <a:solidFill>
              <a:srgbClr val="351C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4" name="Google Shape;1984;p33"/>
            <p:cNvSpPr/>
            <p:nvPr/>
          </p:nvSpPr>
          <p:spPr>
            <a:xfrm>
              <a:off x="337800" y="1527563"/>
              <a:ext cx="13300" cy="11400"/>
            </a:xfrm>
            <a:custGeom>
              <a:avLst/>
              <a:gdLst/>
              <a:ahLst/>
              <a:cxnLst/>
              <a:rect l="l" t="t" r="r" b="b"/>
              <a:pathLst>
                <a:path w="532" h="456" extrusionOk="0">
                  <a:moveTo>
                    <a:pt x="266" y="1"/>
                  </a:moveTo>
                  <a:cubicBezTo>
                    <a:pt x="1" y="38"/>
                    <a:pt x="1" y="418"/>
                    <a:pt x="266" y="455"/>
                  </a:cubicBezTo>
                  <a:cubicBezTo>
                    <a:pt x="531" y="418"/>
                    <a:pt x="531" y="38"/>
                    <a:pt x="266" y="1"/>
                  </a:cubicBezTo>
                  <a:close/>
                </a:path>
              </a:pathLst>
            </a:custGeom>
            <a:solidFill>
              <a:srgbClr val="351C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5" name="Google Shape;1985;p33"/>
            <p:cNvSpPr/>
            <p:nvPr/>
          </p:nvSpPr>
          <p:spPr>
            <a:xfrm>
              <a:off x="272875" y="1700063"/>
              <a:ext cx="23250" cy="18050"/>
            </a:xfrm>
            <a:custGeom>
              <a:avLst/>
              <a:gdLst/>
              <a:ahLst/>
              <a:cxnLst/>
              <a:rect l="l" t="t" r="r" b="b"/>
              <a:pathLst>
                <a:path w="930" h="722" extrusionOk="0">
                  <a:moveTo>
                    <a:pt x="474" y="1"/>
                  </a:moveTo>
                  <a:cubicBezTo>
                    <a:pt x="0" y="1"/>
                    <a:pt x="0" y="721"/>
                    <a:pt x="474" y="721"/>
                  </a:cubicBezTo>
                  <a:cubicBezTo>
                    <a:pt x="929" y="721"/>
                    <a:pt x="929" y="1"/>
                    <a:pt x="474" y="1"/>
                  </a:cubicBezTo>
                  <a:close/>
                </a:path>
              </a:pathLst>
            </a:custGeom>
            <a:solidFill>
              <a:srgbClr val="351C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6" name="Google Shape;1986;p33"/>
            <p:cNvSpPr/>
            <p:nvPr/>
          </p:nvSpPr>
          <p:spPr>
            <a:xfrm>
              <a:off x="507000" y="1726138"/>
              <a:ext cx="3800" cy="3350"/>
            </a:xfrm>
            <a:custGeom>
              <a:avLst/>
              <a:gdLst/>
              <a:ahLst/>
              <a:cxnLst/>
              <a:rect l="l" t="t" r="r" b="b"/>
              <a:pathLst>
                <a:path w="152" h="134" extrusionOk="0">
                  <a:moveTo>
                    <a:pt x="76" y="0"/>
                  </a:moveTo>
                  <a:cubicBezTo>
                    <a:pt x="0" y="0"/>
                    <a:pt x="0" y="114"/>
                    <a:pt x="76" y="133"/>
                  </a:cubicBezTo>
                  <a:cubicBezTo>
                    <a:pt x="152" y="114"/>
                    <a:pt x="152" y="0"/>
                    <a:pt x="76" y="0"/>
                  </a:cubicBezTo>
                  <a:close/>
                </a:path>
              </a:pathLst>
            </a:custGeom>
            <a:solidFill>
              <a:srgbClr val="351C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7" name="Google Shape;1987;p33"/>
            <p:cNvSpPr/>
            <p:nvPr/>
          </p:nvSpPr>
          <p:spPr>
            <a:xfrm>
              <a:off x="485200" y="1780638"/>
              <a:ext cx="18025" cy="13775"/>
            </a:xfrm>
            <a:custGeom>
              <a:avLst/>
              <a:gdLst/>
              <a:ahLst/>
              <a:cxnLst/>
              <a:rect l="l" t="t" r="r" b="b"/>
              <a:pathLst>
                <a:path w="721" h="551" extrusionOk="0">
                  <a:moveTo>
                    <a:pt x="360" y="1"/>
                  </a:moveTo>
                  <a:cubicBezTo>
                    <a:pt x="0" y="1"/>
                    <a:pt x="0" y="550"/>
                    <a:pt x="360" y="550"/>
                  </a:cubicBezTo>
                  <a:cubicBezTo>
                    <a:pt x="721" y="550"/>
                    <a:pt x="721" y="1"/>
                    <a:pt x="360" y="1"/>
                  </a:cubicBezTo>
                  <a:close/>
                </a:path>
              </a:pathLst>
            </a:custGeom>
            <a:solidFill>
              <a:srgbClr val="351C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8" name="Google Shape;1988;p33"/>
            <p:cNvSpPr/>
            <p:nvPr/>
          </p:nvSpPr>
          <p:spPr>
            <a:xfrm>
              <a:off x="502250" y="1829463"/>
              <a:ext cx="9500" cy="6175"/>
            </a:xfrm>
            <a:custGeom>
              <a:avLst/>
              <a:gdLst/>
              <a:ahLst/>
              <a:cxnLst/>
              <a:rect l="l" t="t" r="r" b="b"/>
              <a:pathLst>
                <a:path w="380" h="247" extrusionOk="0">
                  <a:moveTo>
                    <a:pt x="114" y="0"/>
                  </a:moveTo>
                  <a:cubicBezTo>
                    <a:pt x="77" y="0"/>
                    <a:pt x="39" y="19"/>
                    <a:pt x="20" y="38"/>
                  </a:cubicBezTo>
                  <a:cubicBezTo>
                    <a:pt x="20" y="38"/>
                    <a:pt x="1" y="57"/>
                    <a:pt x="1" y="76"/>
                  </a:cubicBezTo>
                  <a:cubicBezTo>
                    <a:pt x="1" y="95"/>
                    <a:pt x="1" y="114"/>
                    <a:pt x="1" y="114"/>
                  </a:cubicBezTo>
                  <a:cubicBezTo>
                    <a:pt x="1" y="152"/>
                    <a:pt x="20" y="190"/>
                    <a:pt x="39" y="209"/>
                  </a:cubicBezTo>
                  <a:cubicBezTo>
                    <a:pt x="58" y="228"/>
                    <a:pt x="95" y="247"/>
                    <a:pt x="114" y="247"/>
                  </a:cubicBezTo>
                  <a:lnTo>
                    <a:pt x="266" y="247"/>
                  </a:lnTo>
                  <a:cubicBezTo>
                    <a:pt x="304" y="247"/>
                    <a:pt x="342" y="228"/>
                    <a:pt x="361" y="209"/>
                  </a:cubicBezTo>
                  <a:cubicBezTo>
                    <a:pt x="361" y="190"/>
                    <a:pt x="380" y="190"/>
                    <a:pt x="380" y="171"/>
                  </a:cubicBezTo>
                  <a:cubicBezTo>
                    <a:pt x="380" y="152"/>
                    <a:pt x="380" y="133"/>
                    <a:pt x="380" y="114"/>
                  </a:cubicBezTo>
                  <a:cubicBezTo>
                    <a:pt x="380" y="95"/>
                    <a:pt x="361" y="57"/>
                    <a:pt x="342" y="38"/>
                  </a:cubicBezTo>
                  <a:cubicBezTo>
                    <a:pt x="323" y="19"/>
                    <a:pt x="285" y="0"/>
                    <a:pt x="266" y="0"/>
                  </a:cubicBezTo>
                  <a:close/>
                </a:path>
              </a:pathLst>
            </a:custGeom>
            <a:solidFill>
              <a:srgbClr val="351C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9" name="Google Shape;1989;p33"/>
            <p:cNvSpPr/>
            <p:nvPr/>
          </p:nvSpPr>
          <p:spPr>
            <a:xfrm>
              <a:off x="504150" y="1867838"/>
              <a:ext cx="24675" cy="18975"/>
            </a:xfrm>
            <a:custGeom>
              <a:avLst/>
              <a:gdLst/>
              <a:ahLst/>
              <a:cxnLst/>
              <a:rect l="l" t="t" r="r" b="b"/>
              <a:pathLst>
                <a:path w="987" h="759" extrusionOk="0">
                  <a:moveTo>
                    <a:pt x="493" y="1"/>
                  </a:moveTo>
                  <a:cubicBezTo>
                    <a:pt x="1" y="1"/>
                    <a:pt x="1" y="759"/>
                    <a:pt x="493" y="759"/>
                  </a:cubicBezTo>
                  <a:cubicBezTo>
                    <a:pt x="986" y="759"/>
                    <a:pt x="986" y="1"/>
                    <a:pt x="493" y="1"/>
                  </a:cubicBezTo>
                  <a:close/>
                </a:path>
              </a:pathLst>
            </a:custGeom>
            <a:solidFill>
              <a:srgbClr val="351C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0" name="Google Shape;1990;p33"/>
            <p:cNvSpPr/>
            <p:nvPr/>
          </p:nvSpPr>
          <p:spPr>
            <a:xfrm>
              <a:off x="360075" y="1880163"/>
              <a:ext cx="20875" cy="17075"/>
            </a:xfrm>
            <a:custGeom>
              <a:avLst/>
              <a:gdLst/>
              <a:ahLst/>
              <a:cxnLst/>
              <a:rect l="l" t="t" r="r" b="b"/>
              <a:pathLst>
                <a:path w="835" h="683" extrusionOk="0">
                  <a:moveTo>
                    <a:pt x="418" y="0"/>
                  </a:moveTo>
                  <a:cubicBezTo>
                    <a:pt x="1" y="38"/>
                    <a:pt x="1" y="645"/>
                    <a:pt x="418" y="683"/>
                  </a:cubicBezTo>
                  <a:cubicBezTo>
                    <a:pt x="835" y="645"/>
                    <a:pt x="835" y="38"/>
                    <a:pt x="418" y="0"/>
                  </a:cubicBezTo>
                  <a:close/>
                </a:path>
              </a:pathLst>
            </a:custGeom>
            <a:solidFill>
              <a:srgbClr val="351C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1" name="Google Shape;1991;p33"/>
            <p:cNvSpPr/>
            <p:nvPr/>
          </p:nvSpPr>
          <p:spPr>
            <a:xfrm>
              <a:off x="319325" y="1860263"/>
              <a:ext cx="16125" cy="12350"/>
            </a:xfrm>
            <a:custGeom>
              <a:avLst/>
              <a:gdLst/>
              <a:ahLst/>
              <a:cxnLst/>
              <a:rect l="l" t="t" r="r" b="b"/>
              <a:pathLst>
                <a:path w="645" h="494" extrusionOk="0">
                  <a:moveTo>
                    <a:pt x="247" y="0"/>
                  </a:moveTo>
                  <a:cubicBezTo>
                    <a:pt x="228" y="0"/>
                    <a:pt x="190" y="0"/>
                    <a:pt x="152" y="19"/>
                  </a:cubicBezTo>
                  <a:cubicBezTo>
                    <a:pt x="133" y="19"/>
                    <a:pt x="95" y="38"/>
                    <a:pt x="76" y="76"/>
                  </a:cubicBezTo>
                  <a:cubicBezTo>
                    <a:pt x="38" y="114"/>
                    <a:pt x="0" y="171"/>
                    <a:pt x="0" y="247"/>
                  </a:cubicBezTo>
                  <a:lnTo>
                    <a:pt x="0" y="304"/>
                  </a:lnTo>
                  <a:cubicBezTo>
                    <a:pt x="19" y="342"/>
                    <a:pt x="38" y="379"/>
                    <a:pt x="76" y="417"/>
                  </a:cubicBezTo>
                  <a:lnTo>
                    <a:pt x="114" y="455"/>
                  </a:lnTo>
                  <a:cubicBezTo>
                    <a:pt x="152" y="474"/>
                    <a:pt x="209" y="493"/>
                    <a:pt x="247" y="493"/>
                  </a:cubicBezTo>
                  <a:lnTo>
                    <a:pt x="398" y="493"/>
                  </a:lnTo>
                  <a:cubicBezTo>
                    <a:pt x="436" y="493"/>
                    <a:pt x="455" y="493"/>
                    <a:pt x="493" y="474"/>
                  </a:cubicBezTo>
                  <a:cubicBezTo>
                    <a:pt x="550" y="455"/>
                    <a:pt x="588" y="398"/>
                    <a:pt x="607" y="342"/>
                  </a:cubicBezTo>
                  <a:cubicBezTo>
                    <a:pt x="626" y="323"/>
                    <a:pt x="645" y="285"/>
                    <a:pt x="626" y="247"/>
                  </a:cubicBezTo>
                  <a:lnTo>
                    <a:pt x="626" y="190"/>
                  </a:lnTo>
                  <a:cubicBezTo>
                    <a:pt x="626" y="152"/>
                    <a:pt x="607" y="114"/>
                    <a:pt x="569" y="76"/>
                  </a:cubicBezTo>
                  <a:lnTo>
                    <a:pt x="531" y="38"/>
                  </a:lnTo>
                  <a:cubicBezTo>
                    <a:pt x="493" y="19"/>
                    <a:pt x="436" y="19"/>
                    <a:pt x="398" y="19"/>
                  </a:cubicBezTo>
                  <a:lnTo>
                    <a:pt x="398" y="0"/>
                  </a:lnTo>
                  <a:close/>
                </a:path>
              </a:pathLst>
            </a:custGeom>
            <a:solidFill>
              <a:srgbClr val="351C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2" name="Google Shape;1992;p33"/>
            <p:cNvSpPr/>
            <p:nvPr/>
          </p:nvSpPr>
          <p:spPr>
            <a:xfrm>
              <a:off x="325475" y="1808138"/>
              <a:ext cx="15675" cy="11850"/>
            </a:xfrm>
            <a:custGeom>
              <a:avLst/>
              <a:gdLst/>
              <a:ahLst/>
              <a:cxnLst/>
              <a:rect l="l" t="t" r="r" b="b"/>
              <a:pathLst>
                <a:path w="627" h="474" extrusionOk="0">
                  <a:moveTo>
                    <a:pt x="304" y="0"/>
                  </a:moveTo>
                  <a:cubicBezTo>
                    <a:pt x="1" y="0"/>
                    <a:pt x="1" y="474"/>
                    <a:pt x="304" y="474"/>
                  </a:cubicBezTo>
                  <a:cubicBezTo>
                    <a:pt x="626" y="474"/>
                    <a:pt x="626" y="0"/>
                    <a:pt x="304" y="0"/>
                  </a:cubicBezTo>
                  <a:close/>
                </a:path>
              </a:pathLst>
            </a:custGeom>
            <a:solidFill>
              <a:srgbClr val="351C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3" name="Google Shape;1993;p33"/>
            <p:cNvSpPr/>
            <p:nvPr/>
          </p:nvSpPr>
          <p:spPr>
            <a:xfrm>
              <a:off x="298950" y="1787738"/>
              <a:ext cx="8550" cy="7150"/>
            </a:xfrm>
            <a:custGeom>
              <a:avLst/>
              <a:gdLst/>
              <a:ahLst/>
              <a:cxnLst/>
              <a:rect l="l" t="t" r="r" b="b"/>
              <a:pathLst>
                <a:path w="342" h="286" extrusionOk="0">
                  <a:moveTo>
                    <a:pt x="171" y="1"/>
                  </a:moveTo>
                  <a:cubicBezTo>
                    <a:pt x="0" y="20"/>
                    <a:pt x="0" y="266"/>
                    <a:pt x="171" y="285"/>
                  </a:cubicBezTo>
                  <a:cubicBezTo>
                    <a:pt x="341" y="266"/>
                    <a:pt x="341" y="20"/>
                    <a:pt x="171" y="1"/>
                  </a:cubicBezTo>
                  <a:close/>
                </a:path>
              </a:pathLst>
            </a:custGeom>
            <a:solidFill>
              <a:srgbClr val="351C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4" name="Google Shape;1994;p33"/>
            <p:cNvSpPr/>
            <p:nvPr/>
          </p:nvSpPr>
          <p:spPr>
            <a:xfrm>
              <a:off x="445850" y="1622338"/>
              <a:ext cx="21825" cy="16625"/>
            </a:xfrm>
            <a:custGeom>
              <a:avLst/>
              <a:gdLst/>
              <a:ahLst/>
              <a:cxnLst/>
              <a:rect l="l" t="t" r="r" b="b"/>
              <a:pathLst>
                <a:path w="873" h="665" extrusionOk="0">
                  <a:moveTo>
                    <a:pt x="437" y="1"/>
                  </a:moveTo>
                  <a:cubicBezTo>
                    <a:pt x="1" y="1"/>
                    <a:pt x="1" y="664"/>
                    <a:pt x="437" y="664"/>
                  </a:cubicBezTo>
                  <a:cubicBezTo>
                    <a:pt x="873" y="664"/>
                    <a:pt x="873" y="1"/>
                    <a:pt x="437" y="1"/>
                  </a:cubicBezTo>
                  <a:close/>
                </a:path>
              </a:pathLst>
            </a:custGeom>
            <a:solidFill>
              <a:srgbClr val="351C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95" name="Google Shape;1995;p33"/>
            <p:cNvSpPr/>
            <p:nvPr/>
          </p:nvSpPr>
          <p:spPr>
            <a:xfrm>
              <a:off x="418850" y="1542263"/>
              <a:ext cx="23250" cy="18975"/>
            </a:xfrm>
            <a:custGeom>
              <a:avLst/>
              <a:gdLst/>
              <a:ahLst/>
              <a:cxnLst/>
              <a:rect l="l" t="t" r="r" b="b"/>
              <a:pathLst>
                <a:path w="930" h="759" extrusionOk="0">
                  <a:moveTo>
                    <a:pt x="474" y="0"/>
                  </a:moveTo>
                  <a:cubicBezTo>
                    <a:pt x="0" y="38"/>
                    <a:pt x="0" y="721"/>
                    <a:pt x="474" y="758"/>
                  </a:cubicBezTo>
                  <a:cubicBezTo>
                    <a:pt x="929" y="721"/>
                    <a:pt x="929" y="38"/>
                    <a:pt x="474" y="0"/>
                  </a:cubicBezTo>
                  <a:close/>
                </a:path>
              </a:pathLst>
            </a:custGeom>
            <a:solidFill>
              <a:srgbClr val="351C7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1996" name="Google Shape;1996;p33"/>
          <p:cNvPicPr preferRelativeResize="0"/>
          <p:nvPr/>
        </p:nvPicPr>
        <p:blipFill>
          <a:blip r:embed="rId3">
            <a:alphaModFix amt="74000"/>
          </a:blip>
          <a:stretch>
            <a:fillRect/>
          </a:stretch>
        </p:blipFill>
        <p:spPr>
          <a:xfrm rot="-5809801" flipH="1">
            <a:off x="7609918" y="-1097658"/>
            <a:ext cx="2894870" cy="2593321"/>
          </a:xfrm>
          <a:prstGeom prst="rect">
            <a:avLst/>
          </a:prstGeom>
          <a:noFill/>
          <a:ln>
            <a:noFill/>
          </a:ln>
        </p:spPr>
      </p:pic>
      <p:pic>
        <p:nvPicPr>
          <p:cNvPr id="1997" name="Google Shape;1997;p33"/>
          <p:cNvPicPr preferRelativeResize="0"/>
          <p:nvPr/>
        </p:nvPicPr>
        <p:blipFill>
          <a:blip r:embed="rId4">
            <a:alphaModFix amt="76000"/>
          </a:blip>
          <a:stretch>
            <a:fillRect/>
          </a:stretch>
        </p:blipFill>
        <p:spPr>
          <a:xfrm rot="10754694">
            <a:off x="2497948" y="4487275"/>
            <a:ext cx="7605809" cy="2832381"/>
          </a:xfrm>
          <a:prstGeom prst="rect">
            <a:avLst/>
          </a:prstGeom>
          <a:noFill/>
          <a:ln>
            <a:noFill/>
          </a:ln>
          <a:effectLst>
            <a:reflection endPos="30000" dist="38100" dir="5400000" fadeDir="5400012" sy="-100000" algn="bl" rotWithShape="0"/>
          </a:effectLst>
        </p:spPr>
      </p:pic>
      <p:grpSp>
        <p:nvGrpSpPr>
          <p:cNvPr id="1998" name="Google Shape;1998;p33"/>
          <p:cNvGrpSpPr/>
          <p:nvPr/>
        </p:nvGrpSpPr>
        <p:grpSpPr>
          <a:xfrm flipH="1">
            <a:off x="-624375" y="3487614"/>
            <a:ext cx="1344377" cy="2469659"/>
            <a:chOff x="272875" y="1419395"/>
            <a:chExt cx="255950" cy="563168"/>
          </a:xfrm>
        </p:grpSpPr>
        <p:sp>
          <p:nvSpPr>
            <p:cNvPr id="1999" name="Google Shape;1999;p33"/>
            <p:cNvSpPr/>
            <p:nvPr/>
          </p:nvSpPr>
          <p:spPr>
            <a:xfrm>
              <a:off x="471925" y="1963988"/>
              <a:ext cx="26575" cy="18575"/>
            </a:xfrm>
            <a:custGeom>
              <a:avLst/>
              <a:gdLst/>
              <a:ahLst/>
              <a:cxnLst/>
              <a:rect l="l" t="t" r="r" b="b"/>
              <a:pathLst>
                <a:path w="1063" h="743" extrusionOk="0">
                  <a:moveTo>
                    <a:pt x="724" y="0"/>
                  </a:moveTo>
                  <a:cubicBezTo>
                    <a:pt x="636" y="0"/>
                    <a:pt x="547" y="14"/>
                    <a:pt x="512" y="41"/>
                  </a:cubicBezTo>
                  <a:cubicBezTo>
                    <a:pt x="323" y="230"/>
                    <a:pt x="152" y="420"/>
                    <a:pt x="0" y="628"/>
                  </a:cubicBezTo>
                  <a:lnTo>
                    <a:pt x="57" y="742"/>
                  </a:lnTo>
                  <a:cubicBezTo>
                    <a:pt x="247" y="742"/>
                    <a:pt x="436" y="704"/>
                    <a:pt x="626" y="647"/>
                  </a:cubicBezTo>
                  <a:cubicBezTo>
                    <a:pt x="929" y="496"/>
                    <a:pt x="1062" y="249"/>
                    <a:pt x="948" y="60"/>
                  </a:cubicBezTo>
                  <a:cubicBezTo>
                    <a:pt x="928" y="19"/>
                    <a:pt x="826" y="0"/>
                    <a:pt x="724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0" name="Google Shape;2000;p33"/>
            <p:cNvSpPr/>
            <p:nvPr/>
          </p:nvSpPr>
          <p:spPr>
            <a:xfrm>
              <a:off x="366725" y="1787738"/>
              <a:ext cx="29875" cy="22300"/>
            </a:xfrm>
            <a:custGeom>
              <a:avLst/>
              <a:gdLst/>
              <a:ahLst/>
              <a:cxnLst/>
              <a:rect l="l" t="t" r="r" b="b"/>
              <a:pathLst>
                <a:path w="1195" h="892" extrusionOk="0">
                  <a:moveTo>
                    <a:pt x="607" y="1"/>
                  </a:moveTo>
                  <a:cubicBezTo>
                    <a:pt x="0" y="1"/>
                    <a:pt x="0" y="892"/>
                    <a:pt x="607" y="892"/>
                  </a:cubicBezTo>
                  <a:cubicBezTo>
                    <a:pt x="1194" y="892"/>
                    <a:pt x="1194" y="1"/>
                    <a:pt x="607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1" name="Google Shape;2001;p33"/>
            <p:cNvSpPr/>
            <p:nvPr/>
          </p:nvSpPr>
          <p:spPr>
            <a:xfrm>
              <a:off x="380450" y="1835613"/>
              <a:ext cx="9975" cy="8550"/>
            </a:xfrm>
            <a:custGeom>
              <a:avLst/>
              <a:gdLst/>
              <a:ahLst/>
              <a:cxnLst/>
              <a:rect l="l" t="t" r="r" b="b"/>
              <a:pathLst>
                <a:path w="399" h="342" extrusionOk="0">
                  <a:moveTo>
                    <a:pt x="209" y="1"/>
                  </a:moveTo>
                  <a:cubicBezTo>
                    <a:pt x="1" y="38"/>
                    <a:pt x="1" y="323"/>
                    <a:pt x="209" y="342"/>
                  </a:cubicBezTo>
                  <a:cubicBezTo>
                    <a:pt x="399" y="323"/>
                    <a:pt x="399" y="38"/>
                    <a:pt x="209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2" name="Google Shape;2002;p33"/>
            <p:cNvSpPr/>
            <p:nvPr/>
          </p:nvSpPr>
          <p:spPr>
            <a:xfrm>
              <a:off x="416475" y="1837513"/>
              <a:ext cx="5700" cy="4750"/>
            </a:xfrm>
            <a:custGeom>
              <a:avLst/>
              <a:gdLst/>
              <a:ahLst/>
              <a:cxnLst/>
              <a:rect l="l" t="t" r="r" b="b"/>
              <a:pathLst>
                <a:path w="228" h="190" extrusionOk="0">
                  <a:moveTo>
                    <a:pt x="114" y="0"/>
                  </a:moveTo>
                  <a:cubicBezTo>
                    <a:pt x="0" y="19"/>
                    <a:pt x="0" y="171"/>
                    <a:pt x="114" y="190"/>
                  </a:cubicBezTo>
                  <a:cubicBezTo>
                    <a:pt x="228" y="171"/>
                    <a:pt x="228" y="19"/>
                    <a:pt x="114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3" name="Google Shape;2003;p33"/>
            <p:cNvSpPr/>
            <p:nvPr/>
          </p:nvSpPr>
          <p:spPr>
            <a:xfrm>
              <a:off x="415525" y="1877788"/>
              <a:ext cx="7600" cy="10675"/>
            </a:xfrm>
            <a:custGeom>
              <a:avLst/>
              <a:gdLst/>
              <a:ahLst/>
              <a:cxnLst/>
              <a:rect l="l" t="t" r="r" b="b"/>
              <a:pathLst>
                <a:path w="304" h="427" extrusionOk="0">
                  <a:moveTo>
                    <a:pt x="171" y="1"/>
                  </a:moveTo>
                  <a:cubicBezTo>
                    <a:pt x="133" y="1"/>
                    <a:pt x="95" y="20"/>
                    <a:pt x="76" y="39"/>
                  </a:cubicBezTo>
                  <a:lnTo>
                    <a:pt x="57" y="77"/>
                  </a:lnTo>
                  <a:cubicBezTo>
                    <a:pt x="38" y="95"/>
                    <a:pt x="38" y="114"/>
                    <a:pt x="38" y="133"/>
                  </a:cubicBezTo>
                  <a:lnTo>
                    <a:pt x="20" y="133"/>
                  </a:lnTo>
                  <a:cubicBezTo>
                    <a:pt x="20" y="190"/>
                    <a:pt x="20" y="228"/>
                    <a:pt x="1" y="285"/>
                  </a:cubicBezTo>
                  <a:cubicBezTo>
                    <a:pt x="1" y="304"/>
                    <a:pt x="1" y="323"/>
                    <a:pt x="20" y="342"/>
                  </a:cubicBezTo>
                  <a:cubicBezTo>
                    <a:pt x="20" y="361"/>
                    <a:pt x="38" y="380"/>
                    <a:pt x="38" y="380"/>
                  </a:cubicBezTo>
                  <a:cubicBezTo>
                    <a:pt x="57" y="399"/>
                    <a:pt x="76" y="418"/>
                    <a:pt x="95" y="418"/>
                  </a:cubicBezTo>
                  <a:cubicBezTo>
                    <a:pt x="108" y="418"/>
                    <a:pt x="121" y="426"/>
                    <a:pt x="133" y="426"/>
                  </a:cubicBezTo>
                  <a:cubicBezTo>
                    <a:pt x="140" y="426"/>
                    <a:pt x="146" y="424"/>
                    <a:pt x="152" y="418"/>
                  </a:cubicBezTo>
                  <a:lnTo>
                    <a:pt x="190" y="418"/>
                  </a:lnTo>
                  <a:cubicBezTo>
                    <a:pt x="209" y="418"/>
                    <a:pt x="228" y="418"/>
                    <a:pt x="247" y="399"/>
                  </a:cubicBezTo>
                  <a:cubicBezTo>
                    <a:pt x="285" y="361"/>
                    <a:pt x="285" y="323"/>
                    <a:pt x="285" y="285"/>
                  </a:cubicBezTo>
                  <a:lnTo>
                    <a:pt x="285" y="133"/>
                  </a:lnTo>
                  <a:cubicBezTo>
                    <a:pt x="304" y="114"/>
                    <a:pt x="304" y="95"/>
                    <a:pt x="285" y="95"/>
                  </a:cubicBezTo>
                  <a:cubicBezTo>
                    <a:pt x="285" y="77"/>
                    <a:pt x="285" y="58"/>
                    <a:pt x="266" y="39"/>
                  </a:cubicBezTo>
                  <a:cubicBezTo>
                    <a:pt x="228" y="20"/>
                    <a:pt x="209" y="1"/>
                    <a:pt x="171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4" name="Google Shape;2004;p33"/>
            <p:cNvSpPr/>
            <p:nvPr/>
          </p:nvSpPr>
          <p:spPr>
            <a:xfrm>
              <a:off x="432600" y="1937038"/>
              <a:ext cx="10450" cy="8075"/>
            </a:xfrm>
            <a:custGeom>
              <a:avLst/>
              <a:gdLst/>
              <a:ahLst/>
              <a:cxnLst/>
              <a:rect l="l" t="t" r="r" b="b"/>
              <a:pathLst>
                <a:path w="418" h="323" extrusionOk="0">
                  <a:moveTo>
                    <a:pt x="209" y="0"/>
                  </a:moveTo>
                  <a:cubicBezTo>
                    <a:pt x="0" y="0"/>
                    <a:pt x="0" y="323"/>
                    <a:pt x="209" y="323"/>
                  </a:cubicBezTo>
                  <a:cubicBezTo>
                    <a:pt x="417" y="323"/>
                    <a:pt x="417" y="0"/>
                    <a:pt x="209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5" name="Google Shape;2005;p33"/>
            <p:cNvSpPr/>
            <p:nvPr/>
          </p:nvSpPr>
          <p:spPr>
            <a:xfrm>
              <a:off x="452025" y="1974938"/>
              <a:ext cx="9500" cy="7150"/>
            </a:xfrm>
            <a:custGeom>
              <a:avLst/>
              <a:gdLst/>
              <a:ahLst/>
              <a:cxnLst/>
              <a:rect l="l" t="t" r="r" b="b"/>
              <a:pathLst>
                <a:path w="380" h="286" extrusionOk="0">
                  <a:moveTo>
                    <a:pt x="190" y="1"/>
                  </a:moveTo>
                  <a:cubicBezTo>
                    <a:pt x="0" y="1"/>
                    <a:pt x="0" y="285"/>
                    <a:pt x="190" y="285"/>
                  </a:cubicBezTo>
                  <a:cubicBezTo>
                    <a:pt x="379" y="285"/>
                    <a:pt x="379" y="1"/>
                    <a:pt x="190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6" name="Google Shape;2006;p33"/>
            <p:cNvSpPr/>
            <p:nvPr/>
          </p:nvSpPr>
          <p:spPr>
            <a:xfrm>
              <a:off x="472875" y="1918538"/>
              <a:ext cx="19925" cy="15200"/>
            </a:xfrm>
            <a:custGeom>
              <a:avLst/>
              <a:gdLst/>
              <a:ahLst/>
              <a:cxnLst/>
              <a:rect l="l" t="t" r="r" b="b"/>
              <a:pathLst>
                <a:path w="797" h="608" extrusionOk="0">
                  <a:moveTo>
                    <a:pt x="398" y="1"/>
                  </a:moveTo>
                  <a:cubicBezTo>
                    <a:pt x="0" y="1"/>
                    <a:pt x="0" y="608"/>
                    <a:pt x="398" y="608"/>
                  </a:cubicBezTo>
                  <a:cubicBezTo>
                    <a:pt x="797" y="608"/>
                    <a:pt x="797" y="1"/>
                    <a:pt x="398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7" name="Google Shape;2007;p33"/>
            <p:cNvSpPr/>
            <p:nvPr/>
          </p:nvSpPr>
          <p:spPr>
            <a:xfrm>
              <a:off x="444900" y="1890113"/>
              <a:ext cx="16150" cy="11875"/>
            </a:xfrm>
            <a:custGeom>
              <a:avLst/>
              <a:gdLst/>
              <a:ahLst/>
              <a:cxnLst/>
              <a:rect l="l" t="t" r="r" b="b"/>
              <a:pathLst>
                <a:path w="646" h="475" extrusionOk="0">
                  <a:moveTo>
                    <a:pt x="323" y="1"/>
                  </a:moveTo>
                  <a:cubicBezTo>
                    <a:pt x="1" y="1"/>
                    <a:pt x="1" y="475"/>
                    <a:pt x="323" y="475"/>
                  </a:cubicBezTo>
                  <a:cubicBezTo>
                    <a:pt x="645" y="475"/>
                    <a:pt x="645" y="1"/>
                    <a:pt x="323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8" name="Google Shape;2008;p33"/>
            <p:cNvSpPr/>
            <p:nvPr/>
          </p:nvSpPr>
          <p:spPr>
            <a:xfrm>
              <a:off x="398475" y="1905288"/>
              <a:ext cx="11875" cy="11400"/>
            </a:xfrm>
            <a:custGeom>
              <a:avLst/>
              <a:gdLst/>
              <a:ahLst/>
              <a:cxnLst/>
              <a:rect l="l" t="t" r="r" b="b"/>
              <a:pathLst>
                <a:path w="475" h="456" extrusionOk="0">
                  <a:moveTo>
                    <a:pt x="228" y="0"/>
                  </a:moveTo>
                  <a:cubicBezTo>
                    <a:pt x="0" y="57"/>
                    <a:pt x="0" y="398"/>
                    <a:pt x="228" y="455"/>
                  </a:cubicBezTo>
                  <a:cubicBezTo>
                    <a:pt x="474" y="398"/>
                    <a:pt x="474" y="57"/>
                    <a:pt x="228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09" name="Google Shape;2009;p33"/>
            <p:cNvSpPr/>
            <p:nvPr/>
          </p:nvSpPr>
          <p:spPr>
            <a:xfrm>
              <a:off x="454400" y="1849363"/>
              <a:ext cx="11850" cy="11400"/>
            </a:xfrm>
            <a:custGeom>
              <a:avLst/>
              <a:gdLst/>
              <a:ahLst/>
              <a:cxnLst/>
              <a:rect l="l" t="t" r="r" b="b"/>
              <a:pathLst>
                <a:path w="474" h="456" extrusionOk="0">
                  <a:moveTo>
                    <a:pt x="246" y="0"/>
                  </a:moveTo>
                  <a:cubicBezTo>
                    <a:pt x="0" y="57"/>
                    <a:pt x="0" y="398"/>
                    <a:pt x="246" y="455"/>
                  </a:cubicBezTo>
                  <a:cubicBezTo>
                    <a:pt x="474" y="398"/>
                    <a:pt x="474" y="57"/>
                    <a:pt x="246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0" name="Google Shape;2010;p33"/>
            <p:cNvSpPr/>
            <p:nvPr/>
          </p:nvSpPr>
          <p:spPr>
            <a:xfrm>
              <a:off x="428800" y="1830863"/>
              <a:ext cx="14725" cy="11400"/>
            </a:xfrm>
            <a:custGeom>
              <a:avLst/>
              <a:gdLst/>
              <a:ahLst/>
              <a:cxnLst/>
              <a:rect l="l" t="t" r="r" b="b"/>
              <a:pathLst>
                <a:path w="589" h="456" extrusionOk="0">
                  <a:moveTo>
                    <a:pt x="228" y="1"/>
                  </a:moveTo>
                  <a:cubicBezTo>
                    <a:pt x="190" y="1"/>
                    <a:pt x="171" y="1"/>
                    <a:pt x="133" y="20"/>
                  </a:cubicBezTo>
                  <a:cubicBezTo>
                    <a:pt x="114" y="39"/>
                    <a:pt x="76" y="39"/>
                    <a:pt x="57" y="77"/>
                  </a:cubicBezTo>
                  <a:cubicBezTo>
                    <a:pt x="38" y="96"/>
                    <a:pt x="19" y="115"/>
                    <a:pt x="19" y="153"/>
                  </a:cubicBezTo>
                  <a:cubicBezTo>
                    <a:pt x="0" y="172"/>
                    <a:pt x="0" y="209"/>
                    <a:pt x="0" y="228"/>
                  </a:cubicBezTo>
                  <a:lnTo>
                    <a:pt x="0" y="285"/>
                  </a:lnTo>
                  <a:cubicBezTo>
                    <a:pt x="0" y="323"/>
                    <a:pt x="19" y="361"/>
                    <a:pt x="57" y="399"/>
                  </a:cubicBezTo>
                  <a:lnTo>
                    <a:pt x="95" y="437"/>
                  </a:lnTo>
                  <a:cubicBezTo>
                    <a:pt x="133" y="456"/>
                    <a:pt x="171" y="456"/>
                    <a:pt x="209" y="456"/>
                  </a:cubicBezTo>
                  <a:lnTo>
                    <a:pt x="209" y="437"/>
                  </a:lnTo>
                  <a:lnTo>
                    <a:pt x="361" y="437"/>
                  </a:lnTo>
                  <a:cubicBezTo>
                    <a:pt x="398" y="437"/>
                    <a:pt x="417" y="437"/>
                    <a:pt x="455" y="418"/>
                  </a:cubicBezTo>
                  <a:cubicBezTo>
                    <a:pt x="474" y="418"/>
                    <a:pt x="493" y="399"/>
                    <a:pt x="531" y="380"/>
                  </a:cubicBezTo>
                  <a:cubicBezTo>
                    <a:pt x="550" y="361"/>
                    <a:pt x="569" y="342"/>
                    <a:pt x="569" y="304"/>
                  </a:cubicBezTo>
                  <a:cubicBezTo>
                    <a:pt x="588" y="285"/>
                    <a:pt x="588" y="247"/>
                    <a:pt x="588" y="228"/>
                  </a:cubicBezTo>
                  <a:lnTo>
                    <a:pt x="588" y="172"/>
                  </a:lnTo>
                  <a:cubicBezTo>
                    <a:pt x="569" y="134"/>
                    <a:pt x="550" y="96"/>
                    <a:pt x="531" y="58"/>
                  </a:cubicBezTo>
                  <a:lnTo>
                    <a:pt x="493" y="39"/>
                  </a:lnTo>
                  <a:cubicBezTo>
                    <a:pt x="455" y="20"/>
                    <a:pt x="417" y="1"/>
                    <a:pt x="380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1" name="Google Shape;2011;p33"/>
            <p:cNvSpPr/>
            <p:nvPr/>
          </p:nvSpPr>
          <p:spPr>
            <a:xfrm>
              <a:off x="440175" y="1765463"/>
              <a:ext cx="18025" cy="14725"/>
            </a:xfrm>
            <a:custGeom>
              <a:avLst/>
              <a:gdLst/>
              <a:ahLst/>
              <a:cxnLst/>
              <a:rect l="l" t="t" r="r" b="b"/>
              <a:pathLst>
                <a:path w="721" h="589" extrusionOk="0">
                  <a:moveTo>
                    <a:pt x="361" y="1"/>
                  </a:moveTo>
                  <a:cubicBezTo>
                    <a:pt x="0" y="20"/>
                    <a:pt x="0" y="551"/>
                    <a:pt x="361" y="589"/>
                  </a:cubicBezTo>
                  <a:cubicBezTo>
                    <a:pt x="721" y="551"/>
                    <a:pt x="721" y="20"/>
                    <a:pt x="361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2" name="Google Shape;2012;p33"/>
            <p:cNvSpPr/>
            <p:nvPr/>
          </p:nvSpPr>
          <p:spPr>
            <a:xfrm>
              <a:off x="385200" y="1777313"/>
              <a:ext cx="15650" cy="13300"/>
            </a:xfrm>
            <a:custGeom>
              <a:avLst/>
              <a:gdLst/>
              <a:ahLst/>
              <a:cxnLst/>
              <a:rect l="l" t="t" r="r" b="b"/>
              <a:pathLst>
                <a:path w="626" h="532" extrusionOk="0">
                  <a:moveTo>
                    <a:pt x="323" y="1"/>
                  </a:moveTo>
                  <a:cubicBezTo>
                    <a:pt x="0" y="39"/>
                    <a:pt x="0" y="494"/>
                    <a:pt x="323" y="532"/>
                  </a:cubicBezTo>
                  <a:cubicBezTo>
                    <a:pt x="626" y="494"/>
                    <a:pt x="626" y="39"/>
                    <a:pt x="323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3" name="Google Shape;2013;p33"/>
            <p:cNvSpPr/>
            <p:nvPr/>
          </p:nvSpPr>
          <p:spPr>
            <a:xfrm>
              <a:off x="399875" y="1703388"/>
              <a:ext cx="16150" cy="11875"/>
            </a:xfrm>
            <a:custGeom>
              <a:avLst/>
              <a:gdLst/>
              <a:ahLst/>
              <a:cxnLst/>
              <a:rect l="l" t="t" r="r" b="b"/>
              <a:pathLst>
                <a:path w="646" h="475" extrusionOk="0">
                  <a:moveTo>
                    <a:pt x="323" y="1"/>
                  </a:moveTo>
                  <a:cubicBezTo>
                    <a:pt x="1" y="1"/>
                    <a:pt x="1" y="474"/>
                    <a:pt x="323" y="474"/>
                  </a:cubicBezTo>
                  <a:cubicBezTo>
                    <a:pt x="646" y="474"/>
                    <a:pt x="646" y="1"/>
                    <a:pt x="323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4" name="Google Shape;2014;p33"/>
            <p:cNvSpPr/>
            <p:nvPr/>
          </p:nvSpPr>
          <p:spPr>
            <a:xfrm>
              <a:off x="354400" y="1709538"/>
              <a:ext cx="17550" cy="14250"/>
            </a:xfrm>
            <a:custGeom>
              <a:avLst/>
              <a:gdLst/>
              <a:ahLst/>
              <a:cxnLst/>
              <a:rect l="l" t="t" r="r" b="b"/>
              <a:pathLst>
                <a:path w="702" h="570" extrusionOk="0">
                  <a:moveTo>
                    <a:pt x="341" y="1"/>
                  </a:moveTo>
                  <a:cubicBezTo>
                    <a:pt x="0" y="20"/>
                    <a:pt x="0" y="532"/>
                    <a:pt x="341" y="570"/>
                  </a:cubicBezTo>
                  <a:cubicBezTo>
                    <a:pt x="702" y="532"/>
                    <a:pt x="702" y="20"/>
                    <a:pt x="341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5" name="Google Shape;2015;p33"/>
            <p:cNvSpPr/>
            <p:nvPr/>
          </p:nvSpPr>
          <p:spPr>
            <a:xfrm>
              <a:off x="369050" y="1615955"/>
              <a:ext cx="19450" cy="14250"/>
            </a:xfrm>
            <a:custGeom>
              <a:avLst/>
              <a:gdLst/>
              <a:ahLst/>
              <a:cxnLst/>
              <a:rect l="l" t="t" r="r" b="b"/>
              <a:pathLst>
                <a:path w="778" h="570" extrusionOk="0">
                  <a:moveTo>
                    <a:pt x="416" y="0"/>
                  </a:moveTo>
                  <a:cubicBezTo>
                    <a:pt x="411" y="0"/>
                    <a:pt x="405" y="0"/>
                    <a:pt x="399" y="1"/>
                  </a:cubicBezTo>
                  <a:cubicBezTo>
                    <a:pt x="1" y="1"/>
                    <a:pt x="1" y="569"/>
                    <a:pt x="399" y="569"/>
                  </a:cubicBezTo>
                  <a:cubicBezTo>
                    <a:pt x="772" y="569"/>
                    <a:pt x="778" y="0"/>
                    <a:pt x="416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6" name="Google Shape;2016;p33"/>
            <p:cNvSpPr/>
            <p:nvPr/>
          </p:nvSpPr>
          <p:spPr>
            <a:xfrm>
              <a:off x="490635" y="1582215"/>
              <a:ext cx="17550" cy="13750"/>
            </a:xfrm>
            <a:custGeom>
              <a:avLst/>
              <a:gdLst/>
              <a:ahLst/>
              <a:cxnLst/>
              <a:rect l="l" t="t" r="r" b="b"/>
              <a:pathLst>
                <a:path w="702" h="550" extrusionOk="0">
                  <a:moveTo>
                    <a:pt x="360" y="0"/>
                  </a:moveTo>
                  <a:cubicBezTo>
                    <a:pt x="0" y="0"/>
                    <a:pt x="0" y="550"/>
                    <a:pt x="360" y="550"/>
                  </a:cubicBezTo>
                  <a:cubicBezTo>
                    <a:pt x="701" y="550"/>
                    <a:pt x="701" y="0"/>
                    <a:pt x="360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7" name="Google Shape;2017;p33"/>
            <p:cNvSpPr/>
            <p:nvPr/>
          </p:nvSpPr>
          <p:spPr>
            <a:xfrm>
              <a:off x="297525" y="1637988"/>
              <a:ext cx="18975" cy="14725"/>
            </a:xfrm>
            <a:custGeom>
              <a:avLst/>
              <a:gdLst/>
              <a:ahLst/>
              <a:cxnLst/>
              <a:rect l="l" t="t" r="r" b="b"/>
              <a:pathLst>
                <a:path w="759" h="589" extrusionOk="0">
                  <a:moveTo>
                    <a:pt x="379" y="0"/>
                  </a:moveTo>
                  <a:cubicBezTo>
                    <a:pt x="0" y="0"/>
                    <a:pt x="0" y="588"/>
                    <a:pt x="379" y="588"/>
                  </a:cubicBezTo>
                  <a:cubicBezTo>
                    <a:pt x="759" y="588"/>
                    <a:pt x="759" y="0"/>
                    <a:pt x="379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8" name="Google Shape;2018;p33"/>
            <p:cNvSpPr/>
            <p:nvPr/>
          </p:nvSpPr>
          <p:spPr>
            <a:xfrm>
              <a:off x="438343" y="1487068"/>
              <a:ext cx="20875" cy="15675"/>
            </a:xfrm>
            <a:custGeom>
              <a:avLst/>
              <a:gdLst/>
              <a:ahLst/>
              <a:cxnLst/>
              <a:rect l="l" t="t" r="r" b="b"/>
              <a:pathLst>
                <a:path w="835" h="627" extrusionOk="0">
                  <a:moveTo>
                    <a:pt x="436" y="1"/>
                  </a:moveTo>
                  <a:cubicBezTo>
                    <a:pt x="430" y="1"/>
                    <a:pt x="424" y="1"/>
                    <a:pt x="418" y="1"/>
                  </a:cubicBezTo>
                  <a:cubicBezTo>
                    <a:pt x="1" y="1"/>
                    <a:pt x="1" y="627"/>
                    <a:pt x="418" y="627"/>
                  </a:cubicBezTo>
                  <a:cubicBezTo>
                    <a:pt x="829" y="627"/>
                    <a:pt x="835" y="1"/>
                    <a:pt x="436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19" name="Google Shape;2019;p33"/>
            <p:cNvSpPr/>
            <p:nvPr/>
          </p:nvSpPr>
          <p:spPr>
            <a:xfrm>
              <a:off x="311750" y="1588238"/>
              <a:ext cx="12800" cy="9500"/>
            </a:xfrm>
            <a:custGeom>
              <a:avLst/>
              <a:gdLst/>
              <a:ahLst/>
              <a:cxnLst/>
              <a:rect l="l" t="t" r="r" b="b"/>
              <a:pathLst>
                <a:path w="512" h="380" extrusionOk="0">
                  <a:moveTo>
                    <a:pt x="265" y="0"/>
                  </a:moveTo>
                  <a:cubicBezTo>
                    <a:pt x="0" y="0"/>
                    <a:pt x="0" y="379"/>
                    <a:pt x="265" y="379"/>
                  </a:cubicBezTo>
                  <a:cubicBezTo>
                    <a:pt x="512" y="379"/>
                    <a:pt x="512" y="0"/>
                    <a:pt x="265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0" name="Google Shape;2020;p33"/>
            <p:cNvSpPr/>
            <p:nvPr/>
          </p:nvSpPr>
          <p:spPr>
            <a:xfrm>
              <a:off x="285675" y="1574488"/>
              <a:ext cx="20400" cy="15175"/>
            </a:xfrm>
            <a:custGeom>
              <a:avLst/>
              <a:gdLst/>
              <a:ahLst/>
              <a:cxnLst/>
              <a:rect l="l" t="t" r="r" b="b"/>
              <a:pathLst>
                <a:path w="816" h="607" extrusionOk="0">
                  <a:moveTo>
                    <a:pt x="398" y="0"/>
                  </a:moveTo>
                  <a:cubicBezTo>
                    <a:pt x="0" y="0"/>
                    <a:pt x="0" y="607"/>
                    <a:pt x="398" y="607"/>
                  </a:cubicBezTo>
                  <a:cubicBezTo>
                    <a:pt x="816" y="607"/>
                    <a:pt x="816" y="0"/>
                    <a:pt x="398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1" name="Google Shape;2021;p33"/>
            <p:cNvSpPr/>
            <p:nvPr/>
          </p:nvSpPr>
          <p:spPr>
            <a:xfrm>
              <a:off x="354400" y="1551263"/>
              <a:ext cx="9975" cy="8550"/>
            </a:xfrm>
            <a:custGeom>
              <a:avLst/>
              <a:gdLst/>
              <a:ahLst/>
              <a:cxnLst/>
              <a:rect l="l" t="t" r="r" b="b"/>
              <a:pathLst>
                <a:path w="399" h="342" extrusionOk="0">
                  <a:moveTo>
                    <a:pt x="209" y="0"/>
                  </a:moveTo>
                  <a:cubicBezTo>
                    <a:pt x="0" y="38"/>
                    <a:pt x="0" y="323"/>
                    <a:pt x="209" y="342"/>
                  </a:cubicBezTo>
                  <a:cubicBezTo>
                    <a:pt x="398" y="323"/>
                    <a:pt x="398" y="38"/>
                    <a:pt x="209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2" name="Google Shape;2022;p33"/>
            <p:cNvSpPr/>
            <p:nvPr/>
          </p:nvSpPr>
          <p:spPr>
            <a:xfrm>
              <a:off x="337800" y="1527563"/>
              <a:ext cx="13300" cy="11400"/>
            </a:xfrm>
            <a:custGeom>
              <a:avLst/>
              <a:gdLst/>
              <a:ahLst/>
              <a:cxnLst/>
              <a:rect l="l" t="t" r="r" b="b"/>
              <a:pathLst>
                <a:path w="532" h="456" extrusionOk="0">
                  <a:moveTo>
                    <a:pt x="266" y="1"/>
                  </a:moveTo>
                  <a:cubicBezTo>
                    <a:pt x="1" y="38"/>
                    <a:pt x="1" y="418"/>
                    <a:pt x="266" y="455"/>
                  </a:cubicBezTo>
                  <a:cubicBezTo>
                    <a:pt x="531" y="418"/>
                    <a:pt x="531" y="38"/>
                    <a:pt x="266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3" name="Google Shape;2023;p33"/>
            <p:cNvSpPr/>
            <p:nvPr/>
          </p:nvSpPr>
          <p:spPr>
            <a:xfrm>
              <a:off x="272875" y="1700063"/>
              <a:ext cx="23250" cy="18050"/>
            </a:xfrm>
            <a:custGeom>
              <a:avLst/>
              <a:gdLst/>
              <a:ahLst/>
              <a:cxnLst/>
              <a:rect l="l" t="t" r="r" b="b"/>
              <a:pathLst>
                <a:path w="930" h="722" extrusionOk="0">
                  <a:moveTo>
                    <a:pt x="474" y="1"/>
                  </a:moveTo>
                  <a:cubicBezTo>
                    <a:pt x="0" y="1"/>
                    <a:pt x="0" y="721"/>
                    <a:pt x="474" y="721"/>
                  </a:cubicBezTo>
                  <a:cubicBezTo>
                    <a:pt x="929" y="721"/>
                    <a:pt x="929" y="1"/>
                    <a:pt x="474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4" name="Google Shape;2024;p33"/>
            <p:cNvSpPr/>
            <p:nvPr/>
          </p:nvSpPr>
          <p:spPr>
            <a:xfrm>
              <a:off x="507000" y="1726138"/>
              <a:ext cx="3800" cy="3350"/>
            </a:xfrm>
            <a:custGeom>
              <a:avLst/>
              <a:gdLst/>
              <a:ahLst/>
              <a:cxnLst/>
              <a:rect l="l" t="t" r="r" b="b"/>
              <a:pathLst>
                <a:path w="152" h="134" extrusionOk="0">
                  <a:moveTo>
                    <a:pt x="76" y="0"/>
                  </a:moveTo>
                  <a:cubicBezTo>
                    <a:pt x="0" y="0"/>
                    <a:pt x="0" y="114"/>
                    <a:pt x="76" y="133"/>
                  </a:cubicBezTo>
                  <a:cubicBezTo>
                    <a:pt x="152" y="114"/>
                    <a:pt x="152" y="0"/>
                    <a:pt x="76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5" name="Google Shape;2025;p33"/>
            <p:cNvSpPr/>
            <p:nvPr/>
          </p:nvSpPr>
          <p:spPr>
            <a:xfrm>
              <a:off x="485200" y="1780638"/>
              <a:ext cx="18025" cy="13775"/>
            </a:xfrm>
            <a:custGeom>
              <a:avLst/>
              <a:gdLst/>
              <a:ahLst/>
              <a:cxnLst/>
              <a:rect l="l" t="t" r="r" b="b"/>
              <a:pathLst>
                <a:path w="721" h="551" extrusionOk="0">
                  <a:moveTo>
                    <a:pt x="360" y="1"/>
                  </a:moveTo>
                  <a:cubicBezTo>
                    <a:pt x="0" y="1"/>
                    <a:pt x="0" y="550"/>
                    <a:pt x="360" y="550"/>
                  </a:cubicBezTo>
                  <a:cubicBezTo>
                    <a:pt x="721" y="550"/>
                    <a:pt x="721" y="1"/>
                    <a:pt x="360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6" name="Google Shape;2026;p33"/>
            <p:cNvSpPr/>
            <p:nvPr/>
          </p:nvSpPr>
          <p:spPr>
            <a:xfrm>
              <a:off x="502250" y="1829463"/>
              <a:ext cx="9500" cy="6175"/>
            </a:xfrm>
            <a:custGeom>
              <a:avLst/>
              <a:gdLst/>
              <a:ahLst/>
              <a:cxnLst/>
              <a:rect l="l" t="t" r="r" b="b"/>
              <a:pathLst>
                <a:path w="380" h="247" extrusionOk="0">
                  <a:moveTo>
                    <a:pt x="114" y="0"/>
                  </a:moveTo>
                  <a:cubicBezTo>
                    <a:pt x="77" y="0"/>
                    <a:pt x="39" y="19"/>
                    <a:pt x="20" y="38"/>
                  </a:cubicBezTo>
                  <a:cubicBezTo>
                    <a:pt x="20" y="38"/>
                    <a:pt x="1" y="57"/>
                    <a:pt x="1" y="76"/>
                  </a:cubicBezTo>
                  <a:cubicBezTo>
                    <a:pt x="1" y="95"/>
                    <a:pt x="1" y="114"/>
                    <a:pt x="1" y="114"/>
                  </a:cubicBezTo>
                  <a:cubicBezTo>
                    <a:pt x="1" y="152"/>
                    <a:pt x="20" y="190"/>
                    <a:pt x="39" y="209"/>
                  </a:cubicBezTo>
                  <a:cubicBezTo>
                    <a:pt x="58" y="228"/>
                    <a:pt x="95" y="247"/>
                    <a:pt x="114" y="247"/>
                  </a:cubicBezTo>
                  <a:lnTo>
                    <a:pt x="266" y="247"/>
                  </a:lnTo>
                  <a:cubicBezTo>
                    <a:pt x="304" y="247"/>
                    <a:pt x="342" y="228"/>
                    <a:pt x="361" y="209"/>
                  </a:cubicBezTo>
                  <a:cubicBezTo>
                    <a:pt x="361" y="190"/>
                    <a:pt x="380" y="190"/>
                    <a:pt x="380" y="171"/>
                  </a:cubicBezTo>
                  <a:cubicBezTo>
                    <a:pt x="380" y="152"/>
                    <a:pt x="380" y="133"/>
                    <a:pt x="380" y="114"/>
                  </a:cubicBezTo>
                  <a:cubicBezTo>
                    <a:pt x="380" y="95"/>
                    <a:pt x="361" y="57"/>
                    <a:pt x="342" y="38"/>
                  </a:cubicBezTo>
                  <a:cubicBezTo>
                    <a:pt x="323" y="19"/>
                    <a:pt x="285" y="0"/>
                    <a:pt x="266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7" name="Google Shape;2027;p33"/>
            <p:cNvSpPr/>
            <p:nvPr/>
          </p:nvSpPr>
          <p:spPr>
            <a:xfrm>
              <a:off x="504150" y="1867838"/>
              <a:ext cx="24675" cy="18975"/>
            </a:xfrm>
            <a:custGeom>
              <a:avLst/>
              <a:gdLst/>
              <a:ahLst/>
              <a:cxnLst/>
              <a:rect l="l" t="t" r="r" b="b"/>
              <a:pathLst>
                <a:path w="987" h="759" extrusionOk="0">
                  <a:moveTo>
                    <a:pt x="493" y="1"/>
                  </a:moveTo>
                  <a:cubicBezTo>
                    <a:pt x="1" y="1"/>
                    <a:pt x="1" y="759"/>
                    <a:pt x="493" y="759"/>
                  </a:cubicBezTo>
                  <a:cubicBezTo>
                    <a:pt x="986" y="759"/>
                    <a:pt x="986" y="1"/>
                    <a:pt x="493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8" name="Google Shape;2028;p33"/>
            <p:cNvSpPr/>
            <p:nvPr/>
          </p:nvSpPr>
          <p:spPr>
            <a:xfrm>
              <a:off x="360075" y="1953883"/>
              <a:ext cx="20875" cy="17075"/>
            </a:xfrm>
            <a:custGeom>
              <a:avLst/>
              <a:gdLst/>
              <a:ahLst/>
              <a:cxnLst/>
              <a:rect l="l" t="t" r="r" b="b"/>
              <a:pathLst>
                <a:path w="835" h="683" extrusionOk="0">
                  <a:moveTo>
                    <a:pt x="418" y="0"/>
                  </a:moveTo>
                  <a:cubicBezTo>
                    <a:pt x="1" y="38"/>
                    <a:pt x="1" y="645"/>
                    <a:pt x="418" y="683"/>
                  </a:cubicBezTo>
                  <a:cubicBezTo>
                    <a:pt x="835" y="645"/>
                    <a:pt x="835" y="38"/>
                    <a:pt x="418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29" name="Google Shape;2029;p33"/>
            <p:cNvSpPr/>
            <p:nvPr/>
          </p:nvSpPr>
          <p:spPr>
            <a:xfrm>
              <a:off x="319325" y="1860263"/>
              <a:ext cx="16125" cy="12350"/>
            </a:xfrm>
            <a:custGeom>
              <a:avLst/>
              <a:gdLst/>
              <a:ahLst/>
              <a:cxnLst/>
              <a:rect l="l" t="t" r="r" b="b"/>
              <a:pathLst>
                <a:path w="645" h="494" extrusionOk="0">
                  <a:moveTo>
                    <a:pt x="247" y="0"/>
                  </a:moveTo>
                  <a:cubicBezTo>
                    <a:pt x="228" y="0"/>
                    <a:pt x="190" y="0"/>
                    <a:pt x="152" y="19"/>
                  </a:cubicBezTo>
                  <a:cubicBezTo>
                    <a:pt x="133" y="19"/>
                    <a:pt x="95" y="38"/>
                    <a:pt x="76" y="76"/>
                  </a:cubicBezTo>
                  <a:cubicBezTo>
                    <a:pt x="38" y="114"/>
                    <a:pt x="0" y="171"/>
                    <a:pt x="0" y="247"/>
                  </a:cubicBezTo>
                  <a:lnTo>
                    <a:pt x="0" y="304"/>
                  </a:lnTo>
                  <a:cubicBezTo>
                    <a:pt x="19" y="342"/>
                    <a:pt x="38" y="379"/>
                    <a:pt x="76" y="417"/>
                  </a:cubicBezTo>
                  <a:lnTo>
                    <a:pt x="114" y="455"/>
                  </a:lnTo>
                  <a:cubicBezTo>
                    <a:pt x="152" y="474"/>
                    <a:pt x="209" y="493"/>
                    <a:pt x="247" y="493"/>
                  </a:cubicBezTo>
                  <a:lnTo>
                    <a:pt x="398" y="493"/>
                  </a:lnTo>
                  <a:cubicBezTo>
                    <a:pt x="436" y="493"/>
                    <a:pt x="455" y="493"/>
                    <a:pt x="493" y="474"/>
                  </a:cubicBezTo>
                  <a:cubicBezTo>
                    <a:pt x="550" y="455"/>
                    <a:pt x="588" y="398"/>
                    <a:pt x="607" y="342"/>
                  </a:cubicBezTo>
                  <a:cubicBezTo>
                    <a:pt x="626" y="323"/>
                    <a:pt x="645" y="285"/>
                    <a:pt x="626" y="247"/>
                  </a:cubicBezTo>
                  <a:lnTo>
                    <a:pt x="626" y="190"/>
                  </a:lnTo>
                  <a:cubicBezTo>
                    <a:pt x="626" y="152"/>
                    <a:pt x="607" y="114"/>
                    <a:pt x="569" y="76"/>
                  </a:cubicBezTo>
                  <a:lnTo>
                    <a:pt x="531" y="38"/>
                  </a:lnTo>
                  <a:cubicBezTo>
                    <a:pt x="493" y="19"/>
                    <a:pt x="436" y="19"/>
                    <a:pt x="398" y="19"/>
                  </a:cubicBezTo>
                  <a:lnTo>
                    <a:pt x="398" y="0"/>
                  </a:ln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0" name="Google Shape;2030;p33"/>
            <p:cNvSpPr/>
            <p:nvPr/>
          </p:nvSpPr>
          <p:spPr>
            <a:xfrm>
              <a:off x="325475" y="1808138"/>
              <a:ext cx="15675" cy="11850"/>
            </a:xfrm>
            <a:custGeom>
              <a:avLst/>
              <a:gdLst/>
              <a:ahLst/>
              <a:cxnLst/>
              <a:rect l="l" t="t" r="r" b="b"/>
              <a:pathLst>
                <a:path w="627" h="474" extrusionOk="0">
                  <a:moveTo>
                    <a:pt x="304" y="0"/>
                  </a:moveTo>
                  <a:cubicBezTo>
                    <a:pt x="1" y="0"/>
                    <a:pt x="1" y="474"/>
                    <a:pt x="304" y="474"/>
                  </a:cubicBezTo>
                  <a:cubicBezTo>
                    <a:pt x="626" y="474"/>
                    <a:pt x="626" y="0"/>
                    <a:pt x="304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1" name="Google Shape;2031;p33"/>
            <p:cNvSpPr/>
            <p:nvPr/>
          </p:nvSpPr>
          <p:spPr>
            <a:xfrm>
              <a:off x="298950" y="1787738"/>
              <a:ext cx="8550" cy="7150"/>
            </a:xfrm>
            <a:custGeom>
              <a:avLst/>
              <a:gdLst/>
              <a:ahLst/>
              <a:cxnLst/>
              <a:rect l="l" t="t" r="r" b="b"/>
              <a:pathLst>
                <a:path w="342" h="286" extrusionOk="0">
                  <a:moveTo>
                    <a:pt x="171" y="1"/>
                  </a:moveTo>
                  <a:cubicBezTo>
                    <a:pt x="0" y="20"/>
                    <a:pt x="0" y="266"/>
                    <a:pt x="171" y="285"/>
                  </a:cubicBezTo>
                  <a:cubicBezTo>
                    <a:pt x="341" y="266"/>
                    <a:pt x="341" y="20"/>
                    <a:pt x="171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2" name="Google Shape;2032;p33"/>
            <p:cNvSpPr/>
            <p:nvPr/>
          </p:nvSpPr>
          <p:spPr>
            <a:xfrm>
              <a:off x="394558" y="1560904"/>
              <a:ext cx="21825" cy="16625"/>
            </a:xfrm>
            <a:custGeom>
              <a:avLst/>
              <a:gdLst/>
              <a:ahLst/>
              <a:cxnLst/>
              <a:rect l="l" t="t" r="r" b="b"/>
              <a:pathLst>
                <a:path w="873" h="665" extrusionOk="0">
                  <a:moveTo>
                    <a:pt x="437" y="1"/>
                  </a:moveTo>
                  <a:cubicBezTo>
                    <a:pt x="1" y="1"/>
                    <a:pt x="1" y="664"/>
                    <a:pt x="437" y="664"/>
                  </a:cubicBezTo>
                  <a:cubicBezTo>
                    <a:pt x="873" y="664"/>
                    <a:pt x="873" y="1"/>
                    <a:pt x="437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3" name="Google Shape;2033;p33"/>
            <p:cNvSpPr/>
            <p:nvPr/>
          </p:nvSpPr>
          <p:spPr>
            <a:xfrm>
              <a:off x="418850" y="1419395"/>
              <a:ext cx="23250" cy="18975"/>
            </a:xfrm>
            <a:custGeom>
              <a:avLst/>
              <a:gdLst/>
              <a:ahLst/>
              <a:cxnLst/>
              <a:rect l="l" t="t" r="r" b="b"/>
              <a:pathLst>
                <a:path w="930" h="759" extrusionOk="0">
                  <a:moveTo>
                    <a:pt x="474" y="0"/>
                  </a:moveTo>
                  <a:cubicBezTo>
                    <a:pt x="0" y="38"/>
                    <a:pt x="0" y="721"/>
                    <a:pt x="474" y="758"/>
                  </a:cubicBezTo>
                  <a:cubicBezTo>
                    <a:pt x="929" y="721"/>
                    <a:pt x="929" y="38"/>
                    <a:pt x="474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3">
  <p:cSld name="CUSTOM_5_1_1_1">
    <p:spTree>
      <p:nvGrpSpPr>
        <p:cNvPr id="1" name="Shape 20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35" name="Google Shape;2035;p34"/>
          <p:cNvPicPr preferRelativeResize="0"/>
          <p:nvPr/>
        </p:nvPicPr>
        <p:blipFill>
          <a:blip r:embed="rId2">
            <a:alphaModFix amt="64000"/>
          </a:blip>
          <a:stretch>
            <a:fillRect/>
          </a:stretch>
        </p:blipFill>
        <p:spPr>
          <a:xfrm rot="5400000">
            <a:off x="6963311" y="-630813"/>
            <a:ext cx="3592176" cy="3021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36" name="Google Shape;2036;p34"/>
          <p:cNvPicPr preferRelativeResize="0"/>
          <p:nvPr/>
        </p:nvPicPr>
        <p:blipFill>
          <a:blip r:embed="rId3">
            <a:alphaModFix amt="66000"/>
          </a:blip>
          <a:stretch>
            <a:fillRect/>
          </a:stretch>
        </p:blipFill>
        <p:spPr>
          <a:xfrm rot="1326165" flipH="1">
            <a:off x="-151570" y="4144833"/>
            <a:ext cx="3297389" cy="2276634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037" name="Google Shape;2037;p34"/>
          <p:cNvGrpSpPr/>
          <p:nvPr/>
        </p:nvGrpSpPr>
        <p:grpSpPr>
          <a:xfrm rot="-2700000">
            <a:off x="8026513" y="-183341"/>
            <a:ext cx="1344349" cy="1995327"/>
            <a:chOff x="272875" y="1527563"/>
            <a:chExt cx="255950" cy="455000"/>
          </a:xfrm>
        </p:grpSpPr>
        <p:sp>
          <p:nvSpPr>
            <p:cNvPr id="2038" name="Google Shape;2038;p34"/>
            <p:cNvSpPr/>
            <p:nvPr/>
          </p:nvSpPr>
          <p:spPr>
            <a:xfrm>
              <a:off x="471925" y="1963988"/>
              <a:ext cx="26575" cy="18575"/>
            </a:xfrm>
            <a:custGeom>
              <a:avLst/>
              <a:gdLst/>
              <a:ahLst/>
              <a:cxnLst/>
              <a:rect l="l" t="t" r="r" b="b"/>
              <a:pathLst>
                <a:path w="1063" h="743" extrusionOk="0">
                  <a:moveTo>
                    <a:pt x="724" y="0"/>
                  </a:moveTo>
                  <a:cubicBezTo>
                    <a:pt x="636" y="0"/>
                    <a:pt x="547" y="14"/>
                    <a:pt x="512" y="41"/>
                  </a:cubicBezTo>
                  <a:cubicBezTo>
                    <a:pt x="323" y="230"/>
                    <a:pt x="152" y="420"/>
                    <a:pt x="0" y="628"/>
                  </a:cubicBezTo>
                  <a:lnTo>
                    <a:pt x="57" y="742"/>
                  </a:lnTo>
                  <a:cubicBezTo>
                    <a:pt x="247" y="742"/>
                    <a:pt x="436" y="704"/>
                    <a:pt x="626" y="647"/>
                  </a:cubicBezTo>
                  <a:cubicBezTo>
                    <a:pt x="929" y="496"/>
                    <a:pt x="1062" y="249"/>
                    <a:pt x="948" y="60"/>
                  </a:cubicBezTo>
                  <a:cubicBezTo>
                    <a:pt x="928" y="19"/>
                    <a:pt x="826" y="0"/>
                    <a:pt x="724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39" name="Google Shape;2039;p34"/>
            <p:cNvSpPr/>
            <p:nvPr/>
          </p:nvSpPr>
          <p:spPr>
            <a:xfrm>
              <a:off x="366725" y="1787738"/>
              <a:ext cx="29875" cy="22300"/>
            </a:xfrm>
            <a:custGeom>
              <a:avLst/>
              <a:gdLst/>
              <a:ahLst/>
              <a:cxnLst/>
              <a:rect l="l" t="t" r="r" b="b"/>
              <a:pathLst>
                <a:path w="1195" h="892" extrusionOk="0">
                  <a:moveTo>
                    <a:pt x="607" y="1"/>
                  </a:moveTo>
                  <a:cubicBezTo>
                    <a:pt x="0" y="1"/>
                    <a:pt x="0" y="892"/>
                    <a:pt x="607" y="892"/>
                  </a:cubicBezTo>
                  <a:cubicBezTo>
                    <a:pt x="1194" y="892"/>
                    <a:pt x="1194" y="1"/>
                    <a:pt x="607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0" name="Google Shape;2040;p34"/>
            <p:cNvSpPr/>
            <p:nvPr/>
          </p:nvSpPr>
          <p:spPr>
            <a:xfrm>
              <a:off x="380450" y="1835613"/>
              <a:ext cx="9975" cy="8550"/>
            </a:xfrm>
            <a:custGeom>
              <a:avLst/>
              <a:gdLst/>
              <a:ahLst/>
              <a:cxnLst/>
              <a:rect l="l" t="t" r="r" b="b"/>
              <a:pathLst>
                <a:path w="399" h="342" extrusionOk="0">
                  <a:moveTo>
                    <a:pt x="209" y="1"/>
                  </a:moveTo>
                  <a:cubicBezTo>
                    <a:pt x="1" y="38"/>
                    <a:pt x="1" y="323"/>
                    <a:pt x="209" y="342"/>
                  </a:cubicBezTo>
                  <a:cubicBezTo>
                    <a:pt x="399" y="323"/>
                    <a:pt x="399" y="38"/>
                    <a:pt x="209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1" name="Google Shape;2041;p34"/>
            <p:cNvSpPr/>
            <p:nvPr/>
          </p:nvSpPr>
          <p:spPr>
            <a:xfrm>
              <a:off x="416475" y="1837513"/>
              <a:ext cx="5700" cy="4750"/>
            </a:xfrm>
            <a:custGeom>
              <a:avLst/>
              <a:gdLst/>
              <a:ahLst/>
              <a:cxnLst/>
              <a:rect l="l" t="t" r="r" b="b"/>
              <a:pathLst>
                <a:path w="228" h="190" extrusionOk="0">
                  <a:moveTo>
                    <a:pt x="114" y="0"/>
                  </a:moveTo>
                  <a:cubicBezTo>
                    <a:pt x="0" y="19"/>
                    <a:pt x="0" y="171"/>
                    <a:pt x="114" y="190"/>
                  </a:cubicBezTo>
                  <a:cubicBezTo>
                    <a:pt x="228" y="171"/>
                    <a:pt x="228" y="19"/>
                    <a:pt x="114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2" name="Google Shape;2042;p34"/>
            <p:cNvSpPr/>
            <p:nvPr/>
          </p:nvSpPr>
          <p:spPr>
            <a:xfrm>
              <a:off x="415525" y="1877788"/>
              <a:ext cx="7600" cy="10675"/>
            </a:xfrm>
            <a:custGeom>
              <a:avLst/>
              <a:gdLst/>
              <a:ahLst/>
              <a:cxnLst/>
              <a:rect l="l" t="t" r="r" b="b"/>
              <a:pathLst>
                <a:path w="304" h="427" extrusionOk="0">
                  <a:moveTo>
                    <a:pt x="171" y="1"/>
                  </a:moveTo>
                  <a:cubicBezTo>
                    <a:pt x="133" y="1"/>
                    <a:pt x="95" y="20"/>
                    <a:pt x="76" y="39"/>
                  </a:cubicBezTo>
                  <a:lnTo>
                    <a:pt x="57" y="77"/>
                  </a:lnTo>
                  <a:cubicBezTo>
                    <a:pt x="38" y="95"/>
                    <a:pt x="38" y="114"/>
                    <a:pt x="38" y="133"/>
                  </a:cubicBezTo>
                  <a:lnTo>
                    <a:pt x="20" y="133"/>
                  </a:lnTo>
                  <a:cubicBezTo>
                    <a:pt x="20" y="190"/>
                    <a:pt x="20" y="228"/>
                    <a:pt x="1" y="285"/>
                  </a:cubicBezTo>
                  <a:cubicBezTo>
                    <a:pt x="1" y="304"/>
                    <a:pt x="1" y="323"/>
                    <a:pt x="20" y="342"/>
                  </a:cubicBezTo>
                  <a:cubicBezTo>
                    <a:pt x="20" y="361"/>
                    <a:pt x="38" y="380"/>
                    <a:pt x="38" y="380"/>
                  </a:cubicBezTo>
                  <a:cubicBezTo>
                    <a:pt x="57" y="399"/>
                    <a:pt x="76" y="418"/>
                    <a:pt x="95" y="418"/>
                  </a:cubicBezTo>
                  <a:cubicBezTo>
                    <a:pt x="108" y="418"/>
                    <a:pt x="121" y="426"/>
                    <a:pt x="133" y="426"/>
                  </a:cubicBezTo>
                  <a:cubicBezTo>
                    <a:pt x="140" y="426"/>
                    <a:pt x="146" y="424"/>
                    <a:pt x="152" y="418"/>
                  </a:cubicBezTo>
                  <a:lnTo>
                    <a:pt x="190" y="418"/>
                  </a:lnTo>
                  <a:cubicBezTo>
                    <a:pt x="209" y="418"/>
                    <a:pt x="228" y="418"/>
                    <a:pt x="247" y="399"/>
                  </a:cubicBezTo>
                  <a:cubicBezTo>
                    <a:pt x="285" y="361"/>
                    <a:pt x="285" y="323"/>
                    <a:pt x="285" y="285"/>
                  </a:cubicBezTo>
                  <a:lnTo>
                    <a:pt x="285" y="133"/>
                  </a:lnTo>
                  <a:cubicBezTo>
                    <a:pt x="304" y="114"/>
                    <a:pt x="304" y="95"/>
                    <a:pt x="285" y="95"/>
                  </a:cubicBezTo>
                  <a:cubicBezTo>
                    <a:pt x="285" y="77"/>
                    <a:pt x="285" y="58"/>
                    <a:pt x="266" y="39"/>
                  </a:cubicBezTo>
                  <a:cubicBezTo>
                    <a:pt x="228" y="20"/>
                    <a:pt x="209" y="1"/>
                    <a:pt x="171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3" name="Google Shape;2043;p34"/>
            <p:cNvSpPr/>
            <p:nvPr/>
          </p:nvSpPr>
          <p:spPr>
            <a:xfrm>
              <a:off x="432600" y="1937038"/>
              <a:ext cx="10450" cy="8075"/>
            </a:xfrm>
            <a:custGeom>
              <a:avLst/>
              <a:gdLst/>
              <a:ahLst/>
              <a:cxnLst/>
              <a:rect l="l" t="t" r="r" b="b"/>
              <a:pathLst>
                <a:path w="418" h="323" extrusionOk="0">
                  <a:moveTo>
                    <a:pt x="209" y="0"/>
                  </a:moveTo>
                  <a:cubicBezTo>
                    <a:pt x="0" y="0"/>
                    <a:pt x="0" y="323"/>
                    <a:pt x="209" y="323"/>
                  </a:cubicBezTo>
                  <a:cubicBezTo>
                    <a:pt x="417" y="323"/>
                    <a:pt x="417" y="0"/>
                    <a:pt x="209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4" name="Google Shape;2044;p34"/>
            <p:cNvSpPr/>
            <p:nvPr/>
          </p:nvSpPr>
          <p:spPr>
            <a:xfrm>
              <a:off x="452025" y="1974938"/>
              <a:ext cx="9500" cy="7150"/>
            </a:xfrm>
            <a:custGeom>
              <a:avLst/>
              <a:gdLst/>
              <a:ahLst/>
              <a:cxnLst/>
              <a:rect l="l" t="t" r="r" b="b"/>
              <a:pathLst>
                <a:path w="380" h="286" extrusionOk="0">
                  <a:moveTo>
                    <a:pt x="190" y="1"/>
                  </a:moveTo>
                  <a:cubicBezTo>
                    <a:pt x="0" y="1"/>
                    <a:pt x="0" y="285"/>
                    <a:pt x="190" y="285"/>
                  </a:cubicBezTo>
                  <a:cubicBezTo>
                    <a:pt x="379" y="285"/>
                    <a:pt x="379" y="1"/>
                    <a:pt x="190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5" name="Google Shape;2045;p34"/>
            <p:cNvSpPr/>
            <p:nvPr/>
          </p:nvSpPr>
          <p:spPr>
            <a:xfrm>
              <a:off x="472875" y="1918538"/>
              <a:ext cx="19925" cy="15200"/>
            </a:xfrm>
            <a:custGeom>
              <a:avLst/>
              <a:gdLst/>
              <a:ahLst/>
              <a:cxnLst/>
              <a:rect l="l" t="t" r="r" b="b"/>
              <a:pathLst>
                <a:path w="797" h="608" extrusionOk="0">
                  <a:moveTo>
                    <a:pt x="398" y="1"/>
                  </a:moveTo>
                  <a:cubicBezTo>
                    <a:pt x="0" y="1"/>
                    <a:pt x="0" y="608"/>
                    <a:pt x="398" y="608"/>
                  </a:cubicBezTo>
                  <a:cubicBezTo>
                    <a:pt x="797" y="608"/>
                    <a:pt x="797" y="1"/>
                    <a:pt x="398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6" name="Google Shape;2046;p34"/>
            <p:cNvSpPr/>
            <p:nvPr/>
          </p:nvSpPr>
          <p:spPr>
            <a:xfrm>
              <a:off x="444900" y="1890113"/>
              <a:ext cx="16150" cy="11875"/>
            </a:xfrm>
            <a:custGeom>
              <a:avLst/>
              <a:gdLst/>
              <a:ahLst/>
              <a:cxnLst/>
              <a:rect l="l" t="t" r="r" b="b"/>
              <a:pathLst>
                <a:path w="646" h="475" extrusionOk="0">
                  <a:moveTo>
                    <a:pt x="323" y="1"/>
                  </a:moveTo>
                  <a:cubicBezTo>
                    <a:pt x="1" y="1"/>
                    <a:pt x="1" y="475"/>
                    <a:pt x="323" y="475"/>
                  </a:cubicBezTo>
                  <a:cubicBezTo>
                    <a:pt x="645" y="475"/>
                    <a:pt x="645" y="1"/>
                    <a:pt x="323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7" name="Google Shape;2047;p34"/>
            <p:cNvSpPr/>
            <p:nvPr/>
          </p:nvSpPr>
          <p:spPr>
            <a:xfrm>
              <a:off x="398475" y="1905288"/>
              <a:ext cx="11875" cy="11400"/>
            </a:xfrm>
            <a:custGeom>
              <a:avLst/>
              <a:gdLst/>
              <a:ahLst/>
              <a:cxnLst/>
              <a:rect l="l" t="t" r="r" b="b"/>
              <a:pathLst>
                <a:path w="475" h="456" extrusionOk="0">
                  <a:moveTo>
                    <a:pt x="228" y="0"/>
                  </a:moveTo>
                  <a:cubicBezTo>
                    <a:pt x="0" y="57"/>
                    <a:pt x="0" y="398"/>
                    <a:pt x="228" y="455"/>
                  </a:cubicBezTo>
                  <a:cubicBezTo>
                    <a:pt x="474" y="398"/>
                    <a:pt x="474" y="57"/>
                    <a:pt x="228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8" name="Google Shape;2048;p34"/>
            <p:cNvSpPr/>
            <p:nvPr/>
          </p:nvSpPr>
          <p:spPr>
            <a:xfrm>
              <a:off x="454400" y="1849363"/>
              <a:ext cx="11850" cy="11400"/>
            </a:xfrm>
            <a:custGeom>
              <a:avLst/>
              <a:gdLst/>
              <a:ahLst/>
              <a:cxnLst/>
              <a:rect l="l" t="t" r="r" b="b"/>
              <a:pathLst>
                <a:path w="474" h="456" extrusionOk="0">
                  <a:moveTo>
                    <a:pt x="246" y="0"/>
                  </a:moveTo>
                  <a:cubicBezTo>
                    <a:pt x="0" y="57"/>
                    <a:pt x="0" y="398"/>
                    <a:pt x="246" y="455"/>
                  </a:cubicBezTo>
                  <a:cubicBezTo>
                    <a:pt x="474" y="398"/>
                    <a:pt x="474" y="57"/>
                    <a:pt x="246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49" name="Google Shape;2049;p34"/>
            <p:cNvSpPr/>
            <p:nvPr/>
          </p:nvSpPr>
          <p:spPr>
            <a:xfrm>
              <a:off x="428800" y="1830863"/>
              <a:ext cx="14725" cy="11400"/>
            </a:xfrm>
            <a:custGeom>
              <a:avLst/>
              <a:gdLst/>
              <a:ahLst/>
              <a:cxnLst/>
              <a:rect l="l" t="t" r="r" b="b"/>
              <a:pathLst>
                <a:path w="589" h="456" extrusionOk="0">
                  <a:moveTo>
                    <a:pt x="228" y="1"/>
                  </a:moveTo>
                  <a:cubicBezTo>
                    <a:pt x="190" y="1"/>
                    <a:pt x="171" y="1"/>
                    <a:pt x="133" y="20"/>
                  </a:cubicBezTo>
                  <a:cubicBezTo>
                    <a:pt x="114" y="39"/>
                    <a:pt x="76" y="39"/>
                    <a:pt x="57" y="77"/>
                  </a:cubicBezTo>
                  <a:cubicBezTo>
                    <a:pt x="38" y="96"/>
                    <a:pt x="19" y="115"/>
                    <a:pt x="19" y="153"/>
                  </a:cubicBezTo>
                  <a:cubicBezTo>
                    <a:pt x="0" y="172"/>
                    <a:pt x="0" y="209"/>
                    <a:pt x="0" y="228"/>
                  </a:cubicBezTo>
                  <a:lnTo>
                    <a:pt x="0" y="285"/>
                  </a:lnTo>
                  <a:cubicBezTo>
                    <a:pt x="0" y="323"/>
                    <a:pt x="19" y="361"/>
                    <a:pt x="57" y="399"/>
                  </a:cubicBezTo>
                  <a:lnTo>
                    <a:pt x="95" y="437"/>
                  </a:lnTo>
                  <a:cubicBezTo>
                    <a:pt x="133" y="456"/>
                    <a:pt x="171" y="456"/>
                    <a:pt x="209" y="456"/>
                  </a:cubicBezTo>
                  <a:lnTo>
                    <a:pt x="209" y="437"/>
                  </a:lnTo>
                  <a:lnTo>
                    <a:pt x="361" y="437"/>
                  </a:lnTo>
                  <a:cubicBezTo>
                    <a:pt x="398" y="437"/>
                    <a:pt x="417" y="437"/>
                    <a:pt x="455" y="418"/>
                  </a:cubicBezTo>
                  <a:cubicBezTo>
                    <a:pt x="474" y="418"/>
                    <a:pt x="493" y="399"/>
                    <a:pt x="531" y="380"/>
                  </a:cubicBezTo>
                  <a:cubicBezTo>
                    <a:pt x="550" y="361"/>
                    <a:pt x="569" y="342"/>
                    <a:pt x="569" y="304"/>
                  </a:cubicBezTo>
                  <a:cubicBezTo>
                    <a:pt x="588" y="285"/>
                    <a:pt x="588" y="247"/>
                    <a:pt x="588" y="228"/>
                  </a:cubicBezTo>
                  <a:lnTo>
                    <a:pt x="588" y="172"/>
                  </a:lnTo>
                  <a:cubicBezTo>
                    <a:pt x="569" y="134"/>
                    <a:pt x="550" y="96"/>
                    <a:pt x="531" y="58"/>
                  </a:cubicBezTo>
                  <a:lnTo>
                    <a:pt x="493" y="39"/>
                  </a:lnTo>
                  <a:cubicBezTo>
                    <a:pt x="455" y="20"/>
                    <a:pt x="417" y="1"/>
                    <a:pt x="380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0" name="Google Shape;2050;p34"/>
            <p:cNvSpPr/>
            <p:nvPr/>
          </p:nvSpPr>
          <p:spPr>
            <a:xfrm>
              <a:off x="440175" y="1765463"/>
              <a:ext cx="18025" cy="14725"/>
            </a:xfrm>
            <a:custGeom>
              <a:avLst/>
              <a:gdLst/>
              <a:ahLst/>
              <a:cxnLst/>
              <a:rect l="l" t="t" r="r" b="b"/>
              <a:pathLst>
                <a:path w="721" h="589" extrusionOk="0">
                  <a:moveTo>
                    <a:pt x="361" y="1"/>
                  </a:moveTo>
                  <a:cubicBezTo>
                    <a:pt x="0" y="20"/>
                    <a:pt x="0" y="551"/>
                    <a:pt x="361" y="589"/>
                  </a:cubicBezTo>
                  <a:cubicBezTo>
                    <a:pt x="721" y="551"/>
                    <a:pt x="721" y="20"/>
                    <a:pt x="361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1" name="Google Shape;2051;p34"/>
            <p:cNvSpPr/>
            <p:nvPr/>
          </p:nvSpPr>
          <p:spPr>
            <a:xfrm>
              <a:off x="385200" y="1777313"/>
              <a:ext cx="15650" cy="13300"/>
            </a:xfrm>
            <a:custGeom>
              <a:avLst/>
              <a:gdLst/>
              <a:ahLst/>
              <a:cxnLst/>
              <a:rect l="l" t="t" r="r" b="b"/>
              <a:pathLst>
                <a:path w="626" h="532" extrusionOk="0">
                  <a:moveTo>
                    <a:pt x="323" y="1"/>
                  </a:moveTo>
                  <a:cubicBezTo>
                    <a:pt x="0" y="39"/>
                    <a:pt x="0" y="494"/>
                    <a:pt x="323" y="532"/>
                  </a:cubicBezTo>
                  <a:cubicBezTo>
                    <a:pt x="626" y="494"/>
                    <a:pt x="626" y="39"/>
                    <a:pt x="323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2" name="Google Shape;2052;p34"/>
            <p:cNvSpPr/>
            <p:nvPr/>
          </p:nvSpPr>
          <p:spPr>
            <a:xfrm>
              <a:off x="399875" y="1703388"/>
              <a:ext cx="16150" cy="11875"/>
            </a:xfrm>
            <a:custGeom>
              <a:avLst/>
              <a:gdLst/>
              <a:ahLst/>
              <a:cxnLst/>
              <a:rect l="l" t="t" r="r" b="b"/>
              <a:pathLst>
                <a:path w="646" h="475" extrusionOk="0">
                  <a:moveTo>
                    <a:pt x="323" y="1"/>
                  </a:moveTo>
                  <a:cubicBezTo>
                    <a:pt x="1" y="1"/>
                    <a:pt x="1" y="474"/>
                    <a:pt x="323" y="474"/>
                  </a:cubicBezTo>
                  <a:cubicBezTo>
                    <a:pt x="646" y="474"/>
                    <a:pt x="646" y="1"/>
                    <a:pt x="323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3" name="Google Shape;2053;p34"/>
            <p:cNvSpPr/>
            <p:nvPr/>
          </p:nvSpPr>
          <p:spPr>
            <a:xfrm>
              <a:off x="354400" y="1709538"/>
              <a:ext cx="17550" cy="14250"/>
            </a:xfrm>
            <a:custGeom>
              <a:avLst/>
              <a:gdLst/>
              <a:ahLst/>
              <a:cxnLst/>
              <a:rect l="l" t="t" r="r" b="b"/>
              <a:pathLst>
                <a:path w="702" h="570" extrusionOk="0">
                  <a:moveTo>
                    <a:pt x="341" y="1"/>
                  </a:moveTo>
                  <a:cubicBezTo>
                    <a:pt x="0" y="20"/>
                    <a:pt x="0" y="532"/>
                    <a:pt x="341" y="570"/>
                  </a:cubicBezTo>
                  <a:cubicBezTo>
                    <a:pt x="702" y="532"/>
                    <a:pt x="702" y="20"/>
                    <a:pt x="341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4" name="Google Shape;2054;p34"/>
            <p:cNvSpPr/>
            <p:nvPr/>
          </p:nvSpPr>
          <p:spPr>
            <a:xfrm>
              <a:off x="338275" y="1701963"/>
              <a:ext cx="19450" cy="14250"/>
            </a:xfrm>
            <a:custGeom>
              <a:avLst/>
              <a:gdLst/>
              <a:ahLst/>
              <a:cxnLst/>
              <a:rect l="l" t="t" r="r" b="b"/>
              <a:pathLst>
                <a:path w="778" h="570" extrusionOk="0">
                  <a:moveTo>
                    <a:pt x="416" y="0"/>
                  </a:moveTo>
                  <a:cubicBezTo>
                    <a:pt x="411" y="0"/>
                    <a:pt x="405" y="0"/>
                    <a:pt x="399" y="1"/>
                  </a:cubicBezTo>
                  <a:cubicBezTo>
                    <a:pt x="1" y="1"/>
                    <a:pt x="1" y="569"/>
                    <a:pt x="399" y="569"/>
                  </a:cubicBezTo>
                  <a:cubicBezTo>
                    <a:pt x="772" y="569"/>
                    <a:pt x="778" y="0"/>
                    <a:pt x="416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5" name="Google Shape;2055;p34"/>
            <p:cNvSpPr/>
            <p:nvPr/>
          </p:nvSpPr>
          <p:spPr>
            <a:xfrm>
              <a:off x="388050" y="1631363"/>
              <a:ext cx="17550" cy="13750"/>
            </a:xfrm>
            <a:custGeom>
              <a:avLst/>
              <a:gdLst/>
              <a:ahLst/>
              <a:cxnLst/>
              <a:rect l="l" t="t" r="r" b="b"/>
              <a:pathLst>
                <a:path w="702" h="550" extrusionOk="0">
                  <a:moveTo>
                    <a:pt x="360" y="0"/>
                  </a:moveTo>
                  <a:cubicBezTo>
                    <a:pt x="0" y="0"/>
                    <a:pt x="0" y="550"/>
                    <a:pt x="360" y="550"/>
                  </a:cubicBezTo>
                  <a:cubicBezTo>
                    <a:pt x="701" y="550"/>
                    <a:pt x="701" y="0"/>
                    <a:pt x="360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6" name="Google Shape;2056;p34"/>
            <p:cNvSpPr/>
            <p:nvPr/>
          </p:nvSpPr>
          <p:spPr>
            <a:xfrm>
              <a:off x="297525" y="1637988"/>
              <a:ext cx="18975" cy="14725"/>
            </a:xfrm>
            <a:custGeom>
              <a:avLst/>
              <a:gdLst/>
              <a:ahLst/>
              <a:cxnLst/>
              <a:rect l="l" t="t" r="r" b="b"/>
              <a:pathLst>
                <a:path w="759" h="589" extrusionOk="0">
                  <a:moveTo>
                    <a:pt x="379" y="0"/>
                  </a:moveTo>
                  <a:cubicBezTo>
                    <a:pt x="0" y="0"/>
                    <a:pt x="0" y="588"/>
                    <a:pt x="379" y="588"/>
                  </a:cubicBezTo>
                  <a:cubicBezTo>
                    <a:pt x="759" y="588"/>
                    <a:pt x="759" y="0"/>
                    <a:pt x="379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7" name="Google Shape;2057;p34"/>
            <p:cNvSpPr/>
            <p:nvPr/>
          </p:nvSpPr>
          <p:spPr>
            <a:xfrm>
              <a:off x="356275" y="1585363"/>
              <a:ext cx="20875" cy="15675"/>
            </a:xfrm>
            <a:custGeom>
              <a:avLst/>
              <a:gdLst/>
              <a:ahLst/>
              <a:cxnLst/>
              <a:rect l="l" t="t" r="r" b="b"/>
              <a:pathLst>
                <a:path w="835" h="627" extrusionOk="0">
                  <a:moveTo>
                    <a:pt x="436" y="1"/>
                  </a:moveTo>
                  <a:cubicBezTo>
                    <a:pt x="430" y="1"/>
                    <a:pt x="424" y="1"/>
                    <a:pt x="418" y="1"/>
                  </a:cubicBezTo>
                  <a:cubicBezTo>
                    <a:pt x="1" y="1"/>
                    <a:pt x="1" y="627"/>
                    <a:pt x="418" y="627"/>
                  </a:cubicBezTo>
                  <a:cubicBezTo>
                    <a:pt x="829" y="627"/>
                    <a:pt x="835" y="1"/>
                    <a:pt x="436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8" name="Google Shape;2058;p34"/>
            <p:cNvSpPr/>
            <p:nvPr/>
          </p:nvSpPr>
          <p:spPr>
            <a:xfrm>
              <a:off x="311750" y="1588238"/>
              <a:ext cx="12800" cy="9500"/>
            </a:xfrm>
            <a:custGeom>
              <a:avLst/>
              <a:gdLst/>
              <a:ahLst/>
              <a:cxnLst/>
              <a:rect l="l" t="t" r="r" b="b"/>
              <a:pathLst>
                <a:path w="512" h="380" extrusionOk="0">
                  <a:moveTo>
                    <a:pt x="265" y="0"/>
                  </a:moveTo>
                  <a:cubicBezTo>
                    <a:pt x="0" y="0"/>
                    <a:pt x="0" y="379"/>
                    <a:pt x="265" y="379"/>
                  </a:cubicBezTo>
                  <a:cubicBezTo>
                    <a:pt x="512" y="379"/>
                    <a:pt x="512" y="0"/>
                    <a:pt x="265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9" name="Google Shape;2059;p34"/>
            <p:cNvSpPr/>
            <p:nvPr/>
          </p:nvSpPr>
          <p:spPr>
            <a:xfrm>
              <a:off x="285675" y="1574488"/>
              <a:ext cx="20400" cy="15175"/>
            </a:xfrm>
            <a:custGeom>
              <a:avLst/>
              <a:gdLst/>
              <a:ahLst/>
              <a:cxnLst/>
              <a:rect l="l" t="t" r="r" b="b"/>
              <a:pathLst>
                <a:path w="816" h="607" extrusionOk="0">
                  <a:moveTo>
                    <a:pt x="398" y="0"/>
                  </a:moveTo>
                  <a:cubicBezTo>
                    <a:pt x="0" y="0"/>
                    <a:pt x="0" y="607"/>
                    <a:pt x="398" y="607"/>
                  </a:cubicBezTo>
                  <a:cubicBezTo>
                    <a:pt x="816" y="607"/>
                    <a:pt x="816" y="0"/>
                    <a:pt x="398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0" name="Google Shape;2060;p34"/>
            <p:cNvSpPr/>
            <p:nvPr/>
          </p:nvSpPr>
          <p:spPr>
            <a:xfrm>
              <a:off x="354400" y="1551263"/>
              <a:ext cx="9975" cy="8550"/>
            </a:xfrm>
            <a:custGeom>
              <a:avLst/>
              <a:gdLst/>
              <a:ahLst/>
              <a:cxnLst/>
              <a:rect l="l" t="t" r="r" b="b"/>
              <a:pathLst>
                <a:path w="399" h="342" extrusionOk="0">
                  <a:moveTo>
                    <a:pt x="209" y="0"/>
                  </a:moveTo>
                  <a:cubicBezTo>
                    <a:pt x="0" y="38"/>
                    <a:pt x="0" y="323"/>
                    <a:pt x="209" y="342"/>
                  </a:cubicBezTo>
                  <a:cubicBezTo>
                    <a:pt x="398" y="323"/>
                    <a:pt x="398" y="38"/>
                    <a:pt x="209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1" name="Google Shape;2061;p34"/>
            <p:cNvSpPr/>
            <p:nvPr/>
          </p:nvSpPr>
          <p:spPr>
            <a:xfrm>
              <a:off x="337800" y="1527563"/>
              <a:ext cx="13300" cy="11400"/>
            </a:xfrm>
            <a:custGeom>
              <a:avLst/>
              <a:gdLst/>
              <a:ahLst/>
              <a:cxnLst/>
              <a:rect l="l" t="t" r="r" b="b"/>
              <a:pathLst>
                <a:path w="532" h="456" extrusionOk="0">
                  <a:moveTo>
                    <a:pt x="266" y="1"/>
                  </a:moveTo>
                  <a:cubicBezTo>
                    <a:pt x="1" y="38"/>
                    <a:pt x="1" y="418"/>
                    <a:pt x="266" y="455"/>
                  </a:cubicBezTo>
                  <a:cubicBezTo>
                    <a:pt x="531" y="418"/>
                    <a:pt x="531" y="38"/>
                    <a:pt x="266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2" name="Google Shape;2062;p34"/>
            <p:cNvSpPr/>
            <p:nvPr/>
          </p:nvSpPr>
          <p:spPr>
            <a:xfrm>
              <a:off x="272875" y="1700063"/>
              <a:ext cx="23250" cy="18050"/>
            </a:xfrm>
            <a:custGeom>
              <a:avLst/>
              <a:gdLst/>
              <a:ahLst/>
              <a:cxnLst/>
              <a:rect l="l" t="t" r="r" b="b"/>
              <a:pathLst>
                <a:path w="930" h="722" extrusionOk="0">
                  <a:moveTo>
                    <a:pt x="474" y="1"/>
                  </a:moveTo>
                  <a:cubicBezTo>
                    <a:pt x="0" y="1"/>
                    <a:pt x="0" y="721"/>
                    <a:pt x="474" y="721"/>
                  </a:cubicBezTo>
                  <a:cubicBezTo>
                    <a:pt x="929" y="721"/>
                    <a:pt x="929" y="1"/>
                    <a:pt x="474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3" name="Google Shape;2063;p34"/>
            <p:cNvSpPr/>
            <p:nvPr/>
          </p:nvSpPr>
          <p:spPr>
            <a:xfrm>
              <a:off x="507000" y="1726138"/>
              <a:ext cx="3800" cy="3350"/>
            </a:xfrm>
            <a:custGeom>
              <a:avLst/>
              <a:gdLst/>
              <a:ahLst/>
              <a:cxnLst/>
              <a:rect l="l" t="t" r="r" b="b"/>
              <a:pathLst>
                <a:path w="152" h="134" extrusionOk="0">
                  <a:moveTo>
                    <a:pt x="76" y="0"/>
                  </a:moveTo>
                  <a:cubicBezTo>
                    <a:pt x="0" y="0"/>
                    <a:pt x="0" y="114"/>
                    <a:pt x="76" y="133"/>
                  </a:cubicBezTo>
                  <a:cubicBezTo>
                    <a:pt x="152" y="114"/>
                    <a:pt x="152" y="0"/>
                    <a:pt x="76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4" name="Google Shape;2064;p34"/>
            <p:cNvSpPr/>
            <p:nvPr/>
          </p:nvSpPr>
          <p:spPr>
            <a:xfrm>
              <a:off x="485200" y="1780638"/>
              <a:ext cx="18025" cy="13775"/>
            </a:xfrm>
            <a:custGeom>
              <a:avLst/>
              <a:gdLst/>
              <a:ahLst/>
              <a:cxnLst/>
              <a:rect l="l" t="t" r="r" b="b"/>
              <a:pathLst>
                <a:path w="721" h="551" extrusionOk="0">
                  <a:moveTo>
                    <a:pt x="360" y="1"/>
                  </a:moveTo>
                  <a:cubicBezTo>
                    <a:pt x="0" y="1"/>
                    <a:pt x="0" y="550"/>
                    <a:pt x="360" y="550"/>
                  </a:cubicBezTo>
                  <a:cubicBezTo>
                    <a:pt x="721" y="550"/>
                    <a:pt x="721" y="1"/>
                    <a:pt x="360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5" name="Google Shape;2065;p34"/>
            <p:cNvSpPr/>
            <p:nvPr/>
          </p:nvSpPr>
          <p:spPr>
            <a:xfrm>
              <a:off x="502250" y="1829463"/>
              <a:ext cx="9500" cy="6175"/>
            </a:xfrm>
            <a:custGeom>
              <a:avLst/>
              <a:gdLst/>
              <a:ahLst/>
              <a:cxnLst/>
              <a:rect l="l" t="t" r="r" b="b"/>
              <a:pathLst>
                <a:path w="380" h="247" extrusionOk="0">
                  <a:moveTo>
                    <a:pt x="114" y="0"/>
                  </a:moveTo>
                  <a:cubicBezTo>
                    <a:pt x="77" y="0"/>
                    <a:pt x="39" y="19"/>
                    <a:pt x="20" y="38"/>
                  </a:cubicBezTo>
                  <a:cubicBezTo>
                    <a:pt x="20" y="38"/>
                    <a:pt x="1" y="57"/>
                    <a:pt x="1" y="76"/>
                  </a:cubicBezTo>
                  <a:cubicBezTo>
                    <a:pt x="1" y="95"/>
                    <a:pt x="1" y="114"/>
                    <a:pt x="1" y="114"/>
                  </a:cubicBezTo>
                  <a:cubicBezTo>
                    <a:pt x="1" y="152"/>
                    <a:pt x="20" y="190"/>
                    <a:pt x="39" y="209"/>
                  </a:cubicBezTo>
                  <a:cubicBezTo>
                    <a:pt x="58" y="228"/>
                    <a:pt x="95" y="247"/>
                    <a:pt x="114" y="247"/>
                  </a:cubicBezTo>
                  <a:lnTo>
                    <a:pt x="266" y="247"/>
                  </a:lnTo>
                  <a:cubicBezTo>
                    <a:pt x="304" y="247"/>
                    <a:pt x="342" y="228"/>
                    <a:pt x="361" y="209"/>
                  </a:cubicBezTo>
                  <a:cubicBezTo>
                    <a:pt x="361" y="190"/>
                    <a:pt x="380" y="190"/>
                    <a:pt x="380" y="171"/>
                  </a:cubicBezTo>
                  <a:cubicBezTo>
                    <a:pt x="380" y="152"/>
                    <a:pt x="380" y="133"/>
                    <a:pt x="380" y="114"/>
                  </a:cubicBezTo>
                  <a:cubicBezTo>
                    <a:pt x="380" y="95"/>
                    <a:pt x="361" y="57"/>
                    <a:pt x="342" y="38"/>
                  </a:cubicBezTo>
                  <a:cubicBezTo>
                    <a:pt x="323" y="19"/>
                    <a:pt x="285" y="0"/>
                    <a:pt x="266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6" name="Google Shape;2066;p34"/>
            <p:cNvSpPr/>
            <p:nvPr/>
          </p:nvSpPr>
          <p:spPr>
            <a:xfrm>
              <a:off x="504150" y="1867838"/>
              <a:ext cx="24675" cy="18975"/>
            </a:xfrm>
            <a:custGeom>
              <a:avLst/>
              <a:gdLst/>
              <a:ahLst/>
              <a:cxnLst/>
              <a:rect l="l" t="t" r="r" b="b"/>
              <a:pathLst>
                <a:path w="987" h="759" extrusionOk="0">
                  <a:moveTo>
                    <a:pt x="493" y="1"/>
                  </a:moveTo>
                  <a:cubicBezTo>
                    <a:pt x="1" y="1"/>
                    <a:pt x="1" y="759"/>
                    <a:pt x="493" y="759"/>
                  </a:cubicBezTo>
                  <a:cubicBezTo>
                    <a:pt x="986" y="759"/>
                    <a:pt x="986" y="1"/>
                    <a:pt x="493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7" name="Google Shape;2067;p34"/>
            <p:cNvSpPr/>
            <p:nvPr/>
          </p:nvSpPr>
          <p:spPr>
            <a:xfrm>
              <a:off x="360075" y="1880163"/>
              <a:ext cx="20875" cy="17075"/>
            </a:xfrm>
            <a:custGeom>
              <a:avLst/>
              <a:gdLst/>
              <a:ahLst/>
              <a:cxnLst/>
              <a:rect l="l" t="t" r="r" b="b"/>
              <a:pathLst>
                <a:path w="835" h="683" extrusionOk="0">
                  <a:moveTo>
                    <a:pt x="418" y="0"/>
                  </a:moveTo>
                  <a:cubicBezTo>
                    <a:pt x="1" y="38"/>
                    <a:pt x="1" y="645"/>
                    <a:pt x="418" y="683"/>
                  </a:cubicBezTo>
                  <a:cubicBezTo>
                    <a:pt x="835" y="645"/>
                    <a:pt x="835" y="38"/>
                    <a:pt x="418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8" name="Google Shape;2068;p34"/>
            <p:cNvSpPr/>
            <p:nvPr/>
          </p:nvSpPr>
          <p:spPr>
            <a:xfrm>
              <a:off x="319325" y="1860263"/>
              <a:ext cx="16125" cy="12350"/>
            </a:xfrm>
            <a:custGeom>
              <a:avLst/>
              <a:gdLst/>
              <a:ahLst/>
              <a:cxnLst/>
              <a:rect l="l" t="t" r="r" b="b"/>
              <a:pathLst>
                <a:path w="645" h="494" extrusionOk="0">
                  <a:moveTo>
                    <a:pt x="247" y="0"/>
                  </a:moveTo>
                  <a:cubicBezTo>
                    <a:pt x="228" y="0"/>
                    <a:pt x="190" y="0"/>
                    <a:pt x="152" y="19"/>
                  </a:cubicBezTo>
                  <a:cubicBezTo>
                    <a:pt x="133" y="19"/>
                    <a:pt x="95" y="38"/>
                    <a:pt x="76" y="76"/>
                  </a:cubicBezTo>
                  <a:cubicBezTo>
                    <a:pt x="38" y="114"/>
                    <a:pt x="0" y="171"/>
                    <a:pt x="0" y="247"/>
                  </a:cubicBezTo>
                  <a:lnTo>
                    <a:pt x="0" y="304"/>
                  </a:lnTo>
                  <a:cubicBezTo>
                    <a:pt x="19" y="342"/>
                    <a:pt x="38" y="379"/>
                    <a:pt x="76" y="417"/>
                  </a:cubicBezTo>
                  <a:lnTo>
                    <a:pt x="114" y="455"/>
                  </a:lnTo>
                  <a:cubicBezTo>
                    <a:pt x="152" y="474"/>
                    <a:pt x="209" y="493"/>
                    <a:pt x="247" y="493"/>
                  </a:cubicBezTo>
                  <a:lnTo>
                    <a:pt x="398" y="493"/>
                  </a:lnTo>
                  <a:cubicBezTo>
                    <a:pt x="436" y="493"/>
                    <a:pt x="455" y="493"/>
                    <a:pt x="493" y="474"/>
                  </a:cubicBezTo>
                  <a:cubicBezTo>
                    <a:pt x="550" y="455"/>
                    <a:pt x="588" y="398"/>
                    <a:pt x="607" y="342"/>
                  </a:cubicBezTo>
                  <a:cubicBezTo>
                    <a:pt x="626" y="323"/>
                    <a:pt x="645" y="285"/>
                    <a:pt x="626" y="247"/>
                  </a:cubicBezTo>
                  <a:lnTo>
                    <a:pt x="626" y="190"/>
                  </a:lnTo>
                  <a:cubicBezTo>
                    <a:pt x="626" y="152"/>
                    <a:pt x="607" y="114"/>
                    <a:pt x="569" y="76"/>
                  </a:cubicBezTo>
                  <a:lnTo>
                    <a:pt x="531" y="38"/>
                  </a:lnTo>
                  <a:cubicBezTo>
                    <a:pt x="493" y="19"/>
                    <a:pt x="436" y="19"/>
                    <a:pt x="398" y="19"/>
                  </a:cubicBezTo>
                  <a:lnTo>
                    <a:pt x="398" y="0"/>
                  </a:ln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9" name="Google Shape;2069;p34"/>
            <p:cNvSpPr/>
            <p:nvPr/>
          </p:nvSpPr>
          <p:spPr>
            <a:xfrm>
              <a:off x="325475" y="1808138"/>
              <a:ext cx="15675" cy="11850"/>
            </a:xfrm>
            <a:custGeom>
              <a:avLst/>
              <a:gdLst/>
              <a:ahLst/>
              <a:cxnLst/>
              <a:rect l="l" t="t" r="r" b="b"/>
              <a:pathLst>
                <a:path w="627" h="474" extrusionOk="0">
                  <a:moveTo>
                    <a:pt x="304" y="0"/>
                  </a:moveTo>
                  <a:cubicBezTo>
                    <a:pt x="1" y="0"/>
                    <a:pt x="1" y="474"/>
                    <a:pt x="304" y="474"/>
                  </a:cubicBezTo>
                  <a:cubicBezTo>
                    <a:pt x="626" y="474"/>
                    <a:pt x="626" y="0"/>
                    <a:pt x="304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0" name="Google Shape;2070;p34"/>
            <p:cNvSpPr/>
            <p:nvPr/>
          </p:nvSpPr>
          <p:spPr>
            <a:xfrm>
              <a:off x="298950" y="1787738"/>
              <a:ext cx="8550" cy="7150"/>
            </a:xfrm>
            <a:custGeom>
              <a:avLst/>
              <a:gdLst/>
              <a:ahLst/>
              <a:cxnLst/>
              <a:rect l="l" t="t" r="r" b="b"/>
              <a:pathLst>
                <a:path w="342" h="286" extrusionOk="0">
                  <a:moveTo>
                    <a:pt x="171" y="1"/>
                  </a:moveTo>
                  <a:cubicBezTo>
                    <a:pt x="0" y="20"/>
                    <a:pt x="0" y="266"/>
                    <a:pt x="171" y="285"/>
                  </a:cubicBezTo>
                  <a:cubicBezTo>
                    <a:pt x="341" y="266"/>
                    <a:pt x="341" y="20"/>
                    <a:pt x="171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1" name="Google Shape;2071;p34"/>
            <p:cNvSpPr/>
            <p:nvPr/>
          </p:nvSpPr>
          <p:spPr>
            <a:xfrm>
              <a:off x="445850" y="1622338"/>
              <a:ext cx="21825" cy="16625"/>
            </a:xfrm>
            <a:custGeom>
              <a:avLst/>
              <a:gdLst/>
              <a:ahLst/>
              <a:cxnLst/>
              <a:rect l="l" t="t" r="r" b="b"/>
              <a:pathLst>
                <a:path w="873" h="665" extrusionOk="0">
                  <a:moveTo>
                    <a:pt x="437" y="1"/>
                  </a:moveTo>
                  <a:cubicBezTo>
                    <a:pt x="1" y="1"/>
                    <a:pt x="1" y="664"/>
                    <a:pt x="437" y="664"/>
                  </a:cubicBezTo>
                  <a:cubicBezTo>
                    <a:pt x="873" y="664"/>
                    <a:pt x="873" y="1"/>
                    <a:pt x="437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2" name="Google Shape;2072;p34"/>
            <p:cNvSpPr/>
            <p:nvPr/>
          </p:nvSpPr>
          <p:spPr>
            <a:xfrm>
              <a:off x="418850" y="1542263"/>
              <a:ext cx="23250" cy="18975"/>
            </a:xfrm>
            <a:custGeom>
              <a:avLst/>
              <a:gdLst/>
              <a:ahLst/>
              <a:cxnLst/>
              <a:rect l="l" t="t" r="r" b="b"/>
              <a:pathLst>
                <a:path w="930" h="759" extrusionOk="0">
                  <a:moveTo>
                    <a:pt x="474" y="0"/>
                  </a:moveTo>
                  <a:cubicBezTo>
                    <a:pt x="0" y="38"/>
                    <a:pt x="0" y="721"/>
                    <a:pt x="474" y="758"/>
                  </a:cubicBezTo>
                  <a:cubicBezTo>
                    <a:pt x="929" y="721"/>
                    <a:pt x="929" y="38"/>
                    <a:pt x="474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073" name="Google Shape;2073;p34"/>
          <p:cNvSpPr/>
          <p:nvPr/>
        </p:nvSpPr>
        <p:spPr>
          <a:xfrm>
            <a:off x="4566955" y="-2521549"/>
            <a:ext cx="4624024" cy="7256966"/>
          </a:xfrm>
          <a:custGeom>
            <a:avLst/>
            <a:gdLst/>
            <a:ahLst/>
            <a:cxnLst/>
            <a:rect l="l" t="t" r="r" b="b"/>
            <a:pathLst>
              <a:path w="55812" h="94461" extrusionOk="0">
                <a:moveTo>
                  <a:pt x="36054" y="83719"/>
                </a:moveTo>
                <a:cubicBezTo>
                  <a:pt x="36059" y="85810"/>
                  <a:pt x="36230" y="87883"/>
                  <a:pt x="36585" y="89937"/>
                </a:cubicBezTo>
                <a:cubicBezTo>
                  <a:pt x="36680" y="90449"/>
                  <a:pt x="36775" y="90942"/>
                  <a:pt x="36888" y="91454"/>
                </a:cubicBezTo>
                <a:cubicBezTo>
                  <a:pt x="36926" y="91719"/>
                  <a:pt x="37002" y="91984"/>
                  <a:pt x="37059" y="92250"/>
                </a:cubicBezTo>
                <a:cubicBezTo>
                  <a:pt x="37097" y="92439"/>
                  <a:pt x="37305" y="92856"/>
                  <a:pt x="37211" y="93046"/>
                </a:cubicBezTo>
                <a:cubicBezTo>
                  <a:pt x="37154" y="93160"/>
                  <a:pt x="36831" y="93255"/>
                  <a:pt x="36718" y="93311"/>
                </a:cubicBezTo>
                <a:cubicBezTo>
                  <a:pt x="36509" y="93425"/>
                  <a:pt x="36282" y="93539"/>
                  <a:pt x="36035" y="93634"/>
                </a:cubicBezTo>
                <a:cubicBezTo>
                  <a:pt x="35599" y="93804"/>
                  <a:pt x="35144" y="93937"/>
                  <a:pt x="34689" y="93994"/>
                </a:cubicBezTo>
                <a:cubicBezTo>
                  <a:pt x="34597" y="94004"/>
                  <a:pt x="34505" y="94009"/>
                  <a:pt x="34414" y="94009"/>
                </a:cubicBezTo>
                <a:cubicBezTo>
                  <a:pt x="33623" y="94009"/>
                  <a:pt x="32889" y="93638"/>
                  <a:pt x="32566" y="92856"/>
                </a:cubicBezTo>
                <a:cubicBezTo>
                  <a:pt x="32244" y="92041"/>
                  <a:pt x="32471" y="91093"/>
                  <a:pt x="32756" y="90297"/>
                </a:cubicBezTo>
                <a:cubicBezTo>
                  <a:pt x="33362" y="88572"/>
                  <a:pt x="34234" y="86923"/>
                  <a:pt x="35125" y="85331"/>
                </a:cubicBezTo>
                <a:cubicBezTo>
                  <a:pt x="35426" y="84788"/>
                  <a:pt x="35736" y="84251"/>
                  <a:pt x="36054" y="83719"/>
                </a:cubicBezTo>
                <a:close/>
                <a:moveTo>
                  <a:pt x="43850" y="72899"/>
                </a:moveTo>
                <a:cubicBezTo>
                  <a:pt x="43926" y="74041"/>
                  <a:pt x="43988" y="75183"/>
                  <a:pt x="44035" y="76326"/>
                </a:cubicBezTo>
                <a:cubicBezTo>
                  <a:pt x="44111" y="78487"/>
                  <a:pt x="44149" y="80629"/>
                  <a:pt x="44130" y="82790"/>
                </a:cubicBezTo>
                <a:cubicBezTo>
                  <a:pt x="44111" y="83871"/>
                  <a:pt x="44092" y="84970"/>
                  <a:pt x="44054" y="86051"/>
                </a:cubicBezTo>
                <a:cubicBezTo>
                  <a:pt x="44016" y="87037"/>
                  <a:pt x="44092" y="88117"/>
                  <a:pt x="43864" y="89065"/>
                </a:cubicBezTo>
                <a:cubicBezTo>
                  <a:pt x="43789" y="89463"/>
                  <a:pt x="43599" y="89823"/>
                  <a:pt x="43334" y="90127"/>
                </a:cubicBezTo>
                <a:cubicBezTo>
                  <a:pt x="43194" y="90249"/>
                  <a:pt x="43052" y="90301"/>
                  <a:pt x="42914" y="90301"/>
                </a:cubicBezTo>
                <a:cubicBezTo>
                  <a:pt x="42585" y="90301"/>
                  <a:pt x="42287" y="90001"/>
                  <a:pt x="42139" y="89653"/>
                </a:cubicBezTo>
                <a:cubicBezTo>
                  <a:pt x="41874" y="88970"/>
                  <a:pt x="41760" y="88193"/>
                  <a:pt x="41609" y="87473"/>
                </a:cubicBezTo>
                <a:cubicBezTo>
                  <a:pt x="41324" y="86165"/>
                  <a:pt x="41021" y="84724"/>
                  <a:pt x="40149" y="83643"/>
                </a:cubicBezTo>
                <a:cubicBezTo>
                  <a:pt x="39770" y="83169"/>
                  <a:pt x="39277" y="82809"/>
                  <a:pt x="38708" y="82582"/>
                </a:cubicBezTo>
                <a:cubicBezTo>
                  <a:pt x="38695" y="82577"/>
                  <a:pt x="38683" y="82574"/>
                  <a:pt x="38671" y="82574"/>
                </a:cubicBezTo>
                <a:cubicBezTo>
                  <a:pt x="38594" y="82574"/>
                  <a:pt x="38540" y="82668"/>
                  <a:pt x="38557" y="82733"/>
                </a:cubicBezTo>
                <a:cubicBezTo>
                  <a:pt x="38917" y="84667"/>
                  <a:pt x="39277" y="86601"/>
                  <a:pt x="39618" y="88534"/>
                </a:cubicBezTo>
                <a:lnTo>
                  <a:pt x="40149" y="91397"/>
                </a:lnTo>
                <a:cubicBezTo>
                  <a:pt x="40263" y="92136"/>
                  <a:pt x="40452" y="92875"/>
                  <a:pt x="40187" y="93596"/>
                </a:cubicBezTo>
                <a:cubicBezTo>
                  <a:pt x="40092" y="93861"/>
                  <a:pt x="39921" y="94183"/>
                  <a:pt x="39618" y="94240"/>
                </a:cubicBezTo>
                <a:cubicBezTo>
                  <a:pt x="39604" y="94243"/>
                  <a:pt x="39590" y="94244"/>
                  <a:pt x="39576" y="94244"/>
                </a:cubicBezTo>
                <a:cubicBezTo>
                  <a:pt x="39294" y="94244"/>
                  <a:pt x="39081" y="93717"/>
                  <a:pt x="38955" y="93482"/>
                </a:cubicBezTo>
                <a:cubicBezTo>
                  <a:pt x="38670" y="92856"/>
                  <a:pt x="38462" y="92193"/>
                  <a:pt x="38348" y="91511"/>
                </a:cubicBezTo>
                <a:cubicBezTo>
                  <a:pt x="38083" y="90146"/>
                  <a:pt x="38045" y="88762"/>
                  <a:pt x="37855" y="87397"/>
                </a:cubicBezTo>
                <a:cubicBezTo>
                  <a:pt x="37647" y="85994"/>
                  <a:pt x="37230" y="84610"/>
                  <a:pt x="36244" y="83549"/>
                </a:cubicBezTo>
                <a:cubicBezTo>
                  <a:pt x="36227" y="83526"/>
                  <a:pt x="36203" y="83515"/>
                  <a:pt x="36178" y="83514"/>
                </a:cubicBezTo>
                <a:lnTo>
                  <a:pt x="36178" y="83514"/>
                </a:lnTo>
                <a:cubicBezTo>
                  <a:pt x="38436" y="79777"/>
                  <a:pt x="41102" y="76305"/>
                  <a:pt x="43850" y="72899"/>
                </a:cubicBezTo>
                <a:close/>
                <a:moveTo>
                  <a:pt x="124" y="0"/>
                </a:moveTo>
                <a:cubicBezTo>
                  <a:pt x="60" y="0"/>
                  <a:pt x="1" y="49"/>
                  <a:pt x="36" y="119"/>
                </a:cubicBezTo>
                <a:lnTo>
                  <a:pt x="17" y="119"/>
                </a:lnTo>
                <a:cubicBezTo>
                  <a:pt x="2955" y="8498"/>
                  <a:pt x="5989" y="16839"/>
                  <a:pt x="9135" y="25123"/>
                </a:cubicBezTo>
                <a:cubicBezTo>
                  <a:pt x="9894" y="27152"/>
                  <a:pt x="10671" y="29180"/>
                  <a:pt x="11467" y="31208"/>
                </a:cubicBezTo>
                <a:cubicBezTo>
                  <a:pt x="12168" y="33028"/>
                  <a:pt x="12794" y="34905"/>
                  <a:pt x="13647" y="36649"/>
                </a:cubicBezTo>
                <a:cubicBezTo>
                  <a:pt x="14292" y="37976"/>
                  <a:pt x="15221" y="39246"/>
                  <a:pt x="16623" y="39796"/>
                </a:cubicBezTo>
                <a:cubicBezTo>
                  <a:pt x="17283" y="40054"/>
                  <a:pt x="17979" y="40142"/>
                  <a:pt x="18690" y="40142"/>
                </a:cubicBezTo>
                <a:cubicBezTo>
                  <a:pt x="19959" y="40142"/>
                  <a:pt x="21272" y="39862"/>
                  <a:pt x="22500" y="39777"/>
                </a:cubicBezTo>
                <a:cubicBezTo>
                  <a:pt x="23246" y="39726"/>
                  <a:pt x="23995" y="39701"/>
                  <a:pt x="24747" y="39701"/>
                </a:cubicBezTo>
                <a:cubicBezTo>
                  <a:pt x="26249" y="39701"/>
                  <a:pt x="27757" y="39802"/>
                  <a:pt x="29249" y="40004"/>
                </a:cubicBezTo>
                <a:cubicBezTo>
                  <a:pt x="31106" y="40270"/>
                  <a:pt x="33021" y="40668"/>
                  <a:pt x="34727" y="41502"/>
                </a:cubicBezTo>
                <a:cubicBezTo>
                  <a:pt x="36433" y="42317"/>
                  <a:pt x="37836" y="43682"/>
                  <a:pt x="38708" y="45350"/>
                </a:cubicBezTo>
                <a:cubicBezTo>
                  <a:pt x="39580" y="46981"/>
                  <a:pt x="40054" y="48782"/>
                  <a:pt x="40471" y="50545"/>
                </a:cubicBezTo>
                <a:cubicBezTo>
                  <a:pt x="42179" y="57664"/>
                  <a:pt x="43282" y="64918"/>
                  <a:pt x="43803" y="72216"/>
                </a:cubicBezTo>
                <a:lnTo>
                  <a:pt x="43803" y="72216"/>
                </a:lnTo>
                <a:cubicBezTo>
                  <a:pt x="43494" y="72599"/>
                  <a:pt x="43186" y="72983"/>
                  <a:pt x="42879" y="73369"/>
                </a:cubicBezTo>
                <a:cubicBezTo>
                  <a:pt x="40831" y="75966"/>
                  <a:pt x="38822" y="78601"/>
                  <a:pt x="37021" y="81387"/>
                </a:cubicBezTo>
                <a:cubicBezTo>
                  <a:pt x="35277" y="84098"/>
                  <a:pt x="33571" y="87018"/>
                  <a:pt x="32471" y="90070"/>
                </a:cubicBezTo>
                <a:cubicBezTo>
                  <a:pt x="31997" y="91359"/>
                  <a:pt x="31770" y="93198"/>
                  <a:pt x="33154" y="94013"/>
                </a:cubicBezTo>
                <a:cubicBezTo>
                  <a:pt x="33534" y="94235"/>
                  <a:pt x="33946" y="94326"/>
                  <a:pt x="34367" y="94326"/>
                </a:cubicBezTo>
                <a:cubicBezTo>
                  <a:pt x="35456" y="94326"/>
                  <a:pt x="36609" y="93717"/>
                  <a:pt x="37457" y="93198"/>
                </a:cubicBezTo>
                <a:cubicBezTo>
                  <a:pt x="37514" y="93160"/>
                  <a:pt x="37533" y="93103"/>
                  <a:pt x="37514" y="93046"/>
                </a:cubicBezTo>
                <a:cubicBezTo>
                  <a:pt x="36725" y="90076"/>
                  <a:pt x="36309" y="87016"/>
                  <a:pt x="36300" y="83937"/>
                </a:cubicBezTo>
                <a:lnTo>
                  <a:pt x="36300" y="83937"/>
                </a:lnTo>
                <a:cubicBezTo>
                  <a:pt x="38208" y="86250"/>
                  <a:pt x="37579" y="89653"/>
                  <a:pt x="38348" y="92383"/>
                </a:cubicBezTo>
                <a:cubicBezTo>
                  <a:pt x="38500" y="93065"/>
                  <a:pt x="38803" y="93710"/>
                  <a:pt x="39201" y="94297"/>
                </a:cubicBezTo>
                <a:cubicBezTo>
                  <a:pt x="39289" y="94413"/>
                  <a:pt x="39407" y="94460"/>
                  <a:pt x="39532" y="94460"/>
                </a:cubicBezTo>
                <a:cubicBezTo>
                  <a:pt x="39756" y="94460"/>
                  <a:pt x="40003" y="94309"/>
                  <a:pt x="40149" y="94127"/>
                </a:cubicBezTo>
                <a:cubicBezTo>
                  <a:pt x="40490" y="93728"/>
                  <a:pt x="40566" y="93103"/>
                  <a:pt x="40547" y="92591"/>
                </a:cubicBezTo>
                <a:cubicBezTo>
                  <a:pt x="40509" y="91681"/>
                  <a:pt x="40244" y="90752"/>
                  <a:pt x="40092" y="89861"/>
                </a:cubicBezTo>
                <a:cubicBezTo>
                  <a:pt x="39670" y="87551"/>
                  <a:pt x="39266" y="85241"/>
                  <a:pt x="38846" y="82914"/>
                </a:cubicBezTo>
                <a:lnTo>
                  <a:pt x="38846" y="82914"/>
                </a:lnTo>
                <a:cubicBezTo>
                  <a:pt x="40217" y="83575"/>
                  <a:pt x="40753" y="85091"/>
                  <a:pt x="41116" y="86487"/>
                </a:cubicBezTo>
                <a:cubicBezTo>
                  <a:pt x="41305" y="87245"/>
                  <a:pt x="41438" y="88022"/>
                  <a:pt x="41628" y="88781"/>
                </a:cubicBezTo>
                <a:cubicBezTo>
                  <a:pt x="41760" y="89349"/>
                  <a:pt x="41874" y="90146"/>
                  <a:pt x="42443" y="90468"/>
                </a:cubicBezTo>
                <a:cubicBezTo>
                  <a:pt x="42589" y="90550"/>
                  <a:pt x="42735" y="90587"/>
                  <a:pt x="42876" y="90587"/>
                </a:cubicBezTo>
                <a:cubicBezTo>
                  <a:pt x="43193" y="90587"/>
                  <a:pt x="43484" y="90402"/>
                  <a:pt x="43694" y="90127"/>
                </a:cubicBezTo>
                <a:cubicBezTo>
                  <a:pt x="44168" y="89539"/>
                  <a:pt x="44225" y="88781"/>
                  <a:pt x="44263" y="88060"/>
                </a:cubicBezTo>
                <a:cubicBezTo>
                  <a:pt x="44376" y="85842"/>
                  <a:pt x="44433" y="83624"/>
                  <a:pt x="44433" y="81425"/>
                </a:cubicBezTo>
                <a:cubicBezTo>
                  <a:pt x="44433" y="78462"/>
                  <a:pt x="44333" y="75502"/>
                  <a:pt x="44134" y="72549"/>
                </a:cubicBezTo>
                <a:lnTo>
                  <a:pt x="44134" y="72549"/>
                </a:lnTo>
                <a:cubicBezTo>
                  <a:pt x="45525" y="70831"/>
                  <a:pt x="46934" y="69129"/>
                  <a:pt x="48319" y="67416"/>
                </a:cubicBezTo>
                <a:cubicBezTo>
                  <a:pt x="50916" y="64213"/>
                  <a:pt x="53457" y="60952"/>
                  <a:pt x="55694" y="57464"/>
                </a:cubicBezTo>
                <a:cubicBezTo>
                  <a:pt x="55812" y="57293"/>
                  <a:pt x="55657" y="57122"/>
                  <a:pt x="55493" y="57122"/>
                </a:cubicBezTo>
                <a:cubicBezTo>
                  <a:pt x="55421" y="57122"/>
                  <a:pt x="55348" y="57155"/>
                  <a:pt x="55295" y="57236"/>
                </a:cubicBezTo>
                <a:cubicBezTo>
                  <a:pt x="51966" y="62402"/>
                  <a:pt x="47953" y="67087"/>
                  <a:pt x="44086" y="71866"/>
                </a:cubicBezTo>
                <a:lnTo>
                  <a:pt x="44086" y="71866"/>
                </a:lnTo>
                <a:cubicBezTo>
                  <a:pt x="43682" y="66321"/>
                  <a:pt x="42926" y="60806"/>
                  <a:pt x="41817" y="55360"/>
                </a:cubicBezTo>
                <a:cubicBezTo>
                  <a:pt x="41400" y="53255"/>
                  <a:pt x="40945" y="51132"/>
                  <a:pt x="40376" y="49066"/>
                </a:cubicBezTo>
                <a:cubicBezTo>
                  <a:pt x="39921" y="47379"/>
                  <a:pt x="39315" y="45673"/>
                  <a:pt x="38310" y="44213"/>
                </a:cubicBezTo>
                <a:cubicBezTo>
                  <a:pt x="36130" y="41104"/>
                  <a:pt x="32301" y="40175"/>
                  <a:pt x="28737" y="39739"/>
                </a:cubicBezTo>
                <a:cubicBezTo>
                  <a:pt x="27406" y="39567"/>
                  <a:pt x="26076" y="39485"/>
                  <a:pt x="24745" y="39485"/>
                </a:cubicBezTo>
                <a:cubicBezTo>
                  <a:pt x="23877" y="39485"/>
                  <a:pt x="23008" y="39520"/>
                  <a:pt x="22140" y="39587"/>
                </a:cubicBezTo>
                <a:cubicBezTo>
                  <a:pt x="21041" y="39680"/>
                  <a:pt x="19854" y="39911"/>
                  <a:pt x="18707" y="39911"/>
                </a:cubicBezTo>
                <a:cubicBezTo>
                  <a:pt x="17736" y="39911"/>
                  <a:pt x="16794" y="39745"/>
                  <a:pt x="15960" y="39189"/>
                </a:cubicBezTo>
                <a:cubicBezTo>
                  <a:pt x="14519" y="38204"/>
                  <a:pt x="13780" y="36479"/>
                  <a:pt x="13173" y="34924"/>
                </a:cubicBezTo>
                <a:cubicBezTo>
                  <a:pt x="12339" y="32820"/>
                  <a:pt x="11543" y="30735"/>
                  <a:pt x="10728" y="28630"/>
                </a:cubicBezTo>
                <a:cubicBezTo>
                  <a:pt x="7505" y="20194"/>
                  <a:pt x="4377" y="11721"/>
                  <a:pt x="1344" y="3228"/>
                </a:cubicBezTo>
                <a:cubicBezTo>
                  <a:pt x="965" y="2166"/>
                  <a:pt x="586" y="1124"/>
                  <a:pt x="226" y="62"/>
                </a:cubicBezTo>
                <a:cubicBezTo>
                  <a:pt x="204" y="19"/>
                  <a:pt x="163" y="0"/>
                  <a:pt x="124" y="0"/>
                </a:cubicBezTo>
                <a:close/>
              </a:path>
            </a:pathLst>
          </a:custGeom>
          <a:solidFill>
            <a:srgbClr val="351C75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074" name="Google Shape;2074;p34"/>
          <p:cNvPicPr preferRelativeResize="0"/>
          <p:nvPr/>
        </p:nvPicPr>
        <p:blipFill>
          <a:blip r:embed="rId4">
            <a:alphaModFix amt="74000"/>
          </a:blip>
          <a:stretch>
            <a:fillRect/>
          </a:stretch>
        </p:blipFill>
        <p:spPr>
          <a:xfrm rot="7675040">
            <a:off x="2669916" y="-1516164"/>
            <a:ext cx="2894877" cy="2593327"/>
          </a:xfrm>
          <a:prstGeom prst="rect">
            <a:avLst/>
          </a:prstGeom>
          <a:noFill/>
          <a:ln>
            <a:noFill/>
          </a:ln>
        </p:spPr>
      </p:pic>
      <p:pic>
        <p:nvPicPr>
          <p:cNvPr id="2075" name="Google Shape;2075;p34"/>
          <p:cNvPicPr preferRelativeResize="0"/>
          <p:nvPr/>
        </p:nvPicPr>
        <p:blipFill>
          <a:blip r:embed="rId5">
            <a:alphaModFix amt="74000"/>
          </a:blip>
          <a:stretch>
            <a:fillRect/>
          </a:stretch>
        </p:blipFill>
        <p:spPr>
          <a:xfrm rot="-9631575" flipH="1">
            <a:off x="-1503235" y="-1230424"/>
            <a:ext cx="2894874" cy="25933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4">
  <p:cSld name="CUSTOM_4_1_1_2">
    <p:spTree>
      <p:nvGrpSpPr>
        <p:cNvPr id="1" name="Shape 20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77" name="Google Shape;2077;p35"/>
          <p:cNvPicPr preferRelativeResize="0"/>
          <p:nvPr/>
        </p:nvPicPr>
        <p:blipFill>
          <a:blip r:embed="rId2">
            <a:alphaModFix amt="66000"/>
          </a:blip>
          <a:stretch>
            <a:fillRect/>
          </a:stretch>
        </p:blipFill>
        <p:spPr>
          <a:xfrm rot="5399990" flipH="1">
            <a:off x="7705516" y="-598319"/>
            <a:ext cx="3297389" cy="2276637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078" name="Google Shape;2078;p35"/>
          <p:cNvGrpSpPr/>
          <p:nvPr/>
        </p:nvGrpSpPr>
        <p:grpSpPr>
          <a:xfrm rot="-987768">
            <a:off x="7751817" y="-266278"/>
            <a:ext cx="1344359" cy="1995308"/>
            <a:chOff x="272875" y="1527563"/>
            <a:chExt cx="255950" cy="455000"/>
          </a:xfrm>
        </p:grpSpPr>
        <p:sp>
          <p:nvSpPr>
            <p:cNvPr id="2079" name="Google Shape;2079;p35"/>
            <p:cNvSpPr/>
            <p:nvPr/>
          </p:nvSpPr>
          <p:spPr>
            <a:xfrm>
              <a:off x="471925" y="1963988"/>
              <a:ext cx="26575" cy="18575"/>
            </a:xfrm>
            <a:custGeom>
              <a:avLst/>
              <a:gdLst/>
              <a:ahLst/>
              <a:cxnLst/>
              <a:rect l="l" t="t" r="r" b="b"/>
              <a:pathLst>
                <a:path w="1063" h="743" extrusionOk="0">
                  <a:moveTo>
                    <a:pt x="724" y="0"/>
                  </a:moveTo>
                  <a:cubicBezTo>
                    <a:pt x="636" y="0"/>
                    <a:pt x="547" y="14"/>
                    <a:pt x="512" y="41"/>
                  </a:cubicBezTo>
                  <a:cubicBezTo>
                    <a:pt x="323" y="230"/>
                    <a:pt x="152" y="420"/>
                    <a:pt x="0" y="628"/>
                  </a:cubicBezTo>
                  <a:lnTo>
                    <a:pt x="57" y="742"/>
                  </a:lnTo>
                  <a:cubicBezTo>
                    <a:pt x="247" y="742"/>
                    <a:pt x="436" y="704"/>
                    <a:pt x="626" y="647"/>
                  </a:cubicBezTo>
                  <a:cubicBezTo>
                    <a:pt x="929" y="496"/>
                    <a:pt x="1062" y="249"/>
                    <a:pt x="948" y="60"/>
                  </a:cubicBezTo>
                  <a:cubicBezTo>
                    <a:pt x="928" y="19"/>
                    <a:pt x="826" y="0"/>
                    <a:pt x="724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0" name="Google Shape;2080;p35"/>
            <p:cNvSpPr/>
            <p:nvPr/>
          </p:nvSpPr>
          <p:spPr>
            <a:xfrm>
              <a:off x="366725" y="1787738"/>
              <a:ext cx="29875" cy="22300"/>
            </a:xfrm>
            <a:custGeom>
              <a:avLst/>
              <a:gdLst/>
              <a:ahLst/>
              <a:cxnLst/>
              <a:rect l="l" t="t" r="r" b="b"/>
              <a:pathLst>
                <a:path w="1195" h="892" extrusionOk="0">
                  <a:moveTo>
                    <a:pt x="607" y="1"/>
                  </a:moveTo>
                  <a:cubicBezTo>
                    <a:pt x="0" y="1"/>
                    <a:pt x="0" y="892"/>
                    <a:pt x="607" y="892"/>
                  </a:cubicBezTo>
                  <a:cubicBezTo>
                    <a:pt x="1194" y="892"/>
                    <a:pt x="1194" y="1"/>
                    <a:pt x="607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1" name="Google Shape;2081;p35"/>
            <p:cNvSpPr/>
            <p:nvPr/>
          </p:nvSpPr>
          <p:spPr>
            <a:xfrm>
              <a:off x="380450" y="1835613"/>
              <a:ext cx="9975" cy="8550"/>
            </a:xfrm>
            <a:custGeom>
              <a:avLst/>
              <a:gdLst/>
              <a:ahLst/>
              <a:cxnLst/>
              <a:rect l="l" t="t" r="r" b="b"/>
              <a:pathLst>
                <a:path w="399" h="342" extrusionOk="0">
                  <a:moveTo>
                    <a:pt x="209" y="1"/>
                  </a:moveTo>
                  <a:cubicBezTo>
                    <a:pt x="1" y="38"/>
                    <a:pt x="1" y="323"/>
                    <a:pt x="209" y="342"/>
                  </a:cubicBezTo>
                  <a:cubicBezTo>
                    <a:pt x="399" y="323"/>
                    <a:pt x="399" y="38"/>
                    <a:pt x="209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2" name="Google Shape;2082;p35"/>
            <p:cNvSpPr/>
            <p:nvPr/>
          </p:nvSpPr>
          <p:spPr>
            <a:xfrm>
              <a:off x="416475" y="1837513"/>
              <a:ext cx="5700" cy="4750"/>
            </a:xfrm>
            <a:custGeom>
              <a:avLst/>
              <a:gdLst/>
              <a:ahLst/>
              <a:cxnLst/>
              <a:rect l="l" t="t" r="r" b="b"/>
              <a:pathLst>
                <a:path w="228" h="190" extrusionOk="0">
                  <a:moveTo>
                    <a:pt x="114" y="0"/>
                  </a:moveTo>
                  <a:cubicBezTo>
                    <a:pt x="0" y="19"/>
                    <a:pt x="0" y="171"/>
                    <a:pt x="114" y="190"/>
                  </a:cubicBezTo>
                  <a:cubicBezTo>
                    <a:pt x="228" y="171"/>
                    <a:pt x="228" y="19"/>
                    <a:pt x="114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3" name="Google Shape;2083;p35"/>
            <p:cNvSpPr/>
            <p:nvPr/>
          </p:nvSpPr>
          <p:spPr>
            <a:xfrm>
              <a:off x="415525" y="1877788"/>
              <a:ext cx="7600" cy="10675"/>
            </a:xfrm>
            <a:custGeom>
              <a:avLst/>
              <a:gdLst/>
              <a:ahLst/>
              <a:cxnLst/>
              <a:rect l="l" t="t" r="r" b="b"/>
              <a:pathLst>
                <a:path w="304" h="427" extrusionOk="0">
                  <a:moveTo>
                    <a:pt x="171" y="1"/>
                  </a:moveTo>
                  <a:cubicBezTo>
                    <a:pt x="133" y="1"/>
                    <a:pt x="95" y="20"/>
                    <a:pt x="76" y="39"/>
                  </a:cubicBezTo>
                  <a:lnTo>
                    <a:pt x="57" y="77"/>
                  </a:lnTo>
                  <a:cubicBezTo>
                    <a:pt x="38" y="95"/>
                    <a:pt x="38" y="114"/>
                    <a:pt x="38" y="133"/>
                  </a:cubicBezTo>
                  <a:lnTo>
                    <a:pt x="20" y="133"/>
                  </a:lnTo>
                  <a:cubicBezTo>
                    <a:pt x="20" y="190"/>
                    <a:pt x="20" y="228"/>
                    <a:pt x="1" y="285"/>
                  </a:cubicBezTo>
                  <a:cubicBezTo>
                    <a:pt x="1" y="304"/>
                    <a:pt x="1" y="323"/>
                    <a:pt x="20" y="342"/>
                  </a:cubicBezTo>
                  <a:cubicBezTo>
                    <a:pt x="20" y="361"/>
                    <a:pt x="38" y="380"/>
                    <a:pt x="38" y="380"/>
                  </a:cubicBezTo>
                  <a:cubicBezTo>
                    <a:pt x="57" y="399"/>
                    <a:pt x="76" y="418"/>
                    <a:pt x="95" y="418"/>
                  </a:cubicBezTo>
                  <a:cubicBezTo>
                    <a:pt x="108" y="418"/>
                    <a:pt x="121" y="426"/>
                    <a:pt x="133" y="426"/>
                  </a:cubicBezTo>
                  <a:cubicBezTo>
                    <a:pt x="140" y="426"/>
                    <a:pt x="146" y="424"/>
                    <a:pt x="152" y="418"/>
                  </a:cubicBezTo>
                  <a:lnTo>
                    <a:pt x="190" y="418"/>
                  </a:lnTo>
                  <a:cubicBezTo>
                    <a:pt x="209" y="418"/>
                    <a:pt x="228" y="418"/>
                    <a:pt x="247" y="399"/>
                  </a:cubicBezTo>
                  <a:cubicBezTo>
                    <a:pt x="285" y="361"/>
                    <a:pt x="285" y="323"/>
                    <a:pt x="285" y="285"/>
                  </a:cubicBezTo>
                  <a:lnTo>
                    <a:pt x="285" y="133"/>
                  </a:lnTo>
                  <a:cubicBezTo>
                    <a:pt x="304" y="114"/>
                    <a:pt x="304" y="95"/>
                    <a:pt x="285" y="95"/>
                  </a:cubicBezTo>
                  <a:cubicBezTo>
                    <a:pt x="285" y="77"/>
                    <a:pt x="285" y="58"/>
                    <a:pt x="266" y="39"/>
                  </a:cubicBezTo>
                  <a:cubicBezTo>
                    <a:pt x="228" y="20"/>
                    <a:pt x="209" y="1"/>
                    <a:pt x="171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4" name="Google Shape;2084;p35"/>
            <p:cNvSpPr/>
            <p:nvPr/>
          </p:nvSpPr>
          <p:spPr>
            <a:xfrm>
              <a:off x="432600" y="1937038"/>
              <a:ext cx="10450" cy="8075"/>
            </a:xfrm>
            <a:custGeom>
              <a:avLst/>
              <a:gdLst/>
              <a:ahLst/>
              <a:cxnLst/>
              <a:rect l="l" t="t" r="r" b="b"/>
              <a:pathLst>
                <a:path w="418" h="323" extrusionOk="0">
                  <a:moveTo>
                    <a:pt x="209" y="0"/>
                  </a:moveTo>
                  <a:cubicBezTo>
                    <a:pt x="0" y="0"/>
                    <a:pt x="0" y="323"/>
                    <a:pt x="209" y="323"/>
                  </a:cubicBezTo>
                  <a:cubicBezTo>
                    <a:pt x="417" y="323"/>
                    <a:pt x="417" y="0"/>
                    <a:pt x="209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5" name="Google Shape;2085;p35"/>
            <p:cNvSpPr/>
            <p:nvPr/>
          </p:nvSpPr>
          <p:spPr>
            <a:xfrm>
              <a:off x="452025" y="1974938"/>
              <a:ext cx="9500" cy="7150"/>
            </a:xfrm>
            <a:custGeom>
              <a:avLst/>
              <a:gdLst/>
              <a:ahLst/>
              <a:cxnLst/>
              <a:rect l="l" t="t" r="r" b="b"/>
              <a:pathLst>
                <a:path w="380" h="286" extrusionOk="0">
                  <a:moveTo>
                    <a:pt x="190" y="1"/>
                  </a:moveTo>
                  <a:cubicBezTo>
                    <a:pt x="0" y="1"/>
                    <a:pt x="0" y="285"/>
                    <a:pt x="190" y="285"/>
                  </a:cubicBezTo>
                  <a:cubicBezTo>
                    <a:pt x="379" y="285"/>
                    <a:pt x="379" y="1"/>
                    <a:pt x="190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6" name="Google Shape;2086;p35"/>
            <p:cNvSpPr/>
            <p:nvPr/>
          </p:nvSpPr>
          <p:spPr>
            <a:xfrm>
              <a:off x="472875" y="1918538"/>
              <a:ext cx="19925" cy="15200"/>
            </a:xfrm>
            <a:custGeom>
              <a:avLst/>
              <a:gdLst/>
              <a:ahLst/>
              <a:cxnLst/>
              <a:rect l="l" t="t" r="r" b="b"/>
              <a:pathLst>
                <a:path w="797" h="608" extrusionOk="0">
                  <a:moveTo>
                    <a:pt x="398" y="1"/>
                  </a:moveTo>
                  <a:cubicBezTo>
                    <a:pt x="0" y="1"/>
                    <a:pt x="0" y="608"/>
                    <a:pt x="398" y="608"/>
                  </a:cubicBezTo>
                  <a:cubicBezTo>
                    <a:pt x="797" y="608"/>
                    <a:pt x="797" y="1"/>
                    <a:pt x="398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7" name="Google Shape;2087;p35"/>
            <p:cNvSpPr/>
            <p:nvPr/>
          </p:nvSpPr>
          <p:spPr>
            <a:xfrm>
              <a:off x="444900" y="1890113"/>
              <a:ext cx="16150" cy="11875"/>
            </a:xfrm>
            <a:custGeom>
              <a:avLst/>
              <a:gdLst/>
              <a:ahLst/>
              <a:cxnLst/>
              <a:rect l="l" t="t" r="r" b="b"/>
              <a:pathLst>
                <a:path w="646" h="475" extrusionOk="0">
                  <a:moveTo>
                    <a:pt x="323" y="1"/>
                  </a:moveTo>
                  <a:cubicBezTo>
                    <a:pt x="1" y="1"/>
                    <a:pt x="1" y="475"/>
                    <a:pt x="323" y="475"/>
                  </a:cubicBezTo>
                  <a:cubicBezTo>
                    <a:pt x="645" y="475"/>
                    <a:pt x="645" y="1"/>
                    <a:pt x="323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8" name="Google Shape;2088;p35"/>
            <p:cNvSpPr/>
            <p:nvPr/>
          </p:nvSpPr>
          <p:spPr>
            <a:xfrm>
              <a:off x="398475" y="1905288"/>
              <a:ext cx="11875" cy="11400"/>
            </a:xfrm>
            <a:custGeom>
              <a:avLst/>
              <a:gdLst/>
              <a:ahLst/>
              <a:cxnLst/>
              <a:rect l="l" t="t" r="r" b="b"/>
              <a:pathLst>
                <a:path w="475" h="456" extrusionOk="0">
                  <a:moveTo>
                    <a:pt x="228" y="0"/>
                  </a:moveTo>
                  <a:cubicBezTo>
                    <a:pt x="0" y="57"/>
                    <a:pt x="0" y="398"/>
                    <a:pt x="228" y="455"/>
                  </a:cubicBezTo>
                  <a:cubicBezTo>
                    <a:pt x="474" y="398"/>
                    <a:pt x="474" y="57"/>
                    <a:pt x="228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9" name="Google Shape;2089;p35"/>
            <p:cNvSpPr/>
            <p:nvPr/>
          </p:nvSpPr>
          <p:spPr>
            <a:xfrm>
              <a:off x="454400" y="1849363"/>
              <a:ext cx="11850" cy="11400"/>
            </a:xfrm>
            <a:custGeom>
              <a:avLst/>
              <a:gdLst/>
              <a:ahLst/>
              <a:cxnLst/>
              <a:rect l="l" t="t" r="r" b="b"/>
              <a:pathLst>
                <a:path w="474" h="456" extrusionOk="0">
                  <a:moveTo>
                    <a:pt x="246" y="0"/>
                  </a:moveTo>
                  <a:cubicBezTo>
                    <a:pt x="0" y="57"/>
                    <a:pt x="0" y="398"/>
                    <a:pt x="246" y="455"/>
                  </a:cubicBezTo>
                  <a:cubicBezTo>
                    <a:pt x="474" y="398"/>
                    <a:pt x="474" y="57"/>
                    <a:pt x="246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0" name="Google Shape;2090;p35"/>
            <p:cNvSpPr/>
            <p:nvPr/>
          </p:nvSpPr>
          <p:spPr>
            <a:xfrm>
              <a:off x="428800" y="1830863"/>
              <a:ext cx="14725" cy="11400"/>
            </a:xfrm>
            <a:custGeom>
              <a:avLst/>
              <a:gdLst/>
              <a:ahLst/>
              <a:cxnLst/>
              <a:rect l="l" t="t" r="r" b="b"/>
              <a:pathLst>
                <a:path w="589" h="456" extrusionOk="0">
                  <a:moveTo>
                    <a:pt x="228" y="1"/>
                  </a:moveTo>
                  <a:cubicBezTo>
                    <a:pt x="190" y="1"/>
                    <a:pt x="171" y="1"/>
                    <a:pt x="133" y="20"/>
                  </a:cubicBezTo>
                  <a:cubicBezTo>
                    <a:pt x="114" y="39"/>
                    <a:pt x="76" y="39"/>
                    <a:pt x="57" y="77"/>
                  </a:cubicBezTo>
                  <a:cubicBezTo>
                    <a:pt x="38" y="96"/>
                    <a:pt x="19" y="115"/>
                    <a:pt x="19" y="153"/>
                  </a:cubicBezTo>
                  <a:cubicBezTo>
                    <a:pt x="0" y="172"/>
                    <a:pt x="0" y="209"/>
                    <a:pt x="0" y="228"/>
                  </a:cubicBezTo>
                  <a:lnTo>
                    <a:pt x="0" y="285"/>
                  </a:lnTo>
                  <a:cubicBezTo>
                    <a:pt x="0" y="323"/>
                    <a:pt x="19" y="361"/>
                    <a:pt x="57" y="399"/>
                  </a:cubicBezTo>
                  <a:lnTo>
                    <a:pt x="95" y="437"/>
                  </a:lnTo>
                  <a:cubicBezTo>
                    <a:pt x="133" y="456"/>
                    <a:pt x="171" y="456"/>
                    <a:pt x="209" y="456"/>
                  </a:cubicBezTo>
                  <a:lnTo>
                    <a:pt x="209" y="437"/>
                  </a:lnTo>
                  <a:lnTo>
                    <a:pt x="361" y="437"/>
                  </a:lnTo>
                  <a:cubicBezTo>
                    <a:pt x="398" y="437"/>
                    <a:pt x="417" y="437"/>
                    <a:pt x="455" y="418"/>
                  </a:cubicBezTo>
                  <a:cubicBezTo>
                    <a:pt x="474" y="418"/>
                    <a:pt x="493" y="399"/>
                    <a:pt x="531" y="380"/>
                  </a:cubicBezTo>
                  <a:cubicBezTo>
                    <a:pt x="550" y="361"/>
                    <a:pt x="569" y="342"/>
                    <a:pt x="569" y="304"/>
                  </a:cubicBezTo>
                  <a:cubicBezTo>
                    <a:pt x="588" y="285"/>
                    <a:pt x="588" y="247"/>
                    <a:pt x="588" y="228"/>
                  </a:cubicBezTo>
                  <a:lnTo>
                    <a:pt x="588" y="172"/>
                  </a:lnTo>
                  <a:cubicBezTo>
                    <a:pt x="569" y="134"/>
                    <a:pt x="550" y="96"/>
                    <a:pt x="531" y="58"/>
                  </a:cubicBezTo>
                  <a:lnTo>
                    <a:pt x="493" y="39"/>
                  </a:lnTo>
                  <a:cubicBezTo>
                    <a:pt x="455" y="20"/>
                    <a:pt x="417" y="1"/>
                    <a:pt x="380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1" name="Google Shape;2091;p35"/>
            <p:cNvSpPr/>
            <p:nvPr/>
          </p:nvSpPr>
          <p:spPr>
            <a:xfrm>
              <a:off x="440175" y="1765463"/>
              <a:ext cx="18025" cy="14725"/>
            </a:xfrm>
            <a:custGeom>
              <a:avLst/>
              <a:gdLst/>
              <a:ahLst/>
              <a:cxnLst/>
              <a:rect l="l" t="t" r="r" b="b"/>
              <a:pathLst>
                <a:path w="721" h="589" extrusionOk="0">
                  <a:moveTo>
                    <a:pt x="361" y="1"/>
                  </a:moveTo>
                  <a:cubicBezTo>
                    <a:pt x="0" y="20"/>
                    <a:pt x="0" y="551"/>
                    <a:pt x="361" y="589"/>
                  </a:cubicBezTo>
                  <a:cubicBezTo>
                    <a:pt x="721" y="551"/>
                    <a:pt x="721" y="20"/>
                    <a:pt x="361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2" name="Google Shape;2092;p35"/>
            <p:cNvSpPr/>
            <p:nvPr/>
          </p:nvSpPr>
          <p:spPr>
            <a:xfrm>
              <a:off x="385200" y="1777313"/>
              <a:ext cx="15650" cy="13300"/>
            </a:xfrm>
            <a:custGeom>
              <a:avLst/>
              <a:gdLst/>
              <a:ahLst/>
              <a:cxnLst/>
              <a:rect l="l" t="t" r="r" b="b"/>
              <a:pathLst>
                <a:path w="626" h="532" extrusionOk="0">
                  <a:moveTo>
                    <a:pt x="323" y="1"/>
                  </a:moveTo>
                  <a:cubicBezTo>
                    <a:pt x="0" y="39"/>
                    <a:pt x="0" y="494"/>
                    <a:pt x="323" y="532"/>
                  </a:cubicBezTo>
                  <a:cubicBezTo>
                    <a:pt x="626" y="494"/>
                    <a:pt x="626" y="39"/>
                    <a:pt x="323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3" name="Google Shape;2093;p35"/>
            <p:cNvSpPr/>
            <p:nvPr/>
          </p:nvSpPr>
          <p:spPr>
            <a:xfrm>
              <a:off x="399875" y="1703388"/>
              <a:ext cx="16150" cy="11875"/>
            </a:xfrm>
            <a:custGeom>
              <a:avLst/>
              <a:gdLst/>
              <a:ahLst/>
              <a:cxnLst/>
              <a:rect l="l" t="t" r="r" b="b"/>
              <a:pathLst>
                <a:path w="646" h="475" extrusionOk="0">
                  <a:moveTo>
                    <a:pt x="323" y="1"/>
                  </a:moveTo>
                  <a:cubicBezTo>
                    <a:pt x="1" y="1"/>
                    <a:pt x="1" y="474"/>
                    <a:pt x="323" y="474"/>
                  </a:cubicBezTo>
                  <a:cubicBezTo>
                    <a:pt x="646" y="474"/>
                    <a:pt x="646" y="1"/>
                    <a:pt x="323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4" name="Google Shape;2094;p35"/>
            <p:cNvSpPr/>
            <p:nvPr/>
          </p:nvSpPr>
          <p:spPr>
            <a:xfrm>
              <a:off x="354400" y="1709538"/>
              <a:ext cx="17550" cy="14250"/>
            </a:xfrm>
            <a:custGeom>
              <a:avLst/>
              <a:gdLst/>
              <a:ahLst/>
              <a:cxnLst/>
              <a:rect l="l" t="t" r="r" b="b"/>
              <a:pathLst>
                <a:path w="702" h="570" extrusionOk="0">
                  <a:moveTo>
                    <a:pt x="341" y="1"/>
                  </a:moveTo>
                  <a:cubicBezTo>
                    <a:pt x="0" y="20"/>
                    <a:pt x="0" y="532"/>
                    <a:pt x="341" y="570"/>
                  </a:cubicBezTo>
                  <a:cubicBezTo>
                    <a:pt x="702" y="532"/>
                    <a:pt x="702" y="20"/>
                    <a:pt x="341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5" name="Google Shape;2095;p35"/>
            <p:cNvSpPr/>
            <p:nvPr/>
          </p:nvSpPr>
          <p:spPr>
            <a:xfrm>
              <a:off x="338275" y="1701963"/>
              <a:ext cx="19450" cy="14250"/>
            </a:xfrm>
            <a:custGeom>
              <a:avLst/>
              <a:gdLst/>
              <a:ahLst/>
              <a:cxnLst/>
              <a:rect l="l" t="t" r="r" b="b"/>
              <a:pathLst>
                <a:path w="778" h="570" extrusionOk="0">
                  <a:moveTo>
                    <a:pt x="416" y="0"/>
                  </a:moveTo>
                  <a:cubicBezTo>
                    <a:pt x="411" y="0"/>
                    <a:pt x="405" y="0"/>
                    <a:pt x="399" y="1"/>
                  </a:cubicBezTo>
                  <a:cubicBezTo>
                    <a:pt x="1" y="1"/>
                    <a:pt x="1" y="569"/>
                    <a:pt x="399" y="569"/>
                  </a:cubicBezTo>
                  <a:cubicBezTo>
                    <a:pt x="772" y="569"/>
                    <a:pt x="778" y="0"/>
                    <a:pt x="416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6" name="Google Shape;2096;p35"/>
            <p:cNvSpPr/>
            <p:nvPr/>
          </p:nvSpPr>
          <p:spPr>
            <a:xfrm>
              <a:off x="388050" y="1631363"/>
              <a:ext cx="17550" cy="13750"/>
            </a:xfrm>
            <a:custGeom>
              <a:avLst/>
              <a:gdLst/>
              <a:ahLst/>
              <a:cxnLst/>
              <a:rect l="l" t="t" r="r" b="b"/>
              <a:pathLst>
                <a:path w="702" h="550" extrusionOk="0">
                  <a:moveTo>
                    <a:pt x="360" y="0"/>
                  </a:moveTo>
                  <a:cubicBezTo>
                    <a:pt x="0" y="0"/>
                    <a:pt x="0" y="550"/>
                    <a:pt x="360" y="550"/>
                  </a:cubicBezTo>
                  <a:cubicBezTo>
                    <a:pt x="701" y="550"/>
                    <a:pt x="701" y="0"/>
                    <a:pt x="360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7" name="Google Shape;2097;p35"/>
            <p:cNvSpPr/>
            <p:nvPr/>
          </p:nvSpPr>
          <p:spPr>
            <a:xfrm>
              <a:off x="297525" y="1637988"/>
              <a:ext cx="18975" cy="14725"/>
            </a:xfrm>
            <a:custGeom>
              <a:avLst/>
              <a:gdLst/>
              <a:ahLst/>
              <a:cxnLst/>
              <a:rect l="l" t="t" r="r" b="b"/>
              <a:pathLst>
                <a:path w="759" h="589" extrusionOk="0">
                  <a:moveTo>
                    <a:pt x="379" y="0"/>
                  </a:moveTo>
                  <a:cubicBezTo>
                    <a:pt x="0" y="0"/>
                    <a:pt x="0" y="588"/>
                    <a:pt x="379" y="588"/>
                  </a:cubicBezTo>
                  <a:cubicBezTo>
                    <a:pt x="759" y="588"/>
                    <a:pt x="759" y="0"/>
                    <a:pt x="379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8" name="Google Shape;2098;p35"/>
            <p:cNvSpPr/>
            <p:nvPr/>
          </p:nvSpPr>
          <p:spPr>
            <a:xfrm>
              <a:off x="356275" y="1585363"/>
              <a:ext cx="20875" cy="15675"/>
            </a:xfrm>
            <a:custGeom>
              <a:avLst/>
              <a:gdLst/>
              <a:ahLst/>
              <a:cxnLst/>
              <a:rect l="l" t="t" r="r" b="b"/>
              <a:pathLst>
                <a:path w="835" h="627" extrusionOk="0">
                  <a:moveTo>
                    <a:pt x="436" y="1"/>
                  </a:moveTo>
                  <a:cubicBezTo>
                    <a:pt x="430" y="1"/>
                    <a:pt x="424" y="1"/>
                    <a:pt x="418" y="1"/>
                  </a:cubicBezTo>
                  <a:cubicBezTo>
                    <a:pt x="1" y="1"/>
                    <a:pt x="1" y="627"/>
                    <a:pt x="418" y="627"/>
                  </a:cubicBezTo>
                  <a:cubicBezTo>
                    <a:pt x="829" y="627"/>
                    <a:pt x="835" y="1"/>
                    <a:pt x="436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9" name="Google Shape;2099;p35"/>
            <p:cNvSpPr/>
            <p:nvPr/>
          </p:nvSpPr>
          <p:spPr>
            <a:xfrm>
              <a:off x="311750" y="1588238"/>
              <a:ext cx="12800" cy="9500"/>
            </a:xfrm>
            <a:custGeom>
              <a:avLst/>
              <a:gdLst/>
              <a:ahLst/>
              <a:cxnLst/>
              <a:rect l="l" t="t" r="r" b="b"/>
              <a:pathLst>
                <a:path w="512" h="380" extrusionOk="0">
                  <a:moveTo>
                    <a:pt x="265" y="0"/>
                  </a:moveTo>
                  <a:cubicBezTo>
                    <a:pt x="0" y="0"/>
                    <a:pt x="0" y="379"/>
                    <a:pt x="265" y="379"/>
                  </a:cubicBezTo>
                  <a:cubicBezTo>
                    <a:pt x="512" y="379"/>
                    <a:pt x="512" y="0"/>
                    <a:pt x="265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0" name="Google Shape;2100;p35"/>
            <p:cNvSpPr/>
            <p:nvPr/>
          </p:nvSpPr>
          <p:spPr>
            <a:xfrm>
              <a:off x="285675" y="1574488"/>
              <a:ext cx="20400" cy="15175"/>
            </a:xfrm>
            <a:custGeom>
              <a:avLst/>
              <a:gdLst/>
              <a:ahLst/>
              <a:cxnLst/>
              <a:rect l="l" t="t" r="r" b="b"/>
              <a:pathLst>
                <a:path w="816" h="607" extrusionOk="0">
                  <a:moveTo>
                    <a:pt x="398" y="0"/>
                  </a:moveTo>
                  <a:cubicBezTo>
                    <a:pt x="0" y="0"/>
                    <a:pt x="0" y="607"/>
                    <a:pt x="398" y="607"/>
                  </a:cubicBezTo>
                  <a:cubicBezTo>
                    <a:pt x="816" y="607"/>
                    <a:pt x="816" y="0"/>
                    <a:pt x="398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1" name="Google Shape;2101;p35"/>
            <p:cNvSpPr/>
            <p:nvPr/>
          </p:nvSpPr>
          <p:spPr>
            <a:xfrm>
              <a:off x="354400" y="1551263"/>
              <a:ext cx="9975" cy="8550"/>
            </a:xfrm>
            <a:custGeom>
              <a:avLst/>
              <a:gdLst/>
              <a:ahLst/>
              <a:cxnLst/>
              <a:rect l="l" t="t" r="r" b="b"/>
              <a:pathLst>
                <a:path w="399" h="342" extrusionOk="0">
                  <a:moveTo>
                    <a:pt x="209" y="0"/>
                  </a:moveTo>
                  <a:cubicBezTo>
                    <a:pt x="0" y="38"/>
                    <a:pt x="0" y="323"/>
                    <a:pt x="209" y="342"/>
                  </a:cubicBezTo>
                  <a:cubicBezTo>
                    <a:pt x="398" y="323"/>
                    <a:pt x="398" y="38"/>
                    <a:pt x="209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2" name="Google Shape;2102;p35"/>
            <p:cNvSpPr/>
            <p:nvPr/>
          </p:nvSpPr>
          <p:spPr>
            <a:xfrm>
              <a:off x="337800" y="1527563"/>
              <a:ext cx="13300" cy="11400"/>
            </a:xfrm>
            <a:custGeom>
              <a:avLst/>
              <a:gdLst/>
              <a:ahLst/>
              <a:cxnLst/>
              <a:rect l="l" t="t" r="r" b="b"/>
              <a:pathLst>
                <a:path w="532" h="456" extrusionOk="0">
                  <a:moveTo>
                    <a:pt x="266" y="1"/>
                  </a:moveTo>
                  <a:cubicBezTo>
                    <a:pt x="1" y="38"/>
                    <a:pt x="1" y="418"/>
                    <a:pt x="266" y="455"/>
                  </a:cubicBezTo>
                  <a:cubicBezTo>
                    <a:pt x="531" y="418"/>
                    <a:pt x="531" y="38"/>
                    <a:pt x="266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3" name="Google Shape;2103;p35"/>
            <p:cNvSpPr/>
            <p:nvPr/>
          </p:nvSpPr>
          <p:spPr>
            <a:xfrm>
              <a:off x="272875" y="1700063"/>
              <a:ext cx="23250" cy="18050"/>
            </a:xfrm>
            <a:custGeom>
              <a:avLst/>
              <a:gdLst/>
              <a:ahLst/>
              <a:cxnLst/>
              <a:rect l="l" t="t" r="r" b="b"/>
              <a:pathLst>
                <a:path w="930" h="722" extrusionOk="0">
                  <a:moveTo>
                    <a:pt x="474" y="1"/>
                  </a:moveTo>
                  <a:cubicBezTo>
                    <a:pt x="0" y="1"/>
                    <a:pt x="0" y="721"/>
                    <a:pt x="474" y="721"/>
                  </a:cubicBezTo>
                  <a:cubicBezTo>
                    <a:pt x="929" y="721"/>
                    <a:pt x="929" y="1"/>
                    <a:pt x="474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4" name="Google Shape;2104;p35"/>
            <p:cNvSpPr/>
            <p:nvPr/>
          </p:nvSpPr>
          <p:spPr>
            <a:xfrm>
              <a:off x="507000" y="1726138"/>
              <a:ext cx="3800" cy="3350"/>
            </a:xfrm>
            <a:custGeom>
              <a:avLst/>
              <a:gdLst/>
              <a:ahLst/>
              <a:cxnLst/>
              <a:rect l="l" t="t" r="r" b="b"/>
              <a:pathLst>
                <a:path w="152" h="134" extrusionOk="0">
                  <a:moveTo>
                    <a:pt x="76" y="0"/>
                  </a:moveTo>
                  <a:cubicBezTo>
                    <a:pt x="0" y="0"/>
                    <a:pt x="0" y="114"/>
                    <a:pt x="76" y="133"/>
                  </a:cubicBezTo>
                  <a:cubicBezTo>
                    <a:pt x="152" y="114"/>
                    <a:pt x="152" y="0"/>
                    <a:pt x="76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5" name="Google Shape;2105;p35"/>
            <p:cNvSpPr/>
            <p:nvPr/>
          </p:nvSpPr>
          <p:spPr>
            <a:xfrm>
              <a:off x="485200" y="1780638"/>
              <a:ext cx="18025" cy="13775"/>
            </a:xfrm>
            <a:custGeom>
              <a:avLst/>
              <a:gdLst/>
              <a:ahLst/>
              <a:cxnLst/>
              <a:rect l="l" t="t" r="r" b="b"/>
              <a:pathLst>
                <a:path w="721" h="551" extrusionOk="0">
                  <a:moveTo>
                    <a:pt x="360" y="1"/>
                  </a:moveTo>
                  <a:cubicBezTo>
                    <a:pt x="0" y="1"/>
                    <a:pt x="0" y="550"/>
                    <a:pt x="360" y="550"/>
                  </a:cubicBezTo>
                  <a:cubicBezTo>
                    <a:pt x="721" y="550"/>
                    <a:pt x="721" y="1"/>
                    <a:pt x="360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6" name="Google Shape;2106;p35"/>
            <p:cNvSpPr/>
            <p:nvPr/>
          </p:nvSpPr>
          <p:spPr>
            <a:xfrm>
              <a:off x="502250" y="1829463"/>
              <a:ext cx="9500" cy="6175"/>
            </a:xfrm>
            <a:custGeom>
              <a:avLst/>
              <a:gdLst/>
              <a:ahLst/>
              <a:cxnLst/>
              <a:rect l="l" t="t" r="r" b="b"/>
              <a:pathLst>
                <a:path w="380" h="247" extrusionOk="0">
                  <a:moveTo>
                    <a:pt x="114" y="0"/>
                  </a:moveTo>
                  <a:cubicBezTo>
                    <a:pt x="77" y="0"/>
                    <a:pt x="39" y="19"/>
                    <a:pt x="20" y="38"/>
                  </a:cubicBezTo>
                  <a:cubicBezTo>
                    <a:pt x="20" y="38"/>
                    <a:pt x="1" y="57"/>
                    <a:pt x="1" y="76"/>
                  </a:cubicBezTo>
                  <a:cubicBezTo>
                    <a:pt x="1" y="95"/>
                    <a:pt x="1" y="114"/>
                    <a:pt x="1" y="114"/>
                  </a:cubicBezTo>
                  <a:cubicBezTo>
                    <a:pt x="1" y="152"/>
                    <a:pt x="20" y="190"/>
                    <a:pt x="39" y="209"/>
                  </a:cubicBezTo>
                  <a:cubicBezTo>
                    <a:pt x="58" y="228"/>
                    <a:pt x="95" y="247"/>
                    <a:pt x="114" y="247"/>
                  </a:cubicBezTo>
                  <a:lnTo>
                    <a:pt x="266" y="247"/>
                  </a:lnTo>
                  <a:cubicBezTo>
                    <a:pt x="304" y="247"/>
                    <a:pt x="342" y="228"/>
                    <a:pt x="361" y="209"/>
                  </a:cubicBezTo>
                  <a:cubicBezTo>
                    <a:pt x="361" y="190"/>
                    <a:pt x="380" y="190"/>
                    <a:pt x="380" y="171"/>
                  </a:cubicBezTo>
                  <a:cubicBezTo>
                    <a:pt x="380" y="152"/>
                    <a:pt x="380" y="133"/>
                    <a:pt x="380" y="114"/>
                  </a:cubicBezTo>
                  <a:cubicBezTo>
                    <a:pt x="380" y="95"/>
                    <a:pt x="361" y="57"/>
                    <a:pt x="342" y="38"/>
                  </a:cubicBezTo>
                  <a:cubicBezTo>
                    <a:pt x="323" y="19"/>
                    <a:pt x="285" y="0"/>
                    <a:pt x="266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7" name="Google Shape;2107;p35"/>
            <p:cNvSpPr/>
            <p:nvPr/>
          </p:nvSpPr>
          <p:spPr>
            <a:xfrm>
              <a:off x="504150" y="1867838"/>
              <a:ext cx="24675" cy="18975"/>
            </a:xfrm>
            <a:custGeom>
              <a:avLst/>
              <a:gdLst/>
              <a:ahLst/>
              <a:cxnLst/>
              <a:rect l="l" t="t" r="r" b="b"/>
              <a:pathLst>
                <a:path w="987" h="759" extrusionOk="0">
                  <a:moveTo>
                    <a:pt x="493" y="1"/>
                  </a:moveTo>
                  <a:cubicBezTo>
                    <a:pt x="1" y="1"/>
                    <a:pt x="1" y="759"/>
                    <a:pt x="493" y="759"/>
                  </a:cubicBezTo>
                  <a:cubicBezTo>
                    <a:pt x="986" y="759"/>
                    <a:pt x="986" y="1"/>
                    <a:pt x="493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8" name="Google Shape;2108;p35"/>
            <p:cNvSpPr/>
            <p:nvPr/>
          </p:nvSpPr>
          <p:spPr>
            <a:xfrm>
              <a:off x="360075" y="1880163"/>
              <a:ext cx="20875" cy="17075"/>
            </a:xfrm>
            <a:custGeom>
              <a:avLst/>
              <a:gdLst/>
              <a:ahLst/>
              <a:cxnLst/>
              <a:rect l="l" t="t" r="r" b="b"/>
              <a:pathLst>
                <a:path w="835" h="683" extrusionOk="0">
                  <a:moveTo>
                    <a:pt x="418" y="0"/>
                  </a:moveTo>
                  <a:cubicBezTo>
                    <a:pt x="1" y="38"/>
                    <a:pt x="1" y="645"/>
                    <a:pt x="418" y="683"/>
                  </a:cubicBezTo>
                  <a:cubicBezTo>
                    <a:pt x="835" y="645"/>
                    <a:pt x="835" y="38"/>
                    <a:pt x="418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9" name="Google Shape;2109;p35"/>
            <p:cNvSpPr/>
            <p:nvPr/>
          </p:nvSpPr>
          <p:spPr>
            <a:xfrm>
              <a:off x="319325" y="1860263"/>
              <a:ext cx="16125" cy="12350"/>
            </a:xfrm>
            <a:custGeom>
              <a:avLst/>
              <a:gdLst/>
              <a:ahLst/>
              <a:cxnLst/>
              <a:rect l="l" t="t" r="r" b="b"/>
              <a:pathLst>
                <a:path w="645" h="494" extrusionOk="0">
                  <a:moveTo>
                    <a:pt x="247" y="0"/>
                  </a:moveTo>
                  <a:cubicBezTo>
                    <a:pt x="228" y="0"/>
                    <a:pt x="190" y="0"/>
                    <a:pt x="152" y="19"/>
                  </a:cubicBezTo>
                  <a:cubicBezTo>
                    <a:pt x="133" y="19"/>
                    <a:pt x="95" y="38"/>
                    <a:pt x="76" y="76"/>
                  </a:cubicBezTo>
                  <a:cubicBezTo>
                    <a:pt x="38" y="114"/>
                    <a:pt x="0" y="171"/>
                    <a:pt x="0" y="247"/>
                  </a:cubicBezTo>
                  <a:lnTo>
                    <a:pt x="0" y="304"/>
                  </a:lnTo>
                  <a:cubicBezTo>
                    <a:pt x="19" y="342"/>
                    <a:pt x="38" y="379"/>
                    <a:pt x="76" y="417"/>
                  </a:cubicBezTo>
                  <a:lnTo>
                    <a:pt x="114" y="455"/>
                  </a:lnTo>
                  <a:cubicBezTo>
                    <a:pt x="152" y="474"/>
                    <a:pt x="209" y="493"/>
                    <a:pt x="247" y="493"/>
                  </a:cubicBezTo>
                  <a:lnTo>
                    <a:pt x="398" y="493"/>
                  </a:lnTo>
                  <a:cubicBezTo>
                    <a:pt x="436" y="493"/>
                    <a:pt x="455" y="493"/>
                    <a:pt x="493" y="474"/>
                  </a:cubicBezTo>
                  <a:cubicBezTo>
                    <a:pt x="550" y="455"/>
                    <a:pt x="588" y="398"/>
                    <a:pt x="607" y="342"/>
                  </a:cubicBezTo>
                  <a:cubicBezTo>
                    <a:pt x="626" y="323"/>
                    <a:pt x="645" y="285"/>
                    <a:pt x="626" y="247"/>
                  </a:cubicBezTo>
                  <a:lnTo>
                    <a:pt x="626" y="190"/>
                  </a:lnTo>
                  <a:cubicBezTo>
                    <a:pt x="626" y="152"/>
                    <a:pt x="607" y="114"/>
                    <a:pt x="569" y="76"/>
                  </a:cubicBezTo>
                  <a:lnTo>
                    <a:pt x="531" y="38"/>
                  </a:lnTo>
                  <a:cubicBezTo>
                    <a:pt x="493" y="19"/>
                    <a:pt x="436" y="19"/>
                    <a:pt x="398" y="19"/>
                  </a:cubicBezTo>
                  <a:lnTo>
                    <a:pt x="398" y="0"/>
                  </a:ln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0" name="Google Shape;2110;p35"/>
            <p:cNvSpPr/>
            <p:nvPr/>
          </p:nvSpPr>
          <p:spPr>
            <a:xfrm>
              <a:off x="325475" y="1808138"/>
              <a:ext cx="15675" cy="11850"/>
            </a:xfrm>
            <a:custGeom>
              <a:avLst/>
              <a:gdLst/>
              <a:ahLst/>
              <a:cxnLst/>
              <a:rect l="l" t="t" r="r" b="b"/>
              <a:pathLst>
                <a:path w="627" h="474" extrusionOk="0">
                  <a:moveTo>
                    <a:pt x="304" y="0"/>
                  </a:moveTo>
                  <a:cubicBezTo>
                    <a:pt x="1" y="0"/>
                    <a:pt x="1" y="474"/>
                    <a:pt x="304" y="474"/>
                  </a:cubicBezTo>
                  <a:cubicBezTo>
                    <a:pt x="626" y="474"/>
                    <a:pt x="626" y="0"/>
                    <a:pt x="304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1" name="Google Shape;2111;p35"/>
            <p:cNvSpPr/>
            <p:nvPr/>
          </p:nvSpPr>
          <p:spPr>
            <a:xfrm>
              <a:off x="298950" y="1787738"/>
              <a:ext cx="8550" cy="7150"/>
            </a:xfrm>
            <a:custGeom>
              <a:avLst/>
              <a:gdLst/>
              <a:ahLst/>
              <a:cxnLst/>
              <a:rect l="l" t="t" r="r" b="b"/>
              <a:pathLst>
                <a:path w="342" h="286" extrusionOk="0">
                  <a:moveTo>
                    <a:pt x="171" y="1"/>
                  </a:moveTo>
                  <a:cubicBezTo>
                    <a:pt x="0" y="20"/>
                    <a:pt x="0" y="266"/>
                    <a:pt x="171" y="285"/>
                  </a:cubicBezTo>
                  <a:cubicBezTo>
                    <a:pt x="341" y="266"/>
                    <a:pt x="341" y="20"/>
                    <a:pt x="171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2" name="Google Shape;2112;p35"/>
            <p:cNvSpPr/>
            <p:nvPr/>
          </p:nvSpPr>
          <p:spPr>
            <a:xfrm>
              <a:off x="445850" y="1622338"/>
              <a:ext cx="21825" cy="16625"/>
            </a:xfrm>
            <a:custGeom>
              <a:avLst/>
              <a:gdLst/>
              <a:ahLst/>
              <a:cxnLst/>
              <a:rect l="l" t="t" r="r" b="b"/>
              <a:pathLst>
                <a:path w="873" h="665" extrusionOk="0">
                  <a:moveTo>
                    <a:pt x="437" y="1"/>
                  </a:moveTo>
                  <a:cubicBezTo>
                    <a:pt x="1" y="1"/>
                    <a:pt x="1" y="664"/>
                    <a:pt x="437" y="664"/>
                  </a:cubicBezTo>
                  <a:cubicBezTo>
                    <a:pt x="873" y="664"/>
                    <a:pt x="873" y="1"/>
                    <a:pt x="437" y="1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3" name="Google Shape;2113;p35"/>
            <p:cNvSpPr/>
            <p:nvPr/>
          </p:nvSpPr>
          <p:spPr>
            <a:xfrm>
              <a:off x="418850" y="1542263"/>
              <a:ext cx="23250" cy="18975"/>
            </a:xfrm>
            <a:custGeom>
              <a:avLst/>
              <a:gdLst/>
              <a:ahLst/>
              <a:cxnLst/>
              <a:rect l="l" t="t" r="r" b="b"/>
              <a:pathLst>
                <a:path w="930" h="759" extrusionOk="0">
                  <a:moveTo>
                    <a:pt x="474" y="0"/>
                  </a:moveTo>
                  <a:cubicBezTo>
                    <a:pt x="0" y="38"/>
                    <a:pt x="0" y="721"/>
                    <a:pt x="474" y="758"/>
                  </a:cubicBezTo>
                  <a:cubicBezTo>
                    <a:pt x="929" y="721"/>
                    <a:pt x="929" y="38"/>
                    <a:pt x="474" y="0"/>
                  </a:cubicBezTo>
                  <a:close/>
                </a:path>
              </a:pathLst>
            </a:custGeom>
            <a:solidFill>
              <a:srgbClr val="674EA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2114" name="Google Shape;2114;p35"/>
          <p:cNvPicPr preferRelativeResize="0"/>
          <p:nvPr/>
        </p:nvPicPr>
        <p:blipFill>
          <a:blip r:embed="rId3">
            <a:alphaModFix amt="74000"/>
          </a:blip>
          <a:stretch>
            <a:fillRect/>
          </a:stretch>
        </p:blipFill>
        <p:spPr>
          <a:xfrm rot="-10162003" flipH="1">
            <a:off x="-1091107" y="-1133759"/>
            <a:ext cx="2894871" cy="2593322"/>
          </a:xfrm>
          <a:prstGeom prst="rect">
            <a:avLst/>
          </a:prstGeom>
          <a:noFill/>
          <a:ln>
            <a:noFill/>
          </a:ln>
        </p:spPr>
      </p:pic>
      <p:pic>
        <p:nvPicPr>
          <p:cNvPr id="2115" name="Google Shape;2115;p35"/>
          <p:cNvPicPr preferRelativeResize="0"/>
          <p:nvPr/>
        </p:nvPicPr>
        <p:blipFill>
          <a:blip r:embed="rId4">
            <a:alphaModFix amt="76000"/>
          </a:blip>
          <a:stretch>
            <a:fillRect/>
          </a:stretch>
        </p:blipFill>
        <p:spPr>
          <a:xfrm rot="363351">
            <a:off x="802621" y="4291783"/>
            <a:ext cx="7605804" cy="2832383"/>
          </a:xfrm>
          <a:prstGeom prst="rect">
            <a:avLst/>
          </a:prstGeom>
          <a:noFill/>
          <a:ln>
            <a:noFill/>
          </a:ln>
        </p:spPr>
      </p:pic>
      <p:sp>
        <p:nvSpPr>
          <p:cNvPr id="2116" name="Google Shape;2116;p35"/>
          <p:cNvSpPr/>
          <p:nvPr/>
        </p:nvSpPr>
        <p:spPr>
          <a:xfrm rot="9899989">
            <a:off x="-583964" y="4625085"/>
            <a:ext cx="2265015" cy="2165770"/>
          </a:xfrm>
          <a:custGeom>
            <a:avLst/>
            <a:gdLst/>
            <a:ahLst/>
            <a:cxnLst/>
            <a:rect l="l" t="t" r="r" b="b"/>
            <a:pathLst>
              <a:path w="21339" h="20404" extrusionOk="0">
                <a:moveTo>
                  <a:pt x="95" y="0"/>
                </a:moveTo>
                <a:cubicBezTo>
                  <a:pt x="50" y="0"/>
                  <a:pt x="0" y="36"/>
                  <a:pt x="12" y="93"/>
                </a:cubicBezTo>
                <a:cubicBezTo>
                  <a:pt x="485" y="2330"/>
                  <a:pt x="1054" y="4567"/>
                  <a:pt x="1680" y="6766"/>
                </a:cubicBezTo>
                <a:cubicBezTo>
                  <a:pt x="2324" y="8965"/>
                  <a:pt x="3045" y="11126"/>
                  <a:pt x="3822" y="13249"/>
                </a:cubicBezTo>
                <a:cubicBezTo>
                  <a:pt x="4220" y="14330"/>
                  <a:pt x="4618" y="15391"/>
                  <a:pt x="5054" y="16453"/>
                </a:cubicBezTo>
                <a:cubicBezTo>
                  <a:pt x="5225" y="16889"/>
                  <a:pt x="5433" y="17287"/>
                  <a:pt x="5699" y="17666"/>
                </a:cubicBezTo>
                <a:cubicBezTo>
                  <a:pt x="5926" y="17988"/>
                  <a:pt x="6267" y="18216"/>
                  <a:pt x="6646" y="18348"/>
                </a:cubicBezTo>
                <a:cubicBezTo>
                  <a:pt x="6705" y="18361"/>
                  <a:pt x="6764" y="18368"/>
                  <a:pt x="6823" y="18368"/>
                </a:cubicBezTo>
                <a:cubicBezTo>
                  <a:pt x="7107" y="18368"/>
                  <a:pt x="7384" y="18221"/>
                  <a:pt x="7556" y="17969"/>
                </a:cubicBezTo>
                <a:cubicBezTo>
                  <a:pt x="7746" y="17609"/>
                  <a:pt x="7784" y="17173"/>
                  <a:pt x="7708" y="16775"/>
                </a:cubicBezTo>
                <a:cubicBezTo>
                  <a:pt x="7519" y="15770"/>
                  <a:pt x="7253" y="14784"/>
                  <a:pt x="6893" y="13837"/>
                </a:cubicBezTo>
                <a:cubicBezTo>
                  <a:pt x="6248" y="11941"/>
                  <a:pt x="5414" y="9969"/>
                  <a:pt x="5528" y="7922"/>
                </a:cubicBezTo>
                <a:cubicBezTo>
                  <a:pt x="5543" y="7707"/>
                  <a:pt x="5559" y="7504"/>
                  <a:pt x="5594" y="7294"/>
                </a:cubicBezTo>
                <a:lnTo>
                  <a:pt x="5594" y="7294"/>
                </a:lnTo>
                <a:cubicBezTo>
                  <a:pt x="6312" y="7702"/>
                  <a:pt x="6661" y="8502"/>
                  <a:pt x="6893" y="9268"/>
                </a:cubicBezTo>
                <a:cubicBezTo>
                  <a:pt x="7234" y="10349"/>
                  <a:pt x="7519" y="11467"/>
                  <a:pt x="7822" y="12567"/>
                </a:cubicBezTo>
                <a:lnTo>
                  <a:pt x="8789" y="16036"/>
                </a:lnTo>
                <a:cubicBezTo>
                  <a:pt x="8940" y="16604"/>
                  <a:pt x="9111" y="17173"/>
                  <a:pt x="9263" y="17742"/>
                </a:cubicBezTo>
                <a:cubicBezTo>
                  <a:pt x="9376" y="18216"/>
                  <a:pt x="9509" y="18652"/>
                  <a:pt x="9699" y="19107"/>
                </a:cubicBezTo>
                <a:cubicBezTo>
                  <a:pt x="9966" y="19713"/>
                  <a:pt x="10452" y="20404"/>
                  <a:pt x="11172" y="20404"/>
                </a:cubicBezTo>
                <a:cubicBezTo>
                  <a:pt x="11217" y="20404"/>
                  <a:pt x="11263" y="20401"/>
                  <a:pt x="11310" y="20396"/>
                </a:cubicBezTo>
                <a:cubicBezTo>
                  <a:pt x="11708" y="20339"/>
                  <a:pt x="12068" y="20092"/>
                  <a:pt x="12258" y="19732"/>
                </a:cubicBezTo>
                <a:cubicBezTo>
                  <a:pt x="12485" y="19334"/>
                  <a:pt x="12580" y="18860"/>
                  <a:pt x="12504" y="18405"/>
                </a:cubicBezTo>
                <a:cubicBezTo>
                  <a:pt x="12390" y="17855"/>
                  <a:pt x="12239" y="17306"/>
                  <a:pt x="12030" y="16794"/>
                </a:cubicBezTo>
                <a:cubicBezTo>
                  <a:pt x="11841" y="16263"/>
                  <a:pt x="11651" y="15713"/>
                  <a:pt x="11462" y="15183"/>
                </a:cubicBezTo>
                <a:cubicBezTo>
                  <a:pt x="11101" y="14083"/>
                  <a:pt x="10779" y="12965"/>
                  <a:pt x="10457" y="11865"/>
                </a:cubicBezTo>
                <a:cubicBezTo>
                  <a:pt x="10154" y="10766"/>
                  <a:pt x="9869" y="9628"/>
                  <a:pt x="9623" y="8491"/>
                </a:cubicBezTo>
                <a:cubicBezTo>
                  <a:pt x="9414" y="7486"/>
                  <a:pt x="9168" y="6424"/>
                  <a:pt x="9414" y="5420"/>
                </a:cubicBezTo>
                <a:cubicBezTo>
                  <a:pt x="9462" y="5197"/>
                  <a:pt x="9536" y="5002"/>
                  <a:pt x="9626" y="4810"/>
                </a:cubicBezTo>
                <a:lnTo>
                  <a:pt x="9626" y="4810"/>
                </a:lnTo>
                <a:cubicBezTo>
                  <a:pt x="11118" y="5773"/>
                  <a:pt x="11814" y="7472"/>
                  <a:pt x="12239" y="9135"/>
                </a:cubicBezTo>
                <a:cubicBezTo>
                  <a:pt x="12485" y="10026"/>
                  <a:pt x="12637" y="10936"/>
                  <a:pt x="12807" y="11846"/>
                </a:cubicBezTo>
                <a:cubicBezTo>
                  <a:pt x="13035" y="13040"/>
                  <a:pt x="13300" y="14216"/>
                  <a:pt x="13623" y="15391"/>
                </a:cubicBezTo>
                <a:cubicBezTo>
                  <a:pt x="13945" y="16547"/>
                  <a:pt x="14324" y="17723"/>
                  <a:pt x="14741" y="18879"/>
                </a:cubicBezTo>
                <a:cubicBezTo>
                  <a:pt x="14912" y="19315"/>
                  <a:pt x="15063" y="19827"/>
                  <a:pt x="15480" y="20092"/>
                </a:cubicBezTo>
                <a:cubicBezTo>
                  <a:pt x="15595" y="20165"/>
                  <a:pt x="15723" y="20199"/>
                  <a:pt x="15849" y="20199"/>
                </a:cubicBezTo>
                <a:cubicBezTo>
                  <a:pt x="16119" y="20199"/>
                  <a:pt x="16382" y="20042"/>
                  <a:pt x="16485" y="19770"/>
                </a:cubicBezTo>
                <a:cubicBezTo>
                  <a:pt x="16694" y="19334"/>
                  <a:pt x="16675" y="18765"/>
                  <a:pt x="16656" y="18292"/>
                </a:cubicBezTo>
                <a:cubicBezTo>
                  <a:pt x="16637" y="17723"/>
                  <a:pt x="16542" y="17154"/>
                  <a:pt x="16428" y="16585"/>
                </a:cubicBezTo>
                <a:cubicBezTo>
                  <a:pt x="16125" y="15467"/>
                  <a:pt x="15746" y="14348"/>
                  <a:pt x="15291" y="13268"/>
                </a:cubicBezTo>
                <a:cubicBezTo>
                  <a:pt x="14419" y="10993"/>
                  <a:pt x="13793" y="8623"/>
                  <a:pt x="13433" y="6216"/>
                </a:cubicBezTo>
                <a:cubicBezTo>
                  <a:pt x="13360" y="5689"/>
                  <a:pt x="13392" y="4465"/>
                  <a:pt x="14163" y="4465"/>
                </a:cubicBezTo>
                <a:cubicBezTo>
                  <a:pt x="14197" y="4465"/>
                  <a:pt x="14231" y="4467"/>
                  <a:pt x="14267" y="4472"/>
                </a:cubicBezTo>
                <a:cubicBezTo>
                  <a:pt x="14741" y="4548"/>
                  <a:pt x="15025" y="5060"/>
                  <a:pt x="15234" y="5439"/>
                </a:cubicBezTo>
                <a:cubicBezTo>
                  <a:pt x="15499" y="5913"/>
                  <a:pt x="15727" y="6406"/>
                  <a:pt x="15935" y="6898"/>
                </a:cubicBezTo>
                <a:cubicBezTo>
                  <a:pt x="16732" y="8946"/>
                  <a:pt x="17111" y="11107"/>
                  <a:pt x="17452" y="13268"/>
                </a:cubicBezTo>
                <a:cubicBezTo>
                  <a:pt x="17623" y="14348"/>
                  <a:pt x="17793" y="15429"/>
                  <a:pt x="18002" y="16510"/>
                </a:cubicBezTo>
                <a:cubicBezTo>
                  <a:pt x="18096" y="17040"/>
                  <a:pt x="18229" y="17590"/>
                  <a:pt x="18362" y="18121"/>
                </a:cubicBezTo>
                <a:cubicBezTo>
                  <a:pt x="18476" y="18557"/>
                  <a:pt x="18627" y="19031"/>
                  <a:pt x="18968" y="19334"/>
                </a:cubicBezTo>
                <a:cubicBezTo>
                  <a:pt x="19197" y="19533"/>
                  <a:pt x="19456" y="19618"/>
                  <a:pt x="19715" y="19618"/>
                </a:cubicBezTo>
                <a:cubicBezTo>
                  <a:pt x="20273" y="19618"/>
                  <a:pt x="20833" y="19220"/>
                  <a:pt x="21092" y="18690"/>
                </a:cubicBezTo>
                <a:cubicBezTo>
                  <a:pt x="21300" y="18178"/>
                  <a:pt x="21338" y="17628"/>
                  <a:pt x="21205" y="17078"/>
                </a:cubicBezTo>
                <a:cubicBezTo>
                  <a:pt x="21111" y="16472"/>
                  <a:pt x="20902" y="15884"/>
                  <a:pt x="20731" y="15277"/>
                </a:cubicBezTo>
                <a:lnTo>
                  <a:pt x="18684" y="7903"/>
                </a:lnTo>
                <a:cubicBezTo>
                  <a:pt x="18514" y="7315"/>
                  <a:pt x="18362" y="6728"/>
                  <a:pt x="18191" y="6102"/>
                </a:cubicBezTo>
                <a:cubicBezTo>
                  <a:pt x="18162" y="6043"/>
                  <a:pt x="18106" y="6015"/>
                  <a:pt x="18051" y="6015"/>
                </a:cubicBezTo>
                <a:cubicBezTo>
                  <a:pt x="17966" y="6015"/>
                  <a:pt x="17884" y="6082"/>
                  <a:pt x="17907" y="6197"/>
                </a:cubicBezTo>
                <a:cubicBezTo>
                  <a:pt x="18589" y="8623"/>
                  <a:pt x="19253" y="11050"/>
                  <a:pt x="19935" y="13476"/>
                </a:cubicBezTo>
                <a:lnTo>
                  <a:pt x="20428" y="15315"/>
                </a:lnTo>
                <a:cubicBezTo>
                  <a:pt x="20599" y="15903"/>
                  <a:pt x="20788" y="16491"/>
                  <a:pt x="20902" y="17078"/>
                </a:cubicBezTo>
                <a:cubicBezTo>
                  <a:pt x="21016" y="17609"/>
                  <a:pt x="21035" y="18216"/>
                  <a:pt x="20750" y="18690"/>
                </a:cubicBezTo>
                <a:cubicBezTo>
                  <a:pt x="20542" y="19050"/>
                  <a:pt x="20144" y="19296"/>
                  <a:pt x="19727" y="19334"/>
                </a:cubicBezTo>
                <a:cubicBezTo>
                  <a:pt x="19253" y="19334"/>
                  <a:pt x="18950" y="18917"/>
                  <a:pt x="18798" y="18519"/>
                </a:cubicBezTo>
                <a:cubicBezTo>
                  <a:pt x="18627" y="18026"/>
                  <a:pt x="18495" y="17533"/>
                  <a:pt x="18400" y="17040"/>
                </a:cubicBezTo>
                <a:cubicBezTo>
                  <a:pt x="18172" y="15979"/>
                  <a:pt x="17983" y="14898"/>
                  <a:pt x="17812" y="13837"/>
                </a:cubicBezTo>
                <a:cubicBezTo>
                  <a:pt x="17452" y="11713"/>
                  <a:pt x="17130" y="9571"/>
                  <a:pt x="16428" y="7524"/>
                </a:cubicBezTo>
                <a:cubicBezTo>
                  <a:pt x="16239" y="7031"/>
                  <a:pt x="16049" y="6538"/>
                  <a:pt x="15822" y="6064"/>
                </a:cubicBezTo>
                <a:cubicBezTo>
                  <a:pt x="15632" y="5590"/>
                  <a:pt x="15386" y="5154"/>
                  <a:pt x="15082" y="4756"/>
                </a:cubicBezTo>
                <a:cubicBezTo>
                  <a:pt x="14841" y="4446"/>
                  <a:pt x="14506" y="4199"/>
                  <a:pt x="14120" y="4199"/>
                </a:cubicBezTo>
                <a:cubicBezTo>
                  <a:pt x="14081" y="4199"/>
                  <a:pt x="14042" y="4201"/>
                  <a:pt x="14002" y="4207"/>
                </a:cubicBezTo>
                <a:cubicBezTo>
                  <a:pt x="13661" y="4282"/>
                  <a:pt x="13395" y="4529"/>
                  <a:pt x="13281" y="4851"/>
                </a:cubicBezTo>
                <a:cubicBezTo>
                  <a:pt x="13149" y="5230"/>
                  <a:pt x="13092" y="5609"/>
                  <a:pt x="13130" y="6007"/>
                </a:cubicBezTo>
                <a:cubicBezTo>
                  <a:pt x="13187" y="6538"/>
                  <a:pt x="13281" y="7088"/>
                  <a:pt x="13395" y="7619"/>
                </a:cubicBezTo>
                <a:cubicBezTo>
                  <a:pt x="13623" y="8794"/>
                  <a:pt x="13907" y="9969"/>
                  <a:pt x="14267" y="11126"/>
                </a:cubicBezTo>
                <a:cubicBezTo>
                  <a:pt x="14608" y="12244"/>
                  <a:pt x="15044" y="13344"/>
                  <a:pt x="15442" y="14443"/>
                </a:cubicBezTo>
                <a:cubicBezTo>
                  <a:pt x="15879" y="15524"/>
                  <a:pt x="16182" y="16642"/>
                  <a:pt x="16333" y="17799"/>
                </a:cubicBezTo>
                <a:cubicBezTo>
                  <a:pt x="16409" y="18329"/>
                  <a:pt x="16390" y="18879"/>
                  <a:pt x="16296" y="19410"/>
                </a:cubicBezTo>
                <a:cubicBezTo>
                  <a:pt x="16277" y="19618"/>
                  <a:pt x="16144" y="19789"/>
                  <a:pt x="15973" y="19884"/>
                </a:cubicBezTo>
                <a:cubicBezTo>
                  <a:pt x="15943" y="19889"/>
                  <a:pt x="15912" y="19892"/>
                  <a:pt x="15882" y="19892"/>
                </a:cubicBezTo>
                <a:cubicBezTo>
                  <a:pt x="15710" y="19892"/>
                  <a:pt x="15558" y="19802"/>
                  <a:pt x="15461" y="19656"/>
                </a:cubicBezTo>
                <a:cubicBezTo>
                  <a:pt x="15329" y="19467"/>
                  <a:pt x="15215" y="19258"/>
                  <a:pt x="15139" y="19031"/>
                </a:cubicBezTo>
                <a:cubicBezTo>
                  <a:pt x="15025" y="18746"/>
                  <a:pt x="14912" y="18481"/>
                  <a:pt x="14817" y="18197"/>
                </a:cubicBezTo>
                <a:cubicBezTo>
                  <a:pt x="14608" y="17628"/>
                  <a:pt x="14419" y="17059"/>
                  <a:pt x="14248" y="16491"/>
                </a:cubicBezTo>
                <a:cubicBezTo>
                  <a:pt x="13888" y="15353"/>
                  <a:pt x="13566" y="14178"/>
                  <a:pt x="13300" y="13003"/>
                </a:cubicBezTo>
                <a:cubicBezTo>
                  <a:pt x="13073" y="12017"/>
                  <a:pt x="12921" y="11031"/>
                  <a:pt x="12694" y="10045"/>
                </a:cubicBezTo>
                <a:cubicBezTo>
                  <a:pt x="12334" y="8377"/>
                  <a:pt x="11822" y="6576"/>
                  <a:pt x="10590" y="5306"/>
                </a:cubicBezTo>
                <a:cubicBezTo>
                  <a:pt x="10305" y="5022"/>
                  <a:pt x="9983" y="4756"/>
                  <a:pt x="9623" y="4548"/>
                </a:cubicBezTo>
                <a:cubicBezTo>
                  <a:pt x="9603" y="4534"/>
                  <a:pt x="9580" y="4528"/>
                  <a:pt x="9558" y="4528"/>
                </a:cubicBezTo>
                <a:cubicBezTo>
                  <a:pt x="9517" y="4528"/>
                  <a:pt x="9477" y="4549"/>
                  <a:pt x="9452" y="4586"/>
                </a:cubicBezTo>
                <a:cubicBezTo>
                  <a:pt x="8978" y="5458"/>
                  <a:pt x="9016" y="6481"/>
                  <a:pt x="9168" y="7448"/>
                </a:cubicBezTo>
                <a:cubicBezTo>
                  <a:pt x="9338" y="8510"/>
                  <a:pt x="9604" y="9571"/>
                  <a:pt x="9869" y="10633"/>
                </a:cubicBezTo>
                <a:cubicBezTo>
                  <a:pt x="10438" y="12832"/>
                  <a:pt x="11101" y="14993"/>
                  <a:pt x="11879" y="17135"/>
                </a:cubicBezTo>
                <a:cubicBezTo>
                  <a:pt x="12182" y="18007"/>
                  <a:pt x="12618" y="19182"/>
                  <a:pt x="11784" y="19922"/>
                </a:cubicBezTo>
                <a:cubicBezTo>
                  <a:pt x="11612" y="20082"/>
                  <a:pt x="11386" y="20166"/>
                  <a:pt x="11158" y="20166"/>
                </a:cubicBezTo>
                <a:cubicBezTo>
                  <a:pt x="11008" y="20166"/>
                  <a:pt x="10858" y="20130"/>
                  <a:pt x="10722" y="20055"/>
                </a:cubicBezTo>
                <a:cubicBezTo>
                  <a:pt x="10400" y="19827"/>
                  <a:pt x="10172" y="19524"/>
                  <a:pt x="10021" y="19182"/>
                </a:cubicBezTo>
                <a:cubicBezTo>
                  <a:pt x="9831" y="18784"/>
                  <a:pt x="9699" y="18367"/>
                  <a:pt x="9585" y="17950"/>
                </a:cubicBezTo>
                <a:lnTo>
                  <a:pt x="9111" y="16244"/>
                </a:lnTo>
                <a:lnTo>
                  <a:pt x="8125" y="12832"/>
                </a:lnTo>
                <a:cubicBezTo>
                  <a:pt x="7822" y="11732"/>
                  <a:pt x="7519" y="10614"/>
                  <a:pt x="7177" y="9514"/>
                </a:cubicBezTo>
                <a:cubicBezTo>
                  <a:pt x="6950" y="8737"/>
                  <a:pt x="6665" y="7903"/>
                  <a:pt x="6059" y="7353"/>
                </a:cubicBezTo>
                <a:cubicBezTo>
                  <a:pt x="5907" y="7221"/>
                  <a:pt x="5737" y="7107"/>
                  <a:pt x="5547" y="7012"/>
                </a:cubicBezTo>
                <a:cubicBezTo>
                  <a:pt x="5534" y="7008"/>
                  <a:pt x="5519" y="7005"/>
                  <a:pt x="5505" y="7005"/>
                </a:cubicBezTo>
                <a:cubicBezTo>
                  <a:pt x="5457" y="7005"/>
                  <a:pt x="5410" y="7030"/>
                  <a:pt x="5395" y="7088"/>
                </a:cubicBezTo>
                <a:cubicBezTo>
                  <a:pt x="5054" y="9041"/>
                  <a:pt x="5661" y="10936"/>
                  <a:pt x="6305" y="12775"/>
                </a:cubicBezTo>
                <a:cubicBezTo>
                  <a:pt x="6628" y="13723"/>
                  <a:pt x="6988" y="14671"/>
                  <a:pt x="7253" y="15638"/>
                </a:cubicBezTo>
                <a:cubicBezTo>
                  <a:pt x="7386" y="16093"/>
                  <a:pt x="7481" y="16566"/>
                  <a:pt x="7537" y="17059"/>
                </a:cubicBezTo>
                <a:cubicBezTo>
                  <a:pt x="7556" y="17457"/>
                  <a:pt x="7481" y="17969"/>
                  <a:pt x="7064" y="18121"/>
                </a:cubicBezTo>
                <a:cubicBezTo>
                  <a:pt x="6994" y="18147"/>
                  <a:pt x="6924" y="18158"/>
                  <a:pt x="6855" y="18158"/>
                </a:cubicBezTo>
                <a:cubicBezTo>
                  <a:pt x="6568" y="18158"/>
                  <a:pt x="6295" y="17959"/>
                  <a:pt x="6097" y="17761"/>
                </a:cubicBezTo>
                <a:cubicBezTo>
                  <a:pt x="5774" y="17438"/>
                  <a:pt x="5547" y="17059"/>
                  <a:pt x="5376" y="16642"/>
                </a:cubicBezTo>
                <a:cubicBezTo>
                  <a:pt x="4959" y="15619"/>
                  <a:pt x="4561" y="14595"/>
                  <a:pt x="4182" y="13571"/>
                </a:cubicBezTo>
                <a:cubicBezTo>
                  <a:pt x="3405" y="11505"/>
                  <a:pt x="2703" y="9401"/>
                  <a:pt x="2059" y="7278"/>
                </a:cubicBezTo>
                <a:cubicBezTo>
                  <a:pt x="1414" y="5154"/>
                  <a:pt x="846" y="3012"/>
                  <a:pt x="334" y="851"/>
                </a:cubicBezTo>
                <a:cubicBezTo>
                  <a:pt x="277" y="586"/>
                  <a:pt x="220" y="320"/>
                  <a:pt x="163" y="55"/>
                </a:cubicBezTo>
                <a:cubicBezTo>
                  <a:pt x="156" y="17"/>
                  <a:pt x="126" y="0"/>
                  <a:pt x="95" y="0"/>
                </a:cubicBezTo>
                <a:close/>
              </a:path>
            </a:pathLst>
          </a:custGeom>
          <a:solidFill>
            <a:srgbClr val="674EA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5" Type="http://schemas.openxmlformats.org/officeDocument/2006/relationships/slideLayout" Target="../slideLayouts/slideLayout5.xml" /><Relationship Id="rId4" Type="http://schemas.openxmlformats.org/officeDocument/2006/relationships/slideLayout" Target="../slideLayouts/slideLayout4.xml" /><Relationship Id="rId9" Type="http://schemas.openxmlformats.org/officeDocument/2006/relationships/image" Target="../media/image1.jpg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blipFill>
          <a:blip r:embed="rId9">
            <a:alphaModFix/>
          </a:blip>
          <a:stretch>
            <a:fillRect/>
          </a:stretch>
        </a:blip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verpass Black"/>
              <a:buNone/>
              <a:defRPr sz="3000">
                <a:solidFill>
                  <a:schemeClr val="dk2"/>
                </a:solidFill>
                <a:latin typeface="Overpass Black"/>
                <a:ea typeface="Overpass Black"/>
                <a:cs typeface="Overpass Black"/>
                <a:sym typeface="Overpass Black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verpass Black"/>
              <a:buNone/>
              <a:defRPr sz="3000">
                <a:solidFill>
                  <a:schemeClr val="dk2"/>
                </a:solidFill>
                <a:latin typeface="Overpass Black"/>
                <a:ea typeface="Overpass Black"/>
                <a:cs typeface="Overpass Black"/>
                <a:sym typeface="Overpass Black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verpass Black"/>
              <a:buNone/>
              <a:defRPr sz="3000">
                <a:solidFill>
                  <a:schemeClr val="dk2"/>
                </a:solidFill>
                <a:latin typeface="Overpass Black"/>
                <a:ea typeface="Overpass Black"/>
                <a:cs typeface="Overpass Black"/>
                <a:sym typeface="Overpass Black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verpass Black"/>
              <a:buNone/>
              <a:defRPr sz="3000">
                <a:solidFill>
                  <a:schemeClr val="dk2"/>
                </a:solidFill>
                <a:latin typeface="Overpass Black"/>
                <a:ea typeface="Overpass Black"/>
                <a:cs typeface="Overpass Black"/>
                <a:sym typeface="Overpass Black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verpass Black"/>
              <a:buNone/>
              <a:defRPr sz="3000">
                <a:solidFill>
                  <a:schemeClr val="dk2"/>
                </a:solidFill>
                <a:latin typeface="Overpass Black"/>
                <a:ea typeface="Overpass Black"/>
                <a:cs typeface="Overpass Black"/>
                <a:sym typeface="Overpass Black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verpass Black"/>
              <a:buNone/>
              <a:defRPr sz="3000">
                <a:solidFill>
                  <a:schemeClr val="dk2"/>
                </a:solidFill>
                <a:latin typeface="Overpass Black"/>
                <a:ea typeface="Overpass Black"/>
                <a:cs typeface="Overpass Black"/>
                <a:sym typeface="Overpass Black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verpass Black"/>
              <a:buNone/>
              <a:defRPr sz="3000">
                <a:solidFill>
                  <a:schemeClr val="dk2"/>
                </a:solidFill>
                <a:latin typeface="Overpass Black"/>
                <a:ea typeface="Overpass Black"/>
                <a:cs typeface="Overpass Black"/>
                <a:sym typeface="Overpass Black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verpass Black"/>
              <a:buNone/>
              <a:defRPr sz="3000">
                <a:solidFill>
                  <a:schemeClr val="dk2"/>
                </a:solidFill>
                <a:latin typeface="Overpass Black"/>
                <a:ea typeface="Overpass Black"/>
                <a:cs typeface="Overpass Black"/>
                <a:sym typeface="Overpass Black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Overpass Black"/>
              <a:buNone/>
              <a:defRPr sz="3000">
                <a:solidFill>
                  <a:schemeClr val="dk2"/>
                </a:solidFill>
                <a:latin typeface="Overpass Black"/>
                <a:ea typeface="Overpass Black"/>
                <a:cs typeface="Overpass Black"/>
                <a:sym typeface="Overpass Black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●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1pPr>
            <a:lvl2pPr marL="914400" lvl="1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○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2pPr>
            <a:lvl3pPr marL="1371600" lvl="2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■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3pPr>
            <a:lvl4pPr marL="1828800" lvl="3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●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4pPr>
            <a:lvl5pPr marL="2286000" lvl="4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○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5pPr>
            <a:lvl6pPr marL="2743200" lvl="5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■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6pPr>
            <a:lvl7pPr marL="3200400" lvl="6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●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7pPr>
            <a:lvl8pPr marL="3657600" lvl="7" indent="-31750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Open Sans"/>
              <a:buChar char="○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8pPr>
            <a:lvl9pPr marL="4114800" lvl="8" indent="-317500">
              <a:lnSpc>
                <a:spcPct val="100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Open Sans"/>
              <a:buChar char="■"/>
              <a:defRPr>
                <a:solidFill>
                  <a:schemeClr val="dk2"/>
                </a:solidFill>
                <a:latin typeface="Open Sans"/>
                <a:ea typeface="Open Sans"/>
                <a:cs typeface="Open Sans"/>
                <a:sym typeface="Open Sans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58" r:id="rId1"/>
    <p:sldLayoutId id="2147483671" r:id="rId2"/>
    <p:sldLayoutId id="2147483677" r:id="rId3"/>
    <p:sldLayoutId id="2147483678" r:id="rId4"/>
    <p:sldLayoutId id="2147483679" r:id="rId5"/>
    <p:sldLayoutId id="2147483680" r:id="rId6"/>
    <p:sldLayoutId id="2147483681" r:id="rId7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 /><Relationship Id="rId1" Type="http://schemas.openxmlformats.org/officeDocument/2006/relationships/slideLayout" Target="../slideLayouts/slideLayout6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 /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 /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 /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 /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 /><Relationship Id="rId2" Type="http://schemas.openxmlformats.org/officeDocument/2006/relationships/notesSlide" Target="../notesSlides/notesSlide9.xml" /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 /><Relationship Id="rId2" Type="http://schemas.openxmlformats.org/officeDocument/2006/relationships/notesSlide" Target="../notesSlides/notesSlide10.xml" /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 /><Relationship Id="rId2" Type="http://schemas.openxmlformats.org/officeDocument/2006/relationships/notesSlide" Target="../notesSlides/notesSlide11.xml" /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 /><Relationship Id="rId2" Type="http://schemas.openxmlformats.org/officeDocument/2006/relationships/notesSlide" Target="../notesSlides/notesSlide12.xml" /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 /><Relationship Id="rId2" Type="http://schemas.openxmlformats.org/officeDocument/2006/relationships/notesSlide" Target="../notesSlides/notesSlide13.xml" /><Relationship Id="rId1" Type="http://schemas.openxmlformats.org/officeDocument/2006/relationships/slideLayout" Target="../slideLayouts/slideLayout2.xml" 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 /><Relationship Id="rId2" Type="http://schemas.openxmlformats.org/officeDocument/2006/relationships/notesSlide" Target="../notesSlides/notesSlide14.xml" /><Relationship Id="rId1" Type="http://schemas.openxmlformats.org/officeDocument/2006/relationships/slideLayout" Target="../slideLayouts/slideLayout2.xml" 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publication/346523110_Henri_fayol" TargetMode="External" /><Relationship Id="rId2" Type="http://schemas.openxmlformats.org/officeDocument/2006/relationships/notesSlide" Target="../notesSlides/notesSlide15.xm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www.researchgate.net/publication/362053309_The_Role_of_Transparent_Communication_and_Leadership_in_Employee_Engagement" TargetMode="External" /><Relationship Id="rId5" Type="http://schemas.openxmlformats.org/officeDocument/2006/relationships/hyperlink" Target="https://quarterdeck.co.uk/articles/what-leadership-style-does-unilever-use" TargetMode="External" /><Relationship Id="rId4" Type="http://schemas.openxmlformats.org/officeDocument/2006/relationships/hyperlink" Target="https://www.atlassian.com/work-management/team-management-and-leadership/team-management-strategies/functional-organizational-structure" TargetMode="External" 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searchgate.net/publication/375562628_The_Role_of_Leadership_in_Managing_Change" TargetMode="External" /><Relationship Id="rId2" Type="http://schemas.openxmlformats.org/officeDocument/2006/relationships/notesSlide" Target="../notesSlides/notesSlide16.xml" /><Relationship Id="rId1" Type="http://schemas.openxmlformats.org/officeDocument/2006/relationships/slideLayout" Target="../slideLayouts/slideLayout2.xml" 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careers.unilever.com/unilever-future-leaders-programme" TargetMode="External" /><Relationship Id="rId3" Type="http://schemas.openxmlformats.org/officeDocument/2006/relationships/hyperlink" Target="https://www.unilever.com/sustainability/equity-diversity-and-inclusion/a-beacon-of-diversity-and-inclusion/" TargetMode="External" /><Relationship Id="rId7" Type="http://schemas.openxmlformats.org/officeDocument/2006/relationships/hyperlink" Target="https://hul-performance-highlights.hul.co.in/performance-highlights-fy-2020-21/unilever-compass.html" TargetMode="External" /><Relationship Id="rId2" Type="http://schemas.openxmlformats.org/officeDocument/2006/relationships/notesSlide" Target="../notesSlides/notesSlide17.xm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www.unilever.com/sustainability/" TargetMode="External" /><Relationship Id="rId5" Type="http://schemas.openxmlformats.org/officeDocument/2006/relationships/hyperlink" Target="https://www.unilever.com/our-company/" TargetMode="External" /><Relationship Id="rId4" Type="http://schemas.openxmlformats.org/officeDocument/2006/relationships/hyperlink" Target="https://www.unilever.com/news/press-and-media/press-releases/2022/unilever-simplifies-organisation/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68406BD-A89A-26B5-6D9C-602482A8D99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69273373"/>
              </p:ext>
            </p:extLst>
          </p:nvPr>
        </p:nvGraphicFramePr>
        <p:xfrm>
          <a:off x="203200" y="2571750"/>
          <a:ext cx="5552950" cy="1568550"/>
        </p:xfrm>
        <a:graphic>
          <a:graphicData uri="http://schemas.openxmlformats.org/drawingml/2006/table">
            <a:tbl>
              <a:tblPr firstRow="1" firstCol="1" bandRow="1">
                <a:tableStyleId>{74BA851B-0B41-421F-BC00-CE054E375CE8}</a:tableStyleId>
              </a:tblPr>
              <a:tblGrid>
                <a:gridCol w="3456171">
                  <a:extLst>
                    <a:ext uri="{9D8B030D-6E8A-4147-A177-3AD203B41FA5}">
                      <a16:colId xmlns:a16="http://schemas.microsoft.com/office/drawing/2014/main" val="4268208681"/>
                    </a:ext>
                  </a:extLst>
                </a:gridCol>
                <a:gridCol w="2096779">
                  <a:extLst>
                    <a:ext uri="{9D8B030D-6E8A-4147-A177-3AD203B41FA5}">
                      <a16:colId xmlns:a16="http://schemas.microsoft.com/office/drawing/2014/main" val="381297924"/>
                    </a:ext>
                  </a:extLst>
                </a:gridCol>
              </a:tblGrid>
              <a:tr h="26142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600" b="1" spc="-10" dirty="0">
                          <a:effectLst/>
                          <a:latin typeface="Candara" panose="020E0502030303020204" pitchFamily="34" charset="0"/>
                        </a:rPr>
                        <a:t>Student Name </a:t>
                      </a:r>
                      <a:endParaRPr lang="en-KE" sz="1600" b="1" dirty="0">
                        <a:effectLst/>
                        <a:latin typeface="Candara" panose="020E0502030303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600" b="1" spc="-10" dirty="0">
                          <a:effectLst/>
                          <a:latin typeface="Candara" panose="020E0502030303020204" pitchFamily="34" charset="0"/>
                        </a:rPr>
                        <a:t>ID</a:t>
                      </a:r>
                      <a:endParaRPr lang="en-KE" sz="1600" b="1" dirty="0">
                        <a:effectLst/>
                        <a:latin typeface="Candara" panose="020E0502030303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64389681"/>
                  </a:ext>
                </a:extLst>
              </a:tr>
              <a:tr h="26142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600" dirty="0">
                          <a:effectLst/>
                          <a:latin typeface="Candara" panose="020E0502030303020204" pitchFamily="34" charset="0"/>
                        </a:rPr>
                        <a:t>George </a:t>
                      </a:r>
                      <a:r>
                        <a:rPr lang="en-US" sz="1600" dirty="0" err="1">
                          <a:effectLst/>
                          <a:latin typeface="Candara" panose="020E0502030303020204" pitchFamily="34" charset="0"/>
                        </a:rPr>
                        <a:t>Andreeas</a:t>
                      </a:r>
                      <a:r>
                        <a:rPr lang="en-US" sz="1600" dirty="0">
                          <a:effectLst/>
                          <a:latin typeface="Candara" panose="020E0502030303020204" pitchFamily="34" charset="0"/>
                        </a:rPr>
                        <a:t> </a:t>
                      </a:r>
                      <a:r>
                        <a:rPr lang="en-US" sz="1600" dirty="0" err="1">
                          <a:effectLst/>
                          <a:latin typeface="Candara" panose="020E0502030303020204" pitchFamily="34" charset="0"/>
                        </a:rPr>
                        <a:t>Geamanu</a:t>
                      </a:r>
                      <a:endParaRPr lang="en-KE" sz="1600" dirty="0">
                        <a:effectLst/>
                        <a:latin typeface="Candara" panose="020E0502030303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600">
                          <a:effectLst/>
                          <a:latin typeface="Candara" panose="020E0502030303020204" pitchFamily="34" charset="0"/>
                        </a:rPr>
                        <a:t>2440439</a:t>
                      </a:r>
                      <a:endParaRPr lang="en-KE" sz="1600">
                        <a:effectLst/>
                        <a:latin typeface="Candara" panose="020E0502030303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69974154"/>
                  </a:ext>
                </a:extLst>
              </a:tr>
              <a:tr h="26142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600" dirty="0">
                          <a:effectLst/>
                          <a:latin typeface="Candara" panose="020E0502030303020204" pitchFamily="34" charset="0"/>
                        </a:rPr>
                        <a:t>Alexandra Madalina </a:t>
                      </a:r>
                      <a:r>
                        <a:rPr lang="en-US" sz="1600" dirty="0" err="1">
                          <a:effectLst/>
                          <a:latin typeface="Candara" panose="020E0502030303020204" pitchFamily="34" charset="0"/>
                        </a:rPr>
                        <a:t>Parpala</a:t>
                      </a:r>
                      <a:endParaRPr lang="en-KE" sz="1600" dirty="0">
                        <a:effectLst/>
                        <a:latin typeface="Candara" panose="020E0502030303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600">
                          <a:effectLst/>
                          <a:latin typeface="Candara" panose="020E0502030303020204" pitchFamily="34" charset="0"/>
                        </a:rPr>
                        <a:t>2335309</a:t>
                      </a:r>
                      <a:endParaRPr lang="en-KE" sz="1600">
                        <a:effectLst/>
                        <a:latin typeface="Candara" panose="020E0502030303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68138828"/>
                  </a:ext>
                </a:extLst>
              </a:tr>
              <a:tr h="26142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600">
                          <a:effectLst/>
                          <a:latin typeface="Candara" panose="020E0502030303020204" pitchFamily="34" charset="0"/>
                        </a:rPr>
                        <a:t>Vasile Alexandru Daraban</a:t>
                      </a:r>
                      <a:endParaRPr lang="en-KE" sz="1600">
                        <a:effectLst/>
                        <a:latin typeface="Candara" panose="020E0502030303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600">
                          <a:effectLst/>
                          <a:latin typeface="Candara" panose="020E0502030303020204" pitchFamily="34" charset="0"/>
                        </a:rPr>
                        <a:t>2428373</a:t>
                      </a:r>
                      <a:endParaRPr lang="en-KE" sz="1600">
                        <a:effectLst/>
                        <a:latin typeface="Candara" panose="020E0502030303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78228485"/>
                  </a:ext>
                </a:extLst>
              </a:tr>
              <a:tr h="26142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600">
                          <a:effectLst/>
                          <a:latin typeface="Candara" panose="020E0502030303020204" pitchFamily="34" charset="0"/>
                        </a:rPr>
                        <a:t>Maria Izabela Manafu</a:t>
                      </a:r>
                      <a:endParaRPr lang="en-KE" sz="1600">
                        <a:effectLst/>
                        <a:latin typeface="Candara" panose="020E0502030303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600" dirty="0">
                          <a:effectLst/>
                          <a:latin typeface="Candara" panose="020E0502030303020204" pitchFamily="34" charset="0"/>
                        </a:rPr>
                        <a:t>2430831</a:t>
                      </a:r>
                      <a:endParaRPr lang="en-KE" sz="1600" dirty="0">
                        <a:effectLst/>
                        <a:latin typeface="Candara" panose="020E0502030303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33603736"/>
                  </a:ext>
                </a:extLst>
              </a:tr>
              <a:tr h="26142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600" dirty="0">
                          <a:effectLst/>
                          <a:latin typeface="Candara" panose="020E0502030303020204" pitchFamily="34" charset="0"/>
                        </a:rPr>
                        <a:t>Roger Aznar Montero</a:t>
                      </a:r>
                      <a:endParaRPr lang="en-KE" sz="1600" dirty="0">
                        <a:effectLst/>
                        <a:latin typeface="Candara" panose="020E0502030303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US" sz="1600" dirty="0">
                          <a:effectLst/>
                          <a:latin typeface="Candara" panose="020E0502030303020204" pitchFamily="34" charset="0"/>
                        </a:rPr>
                        <a:t>2442798</a:t>
                      </a:r>
                      <a:endParaRPr lang="en-KE" sz="1600" dirty="0">
                        <a:effectLst/>
                        <a:latin typeface="Candara" panose="020E0502030303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35075155"/>
                  </a:ext>
                </a:extLst>
              </a:tr>
            </a:tbl>
          </a:graphicData>
        </a:graphic>
      </p:graphicFrame>
      <p:pic>
        <p:nvPicPr>
          <p:cNvPr id="7" name="Picture 6" descr="Unilever Change Management Case Study">
            <a:extLst>
              <a:ext uri="{FF2B5EF4-FFF2-40B4-BE49-F238E27FC236}">
                <a16:creationId xmlns:a16="http://schemas.microsoft.com/office/drawing/2014/main" id="{63FB8F76-D991-6923-FDB2-E4424279FA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1354" y="1615390"/>
            <a:ext cx="2378313" cy="2325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14C6ED9-87C5-EBB6-611A-38D24F8BA6E0}"/>
              </a:ext>
            </a:extLst>
          </p:cNvPr>
          <p:cNvSpPr txBox="1"/>
          <p:nvPr/>
        </p:nvSpPr>
        <p:spPr>
          <a:xfrm>
            <a:off x="203200" y="1209040"/>
            <a:ext cx="56609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Module:</a:t>
            </a:r>
            <a:r>
              <a:rPr lang="en-GB" dirty="0"/>
              <a:t> Introduction to Leadership and Management</a:t>
            </a:r>
            <a:br>
              <a:rPr lang="en-GB" dirty="0"/>
            </a:br>
            <a:r>
              <a:rPr lang="en-GB" b="1" dirty="0"/>
              <a:t>Module Code:</a:t>
            </a:r>
            <a:r>
              <a:rPr lang="en-GB" dirty="0"/>
              <a:t> LCBB4015</a:t>
            </a:r>
            <a:br>
              <a:rPr lang="en-GB" dirty="0"/>
            </a:br>
            <a:r>
              <a:rPr lang="en-GB" b="1" dirty="0"/>
              <a:t>Assessment:</a:t>
            </a:r>
            <a:r>
              <a:rPr lang="en-GB" dirty="0"/>
              <a:t> Group Presentation</a:t>
            </a:r>
            <a:br>
              <a:rPr lang="en-GB" dirty="0"/>
            </a:br>
            <a:r>
              <a:rPr lang="en-GB" b="1" dirty="0"/>
              <a:t>University:</a:t>
            </a:r>
            <a:r>
              <a:rPr lang="en-GB" dirty="0"/>
              <a:t> University of Wales Trinity Saint David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05DAF7E-0520-1063-60C3-C1B3C566273A}"/>
              </a:ext>
            </a:extLst>
          </p:cNvPr>
          <p:cNvSpPr txBox="1"/>
          <p:nvPr/>
        </p:nvSpPr>
        <p:spPr>
          <a:xfrm>
            <a:off x="1940560" y="536593"/>
            <a:ext cx="52628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Leadership and Management at Unilever</a:t>
            </a:r>
          </a:p>
        </p:txBody>
      </p:sp>
    </p:spTree>
    <p:extLst>
      <p:ext uri="{BB962C8B-B14F-4D97-AF65-F5344CB8AC3E}">
        <p14:creationId xmlns:p14="http://schemas.microsoft.com/office/powerpoint/2010/main" val="1786341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2" name="Google Shape;2172;p41"/>
          <p:cNvSpPr/>
          <p:nvPr/>
        </p:nvSpPr>
        <p:spPr>
          <a:xfrm>
            <a:off x="4566955" y="-2521549"/>
            <a:ext cx="4624024" cy="7256966"/>
          </a:xfrm>
          <a:custGeom>
            <a:avLst/>
            <a:gdLst/>
            <a:ahLst/>
            <a:cxnLst/>
            <a:rect l="l" t="t" r="r" b="b"/>
            <a:pathLst>
              <a:path w="55812" h="94461" extrusionOk="0">
                <a:moveTo>
                  <a:pt x="36054" y="83719"/>
                </a:moveTo>
                <a:cubicBezTo>
                  <a:pt x="36059" y="85810"/>
                  <a:pt x="36230" y="87883"/>
                  <a:pt x="36585" y="89937"/>
                </a:cubicBezTo>
                <a:cubicBezTo>
                  <a:pt x="36680" y="90449"/>
                  <a:pt x="36775" y="90942"/>
                  <a:pt x="36888" y="91454"/>
                </a:cubicBezTo>
                <a:cubicBezTo>
                  <a:pt x="36926" y="91719"/>
                  <a:pt x="37002" y="91984"/>
                  <a:pt x="37059" y="92250"/>
                </a:cubicBezTo>
                <a:cubicBezTo>
                  <a:pt x="37097" y="92439"/>
                  <a:pt x="37305" y="92856"/>
                  <a:pt x="37211" y="93046"/>
                </a:cubicBezTo>
                <a:cubicBezTo>
                  <a:pt x="37154" y="93160"/>
                  <a:pt x="36831" y="93255"/>
                  <a:pt x="36718" y="93311"/>
                </a:cubicBezTo>
                <a:cubicBezTo>
                  <a:pt x="36509" y="93425"/>
                  <a:pt x="36282" y="93539"/>
                  <a:pt x="36035" y="93634"/>
                </a:cubicBezTo>
                <a:cubicBezTo>
                  <a:pt x="35599" y="93804"/>
                  <a:pt x="35144" y="93937"/>
                  <a:pt x="34689" y="93994"/>
                </a:cubicBezTo>
                <a:cubicBezTo>
                  <a:pt x="34597" y="94004"/>
                  <a:pt x="34505" y="94009"/>
                  <a:pt x="34414" y="94009"/>
                </a:cubicBezTo>
                <a:cubicBezTo>
                  <a:pt x="33623" y="94009"/>
                  <a:pt x="32889" y="93638"/>
                  <a:pt x="32566" y="92856"/>
                </a:cubicBezTo>
                <a:cubicBezTo>
                  <a:pt x="32244" y="92041"/>
                  <a:pt x="32471" y="91093"/>
                  <a:pt x="32756" y="90297"/>
                </a:cubicBezTo>
                <a:cubicBezTo>
                  <a:pt x="33362" y="88572"/>
                  <a:pt x="34234" y="86923"/>
                  <a:pt x="35125" y="85331"/>
                </a:cubicBezTo>
                <a:cubicBezTo>
                  <a:pt x="35426" y="84788"/>
                  <a:pt x="35736" y="84251"/>
                  <a:pt x="36054" y="83719"/>
                </a:cubicBezTo>
                <a:close/>
                <a:moveTo>
                  <a:pt x="43850" y="72899"/>
                </a:moveTo>
                <a:cubicBezTo>
                  <a:pt x="43926" y="74041"/>
                  <a:pt x="43988" y="75183"/>
                  <a:pt x="44035" y="76326"/>
                </a:cubicBezTo>
                <a:cubicBezTo>
                  <a:pt x="44111" y="78487"/>
                  <a:pt x="44149" y="80629"/>
                  <a:pt x="44130" y="82790"/>
                </a:cubicBezTo>
                <a:cubicBezTo>
                  <a:pt x="44111" y="83871"/>
                  <a:pt x="44092" y="84970"/>
                  <a:pt x="44054" y="86051"/>
                </a:cubicBezTo>
                <a:cubicBezTo>
                  <a:pt x="44016" y="87037"/>
                  <a:pt x="44092" y="88117"/>
                  <a:pt x="43864" y="89065"/>
                </a:cubicBezTo>
                <a:cubicBezTo>
                  <a:pt x="43789" y="89463"/>
                  <a:pt x="43599" y="89823"/>
                  <a:pt x="43334" y="90127"/>
                </a:cubicBezTo>
                <a:cubicBezTo>
                  <a:pt x="43194" y="90249"/>
                  <a:pt x="43052" y="90301"/>
                  <a:pt x="42914" y="90301"/>
                </a:cubicBezTo>
                <a:cubicBezTo>
                  <a:pt x="42585" y="90301"/>
                  <a:pt x="42287" y="90001"/>
                  <a:pt x="42139" y="89653"/>
                </a:cubicBezTo>
                <a:cubicBezTo>
                  <a:pt x="41874" y="88970"/>
                  <a:pt x="41760" y="88193"/>
                  <a:pt x="41609" y="87473"/>
                </a:cubicBezTo>
                <a:cubicBezTo>
                  <a:pt x="41324" y="86165"/>
                  <a:pt x="41021" y="84724"/>
                  <a:pt x="40149" y="83643"/>
                </a:cubicBezTo>
                <a:cubicBezTo>
                  <a:pt x="39770" y="83169"/>
                  <a:pt x="39277" y="82809"/>
                  <a:pt x="38708" y="82582"/>
                </a:cubicBezTo>
                <a:cubicBezTo>
                  <a:pt x="38695" y="82577"/>
                  <a:pt x="38683" y="82574"/>
                  <a:pt x="38671" y="82574"/>
                </a:cubicBezTo>
                <a:cubicBezTo>
                  <a:pt x="38594" y="82574"/>
                  <a:pt x="38540" y="82668"/>
                  <a:pt x="38557" y="82733"/>
                </a:cubicBezTo>
                <a:cubicBezTo>
                  <a:pt x="38917" y="84667"/>
                  <a:pt x="39277" y="86601"/>
                  <a:pt x="39618" y="88534"/>
                </a:cubicBezTo>
                <a:lnTo>
                  <a:pt x="40149" y="91397"/>
                </a:lnTo>
                <a:cubicBezTo>
                  <a:pt x="40263" y="92136"/>
                  <a:pt x="40452" y="92875"/>
                  <a:pt x="40187" y="93596"/>
                </a:cubicBezTo>
                <a:cubicBezTo>
                  <a:pt x="40092" y="93861"/>
                  <a:pt x="39921" y="94183"/>
                  <a:pt x="39618" y="94240"/>
                </a:cubicBezTo>
                <a:cubicBezTo>
                  <a:pt x="39604" y="94243"/>
                  <a:pt x="39590" y="94244"/>
                  <a:pt x="39576" y="94244"/>
                </a:cubicBezTo>
                <a:cubicBezTo>
                  <a:pt x="39294" y="94244"/>
                  <a:pt x="39081" y="93717"/>
                  <a:pt x="38955" y="93482"/>
                </a:cubicBezTo>
                <a:cubicBezTo>
                  <a:pt x="38670" y="92856"/>
                  <a:pt x="38462" y="92193"/>
                  <a:pt x="38348" y="91511"/>
                </a:cubicBezTo>
                <a:cubicBezTo>
                  <a:pt x="38083" y="90146"/>
                  <a:pt x="38045" y="88762"/>
                  <a:pt x="37855" y="87397"/>
                </a:cubicBezTo>
                <a:cubicBezTo>
                  <a:pt x="37647" y="85994"/>
                  <a:pt x="37230" y="84610"/>
                  <a:pt x="36244" y="83549"/>
                </a:cubicBezTo>
                <a:cubicBezTo>
                  <a:pt x="36227" y="83526"/>
                  <a:pt x="36203" y="83515"/>
                  <a:pt x="36178" y="83514"/>
                </a:cubicBezTo>
                <a:lnTo>
                  <a:pt x="36178" y="83514"/>
                </a:lnTo>
                <a:cubicBezTo>
                  <a:pt x="38436" y="79777"/>
                  <a:pt x="41102" y="76305"/>
                  <a:pt x="43850" y="72899"/>
                </a:cubicBezTo>
                <a:close/>
                <a:moveTo>
                  <a:pt x="124" y="0"/>
                </a:moveTo>
                <a:cubicBezTo>
                  <a:pt x="60" y="0"/>
                  <a:pt x="1" y="49"/>
                  <a:pt x="36" y="119"/>
                </a:cubicBezTo>
                <a:lnTo>
                  <a:pt x="17" y="119"/>
                </a:lnTo>
                <a:cubicBezTo>
                  <a:pt x="2955" y="8498"/>
                  <a:pt x="5989" y="16839"/>
                  <a:pt x="9135" y="25123"/>
                </a:cubicBezTo>
                <a:cubicBezTo>
                  <a:pt x="9894" y="27152"/>
                  <a:pt x="10671" y="29180"/>
                  <a:pt x="11467" y="31208"/>
                </a:cubicBezTo>
                <a:cubicBezTo>
                  <a:pt x="12168" y="33028"/>
                  <a:pt x="12794" y="34905"/>
                  <a:pt x="13647" y="36649"/>
                </a:cubicBezTo>
                <a:cubicBezTo>
                  <a:pt x="14292" y="37976"/>
                  <a:pt x="15221" y="39246"/>
                  <a:pt x="16623" y="39796"/>
                </a:cubicBezTo>
                <a:cubicBezTo>
                  <a:pt x="17283" y="40054"/>
                  <a:pt x="17979" y="40142"/>
                  <a:pt x="18690" y="40142"/>
                </a:cubicBezTo>
                <a:cubicBezTo>
                  <a:pt x="19959" y="40142"/>
                  <a:pt x="21272" y="39862"/>
                  <a:pt x="22500" y="39777"/>
                </a:cubicBezTo>
                <a:cubicBezTo>
                  <a:pt x="23246" y="39726"/>
                  <a:pt x="23995" y="39701"/>
                  <a:pt x="24747" y="39701"/>
                </a:cubicBezTo>
                <a:cubicBezTo>
                  <a:pt x="26249" y="39701"/>
                  <a:pt x="27757" y="39802"/>
                  <a:pt x="29249" y="40004"/>
                </a:cubicBezTo>
                <a:cubicBezTo>
                  <a:pt x="31106" y="40270"/>
                  <a:pt x="33021" y="40668"/>
                  <a:pt x="34727" y="41502"/>
                </a:cubicBezTo>
                <a:cubicBezTo>
                  <a:pt x="36433" y="42317"/>
                  <a:pt x="37836" y="43682"/>
                  <a:pt x="38708" y="45350"/>
                </a:cubicBezTo>
                <a:cubicBezTo>
                  <a:pt x="39580" y="46981"/>
                  <a:pt x="40054" y="48782"/>
                  <a:pt x="40471" y="50545"/>
                </a:cubicBezTo>
                <a:cubicBezTo>
                  <a:pt x="42179" y="57664"/>
                  <a:pt x="43282" y="64918"/>
                  <a:pt x="43803" y="72216"/>
                </a:cubicBezTo>
                <a:lnTo>
                  <a:pt x="43803" y="72216"/>
                </a:lnTo>
                <a:cubicBezTo>
                  <a:pt x="43494" y="72599"/>
                  <a:pt x="43186" y="72983"/>
                  <a:pt x="42879" y="73369"/>
                </a:cubicBezTo>
                <a:cubicBezTo>
                  <a:pt x="40831" y="75966"/>
                  <a:pt x="38822" y="78601"/>
                  <a:pt x="37021" y="81387"/>
                </a:cubicBezTo>
                <a:cubicBezTo>
                  <a:pt x="35277" y="84098"/>
                  <a:pt x="33571" y="87018"/>
                  <a:pt x="32471" y="90070"/>
                </a:cubicBezTo>
                <a:cubicBezTo>
                  <a:pt x="31997" y="91359"/>
                  <a:pt x="31770" y="93198"/>
                  <a:pt x="33154" y="94013"/>
                </a:cubicBezTo>
                <a:cubicBezTo>
                  <a:pt x="33534" y="94235"/>
                  <a:pt x="33946" y="94326"/>
                  <a:pt x="34367" y="94326"/>
                </a:cubicBezTo>
                <a:cubicBezTo>
                  <a:pt x="35456" y="94326"/>
                  <a:pt x="36609" y="93717"/>
                  <a:pt x="37457" y="93198"/>
                </a:cubicBezTo>
                <a:cubicBezTo>
                  <a:pt x="37514" y="93160"/>
                  <a:pt x="37533" y="93103"/>
                  <a:pt x="37514" y="93046"/>
                </a:cubicBezTo>
                <a:cubicBezTo>
                  <a:pt x="36725" y="90076"/>
                  <a:pt x="36309" y="87016"/>
                  <a:pt x="36300" y="83937"/>
                </a:cubicBezTo>
                <a:lnTo>
                  <a:pt x="36300" y="83937"/>
                </a:lnTo>
                <a:cubicBezTo>
                  <a:pt x="38208" y="86250"/>
                  <a:pt x="37579" y="89653"/>
                  <a:pt x="38348" y="92383"/>
                </a:cubicBezTo>
                <a:cubicBezTo>
                  <a:pt x="38500" y="93065"/>
                  <a:pt x="38803" y="93710"/>
                  <a:pt x="39201" y="94297"/>
                </a:cubicBezTo>
                <a:cubicBezTo>
                  <a:pt x="39289" y="94413"/>
                  <a:pt x="39407" y="94460"/>
                  <a:pt x="39532" y="94460"/>
                </a:cubicBezTo>
                <a:cubicBezTo>
                  <a:pt x="39756" y="94460"/>
                  <a:pt x="40003" y="94309"/>
                  <a:pt x="40149" y="94127"/>
                </a:cubicBezTo>
                <a:cubicBezTo>
                  <a:pt x="40490" y="93728"/>
                  <a:pt x="40566" y="93103"/>
                  <a:pt x="40547" y="92591"/>
                </a:cubicBezTo>
                <a:cubicBezTo>
                  <a:pt x="40509" y="91681"/>
                  <a:pt x="40244" y="90752"/>
                  <a:pt x="40092" y="89861"/>
                </a:cubicBezTo>
                <a:cubicBezTo>
                  <a:pt x="39670" y="87551"/>
                  <a:pt x="39266" y="85241"/>
                  <a:pt x="38846" y="82914"/>
                </a:cubicBezTo>
                <a:lnTo>
                  <a:pt x="38846" y="82914"/>
                </a:lnTo>
                <a:cubicBezTo>
                  <a:pt x="40217" y="83575"/>
                  <a:pt x="40753" y="85091"/>
                  <a:pt x="41116" y="86487"/>
                </a:cubicBezTo>
                <a:cubicBezTo>
                  <a:pt x="41305" y="87245"/>
                  <a:pt x="41438" y="88022"/>
                  <a:pt x="41628" y="88781"/>
                </a:cubicBezTo>
                <a:cubicBezTo>
                  <a:pt x="41760" y="89349"/>
                  <a:pt x="41874" y="90146"/>
                  <a:pt x="42443" y="90468"/>
                </a:cubicBezTo>
                <a:cubicBezTo>
                  <a:pt x="42589" y="90550"/>
                  <a:pt x="42735" y="90587"/>
                  <a:pt x="42876" y="90587"/>
                </a:cubicBezTo>
                <a:cubicBezTo>
                  <a:pt x="43193" y="90587"/>
                  <a:pt x="43484" y="90402"/>
                  <a:pt x="43694" y="90127"/>
                </a:cubicBezTo>
                <a:cubicBezTo>
                  <a:pt x="44168" y="89539"/>
                  <a:pt x="44225" y="88781"/>
                  <a:pt x="44263" y="88060"/>
                </a:cubicBezTo>
                <a:cubicBezTo>
                  <a:pt x="44376" y="85842"/>
                  <a:pt x="44433" y="83624"/>
                  <a:pt x="44433" y="81425"/>
                </a:cubicBezTo>
                <a:cubicBezTo>
                  <a:pt x="44433" y="78462"/>
                  <a:pt x="44333" y="75502"/>
                  <a:pt x="44134" y="72549"/>
                </a:cubicBezTo>
                <a:lnTo>
                  <a:pt x="44134" y="72549"/>
                </a:lnTo>
                <a:cubicBezTo>
                  <a:pt x="45525" y="70831"/>
                  <a:pt x="46934" y="69129"/>
                  <a:pt x="48319" y="67416"/>
                </a:cubicBezTo>
                <a:cubicBezTo>
                  <a:pt x="50916" y="64213"/>
                  <a:pt x="53457" y="60952"/>
                  <a:pt x="55694" y="57464"/>
                </a:cubicBezTo>
                <a:cubicBezTo>
                  <a:pt x="55812" y="57293"/>
                  <a:pt x="55657" y="57122"/>
                  <a:pt x="55493" y="57122"/>
                </a:cubicBezTo>
                <a:cubicBezTo>
                  <a:pt x="55421" y="57122"/>
                  <a:pt x="55348" y="57155"/>
                  <a:pt x="55295" y="57236"/>
                </a:cubicBezTo>
                <a:cubicBezTo>
                  <a:pt x="51966" y="62402"/>
                  <a:pt x="47953" y="67087"/>
                  <a:pt x="44086" y="71866"/>
                </a:cubicBezTo>
                <a:lnTo>
                  <a:pt x="44086" y="71866"/>
                </a:lnTo>
                <a:cubicBezTo>
                  <a:pt x="43682" y="66321"/>
                  <a:pt x="42926" y="60806"/>
                  <a:pt x="41817" y="55360"/>
                </a:cubicBezTo>
                <a:cubicBezTo>
                  <a:pt x="41400" y="53255"/>
                  <a:pt x="40945" y="51132"/>
                  <a:pt x="40376" y="49066"/>
                </a:cubicBezTo>
                <a:cubicBezTo>
                  <a:pt x="39921" y="47379"/>
                  <a:pt x="39315" y="45673"/>
                  <a:pt x="38310" y="44213"/>
                </a:cubicBezTo>
                <a:cubicBezTo>
                  <a:pt x="36130" y="41104"/>
                  <a:pt x="32301" y="40175"/>
                  <a:pt x="28737" y="39739"/>
                </a:cubicBezTo>
                <a:cubicBezTo>
                  <a:pt x="27406" y="39567"/>
                  <a:pt x="26076" y="39485"/>
                  <a:pt x="24745" y="39485"/>
                </a:cubicBezTo>
                <a:cubicBezTo>
                  <a:pt x="23877" y="39485"/>
                  <a:pt x="23008" y="39520"/>
                  <a:pt x="22140" y="39587"/>
                </a:cubicBezTo>
                <a:cubicBezTo>
                  <a:pt x="21041" y="39680"/>
                  <a:pt x="19854" y="39911"/>
                  <a:pt x="18707" y="39911"/>
                </a:cubicBezTo>
                <a:cubicBezTo>
                  <a:pt x="17736" y="39911"/>
                  <a:pt x="16794" y="39745"/>
                  <a:pt x="15960" y="39189"/>
                </a:cubicBezTo>
                <a:cubicBezTo>
                  <a:pt x="14519" y="38204"/>
                  <a:pt x="13780" y="36479"/>
                  <a:pt x="13173" y="34924"/>
                </a:cubicBezTo>
                <a:cubicBezTo>
                  <a:pt x="12339" y="32820"/>
                  <a:pt x="11543" y="30735"/>
                  <a:pt x="10728" y="28630"/>
                </a:cubicBezTo>
                <a:cubicBezTo>
                  <a:pt x="7505" y="20194"/>
                  <a:pt x="4377" y="11721"/>
                  <a:pt x="1344" y="3228"/>
                </a:cubicBezTo>
                <a:cubicBezTo>
                  <a:pt x="965" y="2166"/>
                  <a:pt x="586" y="1124"/>
                  <a:pt x="226" y="62"/>
                </a:cubicBezTo>
                <a:cubicBezTo>
                  <a:pt x="204" y="19"/>
                  <a:pt x="163" y="0"/>
                  <a:pt x="124" y="0"/>
                </a:cubicBezTo>
                <a:close/>
              </a:path>
            </a:pathLst>
          </a:custGeom>
          <a:solidFill>
            <a:srgbClr val="1C5F6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73" name="Google Shape;2173;p41"/>
          <p:cNvSpPr txBox="1">
            <a:spLocks noGrp="1"/>
          </p:cNvSpPr>
          <p:nvPr>
            <p:ph type="ctrTitle"/>
          </p:nvPr>
        </p:nvSpPr>
        <p:spPr>
          <a:xfrm>
            <a:off x="694063" y="387775"/>
            <a:ext cx="6202496" cy="573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 b="1" dirty="0">
                <a:latin typeface="Candara" panose="020E0502030303020204" pitchFamily="34" charset="0"/>
                <a:cs typeface="Times New Roman" panose="02020603050405020304" pitchFamily="18" charset="0"/>
              </a:rPr>
              <a:t>Introduction: </a:t>
            </a:r>
            <a:r>
              <a:rPr lang="en-US" sz="2400" b="1" dirty="0">
                <a:latin typeface="Candara" panose="020E0502030303020204" pitchFamily="34" charset="0"/>
                <a:cs typeface="Times New Roman" panose="02020603050405020304" pitchFamily="18" charset="0"/>
              </a:rPr>
              <a:t>Presented by Roger Aznar</a:t>
            </a:r>
            <a:endParaRPr sz="2400" b="1" dirty="0">
              <a:latin typeface="Candara" panose="020E0502030303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A25DFF-E0BF-406B-96BA-6BD20A81153B}"/>
              </a:ext>
            </a:extLst>
          </p:cNvPr>
          <p:cNvSpPr txBox="1"/>
          <p:nvPr/>
        </p:nvSpPr>
        <p:spPr>
          <a:xfrm>
            <a:off x="132203" y="1115010"/>
            <a:ext cx="5405630" cy="38472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Unilever is a multinational manufacturer of consumer goods that are available in more than 190 countries, and the company is dominated by home care, beauty, and food products (Unilever, 2025).</a:t>
            </a:r>
            <a:endParaRPr lang="en-US" sz="1200" dirty="0">
              <a:effectLst/>
              <a:latin typeface="Candara" panose="020E0502030303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It was established in 1929 and has more than 127,000 employees around the world, with a </a:t>
            </a: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decentralised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management structure, enabling it to make fast decisions. </a:t>
            </a:r>
            <a:endParaRPr lang="en-US" sz="1200" dirty="0">
              <a:effectLst/>
              <a:latin typeface="Candara" panose="020E0502030303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This presentation discusses the roles and responsibilities of the managers in Unilever in relation to the four classical functions of management developed by Henry Fayol (planning, </a:t>
            </a: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organising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leading, and controlling) (</a:t>
            </a: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Antonette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2020).</a:t>
            </a:r>
            <a:endParaRPr lang="en-US" sz="1200" dirty="0">
              <a:effectLst/>
              <a:latin typeface="Candara" panose="020E0502030303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Analysis shows that managerial functions at Unilever and the strategic management practices of the modern-day </a:t>
            </a: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organisation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would be applicable to the operation of the company in terms of </a:t>
            </a: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realising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its sustainable business goals (Unilever Glance, 2025).</a:t>
            </a:r>
            <a:endParaRPr lang="en-US" sz="1200" dirty="0">
              <a:effectLst/>
              <a:latin typeface="Candara" panose="020E0502030303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Together, our group will discuss how these functions encourage coordination, efficiency, and innovation in the multinational operations of Unilever in the fast-changing global market. </a:t>
            </a:r>
            <a:endParaRPr lang="en-US" sz="1200" dirty="0">
              <a:effectLst/>
              <a:latin typeface="Candara" panose="020E0502030303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052" name="Picture 4" descr="The Four Functions of Management ...">
            <a:extLst>
              <a:ext uri="{FF2B5EF4-FFF2-40B4-BE49-F238E27FC236}">
                <a16:creationId xmlns:a16="http://schemas.microsoft.com/office/drawing/2014/main" id="{BDD0433E-E313-4713-89F9-391124F102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3883" y="1499616"/>
            <a:ext cx="3490117" cy="346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3" name="Google Shape;2173;p41"/>
          <p:cNvSpPr txBox="1">
            <a:spLocks noGrp="1"/>
          </p:cNvSpPr>
          <p:nvPr>
            <p:ph type="ctrTitle"/>
          </p:nvPr>
        </p:nvSpPr>
        <p:spPr>
          <a:xfrm>
            <a:off x="0" y="147571"/>
            <a:ext cx="7489027" cy="573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500" b="1" dirty="0">
                <a:latin typeface="Candara" panose="020E0502030303020204" pitchFamily="34" charset="0"/>
                <a:cs typeface="Times New Roman" panose="02020603050405020304" pitchFamily="18" charset="0"/>
              </a:rPr>
              <a:t> Planning Function: Presented by Maria Izabela</a:t>
            </a:r>
            <a:br>
              <a:rPr lang="en-US" sz="2500" b="1" dirty="0">
                <a:latin typeface="Candara" panose="020E0502030303020204" pitchFamily="34" charset="0"/>
                <a:cs typeface="Times New Roman" panose="02020603050405020304" pitchFamily="18" charset="0"/>
              </a:rPr>
            </a:br>
            <a:r>
              <a:rPr lang="en-US" sz="1800" b="1" dirty="0">
                <a:effectLst/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Role of Planning in Unilever’s Management</a:t>
            </a:r>
            <a:endParaRPr sz="2500" b="1" dirty="0">
              <a:latin typeface="Candara" panose="020E0502030303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A25DFF-E0BF-406B-96BA-6BD20A81153B}"/>
              </a:ext>
            </a:extLst>
          </p:cNvPr>
          <p:cNvSpPr txBox="1"/>
          <p:nvPr/>
        </p:nvSpPr>
        <p:spPr>
          <a:xfrm>
            <a:off x="0" y="1075090"/>
            <a:ext cx="6185294" cy="39395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Planning is one of the key management tasks that entails the establishment of goals, the future prediction of the state of affairs, and the most effective decision to accomplish </a:t>
            </a:r>
            <a:r>
              <a:rPr lang="en-US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organisational</a:t>
            </a: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goals (</a:t>
            </a:r>
            <a:r>
              <a:rPr lang="en-US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Gutterman</a:t>
            </a: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2023).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 Unilever, both strategic and operational planning are </a:t>
            </a:r>
            <a:r>
              <a:rPr lang="en-US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practised</a:t>
            </a: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to ensure alignment of the business processes with the Sustainable Living Plan of the company and Compass Strategy 2030 (Unilever Limited, 2025).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Planning responsibilities involve the identification of market opportunities, demand forecasting, resource allocation and risk mitigation of operations in the global scope.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Managers make sure that short-term plans serve as a supplement to Unilever's long-term vision of sustainable growth, innovation, and environmental responsibility. 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Strategic planning can assist Unilever to adjust to fluctuating economic conditions, changes in technology and sustainability in the modern-day business world. </a:t>
            </a:r>
          </a:p>
        </p:txBody>
      </p:sp>
      <p:pic>
        <p:nvPicPr>
          <p:cNvPr id="3074" name="Picture 2" descr="Henri Fayol's Managerial Plan Will Help ...">
            <a:extLst>
              <a:ext uri="{FF2B5EF4-FFF2-40B4-BE49-F238E27FC236}">
                <a16:creationId xmlns:a16="http://schemas.microsoft.com/office/drawing/2014/main" id="{47EA2BB3-315E-4B15-B327-47DC59E56D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5294" y="1075090"/>
            <a:ext cx="2958706" cy="3766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19805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3" name="Google Shape;2173;p41"/>
          <p:cNvSpPr txBox="1">
            <a:spLocks noGrp="1"/>
          </p:cNvSpPr>
          <p:nvPr>
            <p:ph type="ctrTitle"/>
          </p:nvPr>
        </p:nvSpPr>
        <p:spPr>
          <a:xfrm>
            <a:off x="430627" y="58171"/>
            <a:ext cx="7629156" cy="618622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sz="2400" b="1" dirty="0">
                <a:latin typeface="Candara" panose="020E0502030303020204" pitchFamily="34" charset="0"/>
                <a:cs typeface="Times New Roman" panose="02020603050405020304" pitchFamily="18" charset="0"/>
              </a:rPr>
            </a:br>
            <a:r>
              <a:rPr lang="en-US" sz="2400" b="1" dirty="0">
                <a:effectLst/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Managerial Roles and Effectiveness in Planning</a:t>
            </a:r>
            <a:endParaRPr sz="2400" b="1" dirty="0">
              <a:latin typeface="Candara" panose="020E0502030303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A25DFF-E0BF-406B-96BA-6BD20A81153B}"/>
              </a:ext>
            </a:extLst>
          </p:cNvPr>
          <p:cNvSpPr txBox="1"/>
          <p:nvPr/>
        </p:nvSpPr>
        <p:spPr>
          <a:xfrm>
            <a:off x="129758" y="1270131"/>
            <a:ext cx="5490754" cy="37087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sz="13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Unilever managers are involved in a strategic coordination whereby objectives established by the corporation are converted into functional and departmental plans that are realistic in the market.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sz="13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They resort to the use of scenario planning, PESTLE analysis, and strategic forecasting to </a:t>
            </a:r>
            <a:r>
              <a:rPr lang="en-US" sz="13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analyse</a:t>
            </a:r>
            <a:r>
              <a:rPr lang="en-US" sz="13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 internal and external factors affecting performance (</a:t>
            </a:r>
            <a:r>
              <a:rPr lang="en-US" sz="13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Pozo</a:t>
            </a:r>
            <a:r>
              <a:rPr lang="en-US" sz="13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sz="13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Rouwette</a:t>
            </a:r>
            <a:r>
              <a:rPr lang="en-US" sz="13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2023). 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sz="13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Collaboration of departments is essential in planning as it will bring about alignment between marketing, production, and supply chain functions (Unilever, 2025).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sz="13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Digital dashboards and analytics are also used by managers at Unilever to predict demand trends and streamline production cycles by relying on data-driven decision-making (</a:t>
            </a:r>
            <a:r>
              <a:rPr lang="en-US" sz="13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Onesi-Ozigagun</a:t>
            </a:r>
            <a:r>
              <a:rPr lang="en-US" sz="13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et al., 2024).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sz="13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Constant surveillance and realignment of the plan is a necessity, given that flexibility will make Unilever able to react appropriately to geopolitical risk, market shocks, and changes in consumer preferences. </a:t>
            </a:r>
          </a:p>
        </p:txBody>
      </p:sp>
      <p:pic>
        <p:nvPicPr>
          <p:cNvPr id="4098" name="Picture 2" descr="Sustainable Living Plan helps cut costs ...">
            <a:extLst>
              <a:ext uri="{FF2B5EF4-FFF2-40B4-BE49-F238E27FC236}">
                <a16:creationId xmlns:a16="http://schemas.microsoft.com/office/drawing/2014/main" id="{6CD022CA-2701-4B54-9B0C-C935DE56FB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3784" y="1270131"/>
            <a:ext cx="3370216" cy="37087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38844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3" name="Google Shape;2173;p41"/>
          <p:cNvSpPr txBox="1">
            <a:spLocks noGrp="1"/>
          </p:cNvSpPr>
          <p:nvPr>
            <p:ph type="ctrTitle"/>
          </p:nvPr>
        </p:nvSpPr>
        <p:spPr>
          <a:xfrm>
            <a:off x="574318" y="387775"/>
            <a:ext cx="7489027" cy="374225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effectLst/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Planning Supports </a:t>
            </a:r>
            <a:r>
              <a:rPr lang="en-US" sz="2400" b="1" dirty="0" err="1">
                <a:effectLst/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Organisational</a:t>
            </a:r>
            <a:r>
              <a:rPr lang="en-US" sz="2400" b="1" dirty="0">
                <a:effectLst/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Goals</a:t>
            </a:r>
            <a:endParaRPr sz="2400" b="1" dirty="0">
              <a:latin typeface="Candara" panose="020E0502030303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A25DFF-E0BF-406B-96BA-6BD20A81153B}"/>
              </a:ext>
            </a:extLst>
          </p:cNvPr>
          <p:cNvSpPr txBox="1"/>
          <p:nvPr/>
        </p:nvSpPr>
        <p:spPr>
          <a:xfrm>
            <a:off x="132202" y="1115011"/>
            <a:ext cx="5628518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Proper planning makes sure that every business operation is aligned towards the overall goals of Unilever, which are sustainable growth, innovation, and responsible leadership (Hong, 2025).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Planning incorporates the global sustainability goals, including decreasing carbon emissions and embracing the practices of the circular economy at all levels of the decision-making process (</a:t>
            </a:r>
            <a:r>
              <a:rPr lang="en-US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Velenturf</a:t>
            </a: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Purnell, 2021).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It offers a structure for reviewing the performance against the goals that can be measured in a way that guarantees accountability and improvement.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Planning improves efficiency in the allocation of resources, </a:t>
            </a:r>
            <a:r>
              <a:rPr lang="en-US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minimises</a:t>
            </a: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waste and aligns investments with the strategic areas of high value. 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 planning role allows Unilever to be competitive, to </a:t>
            </a:r>
            <a:r>
              <a:rPr lang="en-US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instil</a:t>
            </a: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 sense of trust among its stakeholders and to create a steady value in a complicated global market</a:t>
            </a:r>
          </a:p>
        </p:txBody>
      </p:sp>
      <p:pic>
        <p:nvPicPr>
          <p:cNvPr id="5122" name="Picture 2" descr="Unilever Aligns its Portfolio Actions ...">
            <a:extLst>
              <a:ext uri="{FF2B5EF4-FFF2-40B4-BE49-F238E27FC236}">
                <a16:creationId xmlns:a16="http://schemas.microsoft.com/office/drawing/2014/main" id="{F21FF010-AEB7-408D-B6D3-FACD7BFD18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2788" y="1520409"/>
            <a:ext cx="3161212" cy="3235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84041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3" name="Google Shape;2173;p41"/>
          <p:cNvSpPr txBox="1">
            <a:spLocks noGrp="1"/>
          </p:cNvSpPr>
          <p:nvPr>
            <p:ph type="ctrTitle"/>
          </p:nvPr>
        </p:nvSpPr>
        <p:spPr>
          <a:xfrm>
            <a:off x="294918" y="135737"/>
            <a:ext cx="7890809" cy="818947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effectLst/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Organising Function — Presented by </a:t>
            </a:r>
            <a:r>
              <a:rPr lang="en-US" sz="2400" b="1" dirty="0" err="1">
                <a:effectLst/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Alexendra</a:t>
            </a:r>
            <a:r>
              <a:rPr lang="en-US" sz="2400" b="1" dirty="0">
                <a:effectLst/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Madalina</a:t>
            </a:r>
            <a:br>
              <a:rPr lang="en-US" sz="1800" b="1" dirty="0">
                <a:effectLst/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b="1" dirty="0">
                <a:effectLst/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Role of Organising in Unilever’s Management</a:t>
            </a:r>
            <a:endParaRPr sz="2500" b="1" dirty="0">
              <a:latin typeface="Candara" panose="020E0502030303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A25DFF-E0BF-406B-96BA-6BD20A81153B}"/>
              </a:ext>
            </a:extLst>
          </p:cNvPr>
          <p:cNvSpPr txBox="1"/>
          <p:nvPr/>
        </p:nvSpPr>
        <p:spPr>
          <a:xfrm>
            <a:off x="123444" y="1283667"/>
            <a:ext cx="5642356" cy="37240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Organising is defined as the process of </a:t>
            </a:r>
            <a:r>
              <a:rPr lang="en-US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organising</a:t>
            </a: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resources/roles/ responsibilities in order to effect the plans and to accomplish the objectives of the </a:t>
            </a:r>
            <a:r>
              <a:rPr lang="en-US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organisation</a:t>
            </a: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Kozina</a:t>
            </a: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2025).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structure of resources at Unilever is based on a matrix form of </a:t>
            </a:r>
            <a:r>
              <a:rPr lang="en-US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organisation</a:t>
            </a: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integrating product and geographic segments to make it more flexible and coordinated (Unilever, 2022).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This structure gives global strategic alignment, with the regional managers being given autonomy to make decisions. 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Managers can use resources, determine reporting relationships, and </a:t>
            </a:r>
            <a:r>
              <a:rPr lang="en-US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organise</a:t>
            </a: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teams to </a:t>
            </a:r>
            <a:r>
              <a:rPr lang="en-US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optimise</a:t>
            </a: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productivity in the extensive global operations of Unilever (Unilever, 2025).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Effective </a:t>
            </a:r>
            <a:r>
              <a:rPr lang="en-US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organising</a:t>
            </a: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upholds synergy among the various departments, enhances innovation and promotes the introduction of sustainability in all business units. </a:t>
            </a:r>
          </a:p>
        </p:txBody>
      </p:sp>
      <p:pic>
        <p:nvPicPr>
          <p:cNvPr id="6146" name="Picture 2" descr="Management (Henri Fayol ...">
            <a:extLst>
              <a:ext uri="{FF2B5EF4-FFF2-40B4-BE49-F238E27FC236}">
                <a16:creationId xmlns:a16="http://schemas.microsoft.com/office/drawing/2014/main" id="{CF795FC1-63D1-450D-99F1-5C21FC7165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7900" y="1115010"/>
            <a:ext cx="3086100" cy="3914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9319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3" name="Google Shape;2173;p41"/>
          <p:cNvSpPr txBox="1">
            <a:spLocks noGrp="1"/>
          </p:cNvSpPr>
          <p:nvPr>
            <p:ph type="ctrTitle"/>
          </p:nvPr>
        </p:nvSpPr>
        <p:spPr>
          <a:xfrm>
            <a:off x="132202" y="-19576"/>
            <a:ext cx="7890809" cy="643083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br>
              <a:rPr lang="en-US" sz="2400" b="1" dirty="0">
                <a:effectLst/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2400" b="1" dirty="0">
                <a:effectLst/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Managerial Roles and Effectiveness in Organising</a:t>
            </a:r>
            <a:endParaRPr sz="2400" b="1" dirty="0">
              <a:latin typeface="Candara" panose="020E0502030303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A25DFF-E0BF-406B-96BA-6BD20A81153B}"/>
              </a:ext>
            </a:extLst>
          </p:cNvPr>
          <p:cNvSpPr txBox="1"/>
          <p:nvPr/>
        </p:nvSpPr>
        <p:spPr>
          <a:xfrm>
            <a:off x="132202" y="899166"/>
            <a:ext cx="6014598" cy="40164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endParaRPr lang="en-US" dirty="0">
              <a:effectLst/>
              <a:latin typeface="Candara" panose="020E0502030303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Managing at Unilever, it is the task of the managers to design and sustain the teams in a manner that is congruent with the strategic objectives as well as highly inclusive and innovative (Unilever, 2021).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Managers clearly define the hierarchies and reporting lines to hold the managers accountable for effective workflow (Atlassian, 2025). 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Unilever also has a culture of collaborative empowerment, in which managers have given power to their subordinates to make decisions more quickly at local levels (Unilever, 2024).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To simplify communication among global and regional teams, the company employs digital tools of collaboration and agile management systems. 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Effective </a:t>
            </a:r>
            <a:r>
              <a:rPr lang="en-US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organising</a:t>
            </a: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leads to better coordination in various markets, which assists Unilever in innovating rapidly and ensuring the consistency of its brand in different markets. </a:t>
            </a:r>
          </a:p>
        </p:txBody>
      </p:sp>
      <p:pic>
        <p:nvPicPr>
          <p:cNvPr id="7170" name="Picture 2" descr="Unilever: Making Sustainable Living a ...">
            <a:extLst>
              <a:ext uri="{FF2B5EF4-FFF2-40B4-BE49-F238E27FC236}">
                <a16:creationId xmlns:a16="http://schemas.microsoft.com/office/drawing/2014/main" id="{3A5F66FD-1100-479B-93AC-ADDC818313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1100" y="973283"/>
            <a:ext cx="2882900" cy="3868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98569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3" name="Google Shape;2173;p41"/>
          <p:cNvSpPr txBox="1">
            <a:spLocks noGrp="1"/>
          </p:cNvSpPr>
          <p:nvPr>
            <p:ph type="ctrTitle"/>
          </p:nvPr>
        </p:nvSpPr>
        <p:spPr>
          <a:xfrm>
            <a:off x="421918" y="152400"/>
            <a:ext cx="7890809" cy="668483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effectLst/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Organising Supports </a:t>
            </a:r>
            <a:r>
              <a:rPr lang="en-US" sz="2400" b="1" dirty="0" err="1">
                <a:effectLst/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Organisational</a:t>
            </a:r>
            <a:r>
              <a:rPr lang="en-US" sz="2400" b="1" dirty="0">
                <a:effectLst/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Goals</a:t>
            </a:r>
            <a:endParaRPr sz="2400" b="1" dirty="0">
              <a:latin typeface="Candara" panose="020E0502030303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A25DFF-E0BF-406B-96BA-6BD20A81153B}"/>
              </a:ext>
            </a:extLst>
          </p:cNvPr>
          <p:cNvSpPr txBox="1"/>
          <p:nvPr/>
        </p:nvSpPr>
        <p:spPr>
          <a:xfrm>
            <a:off x="132202" y="1051560"/>
            <a:ext cx="5658998" cy="39395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Through efficient </a:t>
            </a:r>
            <a:r>
              <a:rPr lang="en-US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organisation</a:t>
            </a: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Unilever will be able to direct worldwide resources towards strategic objectives in support of its Compass Strategy 2030 (Unilever Limited, 2025).</a:t>
            </a:r>
          </a:p>
          <a:p>
            <a:pPr marL="285750" lvl="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According to </a:t>
            </a:r>
            <a:r>
              <a:rPr lang="en-US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Jerab</a:t>
            </a: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Mabrouk (2023), an </a:t>
            </a:r>
            <a:r>
              <a:rPr lang="en-US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organisation</a:t>
            </a: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that has an effective </a:t>
            </a:r>
            <a:r>
              <a:rPr lang="en-US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organisational</a:t>
            </a: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structure is better equipped to react to consumer trends, make decisions fast, and run its supply chain more effectively.</a:t>
            </a:r>
          </a:p>
          <a:p>
            <a:pPr marL="285750" lvl="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By connecting departmental objectives to corporate sustainability goals, Unilever will </a:t>
            </a:r>
            <a:r>
              <a:rPr lang="en-US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realise</a:t>
            </a: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that social responsibility and operational excellence can coexist. </a:t>
            </a:r>
          </a:p>
          <a:p>
            <a:pPr marL="285750" lvl="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cooperation is fostered by </a:t>
            </a:r>
            <a:r>
              <a:rPr lang="en-US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organising</a:t>
            </a: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and this encourages sustainability and innovation in product development.</a:t>
            </a:r>
          </a:p>
          <a:p>
            <a:pPr marL="285750" lvl="0" indent="-28575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ü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Unilever envisions agility, coordination, and accountability as the three main pillars of sustainable and inclusive growth, all of which can be improved in this position.</a:t>
            </a:r>
          </a:p>
        </p:txBody>
      </p:sp>
      <p:pic>
        <p:nvPicPr>
          <p:cNvPr id="8194" name="Picture 2" descr="Unilever Compass Strategy | Hindustan ...">
            <a:extLst>
              <a:ext uri="{FF2B5EF4-FFF2-40B4-BE49-F238E27FC236}">
                <a16:creationId xmlns:a16="http://schemas.microsoft.com/office/drawing/2014/main" id="{CC15CF56-89AB-41BD-94BF-F283A84487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8200" y="1041758"/>
            <a:ext cx="3225800" cy="37132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59300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3" name="Google Shape;2173;p41"/>
          <p:cNvSpPr txBox="1">
            <a:spLocks noGrp="1"/>
          </p:cNvSpPr>
          <p:nvPr>
            <p:ph type="ctrTitle"/>
          </p:nvPr>
        </p:nvSpPr>
        <p:spPr>
          <a:xfrm>
            <a:off x="152106" y="139699"/>
            <a:ext cx="7890809" cy="590051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effectLst/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Leading Function: Presented by </a:t>
            </a:r>
            <a:r>
              <a:rPr lang="en-US" sz="2400" b="1" dirty="0" err="1">
                <a:effectLst/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Vasile</a:t>
            </a:r>
            <a:r>
              <a:rPr lang="en-US" sz="2400" b="1" dirty="0">
                <a:effectLst/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US" sz="2400" b="1" dirty="0" err="1">
                <a:effectLst/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Alexandru</a:t>
            </a:r>
            <a:br>
              <a:rPr lang="en-US" sz="1800" b="1" dirty="0">
                <a:effectLst/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b="1" dirty="0">
                <a:effectLst/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Role of Leading in Unilever’s Management</a:t>
            </a:r>
            <a:endParaRPr sz="2500" b="1" dirty="0">
              <a:latin typeface="Candara" panose="020E0502030303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A25DFF-E0BF-406B-96BA-6BD20A81153B}"/>
              </a:ext>
            </a:extLst>
          </p:cNvPr>
          <p:cNvSpPr txBox="1"/>
          <p:nvPr/>
        </p:nvSpPr>
        <p:spPr>
          <a:xfrm>
            <a:off x="152106" y="988516"/>
            <a:ext cx="5473994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Leading entails influencing, motivating, and guiding employees in the </a:t>
            </a:r>
            <a:r>
              <a:rPr lang="en-US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realisation</a:t>
            </a: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of </a:t>
            </a:r>
            <a:r>
              <a:rPr lang="en-US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organisational</a:t>
            </a: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goals, commitment and teamwork (</a:t>
            </a:r>
            <a:r>
              <a:rPr lang="en-US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Musaigwa</a:t>
            </a: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2023). 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At Unilever, leadership is one of the key factors that define the culture of performance-driven and purpose-led management of the company (Unilever, 2024).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Managers should be in charge of expressing a clear vision in line with the Compass Strategy 2030, and the employees should be aware of the sustainability and innovation objectives (Unilever Limited, 2025).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 leadership model Unilever has its own leadership model that promotes ethical, inclusive, and transformational leadership models to foster the motivation of employees.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way Unilever develops partnerships, responsibility and innovativeness in its workforce of more than 127,000 employees worldwide is through strong leadership.</a:t>
            </a:r>
          </a:p>
        </p:txBody>
      </p:sp>
      <p:pic>
        <p:nvPicPr>
          <p:cNvPr id="9218" name="Picture 2" descr="Functions of Management ...">
            <a:extLst>
              <a:ext uri="{FF2B5EF4-FFF2-40B4-BE49-F238E27FC236}">
                <a16:creationId xmlns:a16="http://schemas.microsoft.com/office/drawing/2014/main" id="{2CB37622-BAB0-4D60-927E-8056152A3E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2000" y="1155699"/>
            <a:ext cx="3302000" cy="3606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44297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3" name="Google Shape;2173;p41"/>
          <p:cNvSpPr txBox="1">
            <a:spLocks noGrp="1"/>
          </p:cNvSpPr>
          <p:nvPr>
            <p:ph type="ctrTitle"/>
          </p:nvPr>
        </p:nvSpPr>
        <p:spPr>
          <a:xfrm>
            <a:off x="477336" y="131519"/>
            <a:ext cx="7890809" cy="689364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effectLst/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Managerial Roles and Effectiveness in Leading</a:t>
            </a:r>
            <a:br>
              <a:rPr lang="en-US" sz="2400" b="1" dirty="0">
                <a:effectLst/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sz="2400" b="1" dirty="0">
              <a:latin typeface="Candara" panose="020E0502030303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A25DFF-E0BF-406B-96BA-6BD20A81153B}"/>
              </a:ext>
            </a:extLst>
          </p:cNvPr>
          <p:cNvSpPr txBox="1"/>
          <p:nvPr/>
        </p:nvSpPr>
        <p:spPr>
          <a:xfrm>
            <a:off x="132202" y="820883"/>
            <a:ext cx="5576619" cy="43704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managers of Unilever exhibit the transformational and inclusive leadership approaches, which encourage interaction and innovation within teams of various global origins (</a:t>
            </a:r>
            <a:r>
              <a:rPr lang="en-US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Suryadi</a:t>
            </a: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US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Trisnawati</a:t>
            </a: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Al-Amin, 2024).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They are also concerned with emotional intelligence and the welfare of employees, and they understand that a motivated and supported employee is a performance driver (Mahbub and </a:t>
            </a:r>
            <a:r>
              <a:rPr lang="en-US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Barhate</a:t>
            </a: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2025).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leadership structure of Unilever is called ULE Leadership Standards, and it tells the managers to be ethical, curious and flexible.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open communication, coaching, and feedback systems are used by managers in order to build employees and maintain </a:t>
            </a:r>
            <a:r>
              <a:rPr lang="en-US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organisational</a:t>
            </a: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learning.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Leadership performance is also improved when the individual performance goals are aligned with corporate goals, and this encourages ownership and accountability.</a:t>
            </a:r>
          </a:p>
        </p:txBody>
      </p:sp>
      <p:pic>
        <p:nvPicPr>
          <p:cNvPr id="10242" name="Picture 2" descr="Untitled">
            <a:extLst>
              <a:ext uri="{FF2B5EF4-FFF2-40B4-BE49-F238E27FC236}">
                <a16:creationId xmlns:a16="http://schemas.microsoft.com/office/drawing/2014/main" id="{086E381D-160D-45C4-83BA-90C70B3D21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8822" y="820883"/>
            <a:ext cx="3435178" cy="41679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22014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3" name="Google Shape;2173;p41"/>
          <p:cNvSpPr txBox="1">
            <a:spLocks noGrp="1"/>
          </p:cNvSpPr>
          <p:nvPr>
            <p:ph type="ctrTitle"/>
          </p:nvPr>
        </p:nvSpPr>
        <p:spPr>
          <a:xfrm>
            <a:off x="518900" y="0"/>
            <a:ext cx="7890809" cy="689364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effectLst/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Leading Supports </a:t>
            </a:r>
            <a:r>
              <a:rPr lang="en-US" sz="2400" b="1" dirty="0" err="1">
                <a:effectLst/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Organisational</a:t>
            </a:r>
            <a:r>
              <a:rPr lang="en-US" sz="2400" b="1" dirty="0">
                <a:effectLst/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Goals</a:t>
            </a:r>
            <a:endParaRPr sz="2400" b="1" dirty="0">
              <a:latin typeface="Candara" panose="020E0502030303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A25DFF-E0BF-406B-96BA-6BD20A81153B}"/>
              </a:ext>
            </a:extLst>
          </p:cNvPr>
          <p:cNvSpPr txBox="1"/>
          <p:nvPr/>
        </p:nvSpPr>
        <p:spPr>
          <a:xfrm>
            <a:off x="132203" y="820883"/>
            <a:ext cx="5082348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Strong leadership can help Unilever to fulfil both its social impact and sustainable growth by having engaged and motivated teams (</a:t>
            </a:r>
            <a:r>
              <a:rPr lang="en-US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Bouttell</a:t>
            </a: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2025).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Leaders encourage </a:t>
            </a:r>
            <a:r>
              <a:rPr lang="en-US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organisational</a:t>
            </a: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agility and the ability to innovate by establishing a culture of trust and empowerment (Grant, 2021).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Effective leadership facilitates the Diversity, Equity and Inclusion (DEI) objectives of Unilever, where different views enhance creativity and make improved decisions.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Unilever invests in the leaders of tomorrow who can operate in complexity and change through leadership development programs like U-LEAD (Unilever UK, 2024).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 general, leadership plays a direct role in meeting the Unilever Compass Strategy 2030 goals through ensuring that people are motivated in line with the company's mission of sustainable living. </a:t>
            </a:r>
          </a:p>
        </p:txBody>
      </p:sp>
      <p:pic>
        <p:nvPicPr>
          <p:cNvPr id="11266" name="Picture 2" descr="Equity, Diversity &amp; Inclusion">
            <a:extLst>
              <a:ext uri="{FF2B5EF4-FFF2-40B4-BE49-F238E27FC236}">
                <a16:creationId xmlns:a16="http://schemas.microsoft.com/office/drawing/2014/main" id="{D272DFBD-AD0D-464C-9FAF-DD3BA1D4FA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2832" y="1363609"/>
            <a:ext cx="3781168" cy="322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11102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3" name="Google Shape;2173;p41"/>
          <p:cNvSpPr txBox="1">
            <a:spLocks noGrp="1"/>
          </p:cNvSpPr>
          <p:nvPr>
            <p:ph type="ctrTitle"/>
          </p:nvPr>
        </p:nvSpPr>
        <p:spPr>
          <a:xfrm>
            <a:off x="518900" y="0"/>
            <a:ext cx="7890809" cy="689364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effectLst/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Controlling Function — Presented by George </a:t>
            </a:r>
            <a:r>
              <a:rPr lang="en-US" sz="2400" b="1" dirty="0" err="1">
                <a:effectLst/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Andreeas</a:t>
            </a:r>
            <a:br>
              <a:rPr lang="en-US" sz="1800" b="1" dirty="0">
                <a:effectLst/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b="1" dirty="0">
                <a:effectLst/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Role of Controlling in Unilever’s Management</a:t>
            </a:r>
            <a:endParaRPr sz="1800" b="1" dirty="0">
              <a:latin typeface="Candara" panose="020E0502030303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A25DFF-E0BF-406B-96BA-6BD20A81153B}"/>
              </a:ext>
            </a:extLst>
          </p:cNvPr>
          <p:cNvSpPr txBox="1"/>
          <p:nvPr/>
        </p:nvSpPr>
        <p:spPr>
          <a:xfrm>
            <a:off x="126016" y="1127205"/>
            <a:ext cx="5823754" cy="39395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concept of controlling refers to the process of monitoring performance, comparing it to predetermined goals, and making relevant corrections to be able to meet those goals (</a:t>
            </a:r>
            <a:r>
              <a:rPr lang="en-US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Antonette</a:t>
            </a: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2020).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 Unilever, the controlling role guarantees operational efficiency, financial discipline and accountability within its worldwide business units. 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Managers constantly evaluate the performance measures that include sales growth, sustainability, and market share to align the performance with the strategic objectives.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At the company, performance management systems such as the Balanced Scorecard and Key Performance Indicators (KPIs) are applied to assess business performance (</a:t>
            </a:r>
            <a:r>
              <a:rPr lang="en-US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Hadiyanto</a:t>
            </a: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Wibisono, 2025).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controlling also enforces the ethical, legal and sustainability standards by undertaking stringent internal auditing and governance systems. </a:t>
            </a:r>
          </a:p>
        </p:txBody>
      </p:sp>
      <p:pic>
        <p:nvPicPr>
          <p:cNvPr id="1028" name="Picture 4" descr="The Crucial Role of Control Functions ...">
            <a:extLst>
              <a:ext uri="{FF2B5EF4-FFF2-40B4-BE49-F238E27FC236}">
                <a16:creationId xmlns:a16="http://schemas.microsoft.com/office/drawing/2014/main" id="{37932F7F-D265-4553-BEDD-155A47E798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6108" y="1492394"/>
            <a:ext cx="3037892" cy="3027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041063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3" name="Google Shape;2173;p41"/>
          <p:cNvSpPr txBox="1">
            <a:spLocks noGrp="1"/>
          </p:cNvSpPr>
          <p:nvPr>
            <p:ph type="ctrTitle"/>
          </p:nvPr>
        </p:nvSpPr>
        <p:spPr>
          <a:xfrm>
            <a:off x="132203" y="0"/>
            <a:ext cx="7890809" cy="689364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effectLst/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Managerial Roles and Effectiveness in Controlling</a:t>
            </a:r>
            <a:endParaRPr sz="2400" b="1" dirty="0">
              <a:latin typeface="Candara" panose="020E0502030303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A25DFF-E0BF-406B-96BA-6BD20A81153B}"/>
              </a:ext>
            </a:extLst>
          </p:cNvPr>
          <p:cNvSpPr txBox="1"/>
          <p:nvPr/>
        </p:nvSpPr>
        <p:spPr>
          <a:xfrm>
            <a:off x="132203" y="882666"/>
            <a:ext cx="5255343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Unilever managers are important in implementing control mechanisms to monitor the progress of the business and sustainability goals (</a:t>
            </a:r>
            <a:r>
              <a:rPr lang="en-US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Dharmayanti</a:t>
            </a: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et al., 2023).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They track the financial performance by use of variance analysis, benchmarking and budget reviews in order to ensure cost efficiency.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Unilever managers use data-driven performance management, applying advanced analytics to evaluate the trends and determine the areas of improvement.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Feedback mechanisms help the managers to make corrective decisions in time, such that operational deviations do not affect strategic performance. 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High-quality control is based on transparency and communication - managers consult teams on a regular basis to evaluate performance results and improvement goals (</a:t>
            </a:r>
            <a:r>
              <a:rPr lang="en-US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Hadziahmetovic</a:t>
            </a: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Salihovic</a:t>
            </a:r>
            <a:r>
              <a:rPr lang="en-US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2022).</a:t>
            </a:r>
          </a:p>
        </p:txBody>
      </p:sp>
      <p:pic>
        <p:nvPicPr>
          <p:cNvPr id="13314" name="Picture 2" descr="The Function &amp; Management of Unilever ...">
            <a:extLst>
              <a:ext uri="{FF2B5EF4-FFF2-40B4-BE49-F238E27FC236}">
                <a16:creationId xmlns:a16="http://schemas.microsoft.com/office/drawing/2014/main" id="{AC145B6A-1658-4D8C-B41D-E68EA87591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7148" y="1013254"/>
            <a:ext cx="3747071" cy="3299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03979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3" name="Google Shape;2173;p41"/>
          <p:cNvSpPr txBox="1">
            <a:spLocks noGrp="1"/>
          </p:cNvSpPr>
          <p:nvPr>
            <p:ph type="ctrTitle"/>
          </p:nvPr>
        </p:nvSpPr>
        <p:spPr>
          <a:xfrm>
            <a:off x="392291" y="188967"/>
            <a:ext cx="7890809" cy="689364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effectLst/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Controlling Supports </a:t>
            </a:r>
            <a:r>
              <a:rPr lang="en-US" sz="2400" b="1" dirty="0" err="1">
                <a:effectLst/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Organisational</a:t>
            </a:r>
            <a:r>
              <a:rPr lang="en-US" sz="2400" b="1" dirty="0">
                <a:effectLst/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Goals</a:t>
            </a:r>
            <a:endParaRPr sz="2400" b="1" dirty="0">
              <a:latin typeface="Candara" panose="020E0502030303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A25DFF-E0BF-406B-96BA-6BD20A81153B}"/>
              </a:ext>
            </a:extLst>
          </p:cNvPr>
          <p:cNvSpPr txBox="1"/>
          <p:nvPr/>
        </p:nvSpPr>
        <p:spPr>
          <a:xfrm>
            <a:off x="132203" y="1316642"/>
            <a:ext cx="5243361" cy="32932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At Unilever, there are good control mechanisms that guarantee the alignment of operations and strategic objectives as part of the Compass Strategy 2030 (Unilever, 2024).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By doing frequent performance tracking, the company increases accountability, operational excellence, and the trust of the stakeholders. 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Control mechanisms contribute to the fact that Unilever can preserve the quality of its products, sustainability concepts, and adhere to international standards (Pacheco, Costa and Murphy, 2024). 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Managers can detect issues of inefficiency through constant monitoring and thus interventions and the optimalisation of resources can be made in time. 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controlling role finally prevents the loss of competitive strength in the long term as it makes sure that strategic initiatives are translated into real outcomes. </a:t>
            </a:r>
          </a:p>
        </p:txBody>
      </p:sp>
      <p:pic>
        <p:nvPicPr>
          <p:cNvPr id="14338" name="Picture 2" descr="Some Products of Unilever | Download ...">
            <a:extLst>
              <a:ext uri="{FF2B5EF4-FFF2-40B4-BE49-F238E27FC236}">
                <a16:creationId xmlns:a16="http://schemas.microsoft.com/office/drawing/2014/main" id="{23F0D2E4-5E1F-4C7F-B96D-463B7C8412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5564" y="1443038"/>
            <a:ext cx="3636233" cy="27034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25706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3" name="Google Shape;2173;p41"/>
          <p:cNvSpPr txBox="1">
            <a:spLocks noGrp="1"/>
          </p:cNvSpPr>
          <p:nvPr>
            <p:ph type="ctrTitle"/>
          </p:nvPr>
        </p:nvSpPr>
        <p:spPr>
          <a:xfrm>
            <a:off x="132203" y="277588"/>
            <a:ext cx="5954272" cy="52322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effectLst/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Conclusion: Presented by Roger Aznar</a:t>
            </a:r>
            <a:endParaRPr sz="2400" b="1" dirty="0">
              <a:latin typeface="Candara" panose="020E0502030303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A25DFF-E0BF-406B-96BA-6BD20A81153B}"/>
              </a:ext>
            </a:extLst>
          </p:cNvPr>
          <p:cNvSpPr txBox="1"/>
          <p:nvPr/>
        </p:nvSpPr>
        <p:spPr>
          <a:xfrm>
            <a:off x="132203" y="1049483"/>
            <a:ext cx="5395762" cy="38164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 this presentation, we have explored how the managers of Unilever use the four functions of Fayol planning, </a:t>
            </a: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organising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leading, and controlling to achieve operational excellence and strategic success. 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 all of its functioning, Unilever is steered by a balance between performance and purpose to guarantee sustainable growth, innovation and social responsibility. </a:t>
            </a:r>
          </a:p>
          <a:p>
            <a:pPr lvl="0">
              <a:spcBef>
                <a:spcPts val="600"/>
              </a:spcBef>
              <a:spcAft>
                <a:spcPts val="600"/>
              </a:spcAft>
            </a:pPr>
            <a:r>
              <a:rPr lang="en-US" sz="1200" b="1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Management Skills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Emotional Intelligence and Adaptive Leadership - A necessity to inspire diverse teams and manage change, as well as promote psychological safety among a rapidly changing international workforce (</a:t>
            </a: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Ikart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2023). 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Digital and Analytical Competence - Managers should be able to use data analytics, digital platforms, and automation tools to improve decision-making and operational efficiency (Tiwari, 2024).</a:t>
            </a:r>
          </a:p>
          <a:p>
            <a:pPr marL="342900" lvl="0" indent="-342900">
              <a:spcBef>
                <a:spcPts val="600"/>
              </a:spcBef>
              <a:spcAft>
                <a:spcPts val="600"/>
              </a:spcAft>
              <a:buFont typeface="Symbol" panose="05050102010706020507" pitchFamily="18" charset="2"/>
              <a:buChar char=""/>
            </a:pP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Strategic Agility and Resilience: The Capability to foresee changes in the market, change strategies, and be stable in uncertain environments is crucial to remain competitive in unstable business environments. </a:t>
            </a:r>
          </a:p>
        </p:txBody>
      </p:sp>
      <p:pic>
        <p:nvPicPr>
          <p:cNvPr id="15364" name="Picture 4" descr="30 Synonyms of “Conclusion” to Use at ...">
            <a:extLst>
              <a:ext uri="{FF2B5EF4-FFF2-40B4-BE49-F238E27FC236}">
                <a16:creationId xmlns:a16="http://schemas.microsoft.com/office/drawing/2014/main" id="{3CE0E626-A8E2-4512-ACB9-DC5EFA70CD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861" y="1049483"/>
            <a:ext cx="3563139" cy="3633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49478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3" name="Google Shape;2173;p41"/>
          <p:cNvSpPr txBox="1">
            <a:spLocks noGrp="1"/>
          </p:cNvSpPr>
          <p:nvPr>
            <p:ph type="ctrTitle"/>
          </p:nvPr>
        </p:nvSpPr>
        <p:spPr>
          <a:xfrm>
            <a:off x="325551" y="20181"/>
            <a:ext cx="7890809" cy="434519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400" b="1" dirty="0">
                <a:effectLst/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References</a:t>
            </a:r>
            <a:endParaRPr sz="2400" b="1" dirty="0">
              <a:latin typeface="Candara" panose="020E0502030303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A25DFF-E0BF-406B-96BA-6BD20A81153B}"/>
              </a:ext>
            </a:extLst>
          </p:cNvPr>
          <p:cNvSpPr txBox="1"/>
          <p:nvPr/>
        </p:nvSpPr>
        <p:spPr>
          <a:xfrm>
            <a:off x="132202" y="292090"/>
            <a:ext cx="8277506" cy="50937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buFont typeface="Wingdings" panose="05000000000000000000" pitchFamily="2" charset="2"/>
              <a:buChar char="v"/>
            </a:pPr>
            <a:endParaRPr lang="en-US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71450" lvl="0" indent="-171450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v"/>
            </a:pPr>
            <a:r>
              <a:rPr lang="en-US" sz="12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Antonette</a:t>
            </a: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S. (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2020). Henri Fayol's principles of management and their effect on </a:t>
            </a: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organisational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leadership and governance. [online] ResearchGate. Available at: 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https://www.researchgate.net/publication/346523110_Henri_fayol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8 Nov. 2025].</a:t>
            </a:r>
          </a:p>
          <a:p>
            <a:pPr marL="171450" lvl="0" indent="-171450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v"/>
            </a:pP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Atlassian (2025). Functional </a:t>
            </a: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Organisational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Structure. [online] Atlassian. Available at: 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https://www.atlassian.com/work-management/team-management-and-leadership/team-management-strategies/functional-organizational-structure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8 Nov. 2025].</a:t>
            </a:r>
          </a:p>
          <a:p>
            <a:pPr marL="171450" lvl="0" indent="-171450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v"/>
            </a:pP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Bakker, A.B., </a:t>
            </a: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Hetland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J., Olsen, O.K. and </a:t>
            </a: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Espevik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R. (2023). Daily transformational leadership: a source of inspiration for follower performance? European Management Journal, [online] 41(5), pp.700–708. </a:t>
            </a: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://doi.org/10.1016/j.emj.2022.04.004.</a:t>
            </a:r>
          </a:p>
          <a:p>
            <a:pPr marL="171450" lvl="0" indent="-171450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v"/>
            </a:pP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Bouttell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, L. (2025). What Leadership Style Does Unilever Use? Purpose-Driven Excellence. [online] Quarterdeck.co.uk. Available at: 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https://quarterdeck.co.uk/articles/what-leadership-style-does-unilever-use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8 Nov. 2025].</a:t>
            </a:r>
          </a:p>
          <a:p>
            <a:pPr marL="171450" lvl="0" indent="-171450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v"/>
            </a:pP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Dharmayanti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N., Ismail, T., </a:t>
            </a: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Hanifah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I.A. and </a:t>
            </a: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Taqi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 (2023). Exploring sustainability management control system and eco-innovation matter sustainable financial performance: The role of supply chain management and digital adaptability in the Indonesian context. Journal of Open Innovation: Technology, Market, and Complexity, [online] 9(3), p.100119. </a:t>
            </a: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://doi.org/10.1016/j.joitmc.2023.100119.</a:t>
            </a:r>
          </a:p>
          <a:p>
            <a:pPr marL="171450" lvl="0" indent="-171450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v"/>
            </a:pP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Gutterman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A. (2023). Management Roles and Activities. SSRN Electronic Journal. [online] </a:t>
            </a: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://doi.org/10.2139/ssrn.4393213.</a:t>
            </a:r>
          </a:p>
          <a:p>
            <a:pPr marL="171450" lvl="0" indent="-171450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v"/>
            </a:pP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Hadiyanto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H. and Wibisono, D. (2025). Performance Management System Using Balanced Scorecard Framework and Analytical Hierarchy Process A Case Study In Indonesia Manufacturing Company. Syntax Literate </a:t>
            </a: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Jurnal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Ilmiah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Indonesia, 10(1), pp.1060–1066. </a:t>
            </a: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://doi.org/10.36418/syntax-literate.v10i1.11730.</a:t>
            </a:r>
          </a:p>
          <a:p>
            <a:pPr marL="171450" lvl="0" indent="-171450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v"/>
            </a:pP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Hadziahmetovic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N. and </a:t>
            </a: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Salihovic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N. (2022). The Role of Transparent Communication and Leadership in Employee Engagement. [online] ResearchGate. Available at: 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https://www.researchgate.net/publication/362053309_The_Role_of_Transparent_Communication_and_Leadership_in_Employee_Engagement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8 Nov. 2025].</a:t>
            </a:r>
          </a:p>
        </p:txBody>
      </p:sp>
    </p:spTree>
    <p:extLst>
      <p:ext uri="{BB962C8B-B14F-4D97-AF65-F5344CB8AC3E}">
        <p14:creationId xmlns:p14="http://schemas.microsoft.com/office/powerpoint/2010/main" val="13880707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3" name="Google Shape;2173;p41"/>
          <p:cNvSpPr txBox="1">
            <a:spLocks noGrp="1"/>
          </p:cNvSpPr>
          <p:nvPr>
            <p:ph type="ctrTitle"/>
          </p:nvPr>
        </p:nvSpPr>
        <p:spPr>
          <a:xfrm>
            <a:off x="247438" y="0"/>
            <a:ext cx="2210013" cy="434519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>
                <a:effectLst/>
                <a:latin typeface="Candara" panose="020E0502030303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Cont’d: References</a:t>
            </a:r>
            <a:endParaRPr sz="1800" b="1" dirty="0">
              <a:latin typeface="Candara" panose="020E0502030303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A25DFF-E0BF-406B-96BA-6BD20A81153B}"/>
              </a:ext>
            </a:extLst>
          </p:cNvPr>
          <p:cNvSpPr txBox="1"/>
          <p:nvPr/>
        </p:nvSpPr>
        <p:spPr>
          <a:xfrm>
            <a:off x="0" y="605969"/>
            <a:ext cx="8896562" cy="43806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lvl="0" indent="-171450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v"/>
            </a:pP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Hong, T.K. (2025). Integrating Sustainability into the Corporate Strategy: A Critical Analysis of Unilever’s Sustainable... ResearchGate. [online] </a:t>
            </a: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://doi.org/10.13140/RG.2.2.20946.47040.</a:t>
            </a:r>
          </a:p>
          <a:p>
            <a:pPr marL="171450" lvl="0" indent="-171450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v"/>
            </a:pP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Ikart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E.M. (2023). Emotional Intelligence: Why its Matters in Change Leadership and Innovation in the 21st Century Styles of Work. International Journal of Business Innovation, [online] 2(4), pp.e34732–e34732. </a:t>
            </a: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://doi.org/10.34624/ijbi.v2i4.34732.</a:t>
            </a:r>
          </a:p>
          <a:p>
            <a:pPr marL="171450" lvl="0" indent="-171450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v"/>
            </a:pP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Jerab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D.A. and Mabrouk, T. (2023). The evolving landscape of </a:t>
            </a: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organisational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structures: A contemporary analysis. [online] Social Science Research Network. </a:t>
            </a: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://doi.org/10.2139/ssrn.4584643.</a:t>
            </a:r>
          </a:p>
          <a:p>
            <a:pPr marL="171450" lvl="0" indent="-171450">
              <a:spcBef>
                <a:spcPts val="400"/>
              </a:spcBef>
              <a:spcAft>
                <a:spcPts val="200"/>
              </a:spcAft>
              <a:buFont typeface="Wingdings" panose="05000000000000000000" pitchFamily="2" charset="2"/>
              <a:buChar char="v"/>
            </a:pP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Kozina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K. (2025). Management 101: 5 Main Management Functions by Henry Fayol. [online] Medium. Available at: https://medium.com/@kozinaekaterina/management-101-5-main-management-functions-by-henry-fayol-fc3049c1da57 [Accessed 8 Nov. 2025].</a:t>
            </a:r>
          </a:p>
          <a:p>
            <a:pPr marL="171450" lvl="0" indent="-171450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v"/>
            </a:pP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Mahbub, A. and </a:t>
            </a: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Barhate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B. (2025). Emotional intelligence at the workplace: Why is it crucial for employees? International Journal of Business Economics and Management, [online] 12(2), pp.17–27. </a:t>
            </a: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://doi.org/10.18488/62.v12i2.4226.</a:t>
            </a:r>
          </a:p>
          <a:p>
            <a:pPr marL="171450" lvl="0" indent="-171450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v"/>
            </a:pP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Musaigwa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 (2023). The Role of Leadership in Managing Change. [online] ResearchGate. Available at: 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https://www.researchgate.net/publication/375562628_The_Role_of_Leadership_in_Managing_Change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8 Nov. 2025].</a:t>
            </a:r>
          </a:p>
          <a:p>
            <a:pPr marL="171450" lvl="0" indent="-171450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v"/>
            </a:pP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Onesi-Ozigagun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N.O., </a:t>
            </a: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Ololade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J., </a:t>
            </a: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Eyo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-Udo, L. and </a:t>
            </a: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Ogundipe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O. (2024). Data-driven decision making: Shaping the future of business efficiency and customer engagement. International journal of multidisciplinary research updates, 7(2), pp.019–029. </a:t>
            </a: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://doi.org/10.53430/ijmru.2024.7.2.0031.</a:t>
            </a:r>
          </a:p>
          <a:p>
            <a:pPr marL="171450" lvl="0" indent="-171450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v"/>
            </a:pP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Pacheco, T., Costa, D. and Murphy, F. (2024). A systematic review of real-time data monitoring and its potential application to support dynamic life cycle inventories. Environmental Impact Assessment Review, [online] 105, pp.107416–107416. </a:t>
            </a: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://doi.org/10.1016/j.eiar.2024.107416.</a:t>
            </a:r>
          </a:p>
          <a:p>
            <a:pPr marL="171450" lvl="0" indent="-171450">
              <a:spcBef>
                <a:spcPts val="200"/>
              </a:spcBef>
              <a:spcAft>
                <a:spcPts val="200"/>
              </a:spcAft>
              <a:buFont typeface="Wingdings" panose="05000000000000000000" pitchFamily="2" charset="2"/>
              <a:buChar char="v"/>
            </a:pP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Pozo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K.C. and </a:t>
            </a: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Rouwette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E.A.J.A. (2023). Types of scenario planning and their effectiveness: A review of reviews. Futures, 149(103153), p.103153.</a:t>
            </a:r>
          </a:p>
        </p:txBody>
      </p:sp>
    </p:spTree>
    <p:extLst>
      <p:ext uri="{BB962C8B-B14F-4D97-AF65-F5344CB8AC3E}">
        <p14:creationId xmlns:p14="http://schemas.microsoft.com/office/powerpoint/2010/main" val="39654249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3" name="Google Shape;2173;p41"/>
          <p:cNvSpPr txBox="1">
            <a:spLocks noGrp="1"/>
          </p:cNvSpPr>
          <p:nvPr>
            <p:ph type="ctrTitle"/>
          </p:nvPr>
        </p:nvSpPr>
        <p:spPr>
          <a:xfrm>
            <a:off x="518900" y="0"/>
            <a:ext cx="7890809" cy="434519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Cont’d: References</a:t>
            </a:r>
            <a:endParaRPr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A25DFF-E0BF-406B-96BA-6BD20A81153B}"/>
              </a:ext>
            </a:extLst>
          </p:cNvPr>
          <p:cNvSpPr txBox="1"/>
          <p:nvPr/>
        </p:nvSpPr>
        <p:spPr>
          <a:xfrm>
            <a:off x="160777" y="763132"/>
            <a:ext cx="8248931" cy="45294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lvl="0" indent="-171450">
              <a:spcBef>
                <a:spcPts val="600"/>
              </a:spcBef>
              <a:spcAft>
                <a:spcPts val="200"/>
              </a:spcAft>
              <a:buFont typeface="Wingdings" panose="05000000000000000000" pitchFamily="2" charset="2"/>
              <a:buChar char="v"/>
            </a:pP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Tiwari, V. (2024). Role of Data Analytics in Business Decision Making. Knowledgeable Research A Multidisciplinary Journal, 3(01), pp.18–27. </a:t>
            </a: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://doi.org/10.57067/0zr57x43.</a:t>
            </a:r>
          </a:p>
          <a:p>
            <a:pPr marL="171450" lvl="0" indent="-171450">
              <a:spcBef>
                <a:spcPts val="600"/>
              </a:spcBef>
              <a:spcAft>
                <a:spcPts val="200"/>
              </a:spcAft>
              <a:buFont typeface="Wingdings" panose="05000000000000000000" pitchFamily="2" charset="2"/>
              <a:buChar char="v"/>
            </a:pP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Unilever (2021). A beacon of diversity and inclusion. [online] www.unilever.com. Available at: 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https://www.unilever.com/sustainability/equity-diversity-and-inclusion/a-beacon-of-diversity-and-inclusion/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8 Nov. 2025].</a:t>
            </a:r>
          </a:p>
          <a:p>
            <a:pPr marL="171450" lvl="0" indent="-171450">
              <a:spcBef>
                <a:spcPts val="600"/>
              </a:spcBef>
              <a:spcAft>
                <a:spcPts val="200"/>
              </a:spcAft>
              <a:buFont typeface="Wingdings" panose="05000000000000000000" pitchFamily="2" charset="2"/>
              <a:buChar char="v"/>
            </a:pP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Unilever (2022). Unilever simplifies </a:t>
            </a: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organisation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Unilever. Available at: 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https://www.unilever.com/news/press-and-media/press-releases/2022/unilever-simplifies-organisation/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8 Nov. 2025].</a:t>
            </a:r>
          </a:p>
          <a:p>
            <a:pPr marL="171450" lvl="0" indent="-171450">
              <a:spcBef>
                <a:spcPts val="600"/>
              </a:spcBef>
              <a:spcAft>
                <a:spcPts val="200"/>
              </a:spcAft>
              <a:buFont typeface="Wingdings" panose="05000000000000000000" pitchFamily="2" charset="2"/>
              <a:buChar char="v"/>
            </a:pP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Unilever (2025). Our Company. [online] Unilever. Available at: 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https://www.unilever.com/our-company/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8 Nov. 2025].</a:t>
            </a:r>
          </a:p>
          <a:p>
            <a:pPr marL="171450" lvl="0" indent="-171450">
              <a:spcBef>
                <a:spcPts val="600"/>
              </a:spcBef>
              <a:spcAft>
                <a:spcPts val="200"/>
              </a:spcAft>
              <a:buFont typeface="Wingdings" panose="05000000000000000000" pitchFamily="2" charset="2"/>
              <a:buChar char="v"/>
            </a:pP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Unilever Glance (2025). Leading in the next era of corporate sustainability. [online] Unilever. Available at: 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https://www.unilever.com/sustainability/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8 Nov. 2025].</a:t>
            </a:r>
          </a:p>
          <a:p>
            <a:pPr marL="171450" lvl="0" indent="-171450">
              <a:spcBef>
                <a:spcPts val="600"/>
              </a:spcBef>
              <a:spcAft>
                <a:spcPts val="200"/>
              </a:spcAft>
              <a:buFont typeface="Wingdings" panose="05000000000000000000" pitchFamily="2" charset="2"/>
              <a:buChar char="v"/>
            </a:pP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Unilever Limited (2025). Unilever Compass Strategy | Hindustan Unilever Limited (HUL). [online] hul-performance-highlights.hul.co.in. Available at: 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https://hul-performance-highlights.hul.co.in/performance-highlights-fy-2020-21/unilever-compass.html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8 Nov. 2025].</a:t>
            </a:r>
          </a:p>
          <a:p>
            <a:pPr marL="171450" lvl="0" indent="-171450">
              <a:spcBef>
                <a:spcPts val="600"/>
              </a:spcBef>
              <a:spcAft>
                <a:spcPts val="200"/>
              </a:spcAft>
              <a:buFont typeface="Wingdings" panose="05000000000000000000" pitchFamily="2" charset="2"/>
              <a:buChar char="v"/>
            </a:pP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Unilever UK (2024). Unilever Future Leaders </a:t>
            </a: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Programme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[online] Unilever. Available at: 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https://careers.unilever.com/unilever-future-leaders-programme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[Accessed 8 Nov. 2025].</a:t>
            </a:r>
          </a:p>
          <a:p>
            <a:pPr marL="171450" lvl="0" indent="-171450">
              <a:spcBef>
                <a:spcPts val="600"/>
              </a:spcBef>
              <a:spcAft>
                <a:spcPts val="200"/>
              </a:spcAft>
              <a:buFont typeface="Wingdings" panose="05000000000000000000" pitchFamily="2" charset="2"/>
              <a:buChar char="v"/>
            </a:pP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Velenturf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A.P.M. and Purnell, P. (2021). Principles for a Sustainable Circular Economy. Sustainable Production and Consumption, [online] 27(1), pp.1437–1457. </a:t>
            </a:r>
            <a:r>
              <a:rPr lang="en-US" sz="1200" dirty="0" err="1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1200" dirty="0">
                <a:effectLst/>
                <a:latin typeface="Candara" panose="020E0502030303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://doi.org/10.1016/j.spc.2021.02.018.</a:t>
            </a:r>
          </a:p>
          <a:p>
            <a:pPr marL="342900" lvl="0" indent="-342900">
              <a:buFont typeface="Wingdings" panose="05000000000000000000" pitchFamily="2" charset="2"/>
              <a:buChar char="v"/>
            </a:pPr>
            <a:endParaRPr lang="en-US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Wingdings" panose="05000000000000000000" pitchFamily="2" charset="2"/>
              <a:buChar char="v"/>
            </a:pPr>
            <a:endParaRPr lang="en-US" sz="12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6381586"/>
      </p:ext>
    </p:extLst>
  </p:cSld>
  <p:clrMapOvr>
    <a:masterClrMapping/>
  </p:clrMapOvr>
</p:sld>
</file>

<file path=ppt/theme/theme1.xml><?xml version="1.0" encoding="utf-8"?>
<a:theme xmlns:a="http://schemas.openxmlformats.org/drawingml/2006/main" name="Aqua Marketing Plan by Slidego">
  <a:themeElements>
    <a:clrScheme name="Simple Light">
      <a:dk1>
        <a:srgbClr val="434343"/>
      </a:dk1>
      <a:lt1>
        <a:srgbClr val="FFFFFF"/>
      </a:lt1>
      <a:dk2>
        <a:srgbClr val="340763"/>
      </a:dk2>
      <a:lt2>
        <a:srgbClr val="773DC6"/>
      </a:lt2>
      <a:accent1>
        <a:srgbClr val="773DC6"/>
      </a:accent1>
      <a:accent2>
        <a:srgbClr val="A9D3E3"/>
      </a:accent2>
      <a:accent3>
        <a:srgbClr val="C39FE8"/>
      </a:accent3>
      <a:accent4>
        <a:srgbClr val="A49EDC"/>
      </a:accent4>
      <a:accent5>
        <a:srgbClr val="78B9D2"/>
      </a:accent5>
      <a:accent6>
        <a:srgbClr val="9D6FDC"/>
      </a:accent6>
      <a:hlink>
        <a:srgbClr val="340763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3089</TotalTime>
  <Words>3380</Words>
  <Application>Microsoft Office PowerPoint</Application>
  <PresentationFormat>On-screen Show (16:9)</PresentationFormat>
  <Paragraphs>129</Paragraphs>
  <Slides>18</Slides>
  <Notes>17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Aqua Marketing Plan by Slidego</vt:lpstr>
      <vt:lpstr>PowerPoint Presentation</vt:lpstr>
      <vt:lpstr>Introduction: Presented by Roger Aznar</vt:lpstr>
      <vt:lpstr> Planning Function: Presented by Maria Izabela The Role of Planning in Unilever’s Management</vt:lpstr>
      <vt:lpstr> Managerial Roles and Effectiveness in Planning</vt:lpstr>
      <vt:lpstr>How Planning Supports Organisational Goals</vt:lpstr>
      <vt:lpstr>Organising Function — Presented by Alexendra Madalina The Role of Organising in Unilever’s Management</vt:lpstr>
      <vt:lpstr> Managerial Roles and Effectiveness in Organising</vt:lpstr>
      <vt:lpstr>How Organising Supports Organisational Goals</vt:lpstr>
      <vt:lpstr>Leading Function: Presented by Vasile Alexandru The Role of Leading in Unilever’s Management</vt:lpstr>
      <vt:lpstr>Managerial Roles and Effectiveness in Leading </vt:lpstr>
      <vt:lpstr>How Leading Supports Organisational Goals</vt:lpstr>
      <vt:lpstr>Controlling Function — Presented by George Andreeas The Role of Controlling in Unilever’s Management</vt:lpstr>
      <vt:lpstr>Managerial Roles and Effectiveness in Controlling</vt:lpstr>
      <vt:lpstr>How Controlling Supports Organisational Goals</vt:lpstr>
      <vt:lpstr>Conclusion: Presented by Roger Aznar</vt:lpstr>
      <vt:lpstr>References</vt:lpstr>
      <vt:lpstr>Cont’d: References</vt:lpstr>
      <vt:lpstr>Cont’d: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Component 1: Group presentation: Leadership and Management at Unilever</dc:title>
  <dc:creator>George Andreeas Geamanu</dc:creator>
  <cp:lastModifiedBy>dani szocs</cp:lastModifiedBy>
  <cp:revision>28</cp:revision>
  <dcterms:modified xsi:type="dcterms:W3CDTF">2025-11-27T17:32:38Z</dcterms:modified>
</cp:coreProperties>
</file>