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8" r:id="rId2"/>
    <p:sldId id="257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17CDDF-AEEC-4482-B44D-9CEC6E4771D5}" v="29" dt="2023-03-10T12:17:00.5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4641" autoAdjust="0"/>
  </p:normalViewPr>
  <p:slideViewPr>
    <p:cSldViewPr snapToGrid="0">
      <p:cViewPr varScale="1">
        <p:scale>
          <a:sx n="78" d="100"/>
          <a:sy n="78" d="100"/>
        </p:scale>
        <p:origin x="653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i" userId="82ed7b55-fcd3-442a-9a8f-4547f8ccd405" providerId="ADAL" clId="{A817CDDF-AEEC-4482-B44D-9CEC6E4771D5}"/>
    <pc:docChg chg="undo custSel addSld delSld modSld">
      <pc:chgData name="Vali" userId="82ed7b55-fcd3-442a-9a8f-4547f8ccd405" providerId="ADAL" clId="{A817CDDF-AEEC-4482-B44D-9CEC6E4771D5}" dt="2023-03-10T12:17:00.517" v="3402"/>
      <pc:docMkLst>
        <pc:docMk/>
      </pc:docMkLst>
      <pc:sldChg chg="addSp delSp modSp del mod chgLayout">
        <pc:chgData name="Vali" userId="82ed7b55-fcd3-442a-9a8f-4547f8ccd405" providerId="ADAL" clId="{A817CDDF-AEEC-4482-B44D-9CEC6E4771D5}" dt="2023-03-10T11:05:34.050" v="47" actId="2696"/>
        <pc:sldMkLst>
          <pc:docMk/>
          <pc:sldMk cId="109857222" sldId="256"/>
        </pc:sldMkLst>
        <pc:spChg chg="mod ord">
          <ac:chgData name="Vali" userId="82ed7b55-fcd3-442a-9a8f-4547f8ccd405" providerId="ADAL" clId="{A817CDDF-AEEC-4482-B44D-9CEC6E4771D5}" dt="2023-03-10T11:03:54.476" v="38" actId="1076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Vali" userId="82ed7b55-fcd3-442a-9a8f-4547f8ccd405" providerId="ADAL" clId="{A817CDDF-AEEC-4482-B44D-9CEC6E4771D5}" dt="2023-03-10T10:59:03.387" v="19" actId="478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Vali" userId="82ed7b55-fcd3-442a-9a8f-4547f8ccd405" providerId="ADAL" clId="{A817CDDF-AEEC-4482-B44D-9CEC6E4771D5}" dt="2023-03-10T11:02:47.639" v="35" actId="14100"/>
          <ac:spMkLst>
            <pc:docMk/>
            <pc:sldMk cId="109857222" sldId="256"/>
            <ac:spMk id="4" creationId="{544F1E79-20FF-BCC7-FC4A-2411425EDD77}"/>
          </ac:spMkLst>
        </pc:spChg>
        <pc:picChg chg="add mod">
          <ac:chgData name="Vali" userId="82ed7b55-fcd3-442a-9a8f-4547f8ccd405" providerId="ADAL" clId="{A817CDDF-AEEC-4482-B44D-9CEC6E4771D5}" dt="2023-03-10T11:04:15.891" v="41" actId="14100"/>
          <ac:picMkLst>
            <pc:docMk/>
            <pc:sldMk cId="109857222" sldId="256"/>
            <ac:picMk id="2050" creationId="{2711FA50-5CEC-4AD9-2F3E-A4FA9B786CA7}"/>
          </ac:picMkLst>
        </pc:picChg>
      </pc:sldChg>
      <pc:sldChg chg="addSp delSp modSp new mod modTransition">
        <pc:chgData name="Vali" userId="82ed7b55-fcd3-442a-9a8f-4547f8ccd405" providerId="ADAL" clId="{A817CDDF-AEEC-4482-B44D-9CEC6E4771D5}" dt="2023-03-10T12:14:54.227" v="3372" actId="255"/>
        <pc:sldMkLst>
          <pc:docMk/>
          <pc:sldMk cId="3370313866" sldId="257"/>
        </pc:sldMkLst>
        <pc:spChg chg="add del mod">
          <ac:chgData name="Vali" userId="82ed7b55-fcd3-442a-9a8f-4547f8ccd405" providerId="ADAL" clId="{A817CDDF-AEEC-4482-B44D-9CEC6E4771D5}" dt="2023-03-10T11:06:10.188" v="54"/>
          <ac:spMkLst>
            <pc:docMk/>
            <pc:sldMk cId="3370313866" sldId="257"/>
            <ac:spMk id="2" creationId="{DB33146E-504F-D74D-EF14-54D97BEF6ABD}"/>
          </ac:spMkLst>
        </pc:spChg>
        <pc:spChg chg="add mod">
          <ac:chgData name="Vali" userId="82ed7b55-fcd3-442a-9a8f-4547f8ccd405" providerId="ADAL" clId="{A817CDDF-AEEC-4482-B44D-9CEC6E4771D5}" dt="2023-03-10T12:14:54.227" v="3372" actId="255"/>
          <ac:spMkLst>
            <pc:docMk/>
            <pc:sldMk cId="3370313866" sldId="257"/>
            <ac:spMk id="4" creationId="{303E0666-7C10-B3E0-ABBC-B1D47B6CA298}"/>
          </ac:spMkLst>
        </pc:spChg>
        <pc:picChg chg="add mod">
          <ac:chgData name="Vali" userId="82ed7b55-fcd3-442a-9a8f-4547f8ccd405" providerId="ADAL" clId="{A817CDDF-AEEC-4482-B44D-9CEC6E4771D5}" dt="2023-03-10T11:05:40.793" v="48" actId="1076"/>
          <ac:picMkLst>
            <pc:docMk/>
            <pc:sldMk cId="3370313866" sldId="257"/>
            <ac:picMk id="1026" creationId="{B0CE7E09-7309-FDE3-E741-C5543BB7DF0A}"/>
          </ac:picMkLst>
        </pc:picChg>
      </pc:sldChg>
      <pc:sldChg chg="addSp modSp new mod modTransition">
        <pc:chgData name="Vali" userId="82ed7b55-fcd3-442a-9a8f-4547f8ccd405" providerId="ADAL" clId="{A817CDDF-AEEC-4482-B44D-9CEC6E4771D5}" dt="2023-03-10T11:25:09.929" v="911"/>
        <pc:sldMkLst>
          <pc:docMk/>
          <pc:sldMk cId="2477833933" sldId="258"/>
        </pc:sldMkLst>
        <pc:spChg chg="add mod">
          <ac:chgData name="Vali" userId="82ed7b55-fcd3-442a-9a8f-4547f8ccd405" providerId="ADAL" clId="{A817CDDF-AEEC-4482-B44D-9CEC6E4771D5}" dt="2023-03-10T11:05:01.942" v="46" actId="14100"/>
          <ac:spMkLst>
            <pc:docMk/>
            <pc:sldMk cId="2477833933" sldId="258"/>
            <ac:spMk id="4" creationId="{01446F1A-6D14-1CA9-C182-FF7B7280419F}"/>
          </ac:spMkLst>
        </pc:spChg>
        <pc:picChg chg="add mod">
          <ac:chgData name="Vali" userId="82ed7b55-fcd3-442a-9a8f-4547f8ccd405" providerId="ADAL" clId="{A817CDDF-AEEC-4482-B44D-9CEC6E4771D5}" dt="2023-03-10T11:04:28.421" v="42"/>
          <ac:picMkLst>
            <pc:docMk/>
            <pc:sldMk cId="2477833933" sldId="258"/>
            <ac:picMk id="2" creationId="{2A78C1D9-1677-B2AD-0E0D-9E1D0A2AE877}"/>
          </ac:picMkLst>
        </pc:picChg>
      </pc:sldChg>
      <pc:sldChg chg="addSp modSp new mod modTransition">
        <pc:chgData name="Vali" userId="82ed7b55-fcd3-442a-9a8f-4547f8ccd405" providerId="ADAL" clId="{A817CDDF-AEEC-4482-B44D-9CEC6E4771D5}" dt="2023-03-10T12:15:37.993" v="3375" actId="1076"/>
        <pc:sldMkLst>
          <pc:docMk/>
          <pc:sldMk cId="2518339638" sldId="259"/>
        </pc:sldMkLst>
        <pc:spChg chg="add mod">
          <ac:chgData name="Vali" userId="82ed7b55-fcd3-442a-9a8f-4547f8ccd405" providerId="ADAL" clId="{A817CDDF-AEEC-4482-B44D-9CEC6E4771D5}" dt="2023-03-10T12:15:37.993" v="3375" actId="1076"/>
          <ac:spMkLst>
            <pc:docMk/>
            <pc:sldMk cId="2518339638" sldId="259"/>
            <ac:spMk id="2" creationId="{CC5B6DB9-47E5-B76A-11E7-FD4ECD7F4548}"/>
          </ac:spMkLst>
        </pc:spChg>
      </pc:sldChg>
      <pc:sldChg chg="addSp delSp modSp new mod modTransition">
        <pc:chgData name="Vali" userId="82ed7b55-fcd3-442a-9a8f-4547f8ccd405" providerId="ADAL" clId="{A817CDDF-AEEC-4482-B44D-9CEC6E4771D5}" dt="2023-03-10T12:15:51.990" v="3377" actId="255"/>
        <pc:sldMkLst>
          <pc:docMk/>
          <pc:sldMk cId="2504794860" sldId="260"/>
        </pc:sldMkLst>
        <pc:spChg chg="add del mod">
          <ac:chgData name="Vali" userId="82ed7b55-fcd3-442a-9a8f-4547f8ccd405" providerId="ADAL" clId="{A817CDDF-AEEC-4482-B44D-9CEC6E4771D5}" dt="2023-03-10T11:55:08.323" v="2435"/>
          <ac:spMkLst>
            <pc:docMk/>
            <pc:sldMk cId="2504794860" sldId="260"/>
            <ac:spMk id="2" creationId="{A62D41CA-886D-A2D2-2A29-2EF93F535224}"/>
          </ac:spMkLst>
        </pc:spChg>
        <pc:spChg chg="add mod">
          <ac:chgData name="Vali" userId="82ed7b55-fcd3-442a-9a8f-4547f8ccd405" providerId="ADAL" clId="{A817CDDF-AEEC-4482-B44D-9CEC6E4771D5}" dt="2023-03-10T12:15:51.990" v="3377" actId="255"/>
          <ac:spMkLst>
            <pc:docMk/>
            <pc:sldMk cId="2504794860" sldId="260"/>
            <ac:spMk id="6" creationId="{A982B2D8-B365-136A-AA98-3E0BC039A45F}"/>
          </ac:spMkLst>
        </pc:spChg>
        <pc:picChg chg="add mod">
          <ac:chgData name="Vali" userId="82ed7b55-fcd3-442a-9a8f-4547f8ccd405" providerId="ADAL" clId="{A817CDDF-AEEC-4482-B44D-9CEC6E4771D5}" dt="2023-03-10T11:59:06.644" v="2476" actId="14100"/>
          <ac:picMkLst>
            <pc:docMk/>
            <pc:sldMk cId="2504794860" sldId="260"/>
            <ac:picMk id="7" creationId="{CA802317-9350-ED6E-B9AE-B665361BAACC}"/>
          </ac:picMkLst>
        </pc:picChg>
        <pc:cxnChg chg="add del mod">
          <ac:chgData name="Vali" userId="82ed7b55-fcd3-442a-9a8f-4547f8ccd405" providerId="ADAL" clId="{A817CDDF-AEEC-4482-B44D-9CEC6E4771D5}" dt="2023-03-10T11:57:07.998" v="2438" actId="478"/>
          <ac:cxnSpMkLst>
            <pc:docMk/>
            <pc:sldMk cId="2504794860" sldId="260"/>
            <ac:cxnSpMk id="4" creationId="{EC2B844F-A69A-66B9-6EB3-D3614B2215A1}"/>
          </ac:cxnSpMkLst>
        </pc:cxnChg>
      </pc:sldChg>
      <pc:sldChg chg="new del">
        <pc:chgData name="Vali" userId="82ed7b55-fcd3-442a-9a8f-4547f8ccd405" providerId="ADAL" clId="{A817CDDF-AEEC-4482-B44D-9CEC6E4771D5}" dt="2023-03-10T11:55:00.296" v="2432" actId="47"/>
        <pc:sldMkLst>
          <pc:docMk/>
          <pc:sldMk cId="2157017710" sldId="261"/>
        </pc:sldMkLst>
      </pc:sldChg>
      <pc:sldChg chg="addSp delSp modSp new mod modTransition">
        <pc:chgData name="Vali" userId="82ed7b55-fcd3-442a-9a8f-4547f8ccd405" providerId="ADAL" clId="{A817CDDF-AEEC-4482-B44D-9CEC6E4771D5}" dt="2023-03-10T12:17:00.517" v="3402"/>
        <pc:sldMkLst>
          <pc:docMk/>
          <pc:sldMk cId="2532448941" sldId="261"/>
        </pc:sldMkLst>
        <pc:spChg chg="add del mod">
          <ac:chgData name="Vali" userId="82ed7b55-fcd3-442a-9a8f-4547f8ccd405" providerId="ADAL" clId="{A817CDDF-AEEC-4482-B44D-9CEC6E4771D5}" dt="2023-03-10T12:00:17.954" v="2482"/>
          <ac:spMkLst>
            <pc:docMk/>
            <pc:sldMk cId="2532448941" sldId="261"/>
            <ac:spMk id="2" creationId="{6462A671-CD53-64DA-7269-B25E354A7D19}"/>
          </ac:spMkLst>
        </pc:spChg>
        <pc:spChg chg="add mod">
          <ac:chgData name="Vali" userId="82ed7b55-fcd3-442a-9a8f-4547f8ccd405" providerId="ADAL" clId="{A817CDDF-AEEC-4482-B44D-9CEC6E4771D5}" dt="2023-03-10T12:16:43.107" v="3401" actId="20577"/>
          <ac:spMkLst>
            <pc:docMk/>
            <pc:sldMk cId="2532448941" sldId="261"/>
            <ac:spMk id="3" creationId="{31213DE1-69DD-963D-8B8D-179ACBC4BDEB}"/>
          </ac:spMkLst>
        </pc:spChg>
      </pc:sldChg>
    </pc:docChg>
  </pc:docChgLst>
  <pc:docChgLst>
    <pc:chgData name="Vali Pantazi" userId="82ed7b55-fcd3-442a-9a8f-4547f8ccd405" providerId="ADAL" clId="{A817CDDF-AEEC-4482-B44D-9CEC6E4771D5}"/>
    <pc:docChg chg="modSld">
      <pc:chgData name="Vali Pantazi" userId="82ed7b55-fcd3-442a-9a8f-4547f8ccd405" providerId="ADAL" clId="{A817CDDF-AEEC-4482-B44D-9CEC6E4771D5}" dt="2023-03-22T08:53:01.555" v="13" actId="20577"/>
      <pc:docMkLst>
        <pc:docMk/>
      </pc:docMkLst>
      <pc:sldChg chg="modSp mod">
        <pc:chgData name="Vali Pantazi" userId="82ed7b55-fcd3-442a-9a8f-4547f8ccd405" providerId="ADAL" clId="{A817CDDF-AEEC-4482-B44D-9CEC6E4771D5}" dt="2023-03-22T08:51:22.887" v="1" actId="20577"/>
        <pc:sldMkLst>
          <pc:docMk/>
          <pc:sldMk cId="3370313866" sldId="257"/>
        </pc:sldMkLst>
        <pc:spChg chg="mod">
          <ac:chgData name="Vali Pantazi" userId="82ed7b55-fcd3-442a-9a8f-4547f8ccd405" providerId="ADAL" clId="{A817CDDF-AEEC-4482-B44D-9CEC6E4771D5}" dt="2023-03-22T08:51:22.887" v="1" actId="20577"/>
          <ac:spMkLst>
            <pc:docMk/>
            <pc:sldMk cId="3370313866" sldId="257"/>
            <ac:spMk id="4" creationId="{303E0666-7C10-B3E0-ABBC-B1D47B6CA298}"/>
          </ac:spMkLst>
        </pc:spChg>
      </pc:sldChg>
      <pc:sldChg chg="modSp mod">
        <pc:chgData name="Vali Pantazi" userId="82ed7b55-fcd3-442a-9a8f-4547f8ccd405" providerId="ADAL" clId="{A817CDDF-AEEC-4482-B44D-9CEC6E4771D5}" dt="2023-03-22T08:52:10.201" v="6" actId="20577"/>
        <pc:sldMkLst>
          <pc:docMk/>
          <pc:sldMk cId="2504794860" sldId="260"/>
        </pc:sldMkLst>
        <pc:spChg chg="mod">
          <ac:chgData name="Vali Pantazi" userId="82ed7b55-fcd3-442a-9a8f-4547f8ccd405" providerId="ADAL" clId="{A817CDDF-AEEC-4482-B44D-9CEC6E4771D5}" dt="2023-03-22T08:52:10.201" v="6" actId="20577"/>
          <ac:spMkLst>
            <pc:docMk/>
            <pc:sldMk cId="2504794860" sldId="260"/>
            <ac:spMk id="6" creationId="{A982B2D8-B365-136A-AA98-3E0BC039A45F}"/>
          </ac:spMkLst>
        </pc:spChg>
      </pc:sldChg>
      <pc:sldChg chg="modSp mod">
        <pc:chgData name="Vali Pantazi" userId="82ed7b55-fcd3-442a-9a8f-4547f8ccd405" providerId="ADAL" clId="{A817CDDF-AEEC-4482-B44D-9CEC6E4771D5}" dt="2023-03-22T08:53:01.555" v="13" actId="20577"/>
        <pc:sldMkLst>
          <pc:docMk/>
          <pc:sldMk cId="2532448941" sldId="261"/>
        </pc:sldMkLst>
        <pc:spChg chg="mod">
          <ac:chgData name="Vali Pantazi" userId="82ed7b55-fcd3-442a-9a8f-4547f8ccd405" providerId="ADAL" clId="{A817CDDF-AEEC-4482-B44D-9CEC6E4771D5}" dt="2023-03-22T08:53:01.555" v="13" actId="20577"/>
          <ac:spMkLst>
            <pc:docMk/>
            <pc:sldMk cId="2532448941" sldId="261"/>
            <ac:spMk id="3" creationId="{31213DE1-69DD-963D-8B8D-179ACBC4BDE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7C4CDD-4F69-46F9-A0F2-F118DAA5E38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9C6F4E-4086-466C-AE68-77BDE40158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807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9C6F4E-4086-466C-AE68-77BDE40158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6482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A78C1D9-1677-B2AD-0E0D-9E1D0A2AE8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833" y="3070549"/>
            <a:ext cx="8249697" cy="337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1446F1A-6D14-1CA9-C182-FF7B7280419F}"/>
              </a:ext>
            </a:extLst>
          </p:cNvPr>
          <p:cNvSpPr txBox="1"/>
          <p:nvPr/>
        </p:nvSpPr>
        <p:spPr>
          <a:xfrm>
            <a:off x="1258529" y="915700"/>
            <a:ext cx="100289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OF THEORIES AND MOTIVATION STRATEGIES IN COCA-COLA COMPANY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83393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B0CE7E09-7309-FDE3-E741-C5543BB7D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84" y="442853"/>
            <a:ext cx="4169358" cy="540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3E0666-7C10-B3E0-ABBC-B1D47B6CA298}"/>
              </a:ext>
            </a:extLst>
          </p:cNvPr>
          <p:cNvSpPr txBox="1"/>
          <p:nvPr/>
        </p:nvSpPr>
        <p:spPr>
          <a:xfrm>
            <a:off x="4827639" y="1378663"/>
            <a:ext cx="6096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2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Coca-Cola Company was founded in 1886 in Atlanta, Georgia, and since then, they showed an understanding of how important employees are for the success of the business.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2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Coca-Cola has over 700,000 employees worldwide and it is one of the top 10 private employers.</a:t>
            </a:r>
          </a:p>
          <a:p>
            <a:pPr algn="ctr"/>
            <a:endParaRPr lang="en-GB" sz="1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0313866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C5B6DB9-47E5-B76A-11E7-FD4ECD7F4548}"/>
              </a:ext>
            </a:extLst>
          </p:cNvPr>
          <p:cNvSpPr txBox="1"/>
          <p:nvPr/>
        </p:nvSpPr>
        <p:spPr>
          <a:xfrm>
            <a:off x="334297" y="88490"/>
            <a:ext cx="11523406" cy="79406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Psychological theories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Are defined as systems of ideas that are used to understand human behaviours and the reactions that a person may have related to future events.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000" dirty="0"/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Coca-Cola used </a:t>
            </a:r>
            <a:r>
              <a:rPr lang="en-GB" sz="2000" b="1" dirty="0"/>
              <a:t>behavioural theory </a:t>
            </a:r>
            <a:r>
              <a:rPr lang="en-GB" sz="2000" dirty="0"/>
              <a:t>in training future leaders, as this theory states that an individual can learn certain behaviours by interacting with the environment and responding to certain stimuli. At Coca-Cola, the CEO monitors the evolution of the employees chosen to learn new skills and observes their interactions.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The trait theory is also used at Coca-Cola </a:t>
            </a:r>
            <a:r>
              <a:rPr lang="en-GB" sz="2000" dirty="0">
                <a:effectLst/>
                <a:ea typeface="Calibri" panose="020F0502020204030204" pitchFamily="34" charset="0"/>
              </a:rPr>
              <a:t>which stands for a mix of traits defining leadership qualities and skills. CEO James Quincey assesses employees based on behaviours and work structures and its goal is to retain people that possess certain skills 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000" dirty="0">
              <a:ea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>
                <a:ea typeface="Calibri" panose="020F0502020204030204" pitchFamily="34" charset="0"/>
              </a:rPr>
              <a:t>Theory X and Theory Y of Douglas McGregor: managers are separated into 2 groups: theory Y managers believe that employees are motivated and self-driven; theory X managers believe that all employees are lazy,  not capable of making decisions, and lacking self-motivation.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000" dirty="0">
              <a:ea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>
                <a:ea typeface="Calibri" panose="020F0502020204030204" pitchFamily="34" charset="0"/>
              </a:rPr>
              <a:t> At Coca-Cola, theory Y has proven to be successful, as employees remain committed to making the company a successful one. Using theory  X, would force employees to look for other jobs and the company may experience a decline.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r>
              <a:rPr lang="en-GB" dirty="0"/>
              <a:t> </a:t>
            </a:r>
          </a:p>
          <a:p>
            <a:r>
              <a:rPr lang="en-GB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2518339638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982B2D8-B365-136A-AA98-3E0BC039A45F}"/>
              </a:ext>
            </a:extLst>
          </p:cNvPr>
          <p:cNvSpPr txBox="1"/>
          <p:nvPr/>
        </p:nvSpPr>
        <p:spPr>
          <a:xfrm>
            <a:off x="614516" y="511277"/>
            <a:ext cx="10962968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Motivation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According to Maslow (2015), motivation is a process by which employees are encouraged to willingly make their best efforts in achieving goals and completing tasks;  motivated employees are proven to be more productive. 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7" name="Picture 6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CA802317-9350-ED6E-B9AE-B665361BAA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35" y="2247900"/>
            <a:ext cx="10107562" cy="42905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04794860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1213DE1-69DD-963D-8B8D-179ACBC4BDEB}"/>
              </a:ext>
            </a:extLst>
          </p:cNvPr>
          <p:cNvSpPr txBox="1"/>
          <p:nvPr/>
        </p:nvSpPr>
        <p:spPr>
          <a:xfrm>
            <a:off x="545690" y="226141"/>
            <a:ext cx="11100619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/>
              <a:t>Physiological need </a:t>
            </a:r>
            <a:r>
              <a:rPr lang="en-GB" sz="2100" dirty="0"/>
              <a:t>for the employees of Coca–Cola is represented by the need for a good salary and good working conditions;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1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/>
              <a:t>Safety  need </a:t>
            </a:r>
            <a:r>
              <a:rPr lang="en-GB" sz="2100" dirty="0"/>
              <a:t>is represented by the security of the job, workplace insurance;</a:t>
            </a:r>
          </a:p>
          <a:p>
            <a:endParaRPr lang="en-GB" sz="21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/>
              <a:t>Social need </a:t>
            </a:r>
            <a:r>
              <a:rPr lang="en-GB" sz="2100" dirty="0"/>
              <a:t>at Coca-Cola is being met by providing a teamwork spirit, social outings, friendly environment.</a:t>
            </a:r>
          </a:p>
          <a:p>
            <a:endParaRPr lang="en-GB" sz="21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/>
              <a:t>The need for esteem </a:t>
            </a:r>
            <a:r>
              <a:rPr lang="en-GB" sz="2100" dirty="0"/>
              <a:t>is fulfilled as </a:t>
            </a:r>
            <a:r>
              <a:rPr lang="en-GB" sz="2100" dirty="0">
                <a:effectLst/>
                <a:ea typeface="Calibri" panose="020F0502020204030204" pitchFamily="34" charset="0"/>
              </a:rPr>
              <a:t>employees are offered chances to promote based on their skills, and a range of development programs are in place to help them grow in their careers which will eventually boost their confidence.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100" dirty="0"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100" b="1" dirty="0">
                <a:ea typeface="Calibri" panose="020F0502020204030204" pitchFamily="34" charset="0"/>
                <a:cs typeface="Times New Roman" panose="02020603050405020304" pitchFamily="18" charset="0"/>
              </a:rPr>
              <a:t>The </a:t>
            </a:r>
            <a:r>
              <a:rPr lang="en-GB" sz="2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cognitive </a:t>
            </a:r>
            <a:r>
              <a:rPr lang="en-GB" sz="2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need is</a:t>
            </a:r>
            <a:r>
              <a:rPr lang="en-GB" sz="2100" dirty="0">
                <a:ea typeface="Calibri" panose="020F0502020204030204" pitchFamily="34" charset="0"/>
                <a:cs typeface="Times New Roman" panose="02020603050405020304" pitchFamily="18" charset="0"/>
              </a:rPr>
              <a:t> now a </a:t>
            </a:r>
            <a:r>
              <a:rPr lang="en-GB" sz="2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priority: this means that an employee at Coca-Cola may need more challenges, be offered further training and development, and progress to education. According to The Coca-Cola Company (2020), there are such development programs in place for people wanting and have the right skills to progress</a:t>
            </a:r>
            <a:endParaRPr lang="en-GB" sz="2100" dirty="0"/>
          </a:p>
          <a:p>
            <a:endParaRPr lang="en-GB" sz="2100" dirty="0"/>
          </a:p>
          <a:p>
            <a:r>
              <a:rPr lang="en-GB" sz="2100" b="1" dirty="0"/>
              <a:t>The success of Coca-Cola lies in the ability of its CEO ( James Quincey, actual CEO) to apply all these theories and strategies, </a:t>
            </a:r>
            <a:r>
              <a:rPr lang="en-GB" sz="2100" b="1" dirty="0" err="1"/>
              <a:t>analyze</a:t>
            </a:r>
            <a:r>
              <a:rPr lang="en-GB" sz="2100" b="1" dirty="0"/>
              <a:t> what is working and what needs improving, and understand of human needs and preferences.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448941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80</TotalTime>
  <Words>512</Words>
  <Application>Microsoft Office PowerPoint</Application>
  <PresentationFormat>Widescreen</PresentationFormat>
  <Paragraphs>42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Vali Pantazi</cp:lastModifiedBy>
  <cp:revision>1</cp:revision>
  <dcterms:created xsi:type="dcterms:W3CDTF">2023-03-10T10:56:43Z</dcterms:created>
  <dcterms:modified xsi:type="dcterms:W3CDTF">2023-03-22T08:53:09Z</dcterms:modified>
</cp:coreProperties>
</file>