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5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5FCAD9-0398-4DB5-A7C7-09C907ADFA60}" v="1016" dt="2022-02-24T14:58:26.661"/>
    <p1510:client id="{29CA8DBC-76DF-8033-1B4F-440642D6EDE9}" v="74" dt="2022-02-24T15:36:34.505"/>
    <p1510:client id="{68A23E35-4D46-602D-8392-51BF248B55CE}" v="342" dt="2022-02-27T14:05:48.017"/>
    <p1510:client id="{B96546C0-9CD0-7C29-F31E-B75DCA8D2D7D}" v="132" dt="2022-02-27T12:47:48.382"/>
    <p1510:client id="{E46F2F5A-5C7B-8193-AD73-896768265BBA}" v="126" dt="2022-02-25T16:47:34.485"/>
    <p1510:client id="{F0B8F97A-0E59-3A75-58E1-431EFD01C29C}" v="273" dt="2022-02-27T12:56:20.8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Ivanov (2123794)" userId="S::2123794@student.uwtsd.ac.uk::ef22fd80-66e9-4f41-87ee-167e069cb58f" providerId="AD" clId="Web-{F0B8F97A-0E59-3A75-58E1-431EFD01C29C}"/>
    <pc:docChg chg="modSld">
      <pc:chgData name="Daniel Ivanov (2123794)" userId="S::2123794@student.uwtsd.ac.uk::ef22fd80-66e9-4f41-87ee-167e069cb58f" providerId="AD" clId="Web-{F0B8F97A-0E59-3A75-58E1-431EFD01C29C}" dt="2022-02-27T12:56:20.199" v="270"/>
      <pc:docMkLst>
        <pc:docMk/>
      </pc:docMkLst>
      <pc:sldChg chg="modSp">
        <pc:chgData name="Daniel Ivanov (2123794)" userId="S::2123794@student.uwtsd.ac.uk::ef22fd80-66e9-4f41-87ee-167e069cb58f" providerId="AD" clId="Web-{F0B8F97A-0E59-3A75-58E1-431EFD01C29C}" dt="2022-02-27T12:13:48.161" v="7" actId="1076"/>
        <pc:sldMkLst>
          <pc:docMk/>
          <pc:sldMk cId="4130478342" sldId="258"/>
        </pc:sldMkLst>
        <pc:spChg chg="mod">
          <ac:chgData name="Daniel Ivanov (2123794)" userId="S::2123794@student.uwtsd.ac.uk::ef22fd80-66e9-4f41-87ee-167e069cb58f" providerId="AD" clId="Web-{F0B8F97A-0E59-3A75-58E1-431EFD01C29C}" dt="2022-02-27T12:13:48.161" v="7" actId="1076"/>
          <ac:spMkLst>
            <pc:docMk/>
            <pc:sldMk cId="4130478342" sldId="258"/>
            <ac:spMk id="3" creationId="{1D8A52A3-F554-431C-881B-DCDFC2B83076}"/>
          </ac:spMkLst>
        </pc:spChg>
        <pc:spChg chg="mod">
          <ac:chgData name="Daniel Ivanov (2123794)" userId="S::2123794@student.uwtsd.ac.uk::ef22fd80-66e9-4f41-87ee-167e069cb58f" providerId="AD" clId="Web-{F0B8F97A-0E59-3A75-58E1-431EFD01C29C}" dt="2022-02-27T12:13:46.723" v="6" actId="20577"/>
          <ac:spMkLst>
            <pc:docMk/>
            <pc:sldMk cId="4130478342" sldId="258"/>
            <ac:spMk id="6" creationId="{2E505FD0-D719-471A-8FCD-C8CD7CCD4931}"/>
          </ac:spMkLst>
        </pc:spChg>
      </pc:sldChg>
      <pc:sldChg chg="modSp addAnim modAnim">
        <pc:chgData name="Daniel Ivanov (2123794)" userId="S::2123794@student.uwtsd.ac.uk::ef22fd80-66e9-4f41-87ee-167e069cb58f" providerId="AD" clId="Web-{F0B8F97A-0E59-3A75-58E1-431EFD01C29C}" dt="2022-02-27T12:53:13.158" v="194"/>
        <pc:sldMkLst>
          <pc:docMk/>
          <pc:sldMk cId="74519817" sldId="259"/>
        </pc:sldMkLst>
        <pc:spChg chg="mod">
          <ac:chgData name="Daniel Ivanov (2123794)" userId="S::2123794@student.uwtsd.ac.uk::ef22fd80-66e9-4f41-87ee-167e069cb58f" providerId="AD" clId="Web-{F0B8F97A-0E59-3A75-58E1-431EFD01C29C}" dt="2022-02-27T12:52:46.156" v="192" actId="14100"/>
          <ac:spMkLst>
            <pc:docMk/>
            <pc:sldMk cId="74519817" sldId="259"/>
            <ac:spMk id="3" creationId="{945C8549-A4D3-4730-86A9-A9F0C7B621C1}"/>
          </ac:spMkLst>
        </pc:spChg>
      </pc:sldChg>
      <pc:sldChg chg="addSp modSp">
        <pc:chgData name="Daniel Ivanov (2123794)" userId="S::2123794@student.uwtsd.ac.uk::ef22fd80-66e9-4f41-87ee-167e069cb58f" providerId="AD" clId="Web-{F0B8F97A-0E59-3A75-58E1-431EFD01C29C}" dt="2022-02-27T12:56:20.199" v="270"/>
        <pc:sldMkLst>
          <pc:docMk/>
          <pc:sldMk cId="2374473227" sldId="260"/>
        </pc:sldMkLst>
        <pc:spChg chg="mod">
          <ac:chgData name="Daniel Ivanov (2123794)" userId="S::2123794@student.uwtsd.ac.uk::ef22fd80-66e9-4f41-87ee-167e069cb58f" providerId="AD" clId="Web-{F0B8F97A-0E59-3A75-58E1-431EFD01C29C}" dt="2022-02-27T12:56:17.121" v="265" actId="20577"/>
          <ac:spMkLst>
            <pc:docMk/>
            <pc:sldMk cId="2374473227" sldId="260"/>
            <ac:spMk id="3" creationId="{CE4F20EC-2196-44A2-AFEF-BA8D589F2647}"/>
          </ac:spMkLst>
        </pc:spChg>
        <pc:spChg chg="add">
          <ac:chgData name="Daniel Ivanov (2123794)" userId="S::2123794@student.uwtsd.ac.uk::ef22fd80-66e9-4f41-87ee-167e069cb58f" providerId="AD" clId="Web-{F0B8F97A-0E59-3A75-58E1-431EFD01C29C}" dt="2022-02-27T12:54:14.302" v="195"/>
          <ac:spMkLst>
            <pc:docMk/>
            <pc:sldMk cId="2374473227" sldId="260"/>
            <ac:spMk id="17" creationId="{4ABC924A-8423-4519-8BD3-1906A5A66E3B}"/>
          </ac:spMkLst>
        </pc:spChg>
        <pc:graphicFrameChg chg="modGraphic">
          <ac:chgData name="Daniel Ivanov (2123794)" userId="S::2123794@student.uwtsd.ac.uk::ef22fd80-66e9-4f41-87ee-167e069cb58f" providerId="AD" clId="Web-{F0B8F97A-0E59-3A75-58E1-431EFD01C29C}" dt="2022-02-27T12:56:20.199" v="270"/>
          <ac:graphicFrameMkLst>
            <pc:docMk/>
            <pc:sldMk cId="2374473227" sldId="260"/>
            <ac:graphicFrameMk id="11" creationId="{92F91866-94C9-46BB-9698-C5AD568D6A44}"/>
          </ac:graphicFrameMkLst>
        </pc:graphicFrameChg>
      </pc:sldChg>
    </pc:docChg>
  </pc:docChgLst>
  <pc:docChgLst>
    <pc:chgData name="Daniel Ivanov (2123794)" userId="S::2123794@student.uwtsd.ac.uk::ef22fd80-66e9-4f41-87ee-167e069cb58f" providerId="AD" clId="Web-{B96546C0-9CD0-7C29-F31E-B75DCA8D2D7D}"/>
    <pc:docChg chg="modSld">
      <pc:chgData name="Daniel Ivanov (2123794)" userId="S::2123794@student.uwtsd.ac.uk::ef22fd80-66e9-4f41-87ee-167e069cb58f" providerId="AD" clId="Web-{B96546C0-9CD0-7C29-F31E-B75DCA8D2D7D}" dt="2022-02-27T12:47:48.382" v="131" actId="20577"/>
      <pc:docMkLst>
        <pc:docMk/>
      </pc:docMkLst>
      <pc:sldChg chg="modSp">
        <pc:chgData name="Daniel Ivanov (2123794)" userId="S::2123794@student.uwtsd.ac.uk::ef22fd80-66e9-4f41-87ee-167e069cb58f" providerId="AD" clId="Web-{B96546C0-9CD0-7C29-F31E-B75DCA8D2D7D}" dt="2022-02-27T12:47:48.382" v="131" actId="20577"/>
        <pc:sldMkLst>
          <pc:docMk/>
          <pc:sldMk cId="74519817" sldId="259"/>
        </pc:sldMkLst>
        <pc:spChg chg="mod">
          <ac:chgData name="Daniel Ivanov (2123794)" userId="S::2123794@student.uwtsd.ac.uk::ef22fd80-66e9-4f41-87ee-167e069cb58f" providerId="AD" clId="Web-{B96546C0-9CD0-7C29-F31E-B75DCA8D2D7D}" dt="2022-02-27T12:47:48.382" v="131" actId="20577"/>
          <ac:spMkLst>
            <pc:docMk/>
            <pc:sldMk cId="74519817" sldId="259"/>
            <ac:spMk id="3" creationId="{945C8549-A4D3-4730-86A9-A9F0C7B621C1}"/>
          </ac:spMkLst>
        </pc:spChg>
      </pc:sldChg>
    </pc:docChg>
  </pc:docChgLst>
  <pc:docChgLst>
    <pc:chgData name="Daniel Ivanov (2123794)" userId="S::2123794@student.uwtsd.ac.uk::ef22fd80-66e9-4f41-87ee-167e069cb58f" providerId="AD" clId="Web-{E46F2F5A-5C7B-8193-AD73-896768265BBA}"/>
    <pc:docChg chg="modSld">
      <pc:chgData name="Daniel Ivanov (2123794)" userId="S::2123794@student.uwtsd.ac.uk::ef22fd80-66e9-4f41-87ee-167e069cb58f" providerId="AD" clId="Web-{E46F2F5A-5C7B-8193-AD73-896768265BBA}" dt="2022-02-25T16:47:30.579" v="124" actId="20577"/>
      <pc:docMkLst>
        <pc:docMk/>
      </pc:docMkLst>
      <pc:sldChg chg="modSp">
        <pc:chgData name="Daniel Ivanov (2123794)" userId="S::2123794@student.uwtsd.ac.uk::ef22fd80-66e9-4f41-87ee-167e069cb58f" providerId="AD" clId="Web-{E46F2F5A-5C7B-8193-AD73-896768265BBA}" dt="2022-02-25T16:47:30.579" v="124" actId="20577"/>
        <pc:sldMkLst>
          <pc:docMk/>
          <pc:sldMk cId="4130478342" sldId="258"/>
        </pc:sldMkLst>
        <pc:spChg chg="mod">
          <ac:chgData name="Daniel Ivanov (2123794)" userId="S::2123794@student.uwtsd.ac.uk::ef22fd80-66e9-4f41-87ee-167e069cb58f" providerId="AD" clId="Web-{E46F2F5A-5C7B-8193-AD73-896768265BBA}" dt="2022-02-25T16:47:30.579" v="124" actId="20577"/>
          <ac:spMkLst>
            <pc:docMk/>
            <pc:sldMk cId="4130478342" sldId="258"/>
            <ac:spMk id="3" creationId="{1D8A52A3-F554-431C-881B-DCDFC2B83076}"/>
          </ac:spMkLst>
        </pc:spChg>
        <pc:spChg chg="mod">
          <ac:chgData name="Daniel Ivanov (2123794)" userId="S::2123794@student.uwtsd.ac.uk::ef22fd80-66e9-4f41-87ee-167e069cb58f" providerId="AD" clId="Web-{E46F2F5A-5C7B-8193-AD73-896768265BBA}" dt="2022-02-25T16:28:23.045" v="101" actId="1076"/>
          <ac:spMkLst>
            <pc:docMk/>
            <pc:sldMk cId="4130478342" sldId="258"/>
            <ac:spMk id="5" creationId="{645CBC31-F406-40CF-91A2-3D65428B3AF5}"/>
          </ac:spMkLst>
        </pc:spChg>
        <pc:spChg chg="mod">
          <ac:chgData name="Daniel Ivanov (2123794)" userId="S::2123794@student.uwtsd.ac.uk::ef22fd80-66e9-4f41-87ee-167e069cb58f" providerId="AD" clId="Web-{E46F2F5A-5C7B-8193-AD73-896768265BBA}" dt="2022-02-25T16:27:46.075" v="99" actId="20577"/>
          <ac:spMkLst>
            <pc:docMk/>
            <pc:sldMk cId="4130478342" sldId="258"/>
            <ac:spMk id="6" creationId="{2E505FD0-D719-471A-8FCD-C8CD7CCD4931}"/>
          </ac:spMkLst>
        </pc:spChg>
      </pc:sldChg>
      <pc:sldChg chg="modSp">
        <pc:chgData name="Daniel Ivanov (2123794)" userId="S::2123794@student.uwtsd.ac.uk::ef22fd80-66e9-4f41-87ee-167e069cb58f" providerId="AD" clId="Web-{E46F2F5A-5C7B-8193-AD73-896768265BBA}" dt="2022-02-25T16:37:45.999" v="113" actId="20577"/>
        <pc:sldMkLst>
          <pc:docMk/>
          <pc:sldMk cId="74519817" sldId="259"/>
        </pc:sldMkLst>
        <pc:spChg chg="mod">
          <ac:chgData name="Daniel Ivanov (2123794)" userId="S::2123794@student.uwtsd.ac.uk::ef22fd80-66e9-4f41-87ee-167e069cb58f" providerId="AD" clId="Web-{E46F2F5A-5C7B-8193-AD73-896768265BBA}" dt="2022-02-25T16:32:36.021" v="110" actId="20577"/>
          <ac:spMkLst>
            <pc:docMk/>
            <pc:sldMk cId="74519817" sldId="259"/>
            <ac:spMk id="3" creationId="{945C8549-A4D3-4730-86A9-A9F0C7B621C1}"/>
          </ac:spMkLst>
        </pc:spChg>
        <pc:spChg chg="mod">
          <ac:chgData name="Daniel Ivanov (2123794)" userId="S::2123794@student.uwtsd.ac.uk::ef22fd80-66e9-4f41-87ee-167e069cb58f" providerId="AD" clId="Web-{E46F2F5A-5C7B-8193-AD73-896768265BBA}" dt="2022-02-25T16:37:45.999" v="113" actId="20577"/>
          <ac:spMkLst>
            <pc:docMk/>
            <pc:sldMk cId="74519817" sldId="259"/>
            <ac:spMk id="4" creationId="{EF987813-8778-46F9-96E3-B8172136D7D5}"/>
          </ac:spMkLst>
        </pc:spChg>
      </pc:sldChg>
      <pc:sldChg chg="modSp">
        <pc:chgData name="Daniel Ivanov (2123794)" userId="S::2123794@student.uwtsd.ac.uk::ef22fd80-66e9-4f41-87ee-167e069cb58f" providerId="AD" clId="Web-{E46F2F5A-5C7B-8193-AD73-896768265BBA}" dt="2022-02-25T16:39:01.923" v="123" actId="20577"/>
        <pc:sldMkLst>
          <pc:docMk/>
          <pc:sldMk cId="2374473227" sldId="260"/>
        </pc:sldMkLst>
        <pc:spChg chg="mod">
          <ac:chgData name="Daniel Ivanov (2123794)" userId="S::2123794@student.uwtsd.ac.uk::ef22fd80-66e9-4f41-87ee-167e069cb58f" providerId="AD" clId="Web-{E46F2F5A-5C7B-8193-AD73-896768265BBA}" dt="2022-02-25T16:39:01.923" v="123" actId="20577"/>
          <ac:spMkLst>
            <pc:docMk/>
            <pc:sldMk cId="2374473227" sldId="260"/>
            <ac:spMk id="122" creationId="{D0266A1E-BA09-4D7C-85E1-9F5EAB6E3452}"/>
          </ac:spMkLst>
        </pc:spChg>
      </pc:sldChg>
    </pc:docChg>
  </pc:docChgLst>
  <pc:docChgLst>
    <pc:chgData name="Daniel Ivanov (2123794)" userId="S::2123794@student.uwtsd.ac.uk::ef22fd80-66e9-4f41-87ee-167e069cb58f" providerId="AD" clId="Web-{025FCAD9-0398-4DB5-A7C7-09C907ADFA60}"/>
    <pc:docChg chg="addSld delSld modSld addMainMaster delMainMaster">
      <pc:chgData name="Daniel Ivanov (2123794)" userId="S::2123794@student.uwtsd.ac.uk::ef22fd80-66e9-4f41-87ee-167e069cb58f" providerId="AD" clId="Web-{025FCAD9-0398-4DB5-A7C7-09C907ADFA60}" dt="2022-02-24T14:58:26.661" v="1019" actId="20577"/>
      <pc:docMkLst>
        <pc:docMk/>
      </pc:docMkLst>
      <pc:sldChg chg="modSp del mod modClrScheme chgLayout">
        <pc:chgData name="Daniel Ivanov (2123794)" userId="S::2123794@student.uwtsd.ac.uk::ef22fd80-66e9-4f41-87ee-167e069cb58f" providerId="AD" clId="Web-{025FCAD9-0398-4DB5-A7C7-09C907ADFA60}" dt="2022-02-23T16:32:35.498" v="243"/>
        <pc:sldMkLst>
          <pc:docMk/>
          <pc:sldMk cId="109857222" sldId="256"/>
        </pc:sldMkLst>
        <pc:spChg chg="mod ord">
          <ac:chgData name="Daniel Ivanov (2123794)" userId="S::2123794@student.uwtsd.ac.uk::ef22fd80-66e9-4f41-87ee-167e069cb58f" providerId="AD" clId="Web-{025FCAD9-0398-4DB5-A7C7-09C907ADFA60}" dt="2022-02-23T14:49:43.209" v="20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aniel Ivanov (2123794)" userId="S::2123794@student.uwtsd.ac.uk::ef22fd80-66e9-4f41-87ee-167e069cb58f" providerId="AD" clId="Web-{025FCAD9-0398-4DB5-A7C7-09C907ADFA60}" dt="2022-02-23T14:49:43.209" v="209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Transition setBg modClrScheme setClrOvrMap chgLayout">
        <pc:chgData name="Daniel Ivanov (2123794)" userId="S::2123794@student.uwtsd.ac.uk::ef22fd80-66e9-4f41-87ee-167e069cb58f" providerId="AD" clId="Web-{025FCAD9-0398-4DB5-A7C7-09C907ADFA60}" dt="2022-02-23T18:06:04.900" v="459" actId="14100"/>
        <pc:sldMkLst>
          <pc:docMk/>
          <pc:sldMk cId="1799433716" sldId="257"/>
        </pc:sldMkLst>
        <pc:spChg chg="mod ord">
          <ac:chgData name="Daniel Ivanov (2123794)" userId="S::2123794@student.uwtsd.ac.uk::ef22fd80-66e9-4f41-87ee-167e069cb58f" providerId="AD" clId="Web-{025FCAD9-0398-4DB5-A7C7-09C907ADFA60}" dt="2022-02-23T18:03:58.127" v="455" actId="14100"/>
          <ac:spMkLst>
            <pc:docMk/>
            <pc:sldMk cId="1799433716" sldId="257"/>
            <ac:spMk id="2" creationId="{C2BDAC94-00B6-4556-8E5A-C23FEA014868}"/>
          </ac:spMkLst>
        </pc:spChg>
        <pc:spChg chg="mod ord">
          <ac:chgData name="Daniel Ivanov (2123794)" userId="S::2123794@student.uwtsd.ac.uk::ef22fd80-66e9-4f41-87ee-167e069cb58f" providerId="AD" clId="Web-{025FCAD9-0398-4DB5-A7C7-09C907ADFA60}" dt="2022-02-23T18:01:14.743" v="418" actId="20577"/>
          <ac:spMkLst>
            <pc:docMk/>
            <pc:sldMk cId="1799433716" sldId="257"/>
            <ac:spMk id="3" creationId="{676404F4-6A26-401C-8C76-2003541983F1}"/>
          </ac:spMkLst>
        </pc:spChg>
        <pc:spChg chg="add del">
          <ac:chgData name="Daniel Ivanov (2123794)" userId="S::2123794@student.uwtsd.ac.uk::ef22fd80-66e9-4f41-87ee-167e069cb58f" providerId="AD" clId="Web-{025FCAD9-0398-4DB5-A7C7-09C907ADFA60}" dt="2022-02-23T14:57:12.297" v="212"/>
          <ac:spMkLst>
            <pc:docMk/>
            <pc:sldMk cId="1799433716" sldId="257"/>
            <ac:spMk id="4" creationId="{58DC841A-2A2A-4ACA-8749-BC3791322570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3T18:06:04.900" v="459" actId="14100"/>
          <ac:spMkLst>
            <pc:docMk/>
            <pc:sldMk cId="1799433716" sldId="257"/>
            <ac:spMk id="4" creationId="{95BDEB8D-C946-42CF-B1DC-B5F3BE1AAB85}"/>
          </ac:spMkLst>
        </pc:spChg>
        <pc:spChg chg="add del mod">
          <ac:chgData name="Daniel Ivanov (2123794)" userId="S::2123794@student.uwtsd.ac.uk::ef22fd80-66e9-4f41-87ee-167e069cb58f" providerId="AD" clId="Web-{025FCAD9-0398-4DB5-A7C7-09C907ADFA60}" dt="2022-02-23T16:49:00.473" v="339"/>
          <ac:spMkLst>
            <pc:docMk/>
            <pc:sldMk cId="1799433716" sldId="257"/>
            <ac:spMk id="5" creationId="{C86FD348-78AE-4079-86A8-670DE68243C9}"/>
          </ac:spMkLst>
        </pc:spChg>
        <pc:spChg chg="add">
          <ac:chgData name="Daniel Ivanov (2123794)" userId="S::2123794@student.uwtsd.ac.uk::ef22fd80-66e9-4f41-87ee-167e069cb58f" providerId="AD" clId="Web-{025FCAD9-0398-4DB5-A7C7-09C907ADFA60}" dt="2022-02-23T14:49:53.021" v="210"/>
          <ac:spMkLst>
            <pc:docMk/>
            <pc:sldMk cId="1799433716" sldId="257"/>
            <ac:spMk id="8" creationId="{052BEFF1-896C-45B1-B02C-96A6A1BC389A}"/>
          </ac:spMkLst>
        </pc:spChg>
        <pc:spChg chg="add">
          <ac:chgData name="Daniel Ivanov (2123794)" userId="S::2123794@student.uwtsd.ac.uk::ef22fd80-66e9-4f41-87ee-167e069cb58f" providerId="AD" clId="Web-{025FCAD9-0398-4DB5-A7C7-09C907ADFA60}" dt="2022-02-23T14:49:53.021" v="210"/>
          <ac:spMkLst>
            <pc:docMk/>
            <pc:sldMk cId="1799433716" sldId="257"/>
            <ac:spMk id="10" creationId="{BB237A14-61B1-4C00-A670-5D8D68A8668E}"/>
          </ac:spMkLst>
        </pc:spChg>
        <pc:spChg chg="add">
          <ac:chgData name="Daniel Ivanov (2123794)" userId="S::2123794@student.uwtsd.ac.uk::ef22fd80-66e9-4f41-87ee-167e069cb58f" providerId="AD" clId="Web-{025FCAD9-0398-4DB5-A7C7-09C907ADFA60}" dt="2022-02-23T14:49:53.021" v="210"/>
          <ac:spMkLst>
            <pc:docMk/>
            <pc:sldMk cId="1799433716" sldId="257"/>
            <ac:spMk id="12" creationId="{8598F259-6F54-47A3-8D13-1603D786A328}"/>
          </ac:spMkLst>
        </pc:spChg>
        <pc:spChg chg="add">
          <ac:chgData name="Daniel Ivanov (2123794)" userId="S::2123794@student.uwtsd.ac.uk::ef22fd80-66e9-4f41-87ee-167e069cb58f" providerId="AD" clId="Web-{025FCAD9-0398-4DB5-A7C7-09C907ADFA60}" dt="2022-02-23T14:49:53.021" v="210"/>
          <ac:spMkLst>
            <pc:docMk/>
            <pc:sldMk cId="1799433716" sldId="257"/>
            <ac:spMk id="14" creationId="{0BA768A8-4FED-4ED8-9E46-6BE72188ECD2}"/>
          </ac:spMkLst>
        </pc:spChg>
        <pc:graphicFrameChg chg="add del mod modGraphic">
          <ac:chgData name="Daniel Ivanov (2123794)" userId="S::2123794@student.uwtsd.ac.uk::ef22fd80-66e9-4f41-87ee-167e069cb58f" providerId="AD" clId="Web-{025FCAD9-0398-4DB5-A7C7-09C907ADFA60}" dt="2022-02-23T14:58:29.111" v="221"/>
          <ac:graphicFrameMkLst>
            <pc:docMk/>
            <pc:sldMk cId="1799433716" sldId="257"/>
            <ac:graphicFrameMk id="6" creationId="{5BC0D1C6-6CA7-40BA-A0FC-8EA5A34F71BA}"/>
          </ac:graphicFrameMkLst>
        </pc:graphicFrameChg>
        <pc:graphicFrameChg chg="add del mod modGraphic">
          <ac:chgData name="Daniel Ivanov (2123794)" userId="S::2123794@student.uwtsd.ac.uk::ef22fd80-66e9-4f41-87ee-167e069cb58f" providerId="AD" clId="Web-{025FCAD9-0398-4DB5-A7C7-09C907ADFA60}" dt="2022-02-23T14:59:14.050" v="223"/>
          <ac:graphicFrameMkLst>
            <pc:docMk/>
            <pc:sldMk cId="1799433716" sldId="257"/>
            <ac:graphicFrameMk id="19" creationId="{2BBB70EB-6A71-4746-8B92-92DAAC0529A5}"/>
          </ac:graphicFrameMkLst>
        </pc:graphicFrameChg>
      </pc:sldChg>
      <pc:sldChg chg="addSp delSp modSp new del">
        <pc:chgData name="Daniel Ivanov (2123794)" userId="S::2123794@student.uwtsd.ac.uk::ef22fd80-66e9-4f41-87ee-167e069cb58f" providerId="AD" clId="Web-{025FCAD9-0398-4DB5-A7C7-09C907ADFA60}" dt="2022-02-23T16:31:58.623" v="240"/>
        <pc:sldMkLst>
          <pc:docMk/>
          <pc:sldMk cId="1037257666" sldId="258"/>
        </pc:sldMkLst>
        <pc:spChg chg="mod">
          <ac:chgData name="Daniel Ivanov (2123794)" userId="S::2123794@student.uwtsd.ac.uk::ef22fd80-66e9-4f41-87ee-167e069cb58f" providerId="AD" clId="Web-{025FCAD9-0398-4DB5-A7C7-09C907ADFA60}" dt="2022-02-23T15:02:39.476" v="236" actId="20577"/>
          <ac:spMkLst>
            <pc:docMk/>
            <pc:sldMk cId="1037257666" sldId="258"/>
            <ac:spMk id="2" creationId="{DE83F20F-3882-4472-A950-AF81DE812E3C}"/>
          </ac:spMkLst>
        </pc:spChg>
        <pc:spChg chg="del">
          <ac:chgData name="Daniel Ivanov (2123794)" userId="S::2123794@student.uwtsd.ac.uk::ef22fd80-66e9-4f41-87ee-167e069cb58f" providerId="AD" clId="Web-{025FCAD9-0398-4DB5-A7C7-09C907ADFA60}" dt="2022-02-23T15:02:57.367" v="237"/>
          <ac:spMkLst>
            <pc:docMk/>
            <pc:sldMk cId="1037257666" sldId="258"/>
            <ac:spMk id="3" creationId="{B1B05B7F-A653-4122-867B-E215F54EAD10}"/>
          </ac:spMkLst>
        </pc:spChg>
        <pc:spChg chg="add del mod">
          <ac:chgData name="Daniel Ivanov (2123794)" userId="S::2123794@student.uwtsd.ac.uk::ef22fd80-66e9-4f41-87ee-167e069cb58f" providerId="AD" clId="Web-{025FCAD9-0398-4DB5-A7C7-09C907ADFA60}" dt="2022-02-23T15:04:09.307" v="239"/>
          <ac:spMkLst>
            <pc:docMk/>
            <pc:sldMk cId="1037257666" sldId="258"/>
            <ac:spMk id="12" creationId="{DC346C1C-07EC-417E-8B22-557402600882}"/>
          </ac:spMkLst>
        </pc:spChg>
        <pc:graphicFrameChg chg="add del mod ord modGraphic">
          <ac:chgData name="Daniel Ivanov (2123794)" userId="S::2123794@student.uwtsd.ac.uk::ef22fd80-66e9-4f41-87ee-167e069cb58f" providerId="AD" clId="Web-{025FCAD9-0398-4DB5-A7C7-09C907ADFA60}" dt="2022-02-23T15:03:29.353" v="238"/>
          <ac:graphicFrameMkLst>
            <pc:docMk/>
            <pc:sldMk cId="1037257666" sldId="258"/>
            <ac:graphicFrameMk id="4" creationId="{1DA18D33-D033-4DE4-B11F-A558E35E8EF9}"/>
          </ac:graphicFrameMkLst>
        </pc:graphicFrameChg>
        <pc:graphicFrameChg chg="add mod ord modGraphic">
          <ac:chgData name="Daniel Ivanov (2123794)" userId="S::2123794@student.uwtsd.ac.uk::ef22fd80-66e9-4f41-87ee-167e069cb58f" providerId="AD" clId="Web-{025FCAD9-0398-4DB5-A7C7-09C907ADFA60}" dt="2022-02-23T15:04:09.307" v="239"/>
          <ac:graphicFrameMkLst>
            <pc:docMk/>
            <pc:sldMk cId="1037257666" sldId="258"/>
            <ac:graphicFrameMk id="13" creationId="{C19E882A-B749-49D5-B405-707172526319}"/>
          </ac:graphicFrameMkLst>
        </pc:graphicFrameChg>
      </pc:sldChg>
      <pc:sldChg chg="addSp modSp new">
        <pc:chgData name="Daniel Ivanov (2123794)" userId="S::2123794@student.uwtsd.ac.uk::ef22fd80-66e9-4f41-87ee-167e069cb58f" providerId="AD" clId="Web-{025FCAD9-0398-4DB5-A7C7-09C907ADFA60}" dt="2022-02-24T14:34:38.383" v="598" actId="20577"/>
        <pc:sldMkLst>
          <pc:docMk/>
          <pc:sldMk cId="4130478342" sldId="258"/>
        </pc:sldMkLst>
        <pc:spChg chg="mod">
          <ac:chgData name="Daniel Ivanov (2123794)" userId="S::2123794@student.uwtsd.ac.uk::ef22fd80-66e9-4f41-87ee-167e069cb58f" providerId="AD" clId="Web-{025FCAD9-0398-4DB5-A7C7-09C907ADFA60}" dt="2022-02-24T14:19:38.639" v="493" actId="20577"/>
          <ac:spMkLst>
            <pc:docMk/>
            <pc:sldMk cId="4130478342" sldId="258"/>
            <ac:spMk id="2" creationId="{575ECE97-7A7D-48EB-85C0-EE5DADEC1A01}"/>
          </ac:spMkLst>
        </pc:spChg>
        <pc:spChg chg="mod">
          <ac:chgData name="Daniel Ivanov (2123794)" userId="S::2123794@student.uwtsd.ac.uk::ef22fd80-66e9-4f41-87ee-167e069cb58f" providerId="AD" clId="Web-{025FCAD9-0398-4DB5-A7C7-09C907ADFA60}" dt="2022-02-24T14:23:47.608" v="498" actId="1076"/>
          <ac:spMkLst>
            <pc:docMk/>
            <pc:sldMk cId="4130478342" sldId="258"/>
            <ac:spMk id="3" creationId="{1D8A52A3-F554-431C-881B-DCDFC2B83076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26:46.822" v="521"/>
          <ac:spMkLst>
            <pc:docMk/>
            <pc:sldMk cId="4130478342" sldId="258"/>
            <ac:spMk id="4" creationId="{FD3436B9-3807-4AF0-B7D5-231A00EF57B9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30:48.916" v="538"/>
          <ac:spMkLst>
            <pc:docMk/>
            <pc:sldMk cId="4130478342" sldId="258"/>
            <ac:spMk id="5" creationId="{645CBC31-F406-40CF-91A2-3D65428B3AF5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34:38.383" v="598" actId="20577"/>
          <ac:spMkLst>
            <pc:docMk/>
            <pc:sldMk cId="4130478342" sldId="258"/>
            <ac:spMk id="6" creationId="{2E505FD0-D719-471A-8FCD-C8CD7CCD4931}"/>
          </ac:spMkLst>
        </pc:spChg>
      </pc:sldChg>
      <pc:sldChg chg="addSp modSp new">
        <pc:chgData name="Daniel Ivanov (2123794)" userId="S::2123794@student.uwtsd.ac.uk::ef22fd80-66e9-4f41-87ee-167e069cb58f" providerId="AD" clId="Web-{025FCAD9-0398-4DB5-A7C7-09C907ADFA60}" dt="2022-02-24T14:38:37.242" v="654" actId="20577"/>
        <pc:sldMkLst>
          <pc:docMk/>
          <pc:sldMk cId="74519817" sldId="259"/>
        </pc:sldMkLst>
        <pc:spChg chg="mod">
          <ac:chgData name="Daniel Ivanov (2123794)" userId="S::2123794@student.uwtsd.ac.uk::ef22fd80-66e9-4f41-87ee-167e069cb58f" providerId="AD" clId="Web-{025FCAD9-0398-4DB5-A7C7-09C907ADFA60}" dt="2022-02-24T14:36:15.421" v="621" actId="20577"/>
          <ac:spMkLst>
            <pc:docMk/>
            <pc:sldMk cId="74519817" sldId="259"/>
            <ac:spMk id="2" creationId="{263F87DB-9113-45A1-822F-F79270015E1F}"/>
          </ac:spMkLst>
        </pc:spChg>
        <pc:spChg chg="mod">
          <ac:chgData name="Daniel Ivanov (2123794)" userId="S::2123794@student.uwtsd.ac.uk::ef22fd80-66e9-4f41-87ee-167e069cb58f" providerId="AD" clId="Web-{025FCAD9-0398-4DB5-A7C7-09C907ADFA60}" dt="2022-02-24T14:37:01.955" v="635" actId="20577"/>
          <ac:spMkLst>
            <pc:docMk/>
            <pc:sldMk cId="74519817" sldId="259"/>
            <ac:spMk id="3" creationId="{945C8549-A4D3-4730-86A9-A9F0C7B621C1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38:37.242" v="654" actId="20577"/>
          <ac:spMkLst>
            <pc:docMk/>
            <pc:sldMk cId="74519817" sldId="259"/>
            <ac:spMk id="4" creationId="{EF987813-8778-46F9-96E3-B8172136D7D5}"/>
          </ac:spMkLst>
        </pc:spChg>
      </pc:sldChg>
      <pc:sldChg chg="addSp delSp modSp new">
        <pc:chgData name="Daniel Ivanov (2123794)" userId="S::2123794@student.uwtsd.ac.uk::ef22fd80-66e9-4f41-87ee-167e069cb58f" providerId="AD" clId="Web-{025FCAD9-0398-4DB5-A7C7-09C907ADFA60}" dt="2022-02-24T14:42:34.523" v="685" actId="20577"/>
        <pc:sldMkLst>
          <pc:docMk/>
          <pc:sldMk cId="2374473227" sldId="260"/>
        </pc:sldMkLst>
        <pc:spChg chg="mod">
          <ac:chgData name="Daniel Ivanov (2123794)" userId="S::2123794@student.uwtsd.ac.uk::ef22fd80-66e9-4f41-87ee-167e069cb58f" providerId="AD" clId="Web-{025FCAD9-0398-4DB5-A7C7-09C907ADFA60}" dt="2022-02-24T14:41:24.769" v="676" actId="20577"/>
          <ac:spMkLst>
            <pc:docMk/>
            <pc:sldMk cId="2374473227" sldId="260"/>
            <ac:spMk id="2" creationId="{6CAE3AD2-E8EE-44A1-AE4E-9178B661E981}"/>
          </ac:spMkLst>
        </pc:spChg>
        <pc:spChg chg="mod">
          <ac:chgData name="Daniel Ivanov (2123794)" userId="S::2123794@student.uwtsd.ac.uk::ef22fd80-66e9-4f41-87ee-167e069cb58f" providerId="AD" clId="Web-{025FCAD9-0398-4DB5-A7C7-09C907ADFA60}" dt="2022-02-24T14:42:34.523" v="685" actId="20577"/>
          <ac:spMkLst>
            <pc:docMk/>
            <pc:sldMk cId="2374473227" sldId="260"/>
            <ac:spMk id="3" creationId="{CE4F20EC-2196-44A2-AFEF-BA8D589F2647}"/>
          </ac:spMkLst>
        </pc:spChg>
        <pc:spChg chg="add del mod">
          <ac:chgData name="Daniel Ivanov (2123794)" userId="S::2123794@student.uwtsd.ac.uk::ef22fd80-66e9-4f41-87ee-167e069cb58f" providerId="AD" clId="Web-{025FCAD9-0398-4DB5-A7C7-09C907ADFA60}" dt="2022-02-24T14:37:45.473" v="639"/>
          <ac:spMkLst>
            <pc:docMk/>
            <pc:sldMk cId="2374473227" sldId="260"/>
            <ac:spMk id="4" creationId="{F5C8D8CE-E931-449D-AEDA-251425925899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39:56.575" v="667" actId="20577"/>
          <ac:spMkLst>
            <pc:docMk/>
            <pc:sldMk cId="2374473227" sldId="260"/>
            <ac:spMk id="5" creationId="{7EA318D4-79EF-4010-8990-CF79C54A69C5}"/>
          </ac:spMkLst>
        </pc:spChg>
      </pc:sldChg>
      <pc:sldChg chg="addSp delSp modSp new">
        <pc:chgData name="Daniel Ivanov (2123794)" userId="S::2123794@student.uwtsd.ac.uk::ef22fd80-66e9-4f41-87ee-167e069cb58f" providerId="AD" clId="Web-{025FCAD9-0398-4DB5-A7C7-09C907ADFA60}" dt="2022-02-24T14:48:05.419" v="766" actId="20577"/>
        <pc:sldMkLst>
          <pc:docMk/>
          <pc:sldMk cId="2428083930" sldId="261"/>
        </pc:sldMkLst>
        <pc:spChg chg="mod">
          <ac:chgData name="Daniel Ivanov (2123794)" userId="S::2123794@student.uwtsd.ac.uk::ef22fd80-66e9-4f41-87ee-167e069cb58f" providerId="AD" clId="Web-{025FCAD9-0398-4DB5-A7C7-09C907ADFA60}" dt="2022-02-24T14:44:27.718" v="724" actId="20577"/>
          <ac:spMkLst>
            <pc:docMk/>
            <pc:sldMk cId="2428083930" sldId="261"/>
            <ac:spMk id="2" creationId="{17F36C63-A9A5-4670-949E-57511DC32AD1}"/>
          </ac:spMkLst>
        </pc:spChg>
        <pc:spChg chg="del mod">
          <ac:chgData name="Daniel Ivanov (2123794)" userId="S::2123794@student.uwtsd.ac.uk::ef22fd80-66e9-4f41-87ee-167e069cb58f" providerId="AD" clId="Web-{025FCAD9-0398-4DB5-A7C7-09C907ADFA60}" dt="2022-02-24T14:46:06.364" v="749"/>
          <ac:spMkLst>
            <pc:docMk/>
            <pc:sldMk cId="2428083930" sldId="261"/>
            <ac:spMk id="3" creationId="{A965D408-44DC-4645-A84C-317DA37E92D8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43:42.621" v="701" actId="20577"/>
          <ac:spMkLst>
            <pc:docMk/>
            <pc:sldMk cId="2428083930" sldId="261"/>
            <ac:spMk id="4" creationId="{F923687B-051F-493C-889D-998211B77D63}"/>
          </ac:spMkLst>
        </pc:spChg>
        <pc:graphicFrameChg chg="add mod ord modGraphic">
          <ac:chgData name="Daniel Ivanov (2123794)" userId="S::2123794@student.uwtsd.ac.uk::ef22fd80-66e9-4f41-87ee-167e069cb58f" providerId="AD" clId="Web-{025FCAD9-0398-4DB5-A7C7-09C907ADFA60}" dt="2022-02-24T14:48:05.419" v="766" actId="20577"/>
          <ac:graphicFrameMkLst>
            <pc:docMk/>
            <pc:sldMk cId="2428083930" sldId="261"/>
            <ac:graphicFrameMk id="5" creationId="{D3CF1928-F23C-44EB-85A8-ACF11061A856}"/>
          </ac:graphicFrameMkLst>
        </pc:graphicFrameChg>
      </pc:sldChg>
      <pc:sldChg chg="addSp delSp modSp new">
        <pc:chgData name="Daniel Ivanov (2123794)" userId="S::2123794@student.uwtsd.ac.uk::ef22fd80-66e9-4f41-87ee-167e069cb58f" providerId="AD" clId="Web-{025FCAD9-0398-4DB5-A7C7-09C907ADFA60}" dt="2022-02-24T14:53:01.641" v="917"/>
        <pc:sldMkLst>
          <pc:docMk/>
          <pc:sldMk cId="3982894677" sldId="262"/>
        </pc:sldMkLst>
        <pc:spChg chg="mod">
          <ac:chgData name="Daniel Ivanov (2123794)" userId="S::2123794@student.uwtsd.ac.uk::ef22fd80-66e9-4f41-87ee-167e069cb58f" providerId="AD" clId="Web-{025FCAD9-0398-4DB5-A7C7-09C907ADFA60}" dt="2022-02-24T14:49:11.204" v="789" actId="20577"/>
          <ac:spMkLst>
            <pc:docMk/>
            <pc:sldMk cId="3982894677" sldId="262"/>
            <ac:spMk id="2" creationId="{9EC05834-33AD-46D6-A516-72B2D02E4462}"/>
          </ac:spMkLst>
        </pc:spChg>
        <pc:spChg chg="del">
          <ac:chgData name="Daniel Ivanov (2123794)" userId="S::2123794@student.uwtsd.ac.uk::ef22fd80-66e9-4f41-87ee-167e069cb58f" providerId="AD" clId="Web-{025FCAD9-0398-4DB5-A7C7-09C907ADFA60}" dt="2022-02-24T14:49:41.003" v="790"/>
          <ac:spMkLst>
            <pc:docMk/>
            <pc:sldMk cId="3982894677" sldId="262"/>
            <ac:spMk id="3" creationId="{3184091B-4863-4FE2-80F2-5AA4CC189882}"/>
          </ac:spMkLst>
        </pc:spChg>
        <pc:spChg chg="add del mod">
          <ac:chgData name="Daniel Ivanov (2123794)" userId="S::2123794@student.uwtsd.ac.uk::ef22fd80-66e9-4f41-87ee-167e069cb58f" providerId="AD" clId="Web-{025FCAD9-0398-4DB5-A7C7-09C907ADFA60}" dt="2022-02-24T14:50:19.412" v="792"/>
          <ac:spMkLst>
            <pc:docMk/>
            <pc:sldMk cId="3982894677" sldId="262"/>
            <ac:spMk id="13" creationId="{F2A7F54B-BEBD-4990-84EC-59EC2B4F6E0D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52:33.248" v="915" actId="20577"/>
          <ac:spMkLst>
            <pc:docMk/>
            <pc:sldMk cId="3982894677" sldId="262"/>
            <ac:spMk id="15" creationId="{829D6032-3C3D-4FAC-98E1-4956081D68F3}"/>
          </ac:spMkLst>
        </pc:spChg>
        <pc:spChg chg="add del">
          <ac:chgData name="Daniel Ivanov (2123794)" userId="S::2123794@student.uwtsd.ac.uk::ef22fd80-66e9-4f41-87ee-167e069cb58f" providerId="AD" clId="Web-{025FCAD9-0398-4DB5-A7C7-09C907ADFA60}" dt="2022-02-24T14:53:01.641" v="917"/>
          <ac:spMkLst>
            <pc:docMk/>
            <pc:sldMk cId="3982894677" sldId="262"/>
            <ac:spMk id="16" creationId="{74C2E212-A372-4B2A-ABC6-DC5FCD44A0DB}"/>
          </ac:spMkLst>
        </pc:spChg>
        <pc:graphicFrameChg chg="add del mod ord modGraphic">
          <ac:chgData name="Daniel Ivanov (2123794)" userId="S::2123794@student.uwtsd.ac.uk::ef22fd80-66e9-4f41-87ee-167e069cb58f" providerId="AD" clId="Web-{025FCAD9-0398-4DB5-A7C7-09C907ADFA60}" dt="2022-02-24T14:49:50.957" v="791"/>
          <ac:graphicFrameMkLst>
            <pc:docMk/>
            <pc:sldMk cId="3982894677" sldId="262"/>
            <ac:graphicFrameMk id="4" creationId="{E2FAB8F1-17B4-4A10-A9AD-6618F5B1D4B1}"/>
          </ac:graphicFrameMkLst>
        </pc:graphicFrameChg>
        <pc:graphicFrameChg chg="add mod ord modGraphic">
          <ac:chgData name="Daniel Ivanov (2123794)" userId="S::2123794@student.uwtsd.ac.uk::ef22fd80-66e9-4f41-87ee-167e069cb58f" providerId="AD" clId="Web-{025FCAD9-0398-4DB5-A7C7-09C907ADFA60}" dt="2022-02-24T14:51:43.683" v="900"/>
          <ac:graphicFrameMkLst>
            <pc:docMk/>
            <pc:sldMk cId="3982894677" sldId="262"/>
            <ac:graphicFrameMk id="14" creationId="{8B1CC0A2-3D96-441E-B6D3-08ED7DF023CD}"/>
          </ac:graphicFrameMkLst>
        </pc:graphicFrameChg>
      </pc:sldChg>
      <pc:sldChg chg="addSp modSp new">
        <pc:chgData name="Daniel Ivanov (2123794)" userId="S::2123794@student.uwtsd.ac.uk::ef22fd80-66e9-4f41-87ee-167e069cb58f" providerId="AD" clId="Web-{025FCAD9-0398-4DB5-A7C7-09C907ADFA60}" dt="2022-02-24T14:55:34.775" v="964" actId="20577"/>
        <pc:sldMkLst>
          <pc:docMk/>
          <pc:sldMk cId="788245322" sldId="263"/>
        </pc:sldMkLst>
        <pc:spChg chg="mod">
          <ac:chgData name="Daniel Ivanov (2123794)" userId="S::2123794@student.uwtsd.ac.uk::ef22fd80-66e9-4f41-87ee-167e069cb58f" providerId="AD" clId="Web-{025FCAD9-0398-4DB5-A7C7-09C907ADFA60}" dt="2022-02-24T14:54:12.630" v="938" actId="20577"/>
          <ac:spMkLst>
            <pc:docMk/>
            <pc:sldMk cId="788245322" sldId="263"/>
            <ac:spMk id="2" creationId="{2DD0AE70-DD4F-4D3B-828A-9E64DD6A3D1B}"/>
          </ac:spMkLst>
        </pc:spChg>
        <pc:spChg chg="mod">
          <ac:chgData name="Daniel Ivanov (2123794)" userId="S::2123794@student.uwtsd.ac.uk::ef22fd80-66e9-4f41-87ee-167e069cb58f" providerId="AD" clId="Web-{025FCAD9-0398-4DB5-A7C7-09C907ADFA60}" dt="2022-02-24T14:54:37.616" v="947" actId="14100"/>
          <ac:spMkLst>
            <pc:docMk/>
            <pc:sldMk cId="788245322" sldId="263"/>
            <ac:spMk id="3" creationId="{CA917652-8051-4385-AA8F-A33E7A78AB48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55:34.775" v="964" actId="20577"/>
          <ac:spMkLst>
            <pc:docMk/>
            <pc:sldMk cId="788245322" sldId="263"/>
            <ac:spMk id="4" creationId="{03181BEC-A0E6-4CE3-852A-2065291144C9}"/>
          </ac:spMkLst>
        </pc:spChg>
      </pc:sldChg>
      <pc:sldChg chg="addSp modSp new">
        <pc:chgData name="Daniel Ivanov (2123794)" userId="S::2123794@student.uwtsd.ac.uk::ef22fd80-66e9-4f41-87ee-167e069cb58f" providerId="AD" clId="Web-{025FCAD9-0398-4DB5-A7C7-09C907ADFA60}" dt="2022-02-24T14:58:26.661" v="1019" actId="20577"/>
        <pc:sldMkLst>
          <pc:docMk/>
          <pc:sldMk cId="1868428791" sldId="264"/>
        </pc:sldMkLst>
        <pc:spChg chg="mod">
          <ac:chgData name="Daniel Ivanov (2123794)" userId="S::2123794@student.uwtsd.ac.uk::ef22fd80-66e9-4f41-87ee-167e069cb58f" providerId="AD" clId="Web-{025FCAD9-0398-4DB5-A7C7-09C907ADFA60}" dt="2022-02-24T14:56:42.248" v="990" actId="20577"/>
          <ac:spMkLst>
            <pc:docMk/>
            <pc:sldMk cId="1868428791" sldId="264"/>
            <ac:spMk id="2" creationId="{978AAD02-D22E-4229-8495-D2322E314692}"/>
          </ac:spMkLst>
        </pc:spChg>
        <pc:spChg chg="mod">
          <ac:chgData name="Daniel Ivanov (2123794)" userId="S::2123794@student.uwtsd.ac.uk::ef22fd80-66e9-4f41-87ee-167e069cb58f" providerId="AD" clId="Web-{025FCAD9-0398-4DB5-A7C7-09C907ADFA60}" dt="2022-02-24T14:57:05.031" v="1006" actId="14100"/>
          <ac:spMkLst>
            <pc:docMk/>
            <pc:sldMk cId="1868428791" sldId="264"/>
            <ac:spMk id="3" creationId="{8BF68706-24A3-4E27-A93A-57552EBFC037}"/>
          </ac:spMkLst>
        </pc:spChg>
        <pc:spChg chg="add mod">
          <ac:chgData name="Daniel Ivanov (2123794)" userId="S::2123794@student.uwtsd.ac.uk::ef22fd80-66e9-4f41-87ee-167e069cb58f" providerId="AD" clId="Web-{025FCAD9-0398-4DB5-A7C7-09C907ADFA60}" dt="2022-02-24T14:58:26.661" v="1019" actId="20577"/>
          <ac:spMkLst>
            <pc:docMk/>
            <pc:sldMk cId="1868428791" sldId="264"/>
            <ac:spMk id="4" creationId="{4A7DA12E-53FA-4016-8115-584FE50C9CC0}"/>
          </ac:spMkLst>
        </pc:spChg>
      </pc:sldChg>
      <pc:sldMasterChg chg="del delSldLayout">
        <pc:chgData name="Daniel Ivanov (2123794)" userId="S::2123794@student.uwtsd.ac.uk::ef22fd80-66e9-4f41-87ee-167e069cb58f" providerId="AD" clId="Web-{025FCAD9-0398-4DB5-A7C7-09C907ADFA60}" dt="2022-02-23T14:49:20.083" v="206"/>
        <pc:sldMasterMkLst>
          <pc:docMk/>
          <pc:sldMasterMk cId="2460954070" sldId="2147483660"/>
        </pc:sldMasterMkLst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aniel Ivanov (2123794)" userId="S::2123794@student.uwtsd.ac.uk::ef22fd80-66e9-4f41-87ee-167e069cb58f" providerId="AD" clId="Web-{025FCAD9-0398-4DB5-A7C7-09C907ADFA60}" dt="2022-02-23T14:49:20.083" v="20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aniel Ivanov (2123794)" userId="S::2123794@student.uwtsd.ac.uk::ef22fd80-66e9-4f41-87ee-167e069cb58f" providerId="AD" clId="Web-{025FCAD9-0398-4DB5-A7C7-09C907ADFA60}" dt="2022-02-23T14:49:25.880" v="207"/>
        <pc:sldMasterMkLst>
          <pc:docMk/>
          <pc:sldMasterMk cId="3370866423" sldId="2147483672"/>
        </pc:sldMasterMkLst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2496612605" sldId="2147483673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3229332280" sldId="2147483674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1695049781" sldId="2147483675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3379065069" sldId="2147483676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2602996831" sldId="2147483677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846369259" sldId="2147483678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147809054" sldId="2147483679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954121941" sldId="2147483680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3058707597" sldId="2147483681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3176557177" sldId="2147483682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25.880" v="207"/>
          <pc:sldLayoutMkLst>
            <pc:docMk/>
            <pc:sldMasterMk cId="3370866423" sldId="2147483672"/>
            <pc:sldLayoutMk cId="2825544679" sldId="2147483683"/>
          </pc:sldLayoutMkLst>
        </pc:sldLayoutChg>
      </pc:sldMasterChg>
      <pc:sldMasterChg chg="add del addSldLayout delSldLayout modSldLayout">
        <pc:chgData name="Daniel Ivanov (2123794)" userId="S::2123794@student.uwtsd.ac.uk::ef22fd80-66e9-4f41-87ee-167e069cb58f" providerId="AD" clId="Web-{025FCAD9-0398-4DB5-A7C7-09C907ADFA60}" dt="2022-02-23T14:49:34.365" v="208"/>
        <pc:sldMasterMkLst>
          <pc:docMk/>
          <pc:sldMasterMk cId="3775977732" sldId="2147483684"/>
        </pc:sldMasterMkLst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312332775" sldId="2147483685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258920276" sldId="2147483686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1006892874" sldId="2147483687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596105423" sldId="2147483688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2551248840" sldId="2147483689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10072352" sldId="2147483690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1847431296" sldId="2147483691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52015093" sldId="2147483692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2720570554" sldId="2147483693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095498715" sldId="2147483694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16927354" sldId="2147483695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843145456" sldId="2147483696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169597002" sldId="2147483697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4083968395" sldId="2147483698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3932643506" sldId="2147483699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545987651" sldId="2147483700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34.365" v="208"/>
          <pc:sldLayoutMkLst>
            <pc:docMk/>
            <pc:sldMasterMk cId="3775977732" sldId="2147483684"/>
            <pc:sldLayoutMk cId="2726324669" sldId="2147483701"/>
          </pc:sldLayoutMkLst>
        </pc:sldLayoutChg>
      </pc:sldMasterChg>
      <pc:sldMasterChg chg="add del addSldLayout delSldLayout modSldLayout">
        <pc:chgData name="Daniel Ivanov (2123794)" userId="S::2123794@student.uwtsd.ac.uk::ef22fd80-66e9-4f41-87ee-167e069cb58f" providerId="AD" clId="Web-{025FCAD9-0398-4DB5-A7C7-09C907ADFA60}" dt="2022-02-23T14:49:43.209" v="209"/>
        <pc:sldMasterMkLst>
          <pc:docMk/>
          <pc:sldMasterMk cId="2305916598" sldId="2147483702"/>
        </pc:sldMasterMkLst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3730064582" sldId="2147483703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281986813" sldId="2147483704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1982395444" sldId="2147483705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2328934314" sldId="2147483706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535527426" sldId="2147483707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559476474" sldId="2147483708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511631245" sldId="2147483709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4097845735" sldId="2147483710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589316924" sldId="2147483711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1044913048" sldId="2147483712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593016892" sldId="2147483713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2482414996" sldId="2147483714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3019139590" sldId="2147483715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3620454419" sldId="2147483716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2711454302" sldId="2147483717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2613221210" sldId="2147483718"/>
          </pc:sldLayoutMkLst>
        </pc:sldLayoutChg>
        <pc:sldLayoutChg chg="add del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2305916598" sldId="2147483702"/>
            <pc:sldLayoutMk cId="49630934" sldId="2147483719"/>
          </pc:sldLayoutMkLst>
        </pc:sldLayoutChg>
      </pc:sldMasterChg>
      <pc:sldMasterChg chg="add addSldLayout modSldLayout">
        <pc:chgData name="Daniel Ivanov (2123794)" userId="S::2123794@student.uwtsd.ac.uk::ef22fd80-66e9-4f41-87ee-167e069cb58f" providerId="AD" clId="Web-{025FCAD9-0398-4DB5-A7C7-09C907ADFA60}" dt="2022-02-23T14:49:43.209" v="209"/>
        <pc:sldMasterMkLst>
          <pc:docMk/>
          <pc:sldMasterMk cId="1411723796" sldId="2147483720"/>
        </pc:sldMasterMkLst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3333135095" sldId="2147483721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2899476459" sldId="2147483722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3603200958" sldId="2147483723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1485032059" sldId="2147483724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592670523" sldId="2147483725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881679045" sldId="2147483726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2658477087" sldId="2147483727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2040762441" sldId="2147483728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2156074828" sldId="2147483729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3377980286" sldId="2147483730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4088678558" sldId="2147483731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1168563435" sldId="2147483732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2543771604" sldId="2147483733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3979140936" sldId="2147483734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2630123271" sldId="2147483735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3383802970" sldId="2147483736"/>
          </pc:sldLayoutMkLst>
        </pc:sldLayoutChg>
        <pc:sldLayoutChg chg="add mod replId">
          <pc:chgData name="Daniel Ivanov (2123794)" userId="S::2123794@student.uwtsd.ac.uk::ef22fd80-66e9-4f41-87ee-167e069cb58f" providerId="AD" clId="Web-{025FCAD9-0398-4DB5-A7C7-09C907ADFA60}" dt="2022-02-23T14:49:43.209" v="209"/>
          <pc:sldLayoutMkLst>
            <pc:docMk/>
            <pc:sldMasterMk cId="1411723796" sldId="2147483720"/>
            <pc:sldLayoutMk cId="3642316535" sldId="2147483737"/>
          </pc:sldLayoutMkLst>
        </pc:sldLayoutChg>
      </pc:sldMasterChg>
    </pc:docChg>
  </pc:docChgLst>
  <pc:docChgLst>
    <pc:chgData name="Daniel Ivanov (2123794)" userId="S::2123794@student.uwtsd.ac.uk::ef22fd80-66e9-4f41-87ee-167e069cb58f" providerId="AD" clId="Web-{68A23E35-4D46-602D-8392-51BF248B55CE}"/>
    <pc:docChg chg="addSld modSld sldOrd">
      <pc:chgData name="Daniel Ivanov (2123794)" userId="S::2123794@student.uwtsd.ac.uk::ef22fd80-66e9-4f41-87ee-167e069cb58f" providerId="AD" clId="Web-{68A23E35-4D46-602D-8392-51BF248B55CE}" dt="2022-02-27T14:05:48.017" v="337" actId="20577"/>
      <pc:docMkLst>
        <pc:docMk/>
      </pc:docMkLst>
      <pc:sldChg chg="delSp modSp">
        <pc:chgData name="Daniel Ivanov (2123794)" userId="S::2123794@student.uwtsd.ac.uk::ef22fd80-66e9-4f41-87ee-167e069cb58f" providerId="AD" clId="Web-{68A23E35-4D46-602D-8392-51BF248B55CE}" dt="2022-02-27T13:43:10.150" v="202" actId="20577"/>
        <pc:sldMkLst>
          <pc:docMk/>
          <pc:sldMk cId="2374473227" sldId="260"/>
        </pc:sldMkLst>
        <pc:spChg chg="mod">
          <ac:chgData name="Daniel Ivanov (2123794)" userId="S::2123794@student.uwtsd.ac.uk::ef22fd80-66e9-4f41-87ee-167e069cb58f" providerId="AD" clId="Web-{68A23E35-4D46-602D-8392-51BF248B55CE}" dt="2022-02-27T13:43:10.150" v="202" actId="20577"/>
          <ac:spMkLst>
            <pc:docMk/>
            <pc:sldMk cId="2374473227" sldId="260"/>
            <ac:spMk id="3" creationId="{CE4F20EC-2196-44A2-AFEF-BA8D589F2647}"/>
          </ac:spMkLst>
        </pc:spChg>
        <pc:spChg chg="del mod">
          <ac:chgData name="Daniel Ivanov (2123794)" userId="S::2123794@student.uwtsd.ac.uk::ef22fd80-66e9-4f41-87ee-167e069cb58f" providerId="AD" clId="Web-{68A23E35-4D46-602D-8392-51BF248B55CE}" dt="2022-02-27T13:38:06.828" v="118"/>
          <ac:spMkLst>
            <pc:docMk/>
            <pc:sldMk cId="2374473227" sldId="260"/>
            <ac:spMk id="17" creationId="{4ABC924A-8423-4519-8BD3-1906A5A66E3B}"/>
          </ac:spMkLst>
        </pc:spChg>
        <pc:spChg chg="del">
          <ac:chgData name="Daniel Ivanov (2123794)" userId="S::2123794@student.uwtsd.ac.uk::ef22fd80-66e9-4f41-87ee-167e069cb58f" providerId="AD" clId="Web-{68A23E35-4D46-602D-8392-51BF248B55CE}" dt="2022-02-27T13:38:12.984" v="119"/>
          <ac:spMkLst>
            <pc:docMk/>
            <pc:sldMk cId="2374473227" sldId="260"/>
            <ac:spMk id="122" creationId="{D0266A1E-BA09-4D7C-85E1-9F5EAB6E3452}"/>
          </ac:spMkLst>
        </pc:spChg>
        <pc:graphicFrameChg chg="mod">
          <ac:chgData name="Daniel Ivanov (2123794)" userId="S::2123794@student.uwtsd.ac.uk::ef22fd80-66e9-4f41-87ee-167e069cb58f" providerId="AD" clId="Web-{68A23E35-4D46-602D-8392-51BF248B55CE}" dt="2022-02-27T13:19:18.653" v="1" actId="14100"/>
          <ac:graphicFrameMkLst>
            <pc:docMk/>
            <pc:sldMk cId="2374473227" sldId="260"/>
            <ac:graphicFrameMk id="11" creationId="{92F91866-94C9-46BB-9698-C5AD568D6A44}"/>
          </ac:graphicFrameMkLst>
        </pc:graphicFrameChg>
      </pc:sldChg>
      <pc:sldChg chg="modSp">
        <pc:chgData name="Daniel Ivanov (2123794)" userId="S::2123794@student.uwtsd.ac.uk::ef22fd80-66e9-4f41-87ee-167e069cb58f" providerId="AD" clId="Web-{68A23E35-4D46-602D-8392-51BF248B55CE}" dt="2022-02-27T14:04:11.905" v="318" actId="20577"/>
        <pc:sldMkLst>
          <pc:docMk/>
          <pc:sldMk cId="3982894677" sldId="262"/>
        </pc:sldMkLst>
        <pc:spChg chg="mod">
          <ac:chgData name="Daniel Ivanov (2123794)" userId="S::2123794@student.uwtsd.ac.uk::ef22fd80-66e9-4f41-87ee-167e069cb58f" providerId="AD" clId="Web-{68A23E35-4D46-602D-8392-51BF248B55CE}" dt="2022-02-27T14:04:11.905" v="318" actId="20577"/>
          <ac:spMkLst>
            <pc:docMk/>
            <pc:sldMk cId="3982894677" sldId="262"/>
            <ac:spMk id="15" creationId="{829D6032-3C3D-4FAC-98E1-4956081D68F3}"/>
          </ac:spMkLst>
        </pc:spChg>
      </pc:sldChg>
      <pc:sldChg chg="modSp">
        <pc:chgData name="Daniel Ivanov (2123794)" userId="S::2123794@student.uwtsd.ac.uk::ef22fd80-66e9-4f41-87ee-167e069cb58f" providerId="AD" clId="Web-{68A23E35-4D46-602D-8392-51BF248B55CE}" dt="2022-02-27T14:02:57.684" v="287" actId="20577"/>
        <pc:sldMkLst>
          <pc:docMk/>
          <pc:sldMk cId="788245322" sldId="263"/>
        </pc:sldMkLst>
        <pc:spChg chg="mod">
          <ac:chgData name="Daniel Ivanov (2123794)" userId="S::2123794@student.uwtsd.ac.uk::ef22fd80-66e9-4f41-87ee-167e069cb58f" providerId="AD" clId="Web-{68A23E35-4D46-602D-8392-51BF248B55CE}" dt="2022-02-27T14:02:57.684" v="287" actId="20577"/>
          <ac:spMkLst>
            <pc:docMk/>
            <pc:sldMk cId="788245322" sldId="263"/>
            <ac:spMk id="4" creationId="{03181BEC-A0E6-4CE3-852A-2065291144C9}"/>
          </ac:spMkLst>
        </pc:spChg>
      </pc:sldChg>
      <pc:sldChg chg="modSp">
        <pc:chgData name="Daniel Ivanov (2123794)" userId="S::2123794@student.uwtsd.ac.uk::ef22fd80-66e9-4f41-87ee-167e069cb58f" providerId="AD" clId="Web-{68A23E35-4D46-602D-8392-51BF248B55CE}" dt="2022-02-27T14:03:24.372" v="297" actId="20577"/>
        <pc:sldMkLst>
          <pc:docMk/>
          <pc:sldMk cId="1868428791" sldId="264"/>
        </pc:sldMkLst>
        <pc:spChg chg="mod">
          <ac:chgData name="Daniel Ivanov (2123794)" userId="S::2123794@student.uwtsd.ac.uk::ef22fd80-66e9-4f41-87ee-167e069cb58f" providerId="AD" clId="Web-{68A23E35-4D46-602D-8392-51BF248B55CE}" dt="2022-02-27T14:03:24.372" v="297" actId="20577"/>
          <ac:spMkLst>
            <pc:docMk/>
            <pc:sldMk cId="1868428791" sldId="264"/>
            <ac:spMk id="4" creationId="{4A7DA12E-53FA-4016-8115-584FE50C9CC0}"/>
          </ac:spMkLst>
        </pc:spChg>
      </pc:sldChg>
      <pc:sldChg chg="addSp modSp new ord">
        <pc:chgData name="Daniel Ivanov (2123794)" userId="S::2123794@student.uwtsd.ac.uk::ef22fd80-66e9-4f41-87ee-167e069cb58f" providerId="AD" clId="Web-{68A23E35-4D46-602D-8392-51BF248B55CE}" dt="2022-02-27T14:05:48.017" v="337" actId="20577"/>
        <pc:sldMkLst>
          <pc:docMk/>
          <pc:sldMk cId="2872431534" sldId="265"/>
        </pc:sldMkLst>
        <pc:spChg chg="mod">
          <ac:chgData name="Daniel Ivanov (2123794)" userId="S::2123794@student.uwtsd.ac.uk::ef22fd80-66e9-4f41-87ee-167e069cb58f" providerId="AD" clId="Web-{68A23E35-4D46-602D-8392-51BF248B55CE}" dt="2022-02-27T14:05:21.063" v="322" actId="20577"/>
          <ac:spMkLst>
            <pc:docMk/>
            <pc:sldMk cId="2872431534" sldId="265"/>
            <ac:spMk id="2" creationId="{0F0ED285-40C1-414D-9861-6582870EAAAC}"/>
          </ac:spMkLst>
        </pc:spChg>
        <pc:spChg chg="mod">
          <ac:chgData name="Daniel Ivanov (2123794)" userId="S::2123794@student.uwtsd.ac.uk::ef22fd80-66e9-4f41-87ee-167e069cb58f" providerId="AD" clId="Web-{68A23E35-4D46-602D-8392-51BF248B55CE}" dt="2022-02-27T14:05:48.017" v="337" actId="20577"/>
          <ac:spMkLst>
            <pc:docMk/>
            <pc:sldMk cId="2872431534" sldId="265"/>
            <ac:spMk id="3" creationId="{4C20E944-2B5D-4E0E-85C3-513DAEF47C69}"/>
          </ac:spMkLst>
        </pc:spChg>
        <pc:spChg chg="add mod">
          <ac:chgData name="Daniel Ivanov (2123794)" userId="S::2123794@student.uwtsd.ac.uk::ef22fd80-66e9-4f41-87ee-167e069cb58f" providerId="AD" clId="Web-{68A23E35-4D46-602D-8392-51BF248B55CE}" dt="2022-02-27T14:02:02.198" v="276" actId="20577"/>
          <ac:spMkLst>
            <pc:docMk/>
            <pc:sldMk cId="2872431534" sldId="265"/>
            <ac:spMk id="4" creationId="{47332BF9-C6B4-49AE-A01B-37AAB7A78861}"/>
          </ac:spMkLst>
        </pc:spChg>
      </pc:sldChg>
    </pc:docChg>
  </pc:docChgLst>
  <pc:docChgLst>
    <pc:chgData name="Daniel Ivanov (2123794)" userId="S::2123794@student.uwtsd.ac.uk::ef22fd80-66e9-4f41-87ee-167e069cb58f" providerId="AD" clId="Web-{29CA8DBC-76DF-8033-1B4F-440642D6EDE9}"/>
    <pc:docChg chg="delSld modSld">
      <pc:chgData name="Daniel Ivanov (2123794)" userId="S::2123794@student.uwtsd.ac.uk::ef22fd80-66e9-4f41-87ee-167e069cb58f" providerId="AD" clId="Web-{29CA8DBC-76DF-8033-1B4F-440642D6EDE9}" dt="2022-02-24T15:36:34.505" v="78" actId="20577"/>
      <pc:docMkLst>
        <pc:docMk/>
      </pc:docMkLst>
      <pc:sldChg chg="addSp delSp modSp">
        <pc:chgData name="Daniel Ivanov (2123794)" userId="S::2123794@student.uwtsd.ac.uk::ef22fd80-66e9-4f41-87ee-167e069cb58f" providerId="AD" clId="Web-{29CA8DBC-76DF-8033-1B4F-440642D6EDE9}" dt="2022-02-24T15:36:34.505" v="78" actId="20577"/>
        <pc:sldMkLst>
          <pc:docMk/>
          <pc:sldMk cId="2374473227" sldId="260"/>
        </pc:sldMkLst>
        <pc:spChg chg="mod">
          <ac:chgData name="Daniel Ivanov (2123794)" userId="S::2123794@student.uwtsd.ac.uk::ef22fd80-66e9-4f41-87ee-167e069cb58f" providerId="AD" clId="Web-{29CA8DBC-76DF-8033-1B4F-440642D6EDE9}" dt="2022-02-24T15:36:06.410" v="59" actId="20577"/>
          <ac:spMkLst>
            <pc:docMk/>
            <pc:sldMk cId="2374473227" sldId="260"/>
            <ac:spMk id="2" creationId="{6CAE3AD2-E8EE-44A1-AE4E-9178B661E981}"/>
          </ac:spMkLst>
        </pc:spChg>
        <pc:spChg chg="mod">
          <ac:chgData name="Daniel Ivanov (2123794)" userId="S::2123794@student.uwtsd.ac.uk::ef22fd80-66e9-4f41-87ee-167e069cb58f" providerId="AD" clId="Web-{29CA8DBC-76DF-8033-1B4F-440642D6EDE9}" dt="2022-02-24T15:29:04.245" v="9" actId="1076"/>
          <ac:spMkLst>
            <pc:docMk/>
            <pc:sldMk cId="2374473227" sldId="260"/>
            <ac:spMk id="3" creationId="{CE4F20EC-2196-44A2-AFEF-BA8D589F2647}"/>
          </ac:spMkLst>
        </pc:spChg>
        <pc:spChg chg="mod">
          <ac:chgData name="Daniel Ivanov (2123794)" userId="S::2123794@student.uwtsd.ac.uk::ef22fd80-66e9-4f41-87ee-167e069cb58f" providerId="AD" clId="Web-{29CA8DBC-76DF-8033-1B4F-440642D6EDE9}" dt="2022-02-24T15:30:28.684" v="23" actId="20577"/>
          <ac:spMkLst>
            <pc:docMk/>
            <pc:sldMk cId="2374473227" sldId="260"/>
            <ac:spMk id="5" creationId="{7EA318D4-79EF-4010-8990-CF79C54A69C5}"/>
          </ac:spMkLst>
        </pc:spChg>
        <pc:spChg chg="add mod">
          <ac:chgData name="Daniel Ivanov (2123794)" userId="S::2123794@student.uwtsd.ac.uk::ef22fd80-66e9-4f41-87ee-167e069cb58f" providerId="AD" clId="Web-{29CA8DBC-76DF-8033-1B4F-440642D6EDE9}" dt="2022-02-24T15:36:34.505" v="78" actId="20577"/>
          <ac:spMkLst>
            <pc:docMk/>
            <pc:sldMk cId="2374473227" sldId="260"/>
            <ac:spMk id="122" creationId="{D0266A1E-BA09-4D7C-85E1-9F5EAB6E3452}"/>
          </ac:spMkLst>
        </pc:spChg>
        <pc:spChg chg="add mod">
          <ac:chgData name="Daniel Ivanov (2123794)" userId="S::2123794@student.uwtsd.ac.uk::ef22fd80-66e9-4f41-87ee-167e069cb58f" providerId="AD" clId="Web-{29CA8DBC-76DF-8033-1B4F-440642D6EDE9}" dt="2022-02-24T15:35:50.816" v="54" actId="14100"/>
          <ac:spMkLst>
            <pc:docMk/>
            <pc:sldMk cId="2374473227" sldId="260"/>
            <ac:spMk id="123" creationId="{79E4AC21-42F3-478F-8110-F02A90DC7643}"/>
          </ac:spMkLst>
        </pc:spChg>
        <pc:graphicFrameChg chg="add del mod modGraphic">
          <ac:chgData name="Daniel Ivanov (2123794)" userId="S::2123794@student.uwtsd.ac.uk::ef22fd80-66e9-4f41-87ee-167e069cb58f" providerId="AD" clId="Web-{29CA8DBC-76DF-8033-1B4F-440642D6EDE9}" dt="2022-02-24T15:31:27.342" v="25"/>
          <ac:graphicFrameMkLst>
            <pc:docMk/>
            <pc:sldMk cId="2374473227" sldId="260"/>
            <ac:graphicFrameMk id="4" creationId="{A2EF2835-4563-43D5-8A70-46214F351E7B}"/>
          </ac:graphicFrameMkLst>
        </pc:graphicFrameChg>
        <pc:graphicFrameChg chg="add mod modGraphic">
          <ac:chgData name="Daniel Ivanov (2123794)" userId="S::2123794@student.uwtsd.ac.uk::ef22fd80-66e9-4f41-87ee-167e069cb58f" providerId="AD" clId="Web-{29CA8DBC-76DF-8033-1B4F-440642D6EDE9}" dt="2022-02-24T15:32:38.156" v="35" actId="14100"/>
          <ac:graphicFrameMkLst>
            <pc:docMk/>
            <pc:sldMk cId="2374473227" sldId="260"/>
            <ac:graphicFrameMk id="11" creationId="{92F91866-94C9-46BB-9698-C5AD568D6A44}"/>
          </ac:graphicFrameMkLst>
        </pc:graphicFrameChg>
      </pc:sldChg>
      <pc:sldChg chg="addSp delSp modSp del">
        <pc:chgData name="Daniel Ivanov (2123794)" userId="S::2123794@student.uwtsd.ac.uk::ef22fd80-66e9-4f41-87ee-167e069cb58f" providerId="AD" clId="Web-{29CA8DBC-76DF-8033-1B4F-440642D6EDE9}" dt="2022-02-24T15:28:03.134" v="8"/>
        <pc:sldMkLst>
          <pc:docMk/>
          <pc:sldMk cId="2428083930" sldId="261"/>
        </pc:sldMkLst>
        <pc:spChg chg="mod">
          <ac:chgData name="Daniel Ivanov (2123794)" userId="S::2123794@student.uwtsd.ac.uk::ef22fd80-66e9-4f41-87ee-167e069cb58f" providerId="AD" clId="Web-{29CA8DBC-76DF-8033-1B4F-440642D6EDE9}" dt="2022-02-24T15:27:52.727" v="7" actId="20577"/>
          <ac:spMkLst>
            <pc:docMk/>
            <pc:sldMk cId="2428083930" sldId="261"/>
            <ac:spMk id="2" creationId="{17F36C63-A9A5-4670-949E-57511DC32AD1}"/>
          </ac:spMkLst>
        </pc:spChg>
        <pc:spChg chg="add del mod">
          <ac:chgData name="Daniel Ivanov (2123794)" userId="S::2123794@student.uwtsd.ac.uk::ef22fd80-66e9-4f41-87ee-167e069cb58f" providerId="AD" clId="Web-{29CA8DBC-76DF-8033-1B4F-440642D6EDE9}" dt="2022-02-24T15:25:20.724" v="1"/>
          <ac:spMkLst>
            <pc:docMk/>
            <pc:sldMk cId="2428083930" sldId="261"/>
            <ac:spMk id="17" creationId="{D24F0A17-BFC1-456D-B3EE-CB3FB891DC1C}"/>
          </ac:spMkLst>
        </pc:spChg>
        <pc:graphicFrameChg chg="del">
          <ac:chgData name="Daniel Ivanov (2123794)" userId="S::2123794@student.uwtsd.ac.uk::ef22fd80-66e9-4f41-87ee-167e069cb58f" providerId="AD" clId="Web-{29CA8DBC-76DF-8033-1B4F-440642D6EDE9}" dt="2022-02-24T15:24:37.426" v="0"/>
          <ac:graphicFrameMkLst>
            <pc:docMk/>
            <pc:sldMk cId="2428083930" sldId="261"/>
            <ac:graphicFrameMk id="5" creationId="{D3CF1928-F23C-44EB-85A8-ACF11061A856}"/>
          </ac:graphicFrameMkLst>
        </pc:graphicFrameChg>
        <pc:graphicFrameChg chg="add mod ord modGraphic">
          <ac:chgData name="Daniel Ivanov (2123794)" userId="S::2123794@student.uwtsd.ac.uk::ef22fd80-66e9-4f41-87ee-167e069cb58f" providerId="AD" clId="Web-{29CA8DBC-76DF-8033-1B4F-440642D6EDE9}" dt="2022-02-24T15:25:20.724" v="1"/>
          <ac:graphicFrameMkLst>
            <pc:docMk/>
            <pc:sldMk cId="2428083930" sldId="261"/>
            <ac:graphicFrameMk id="18" creationId="{0C9547C2-F16E-4A55-BF95-AB32D7BB484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FAF25-4EBF-4AC1-A222-D3B1C5252ECD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69F9E186-2C0F-447B-9F3A-021D24035B5A}" type="pres">
      <dgm:prSet presAssocID="{64CFAF25-4EBF-4AC1-A222-D3B1C5252ECD}" presName="cycle" presStyleCnt="0">
        <dgm:presLayoutVars>
          <dgm:dir/>
          <dgm:resizeHandles val="exact"/>
        </dgm:presLayoutVars>
      </dgm:prSet>
      <dgm:spPr/>
    </dgm:pt>
  </dgm:ptLst>
  <dgm:cxnLst>
    <dgm:cxn modelId="{A855094C-7997-4593-A5EE-CDDFEAFDD70A}" type="presOf" srcId="{64CFAF25-4EBF-4AC1-A222-D3B1C5252ECD}" destId="{69F9E186-2C0F-447B-9F3A-021D24035B5A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135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476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200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03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70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679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477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762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074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980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678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8563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771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140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123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802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316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7237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DAC94-00B6-4556-8E5A-C23FEA014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337581"/>
            <a:ext cx="3522879" cy="4212028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               Modul Assignment</a:t>
            </a:r>
            <a:br>
              <a:rPr lang="en-GB" sz="3600">
                <a:solidFill>
                  <a:srgbClr val="FFFFFF"/>
                </a:solidFill>
                <a:latin typeface="Arial"/>
                <a:cs typeface="Arial"/>
              </a:rPr>
            </a:br>
            <a:br>
              <a:rPr lang="en-GB" sz="3600"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How we use the technologies to collaborate in</a:t>
            </a:r>
            <a:br>
              <a:rPr lang="en-GB" sz="360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UWTSD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404F4-6A26-401C-8C76-200354198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466977"/>
            <a:ext cx="5919503" cy="526157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pPr>
              <a:buClr>
                <a:srgbClr val="EF53A5"/>
              </a:buClr>
            </a:pPr>
            <a:r>
              <a:rPr lang="en-GB">
                <a:cs typeface="Calibri"/>
              </a:rPr>
              <a:t>Group Members             Student ID Number</a:t>
            </a:r>
          </a:p>
          <a:p>
            <a:pPr>
              <a:buClr>
                <a:srgbClr val="EF53A5"/>
              </a:buClr>
            </a:pPr>
            <a:r>
              <a:rPr lang="en-GB">
                <a:cs typeface="Calibri"/>
              </a:rPr>
              <a:t>Daniel Ivanov                                   2123794</a:t>
            </a:r>
            <a:endParaRPr lang="en-GB"/>
          </a:p>
          <a:p>
            <a:r>
              <a:rPr lang="en-GB">
                <a:cs typeface="Calibri"/>
              </a:rPr>
              <a:t>Connor Patrick Pickard                   1920105</a:t>
            </a:r>
          </a:p>
          <a:p>
            <a:r>
              <a:rPr lang="en-GB">
                <a:cs typeface="Calibri"/>
              </a:rPr>
              <a:t>Edson Wiliam  Assis Filipe                 2123482</a:t>
            </a:r>
          </a:p>
          <a:p>
            <a:pPr>
              <a:buClr>
                <a:srgbClr val="EF53A5"/>
              </a:buClr>
            </a:pPr>
            <a:r>
              <a:rPr lang="en-GB">
                <a:cs typeface="Calibri"/>
              </a:rPr>
              <a:t>Program: Certificate of Higher Education Skills for the workplace</a:t>
            </a:r>
          </a:p>
          <a:p>
            <a:r>
              <a:rPr lang="en-GB">
                <a:cs typeface="Calibri"/>
              </a:rPr>
              <a:t>Module Code and Title:BMS_4003, Digital Skills and Research Methods </a:t>
            </a:r>
          </a:p>
          <a:p>
            <a:pPr>
              <a:buClr>
                <a:srgbClr val="EF53A5"/>
              </a:buClr>
            </a:pPr>
            <a:r>
              <a:rPr lang="en-GB">
                <a:cs typeface="Calibri"/>
              </a:rPr>
              <a:t>Lecturer: Abdi Rahman</a:t>
            </a:r>
          </a:p>
          <a:p>
            <a:r>
              <a:rPr lang="en-GB">
                <a:cs typeface="Calibri"/>
              </a:rPr>
              <a:t>Assignment Title: </a:t>
            </a:r>
            <a:r>
              <a:rPr lang="en-GB">
                <a:ea typeface="+mj-lt"/>
                <a:cs typeface="+mj-lt"/>
              </a:rPr>
              <a:t>⦁ Are staff and students confident in using technology to collaborate? </a:t>
            </a:r>
          </a:p>
          <a:p>
            <a:pPr>
              <a:buClr>
                <a:srgbClr val="EF53A5"/>
              </a:buClr>
            </a:pPr>
            <a:endParaRPr lang="en-GB">
              <a:ea typeface="+mj-lt"/>
              <a:cs typeface="+mj-lt"/>
            </a:endParaRPr>
          </a:p>
          <a:p>
            <a:pPr>
              <a:buClr>
                <a:srgbClr val="EF53A5"/>
              </a:buClr>
            </a:pPr>
            <a:endParaRPr lang="en-GB">
              <a:ea typeface="+mj-lt"/>
              <a:cs typeface="+mj-lt"/>
            </a:endParaRPr>
          </a:p>
          <a:p>
            <a:pPr>
              <a:buClr>
                <a:srgbClr val="EF53A5"/>
              </a:buClr>
            </a:pPr>
            <a:endParaRPr lang="en-GB">
              <a:cs typeface="Calibri"/>
            </a:endParaRPr>
          </a:p>
          <a:p>
            <a:pPr>
              <a:buClr>
                <a:srgbClr val="EF53A5"/>
              </a:buClr>
            </a:pPr>
            <a:endParaRPr lang="en-GB">
              <a:cs typeface="Calibri"/>
            </a:endParaRPr>
          </a:p>
          <a:p>
            <a:pPr>
              <a:buClr>
                <a:srgbClr val="EF53A5"/>
              </a:buClr>
            </a:pPr>
            <a:endParaRPr lang="en-GB">
              <a:cs typeface="Calibri"/>
            </a:endParaRPr>
          </a:p>
        </p:txBody>
      </p:sp>
      <p:sp>
        <p:nvSpPr>
          <p:cNvPr id="4" name="Arrow: Chevron 3">
            <a:extLst>
              <a:ext uri="{FF2B5EF4-FFF2-40B4-BE49-F238E27FC236}">
                <a16:creationId xmlns:a16="http://schemas.microsoft.com/office/drawing/2014/main" id="{95BDEB8D-C946-42CF-B1DC-B5F3BE1AAB85}"/>
              </a:ext>
            </a:extLst>
          </p:cNvPr>
          <p:cNvSpPr/>
          <p:nvPr/>
        </p:nvSpPr>
        <p:spPr>
          <a:xfrm>
            <a:off x="548439" y="4840080"/>
            <a:ext cx="5103962" cy="16821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433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5000">
        <p:wipe/>
      </p:transition>
    </mc:Choice>
    <mc:Fallback>
      <p:transition spd="slow">
        <p:wip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ECE97-7A7D-48EB-85C0-EE5DADEC1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A52A3-F554-431C-881B-DCDFC2B83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274" y="3950729"/>
            <a:ext cx="8903409" cy="9461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⦁    Are staff and students confident in using technology to </a:t>
            </a:r>
            <a:r>
              <a:rPr lang="en-GB" err="1">
                <a:ea typeface="+mj-lt"/>
                <a:cs typeface="+mj-lt"/>
              </a:rPr>
              <a:t>colla</a:t>
            </a:r>
            <a:endParaRPr lang="en-GB" err="1"/>
          </a:p>
          <a:p>
            <a:pPr>
              <a:buClr>
                <a:srgbClr val="EF53A5"/>
              </a:buClr>
            </a:pPr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D3436B9-3807-4AF0-B7D5-231A00EF57B9}"/>
              </a:ext>
            </a:extLst>
          </p:cNvPr>
          <p:cNvSpPr/>
          <p:nvPr/>
        </p:nvSpPr>
        <p:spPr>
          <a:xfrm>
            <a:off x="8298610" y="5387196"/>
            <a:ext cx="3407434" cy="1164565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Daniel Ivanov</a:t>
            </a: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645CBC31-F406-40CF-91A2-3D65428B3AF5}"/>
              </a:ext>
            </a:extLst>
          </p:cNvPr>
          <p:cNvSpPr/>
          <p:nvPr/>
        </p:nvSpPr>
        <p:spPr>
          <a:xfrm>
            <a:off x="303902" y="3301581"/>
            <a:ext cx="11300602" cy="992037"/>
          </a:xfrm>
          <a:prstGeom prst="round2Diag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ea typeface="+mn-lt"/>
                <a:cs typeface="Arial"/>
              </a:rPr>
              <a:t>⦁    Are staff and students confident in using technology to collaborate? </a:t>
            </a:r>
            <a:endParaRPr lang="en-US">
              <a:latin typeface="Arial"/>
              <a:cs typeface="Arial"/>
            </a:endParaRPr>
          </a:p>
          <a:p>
            <a:pPr algn="ctr"/>
            <a:endParaRPr lang="en-GB">
              <a:latin typeface="Arial"/>
              <a:cs typeface="Arial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2E505FD0-D719-471A-8FCD-C8CD7CCD4931}"/>
              </a:ext>
            </a:extLst>
          </p:cNvPr>
          <p:cNvSpPr/>
          <p:nvPr/>
        </p:nvSpPr>
        <p:spPr>
          <a:xfrm>
            <a:off x="346135" y="532954"/>
            <a:ext cx="11358111" cy="215660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Century Gothic"/>
                <a:cs typeface="Arial"/>
              </a:rPr>
              <a:t>This presentation is created as group task in module BMS_4003 BIRM, Digital Sills and Research </a:t>
            </a:r>
          </a:p>
          <a:p>
            <a:pPr algn="ctr"/>
            <a:endParaRPr lang="en-GB">
              <a:latin typeface="Century Gothic"/>
              <a:cs typeface="Arial"/>
            </a:endParaRPr>
          </a:p>
          <a:p>
            <a:pPr algn="ctr"/>
            <a:r>
              <a:rPr lang="en-GB">
                <a:latin typeface="Century Gothic"/>
                <a:cs typeface="Arial"/>
              </a:rPr>
              <a:t>Methods.</a:t>
            </a:r>
          </a:p>
        </p:txBody>
      </p:sp>
    </p:spTree>
    <p:extLst>
      <p:ext uri="{BB962C8B-B14F-4D97-AF65-F5344CB8AC3E}">
        <p14:creationId xmlns:p14="http://schemas.microsoft.com/office/powerpoint/2010/main" val="4130478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F87DB-9113-45A1-822F-F79270015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Literature used in this research: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C8549-A4D3-4730-86A9-A9F0C7B62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28152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1. Impact of  MOODLE platform on the pedagogy of students and staff: Cross-</a:t>
            </a:r>
            <a:r>
              <a:rPr lang="en-GB" err="1"/>
              <a:t>ciriccular</a:t>
            </a:r>
            <a:r>
              <a:rPr lang="en-GB"/>
              <a:t> comparison.</a:t>
            </a:r>
          </a:p>
          <a:p>
            <a:pPr>
              <a:buClr>
                <a:srgbClr val="EF53A5"/>
              </a:buClr>
            </a:pPr>
            <a:r>
              <a:rPr lang="en-GB"/>
              <a:t>2. Making connections: Technological Interventions to Support Students in Using, and Tutors </a:t>
            </a:r>
            <a:r>
              <a:rPr lang="en-GB" err="1"/>
              <a:t>ib</a:t>
            </a:r>
            <a:r>
              <a:rPr lang="en-GB"/>
              <a:t> Creating, </a:t>
            </a:r>
            <a:r>
              <a:rPr lang="en-GB" err="1"/>
              <a:t>Asessment</a:t>
            </a:r>
            <a:r>
              <a:rPr lang="en-GB"/>
              <a:t> feedback</a:t>
            </a:r>
          </a:p>
          <a:p>
            <a:pPr>
              <a:buClr>
                <a:srgbClr val="EF53A5"/>
              </a:buClr>
            </a:pPr>
            <a:r>
              <a:rPr lang="en-GB"/>
              <a:t>3. The integrated </a:t>
            </a:r>
            <a:r>
              <a:rPr lang="en-GB" err="1"/>
              <a:t>cirriculum</a:t>
            </a:r>
            <a:r>
              <a:rPr lang="en-GB"/>
              <a:t> project: Teacher </a:t>
            </a:r>
            <a:r>
              <a:rPr lang="en-GB" err="1"/>
              <a:t>cange</a:t>
            </a:r>
            <a:r>
              <a:rPr lang="en-GB"/>
              <a:t> and student outcomes within a </a:t>
            </a:r>
            <a:r>
              <a:rPr lang="en-GB" err="1"/>
              <a:t>uniovercity_school</a:t>
            </a:r>
            <a:r>
              <a:rPr lang="en-GB"/>
              <a:t> </a:t>
            </a:r>
            <a:r>
              <a:rPr lang="en-GB" err="1"/>
              <a:t>profesionsl</a:t>
            </a:r>
            <a:r>
              <a:rPr lang="en-GB"/>
              <a:t> development collaboration.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F987813-8778-46F9-96E3-B8172136D7D5}"/>
              </a:ext>
            </a:extLst>
          </p:cNvPr>
          <p:cNvSpPr/>
          <p:nvPr/>
        </p:nvSpPr>
        <p:spPr>
          <a:xfrm>
            <a:off x="8701177" y="5645989"/>
            <a:ext cx="3263659" cy="9489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Daniel Ivanov</a:t>
            </a:r>
          </a:p>
        </p:txBody>
      </p:sp>
    </p:spTree>
    <p:extLst>
      <p:ext uri="{BB962C8B-B14F-4D97-AF65-F5344CB8AC3E}">
        <p14:creationId xmlns:p14="http://schemas.microsoft.com/office/powerpoint/2010/main" val="7451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E3AD2-E8EE-44A1-AE4E-9178B661E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</a:t>
            </a:r>
            <a:r>
              <a:rPr lang="en-GB">
                <a:latin typeface="Century Gothic"/>
                <a:cs typeface="Arial"/>
              </a:rPr>
              <a:t> </a:t>
            </a:r>
            <a:r>
              <a:rPr lang="en-GB">
                <a:latin typeface="Arial"/>
                <a:cs typeface="Arial"/>
              </a:rPr>
              <a:t>Research</a:t>
            </a:r>
            <a:r>
              <a:rPr lang="en-GB"/>
              <a:t> Method: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F20EC-2196-44A2-AFEF-BA8D589F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05937"/>
            <a:ext cx="8946541" cy="31603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1. University Library Research</a:t>
            </a:r>
          </a:p>
          <a:p>
            <a:pPr>
              <a:buClr>
                <a:srgbClr val="EF53A5"/>
              </a:buClr>
            </a:pPr>
            <a:r>
              <a:rPr lang="en-GB" dirty="0"/>
              <a:t>2. Questionnaire for students. 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dirty="0"/>
              <a:t>            The students will be asked for opinion about their own and their colleagues and lecturers level of confidence in using the technological tools to collaborate with others.</a:t>
            </a:r>
          </a:p>
          <a:p>
            <a:pPr>
              <a:buClr>
                <a:srgbClr val="EF53A5"/>
              </a:buClr>
            </a:pPr>
            <a:r>
              <a:rPr lang="en-GB" dirty="0"/>
              <a:t>  The 3. Questionnaire for staff.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 dirty="0"/>
              <a:t>             The lecturers will be asked to rate some different components of the topic. 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EA318D4-79EF-4010-8990-CF79C54A69C5}"/>
              </a:ext>
            </a:extLst>
          </p:cNvPr>
          <p:cNvSpPr/>
          <p:nvPr/>
        </p:nvSpPr>
        <p:spPr>
          <a:xfrm>
            <a:off x="9003102" y="5588479"/>
            <a:ext cx="3047998" cy="920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Daniel Ivanov</a:t>
            </a:r>
          </a:p>
        </p:txBody>
      </p:sp>
      <p:graphicFrame>
        <p:nvGraphicFramePr>
          <p:cNvPr id="11" name="Diagram 11">
            <a:extLst>
              <a:ext uri="{FF2B5EF4-FFF2-40B4-BE49-F238E27FC236}">
                <a16:creationId xmlns:a16="http://schemas.microsoft.com/office/drawing/2014/main" id="{92F91866-94C9-46BB-9698-C5AD568D6A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9326707"/>
              </p:ext>
            </p:extLst>
          </p:nvPr>
        </p:nvGraphicFramePr>
        <p:xfrm>
          <a:off x="1107057" y="3843067"/>
          <a:ext cx="7418716" cy="2737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3" name="TextBox 122">
            <a:extLst>
              <a:ext uri="{FF2B5EF4-FFF2-40B4-BE49-F238E27FC236}">
                <a16:creationId xmlns:a16="http://schemas.microsoft.com/office/drawing/2014/main" id="{79E4AC21-42F3-478F-8110-F02A90DC7643}"/>
              </a:ext>
            </a:extLst>
          </p:cNvPr>
          <p:cNvSpPr txBox="1"/>
          <p:nvPr/>
        </p:nvSpPr>
        <p:spPr>
          <a:xfrm>
            <a:off x="2696294" y="496558"/>
            <a:ext cx="4914180" cy="6137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473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ED285-40C1-414D-9861-6582870EA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</a:t>
            </a:r>
            <a:r>
              <a:rPr lang="en-GB" b="1" dirty="0"/>
              <a:t>Ethical considerations</a:t>
            </a:r>
            <a:endParaRPr lang="en-GB" dirty="0" err="1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0E944-2B5D-4E0E-85C3-513DAEF47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1.</a:t>
            </a:r>
            <a:endParaRPr lang="en-US" dirty="0"/>
          </a:p>
          <a:p>
            <a:pPr>
              <a:buClr>
                <a:srgbClr val="EF53A5"/>
              </a:buClr>
            </a:pPr>
            <a:r>
              <a:rPr lang="en-GB" dirty="0"/>
              <a:t>2.</a:t>
            </a:r>
          </a:p>
          <a:p>
            <a:pPr>
              <a:buClr>
                <a:srgbClr val="EF53A5"/>
              </a:buClr>
            </a:pPr>
            <a:r>
              <a:rPr lang="en-GB" dirty="0"/>
              <a:t>3.</a:t>
            </a:r>
          </a:p>
          <a:p>
            <a:pPr>
              <a:buClr>
                <a:srgbClr val="EF53A5"/>
              </a:buClr>
            </a:pPr>
            <a:r>
              <a:rPr lang="en-GB" dirty="0"/>
              <a:t>4.</a:t>
            </a:r>
          </a:p>
          <a:p>
            <a:pPr>
              <a:buClr>
                <a:srgbClr val="EF53A5"/>
              </a:buClr>
            </a:pPr>
            <a:r>
              <a:rPr lang="en-GB" dirty="0"/>
              <a:t>5.</a:t>
            </a:r>
          </a:p>
          <a:p>
            <a:pPr>
              <a:buClr>
                <a:srgbClr val="EF53A5"/>
              </a:buClr>
            </a:pPr>
            <a:r>
              <a:rPr lang="en-GB" dirty="0"/>
              <a:t>6.</a:t>
            </a:r>
          </a:p>
          <a:p>
            <a:pPr>
              <a:buClr>
                <a:srgbClr val="EF53A5"/>
              </a:buClr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7332BF9-C6B4-49AE-A01B-37AAB7A78861}"/>
              </a:ext>
            </a:extLst>
          </p:cNvPr>
          <p:cNvSpPr/>
          <p:nvPr/>
        </p:nvSpPr>
        <p:spPr>
          <a:xfrm>
            <a:off x="9161253" y="5444706"/>
            <a:ext cx="2846715" cy="920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Edson Filipe</a:t>
            </a:r>
          </a:p>
        </p:txBody>
      </p:sp>
    </p:spTree>
    <p:extLst>
      <p:ext uri="{BB962C8B-B14F-4D97-AF65-F5344CB8AC3E}">
        <p14:creationId xmlns:p14="http://schemas.microsoft.com/office/powerpoint/2010/main" val="2872431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05834-33AD-46D6-A516-72B2D02E4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Research Timeline: </a:t>
            </a:r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8B1CC0A2-3D96-441E-B6D3-08ED7DF023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0377707"/>
              </p:ext>
            </p:extLst>
          </p:nvPr>
        </p:nvGraphicFramePr>
        <p:xfrm>
          <a:off x="1103313" y="2052638"/>
          <a:ext cx="894715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9430">
                  <a:extLst>
                    <a:ext uri="{9D8B030D-6E8A-4147-A177-3AD203B41FA5}">
                      <a16:colId xmlns:a16="http://schemas.microsoft.com/office/drawing/2014/main" val="1105741137"/>
                    </a:ext>
                  </a:extLst>
                </a:gridCol>
                <a:gridCol w="1789430">
                  <a:extLst>
                    <a:ext uri="{9D8B030D-6E8A-4147-A177-3AD203B41FA5}">
                      <a16:colId xmlns:a16="http://schemas.microsoft.com/office/drawing/2014/main" val="3688208796"/>
                    </a:ext>
                  </a:extLst>
                </a:gridCol>
                <a:gridCol w="1789430">
                  <a:extLst>
                    <a:ext uri="{9D8B030D-6E8A-4147-A177-3AD203B41FA5}">
                      <a16:colId xmlns:a16="http://schemas.microsoft.com/office/drawing/2014/main" val="3278747004"/>
                    </a:ext>
                  </a:extLst>
                </a:gridCol>
                <a:gridCol w="1789430">
                  <a:extLst>
                    <a:ext uri="{9D8B030D-6E8A-4147-A177-3AD203B41FA5}">
                      <a16:colId xmlns:a16="http://schemas.microsoft.com/office/drawing/2014/main" val="4098926792"/>
                    </a:ext>
                  </a:extLst>
                </a:gridCol>
                <a:gridCol w="1789430">
                  <a:extLst>
                    <a:ext uri="{9D8B030D-6E8A-4147-A177-3AD203B41FA5}">
                      <a16:colId xmlns:a16="http://schemas.microsoft.com/office/drawing/2014/main" val="21363455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     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 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 Week 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6311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93225"/>
                  </a:ext>
                </a:extLst>
              </a:tr>
            </a:tbl>
          </a:graphicData>
        </a:graphic>
      </p:graphicFrame>
      <p:sp>
        <p:nvSpPr>
          <p:cNvPr id="15" name="Oval 14">
            <a:extLst>
              <a:ext uri="{FF2B5EF4-FFF2-40B4-BE49-F238E27FC236}">
                <a16:creationId xmlns:a16="http://schemas.microsoft.com/office/drawing/2014/main" id="{829D6032-3C3D-4FAC-98E1-4956081D68F3}"/>
              </a:ext>
            </a:extLst>
          </p:cNvPr>
          <p:cNvSpPr/>
          <p:nvPr/>
        </p:nvSpPr>
        <p:spPr>
          <a:xfrm>
            <a:off x="8629291" y="5588480"/>
            <a:ext cx="3306791" cy="920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Edson Filipe</a:t>
            </a:r>
          </a:p>
        </p:txBody>
      </p:sp>
    </p:spTree>
    <p:extLst>
      <p:ext uri="{BB962C8B-B14F-4D97-AF65-F5344CB8AC3E}">
        <p14:creationId xmlns:p14="http://schemas.microsoft.com/office/powerpoint/2010/main" val="3982894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0AE70-DD4F-4D3B-828A-9E64DD6A3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Hypothesis: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17652-8051-4385-AA8F-A33E7A78A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20245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1.</a:t>
            </a:r>
          </a:p>
          <a:p>
            <a:pPr>
              <a:buClr>
                <a:srgbClr val="EF53A5"/>
              </a:buClr>
            </a:pPr>
            <a:r>
              <a:rPr lang="en-GB"/>
              <a:t>2.</a:t>
            </a:r>
          </a:p>
          <a:p>
            <a:pPr>
              <a:buClr>
                <a:srgbClr val="EF53A5"/>
              </a:buClr>
            </a:pPr>
            <a:r>
              <a:rPr lang="en-GB"/>
              <a:t>3.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3181BEC-A0E6-4CE3-852A-2065291144C9}"/>
              </a:ext>
            </a:extLst>
          </p:cNvPr>
          <p:cNvSpPr/>
          <p:nvPr/>
        </p:nvSpPr>
        <p:spPr>
          <a:xfrm>
            <a:off x="8902461" y="5530970"/>
            <a:ext cx="2904225" cy="920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Connor Patrick</a:t>
            </a:r>
          </a:p>
        </p:txBody>
      </p:sp>
    </p:spTree>
    <p:extLst>
      <p:ext uri="{BB962C8B-B14F-4D97-AF65-F5344CB8AC3E}">
        <p14:creationId xmlns:p14="http://schemas.microsoft.com/office/powerpoint/2010/main" val="788245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AAD02-D22E-4229-8495-D2322E314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68706-24A3-4E27-A93A-57552EBFC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28583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1.</a:t>
            </a:r>
          </a:p>
          <a:p>
            <a:pPr>
              <a:buClr>
                <a:srgbClr val="EF53A5"/>
              </a:buClr>
            </a:pPr>
            <a:r>
              <a:rPr lang="en-GB"/>
              <a:t>2.</a:t>
            </a:r>
          </a:p>
          <a:p>
            <a:pPr>
              <a:buClr>
                <a:srgbClr val="EF53A5"/>
              </a:buClr>
            </a:pPr>
            <a:r>
              <a:rPr lang="en-GB"/>
              <a:t>3.</a:t>
            </a:r>
          </a:p>
          <a:p>
            <a:pPr>
              <a:buClr>
                <a:srgbClr val="EF53A5"/>
              </a:buClr>
            </a:pPr>
            <a:r>
              <a:rPr lang="en-GB"/>
              <a:t>4.</a:t>
            </a:r>
          </a:p>
          <a:p>
            <a:pPr>
              <a:buClr>
                <a:srgbClr val="EF53A5"/>
              </a:buClr>
            </a:pPr>
            <a:r>
              <a:rPr lang="en-GB"/>
              <a:t>5.</a:t>
            </a:r>
          </a:p>
          <a:p>
            <a:pPr>
              <a:buClr>
                <a:srgbClr val="EF53A5"/>
              </a:buClr>
            </a:pPr>
            <a:r>
              <a:rPr lang="en-GB"/>
              <a:t>6.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A7DA12E-53FA-4016-8115-584FE50C9CC0}"/>
              </a:ext>
            </a:extLst>
          </p:cNvPr>
          <p:cNvSpPr/>
          <p:nvPr/>
        </p:nvSpPr>
        <p:spPr>
          <a:xfrm>
            <a:off x="8658046" y="5487838"/>
            <a:ext cx="3004866" cy="920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Connor Patrick</a:t>
            </a:r>
          </a:p>
        </p:txBody>
      </p:sp>
    </p:spTree>
    <p:extLst>
      <p:ext uri="{BB962C8B-B14F-4D97-AF65-F5344CB8AC3E}">
        <p14:creationId xmlns:p14="http://schemas.microsoft.com/office/powerpoint/2010/main" val="18684287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               Modul Assignment  How we use the technologies to collaborate in UWTSD  </vt:lpstr>
      <vt:lpstr>PowerPoint Presentation</vt:lpstr>
      <vt:lpstr>Literature used in this research:  </vt:lpstr>
      <vt:lpstr>                Research Method:</vt:lpstr>
      <vt:lpstr>              Ethical considerations</vt:lpstr>
      <vt:lpstr>                 Research Timeline: </vt:lpstr>
      <vt:lpstr>                     Hypothesis:</vt:lpstr>
      <vt:lpstr>                 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112</cp:revision>
  <dcterms:created xsi:type="dcterms:W3CDTF">2022-02-22T14:14:16Z</dcterms:created>
  <dcterms:modified xsi:type="dcterms:W3CDTF">2022-02-27T14:05:57Z</dcterms:modified>
</cp:coreProperties>
</file>