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34" r:id="rId1"/>
  </p:sldMasterIdLst>
  <p:notesMasterIdLst>
    <p:notesMasterId r:id="rId31"/>
  </p:notesMasterIdLst>
  <p:sldIdLst>
    <p:sldId id="281" r:id="rId2"/>
    <p:sldId id="257" r:id="rId3"/>
    <p:sldId id="260" r:id="rId4"/>
    <p:sldId id="261" r:id="rId5"/>
    <p:sldId id="262" r:id="rId6"/>
    <p:sldId id="263" r:id="rId7"/>
    <p:sldId id="264" r:id="rId8"/>
    <p:sldId id="265" r:id="rId9"/>
    <p:sldId id="283" r:id="rId10"/>
    <p:sldId id="258" r:id="rId11"/>
    <p:sldId id="279" r:id="rId12"/>
    <p:sldId id="280" r:id="rId13"/>
    <p:sldId id="268" r:id="rId14"/>
    <p:sldId id="269" r:id="rId15"/>
    <p:sldId id="270" r:id="rId16"/>
    <p:sldId id="271" r:id="rId17"/>
    <p:sldId id="284" r:id="rId18"/>
    <p:sldId id="259" r:id="rId19"/>
    <p:sldId id="272" r:id="rId20"/>
    <p:sldId id="273" r:id="rId21"/>
    <p:sldId id="274" r:id="rId22"/>
    <p:sldId id="275" r:id="rId23"/>
    <p:sldId id="276" r:id="rId24"/>
    <p:sldId id="277" r:id="rId25"/>
    <p:sldId id="285" r:id="rId26"/>
    <p:sldId id="267" r:id="rId27"/>
    <p:sldId id="286" r:id="rId28"/>
    <p:sldId id="287" r:id="rId29"/>
    <p:sldId id="282" r:id="rId3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E0CC609-F147-4BD8-A8A1-3E96D36343FF}" v="536" dt="2025-03-13T10:42:47.98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1369" autoAdjust="0"/>
    <p:restoredTop sz="94660"/>
  </p:normalViewPr>
  <p:slideViewPr>
    <p:cSldViewPr snapToGrid="0">
      <p:cViewPr>
        <p:scale>
          <a:sx n="69" d="100"/>
          <a:sy n="69" d="100"/>
        </p:scale>
        <p:origin x="-600" y="-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37"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owri Lewis (2400763)" userId="S::2400763@student.uwtsd.ac.uk::cde85083-8285-47a2-8270-1966ac6b4e42" providerId="AD" clId="Web-{9A13D020-9C9B-AF5E-76A4-B2AAFE746244}"/>
    <pc:docChg chg="modSld">
      <pc:chgData name="Lowri Lewis (2400763)" userId="S::2400763@student.uwtsd.ac.uk::cde85083-8285-47a2-8270-1966ac6b4e42" providerId="AD" clId="Web-{9A13D020-9C9B-AF5E-76A4-B2AAFE746244}" dt="2025-03-11T14:59:43.585" v="9" actId="20577"/>
      <pc:docMkLst>
        <pc:docMk/>
      </pc:docMkLst>
      <pc:sldChg chg="modSp">
        <pc:chgData name="Lowri Lewis (2400763)" userId="S::2400763@student.uwtsd.ac.uk::cde85083-8285-47a2-8270-1966ac6b4e42" providerId="AD" clId="Web-{9A13D020-9C9B-AF5E-76A4-B2AAFE746244}" dt="2025-03-11T14:59:43.585" v="9" actId="20577"/>
        <pc:sldMkLst>
          <pc:docMk/>
          <pc:sldMk cId="2383173220" sldId="267"/>
        </pc:sldMkLst>
        <pc:spChg chg="mod">
          <ac:chgData name="Lowri Lewis (2400763)" userId="S::2400763@student.uwtsd.ac.uk::cde85083-8285-47a2-8270-1966ac6b4e42" providerId="AD" clId="Web-{9A13D020-9C9B-AF5E-76A4-B2AAFE746244}" dt="2025-03-11T14:59:43.585" v="9" actId="20577"/>
          <ac:spMkLst>
            <pc:docMk/>
            <pc:sldMk cId="2383173220" sldId="267"/>
            <ac:spMk id="3" creationId="{6DAF60D0-1001-B76C-BD3B-2255F17CD6A4}"/>
          </ac:spMkLst>
        </pc:spChg>
      </pc:sldChg>
    </pc:docChg>
  </pc:docChgLst>
  <pc:docChgLst>
    <pc:chgData name="Lowri Lewis (2400763)" userId="S::2400763@student.uwtsd.ac.uk::cde85083-8285-47a2-8270-1966ac6b4e42" providerId="AD" clId="Web-{EFC52B70-3D50-465F-296E-A348E7D165CB}"/>
    <pc:docChg chg="addSld modSld addMainMaster delMainMaster">
      <pc:chgData name="Lowri Lewis (2400763)" userId="S::2400763@student.uwtsd.ac.uk::cde85083-8285-47a2-8270-1966ac6b4e42" providerId="AD" clId="Web-{EFC52B70-3D50-465F-296E-A348E7D165CB}" dt="2025-03-02T17:08:50.839" v="189"/>
      <pc:docMkLst>
        <pc:docMk/>
      </pc:docMkLst>
      <pc:sldChg chg="addSp delSp modSp mod setBg modClrScheme setClrOvrMap chgLayout">
        <pc:chgData name="Lowri Lewis (2400763)" userId="S::2400763@student.uwtsd.ac.uk::cde85083-8285-47a2-8270-1966ac6b4e42" providerId="AD" clId="Web-{EFC52B70-3D50-465F-296E-A348E7D165CB}" dt="2025-03-02T16:43:28.388" v="188" actId="1076"/>
        <pc:sldMkLst>
          <pc:docMk/>
          <pc:sldMk cId="109857222" sldId="256"/>
        </pc:sldMkLst>
      </pc:sldChg>
      <pc:sldChg chg="new">
        <pc:chgData name="Lowri Lewis (2400763)" userId="S::2400763@student.uwtsd.ac.uk::cde85083-8285-47a2-8270-1966ac6b4e42" providerId="AD" clId="Web-{EFC52B70-3D50-465F-296E-A348E7D165CB}" dt="2025-03-02T17:08:50.839" v="189"/>
        <pc:sldMkLst>
          <pc:docMk/>
          <pc:sldMk cId="2568815027" sldId="257"/>
        </pc:sldMkLst>
      </pc:sldChg>
      <pc:sldMasterChg chg="del delSldLayout">
        <pc:chgData name="Lowri Lewis (2400763)" userId="S::2400763@student.uwtsd.ac.uk::cde85083-8285-47a2-8270-1966ac6b4e42" providerId="AD" clId="Web-{EFC52B70-3D50-465F-296E-A348E7D165CB}" dt="2025-03-02T16:22:24.058" v="0"/>
        <pc:sldMasterMkLst>
          <pc:docMk/>
          <pc:sldMasterMk cId="2460954070" sldId="2147483660"/>
        </pc:sldMasterMkLst>
        <pc:sldLayoutChg chg="del">
          <pc:chgData name="Lowri Lewis (2400763)" userId="S::2400763@student.uwtsd.ac.uk::cde85083-8285-47a2-8270-1966ac6b4e42" providerId="AD" clId="Web-{EFC52B70-3D50-465F-296E-A348E7D165CB}" dt="2025-03-02T16:22:24.058" v="0"/>
          <pc:sldLayoutMkLst>
            <pc:docMk/>
            <pc:sldMasterMk cId="2460954070" sldId="2147483660"/>
            <pc:sldLayoutMk cId="2385387890" sldId="2147483661"/>
          </pc:sldLayoutMkLst>
        </pc:sldLayoutChg>
        <pc:sldLayoutChg chg="del">
          <pc:chgData name="Lowri Lewis (2400763)" userId="S::2400763@student.uwtsd.ac.uk::cde85083-8285-47a2-8270-1966ac6b4e42" providerId="AD" clId="Web-{EFC52B70-3D50-465F-296E-A348E7D165CB}" dt="2025-03-02T16:22:24.058" v="0"/>
          <pc:sldLayoutMkLst>
            <pc:docMk/>
            <pc:sldMasterMk cId="2460954070" sldId="2147483660"/>
            <pc:sldLayoutMk cId="949138452" sldId="2147483662"/>
          </pc:sldLayoutMkLst>
        </pc:sldLayoutChg>
        <pc:sldLayoutChg chg="del">
          <pc:chgData name="Lowri Lewis (2400763)" userId="S::2400763@student.uwtsd.ac.uk::cde85083-8285-47a2-8270-1966ac6b4e42" providerId="AD" clId="Web-{EFC52B70-3D50-465F-296E-A348E7D165CB}" dt="2025-03-02T16:22:24.058" v="0"/>
          <pc:sldLayoutMkLst>
            <pc:docMk/>
            <pc:sldMasterMk cId="2460954070" sldId="2147483660"/>
            <pc:sldLayoutMk cId="2591524520" sldId="2147483663"/>
          </pc:sldLayoutMkLst>
        </pc:sldLayoutChg>
        <pc:sldLayoutChg chg="del">
          <pc:chgData name="Lowri Lewis (2400763)" userId="S::2400763@student.uwtsd.ac.uk::cde85083-8285-47a2-8270-1966ac6b4e42" providerId="AD" clId="Web-{EFC52B70-3D50-465F-296E-A348E7D165CB}" dt="2025-03-02T16:22:24.058" v="0"/>
          <pc:sldLayoutMkLst>
            <pc:docMk/>
            <pc:sldMasterMk cId="2460954070" sldId="2147483660"/>
            <pc:sldLayoutMk cId="1203092039" sldId="2147483664"/>
          </pc:sldLayoutMkLst>
        </pc:sldLayoutChg>
        <pc:sldLayoutChg chg="del">
          <pc:chgData name="Lowri Lewis (2400763)" userId="S::2400763@student.uwtsd.ac.uk::cde85083-8285-47a2-8270-1966ac6b4e42" providerId="AD" clId="Web-{EFC52B70-3D50-465F-296E-A348E7D165CB}" dt="2025-03-02T16:22:24.058" v="0"/>
          <pc:sldLayoutMkLst>
            <pc:docMk/>
            <pc:sldMasterMk cId="2460954070" sldId="2147483660"/>
            <pc:sldLayoutMk cId="3733172339" sldId="2147483665"/>
          </pc:sldLayoutMkLst>
        </pc:sldLayoutChg>
        <pc:sldLayoutChg chg="del">
          <pc:chgData name="Lowri Lewis (2400763)" userId="S::2400763@student.uwtsd.ac.uk::cde85083-8285-47a2-8270-1966ac6b4e42" providerId="AD" clId="Web-{EFC52B70-3D50-465F-296E-A348E7D165CB}" dt="2025-03-02T16:22:24.058" v="0"/>
          <pc:sldLayoutMkLst>
            <pc:docMk/>
            <pc:sldMasterMk cId="2460954070" sldId="2147483660"/>
            <pc:sldLayoutMk cId="3210312558" sldId="2147483666"/>
          </pc:sldLayoutMkLst>
        </pc:sldLayoutChg>
        <pc:sldLayoutChg chg="del">
          <pc:chgData name="Lowri Lewis (2400763)" userId="S::2400763@student.uwtsd.ac.uk::cde85083-8285-47a2-8270-1966ac6b4e42" providerId="AD" clId="Web-{EFC52B70-3D50-465F-296E-A348E7D165CB}" dt="2025-03-02T16:22:24.058" v="0"/>
          <pc:sldLayoutMkLst>
            <pc:docMk/>
            <pc:sldMasterMk cId="2460954070" sldId="2147483660"/>
            <pc:sldLayoutMk cId="3146388984" sldId="2147483667"/>
          </pc:sldLayoutMkLst>
        </pc:sldLayoutChg>
        <pc:sldLayoutChg chg="del">
          <pc:chgData name="Lowri Lewis (2400763)" userId="S::2400763@student.uwtsd.ac.uk::cde85083-8285-47a2-8270-1966ac6b4e42" providerId="AD" clId="Web-{EFC52B70-3D50-465F-296E-A348E7D165CB}" dt="2025-03-02T16:22:24.058" v="0"/>
          <pc:sldLayoutMkLst>
            <pc:docMk/>
            <pc:sldMasterMk cId="2460954070" sldId="2147483660"/>
            <pc:sldLayoutMk cId="3171841454" sldId="2147483668"/>
          </pc:sldLayoutMkLst>
        </pc:sldLayoutChg>
        <pc:sldLayoutChg chg="del">
          <pc:chgData name="Lowri Lewis (2400763)" userId="S::2400763@student.uwtsd.ac.uk::cde85083-8285-47a2-8270-1966ac6b4e42" providerId="AD" clId="Web-{EFC52B70-3D50-465F-296E-A348E7D165CB}" dt="2025-03-02T16:22:24.058" v="0"/>
          <pc:sldLayoutMkLst>
            <pc:docMk/>
            <pc:sldMasterMk cId="2460954070" sldId="2147483660"/>
            <pc:sldLayoutMk cId="1718958274" sldId="2147483669"/>
          </pc:sldLayoutMkLst>
        </pc:sldLayoutChg>
        <pc:sldLayoutChg chg="del">
          <pc:chgData name="Lowri Lewis (2400763)" userId="S::2400763@student.uwtsd.ac.uk::cde85083-8285-47a2-8270-1966ac6b4e42" providerId="AD" clId="Web-{EFC52B70-3D50-465F-296E-A348E7D165CB}" dt="2025-03-02T16:22:24.058" v="0"/>
          <pc:sldLayoutMkLst>
            <pc:docMk/>
            <pc:sldMasterMk cId="2460954070" sldId="2147483660"/>
            <pc:sldLayoutMk cId="2202905451" sldId="2147483670"/>
          </pc:sldLayoutMkLst>
        </pc:sldLayoutChg>
        <pc:sldLayoutChg chg="del">
          <pc:chgData name="Lowri Lewis (2400763)" userId="S::2400763@student.uwtsd.ac.uk::cde85083-8285-47a2-8270-1966ac6b4e42" providerId="AD" clId="Web-{EFC52B70-3D50-465F-296E-A348E7D165CB}" dt="2025-03-02T16:22:24.058" v="0"/>
          <pc:sldLayoutMkLst>
            <pc:docMk/>
            <pc:sldMasterMk cId="2460954070" sldId="2147483660"/>
            <pc:sldLayoutMk cId="3479445657" sldId="2147483671"/>
          </pc:sldLayoutMkLst>
        </pc:sldLayoutChg>
      </pc:sldMasterChg>
      <pc:sldMasterChg chg="add del addSldLayout delSldLayout">
        <pc:chgData name="Lowri Lewis (2400763)" userId="S::2400763@student.uwtsd.ac.uk::cde85083-8285-47a2-8270-1966ac6b4e42" providerId="AD" clId="Web-{EFC52B70-3D50-465F-296E-A348E7D165CB}" dt="2025-03-02T16:39:22.772" v="177"/>
        <pc:sldMasterMkLst>
          <pc:docMk/>
          <pc:sldMasterMk cId="1575984619" sldId="2147483721"/>
        </pc:sldMasterMkLst>
        <pc:sldLayoutChg chg="add del">
          <pc:chgData name="Lowri Lewis (2400763)" userId="S::2400763@student.uwtsd.ac.uk::cde85083-8285-47a2-8270-1966ac6b4e42" providerId="AD" clId="Web-{EFC52B70-3D50-465F-296E-A348E7D165CB}" dt="2025-03-02T16:39:22.772" v="177"/>
          <pc:sldLayoutMkLst>
            <pc:docMk/>
            <pc:sldMasterMk cId="1575984619" sldId="2147483721"/>
            <pc:sldLayoutMk cId="594462599" sldId="2147483710"/>
          </pc:sldLayoutMkLst>
        </pc:sldLayoutChg>
        <pc:sldLayoutChg chg="add del">
          <pc:chgData name="Lowri Lewis (2400763)" userId="S::2400763@student.uwtsd.ac.uk::cde85083-8285-47a2-8270-1966ac6b4e42" providerId="AD" clId="Web-{EFC52B70-3D50-465F-296E-A348E7D165CB}" dt="2025-03-02T16:39:22.772" v="177"/>
          <pc:sldLayoutMkLst>
            <pc:docMk/>
            <pc:sldMasterMk cId="1575984619" sldId="2147483721"/>
            <pc:sldLayoutMk cId="1020916213" sldId="2147483711"/>
          </pc:sldLayoutMkLst>
        </pc:sldLayoutChg>
        <pc:sldLayoutChg chg="add del">
          <pc:chgData name="Lowri Lewis (2400763)" userId="S::2400763@student.uwtsd.ac.uk::cde85083-8285-47a2-8270-1966ac6b4e42" providerId="AD" clId="Web-{EFC52B70-3D50-465F-296E-A348E7D165CB}" dt="2025-03-02T16:39:22.772" v="177"/>
          <pc:sldLayoutMkLst>
            <pc:docMk/>
            <pc:sldMasterMk cId="1575984619" sldId="2147483721"/>
            <pc:sldLayoutMk cId="1411132673" sldId="2147483712"/>
          </pc:sldLayoutMkLst>
        </pc:sldLayoutChg>
        <pc:sldLayoutChg chg="add del">
          <pc:chgData name="Lowri Lewis (2400763)" userId="S::2400763@student.uwtsd.ac.uk::cde85083-8285-47a2-8270-1966ac6b4e42" providerId="AD" clId="Web-{EFC52B70-3D50-465F-296E-A348E7D165CB}" dt="2025-03-02T16:39:22.772" v="177"/>
          <pc:sldLayoutMkLst>
            <pc:docMk/>
            <pc:sldMasterMk cId="1575984619" sldId="2147483721"/>
            <pc:sldLayoutMk cId="3731987229" sldId="2147483713"/>
          </pc:sldLayoutMkLst>
        </pc:sldLayoutChg>
        <pc:sldLayoutChg chg="add del">
          <pc:chgData name="Lowri Lewis (2400763)" userId="S::2400763@student.uwtsd.ac.uk::cde85083-8285-47a2-8270-1966ac6b4e42" providerId="AD" clId="Web-{EFC52B70-3D50-465F-296E-A348E7D165CB}" dt="2025-03-02T16:39:22.772" v="177"/>
          <pc:sldLayoutMkLst>
            <pc:docMk/>
            <pc:sldMasterMk cId="1575984619" sldId="2147483721"/>
            <pc:sldLayoutMk cId="4000376285" sldId="2147483714"/>
          </pc:sldLayoutMkLst>
        </pc:sldLayoutChg>
        <pc:sldLayoutChg chg="add del">
          <pc:chgData name="Lowri Lewis (2400763)" userId="S::2400763@student.uwtsd.ac.uk::cde85083-8285-47a2-8270-1966ac6b4e42" providerId="AD" clId="Web-{EFC52B70-3D50-465F-296E-A348E7D165CB}" dt="2025-03-02T16:39:22.772" v="177"/>
          <pc:sldLayoutMkLst>
            <pc:docMk/>
            <pc:sldMasterMk cId="1575984619" sldId="2147483721"/>
            <pc:sldLayoutMk cId="3185389979" sldId="2147483715"/>
          </pc:sldLayoutMkLst>
        </pc:sldLayoutChg>
        <pc:sldLayoutChg chg="add del">
          <pc:chgData name="Lowri Lewis (2400763)" userId="S::2400763@student.uwtsd.ac.uk::cde85083-8285-47a2-8270-1966ac6b4e42" providerId="AD" clId="Web-{EFC52B70-3D50-465F-296E-A348E7D165CB}" dt="2025-03-02T16:39:22.772" v="177"/>
          <pc:sldLayoutMkLst>
            <pc:docMk/>
            <pc:sldMasterMk cId="1575984619" sldId="2147483721"/>
            <pc:sldLayoutMk cId="2256475300" sldId="2147483716"/>
          </pc:sldLayoutMkLst>
        </pc:sldLayoutChg>
        <pc:sldLayoutChg chg="add del">
          <pc:chgData name="Lowri Lewis (2400763)" userId="S::2400763@student.uwtsd.ac.uk::cde85083-8285-47a2-8270-1966ac6b4e42" providerId="AD" clId="Web-{EFC52B70-3D50-465F-296E-A348E7D165CB}" dt="2025-03-02T16:39:22.772" v="177"/>
          <pc:sldLayoutMkLst>
            <pc:docMk/>
            <pc:sldMasterMk cId="1575984619" sldId="2147483721"/>
            <pc:sldLayoutMk cId="267518270" sldId="2147483717"/>
          </pc:sldLayoutMkLst>
        </pc:sldLayoutChg>
        <pc:sldLayoutChg chg="add del">
          <pc:chgData name="Lowri Lewis (2400763)" userId="S::2400763@student.uwtsd.ac.uk::cde85083-8285-47a2-8270-1966ac6b4e42" providerId="AD" clId="Web-{EFC52B70-3D50-465F-296E-A348E7D165CB}" dt="2025-03-02T16:39:22.772" v="177"/>
          <pc:sldLayoutMkLst>
            <pc:docMk/>
            <pc:sldMasterMk cId="1575984619" sldId="2147483721"/>
            <pc:sldLayoutMk cId="4116105651" sldId="2147483718"/>
          </pc:sldLayoutMkLst>
        </pc:sldLayoutChg>
        <pc:sldLayoutChg chg="add del">
          <pc:chgData name="Lowri Lewis (2400763)" userId="S::2400763@student.uwtsd.ac.uk::cde85083-8285-47a2-8270-1966ac6b4e42" providerId="AD" clId="Web-{EFC52B70-3D50-465F-296E-A348E7D165CB}" dt="2025-03-02T16:39:22.772" v="177"/>
          <pc:sldLayoutMkLst>
            <pc:docMk/>
            <pc:sldMasterMk cId="1575984619" sldId="2147483721"/>
            <pc:sldLayoutMk cId="2128586745" sldId="2147483719"/>
          </pc:sldLayoutMkLst>
        </pc:sldLayoutChg>
        <pc:sldLayoutChg chg="add del">
          <pc:chgData name="Lowri Lewis (2400763)" userId="S::2400763@student.uwtsd.ac.uk::cde85083-8285-47a2-8270-1966ac6b4e42" providerId="AD" clId="Web-{EFC52B70-3D50-465F-296E-A348E7D165CB}" dt="2025-03-02T16:39:22.772" v="177"/>
          <pc:sldLayoutMkLst>
            <pc:docMk/>
            <pc:sldMasterMk cId="1575984619" sldId="2147483721"/>
            <pc:sldLayoutMk cId="3989430436" sldId="2147483720"/>
          </pc:sldLayoutMkLst>
        </pc:sldLayoutChg>
      </pc:sldMasterChg>
      <pc:sldMasterChg chg="add del addSldLayout delSldLayout">
        <pc:chgData name="Lowri Lewis (2400763)" userId="S::2400763@student.uwtsd.ac.uk::cde85083-8285-47a2-8270-1966ac6b4e42" providerId="AD" clId="Web-{EFC52B70-3D50-465F-296E-A348E7D165CB}" dt="2025-03-02T16:39:22.772" v="177"/>
        <pc:sldMasterMkLst>
          <pc:docMk/>
          <pc:sldMasterMk cId="3730272164" sldId="2147483810"/>
        </pc:sldMasterMkLst>
        <pc:sldLayoutChg chg="add del">
          <pc:chgData name="Lowri Lewis (2400763)" userId="S::2400763@student.uwtsd.ac.uk::cde85083-8285-47a2-8270-1966ac6b4e42" providerId="AD" clId="Web-{EFC52B70-3D50-465F-296E-A348E7D165CB}" dt="2025-03-02T16:39:22.772" v="177"/>
          <pc:sldLayoutMkLst>
            <pc:docMk/>
            <pc:sldMasterMk cId="3730272164" sldId="2147483810"/>
            <pc:sldLayoutMk cId="1808203945" sldId="2147483799"/>
          </pc:sldLayoutMkLst>
        </pc:sldLayoutChg>
        <pc:sldLayoutChg chg="add del">
          <pc:chgData name="Lowri Lewis (2400763)" userId="S::2400763@student.uwtsd.ac.uk::cde85083-8285-47a2-8270-1966ac6b4e42" providerId="AD" clId="Web-{EFC52B70-3D50-465F-296E-A348E7D165CB}" dt="2025-03-02T16:39:22.772" v="177"/>
          <pc:sldLayoutMkLst>
            <pc:docMk/>
            <pc:sldMasterMk cId="3730272164" sldId="2147483810"/>
            <pc:sldLayoutMk cId="1717105052" sldId="2147483800"/>
          </pc:sldLayoutMkLst>
        </pc:sldLayoutChg>
        <pc:sldLayoutChg chg="add del">
          <pc:chgData name="Lowri Lewis (2400763)" userId="S::2400763@student.uwtsd.ac.uk::cde85083-8285-47a2-8270-1966ac6b4e42" providerId="AD" clId="Web-{EFC52B70-3D50-465F-296E-A348E7D165CB}" dt="2025-03-02T16:39:22.772" v="177"/>
          <pc:sldLayoutMkLst>
            <pc:docMk/>
            <pc:sldMasterMk cId="3730272164" sldId="2147483810"/>
            <pc:sldLayoutMk cId="3519267744" sldId="2147483801"/>
          </pc:sldLayoutMkLst>
        </pc:sldLayoutChg>
        <pc:sldLayoutChg chg="add del">
          <pc:chgData name="Lowri Lewis (2400763)" userId="S::2400763@student.uwtsd.ac.uk::cde85083-8285-47a2-8270-1966ac6b4e42" providerId="AD" clId="Web-{EFC52B70-3D50-465F-296E-A348E7D165CB}" dt="2025-03-02T16:39:22.772" v="177"/>
          <pc:sldLayoutMkLst>
            <pc:docMk/>
            <pc:sldMasterMk cId="3730272164" sldId="2147483810"/>
            <pc:sldLayoutMk cId="3166550612" sldId="2147483802"/>
          </pc:sldLayoutMkLst>
        </pc:sldLayoutChg>
        <pc:sldLayoutChg chg="add del">
          <pc:chgData name="Lowri Lewis (2400763)" userId="S::2400763@student.uwtsd.ac.uk::cde85083-8285-47a2-8270-1966ac6b4e42" providerId="AD" clId="Web-{EFC52B70-3D50-465F-296E-A348E7D165CB}" dt="2025-03-02T16:39:22.772" v="177"/>
          <pc:sldLayoutMkLst>
            <pc:docMk/>
            <pc:sldMasterMk cId="3730272164" sldId="2147483810"/>
            <pc:sldLayoutMk cId="2951946747" sldId="2147483803"/>
          </pc:sldLayoutMkLst>
        </pc:sldLayoutChg>
        <pc:sldLayoutChg chg="add del">
          <pc:chgData name="Lowri Lewis (2400763)" userId="S::2400763@student.uwtsd.ac.uk::cde85083-8285-47a2-8270-1966ac6b4e42" providerId="AD" clId="Web-{EFC52B70-3D50-465F-296E-A348E7D165CB}" dt="2025-03-02T16:39:22.772" v="177"/>
          <pc:sldLayoutMkLst>
            <pc:docMk/>
            <pc:sldMasterMk cId="3730272164" sldId="2147483810"/>
            <pc:sldLayoutMk cId="1863003104" sldId="2147483804"/>
          </pc:sldLayoutMkLst>
        </pc:sldLayoutChg>
        <pc:sldLayoutChg chg="add del">
          <pc:chgData name="Lowri Lewis (2400763)" userId="S::2400763@student.uwtsd.ac.uk::cde85083-8285-47a2-8270-1966ac6b4e42" providerId="AD" clId="Web-{EFC52B70-3D50-465F-296E-A348E7D165CB}" dt="2025-03-02T16:39:22.772" v="177"/>
          <pc:sldLayoutMkLst>
            <pc:docMk/>
            <pc:sldMasterMk cId="3730272164" sldId="2147483810"/>
            <pc:sldLayoutMk cId="3285583062" sldId="2147483805"/>
          </pc:sldLayoutMkLst>
        </pc:sldLayoutChg>
        <pc:sldLayoutChg chg="add del">
          <pc:chgData name="Lowri Lewis (2400763)" userId="S::2400763@student.uwtsd.ac.uk::cde85083-8285-47a2-8270-1966ac6b4e42" providerId="AD" clId="Web-{EFC52B70-3D50-465F-296E-A348E7D165CB}" dt="2025-03-02T16:39:22.772" v="177"/>
          <pc:sldLayoutMkLst>
            <pc:docMk/>
            <pc:sldMasterMk cId="3730272164" sldId="2147483810"/>
            <pc:sldLayoutMk cId="1982129723" sldId="2147483806"/>
          </pc:sldLayoutMkLst>
        </pc:sldLayoutChg>
        <pc:sldLayoutChg chg="add del">
          <pc:chgData name="Lowri Lewis (2400763)" userId="S::2400763@student.uwtsd.ac.uk::cde85083-8285-47a2-8270-1966ac6b4e42" providerId="AD" clId="Web-{EFC52B70-3D50-465F-296E-A348E7D165CB}" dt="2025-03-02T16:39:22.772" v="177"/>
          <pc:sldLayoutMkLst>
            <pc:docMk/>
            <pc:sldMasterMk cId="3730272164" sldId="2147483810"/>
            <pc:sldLayoutMk cId="3657682979" sldId="2147483807"/>
          </pc:sldLayoutMkLst>
        </pc:sldLayoutChg>
        <pc:sldLayoutChg chg="add del">
          <pc:chgData name="Lowri Lewis (2400763)" userId="S::2400763@student.uwtsd.ac.uk::cde85083-8285-47a2-8270-1966ac6b4e42" providerId="AD" clId="Web-{EFC52B70-3D50-465F-296E-A348E7D165CB}" dt="2025-03-02T16:39:22.772" v="177"/>
          <pc:sldLayoutMkLst>
            <pc:docMk/>
            <pc:sldMasterMk cId="3730272164" sldId="2147483810"/>
            <pc:sldLayoutMk cId="3204026088" sldId="2147483808"/>
          </pc:sldLayoutMkLst>
        </pc:sldLayoutChg>
        <pc:sldLayoutChg chg="add del">
          <pc:chgData name="Lowri Lewis (2400763)" userId="S::2400763@student.uwtsd.ac.uk::cde85083-8285-47a2-8270-1966ac6b4e42" providerId="AD" clId="Web-{EFC52B70-3D50-465F-296E-A348E7D165CB}" dt="2025-03-02T16:39:22.772" v="177"/>
          <pc:sldLayoutMkLst>
            <pc:docMk/>
            <pc:sldMasterMk cId="3730272164" sldId="2147483810"/>
            <pc:sldLayoutMk cId="1676575706" sldId="2147483809"/>
          </pc:sldLayoutMkLst>
        </pc:sldLayoutChg>
      </pc:sldMasterChg>
    </pc:docChg>
  </pc:docChgLst>
  <pc:docChgLst>
    <pc:chgData name="Lowri Lewis (2400763)" userId="S::2400763@student.uwtsd.ac.uk::cde85083-8285-47a2-8270-1966ac6b4e42" providerId="AD" clId="Web-{D435ED87-92F2-28B8-6C10-9E748BA10260}"/>
    <pc:docChg chg="addSld modSld">
      <pc:chgData name="Lowri Lewis (2400763)" userId="S::2400763@student.uwtsd.ac.uk::cde85083-8285-47a2-8270-1966ac6b4e42" providerId="AD" clId="Web-{D435ED87-92F2-28B8-6C10-9E748BA10260}" dt="2025-03-03T11:43:44.992" v="23" actId="20577"/>
      <pc:docMkLst>
        <pc:docMk/>
      </pc:docMkLst>
      <pc:sldChg chg="modSp">
        <pc:chgData name="Lowri Lewis (2400763)" userId="S::2400763@student.uwtsd.ac.uk::cde85083-8285-47a2-8270-1966ac6b4e42" providerId="AD" clId="Web-{D435ED87-92F2-28B8-6C10-9E748BA10260}" dt="2025-03-03T11:43:31.976" v="12" actId="20577"/>
        <pc:sldMkLst>
          <pc:docMk/>
          <pc:sldMk cId="2568815027" sldId="257"/>
        </pc:sldMkLst>
        <pc:spChg chg="mod">
          <ac:chgData name="Lowri Lewis (2400763)" userId="S::2400763@student.uwtsd.ac.uk::cde85083-8285-47a2-8270-1966ac6b4e42" providerId="AD" clId="Web-{D435ED87-92F2-28B8-6C10-9E748BA10260}" dt="2025-03-03T11:43:31.976" v="12" actId="20577"/>
          <ac:spMkLst>
            <pc:docMk/>
            <pc:sldMk cId="2568815027" sldId="257"/>
            <ac:spMk id="2" creationId="{3E4E219B-5E15-FEF7-E7C0-DBF9F88FDA52}"/>
          </ac:spMkLst>
        </pc:spChg>
      </pc:sldChg>
      <pc:sldChg chg="modSp new">
        <pc:chgData name="Lowri Lewis (2400763)" userId="S::2400763@student.uwtsd.ac.uk::cde85083-8285-47a2-8270-1966ac6b4e42" providerId="AD" clId="Web-{D435ED87-92F2-28B8-6C10-9E748BA10260}" dt="2025-03-03T11:43:44.992" v="23" actId="20577"/>
        <pc:sldMkLst>
          <pc:docMk/>
          <pc:sldMk cId="1017878113" sldId="258"/>
        </pc:sldMkLst>
        <pc:spChg chg="mod">
          <ac:chgData name="Lowri Lewis (2400763)" userId="S::2400763@student.uwtsd.ac.uk::cde85083-8285-47a2-8270-1966ac6b4e42" providerId="AD" clId="Web-{D435ED87-92F2-28B8-6C10-9E748BA10260}" dt="2025-03-03T11:43:44.992" v="23" actId="20577"/>
          <ac:spMkLst>
            <pc:docMk/>
            <pc:sldMk cId="1017878113" sldId="258"/>
            <ac:spMk id="2" creationId="{D85517C5-C8E5-1F86-819C-D9F5E5E53216}"/>
          </ac:spMkLst>
        </pc:spChg>
      </pc:sldChg>
      <pc:sldChg chg="modSp new">
        <pc:chgData name="Lowri Lewis (2400763)" userId="S::2400763@student.uwtsd.ac.uk::cde85083-8285-47a2-8270-1966ac6b4e42" providerId="AD" clId="Web-{D435ED87-92F2-28B8-6C10-9E748BA10260}" dt="2025-03-03T11:43:41.914" v="21" actId="20577"/>
        <pc:sldMkLst>
          <pc:docMk/>
          <pc:sldMk cId="3998044250" sldId="259"/>
        </pc:sldMkLst>
        <pc:spChg chg="mod">
          <ac:chgData name="Lowri Lewis (2400763)" userId="S::2400763@student.uwtsd.ac.uk::cde85083-8285-47a2-8270-1966ac6b4e42" providerId="AD" clId="Web-{D435ED87-92F2-28B8-6C10-9E748BA10260}" dt="2025-03-03T11:43:41.914" v="21" actId="20577"/>
          <ac:spMkLst>
            <pc:docMk/>
            <pc:sldMk cId="3998044250" sldId="259"/>
            <ac:spMk id="2" creationId="{F4D4FDBD-3FD2-A08E-7B20-229B3CCE218B}"/>
          </ac:spMkLst>
        </pc:spChg>
      </pc:sldChg>
    </pc:docChg>
  </pc:docChgLst>
  <pc:docChgLst>
    <pc:chgData name="Lowri Lewis (2400763)" userId="S::2400763@student.uwtsd.ac.uk::cde85083-8285-47a2-8270-1966ac6b4e42" providerId="AD" clId="Web-{3807F00F-FA34-8D0F-2493-B18E280AB194}"/>
    <pc:docChg chg="modSld">
      <pc:chgData name="Lowri Lewis (2400763)" userId="S::2400763@student.uwtsd.ac.uk::cde85083-8285-47a2-8270-1966ac6b4e42" providerId="AD" clId="Web-{3807F00F-FA34-8D0F-2493-B18E280AB194}" dt="2025-03-09T13:11:52.134" v="56" actId="20577"/>
      <pc:docMkLst>
        <pc:docMk/>
      </pc:docMkLst>
      <pc:sldChg chg="modSp">
        <pc:chgData name="Lowri Lewis (2400763)" userId="S::2400763@student.uwtsd.ac.uk::cde85083-8285-47a2-8270-1966ac6b4e42" providerId="AD" clId="Web-{3807F00F-FA34-8D0F-2493-B18E280AB194}" dt="2025-03-09T12:41:30.604" v="16" actId="20577"/>
        <pc:sldMkLst>
          <pc:docMk/>
          <pc:sldMk cId="2568815027" sldId="257"/>
        </pc:sldMkLst>
        <pc:spChg chg="mod">
          <ac:chgData name="Lowri Lewis (2400763)" userId="S::2400763@student.uwtsd.ac.uk::cde85083-8285-47a2-8270-1966ac6b4e42" providerId="AD" clId="Web-{3807F00F-FA34-8D0F-2493-B18E280AB194}" dt="2025-03-09T12:41:30.604" v="16" actId="20577"/>
          <ac:spMkLst>
            <pc:docMk/>
            <pc:sldMk cId="2568815027" sldId="257"/>
            <ac:spMk id="2" creationId="{3E4E219B-5E15-FEF7-E7C0-DBF9F88FDA52}"/>
          </ac:spMkLst>
        </pc:spChg>
      </pc:sldChg>
      <pc:sldChg chg="modSp">
        <pc:chgData name="Lowri Lewis (2400763)" userId="S::2400763@student.uwtsd.ac.uk::cde85083-8285-47a2-8270-1966ac6b4e42" providerId="AD" clId="Web-{3807F00F-FA34-8D0F-2493-B18E280AB194}" dt="2025-03-09T13:11:52.134" v="56" actId="20577"/>
        <pc:sldMkLst>
          <pc:docMk/>
          <pc:sldMk cId="1017878113" sldId="258"/>
        </pc:sldMkLst>
        <pc:spChg chg="mod">
          <ac:chgData name="Lowri Lewis (2400763)" userId="S::2400763@student.uwtsd.ac.uk::cde85083-8285-47a2-8270-1966ac6b4e42" providerId="AD" clId="Web-{3807F00F-FA34-8D0F-2493-B18E280AB194}" dt="2025-03-09T13:11:52.134" v="56" actId="20577"/>
          <ac:spMkLst>
            <pc:docMk/>
            <pc:sldMk cId="1017878113" sldId="258"/>
            <ac:spMk id="2" creationId="{D85517C5-C8E5-1F86-819C-D9F5E5E53216}"/>
          </ac:spMkLst>
        </pc:spChg>
      </pc:sldChg>
      <pc:sldChg chg="modSp">
        <pc:chgData name="Lowri Lewis (2400763)" userId="S::2400763@student.uwtsd.ac.uk::cde85083-8285-47a2-8270-1966ac6b4e42" providerId="AD" clId="Web-{3807F00F-FA34-8D0F-2493-B18E280AB194}" dt="2025-03-09T12:43:01.467" v="26" actId="20577"/>
        <pc:sldMkLst>
          <pc:docMk/>
          <pc:sldMk cId="3429748033" sldId="264"/>
        </pc:sldMkLst>
        <pc:spChg chg="mod">
          <ac:chgData name="Lowri Lewis (2400763)" userId="S::2400763@student.uwtsd.ac.uk::cde85083-8285-47a2-8270-1966ac6b4e42" providerId="AD" clId="Web-{3807F00F-FA34-8D0F-2493-B18E280AB194}" dt="2025-03-09T12:43:01.467" v="26" actId="20577"/>
          <ac:spMkLst>
            <pc:docMk/>
            <pc:sldMk cId="3429748033" sldId="264"/>
            <ac:spMk id="2" creationId="{53837932-E263-D5B6-9591-4A4A266D7B01}"/>
          </ac:spMkLst>
        </pc:spChg>
      </pc:sldChg>
    </pc:docChg>
  </pc:docChgLst>
  <pc:docChgLst>
    <pc:chgData name="Lowri Lewis (2400763)" userId="S::2400763@student.uwtsd.ac.uk::cde85083-8285-47a2-8270-1966ac6b4e42" providerId="AD" clId="Web-{FE196009-2B34-EC14-1C42-21C843BD4D6D}"/>
    <pc:docChg chg="addSld delSld modSld">
      <pc:chgData name="Lowri Lewis (2400763)" userId="S::2400763@student.uwtsd.ac.uk::cde85083-8285-47a2-8270-1966ac6b4e42" providerId="AD" clId="Web-{FE196009-2B34-EC14-1C42-21C843BD4D6D}" dt="2025-03-10T20:18:51.830" v="161" actId="20577"/>
      <pc:docMkLst>
        <pc:docMk/>
      </pc:docMkLst>
      <pc:sldChg chg="modSp">
        <pc:chgData name="Lowri Lewis (2400763)" userId="S::2400763@student.uwtsd.ac.uk::cde85083-8285-47a2-8270-1966ac6b4e42" providerId="AD" clId="Web-{FE196009-2B34-EC14-1C42-21C843BD4D6D}" dt="2025-03-10T20:13:37.880" v="62" actId="20577"/>
        <pc:sldMkLst>
          <pc:docMk/>
          <pc:sldMk cId="2568815027" sldId="257"/>
        </pc:sldMkLst>
        <pc:spChg chg="mod">
          <ac:chgData name="Lowri Lewis (2400763)" userId="S::2400763@student.uwtsd.ac.uk::cde85083-8285-47a2-8270-1966ac6b4e42" providerId="AD" clId="Web-{FE196009-2B34-EC14-1C42-21C843BD4D6D}" dt="2025-03-10T20:13:37.880" v="62" actId="20577"/>
          <ac:spMkLst>
            <pc:docMk/>
            <pc:sldMk cId="2568815027" sldId="257"/>
            <ac:spMk id="3" creationId="{111AAC7E-7A19-7E46-FF1C-745DB8D62650}"/>
          </ac:spMkLst>
        </pc:spChg>
      </pc:sldChg>
      <pc:sldChg chg="addSp delSp modSp new del">
        <pc:chgData name="Lowri Lewis (2400763)" userId="S::2400763@student.uwtsd.ac.uk::cde85083-8285-47a2-8270-1966ac6b4e42" providerId="AD" clId="Web-{FE196009-2B34-EC14-1C42-21C843BD4D6D}" dt="2025-03-10T20:14:08.069" v="67"/>
        <pc:sldMkLst>
          <pc:docMk/>
          <pc:sldMk cId="1246840846" sldId="267"/>
        </pc:sldMkLst>
      </pc:sldChg>
      <pc:sldChg chg="modSp new">
        <pc:chgData name="Lowri Lewis (2400763)" userId="S::2400763@student.uwtsd.ac.uk::cde85083-8285-47a2-8270-1966ac6b4e42" providerId="AD" clId="Web-{FE196009-2B34-EC14-1C42-21C843BD4D6D}" dt="2025-03-10T20:18:51.830" v="161" actId="20577"/>
        <pc:sldMkLst>
          <pc:docMk/>
          <pc:sldMk cId="2383173220" sldId="267"/>
        </pc:sldMkLst>
        <pc:spChg chg="mod">
          <ac:chgData name="Lowri Lewis (2400763)" userId="S::2400763@student.uwtsd.ac.uk::cde85083-8285-47a2-8270-1966ac6b4e42" providerId="AD" clId="Web-{FE196009-2B34-EC14-1C42-21C843BD4D6D}" dt="2025-03-10T20:17:49.437" v="157" actId="1076"/>
          <ac:spMkLst>
            <pc:docMk/>
            <pc:sldMk cId="2383173220" sldId="267"/>
            <ac:spMk id="2" creationId="{42A9263C-3FCC-43C2-75D4-7EB7EC8C1324}"/>
          </ac:spMkLst>
        </pc:spChg>
        <pc:spChg chg="mod">
          <ac:chgData name="Lowri Lewis (2400763)" userId="S::2400763@student.uwtsd.ac.uk::cde85083-8285-47a2-8270-1966ac6b4e42" providerId="AD" clId="Web-{FE196009-2B34-EC14-1C42-21C843BD4D6D}" dt="2025-03-10T20:18:51.830" v="161" actId="20577"/>
          <ac:spMkLst>
            <pc:docMk/>
            <pc:sldMk cId="2383173220" sldId="267"/>
            <ac:spMk id="3" creationId="{6DAF60D0-1001-B76C-BD3B-2255F17CD6A4}"/>
          </ac:spMkLst>
        </pc:spChg>
      </pc:sldChg>
    </pc:docChg>
  </pc:docChgLst>
  <pc:docChgLst>
    <pc:chgData name="Lowri Lewis (2400763)" userId="cde85083-8285-47a2-8270-1966ac6b4e42" providerId="ADAL" clId="{3E0CC609-F147-4BD8-A8A1-3E96D36343FF}"/>
    <pc:docChg chg="undo custSel addSld delSld modSld sldOrd">
      <pc:chgData name="Lowri Lewis (2400763)" userId="cde85083-8285-47a2-8270-1966ac6b4e42" providerId="ADAL" clId="{3E0CC609-F147-4BD8-A8A1-3E96D36343FF}" dt="2025-03-13T18:45:41.920" v="17873" actId="20577"/>
      <pc:docMkLst>
        <pc:docMk/>
      </pc:docMkLst>
      <pc:sldChg chg="addSp delSp modSp del mod setBg">
        <pc:chgData name="Lowri Lewis (2400763)" userId="cde85083-8285-47a2-8270-1966ac6b4e42" providerId="ADAL" clId="{3E0CC609-F147-4BD8-A8A1-3E96D36343FF}" dt="2025-03-10T21:36:28.986" v="1336" actId="47"/>
        <pc:sldMkLst>
          <pc:docMk/>
          <pc:sldMk cId="109857222" sldId="256"/>
        </pc:sldMkLst>
      </pc:sldChg>
      <pc:sldChg chg="addSp delSp modSp mod">
        <pc:chgData name="Lowri Lewis (2400763)" userId="cde85083-8285-47a2-8270-1966ac6b4e42" providerId="ADAL" clId="{3E0CC609-F147-4BD8-A8A1-3E96D36343FF}" dt="2025-03-11T21:38:29.683" v="8391" actId="14100"/>
        <pc:sldMkLst>
          <pc:docMk/>
          <pc:sldMk cId="2568815027" sldId="257"/>
        </pc:sldMkLst>
        <pc:spChg chg="mod">
          <ac:chgData name="Lowri Lewis (2400763)" userId="cde85083-8285-47a2-8270-1966ac6b4e42" providerId="ADAL" clId="{3E0CC609-F147-4BD8-A8A1-3E96D36343FF}" dt="2025-03-11T17:16:00.797" v="3062" actId="1076"/>
          <ac:spMkLst>
            <pc:docMk/>
            <pc:sldMk cId="2568815027" sldId="257"/>
            <ac:spMk id="2" creationId="{3E4E219B-5E15-FEF7-E7C0-DBF9F88FDA52}"/>
          </ac:spMkLst>
        </pc:spChg>
        <pc:spChg chg="mod">
          <ac:chgData name="Lowri Lewis (2400763)" userId="cde85083-8285-47a2-8270-1966ac6b4e42" providerId="ADAL" clId="{3E0CC609-F147-4BD8-A8A1-3E96D36343FF}" dt="2025-03-11T21:38:29.683" v="8391" actId="14100"/>
          <ac:spMkLst>
            <pc:docMk/>
            <pc:sldMk cId="2568815027" sldId="257"/>
            <ac:spMk id="3" creationId="{111AAC7E-7A19-7E46-FF1C-745DB8D62650}"/>
          </ac:spMkLst>
        </pc:spChg>
        <pc:spChg chg="add mod">
          <ac:chgData name="Lowri Lewis (2400763)" userId="cde85083-8285-47a2-8270-1966ac6b4e42" providerId="ADAL" clId="{3E0CC609-F147-4BD8-A8A1-3E96D36343FF}" dt="2025-03-11T17:16:28.179" v="3074" actId="1076"/>
          <ac:spMkLst>
            <pc:docMk/>
            <pc:sldMk cId="2568815027" sldId="257"/>
            <ac:spMk id="9" creationId="{525C96B1-B88F-BC73-061E-4EDDFC3AD17D}"/>
          </ac:spMkLst>
        </pc:spChg>
        <pc:grpChg chg="add mod">
          <ac:chgData name="Lowri Lewis (2400763)" userId="cde85083-8285-47a2-8270-1966ac6b4e42" providerId="ADAL" clId="{3E0CC609-F147-4BD8-A8A1-3E96D36343FF}" dt="2025-03-11T17:16:28.179" v="3074" actId="1076"/>
          <ac:grpSpMkLst>
            <pc:docMk/>
            <pc:sldMk cId="2568815027" sldId="257"/>
            <ac:grpSpMk id="11" creationId="{DA57FC5B-DC15-E548-A8E3-E50B9619E1F9}"/>
          </ac:grpSpMkLst>
        </pc:grpChg>
        <pc:picChg chg="add mod">
          <ac:chgData name="Lowri Lewis (2400763)" userId="cde85083-8285-47a2-8270-1966ac6b4e42" providerId="ADAL" clId="{3E0CC609-F147-4BD8-A8A1-3E96D36343FF}" dt="2025-03-11T17:16:28.179" v="3074" actId="1076"/>
          <ac:picMkLst>
            <pc:docMk/>
            <pc:sldMk cId="2568815027" sldId="257"/>
            <ac:picMk id="1030" creationId="{308BDFE0-7313-3CD6-0786-0A84B2A44A0C}"/>
          </ac:picMkLst>
        </pc:picChg>
      </pc:sldChg>
      <pc:sldChg chg="addSp modSp mod">
        <pc:chgData name="Lowri Lewis (2400763)" userId="cde85083-8285-47a2-8270-1966ac6b4e42" providerId="ADAL" clId="{3E0CC609-F147-4BD8-A8A1-3E96D36343FF}" dt="2025-03-13T17:48:10.307" v="17847" actId="20577"/>
        <pc:sldMkLst>
          <pc:docMk/>
          <pc:sldMk cId="1017878113" sldId="258"/>
        </pc:sldMkLst>
        <pc:spChg chg="mod">
          <ac:chgData name="Lowri Lewis (2400763)" userId="cde85083-8285-47a2-8270-1966ac6b4e42" providerId="ADAL" clId="{3E0CC609-F147-4BD8-A8A1-3E96D36343FF}" dt="2025-03-11T22:47:44.104" v="10076" actId="20577"/>
          <ac:spMkLst>
            <pc:docMk/>
            <pc:sldMk cId="1017878113" sldId="258"/>
            <ac:spMk id="2" creationId="{D85517C5-C8E5-1F86-819C-D9F5E5E53216}"/>
          </ac:spMkLst>
        </pc:spChg>
        <pc:spChg chg="mod">
          <ac:chgData name="Lowri Lewis (2400763)" userId="cde85083-8285-47a2-8270-1966ac6b4e42" providerId="ADAL" clId="{3E0CC609-F147-4BD8-A8A1-3E96D36343FF}" dt="2025-03-13T17:48:10.307" v="17847" actId="20577"/>
          <ac:spMkLst>
            <pc:docMk/>
            <pc:sldMk cId="1017878113" sldId="258"/>
            <ac:spMk id="3" creationId="{01FDE071-D35A-A77B-0910-1074F9BFE37B}"/>
          </ac:spMkLst>
        </pc:spChg>
        <pc:spChg chg="add mod">
          <ac:chgData name="Lowri Lewis (2400763)" userId="cde85083-8285-47a2-8270-1966ac6b4e42" providerId="ADAL" clId="{3E0CC609-F147-4BD8-A8A1-3E96D36343FF}" dt="2025-03-11T21:59:03.740" v="8438" actId="164"/>
          <ac:spMkLst>
            <pc:docMk/>
            <pc:sldMk cId="1017878113" sldId="258"/>
            <ac:spMk id="4" creationId="{EBC6429A-AC80-886D-CCA1-C15C88C9B3DE}"/>
          </ac:spMkLst>
        </pc:spChg>
        <pc:grpChg chg="add mod">
          <ac:chgData name="Lowri Lewis (2400763)" userId="cde85083-8285-47a2-8270-1966ac6b4e42" providerId="ADAL" clId="{3E0CC609-F147-4BD8-A8A1-3E96D36343FF}" dt="2025-03-11T21:59:03.740" v="8438" actId="164"/>
          <ac:grpSpMkLst>
            <pc:docMk/>
            <pc:sldMk cId="1017878113" sldId="258"/>
            <ac:grpSpMk id="5" creationId="{F6892401-A673-0851-FD7C-B9C8471D9F61}"/>
          </ac:grpSpMkLst>
        </pc:grpChg>
        <pc:picChg chg="add mod">
          <ac:chgData name="Lowri Lewis (2400763)" userId="cde85083-8285-47a2-8270-1966ac6b4e42" providerId="ADAL" clId="{3E0CC609-F147-4BD8-A8A1-3E96D36343FF}" dt="2025-03-11T21:59:03.740" v="8438" actId="164"/>
          <ac:picMkLst>
            <pc:docMk/>
            <pc:sldMk cId="1017878113" sldId="258"/>
            <ac:picMk id="6146" creationId="{5DA17D34-C492-3AC1-CC94-B953FCE9DC57}"/>
          </ac:picMkLst>
        </pc:picChg>
      </pc:sldChg>
      <pc:sldChg chg="addSp modSp mod">
        <pc:chgData name="Lowri Lewis (2400763)" userId="cde85083-8285-47a2-8270-1966ac6b4e42" providerId="ADAL" clId="{3E0CC609-F147-4BD8-A8A1-3E96D36343FF}" dt="2025-03-12T20:25:17.271" v="14064" actId="20577"/>
        <pc:sldMkLst>
          <pc:docMk/>
          <pc:sldMk cId="3998044250" sldId="259"/>
        </pc:sldMkLst>
        <pc:spChg chg="mod">
          <ac:chgData name="Lowri Lewis (2400763)" userId="cde85083-8285-47a2-8270-1966ac6b4e42" providerId="ADAL" clId="{3E0CC609-F147-4BD8-A8A1-3E96D36343FF}" dt="2025-03-08T16:37:03.888" v="173" actId="20577"/>
          <ac:spMkLst>
            <pc:docMk/>
            <pc:sldMk cId="3998044250" sldId="259"/>
            <ac:spMk id="2" creationId="{F4D4FDBD-3FD2-A08E-7B20-229B3CCE218B}"/>
          </ac:spMkLst>
        </pc:spChg>
        <pc:spChg chg="mod">
          <ac:chgData name="Lowri Lewis (2400763)" userId="cde85083-8285-47a2-8270-1966ac6b4e42" providerId="ADAL" clId="{3E0CC609-F147-4BD8-A8A1-3E96D36343FF}" dt="2025-03-12T20:25:17.271" v="14064" actId="20577"/>
          <ac:spMkLst>
            <pc:docMk/>
            <pc:sldMk cId="3998044250" sldId="259"/>
            <ac:spMk id="3" creationId="{19406DF2-C443-9914-19E6-F843BA7B5C83}"/>
          </ac:spMkLst>
        </pc:spChg>
        <pc:spChg chg="add mod">
          <ac:chgData name="Lowri Lewis (2400763)" userId="cde85083-8285-47a2-8270-1966ac6b4e42" providerId="ADAL" clId="{3E0CC609-F147-4BD8-A8A1-3E96D36343FF}" dt="2025-03-12T19:58:02.837" v="13841" actId="164"/>
          <ac:spMkLst>
            <pc:docMk/>
            <pc:sldMk cId="3998044250" sldId="259"/>
            <ac:spMk id="4" creationId="{F916D8A0-3D09-7D9D-2163-7AC9E29F9067}"/>
          </ac:spMkLst>
        </pc:spChg>
        <pc:grpChg chg="add mod">
          <ac:chgData name="Lowri Lewis (2400763)" userId="cde85083-8285-47a2-8270-1966ac6b4e42" providerId="ADAL" clId="{3E0CC609-F147-4BD8-A8A1-3E96D36343FF}" dt="2025-03-12T19:58:02.837" v="13841" actId="164"/>
          <ac:grpSpMkLst>
            <pc:docMk/>
            <pc:sldMk cId="3998044250" sldId="259"/>
            <ac:grpSpMk id="5" creationId="{892A5075-8D3B-96FE-7F17-E053E810B83A}"/>
          </ac:grpSpMkLst>
        </pc:grpChg>
        <pc:picChg chg="add mod">
          <ac:chgData name="Lowri Lewis (2400763)" userId="cde85083-8285-47a2-8270-1966ac6b4e42" providerId="ADAL" clId="{3E0CC609-F147-4BD8-A8A1-3E96D36343FF}" dt="2025-03-12T19:58:02.837" v="13841" actId="164"/>
          <ac:picMkLst>
            <pc:docMk/>
            <pc:sldMk cId="3998044250" sldId="259"/>
            <ac:picMk id="13314" creationId="{DEA66762-1F73-763C-1C55-23F467764CA6}"/>
          </ac:picMkLst>
        </pc:picChg>
      </pc:sldChg>
      <pc:sldChg chg="addSp delSp modSp new mod">
        <pc:chgData name="Lowri Lewis (2400763)" userId="cde85083-8285-47a2-8270-1966ac6b4e42" providerId="ADAL" clId="{3E0CC609-F147-4BD8-A8A1-3E96D36343FF}" dt="2025-03-11T17:48:39.957" v="3988" actId="1076"/>
        <pc:sldMkLst>
          <pc:docMk/>
          <pc:sldMk cId="1852610541" sldId="260"/>
        </pc:sldMkLst>
        <pc:spChg chg="mod">
          <ac:chgData name="Lowri Lewis (2400763)" userId="cde85083-8285-47a2-8270-1966ac6b4e42" providerId="ADAL" clId="{3E0CC609-F147-4BD8-A8A1-3E96D36343FF}" dt="2025-03-08T16:28:01.396" v="26" actId="20577"/>
          <ac:spMkLst>
            <pc:docMk/>
            <pc:sldMk cId="1852610541" sldId="260"/>
            <ac:spMk id="2" creationId="{922A9FFC-9D86-A8A8-698D-922410D1DE10}"/>
          </ac:spMkLst>
        </pc:spChg>
        <pc:spChg chg="mod">
          <ac:chgData name="Lowri Lewis (2400763)" userId="cde85083-8285-47a2-8270-1966ac6b4e42" providerId="ADAL" clId="{3E0CC609-F147-4BD8-A8A1-3E96D36343FF}" dt="2025-03-11T17:48:39.957" v="3988" actId="1076"/>
          <ac:spMkLst>
            <pc:docMk/>
            <pc:sldMk cId="1852610541" sldId="260"/>
            <ac:spMk id="3" creationId="{CF4A9FA0-4EFB-7433-9F66-B2ADE718805E}"/>
          </ac:spMkLst>
        </pc:spChg>
        <pc:spChg chg="add mod">
          <ac:chgData name="Lowri Lewis (2400763)" userId="cde85083-8285-47a2-8270-1966ac6b4e42" providerId="ADAL" clId="{3E0CC609-F147-4BD8-A8A1-3E96D36343FF}" dt="2025-03-11T16:42:03.984" v="2601" actId="1076"/>
          <ac:spMkLst>
            <pc:docMk/>
            <pc:sldMk cId="1852610541" sldId="260"/>
            <ac:spMk id="4" creationId="{38121EB7-DEFC-739F-DF12-62E2E81BAFEB}"/>
          </ac:spMkLst>
        </pc:spChg>
        <pc:grpChg chg="add mod">
          <ac:chgData name="Lowri Lewis (2400763)" userId="cde85083-8285-47a2-8270-1966ac6b4e42" providerId="ADAL" clId="{3E0CC609-F147-4BD8-A8A1-3E96D36343FF}" dt="2025-03-11T16:42:03.984" v="2601" actId="1076"/>
          <ac:grpSpMkLst>
            <pc:docMk/>
            <pc:sldMk cId="1852610541" sldId="260"/>
            <ac:grpSpMk id="7" creationId="{BA7456F2-BFB2-6069-7210-155645F8BA95}"/>
          </ac:grpSpMkLst>
        </pc:grpChg>
        <pc:picChg chg="add mod">
          <ac:chgData name="Lowri Lewis (2400763)" userId="cde85083-8285-47a2-8270-1966ac6b4e42" providerId="ADAL" clId="{3E0CC609-F147-4BD8-A8A1-3E96D36343FF}" dt="2025-03-11T16:42:03.984" v="2601" actId="1076"/>
          <ac:picMkLst>
            <pc:docMk/>
            <pc:sldMk cId="1852610541" sldId="260"/>
            <ac:picMk id="3074" creationId="{C9A31A2B-EDB2-5869-6AAE-4142B54415DD}"/>
          </ac:picMkLst>
        </pc:picChg>
      </pc:sldChg>
      <pc:sldChg chg="addSp delSp modSp new mod">
        <pc:chgData name="Lowri Lewis (2400763)" userId="cde85083-8285-47a2-8270-1966ac6b4e42" providerId="ADAL" clId="{3E0CC609-F147-4BD8-A8A1-3E96D36343FF}" dt="2025-03-13T17:15:55.096" v="17817" actId="20577"/>
        <pc:sldMkLst>
          <pc:docMk/>
          <pc:sldMk cId="3838398064" sldId="261"/>
        </pc:sldMkLst>
        <pc:spChg chg="mod">
          <ac:chgData name="Lowri Lewis (2400763)" userId="cde85083-8285-47a2-8270-1966ac6b4e42" providerId="ADAL" clId="{3E0CC609-F147-4BD8-A8A1-3E96D36343FF}" dt="2025-03-11T15:56:46.221" v="1646"/>
          <ac:spMkLst>
            <pc:docMk/>
            <pc:sldMk cId="3838398064" sldId="261"/>
            <ac:spMk id="2" creationId="{91802780-F14A-67AE-9C69-DE3F80244CF5}"/>
          </ac:spMkLst>
        </pc:spChg>
        <pc:spChg chg="add del mod">
          <ac:chgData name="Lowri Lewis (2400763)" userId="cde85083-8285-47a2-8270-1966ac6b4e42" providerId="ADAL" clId="{3E0CC609-F147-4BD8-A8A1-3E96D36343FF}" dt="2025-03-13T17:15:55.096" v="17817" actId="20577"/>
          <ac:spMkLst>
            <pc:docMk/>
            <pc:sldMk cId="3838398064" sldId="261"/>
            <ac:spMk id="3" creationId="{136C33ED-ACDC-0592-5DBD-480252E9E1A3}"/>
          </ac:spMkLst>
        </pc:spChg>
        <pc:spChg chg="add mod">
          <ac:chgData name="Lowri Lewis (2400763)" userId="cde85083-8285-47a2-8270-1966ac6b4e42" providerId="ADAL" clId="{3E0CC609-F147-4BD8-A8A1-3E96D36343FF}" dt="2025-03-11T17:44:28.341" v="3826" actId="1076"/>
          <ac:spMkLst>
            <pc:docMk/>
            <pc:sldMk cId="3838398064" sldId="261"/>
            <ac:spMk id="7" creationId="{2153EDC1-9740-113D-8283-395271CBA80F}"/>
          </ac:spMkLst>
        </pc:spChg>
        <pc:grpChg chg="add mod">
          <ac:chgData name="Lowri Lewis (2400763)" userId="cde85083-8285-47a2-8270-1966ac6b4e42" providerId="ADAL" clId="{3E0CC609-F147-4BD8-A8A1-3E96D36343FF}" dt="2025-03-11T17:44:28.341" v="3826" actId="1076"/>
          <ac:grpSpMkLst>
            <pc:docMk/>
            <pc:sldMk cId="3838398064" sldId="261"/>
            <ac:grpSpMk id="8" creationId="{1B292C84-0D88-4875-0F39-8BF6CF7CF597}"/>
          </ac:grpSpMkLst>
        </pc:grpChg>
        <pc:picChg chg="add mod">
          <ac:chgData name="Lowri Lewis (2400763)" userId="cde85083-8285-47a2-8270-1966ac6b4e42" providerId="ADAL" clId="{3E0CC609-F147-4BD8-A8A1-3E96D36343FF}" dt="2025-03-11T17:44:28.341" v="3826" actId="1076"/>
          <ac:picMkLst>
            <pc:docMk/>
            <pc:sldMk cId="3838398064" sldId="261"/>
            <ac:picMk id="1029" creationId="{1AB23B4F-F41C-2ECD-5052-2F89440CEC4D}"/>
          </ac:picMkLst>
        </pc:picChg>
      </pc:sldChg>
      <pc:sldChg chg="addSp delSp modSp new mod">
        <pc:chgData name="Lowri Lewis (2400763)" userId="cde85083-8285-47a2-8270-1966ac6b4e42" providerId="ADAL" clId="{3E0CC609-F147-4BD8-A8A1-3E96D36343FF}" dt="2025-03-11T20:44:06.837" v="6308" actId="1076"/>
        <pc:sldMkLst>
          <pc:docMk/>
          <pc:sldMk cId="2621611054" sldId="262"/>
        </pc:sldMkLst>
        <pc:spChg chg="mod">
          <ac:chgData name="Lowri Lewis (2400763)" userId="cde85083-8285-47a2-8270-1966ac6b4e42" providerId="ADAL" clId="{3E0CC609-F147-4BD8-A8A1-3E96D36343FF}" dt="2025-03-08T16:28:17.634" v="49" actId="20577"/>
          <ac:spMkLst>
            <pc:docMk/>
            <pc:sldMk cId="2621611054" sldId="262"/>
            <ac:spMk id="2" creationId="{AC77257E-0089-17F1-C0FF-5586CF436631}"/>
          </ac:spMkLst>
        </pc:spChg>
        <pc:spChg chg="mod">
          <ac:chgData name="Lowri Lewis (2400763)" userId="cde85083-8285-47a2-8270-1966ac6b4e42" providerId="ADAL" clId="{3E0CC609-F147-4BD8-A8A1-3E96D36343FF}" dt="2025-03-11T20:37:23.420" v="6257" actId="27636"/>
          <ac:spMkLst>
            <pc:docMk/>
            <pc:sldMk cId="2621611054" sldId="262"/>
            <ac:spMk id="3" creationId="{2EDF3C01-9BBC-2AD9-9C7A-4B04568F6673}"/>
          </ac:spMkLst>
        </pc:spChg>
        <pc:spChg chg="add mod topLvl">
          <ac:chgData name="Lowri Lewis (2400763)" userId="cde85083-8285-47a2-8270-1966ac6b4e42" providerId="ADAL" clId="{3E0CC609-F147-4BD8-A8A1-3E96D36343FF}" dt="2025-03-11T20:44:06.837" v="6308" actId="1076"/>
          <ac:spMkLst>
            <pc:docMk/>
            <pc:sldMk cId="2621611054" sldId="262"/>
            <ac:spMk id="4" creationId="{55C0C20D-B42D-A6E3-BE47-392683CBDF56}"/>
          </ac:spMkLst>
        </pc:spChg>
        <pc:grpChg chg="add mod">
          <ac:chgData name="Lowri Lewis (2400763)" userId="cde85083-8285-47a2-8270-1966ac6b4e42" providerId="ADAL" clId="{3E0CC609-F147-4BD8-A8A1-3E96D36343FF}" dt="2025-03-11T20:44:06.837" v="6308" actId="1076"/>
          <ac:grpSpMkLst>
            <pc:docMk/>
            <pc:sldMk cId="2621611054" sldId="262"/>
            <ac:grpSpMk id="6" creationId="{B2252625-A255-552B-E401-F2F097D4BEB7}"/>
          </ac:grpSpMkLst>
        </pc:grpChg>
        <pc:picChg chg="add mod topLvl">
          <ac:chgData name="Lowri Lewis (2400763)" userId="cde85083-8285-47a2-8270-1966ac6b4e42" providerId="ADAL" clId="{3E0CC609-F147-4BD8-A8A1-3E96D36343FF}" dt="2025-03-11T20:44:06.837" v="6308" actId="1076"/>
          <ac:picMkLst>
            <pc:docMk/>
            <pc:sldMk cId="2621611054" sldId="262"/>
            <ac:picMk id="3074" creationId="{EFA875E2-AA2C-7CE8-4B26-86AC3DDF9658}"/>
          </ac:picMkLst>
        </pc:picChg>
      </pc:sldChg>
      <pc:sldChg chg="addSp delSp modSp new mod setClrOvrMap">
        <pc:chgData name="Lowri Lewis (2400763)" userId="cde85083-8285-47a2-8270-1966ac6b4e42" providerId="ADAL" clId="{3E0CC609-F147-4BD8-A8A1-3E96D36343FF}" dt="2025-03-11T20:11:35.175" v="5386" actId="313"/>
        <pc:sldMkLst>
          <pc:docMk/>
          <pc:sldMk cId="3443414127" sldId="263"/>
        </pc:sldMkLst>
        <pc:spChg chg="mod">
          <ac:chgData name="Lowri Lewis (2400763)" userId="cde85083-8285-47a2-8270-1966ac6b4e42" providerId="ADAL" clId="{3E0CC609-F147-4BD8-A8A1-3E96D36343FF}" dt="2025-03-11T20:09:41.892" v="5294" actId="26606"/>
          <ac:spMkLst>
            <pc:docMk/>
            <pc:sldMk cId="3443414127" sldId="263"/>
            <ac:spMk id="2" creationId="{190F72E1-9828-3403-14D0-85433AC69006}"/>
          </ac:spMkLst>
        </pc:spChg>
        <pc:spChg chg="mod">
          <ac:chgData name="Lowri Lewis (2400763)" userId="cde85083-8285-47a2-8270-1966ac6b4e42" providerId="ADAL" clId="{3E0CC609-F147-4BD8-A8A1-3E96D36343FF}" dt="2025-03-11T20:11:35.175" v="5386" actId="313"/>
          <ac:spMkLst>
            <pc:docMk/>
            <pc:sldMk cId="3443414127" sldId="263"/>
            <ac:spMk id="3" creationId="{7362EA4F-0B12-ACB4-13C2-AC4FC02A10AE}"/>
          </ac:spMkLst>
        </pc:spChg>
        <pc:spChg chg="add mod">
          <ac:chgData name="Lowri Lewis (2400763)" userId="cde85083-8285-47a2-8270-1966ac6b4e42" providerId="ADAL" clId="{3E0CC609-F147-4BD8-A8A1-3E96D36343FF}" dt="2025-03-11T20:10:33.877" v="5330" actId="1076"/>
          <ac:spMkLst>
            <pc:docMk/>
            <pc:sldMk cId="3443414127" sldId="263"/>
            <ac:spMk id="4" creationId="{0A4BD2D1-0894-27DD-79FD-1A358A07F52D}"/>
          </ac:spMkLst>
        </pc:spChg>
        <pc:grpChg chg="add mod">
          <ac:chgData name="Lowri Lewis (2400763)" userId="cde85083-8285-47a2-8270-1966ac6b4e42" providerId="ADAL" clId="{3E0CC609-F147-4BD8-A8A1-3E96D36343FF}" dt="2025-03-11T20:10:33.877" v="5330" actId="1076"/>
          <ac:grpSpMkLst>
            <pc:docMk/>
            <pc:sldMk cId="3443414127" sldId="263"/>
            <ac:grpSpMk id="5" creationId="{44EBAE09-160B-E5FF-4B06-F3A68E3B2F8A}"/>
          </ac:grpSpMkLst>
        </pc:grpChg>
        <pc:picChg chg="add mod ord">
          <ac:chgData name="Lowri Lewis (2400763)" userId="cde85083-8285-47a2-8270-1966ac6b4e42" providerId="ADAL" clId="{3E0CC609-F147-4BD8-A8A1-3E96D36343FF}" dt="2025-03-11T20:10:33.877" v="5330" actId="1076"/>
          <ac:picMkLst>
            <pc:docMk/>
            <pc:sldMk cId="3443414127" sldId="263"/>
            <ac:picMk id="2050" creationId="{80B319AC-7560-4B16-9A63-8AC35AB22386}"/>
          </ac:picMkLst>
        </pc:picChg>
      </pc:sldChg>
      <pc:sldChg chg="addSp delSp modSp new mod">
        <pc:chgData name="Lowri Lewis (2400763)" userId="cde85083-8285-47a2-8270-1966ac6b4e42" providerId="ADAL" clId="{3E0CC609-F147-4BD8-A8A1-3E96D36343FF}" dt="2025-03-11T21:03:52.199" v="6828" actId="20577"/>
        <pc:sldMkLst>
          <pc:docMk/>
          <pc:sldMk cId="3429748033" sldId="264"/>
        </pc:sldMkLst>
        <pc:spChg chg="mod">
          <ac:chgData name="Lowri Lewis (2400763)" userId="cde85083-8285-47a2-8270-1966ac6b4e42" providerId="ADAL" clId="{3E0CC609-F147-4BD8-A8A1-3E96D36343FF}" dt="2025-03-08T16:28:32.241" v="71" actId="20577"/>
          <ac:spMkLst>
            <pc:docMk/>
            <pc:sldMk cId="3429748033" sldId="264"/>
            <ac:spMk id="2" creationId="{53837932-E263-D5B6-9591-4A4A266D7B01}"/>
          </ac:spMkLst>
        </pc:spChg>
        <pc:spChg chg="mod">
          <ac:chgData name="Lowri Lewis (2400763)" userId="cde85083-8285-47a2-8270-1966ac6b4e42" providerId="ADAL" clId="{3E0CC609-F147-4BD8-A8A1-3E96D36343FF}" dt="2025-03-11T21:02:10.565" v="6793" actId="1076"/>
          <ac:spMkLst>
            <pc:docMk/>
            <pc:sldMk cId="3429748033" sldId="264"/>
            <ac:spMk id="3" creationId="{42CFF0DF-A19E-0C1B-D4BF-8F37E9A77E3A}"/>
          </ac:spMkLst>
        </pc:spChg>
        <pc:spChg chg="add mod">
          <ac:chgData name="Lowri Lewis (2400763)" userId="cde85083-8285-47a2-8270-1966ac6b4e42" providerId="ADAL" clId="{3E0CC609-F147-4BD8-A8A1-3E96D36343FF}" dt="2025-03-11T21:03:52.199" v="6828" actId="20577"/>
          <ac:spMkLst>
            <pc:docMk/>
            <pc:sldMk cId="3429748033" sldId="264"/>
            <ac:spMk id="8" creationId="{8F6CF7DA-0E6C-E8EA-754F-30F1EFF48269}"/>
          </ac:spMkLst>
        </pc:spChg>
        <pc:grpChg chg="add mod">
          <ac:chgData name="Lowri Lewis (2400763)" userId="cde85083-8285-47a2-8270-1966ac6b4e42" providerId="ADAL" clId="{3E0CC609-F147-4BD8-A8A1-3E96D36343FF}" dt="2025-03-11T21:03:43.707" v="6827" actId="164"/>
          <ac:grpSpMkLst>
            <pc:docMk/>
            <pc:sldMk cId="3429748033" sldId="264"/>
            <ac:grpSpMk id="9" creationId="{842C7C5F-AE57-48BE-AC44-705CA7AEEBBD}"/>
          </ac:grpSpMkLst>
        </pc:grpChg>
        <pc:picChg chg="add mod">
          <ac:chgData name="Lowri Lewis (2400763)" userId="cde85083-8285-47a2-8270-1966ac6b4e42" providerId="ADAL" clId="{3E0CC609-F147-4BD8-A8A1-3E96D36343FF}" dt="2025-03-11T21:03:43.707" v="6827" actId="164"/>
          <ac:picMkLst>
            <pc:docMk/>
            <pc:sldMk cId="3429748033" sldId="264"/>
            <ac:picMk id="7" creationId="{B242402B-DEEC-3902-3E2E-F411ABE6BCA1}"/>
          </ac:picMkLst>
        </pc:picChg>
      </pc:sldChg>
      <pc:sldChg chg="addSp modSp new mod">
        <pc:chgData name="Lowri Lewis (2400763)" userId="cde85083-8285-47a2-8270-1966ac6b4e42" providerId="ADAL" clId="{3E0CC609-F147-4BD8-A8A1-3E96D36343FF}" dt="2025-03-11T21:27:03.328" v="7934" actId="313"/>
        <pc:sldMkLst>
          <pc:docMk/>
          <pc:sldMk cId="2927222574" sldId="265"/>
        </pc:sldMkLst>
        <pc:spChg chg="mod">
          <ac:chgData name="Lowri Lewis (2400763)" userId="cde85083-8285-47a2-8270-1966ac6b4e42" providerId="ADAL" clId="{3E0CC609-F147-4BD8-A8A1-3E96D36343FF}" dt="2025-03-11T20:13:53.351" v="5399" actId="20577"/>
          <ac:spMkLst>
            <pc:docMk/>
            <pc:sldMk cId="2927222574" sldId="265"/>
            <ac:spMk id="2" creationId="{4F34A730-8C7C-FA78-5889-5478BFA228A6}"/>
          </ac:spMkLst>
        </pc:spChg>
        <pc:spChg chg="mod">
          <ac:chgData name="Lowri Lewis (2400763)" userId="cde85083-8285-47a2-8270-1966ac6b4e42" providerId="ADAL" clId="{3E0CC609-F147-4BD8-A8A1-3E96D36343FF}" dt="2025-03-11T21:27:03.328" v="7934" actId="313"/>
          <ac:spMkLst>
            <pc:docMk/>
            <pc:sldMk cId="2927222574" sldId="265"/>
            <ac:spMk id="3" creationId="{2CE58E24-EFC3-BE9B-83DA-AEE6DB2C360E}"/>
          </ac:spMkLst>
        </pc:spChg>
        <pc:spChg chg="add mod">
          <ac:chgData name="Lowri Lewis (2400763)" userId="cde85083-8285-47a2-8270-1966ac6b4e42" providerId="ADAL" clId="{3E0CC609-F147-4BD8-A8A1-3E96D36343FF}" dt="2025-03-11T21:20:56.487" v="7697" actId="1076"/>
          <ac:spMkLst>
            <pc:docMk/>
            <pc:sldMk cId="2927222574" sldId="265"/>
            <ac:spMk id="4" creationId="{51A3D527-66FD-94E0-2109-16059F6A6F17}"/>
          </ac:spMkLst>
        </pc:spChg>
        <pc:grpChg chg="add mod">
          <ac:chgData name="Lowri Lewis (2400763)" userId="cde85083-8285-47a2-8270-1966ac6b4e42" providerId="ADAL" clId="{3E0CC609-F147-4BD8-A8A1-3E96D36343FF}" dt="2025-03-11T21:20:56.487" v="7697" actId="1076"/>
          <ac:grpSpMkLst>
            <pc:docMk/>
            <pc:sldMk cId="2927222574" sldId="265"/>
            <ac:grpSpMk id="5" creationId="{F88DFA86-557E-FDC4-D015-47B0E2CF2F79}"/>
          </ac:grpSpMkLst>
        </pc:grpChg>
        <pc:picChg chg="add mod">
          <ac:chgData name="Lowri Lewis (2400763)" userId="cde85083-8285-47a2-8270-1966ac6b4e42" providerId="ADAL" clId="{3E0CC609-F147-4BD8-A8A1-3E96D36343FF}" dt="2025-03-11T21:20:56.487" v="7697" actId="1076"/>
          <ac:picMkLst>
            <pc:docMk/>
            <pc:sldMk cId="2927222574" sldId="265"/>
            <ac:picMk id="5122" creationId="{EBE8A6A4-8504-94DB-4B70-2826C48041EA}"/>
          </ac:picMkLst>
        </pc:picChg>
      </pc:sldChg>
      <pc:sldChg chg="del">
        <pc:chgData name="Lowri Lewis (2400763)" userId="cde85083-8285-47a2-8270-1966ac6b4e42" providerId="ADAL" clId="{3E0CC609-F147-4BD8-A8A1-3E96D36343FF}" dt="2025-03-11T21:06:28.739" v="6977" actId="47"/>
        <pc:sldMkLst>
          <pc:docMk/>
          <pc:sldMk cId="334465538" sldId="266"/>
        </pc:sldMkLst>
      </pc:sldChg>
      <pc:sldChg chg="modSp new mod">
        <pc:chgData name="Lowri Lewis (2400763)" userId="cde85083-8285-47a2-8270-1966ac6b4e42" providerId="ADAL" clId="{3E0CC609-F147-4BD8-A8A1-3E96D36343FF}" dt="2025-03-10T20:02:34.424" v="190" actId="20577"/>
        <pc:sldMkLst>
          <pc:docMk/>
          <pc:sldMk cId="4244476753" sldId="266"/>
        </pc:sldMkLst>
      </pc:sldChg>
      <pc:sldChg chg="addSp delSp modSp mod ord">
        <pc:chgData name="Lowri Lewis (2400763)" userId="cde85083-8285-47a2-8270-1966ac6b4e42" providerId="ADAL" clId="{3E0CC609-F147-4BD8-A8A1-3E96D36343FF}" dt="2025-03-13T10:16:02.425" v="17778" actId="1076"/>
        <pc:sldMkLst>
          <pc:docMk/>
          <pc:sldMk cId="2383173220" sldId="267"/>
        </pc:sldMkLst>
        <pc:spChg chg="mod">
          <ac:chgData name="Lowri Lewis (2400763)" userId="cde85083-8285-47a2-8270-1966ac6b4e42" providerId="ADAL" clId="{3E0CC609-F147-4BD8-A8A1-3E96D36343FF}" dt="2025-03-12T12:59:47.821" v="12571" actId="1076"/>
          <ac:spMkLst>
            <pc:docMk/>
            <pc:sldMk cId="2383173220" sldId="267"/>
            <ac:spMk id="2" creationId="{42A9263C-3FCC-43C2-75D4-7EB7EC8C1324}"/>
          </ac:spMkLst>
        </pc:spChg>
        <pc:spChg chg="mod">
          <ac:chgData name="Lowri Lewis (2400763)" userId="cde85083-8285-47a2-8270-1966ac6b4e42" providerId="ADAL" clId="{3E0CC609-F147-4BD8-A8A1-3E96D36343FF}" dt="2025-03-11T22:28:56.346" v="9405" actId="20577"/>
          <ac:spMkLst>
            <pc:docMk/>
            <pc:sldMk cId="2383173220" sldId="267"/>
            <ac:spMk id="3" creationId="{6DAF60D0-1001-B76C-BD3B-2255F17CD6A4}"/>
          </ac:spMkLst>
        </pc:spChg>
        <pc:spChg chg="add mod">
          <ac:chgData name="Lowri Lewis (2400763)" userId="cde85083-8285-47a2-8270-1966ac6b4e42" providerId="ADAL" clId="{3E0CC609-F147-4BD8-A8A1-3E96D36343FF}" dt="2025-03-13T10:16:02.425" v="17778" actId="1076"/>
          <ac:spMkLst>
            <pc:docMk/>
            <pc:sldMk cId="2383173220" sldId="267"/>
            <ac:spMk id="4" creationId="{89DE0A21-05ED-49DB-A904-C35E3C274247}"/>
          </ac:spMkLst>
        </pc:spChg>
      </pc:sldChg>
      <pc:sldChg chg="new">
        <pc:chgData name="Lowri Lewis (2400763)" userId="cde85083-8285-47a2-8270-1966ac6b4e42" providerId="ADAL" clId="{3E0CC609-F147-4BD8-A8A1-3E96D36343FF}" dt="2025-03-10T20:02:23.946" v="175" actId="680"/>
        <pc:sldMkLst>
          <pc:docMk/>
          <pc:sldMk cId="3552279592" sldId="267"/>
        </pc:sldMkLst>
      </pc:sldChg>
      <pc:sldChg chg="addSp delSp modSp new mod">
        <pc:chgData name="Lowri Lewis (2400763)" userId="cde85083-8285-47a2-8270-1966ac6b4e42" providerId="ADAL" clId="{3E0CC609-F147-4BD8-A8A1-3E96D36343FF}" dt="2025-03-12T19:35:26.916" v="12837" actId="20577"/>
        <pc:sldMkLst>
          <pc:docMk/>
          <pc:sldMk cId="1825768533" sldId="268"/>
        </pc:sldMkLst>
        <pc:spChg chg="mod">
          <ac:chgData name="Lowri Lewis (2400763)" userId="cde85083-8285-47a2-8270-1966ac6b4e42" providerId="ADAL" clId="{3E0CC609-F147-4BD8-A8A1-3E96D36343FF}" dt="2025-03-10T20:02:45.313" v="210" actId="20577"/>
          <ac:spMkLst>
            <pc:docMk/>
            <pc:sldMk cId="1825768533" sldId="268"/>
            <ac:spMk id="2" creationId="{F75F8C80-F11A-38CB-1B29-CFBF2761E21C}"/>
          </ac:spMkLst>
        </pc:spChg>
        <pc:spChg chg="mod">
          <ac:chgData name="Lowri Lewis (2400763)" userId="cde85083-8285-47a2-8270-1966ac6b4e42" providerId="ADAL" clId="{3E0CC609-F147-4BD8-A8A1-3E96D36343FF}" dt="2025-03-12T19:35:26.916" v="12837" actId="20577"/>
          <ac:spMkLst>
            <pc:docMk/>
            <pc:sldMk cId="1825768533" sldId="268"/>
            <ac:spMk id="3" creationId="{BE8C15E0-CDA9-7CF5-9B28-9025391CA33C}"/>
          </ac:spMkLst>
        </pc:spChg>
        <pc:spChg chg="add del mod">
          <ac:chgData name="Lowri Lewis (2400763)" userId="cde85083-8285-47a2-8270-1966ac6b4e42" providerId="ADAL" clId="{3E0CC609-F147-4BD8-A8A1-3E96D36343FF}" dt="2025-03-12T11:26:09.453" v="11205"/>
          <ac:spMkLst>
            <pc:docMk/>
            <pc:sldMk cId="1825768533" sldId="268"/>
            <ac:spMk id="4" creationId="{1C210231-3952-BD01-6F46-5FE17992848E}"/>
          </ac:spMkLst>
        </pc:spChg>
        <pc:spChg chg="add mod">
          <ac:chgData name="Lowri Lewis (2400763)" userId="cde85083-8285-47a2-8270-1966ac6b4e42" providerId="ADAL" clId="{3E0CC609-F147-4BD8-A8A1-3E96D36343FF}" dt="2025-03-12T11:27:09.938" v="11251" actId="1076"/>
          <ac:spMkLst>
            <pc:docMk/>
            <pc:sldMk cId="1825768533" sldId="268"/>
            <ac:spMk id="5" creationId="{81C8A84C-B114-B13F-F1CD-E104DB6475FB}"/>
          </ac:spMkLst>
        </pc:spChg>
        <pc:grpChg chg="add mod">
          <ac:chgData name="Lowri Lewis (2400763)" userId="cde85083-8285-47a2-8270-1966ac6b4e42" providerId="ADAL" clId="{3E0CC609-F147-4BD8-A8A1-3E96D36343FF}" dt="2025-03-12T11:27:09.938" v="11251" actId="1076"/>
          <ac:grpSpMkLst>
            <pc:docMk/>
            <pc:sldMk cId="1825768533" sldId="268"/>
            <ac:grpSpMk id="6" creationId="{7742932B-6902-3CEC-BD9B-25B6552B2206}"/>
          </ac:grpSpMkLst>
        </pc:grpChg>
        <pc:picChg chg="add mod">
          <ac:chgData name="Lowri Lewis (2400763)" userId="cde85083-8285-47a2-8270-1966ac6b4e42" providerId="ADAL" clId="{3E0CC609-F147-4BD8-A8A1-3E96D36343FF}" dt="2025-03-12T11:27:09.938" v="11251" actId="1076"/>
          <ac:picMkLst>
            <pc:docMk/>
            <pc:sldMk cId="1825768533" sldId="268"/>
            <ac:picMk id="9218" creationId="{8B14FFDD-B785-0880-ED79-37868C8474CE}"/>
          </ac:picMkLst>
        </pc:picChg>
      </pc:sldChg>
      <pc:sldChg chg="addSp modSp new mod">
        <pc:chgData name="Lowri Lewis (2400763)" userId="cde85083-8285-47a2-8270-1966ac6b4e42" providerId="ADAL" clId="{3E0CC609-F147-4BD8-A8A1-3E96D36343FF}" dt="2025-03-13T18:10:29.324" v="17849" actId="20577"/>
        <pc:sldMkLst>
          <pc:docMk/>
          <pc:sldMk cId="2426655503" sldId="269"/>
        </pc:sldMkLst>
        <pc:spChg chg="mod">
          <ac:chgData name="Lowri Lewis (2400763)" userId="cde85083-8285-47a2-8270-1966ac6b4e42" providerId="ADAL" clId="{3E0CC609-F147-4BD8-A8A1-3E96D36343FF}" dt="2025-03-11T21:06:06.288" v="6967" actId="20577"/>
          <ac:spMkLst>
            <pc:docMk/>
            <pc:sldMk cId="2426655503" sldId="269"/>
            <ac:spMk id="2" creationId="{3BC8A032-F780-1567-9C23-94356EEE457F}"/>
          </ac:spMkLst>
        </pc:spChg>
        <pc:spChg chg="mod">
          <ac:chgData name="Lowri Lewis (2400763)" userId="cde85083-8285-47a2-8270-1966ac6b4e42" providerId="ADAL" clId="{3E0CC609-F147-4BD8-A8A1-3E96D36343FF}" dt="2025-03-13T18:10:29.324" v="17849" actId="20577"/>
          <ac:spMkLst>
            <pc:docMk/>
            <pc:sldMk cId="2426655503" sldId="269"/>
            <ac:spMk id="3" creationId="{4FBA118B-00AD-2476-4D8D-656E94B433D5}"/>
          </ac:spMkLst>
        </pc:spChg>
        <pc:spChg chg="add mod">
          <ac:chgData name="Lowri Lewis (2400763)" userId="cde85083-8285-47a2-8270-1966ac6b4e42" providerId="ADAL" clId="{3E0CC609-F147-4BD8-A8A1-3E96D36343FF}" dt="2025-03-12T12:05:43.062" v="11778" actId="1076"/>
          <ac:spMkLst>
            <pc:docMk/>
            <pc:sldMk cId="2426655503" sldId="269"/>
            <ac:spMk id="4" creationId="{C5CC36C9-4008-8B38-D1A9-C07055F68156}"/>
          </ac:spMkLst>
        </pc:spChg>
        <pc:grpChg chg="add mod">
          <ac:chgData name="Lowri Lewis (2400763)" userId="cde85083-8285-47a2-8270-1966ac6b4e42" providerId="ADAL" clId="{3E0CC609-F147-4BD8-A8A1-3E96D36343FF}" dt="2025-03-12T12:05:43.062" v="11778" actId="1076"/>
          <ac:grpSpMkLst>
            <pc:docMk/>
            <pc:sldMk cId="2426655503" sldId="269"/>
            <ac:grpSpMk id="5" creationId="{F72EEF2B-5B9C-9E2E-19D4-0DC405F426AC}"/>
          </ac:grpSpMkLst>
        </pc:grpChg>
        <pc:picChg chg="add mod">
          <ac:chgData name="Lowri Lewis (2400763)" userId="cde85083-8285-47a2-8270-1966ac6b4e42" providerId="ADAL" clId="{3E0CC609-F147-4BD8-A8A1-3E96D36343FF}" dt="2025-03-12T12:05:43.062" v="11778" actId="1076"/>
          <ac:picMkLst>
            <pc:docMk/>
            <pc:sldMk cId="2426655503" sldId="269"/>
            <ac:picMk id="10242" creationId="{06559B0A-D2BA-A57F-0DB8-698EA658854F}"/>
          </ac:picMkLst>
        </pc:picChg>
      </pc:sldChg>
      <pc:sldChg chg="addSp delSp modSp new mod">
        <pc:chgData name="Lowri Lewis (2400763)" userId="cde85083-8285-47a2-8270-1966ac6b4e42" providerId="ADAL" clId="{3E0CC609-F147-4BD8-A8A1-3E96D36343FF}" dt="2025-03-12T12:26:07.740" v="12170" actId="164"/>
        <pc:sldMkLst>
          <pc:docMk/>
          <pc:sldMk cId="2814403981" sldId="270"/>
        </pc:sldMkLst>
        <pc:spChg chg="mod">
          <ac:chgData name="Lowri Lewis (2400763)" userId="cde85083-8285-47a2-8270-1966ac6b4e42" providerId="ADAL" clId="{3E0CC609-F147-4BD8-A8A1-3E96D36343FF}" dt="2025-03-10T20:02:55.735" v="244" actId="20577"/>
          <ac:spMkLst>
            <pc:docMk/>
            <pc:sldMk cId="2814403981" sldId="270"/>
            <ac:spMk id="2" creationId="{3C55B2CA-877C-F96F-4945-A66C3F43BBB3}"/>
          </ac:spMkLst>
        </pc:spChg>
        <pc:spChg chg="mod">
          <ac:chgData name="Lowri Lewis (2400763)" userId="cde85083-8285-47a2-8270-1966ac6b4e42" providerId="ADAL" clId="{3E0CC609-F147-4BD8-A8A1-3E96D36343FF}" dt="2025-03-12T12:22:36.526" v="12138" actId="20577"/>
          <ac:spMkLst>
            <pc:docMk/>
            <pc:sldMk cId="2814403981" sldId="270"/>
            <ac:spMk id="3" creationId="{2BE947C8-AFD0-8676-4C67-F85CBA679170}"/>
          </ac:spMkLst>
        </pc:spChg>
        <pc:spChg chg="add del">
          <ac:chgData name="Lowri Lewis (2400763)" userId="cde85083-8285-47a2-8270-1966ac6b4e42" providerId="ADAL" clId="{3E0CC609-F147-4BD8-A8A1-3E96D36343FF}" dt="2025-03-12T12:23:49.908" v="12140" actId="478"/>
          <ac:spMkLst>
            <pc:docMk/>
            <pc:sldMk cId="2814403981" sldId="270"/>
            <ac:spMk id="4" creationId="{3A1E3D96-04C3-E5DC-2AA8-74FC10C24D96}"/>
          </ac:spMkLst>
        </pc:spChg>
        <pc:spChg chg="add mod">
          <ac:chgData name="Lowri Lewis (2400763)" userId="cde85083-8285-47a2-8270-1966ac6b4e42" providerId="ADAL" clId="{3E0CC609-F147-4BD8-A8A1-3E96D36343FF}" dt="2025-03-12T12:26:07.740" v="12170" actId="164"/>
          <ac:spMkLst>
            <pc:docMk/>
            <pc:sldMk cId="2814403981" sldId="270"/>
            <ac:spMk id="5" creationId="{FC9672EC-4D60-99DF-3B84-1F3489C7EB7C}"/>
          </ac:spMkLst>
        </pc:spChg>
        <pc:grpChg chg="add mod">
          <ac:chgData name="Lowri Lewis (2400763)" userId="cde85083-8285-47a2-8270-1966ac6b4e42" providerId="ADAL" clId="{3E0CC609-F147-4BD8-A8A1-3E96D36343FF}" dt="2025-03-12T12:26:07.740" v="12170" actId="164"/>
          <ac:grpSpMkLst>
            <pc:docMk/>
            <pc:sldMk cId="2814403981" sldId="270"/>
            <ac:grpSpMk id="6" creationId="{334B04A7-C047-A797-CD88-D21F55125FBB}"/>
          </ac:grpSpMkLst>
        </pc:grpChg>
        <pc:picChg chg="add del mod">
          <ac:chgData name="Lowri Lewis (2400763)" userId="cde85083-8285-47a2-8270-1966ac6b4e42" providerId="ADAL" clId="{3E0CC609-F147-4BD8-A8A1-3E96D36343FF}" dt="2025-03-12T12:24:54.128" v="12156" actId="478"/>
          <ac:picMkLst>
            <pc:docMk/>
            <pc:sldMk cId="2814403981" sldId="270"/>
            <ac:picMk id="11268" creationId="{DC3252D8-5536-ECBE-EEC4-814CA7ED77A5}"/>
          </ac:picMkLst>
        </pc:picChg>
        <pc:picChg chg="add mod">
          <ac:chgData name="Lowri Lewis (2400763)" userId="cde85083-8285-47a2-8270-1966ac6b4e42" providerId="ADAL" clId="{3E0CC609-F147-4BD8-A8A1-3E96D36343FF}" dt="2025-03-12T12:26:07.740" v="12170" actId="164"/>
          <ac:picMkLst>
            <pc:docMk/>
            <pc:sldMk cId="2814403981" sldId="270"/>
            <ac:picMk id="11270" creationId="{75C60A7E-DC08-909B-650F-E61765C8AF61}"/>
          </ac:picMkLst>
        </pc:picChg>
      </pc:sldChg>
      <pc:sldChg chg="addSp delSp modSp new mod">
        <pc:chgData name="Lowri Lewis (2400763)" userId="cde85083-8285-47a2-8270-1966ac6b4e42" providerId="ADAL" clId="{3E0CC609-F147-4BD8-A8A1-3E96D36343FF}" dt="2025-03-12T19:54:21.376" v="13709" actId="14100"/>
        <pc:sldMkLst>
          <pc:docMk/>
          <pc:sldMk cId="3368174242" sldId="271"/>
        </pc:sldMkLst>
        <pc:spChg chg="mod">
          <ac:chgData name="Lowri Lewis (2400763)" userId="cde85083-8285-47a2-8270-1966ac6b4e42" providerId="ADAL" clId="{3E0CC609-F147-4BD8-A8A1-3E96D36343FF}" dt="2025-03-11T21:05:49.421" v="6932" actId="20577"/>
          <ac:spMkLst>
            <pc:docMk/>
            <pc:sldMk cId="3368174242" sldId="271"/>
            <ac:spMk id="2" creationId="{FB57F04B-A2EF-6F41-E6CC-3DCEAA38FFCB}"/>
          </ac:spMkLst>
        </pc:spChg>
        <pc:spChg chg="mod">
          <ac:chgData name="Lowri Lewis (2400763)" userId="cde85083-8285-47a2-8270-1966ac6b4e42" providerId="ADAL" clId="{3E0CC609-F147-4BD8-A8A1-3E96D36343FF}" dt="2025-03-12T19:54:21.376" v="13709" actId="14100"/>
          <ac:spMkLst>
            <pc:docMk/>
            <pc:sldMk cId="3368174242" sldId="271"/>
            <ac:spMk id="3" creationId="{F3D16659-15A6-7359-0EB4-0D8DAA0B4BD0}"/>
          </ac:spMkLst>
        </pc:spChg>
        <pc:spChg chg="add mod">
          <ac:chgData name="Lowri Lewis (2400763)" userId="cde85083-8285-47a2-8270-1966ac6b4e42" providerId="ADAL" clId="{3E0CC609-F147-4BD8-A8A1-3E96D36343FF}" dt="2025-03-12T19:54:18.456" v="13708" actId="1076"/>
          <ac:spMkLst>
            <pc:docMk/>
            <pc:sldMk cId="3368174242" sldId="271"/>
            <ac:spMk id="4" creationId="{BE3B7CB8-849B-9D09-2B33-F97A1378B369}"/>
          </ac:spMkLst>
        </pc:spChg>
        <pc:grpChg chg="add mod">
          <ac:chgData name="Lowri Lewis (2400763)" userId="cde85083-8285-47a2-8270-1966ac6b4e42" providerId="ADAL" clId="{3E0CC609-F147-4BD8-A8A1-3E96D36343FF}" dt="2025-03-12T19:54:18.456" v="13708" actId="1076"/>
          <ac:grpSpMkLst>
            <pc:docMk/>
            <pc:sldMk cId="3368174242" sldId="271"/>
            <ac:grpSpMk id="5" creationId="{F6D30F46-3621-1C26-F2C8-400AB303130F}"/>
          </ac:grpSpMkLst>
        </pc:grpChg>
        <pc:picChg chg="add del mod">
          <ac:chgData name="Lowri Lewis (2400763)" userId="cde85083-8285-47a2-8270-1966ac6b4e42" providerId="ADAL" clId="{3E0CC609-F147-4BD8-A8A1-3E96D36343FF}" dt="2025-03-12T13:04:10.567" v="12613" actId="478"/>
          <ac:picMkLst>
            <pc:docMk/>
            <pc:sldMk cId="3368174242" sldId="271"/>
            <ac:picMk id="12290" creationId="{EF195274-9290-EF2A-C0B5-C60004CD2172}"/>
          </ac:picMkLst>
        </pc:picChg>
        <pc:picChg chg="add mod">
          <ac:chgData name="Lowri Lewis (2400763)" userId="cde85083-8285-47a2-8270-1966ac6b4e42" providerId="ADAL" clId="{3E0CC609-F147-4BD8-A8A1-3E96D36343FF}" dt="2025-03-12T19:54:18.456" v="13708" actId="1076"/>
          <ac:picMkLst>
            <pc:docMk/>
            <pc:sldMk cId="3368174242" sldId="271"/>
            <ac:picMk id="12292" creationId="{5E4BC3C1-D738-81DC-8E8B-B5F9911D1971}"/>
          </ac:picMkLst>
        </pc:picChg>
      </pc:sldChg>
      <pc:sldChg chg="addSp delSp modSp new mod">
        <pc:chgData name="Lowri Lewis (2400763)" userId="cde85083-8285-47a2-8270-1966ac6b4e42" providerId="ADAL" clId="{3E0CC609-F147-4BD8-A8A1-3E96D36343FF}" dt="2025-03-12T20:50:28.138" v="14663" actId="1076"/>
        <pc:sldMkLst>
          <pc:docMk/>
          <pc:sldMk cId="699466163" sldId="272"/>
        </pc:sldMkLst>
        <pc:spChg chg="mod">
          <ac:chgData name="Lowri Lewis (2400763)" userId="cde85083-8285-47a2-8270-1966ac6b4e42" providerId="ADAL" clId="{3E0CC609-F147-4BD8-A8A1-3E96D36343FF}" dt="2025-03-10T20:03:14.782" v="261" actId="20577"/>
          <ac:spMkLst>
            <pc:docMk/>
            <pc:sldMk cId="699466163" sldId="272"/>
            <ac:spMk id="2" creationId="{9E7A767F-CDED-57A0-24E8-B02022CF263D}"/>
          </ac:spMkLst>
        </pc:spChg>
        <pc:spChg chg="mod">
          <ac:chgData name="Lowri Lewis (2400763)" userId="cde85083-8285-47a2-8270-1966ac6b4e42" providerId="ADAL" clId="{3E0CC609-F147-4BD8-A8A1-3E96D36343FF}" dt="2025-03-12T20:44:57.372" v="14628" actId="20577"/>
          <ac:spMkLst>
            <pc:docMk/>
            <pc:sldMk cId="699466163" sldId="272"/>
            <ac:spMk id="3" creationId="{7F5966E0-F782-B350-1879-42DDBD28A507}"/>
          </ac:spMkLst>
        </pc:spChg>
        <pc:spChg chg="add mod">
          <ac:chgData name="Lowri Lewis (2400763)" userId="cde85083-8285-47a2-8270-1966ac6b4e42" providerId="ADAL" clId="{3E0CC609-F147-4BD8-A8A1-3E96D36343FF}" dt="2025-03-12T20:50:28.138" v="14663" actId="1076"/>
          <ac:spMkLst>
            <pc:docMk/>
            <pc:sldMk cId="699466163" sldId="272"/>
            <ac:spMk id="4" creationId="{ADD517A5-4B29-7D65-C6E3-A03899EB3181}"/>
          </ac:spMkLst>
        </pc:spChg>
        <pc:grpChg chg="add mod">
          <ac:chgData name="Lowri Lewis (2400763)" userId="cde85083-8285-47a2-8270-1966ac6b4e42" providerId="ADAL" clId="{3E0CC609-F147-4BD8-A8A1-3E96D36343FF}" dt="2025-03-12T20:50:28.138" v="14663" actId="1076"/>
          <ac:grpSpMkLst>
            <pc:docMk/>
            <pc:sldMk cId="699466163" sldId="272"/>
            <ac:grpSpMk id="5" creationId="{49238962-D875-1729-934F-8A7AF5F05111}"/>
          </ac:grpSpMkLst>
        </pc:grpChg>
        <pc:picChg chg="add del mod">
          <ac:chgData name="Lowri Lewis (2400763)" userId="cde85083-8285-47a2-8270-1966ac6b4e42" providerId="ADAL" clId="{3E0CC609-F147-4BD8-A8A1-3E96D36343FF}" dt="2025-03-12T20:49:36.225" v="14644" actId="478"/>
          <ac:picMkLst>
            <pc:docMk/>
            <pc:sldMk cId="699466163" sldId="272"/>
            <ac:picMk id="1026" creationId="{571A5214-18F0-8743-D631-F6399FCEDBC1}"/>
          </ac:picMkLst>
        </pc:picChg>
        <pc:picChg chg="add del">
          <ac:chgData name="Lowri Lewis (2400763)" userId="cde85083-8285-47a2-8270-1966ac6b4e42" providerId="ADAL" clId="{3E0CC609-F147-4BD8-A8A1-3E96D36343FF}" dt="2025-03-12T20:49:36.225" v="14644" actId="478"/>
          <ac:picMkLst>
            <pc:docMk/>
            <pc:sldMk cId="699466163" sldId="272"/>
            <ac:picMk id="1028" creationId="{F0EEB432-6EBB-6D4E-9C3C-514CD6FDC10E}"/>
          </ac:picMkLst>
        </pc:picChg>
        <pc:picChg chg="add mod">
          <ac:chgData name="Lowri Lewis (2400763)" userId="cde85083-8285-47a2-8270-1966ac6b4e42" providerId="ADAL" clId="{3E0CC609-F147-4BD8-A8A1-3E96D36343FF}" dt="2025-03-12T20:50:28.138" v="14663" actId="1076"/>
          <ac:picMkLst>
            <pc:docMk/>
            <pc:sldMk cId="699466163" sldId="272"/>
            <ac:picMk id="1030" creationId="{A4C855F5-5869-D416-DE41-53D1D0215237}"/>
          </ac:picMkLst>
        </pc:picChg>
      </pc:sldChg>
      <pc:sldChg chg="addSp modSp new mod">
        <pc:chgData name="Lowri Lewis (2400763)" userId="cde85083-8285-47a2-8270-1966ac6b4e42" providerId="ADAL" clId="{3E0CC609-F147-4BD8-A8A1-3E96D36343FF}" dt="2025-03-13T18:45:41.920" v="17873" actId="20577"/>
        <pc:sldMkLst>
          <pc:docMk/>
          <pc:sldMk cId="2783149581" sldId="273"/>
        </pc:sldMkLst>
        <pc:spChg chg="mod">
          <ac:chgData name="Lowri Lewis (2400763)" userId="cde85083-8285-47a2-8270-1966ac6b4e42" providerId="ADAL" clId="{3E0CC609-F147-4BD8-A8A1-3E96D36343FF}" dt="2025-03-11T21:05:36.501" v="6908" actId="20577"/>
          <ac:spMkLst>
            <pc:docMk/>
            <pc:sldMk cId="2783149581" sldId="273"/>
            <ac:spMk id="2" creationId="{889CADF5-A991-E499-F375-6058F68C7528}"/>
          </ac:spMkLst>
        </pc:spChg>
        <pc:spChg chg="mod">
          <ac:chgData name="Lowri Lewis (2400763)" userId="cde85083-8285-47a2-8270-1966ac6b4e42" providerId="ADAL" clId="{3E0CC609-F147-4BD8-A8A1-3E96D36343FF}" dt="2025-03-13T18:45:41.920" v="17873" actId="20577"/>
          <ac:spMkLst>
            <pc:docMk/>
            <pc:sldMk cId="2783149581" sldId="273"/>
            <ac:spMk id="3" creationId="{F875A81F-A2CA-8596-FBC8-3EDF577B60ED}"/>
          </ac:spMkLst>
        </pc:spChg>
        <pc:spChg chg="add mod">
          <ac:chgData name="Lowri Lewis (2400763)" userId="cde85083-8285-47a2-8270-1966ac6b4e42" providerId="ADAL" clId="{3E0CC609-F147-4BD8-A8A1-3E96D36343FF}" dt="2025-03-12T21:39:14.672" v="15471" actId="1076"/>
          <ac:spMkLst>
            <pc:docMk/>
            <pc:sldMk cId="2783149581" sldId="273"/>
            <ac:spMk id="4" creationId="{E01BD272-714B-72CA-A9FA-A49E4615ED0A}"/>
          </ac:spMkLst>
        </pc:spChg>
        <pc:grpChg chg="add mod">
          <ac:chgData name="Lowri Lewis (2400763)" userId="cde85083-8285-47a2-8270-1966ac6b4e42" providerId="ADAL" clId="{3E0CC609-F147-4BD8-A8A1-3E96D36343FF}" dt="2025-03-12T21:39:14.672" v="15471" actId="1076"/>
          <ac:grpSpMkLst>
            <pc:docMk/>
            <pc:sldMk cId="2783149581" sldId="273"/>
            <ac:grpSpMk id="5" creationId="{E08D4788-3438-B234-0369-325E47EE194E}"/>
          </ac:grpSpMkLst>
        </pc:grpChg>
        <pc:picChg chg="add mod">
          <ac:chgData name="Lowri Lewis (2400763)" userId="cde85083-8285-47a2-8270-1966ac6b4e42" providerId="ADAL" clId="{3E0CC609-F147-4BD8-A8A1-3E96D36343FF}" dt="2025-03-12T21:39:14.672" v="15471" actId="1076"/>
          <ac:picMkLst>
            <pc:docMk/>
            <pc:sldMk cId="2783149581" sldId="273"/>
            <ac:picMk id="3074" creationId="{DB881AFB-7783-E03A-666F-AE0D75FF962F}"/>
          </ac:picMkLst>
        </pc:picChg>
      </pc:sldChg>
      <pc:sldChg chg="addSp delSp modSp new mod">
        <pc:chgData name="Lowri Lewis (2400763)" userId="cde85083-8285-47a2-8270-1966ac6b4e42" providerId="ADAL" clId="{3E0CC609-F147-4BD8-A8A1-3E96D36343FF}" dt="2025-03-12T22:23:57.360" v="15876" actId="20577"/>
        <pc:sldMkLst>
          <pc:docMk/>
          <pc:sldMk cId="1376479281" sldId="274"/>
        </pc:sldMkLst>
        <pc:spChg chg="mod">
          <ac:chgData name="Lowri Lewis (2400763)" userId="cde85083-8285-47a2-8270-1966ac6b4e42" providerId="ADAL" clId="{3E0CC609-F147-4BD8-A8A1-3E96D36343FF}" dt="2025-03-10T20:03:26.139" v="294" actId="20577"/>
          <ac:spMkLst>
            <pc:docMk/>
            <pc:sldMk cId="1376479281" sldId="274"/>
            <ac:spMk id="2" creationId="{AD47B701-87E4-3924-06D4-799547844E48}"/>
          </ac:spMkLst>
        </pc:spChg>
        <pc:spChg chg="mod">
          <ac:chgData name="Lowri Lewis (2400763)" userId="cde85083-8285-47a2-8270-1966ac6b4e42" providerId="ADAL" clId="{3E0CC609-F147-4BD8-A8A1-3E96D36343FF}" dt="2025-03-12T22:23:57.360" v="15876" actId="20577"/>
          <ac:spMkLst>
            <pc:docMk/>
            <pc:sldMk cId="1376479281" sldId="274"/>
            <ac:spMk id="3" creationId="{1873AA7D-D525-1CBE-3C8E-C74CD1000645}"/>
          </ac:spMkLst>
        </pc:spChg>
        <pc:spChg chg="add mod">
          <ac:chgData name="Lowri Lewis (2400763)" userId="cde85083-8285-47a2-8270-1966ac6b4e42" providerId="ADAL" clId="{3E0CC609-F147-4BD8-A8A1-3E96D36343FF}" dt="2025-03-12T21:33:45.674" v="15389" actId="164"/>
          <ac:spMkLst>
            <pc:docMk/>
            <pc:sldMk cId="1376479281" sldId="274"/>
            <ac:spMk id="4" creationId="{971D5C2F-D273-AC4B-F435-42CB7BE07C27}"/>
          </ac:spMkLst>
        </pc:spChg>
        <pc:spChg chg="add del">
          <ac:chgData name="Lowri Lewis (2400763)" userId="cde85083-8285-47a2-8270-1966ac6b4e42" providerId="ADAL" clId="{3E0CC609-F147-4BD8-A8A1-3E96D36343FF}" dt="2025-03-12T21:30:33.970" v="15354" actId="478"/>
          <ac:spMkLst>
            <pc:docMk/>
            <pc:sldMk cId="1376479281" sldId="274"/>
            <ac:spMk id="5" creationId="{33EBA6C3-ECA0-B1FF-8676-6EB8C2496C21}"/>
          </ac:spMkLst>
        </pc:spChg>
        <pc:spChg chg="add mod">
          <ac:chgData name="Lowri Lewis (2400763)" userId="cde85083-8285-47a2-8270-1966ac6b4e42" providerId="ADAL" clId="{3E0CC609-F147-4BD8-A8A1-3E96D36343FF}" dt="2025-03-12T21:30:48.875" v="15356" actId="14100"/>
          <ac:spMkLst>
            <pc:docMk/>
            <pc:sldMk cId="1376479281" sldId="274"/>
            <ac:spMk id="6" creationId="{BBC4AF46-0539-C7D3-D8D2-1B08BD8D4E43}"/>
          </ac:spMkLst>
        </pc:spChg>
        <pc:grpChg chg="add mod">
          <ac:chgData name="Lowri Lewis (2400763)" userId="cde85083-8285-47a2-8270-1966ac6b4e42" providerId="ADAL" clId="{3E0CC609-F147-4BD8-A8A1-3E96D36343FF}" dt="2025-03-12T21:33:45.674" v="15389" actId="164"/>
          <ac:grpSpMkLst>
            <pc:docMk/>
            <pc:sldMk cId="1376479281" sldId="274"/>
            <ac:grpSpMk id="7" creationId="{B235CAE8-CA79-DDA0-E3FE-59978ED03187}"/>
          </ac:grpSpMkLst>
        </pc:grpChg>
        <pc:picChg chg="add del mod">
          <ac:chgData name="Lowri Lewis (2400763)" userId="cde85083-8285-47a2-8270-1966ac6b4e42" providerId="ADAL" clId="{3E0CC609-F147-4BD8-A8A1-3E96D36343FF}" dt="2025-03-12T21:30:32.126" v="15352" actId="478"/>
          <ac:picMkLst>
            <pc:docMk/>
            <pc:sldMk cId="1376479281" sldId="274"/>
            <ac:picMk id="2050" creationId="{AACB0022-D1CF-5969-138F-95F963960CD6}"/>
          </ac:picMkLst>
        </pc:picChg>
        <pc:picChg chg="add del mod">
          <ac:chgData name="Lowri Lewis (2400763)" userId="cde85083-8285-47a2-8270-1966ac6b4e42" providerId="ADAL" clId="{3E0CC609-F147-4BD8-A8A1-3E96D36343FF}" dt="2025-03-12T21:32:17.247" v="15361" actId="478"/>
          <ac:picMkLst>
            <pc:docMk/>
            <pc:sldMk cId="1376479281" sldId="274"/>
            <ac:picMk id="2056" creationId="{BCC80C36-F3B5-2932-FFA7-64A33C358A12}"/>
          </ac:picMkLst>
        </pc:picChg>
        <pc:picChg chg="add mod">
          <ac:chgData name="Lowri Lewis (2400763)" userId="cde85083-8285-47a2-8270-1966ac6b4e42" providerId="ADAL" clId="{3E0CC609-F147-4BD8-A8A1-3E96D36343FF}" dt="2025-03-12T21:33:45.674" v="15389" actId="164"/>
          <ac:picMkLst>
            <pc:docMk/>
            <pc:sldMk cId="1376479281" sldId="274"/>
            <ac:picMk id="2058" creationId="{68D9FC7E-962C-004B-999A-604F1B6C91FA}"/>
          </ac:picMkLst>
        </pc:picChg>
      </pc:sldChg>
      <pc:sldChg chg="addSp delSp modSp new mod">
        <pc:chgData name="Lowri Lewis (2400763)" userId="cde85083-8285-47a2-8270-1966ac6b4e42" providerId="ADAL" clId="{3E0CC609-F147-4BD8-A8A1-3E96D36343FF}" dt="2025-03-12T23:07:54.520" v="17552" actId="20577"/>
        <pc:sldMkLst>
          <pc:docMk/>
          <pc:sldMk cId="2758916550" sldId="275"/>
        </pc:sldMkLst>
        <pc:spChg chg="mod">
          <ac:chgData name="Lowri Lewis (2400763)" userId="cde85083-8285-47a2-8270-1966ac6b4e42" providerId="ADAL" clId="{3E0CC609-F147-4BD8-A8A1-3E96D36343FF}" dt="2025-03-11T21:05:31.707" v="6899" actId="20577"/>
          <ac:spMkLst>
            <pc:docMk/>
            <pc:sldMk cId="2758916550" sldId="275"/>
            <ac:spMk id="2" creationId="{7463745F-ADA6-3CBE-B5EF-BA5EBF62AE33}"/>
          </ac:spMkLst>
        </pc:spChg>
        <pc:spChg chg="mod">
          <ac:chgData name="Lowri Lewis (2400763)" userId="cde85083-8285-47a2-8270-1966ac6b4e42" providerId="ADAL" clId="{3E0CC609-F147-4BD8-A8A1-3E96D36343FF}" dt="2025-03-12T23:07:54.520" v="17552" actId="20577"/>
          <ac:spMkLst>
            <pc:docMk/>
            <pc:sldMk cId="2758916550" sldId="275"/>
            <ac:spMk id="3" creationId="{6275FF35-DDFF-4FF3-F594-073CE9EF3474}"/>
          </ac:spMkLst>
        </pc:spChg>
        <pc:spChg chg="add del">
          <ac:chgData name="Lowri Lewis (2400763)" userId="cde85083-8285-47a2-8270-1966ac6b4e42" providerId="ADAL" clId="{3E0CC609-F147-4BD8-A8A1-3E96D36343FF}" dt="2025-03-12T22:25:49.641" v="15879" actId="478"/>
          <ac:spMkLst>
            <pc:docMk/>
            <pc:sldMk cId="2758916550" sldId="275"/>
            <ac:spMk id="4" creationId="{5C358CB5-6EAA-A5A2-65CD-EAD94775DAD6}"/>
          </ac:spMkLst>
        </pc:spChg>
        <pc:spChg chg="add del mod">
          <ac:chgData name="Lowri Lewis (2400763)" userId="cde85083-8285-47a2-8270-1966ac6b4e42" providerId="ADAL" clId="{3E0CC609-F147-4BD8-A8A1-3E96D36343FF}" dt="2025-03-12T22:26:18.873" v="15883" actId="478"/>
          <ac:spMkLst>
            <pc:docMk/>
            <pc:sldMk cId="2758916550" sldId="275"/>
            <ac:spMk id="5" creationId="{36514B06-23E6-22B4-BE2C-5D541EC5BE11}"/>
          </ac:spMkLst>
        </pc:spChg>
        <pc:spChg chg="add mod">
          <ac:chgData name="Lowri Lewis (2400763)" userId="cde85083-8285-47a2-8270-1966ac6b4e42" providerId="ADAL" clId="{3E0CC609-F147-4BD8-A8A1-3E96D36343FF}" dt="2025-03-12T22:28:34.335" v="15921" actId="164"/>
          <ac:spMkLst>
            <pc:docMk/>
            <pc:sldMk cId="2758916550" sldId="275"/>
            <ac:spMk id="8" creationId="{A5358C83-4E0B-9A98-820F-0D2C41230F7B}"/>
          </ac:spMkLst>
        </pc:spChg>
        <pc:grpChg chg="add mod">
          <ac:chgData name="Lowri Lewis (2400763)" userId="cde85083-8285-47a2-8270-1966ac6b4e42" providerId="ADAL" clId="{3E0CC609-F147-4BD8-A8A1-3E96D36343FF}" dt="2025-03-12T22:28:37.141" v="15922" actId="1076"/>
          <ac:grpSpMkLst>
            <pc:docMk/>
            <pc:sldMk cId="2758916550" sldId="275"/>
            <ac:grpSpMk id="9" creationId="{0E68B609-4A03-E66B-8700-FA743D59D849}"/>
          </ac:grpSpMkLst>
        </pc:grpChg>
        <pc:picChg chg="add mod">
          <ac:chgData name="Lowri Lewis (2400763)" userId="cde85083-8285-47a2-8270-1966ac6b4e42" providerId="ADAL" clId="{3E0CC609-F147-4BD8-A8A1-3E96D36343FF}" dt="2025-03-12T22:28:34.335" v="15921" actId="164"/>
          <ac:picMkLst>
            <pc:docMk/>
            <pc:sldMk cId="2758916550" sldId="275"/>
            <ac:picMk id="7" creationId="{A6D27B16-9B5A-89F9-5B0D-7EECC92A7BBC}"/>
          </ac:picMkLst>
        </pc:picChg>
      </pc:sldChg>
      <pc:sldChg chg="addSp delSp modSp new mod">
        <pc:chgData name="Lowri Lewis (2400763)" userId="cde85083-8285-47a2-8270-1966ac6b4e42" providerId="ADAL" clId="{3E0CC609-F147-4BD8-A8A1-3E96D36343FF}" dt="2025-03-12T22:55:08.498" v="16741" actId="1076"/>
        <pc:sldMkLst>
          <pc:docMk/>
          <pc:sldMk cId="3364251786" sldId="276"/>
        </pc:sldMkLst>
        <pc:spChg chg="mod">
          <ac:chgData name="Lowri Lewis (2400763)" userId="cde85083-8285-47a2-8270-1966ac6b4e42" providerId="ADAL" clId="{3E0CC609-F147-4BD8-A8A1-3E96D36343FF}" dt="2025-03-10T20:03:34.923" v="323" actId="20577"/>
          <ac:spMkLst>
            <pc:docMk/>
            <pc:sldMk cId="3364251786" sldId="276"/>
            <ac:spMk id="2" creationId="{F9D40A08-86F6-C096-E500-F56896E7852D}"/>
          </ac:spMkLst>
        </pc:spChg>
        <pc:spChg chg="mod">
          <ac:chgData name="Lowri Lewis (2400763)" userId="cde85083-8285-47a2-8270-1966ac6b4e42" providerId="ADAL" clId="{3E0CC609-F147-4BD8-A8A1-3E96D36343FF}" dt="2025-03-12T22:51:27.373" v="16669" actId="14100"/>
          <ac:spMkLst>
            <pc:docMk/>
            <pc:sldMk cId="3364251786" sldId="276"/>
            <ac:spMk id="3" creationId="{F3974117-AC54-EFE2-4F68-376EDC236B38}"/>
          </ac:spMkLst>
        </pc:spChg>
        <pc:spChg chg="add mod">
          <ac:chgData name="Lowri Lewis (2400763)" userId="cde85083-8285-47a2-8270-1966ac6b4e42" providerId="ADAL" clId="{3E0CC609-F147-4BD8-A8A1-3E96D36343FF}" dt="2025-03-12T22:55:08.498" v="16741" actId="1076"/>
          <ac:spMkLst>
            <pc:docMk/>
            <pc:sldMk cId="3364251786" sldId="276"/>
            <ac:spMk id="4" creationId="{61D8E25D-8AAD-D732-4F85-389E334AA733}"/>
          </ac:spMkLst>
        </pc:spChg>
        <pc:grpChg chg="add mod">
          <ac:chgData name="Lowri Lewis (2400763)" userId="cde85083-8285-47a2-8270-1966ac6b4e42" providerId="ADAL" clId="{3E0CC609-F147-4BD8-A8A1-3E96D36343FF}" dt="2025-03-12T22:55:08.498" v="16741" actId="1076"/>
          <ac:grpSpMkLst>
            <pc:docMk/>
            <pc:sldMk cId="3364251786" sldId="276"/>
            <ac:grpSpMk id="5" creationId="{B4261240-AB93-EC71-1A9F-75CB82310D46}"/>
          </ac:grpSpMkLst>
        </pc:grpChg>
        <pc:picChg chg="add del mod">
          <ac:chgData name="Lowri Lewis (2400763)" userId="cde85083-8285-47a2-8270-1966ac6b4e42" providerId="ADAL" clId="{3E0CC609-F147-4BD8-A8A1-3E96D36343FF}" dt="2025-03-12T22:52:23.544" v="16673" actId="478"/>
          <ac:picMkLst>
            <pc:docMk/>
            <pc:sldMk cId="3364251786" sldId="276"/>
            <ac:picMk id="5122" creationId="{280A188D-E38D-6DCD-A07C-6F8518E082E7}"/>
          </ac:picMkLst>
        </pc:picChg>
        <pc:picChg chg="add del mod">
          <ac:chgData name="Lowri Lewis (2400763)" userId="cde85083-8285-47a2-8270-1966ac6b4e42" providerId="ADAL" clId="{3E0CC609-F147-4BD8-A8A1-3E96D36343FF}" dt="2025-03-12T22:54:18.555" v="16703" actId="478"/>
          <ac:picMkLst>
            <pc:docMk/>
            <pc:sldMk cId="3364251786" sldId="276"/>
            <ac:picMk id="5124" creationId="{36964691-84BC-29C8-E733-71E26E47A6EC}"/>
          </ac:picMkLst>
        </pc:picChg>
        <pc:picChg chg="add mod">
          <ac:chgData name="Lowri Lewis (2400763)" userId="cde85083-8285-47a2-8270-1966ac6b4e42" providerId="ADAL" clId="{3E0CC609-F147-4BD8-A8A1-3E96D36343FF}" dt="2025-03-12T22:55:08.498" v="16741" actId="1076"/>
          <ac:picMkLst>
            <pc:docMk/>
            <pc:sldMk cId="3364251786" sldId="276"/>
            <ac:picMk id="5126" creationId="{118A93B0-E31E-A7B0-5967-AF39E5FA48FA}"/>
          </ac:picMkLst>
        </pc:picChg>
      </pc:sldChg>
      <pc:sldChg chg="addSp modSp new mod">
        <pc:chgData name="Lowri Lewis (2400763)" userId="cde85083-8285-47a2-8270-1966ac6b4e42" providerId="ADAL" clId="{3E0CC609-F147-4BD8-A8A1-3E96D36343FF}" dt="2025-03-12T23:10:33.706" v="17604" actId="1076"/>
        <pc:sldMkLst>
          <pc:docMk/>
          <pc:sldMk cId="3004572442" sldId="277"/>
        </pc:sldMkLst>
        <pc:spChg chg="mod">
          <ac:chgData name="Lowri Lewis (2400763)" userId="cde85083-8285-47a2-8270-1966ac6b4e42" providerId="ADAL" clId="{3E0CC609-F147-4BD8-A8A1-3E96D36343FF}" dt="2025-03-11T21:05:20.522" v="6870" actId="20577"/>
          <ac:spMkLst>
            <pc:docMk/>
            <pc:sldMk cId="3004572442" sldId="277"/>
            <ac:spMk id="2" creationId="{333D51DE-A0E7-72EA-135F-47CECAF0D42E}"/>
          </ac:spMkLst>
        </pc:spChg>
        <pc:spChg chg="mod">
          <ac:chgData name="Lowri Lewis (2400763)" userId="cde85083-8285-47a2-8270-1966ac6b4e42" providerId="ADAL" clId="{3E0CC609-F147-4BD8-A8A1-3E96D36343FF}" dt="2025-03-12T23:08:45.485" v="17556" actId="1076"/>
          <ac:spMkLst>
            <pc:docMk/>
            <pc:sldMk cId="3004572442" sldId="277"/>
            <ac:spMk id="3" creationId="{EE0EAB7D-56A2-9624-C219-A890DEF33D19}"/>
          </ac:spMkLst>
        </pc:spChg>
        <pc:spChg chg="add mod">
          <ac:chgData name="Lowri Lewis (2400763)" userId="cde85083-8285-47a2-8270-1966ac6b4e42" providerId="ADAL" clId="{3E0CC609-F147-4BD8-A8A1-3E96D36343FF}" dt="2025-03-12T23:10:33.706" v="17604" actId="1076"/>
          <ac:spMkLst>
            <pc:docMk/>
            <pc:sldMk cId="3004572442" sldId="277"/>
            <ac:spMk id="4" creationId="{40FAC858-949A-4BBC-F161-C36A448C937F}"/>
          </ac:spMkLst>
        </pc:spChg>
        <pc:grpChg chg="add mod">
          <ac:chgData name="Lowri Lewis (2400763)" userId="cde85083-8285-47a2-8270-1966ac6b4e42" providerId="ADAL" clId="{3E0CC609-F147-4BD8-A8A1-3E96D36343FF}" dt="2025-03-12T23:10:33.706" v="17604" actId="1076"/>
          <ac:grpSpMkLst>
            <pc:docMk/>
            <pc:sldMk cId="3004572442" sldId="277"/>
            <ac:grpSpMk id="5" creationId="{0DC348CD-35F4-0F4D-FA78-3F08C6353F40}"/>
          </ac:grpSpMkLst>
        </pc:grpChg>
        <pc:picChg chg="add mod">
          <ac:chgData name="Lowri Lewis (2400763)" userId="cde85083-8285-47a2-8270-1966ac6b4e42" providerId="ADAL" clId="{3E0CC609-F147-4BD8-A8A1-3E96D36343FF}" dt="2025-03-12T23:10:33.706" v="17604" actId="1076"/>
          <ac:picMkLst>
            <pc:docMk/>
            <pc:sldMk cId="3004572442" sldId="277"/>
            <ac:picMk id="7170" creationId="{5280BE8E-86C0-6A1F-B579-2C4B1224487A}"/>
          </ac:picMkLst>
        </pc:picChg>
      </pc:sldChg>
      <pc:sldChg chg="modSp new del mod">
        <pc:chgData name="Lowri Lewis (2400763)" userId="cde85083-8285-47a2-8270-1966ac6b4e42" providerId="ADAL" clId="{3E0CC609-F147-4BD8-A8A1-3E96D36343FF}" dt="2025-03-10T20:34:18.324" v="475" actId="2696"/>
        <pc:sldMkLst>
          <pc:docMk/>
          <pc:sldMk cId="703764022" sldId="278"/>
        </pc:sldMkLst>
      </pc:sldChg>
      <pc:sldChg chg="addSp delSp modSp mod">
        <pc:chgData name="Lowri Lewis (2400763)" userId="cde85083-8285-47a2-8270-1966ac6b4e42" providerId="ADAL" clId="{3E0CC609-F147-4BD8-A8A1-3E96D36343FF}" dt="2025-03-12T11:03:33.605" v="10731" actId="313"/>
        <pc:sldMkLst>
          <pc:docMk/>
          <pc:sldMk cId="4244476753" sldId="279"/>
        </pc:sldMkLst>
        <pc:spChg chg="mod">
          <ac:chgData name="Lowri Lewis (2400763)" userId="cde85083-8285-47a2-8270-1966ac6b4e42" providerId="ADAL" clId="{3E0CC609-F147-4BD8-A8A1-3E96D36343FF}" dt="2025-03-12T11:03:33.605" v="10731" actId="313"/>
          <ac:spMkLst>
            <pc:docMk/>
            <pc:sldMk cId="4244476753" sldId="279"/>
            <ac:spMk id="3" creationId="{5DFA12C5-BE36-9AFB-CAFE-2B1D6C3E7414}"/>
          </ac:spMkLst>
        </pc:spChg>
        <pc:spChg chg="add mod">
          <ac:chgData name="Lowri Lewis (2400763)" userId="cde85083-8285-47a2-8270-1966ac6b4e42" providerId="ADAL" clId="{3E0CC609-F147-4BD8-A8A1-3E96D36343FF}" dt="2025-03-11T22:51:52.454" v="10217" actId="1076"/>
          <ac:spMkLst>
            <pc:docMk/>
            <pc:sldMk cId="4244476753" sldId="279"/>
            <ac:spMk id="5" creationId="{18C8BBBB-11B1-0695-42CB-420FBBCFBD64}"/>
          </ac:spMkLst>
        </pc:spChg>
        <pc:grpChg chg="add mod">
          <ac:chgData name="Lowri Lewis (2400763)" userId="cde85083-8285-47a2-8270-1966ac6b4e42" providerId="ADAL" clId="{3E0CC609-F147-4BD8-A8A1-3E96D36343FF}" dt="2025-03-11T22:51:52.454" v="10217" actId="1076"/>
          <ac:grpSpMkLst>
            <pc:docMk/>
            <pc:sldMk cId="4244476753" sldId="279"/>
            <ac:grpSpMk id="6" creationId="{6810EA84-3D06-AB8A-B6D0-EDFECFD87598}"/>
          </ac:grpSpMkLst>
        </pc:grpChg>
        <pc:picChg chg="add mod">
          <ac:chgData name="Lowri Lewis (2400763)" userId="cde85083-8285-47a2-8270-1966ac6b4e42" providerId="ADAL" clId="{3E0CC609-F147-4BD8-A8A1-3E96D36343FF}" dt="2025-03-11T22:51:52.454" v="10217" actId="1076"/>
          <ac:picMkLst>
            <pc:docMk/>
            <pc:sldMk cId="4244476753" sldId="279"/>
            <ac:picMk id="7170" creationId="{3D370D45-4EBC-7E17-6677-80E7FD17A30A}"/>
          </ac:picMkLst>
        </pc:picChg>
      </pc:sldChg>
      <pc:sldChg chg="addSp delSp modSp mod">
        <pc:chgData name="Lowri Lewis (2400763)" userId="cde85083-8285-47a2-8270-1966ac6b4e42" providerId="ADAL" clId="{3E0CC609-F147-4BD8-A8A1-3E96D36343FF}" dt="2025-03-12T11:23:37.849" v="11162" actId="20577"/>
        <pc:sldMkLst>
          <pc:docMk/>
          <pc:sldMk cId="3552279592" sldId="280"/>
        </pc:sldMkLst>
        <pc:spChg chg="mod">
          <ac:chgData name="Lowri Lewis (2400763)" userId="cde85083-8285-47a2-8270-1966ac6b4e42" providerId="ADAL" clId="{3E0CC609-F147-4BD8-A8A1-3E96D36343FF}" dt="2025-03-11T21:06:13.627" v="6976" actId="20577"/>
          <ac:spMkLst>
            <pc:docMk/>
            <pc:sldMk cId="3552279592" sldId="280"/>
            <ac:spMk id="2" creationId="{B0D6387A-7DE3-B1CE-6387-4137D26A6CF7}"/>
          </ac:spMkLst>
        </pc:spChg>
        <pc:spChg chg="mod">
          <ac:chgData name="Lowri Lewis (2400763)" userId="cde85083-8285-47a2-8270-1966ac6b4e42" providerId="ADAL" clId="{3E0CC609-F147-4BD8-A8A1-3E96D36343FF}" dt="2025-03-12T11:23:37.849" v="11162" actId="20577"/>
          <ac:spMkLst>
            <pc:docMk/>
            <pc:sldMk cId="3552279592" sldId="280"/>
            <ac:spMk id="3" creationId="{E32418D5-CF1E-4D1E-659D-42F87D978DD6}"/>
          </ac:spMkLst>
        </pc:spChg>
        <pc:spChg chg="add mod">
          <ac:chgData name="Lowri Lewis (2400763)" userId="cde85083-8285-47a2-8270-1966ac6b4e42" providerId="ADAL" clId="{3E0CC609-F147-4BD8-A8A1-3E96D36343FF}" dt="2025-03-11T22:55:36.957" v="10301" actId="1076"/>
          <ac:spMkLst>
            <pc:docMk/>
            <pc:sldMk cId="3552279592" sldId="280"/>
            <ac:spMk id="4" creationId="{28F1B42B-54CF-0EC2-EB4D-B58B931D1B67}"/>
          </ac:spMkLst>
        </pc:spChg>
        <pc:grpChg chg="add mod">
          <ac:chgData name="Lowri Lewis (2400763)" userId="cde85083-8285-47a2-8270-1966ac6b4e42" providerId="ADAL" clId="{3E0CC609-F147-4BD8-A8A1-3E96D36343FF}" dt="2025-03-11T22:55:36.957" v="10301" actId="1076"/>
          <ac:grpSpMkLst>
            <pc:docMk/>
            <pc:sldMk cId="3552279592" sldId="280"/>
            <ac:grpSpMk id="5" creationId="{1868C43C-8B45-3C92-3D08-6355D9CEF62E}"/>
          </ac:grpSpMkLst>
        </pc:grpChg>
        <pc:picChg chg="add mod">
          <ac:chgData name="Lowri Lewis (2400763)" userId="cde85083-8285-47a2-8270-1966ac6b4e42" providerId="ADAL" clId="{3E0CC609-F147-4BD8-A8A1-3E96D36343FF}" dt="2025-03-11T22:55:36.957" v="10301" actId="1076"/>
          <ac:picMkLst>
            <pc:docMk/>
            <pc:sldMk cId="3552279592" sldId="280"/>
            <ac:picMk id="8196" creationId="{2895872D-9F5E-1737-5DC6-CADAEAFA1521}"/>
          </ac:picMkLst>
        </pc:picChg>
      </pc:sldChg>
      <pc:sldChg chg="addSp delSp modSp new mod setBg">
        <pc:chgData name="Lowri Lewis (2400763)" userId="cde85083-8285-47a2-8270-1966ac6b4e42" providerId="ADAL" clId="{3E0CC609-F147-4BD8-A8A1-3E96D36343FF}" dt="2025-03-11T15:04:00.452" v="1465" actId="20577"/>
        <pc:sldMkLst>
          <pc:docMk/>
          <pc:sldMk cId="2310742946" sldId="281"/>
        </pc:sldMkLst>
        <pc:spChg chg="mod">
          <ac:chgData name="Lowri Lewis (2400763)" userId="cde85083-8285-47a2-8270-1966ac6b4e42" providerId="ADAL" clId="{3E0CC609-F147-4BD8-A8A1-3E96D36343FF}" dt="2025-03-10T21:36:09.708" v="1331" actId="26606"/>
          <ac:spMkLst>
            <pc:docMk/>
            <pc:sldMk cId="2310742946" sldId="281"/>
            <ac:spMk id="2" creationId="{813F2976-310D-6CA6-F200-4B228FAE6FFA}"/>
          </ac:spMkLst>
        </pc:spChg>
        <pc:spChg chg="mod">
          <ac:chgData name="Lowri Lewis (2400763)" userId="cde85083-8285-47a2-8270-1966ac6b4e42" providerId="ADAL" clId="{3E0CC609-F147-4BD8-A8A1-3E96D36343FF}" dt="2025-03-11T14:34:26.286" v="1375" actId="1076"/>
          <ac:spMkLst>
            <pc:docMk/>
            <pc:sldMk cId="2310742946" sldId="281"/>
            <ac:spMk id="3" creationId="{F9537BDB-1CF4-601B-AD5A-39FA0AB6E8C0}"/>
          </ac:spMkLst>
        </pc:spChg>
        <pc:spChg chg="add mod">
          <ac:chgData name="Lowri Lewis (2400763)" userId="cde85083-8285-47a2-8270-1966ac6b4e42" providerId="ADAL" clId="{3E0CC609-F147-4BD8-A8A1-3E96D36343FF}" dt="2025-03-11T15:04:00.452" v="1465" actId="20577"/>
          <ac:spMkLst>
            <pc:docMk/>
            <pc:sldMk cId="2310742946" sldId="281"/>
            <ac:spMk id="8" creationId="{9E845721-36F6-E81B-EE9B-24D098758FB7}"/>
          </ac:spMkLst>
        </pc:spChg>
        <pc:spChg chg="add">
          <ac:chgData name="Lowri Lewis (2400763)" userId="cde85083-8285-47a2-8270-1966ac6b4e42" providerId="ADAL" clId="{3E0CC609-F147-4BD8-A8A1-3E96D36343FF}" dt="2025-03-10T21:36:09.708" v="1331" actId="26606"/>
          <ac:spMkLst>
            <pc:docMk/>
            <pc:sldMk cId="2310742946" sldId="281"/>
            <ac:spMk id="13" creationId="{EFB0F7B2-6BB8-8C81-10C0-FEED275770D9}"/>
          </ac:spMkLst>
        </pc:spChg>
        <pc:grpChg chg="add mod">
          <ac:chgData name="Lowri Lewis (2400763)" userId="cde85083-8285-47a2-8270-1966ac6b4e42" providerId="ADAL" clId="{3E0CC609-F147-4BD8-A8A1-3E96D36343FF}" dt="2025-03-11T15:03:40.522" v="1462" actId="1076"/>
          <ac:grpSpMkLst>
            <pc:docMk/>
            <pc:sldMk cId="2310742946" sldId="281"/>
            <ac:grpSpMk id="9" creationId="{FA8464E6-59A0-7BA9-E4C1-C3CCEFD19A5D}"/>
          </ac:grpSpMkLst>
        </pc:grpChg>
        <pc:picChg chg="add mod">
          <ac:chgData name="Lowri Lewis (2400763)" userId="cde85083-8285-47a2-8270-1966ac6b4e42" providerId="ADAL" clId="{3E0CC609-F147-4BD8-A8A1-3E96D36343FF}" dt="2025-03-11T15:03:24.709" v="1458" actId="164"/>
          <ac:picMkLst>
            <pc:docMk/>
            <pc:sldMk cId="2310742946" sldId="281"/>
            <ac:picMk id="7" creationId="{125A1AEC-D2F2-9541-2A45-2F9229414794}"/>
          </ac:picMkLst>
        </pc:picChg>
      </pc:sldChg>
      <pc:sldChg chg="addSp delSp modSp new mod">
        <pc:chgData name="Lowri Lewis (2400763)" userId="cde85083-8285-47a2-8270-1966ac6b4e42" providerId="ADAL" clId="{3E0CC609-F147-4BD8-A8A1-3E96D36343FF}" dt="2025-03-13T10:17:15.471" v="17791" actId="404"/>
        <pc:sldMkLst>
          <pc:docMk/>
          <pc:sldMk cId="2193529722" sldId="282"/>
        </pc:sldMkLst>
        <pc:spChg chg="mod">
          <ac:chgData name="Lowri Lewis (2400763)" userId="cde85083-8285-47a2-8270-1966ac6b4e42" providerId="ADAL" clId="{3E0CC609-F147-4BD8-A8A1-3E96D36343FF}" dt="2025-03-13T10:17:06.024" v="17788" actId="1076"/>
          <ac:spMkLst>
            <pc:docMk/>
            <pc:sldMk cId="2193529722" sldId="282"/>
            <ac:spMk id="2" creationId="{B69897F4-8DFA-60D7-DDC1-F47004B5E1CE}"/>
          </ac:spMkLst>
        </pc:spChg>
        <pc:spChg chg="mod">
          <ac:chgData name="Lowri Lewis (2400763)" userId="cde85083-8285-47a2-8270-1966ac6b4e42" providerId="ADAL" clId="{3E0CC609-F147-4BD8-A8A1-3E96D36343FF}" dt="2025-03-13T10:17:15.471" v="17791" actId="404"/>
          <ac:spMkLst>
            <pc:docMk/>
            <pc:sldMk cId="2193529722" sldId="282"/>
            <ac:spMk id="3" creationId="{2F0FDF24-C58E-DB8D-1741-FC58DB3157C5}"/>
          </ac:spMkLst>
        </pc:spChg>
        <pc:spChg chg="mod">
          <ac:chgData name="Lowri Lewis (2400763)" userId="cde85083-8285-47a2-8270-1966ac6b4e42" providerId="ADAL" clId="{3E0CC609-F147-4BD8-A8A1-3E96D36343FF}" dt="2025-03-12T22:35:28.078" v="16110"/>
          <ac:spMkLst>
            <pc:docMk/>
            <pc:sldMk cId="2193529722" sldId="282"/>
            <ac:spMk id="6" creationId="{2F2C1DC2-7603-CB8F-3F33-16DD37A9E50C}"/>
          </ac:spMkLst>
        </pc:spChg>
        <pc:grpChg chg="add del mod">
          <ac:chgData name="Lowri Lewis (2400763)" userId="cde85083-8285-47a2-8270-1966ac6b4e42" providerId="ADAL" clId="{3E0CC609-F147-4BD8-A8A1-3E96D36343FF}" dt="2025-03-12T22:35:29.578" v="16111" actId="478"/>
          <ac:grpSpMkLst>
            <pc:docMk/>
            <pc:sldMk cId="2193529722" sldId="282"/>
            <ac:grpSpMk id="4" creationId="{5740C660-0168-1359-3AA7-CFF2854BE813}"/>
          </ac:grpSpMkLst>
        </pc:grpChg>
        <pc:picChg chg="mod">
          <ac:chgData name="Lowri Lewis (2400763)" userId="cde85083-8285-47a2-8270-1966ac6b4e42" providerId="ADAL" clId="{3E0CC609-F147-4BD8-A8A1-3E96D36343FF}" dt="2025-03-12T22:35:28.078" v="16110"/>
          <ac:picMkLst>
            <pc:docMk/>
            <pc:sldMk cId="2193529722" sldId="282"/>
            <ac:picMk id="5" creationId="{D37BDA04-30BC-057E-EAEB-915DFE7C4711}"/>
          </ac:picMkLst>
        </pc:picChg>
      </pc:sldChg>
      <pc:sldChg chg="addSp modSp new mod">
        <pc:chgData name="Lowri Lewis (2400763)" userId="cde85083-8285-47a2-8270-1966ac6b4e42" providerId="ADAL" clId="{3E0CC609-F147-4BD8-A8A1-3E96D36343FF}" dt="2025-03-13T17:47:10.388" v="17821" actId="20577"/>
        <pc:sldMkLst>
          <pc:docMk/>
          <pc:sldMk cId="3657477294" sldId="283"/>
        </pc:sldMkLst>
        <pc:spChg chg="mod">
          <ac:chgData name="Lowri Lewis (2400763)" userId="cde85083-8285-47a2-8270-1966ac6b4e42" providerId="ADAL" clId="{3E0CC609-F147-4BD8-A8A1-3E96D36343FF}" dt="2025-03-11T17:53:16.145" v="4058" actId="20577"/>
          <ac:spMkLst>
            <pc:docMk/>
            <pc:sldMk cId="3657477294" sldId="283"/>
            <ac:spMk id="2" creationId="{ACB2293B-DAD1-788D-DD7F-AAB859E1C1A8}"/>
          </ac:spMkLst>
        </pc:spChg>
        <pc:spChg chg="mod">
          <ac:chgData name="Lowri Lewis (2400763)" userId="cde85083-8285-47a2-8270-1966ac6b4e42" providerId="ADAL" clId="{3E0CC609-F147-4BD8-A8A1-3E96D36343FF}" dt="2025-03-13T17:47:10.388" v="17821" actId="20577"/>
          <ac:spMkLst>
            <pc:docMk/>
            <pc:sldMk cId="3657477294" sldId="283"/>
            <ac:spMk id="3" creationId="{AD0B0212-5D01-8C71-1CBC-C6E714BF04C5}"/>
          </ac:spMkLst>
        </pc:spChg>
        <pc:spChg chg="mod">
          <ac:chgData name="Lowri Lewis (2400763)" userId="cde85083-8285-47a2-8270-1966ac6b4e42" providerId="ADAL" clId="{3E0CC609-F147-4BD8-A8A1-3E96D36343FF}" dt="2025-03-11T21:33:16.315" v="8337" actId="1076"/>
          <ac:spMkLst>
            <pc:docMk/>
            <pc:sldMk cId="3657477294" sldId="283"/>
            <ac:spMk id="6" creationId="{A10117E2-143C-24DC-58AC-65E70F5DBC15}"/>
          </ac:spMkLst>
        </pc:spChg>
        <pc:grpChg chg="add mod">
          <ac:chgData name="Lowri Lewis (2400763)" userId="cde85083-8285-47a2-8270-1966ac6b4e42" providerId="ADAL" clId="{3E0CC609-F147-4BD8-A8A1-3E96D36343FF}" dt="2025-03-11T21:33:16.315" v="8337" actId="1076"/>
          <ac:grpSpMkLst>
            <pc:docMk/>
            <pc:sldMk cId="3657477294" sldId="283"/>
            <ac:grpSpMk id="4" creationId="{AE28C6B7-D4A1-0005-04F3-F7D8DE3BD636}"/>
          </ac:grpSpMkLst>
        </pc:grpChg>
        <pc:picChg chg="mod">
          <ac:chgData name="Lowri Lewis (2400763)" userId="cde85083-8285-47a2-8270-1966ac6b4e42" providerId="ADAL" clId="{3E0CC609-F147-4BD8-A8A1-3E96D36343FF}" dt="2025-03-11T21:33:16.315" v="8337" actId="1076"/>
          <ac:picMkLst>
            <pc:docMk/>
            <pc:sldMk cId="3657477294" sldId="283"/>
            <ac:picMk id="5" creationId="{229F8A92-9AF5-EE0C-E1A0-9494E75214BB}"/>
          </ac:picMkLst>
        </pc:picChg>
      </pc:sldChg>
      <pc:sldChg chg="addSp modSp new mod">
        <pc:chgData name="Lowri Lewis (2400763)" userId="cde85083-8285-47a2-8270-1966ac6b4e42" providerId="ADAL" clId="{3E0CC609-F147-4BD8-A8A1-3E96D36343FF}" dt="2025-03-12T21:41:39.719" v="15638" actId="20577"/>
        <pc:sldMkLst>
          <pc:docMk/>
          <pc:sldMk cId="2521244685" sldId="284"/>
        </pc:sldMkLst>
        <pc:spChg chg="mod">
          <ac:chgData name="Lowri Lewis (2400763)" userId="cde85083-8285-47a2-8270-1966ac6b4e42" providerId="ADAL" clId="{3E0CC609-F147-4BD8-A8A1-3E96D36343FF}" dt="2025-03-11T17:53:31.830" v="4084" actId="20577"/>
          <ac:spMkLst>
            <pc:docMk/>
            <pc:sldMk cId="2521244685" sldId="284"/>
            <ac:spMk id="2" creationId="{87E92671-3ECD-C02C-B9BC-33BE51E76263}"/>
          </ac:spMkLst>
        </pc:spChg>
        <pc:spChg chg="mod">
          <ac:chgData name="Lowri Lewis (2400763)" userId="cde85083-8285-47a2-8270-1966ac6b4e42" providerId="ADAL" clId="{3E0CC609-F147-4BD8-A8A1-3E96D36343FF}" dt="2025-03-12T21:41:39.719" v="15638" actId="20577"/>
          <ac:spMkLst>
            <pc:docMk/>
            <pc:sldMk cId="2521244685" sldId="284"/>
            <ac:spMk id="3" creationId="{6BFCDCC7-E4AE-3EDE-9139-D1AA10E4C815}"/>
          </ac:spMkLst>
        </pc:spChg>
        <pc:spChg chg="mod">
          <ac:chgData name="Lowri Lewis (2400763)" userId="cde85083-8285-47a2-8270-1966ac6b4e42" providerId="ADAL" clId="{3E0CC609-F147-4BD8-A8A1-3E96D36343FF}" dt="2025-03-12T13:06:16.805" v="12729" actId="1076"/>
          <ac:spMkLst>
            <pc:docMk/>
            <pc:sldMk cId="2521244685" sldId="284"/>
            <ac:spMk id="6" creationId="{5DA8FA45-B8FE-1335-C599-AC90F6D84876}"/>
          </ac:spMkLst>
        </pc:spChg>
        <pc:grpChg chg="add mod">
          <ac:chgData name="Lowri Lewis (2400763)" userId="cde85083-8285-47a2-8270-1966ac6b4e42" providerId="ADAL" clId="{3E0CC609-F147-4BD8-A8A1-3E96D36343FF}" dt="2025-03-12T13:06:16.805" v="12729" actId="1076"/>
          <ac:grpSpMkLst>
            <pc:docMk/>
            <pc:sldMk cId="2521244685" sldId="284"/>
            <ac:grpSpMk id="4" creationId="{6E249CA9-3DFE-DABC-E61C-476F20ED4950}"/>
          </ac:grpSpMkLst>
        </pc:grpChg>
        <pc:picChg chg="mod">
          <ac:chgData name="Lowri Lewis (2400763)" userId="cde85083-8285-47a2-8270-1966ac6b4e42" providerId="ADAL" clId="{3E0CC609-F147-4BD8-A8A1-3E96D36343FF}" dt="2025-03-12T13:06:16.805" v="12729" actId="1076"/>
          <ac:picMkLst>
            <pc:docMk/>
            <pc:sldMk cId="2521244685" sldId="284"/>
            <ac:picMk id="5" creationId="{ECC566BF-4DB8-EF39-43C6-63B8C010CC88}"/>
          </ac:picMkLst>
        </pc:picChg>
      </pc:sldChg>
      <pc:sldChg chg="addSp modSp new mod">
        <pc:chgData name="Lowri Lewis (2400763)" userId="cde85083-8285-47a2-8270-1966ac6b4e42" providerId="ADAL" clId="{3E0CC609-F147-4BD8-A8A1-3E96D36343FF}" dt="2025-03-13T10:18:17.351" v="17793" actId="27107"/>
        <pc:sldMkLst>
          <pc:docMk/>
          <pc:sldMk cId="359737475" sldId="285"/>
        </pc:sldMkLst>
        <pc:spChg chg="mod">
          <ac:chgData name="Lowri Lewis (2400763)" userId="cde85083-8285-47a2-8270-1966ac6b4e42" providerId="ADAL" clId="{3E0CC609-F147-4BD8-A8A1-3E96D36343FF}" dt="2025-03-11T17:53:48.248" v="4106" actId="20577"/>
          <ac:spMkLst>
            <pc:docMk/>
            <pc:sldMk cId="359737475" sldId="285"/>
            <ac:spMk id="2" creationId="{CB063B8B-FA1A-C7DC-84B0-BB17CC0AD086}"/>
          </ac:spMkLst>
        </pc:spChg>
        <pc:spChg chg="mod">
          <ac:chgData name="Lowri Lewis (2400763)" userId="cde85083-8285-47a2-8270-1966ac6b4e42" providerId="ADAL" clId="{3E0CC609-F147-4BD8-A8A1-3E96D36343FF}" dt="2025-03-13T10:18:17.351" v="17793" actId="27107"/>
          <ac:spMkLst>
            <pc:docMk/>
            <pc:sldMk cId="359737475" sldId="285"/>
            <ac:spMk id="3" creationId="{6E29D8B3-2E24-BA62-0E4D-BDF8E2565289}"/>
          </ac:spMkLst>
        </pc:spChg>
        <pc:spChg chg="mod">
          <ac:chgData name="Lowri Lewis (2400763)" userId="cde85083-8285-47a2-8270-1966ac6b4e42" providerId="ADAL" clId="{3E0CC609-F147-4BD8-A8A1-3E96D36343FF}" dt="2025-03-12T19:58:15.631" v="13843"/>
          <ac:spMkLst>
            <pc:docMk/>
            <pc:sldMk cId="359737475" sldId="285"/>
            <ac:spMk id="6" creationId="{25E22FF5-7C79-2416-0171-83009D67B045}"/>
          </ac:spMkLst>
        </pc:spChg>
        <pc:grpChg chg="add mod">
          <ac:chgData name="Lowri Lewis (2400763)" userId="cde85083-8285-47a2-8270-1966ac6b4e42" providerId="ADAL" clId="{3E0CC609-F147-4BD8-A8A1-3E96D36343FF}" dt="2025-03-12T19:58:15.631" v="13843"/>
          <ac:grpSpMkLst>
            <pc:docMk/>
            <pc:sldMk cId="359737475" sldId="285"/>
            <ac:grpSpMk id="4" creationId="{34C559E6-3EC6-4197-2802-AB2EB9508D10}"/>
          </ac:grpSpMkLst>
        </pc:grpChg>
        <pc:picChg chg="mod">
          <ac:chgData name="Lowri Lewis (2400763)" userId="cde85083-8285-47a2-8270-1966ac6b4e42" providerId="ADAL" clId="{3E0CC609-F147-4BD8-A8A1-3E96D36343FF}" dt="2025-03-12T19:58:15.631" v="13843"/>
          <ac:picMkLst>
            <pc:docMk/>
            <pc:sldMk cId="359737475" sldId="285"/>
            <ac:picMk id="5" creationId="{7CEC1883-5E12-C128-388B-034BD3C90061}"/>
          </ac:picMkLst>
        </pc:picChg>
      </pc:sldChg>
      <pc:sldChg chg="addSp delSp modSp add mod">
        <pc:chgData name="Lowri Lewis (2400763)" userId="cde85083-8285-47a2-8270-1966ac6b4e42" providerId="ADAL" clId="{3E0CC609-F147-4BD8-A8A1-3E96D36343FF}" dt="2025-03-13T10:16:15.827" v="17779" actId="255"/>
        <pc:sldMkLst>
          <pc:docMk/>
          <pc:sldMk cId="1787371520" sldId="286"/>
        </pc:sldMkLst>
        <pc:spChg chg="del mod">
          <ac:chgData name="Lowri Lewis (2400763)" userId="cde85083-8285-47a2-8270-1966ac6b4e42" providerId="ADAL" clId="{3E0CC609-F147-4BD8-A8A1-3E96D36343FF}" dt="2025-03-13T10:11:06.931" v="17714" actId="478"/>
          <ac:spMkLst>
            <pc:docMk/>
            <pc:sldMk cId="1787371520" sldId="286"/>
            <ac:spMk id="2" creationId="{E134814D-3985-C7C3-31CC-BB689EB2CFFB}"/>
          </ac:spMkLst>
        </pc:spChg>
        <pc:spChg chg="mod">
          <ac:chgData name="Lowri Lewis (2400763)" userId="cde85083-8285-47a2-8270-1966ac6b4e42" providerId="ADAL" clId="{3E0CC609-F147-4BD8-A8A1-3E96D36343FF}" dt="2025-03-13T10:11:23.789" v="17717" actId="14100"/>
          <ac:spMkLst>
            <pc:docMk/>
            <pc:sldMk cId="1787371520" sldId="286"/>
            <ac:spMk id="3" creationId="{8B71EE5D-1358-52CF-CFFB-C400C2774E6E}"/>
          </ac:spMkLst>
        </pc:spChg>
        <pc:spChg chg="add mod">
          <ac:chgData name="Lowri Lewis (2400763)" userId="cde85083-8285-47a2-8270-1966ac6b4e42" providerId="ADAL" clId="{3E0CC609-F147-4BD8-A8A1-3E96D36343FF}" dt="2025-03-13T10:16:15.827" v="17779" actId="255"/>
          <ac:spMkLst>
            <pc:docMk/>
            <pc:sldMk cId="1787371520" sldId="286"/>
            <ac:spMk id="4" creationId="{3AB3557F-7C46-7C16-98B0-B0D2E5C21714}"/>
          </ac:spMkLst>
        </pc:spChg>
      </pc:sldChg>
      <pc:sldChg chg="add del">
        <pc:chgData name="Lowri Lewis (2400763)" userId="cde85083-8285-47a2-8270-1966ac6b4e42" providerId="ADAL" clId="{3E0CC609-F147-4BD8-A8A1-3E96D36343FF}" dt="2025-03-12T21:28:54.852" v="15335"/>
        <pc:sldMkLst>
          <pc:docMk/>
          <pc:sldMk cId="3802907147" sldId="286"/>
        </pc:sldMkLst>
      </pc:sldChg>
      <pc:sldChg chg="new del">
        <pc:chgData name="Lowri Lewis (2400763)" userId="cde85083-8285-47a2-8270-1966ac6b4e42" providerId="ADAL" clId="{3E0CC609-F147-4BD8-A8A1-3E96D36343FF}" dt="2025-03-12T23:12:30.820" v="17677" actId="47"/>
        <pc:sldMkLst>
          <pc:docMk/>
          <pc:sldMk cId="3836565480" sldId="286"/>
        </pc:sldMkLst>
      </pc:sldChg>
      <pc:sldChg chg="delSp modSp new mod">
        <pc:chgData name="Lowri Lewis (2400763)" userId="cde85083-8285-47a2-8270-1966ac6b4e42" providerId="ADAL" clId="{3E0CC609-F147-4BD8-A8A1-3E96D36343FF}" dt="2025-03-13T10:16:27.278" v="17784" actId="27636"/>
        <pc:sldMkLst>
          <pc:docMk/>
          <pc:sldMk cId="684161926" sldId="287"/>
        </pc:sldMkLst>
        <pc:spChg chg="del">
          <ac:chgData name="Lowri Lewis (2400763)" userId="cde85083-8285-47a2-8270-1966ac6b4e42" providerId="ADAL" clId="{3E0CC609-F147-4BD8-A8A1-3E96D36343FF}" dt="2025-03-13T10:11:53.896" v="17719" actId="478"/>
          <ac:spMkLst>
            <pc:docMk/>
            <pc:sldMk cId="684161926" sldId="287"/>
            <ac:spMk id="2" creationId="{25304878-D923-95E8-086C-F654773EBA15}"/>
          </ac:spMkLst>
        </pc:spChg>
        <pc:spChg chg="mod">
          <ac:chgData name="Lowri Lewis (2400763)" userId="cde85083-8285-47a2-8270-1966ac6b4e42" providerId="ADAL" clId="{3E0CC609-F147-4BD8-A8A1-3E96D36343FF}" dt="2025-03-13T10:16:27.278" v="17784" actId="27636"/>
          <ac:spMkLst>
            <pc:docMk/>
            <pc:sldMk cId="684161926" sldId="287"/>
            <ac:spMk id="3" creationId="{82DC6981-F1B7-F12F-14D9-A12D02469890}"/>
          </ac:spMkLst>
        </pc:spChg>
      </pc:sldChg>
    </pc:docChg>
  </pc:docChgLst>
  <pc:docChgLst>
    <pc:chgData name="Lowri Lewis (2400763)" userId="cde85083-8285-47a2-8270-1966ac6b4e42" providerId="ADAL" clId="{9B0D152E-EE6F-1A43-8E19-F65DDCD08677}"/>
    <pc:docChg chg="custSel modSld addMainMaster delMainMaster">
      <pc:chgData name="Lowri Lewis (2400763)" userId="cde85083-8285-47a2-8270-1966ac6b4e42" providerId="ADAL" clId="{9B0D152E-EE6F-1A43-8E19-F65DDCD08677}" dt="2025-03-08T10:52:07.264" v="98"/>
      <pc:docMkLst>
        <pc:docMk/>
      </pc:docMkLst>
      <pc:sldChg chg="addSp delSp modSp mod setBg">
        <pc:chgData name="Lowri Lewis (2400763)" userId="cde85083-8285-47a2-8270-1966ac6b4e42" providerId="ADAL" clId="{9B0D152E-EE6F-1A43-8E19-F65DDCD08677}" dt="2025-03-08T10:52:07.264" v="98"/>
        <pc:sldMkLst>
          <pc:docMk/>
          <pc:sldMk cId="109857222" sldId="256"/>
        </pc:sldMkLst>
      </pc:sldChg>
      <pc:sldChg chg="modSp">
        <pc:chgData name="Lowri Lewis (2400763)" userId="cde85083-8285-47a2-8270-1966ac6b4e42" providerId="ADAL" clId="{9B0D152E-EE6F-1A43-8E19-F65DDCD08677}" dt="2025-03-08T10:50:18.423" v="52" actId="27636"/>
        <pc:sldMkLst>
          <pc:docMk/>
          <pc:sldMk cId="2568815027" sldId="257"/>
        </pc:sldMkLst>
        <pc:spChg chg="mod">
          <ac:chgData name="Lowri Lewis (2400763)" userId="cde85083-8285-47a2-8270-1966ac6b4e42" providerId="ADAL" clId="{9B0D152E-EE6F-1A43-8E19-F65DDCD08677}" dt="2025-03-08T10:50:18.423" v="52" actId="27636"/>
          <ac:spMkLst>
            <pc:docMk/>
            <pc:sldMk cId="2568815027" sldId="257"/>
            <ac:spMk id="2" creationId="{3E4E219B-5E15-FEF7-E7C0-DBF9F88FDA52}"/>
          </ac:spMkLst>
        </pc:spChg>
      </pc:sldChg>
    </pc:docChg>
  </pc:docChgLst>
  <pc:docChgLst>
    <pc:chgData name="Lowri Lewis (2400763)" userId="S::2400763@student.uwtsd.ac.uk::cde85083-8285-47a2-8270-1966ac6b4e42" providerId="AD" clId="Web-{E1FF4828-C92D-19C1-D8B7-17089232CDCF}"/>
    <pc:docChg chg="addSld modSld addMainMaster delMainMaster">
      <pc:chgData name="Lowri Lewis (2400763)" userId="S::2400763@student.uwtsd.ac.uk::cde85083-8285-47a2-8270-1966ac6b4e42" providerId="AD" clId="Web-{E1FF4828-C92D-19C1-D8B7-17089232CDCF}" dt="2025-03-10T20:00:32.952" v="298"/>
      <pc:docMkLst>
        <pc:docMk/>
      </pc:docMkLst>
      <pc:sldChg chg="modSp mod setBg modClrScheme chgLayout">
        <pc:chgData name="Lowri Lewis (2400763)" userId="S::2400763@student.uwtsd.ac.uk::cde85083-8285-47a2-8270-1966ac6b4e42" providerId="AD" clId="Web-{E1FF4828-C92D-19C1-D8B7-17089232CDCF}" dt="2025-03-10T14:47:43.209" v="16" actId="1076"/>
        <pc:sldMkLst>
          <pc:docMk/>
          <pc:sldMk cId="109857222" sldId="256"/>
        </pc:sldMkLst>
      </pc:sldChg>
      <pc:sldChg chg="addSp modSp mod modClrScheme chgLayout">
        <pc:chgData name="Lowri Lewis (2400763)" userId="S::2400763@student.uwtsd.ac.uk::cde85083-8285-47a2-8270-1966ac6b4e42" providerId="AD" clId="Web-{E1FF4828-C92D-19C1-D8B7-17089232CDCF}" dt="2025-03-10T18:32:50.402" v="297" actId="20577"/>
        <pc:sldMkLst>
          <pc:docMk/>
          <pc:sldMk cId="2568815027" sldId="257"/>
        </pc:sldMkLst>
        <pc:spChg chg="mod ord">
          <ac:chgData name="Lowri Lewis (2400763)" userId="S::2400763@student.uwtsd.ac.uk::cde85083-8285-47a2-8270-1966ac6b4e42" providerId="AD" clId="Web-{E1FF4828-C92D-19C1-D8B7-17089232CDCF}" dt="2025-03-10T14:09:31.942" v="1"/>
          <ac:spMkLst>
            <pc:docMk/>
            <pc:sldMk cId="2568815027" sldId="257"/>
            <ac:spMk id="2" creationId="{3E4E219B-5E15-FEF7-E7C0-DBF9F88FDA52}"/>
          </ac:spMkLst>
        </pc:spChg>
        <pc:spChg chg="mod ord">
          <ac:chgData name="Lowri Lewis (2400763)" userId="S::2400763@student.uwtsd.ac.uk::cde85083-8285-47a2-8270-1966ac6b4e42" providerId="AD" clId="Web-{E1FF4828-C92D-19C1-D8B7-17089232CDCF}" dt="2025-03-10T18:32:50.402" v="297" actId="20577"/>
          <ac:spMkLst>
            <pc:docMk/>
            <pc:sldMk cId="2568815027" sldId="257"/>
            <ac:spMk id="3" creationId="{111AAC7E-7A19-7E46-FF1C-745DB8D62650}"/>
          </ac:spMkLst>
        </pc:spChg>
      </pc:sldChg>
      <pc:sldChg chg="modSp mod modClrScheme chgLayout">
        <pc:chgData name="Lowri Lewis (2400763)" userId="S::2400763@student.uwtsd.ac.uk::cde85083-8285-47a2-8270-1966ac6b4e42" providerId="AD" clId="Web-{E1FF4828-C92D-19C1-D8B7-17089232CDCF}" dt="2025-03-10T14:13:03.401" v="2" actId="20577"/>
        <pc:sldMkLst>
          <pc:docMk/>
          <pc:sldMk cId="1017878113" sldId="258"/>
        </pc:sldMkLst>
        <pc:spChg chg="mod ord">
          <ac:chgData name="Lowri Lewis (2400763)" userId="S::2400763@student.uwtsd.ac.uk::cde85083-8285-47a2-8270-1966ac6b4e42" providerId="AD" clId="Web-{E1FF4828-C92D-19C1-D8B7-17089232CDCF}" dt="2025-03-10T14:13:03.401" v="2" actId="20577"/>
          <ac:spMkLst>
            <pc:docMk/>
            <pc:sldMk cId="1017878113" sldId="258"/>
            <ac:spMk id="2" creationId="{D85517C5-C8E5-1F86-819C-D9F5E5E53216}"/>
          </ac:spMkLst>
        </pc:spChg>
        <pc:spChg chg="mod ord">
          <ac:chgData name="Lowri Lewis (2400763)" userId="S::2400763@student.uwtsd.ac.uk::cde85083-8285-47a2-8270-1966ac6b4e42" providerId="AD" clId="Web-{E1FF4828-C92D-19C1-D8B7-17089232CDCF}" dt="2025-03-10T14:09:31.942" v="1"/>
          <ac:spMkLst>
            <pc:docMk/>
            <pc:sldMk cId="1017878113" sldId="258"/>
            <ac:spMk id="3" creationId="{01FDE071-D35A-A77B-0910-1074F9BFE37B}"/>
          </ac:spMkLst>
        </pc:spChg>
      </pc:sldChg>
      <pc:sldChg chg="modSp mod modClrScheme chgLayout">
        <pc:chgData name="Lowri Lewis (2400763)" userId="S::2400763@student.uwtsd.ac.uk::cde85083-8285-47a2-8270-1966ac6b4e42" providerId="AD" clId="Web-{E1FF4828-C92D-19C1-D8B7-17089232CDCF}" dt="2025-03-10T14:09:31.942" v="1"/>
        <pc:sldMkLst>
          <pc:docMk/>
          <pc:sldMk cId="3998044250" sldId="259"/>
        </pc:sldMkLst>
        <pc:spChg chg="mod ord">
          <ac:chgData name="Lowri Lewis (2400763)" userId="S::2400763@student.uwtsd.ac.uk::cde85083-8285-47a2-8270-1966ac6b4e42" providerId="AD" clId="Web-{E1FF4828-C92D-19C1-D8B7-17089232CDCF}" dt="2025-03-10T14:09:31.942" v="1"/>
          <ac:spMkLst>
            <pc:docMk/>
            <pc:sldMk cId="3998044250" sldId="259"/>
            <ac:spMk id="2" creationId="{F4D4FDBD-3FD2-A08E-7B20-229B3CCE218B}"/>
          </ac:spMkLst>
        </pc:spChg>
        <pc:spChg chg="mod ord">
          <ac:chgData name="Lowri Lewis (2400763)" userId="S::2400763@student.uwtsd.ac.uk::cde85083-8285-47a2-8270-1966ac6b4e42" providerId="AD" clId="Web-{E1FF4828-C92D-19C1-D8B7-17089232CDCF}" dt="2025-03-10T14:09:31.942" v="1"/>
          <ac:spMkLst>
            <pc:docMk/>
            <pc:sldMk cId="3998044250" sldId="259"/>
            <ac:spMk id="3" creationId="{19406DF2-C443-9914-19E6-F843BA7B5C83}"/>
          </ac:spMkLst>
        </pc:spChg>
      </pc:sldChg>
      <pc:sldChg chg="modSp mod modClrScheme chgLayout">
        <pc:chgData name="Lowri Lewis (2400763)" userId="S::2400763@student.uwtsd.ac.uk::cde85083-8285-47a2-8270-1966ac6b4e42" providerId="AD" clId="Web-{E1FF4828-C92D-19C1-D8B7-17089232CDCF}" dt="2025-03-10T14:09:31.942" v="1"/>
        <pc:sldMkLst>
          <pc:docMk/>
          <pc:sldMk cId="1852610541" sldId="260"/>
        </pc:sldMkLst>
        <pc:spChg chg="mod ord">
          <ac:chgData name="Lowri Lewis (2400763)" userId="S::2400763@student.uwtsd.ac.uk::cde85083-8285-47a2-8270-1966ac6b4e42" providerId="AD" clId="Web-{E1FF4828-C92D-19C1-D8B7-17089232CDCF}" dt="2025-03-10T14:09:31.942" v="1"/>
          <ac:spMkLst>
            <pc:docMk/>
            <pc:sldMk cId="1852610541" sldId="260"/>
            <ac:spMk id="2" creationId="{922A9FFC-9D86-A8A8-698D-922410D1DE10}"/>
          </ac:spMkLst>
        </pc:spChg>
        <pc:spChg chg="mod ord">
          <ac:chgData name="Lowri Lewis (2400763)" userId="S::2400763@student.uwtsd.ac.uk::cde85083-8285-47a2-8270-1966ac6b4e42" providerId="AD" clId="Web-{E1FF4828-C92D-19C1-D8B7-17089232CDCF}" dt="2025-03-10T14:09:31.942" v="1"/>
          <ac:spMkLst>
            <pc:docMk/>
            <pc:sldMk cId="1852610541" sldId="260"/>
            <ac:spMk id="3" creationId="{CF4A9FA0-4EFB-7433-9F66-B2ADE718805E}"/>
          </ac:spMkLst>
        </pc:spChg>
      </pc:sldChg>
      <pc:sldChg chg="modSp mod modClrScheme chgLayout">
        <pc:chgData name="Lowri Lewis (2400763)" userId="S::2400763@student.uwtsd.ac.uk::cde85083-8285-47a2-8270-1966ac6b4e42" providerId="AD" clId="Web-{E1FF4828-C92D-19C1-D8B7-17089232CDCF}" dt="2025-03-10T14:09:31.942" v="1"/>
        <pc:sldMkLst>
          <pc:docMk/>
          <pc:sldMk cId="3838398064" sldId="261"/>
        </pc:sldMkLst>
        <pc:spChg chg="mod ord">
          <ac:chgData name="Lowri Lewis (2400763)" userId="S::2400763@student.uwtsd.ac.uk::cde85083-8285-47a2-8270-1966ac6b4e42" providerId="AD" clId="Web-{E1FF4828-C92D-19C1-D8B7-17089232CDCF}" dt="2025-03-10T14:09:31.942" v="1"/>
          <ac:spMkLst>
            <pc:docMk/>
            <pc:sldMk cId="3838398064" sldId="261"/>
            <ac:spMk id="2" creationId="{91802780-F14A-67AE-9C69-DE3F80244CF5}"/>
          </ac:spMkLst>
        </pc:spChg>
        <pc:spChg chg="mod ord">
          <ac:chgData name="Lowri Lewis (2400763)" userId="S::2400763@student.uwtsd.ac.uk::cde85083-8285-47a2-8270-1966ac6b4e42" providerId="AD" clId="Web-{E1FF4828-C92D-19C1-D8B7-17089232CDCF}" dt="2025-03-10T14:09:31.942" v="1"/>
          <ac:spMkLst>
            <pc:docMk/>
            <pc:sldMk cId="3838398064" sldId="261"/>
            <ac:spMk id="3" creationId="{136C33ED-ACDC-0592-5DBD-480252E9E1A3}"/>
          </ac:spMkLst>
        </pc:spChg>
      </pc:sldChg>
      <pc:sldChg chg="modSp mod modClrScheme chgLayout">
        <pc:chgData name="Lowri Lewis (2400763)" userId="S::2400763@student.uwtsd.ac.uk::cde85083-8285-47a2-8270-1966ac6b4e42" providerId="AD" clId="Web-{E1FF4828-C92D-19C1-D8B7-17089232CDCF}" dt="2025-03-10T14:09:31.942" v="1"/>
        <pc:sldMkLst>
          <pc:docMk/>
          <pc:sldMk cId="2621611054" sldId="262"/>
        </pc:sldMkLst>
        <pc:spChg chg="mod ord">
          <ac:chgData name="Lowri Lewis (2400763)" userId="S::2400763@student.uwtsd.ac.uk::cde85083-8285-47a2-8270-1966ac6b4e42" providerId="AD" clId="Web-{E1FF4828-C92D-19C1-D8B7-17089232CDCF}" dt="2025-03-10T14:09:31.942" v="1"/>
          <ac:spMkLst>
            <pc:docMk/>
            <pc:sldMk cId="2621611054" sldId="262"/>
            <ac:spMk id="2" creationId="{AC77257E-0089-17F1-C0FF-5586CF436631}"/>
          </ac:spMkLst>
        </pc:spChg>
        <pc:spChg chg="mod ord">
          <ac:chgData name="Lowri Lewis (2400763)" userId="S::2400763@student.uwtsd.ac.uk::cde85083-8285-47a2-8270-1966ac6b4e42" providerId="AD" clId="Web-{E1FF4828-C92D-19C1-D8B7-17089232CDCF}" dt="2025-03-10T14:09:31.942" v="1"/>
          <ac:spMkLst>
            <pc:docMk/>
            <pc:sldMk cId="2621611054" sldId="262"/>
            <ac:spMk id="3" creationId="{2EDF3C01-9BBC-2AD9-9C7A-4B04568F6673}"/>
          </ac:spMkLst>
        </pc:spChg>
      </pc:sldChg>
      <pc:sldChg chg="modSp mod modClrScheme chgLayout">
        <pc:chgData name="Lowri Lewis (2400763)" userId="S::2400763@student.uwtsd.ac.uk::cde85083-8285-47a2-8270-1966ac6b4e42" providerId="AD" clId="Web-{E1FF4828-C92D-19C1-D8B7-17089232CDCF}" dt="2025-03-10T14:09:31.942" v="1"/>
        <pc:sldMkLst>
          <pc:docMk/>
          <pc:sldMk cId="3443414127" sldId="263"/>
        </pc:sldMkLst>
        <pc:spChg chg="mod ord">
          <ac:chgData name="Lowri Lewis (2400763)" userId="S::2400763@student.uwtsd.ac.uk::cde85083-8285-47a2-8270-1966ac6b4e42" providerId="AD" clId="Web-{E1FF4828-C92D-19C1-D8B7-17089232CDCF}" dt="2025-03-10T14:09:31.942" v="1"/>
          <ac:spMkLst>
            <pc:docMk/>
            <pc:sldMk cId="3443414127" sldId="263"/>
            <ac:spMk id="2" creationId="{190F72E1-9828-3403-14D0-85433AC69006}"/>
          </ac:spMkLst>
        </pc:spChg>
        <pc:spChg chg="mod ord">
          <ac:chgData name="Lowri Lewis (2400763)" userId="S::2400763@student.uwtsd.ac.uk::cde85083-8285-47a2-8270-1966ac6b4e42" providerId="AD" clId="Web-{E1FF4828-C92D-19C1-D8B7-17089232CDCF}" dt="2025-03-10T14:09:31.942" v="1"/>
          <ac:spMkLst>
            <pc:docMk/>
            <pc:sldMk cId="3443414127" sldId="263"/>
            <ac:spMk id="3" creationId="{7362EA4F-0B12-ACB4-13C2-AC4FC02A10AE}"/>
          </ac:spMkLst>
        </pc:spChg>
      </pc:sldChg>
      <pc:sldChg chg="modSp mod modClrScheme chgLayout">
        <pc:chgData name="Lowri Lewis (2400763)" userId="S::2400763@student.uwtsd.ac.uk::cde85083-8285-47a2-8270-1966ac6b4e42" providerId="AD" clId="Web-{E1FF4828-C92D-19C1-D8B7-17089232CDCF}" dt="2025-03-10T14:09:31.942" v="1"/>
        <pc:sldMkLst>
          <pc:docMk/>
          <pc:sldMk cId="3429748033" sldId="264"/>
        </pc:sldMkLst>
        <pc:spChg chg="mod ord">
          <ac:chgData name="Lowri Lewis (2400763)" userId="S::2400763@student.uwtsd.ac.uk::cde85083-8285-47a2-8270-1966ac6b4e42" providerId="AD" clId="Web-{E1FF4828-C92D-19C1-D8B7-17089232CDCF}" dt="2025-03-10T14:09:31.942" v="1"/>
          <ac:spMkLst>
            <pc:docMk/>
            <pc:sldMk cId="3429748033" sldId="264"/>
            <ac:spMk id="2" creationId="{53837932-E263-D5B6-9591-4A4A266D7B01}"/>
          </ac:spMkLst>
        </pc:spChg>
        <pc:spChg chg="mod ord">
          <ac:chgData name="Lowri Lewis (2400763)" userId="S::2400763@student.uwtsd.ac.uk::cde85083-8285-47a2-8270-1966ac6b4e42" providerId="AD" clId="Web-{E1FF4828-C92D-19C1-D8B7-17089232CDCF}" dt="2025-03-10T14:09:31.942" v="1"/>
          <ac:spMkLst>
            <pc:docMk/>
            <pc:sldMk cId="3429748033" sldId="264"/>
            <ac:spMk id="3" creationId="{42CFF0DF-A19E-0C1B-D4BF-8F37E9A77E3A}"/>
          </ac:spMkLst>
        </pc:spChg>
      </pc:sldChg>
      <pc:sldChg chg="modSp mod modClrScheme chgLayout">
        <pc:chgData name="Lowri Lewis (2400763)" userId="S::2400763@student.uwtsd.ac.uk::cde85083-8285-47a2-8270-1966ac6b4e42" providerId="AD" clId="Web-{E1FF4828-C92D-19C1-D8B7-17089232CDCF}" dt="2025-03-10T14:09:31.942" v="1"/>
        <pc:sldMkLst>
          <pc:docMk/>
          <pc:sldMk cId="2927222574" sldId="265"/>
        </pc:sldMkLst>
        <pc:spChg chg="mod ord">
          <ac:chgData name="Lowri Lewis (2400763)" userId="S::2400763@student.uwtsd.ac.uk::cde85083-8285-47a2-8270-1966ac6b4e42" providerId="AD" clId="Web-{E1FF4828-C92D-19C1-D8B7-17089232CDCF}" dt="2025-03-10T14:09:31.942" v="1"/>
          <ac:spMkLst>
            <pc:docMk/>
            <pc:sldMk cId="2927222574" sldId="265"/>
            <ac:spMk id="2" creationId="{4F34A730-8C7C-FA78-5889-5478BFA228A6}"/>
          </ac:spMkLst>
        </pc:spChg>
        <pc:spChg chg="mod ord">
          <ac:chgData name="Lowri Lewis (2400763)" userId="S::2400763@student.uwtsd.ac.uk::cde85083-8285-47a2-8270-1966ac6b4e42" providerId="AD" clId="Web-{E1FF4828-C92D-19C1-D8B7-17089232CDCF}" dt="2025-03-10T14:09:31.942" v="1"/>
          <ac:spMkLst>
            <pc:docMk/>
            <pc:sldMk cId="2927222574" sldId="265"/>
            <ac:spMk id="3" creationId="{2CE58E24-EFC3-BE9B-83DA-AEE6DB2C360E}"/>
          </ac:spMkLst>
        </pc:spChg>
      </pc:sldChg>
      <pc:sldChg chg="new">
        <pc:chgData name="Lowri Lewis (2400763)" userId="S::2400763@student.uwtsd.ac.uk::cde85083-8285-47a2-8270-1966ac6b4e42" providerId="AD" clId="Web-{E1FF4828-C92D-19C1-D8B7-17089232CDCF}" dt="2025-03-10T20:00:32.952" v="298"/>
        <pc:sldMkLst>
          <pc:docMk/>
          <pc:sldMk cId="334465538" sldId="266"/>
        </pc:sldMkLst>
      </pc:sldChg>
      <pc:sldMasterChg chg="add del addSldLayout delSldLayout">
        <pc:chgData name="Lowri Lewis (2400763)" userId="S::2400763@student.uwtsd.ac.uk::cde85083-8285-47a2-8270-1966ac6b4e42" providerId="AD" clId="Web-{E1FF4828-C92D-19C1-D8B7-17089232CDCF}" dt="2025-03-10T14:09:31.942" v="1"/>
        <pc:sldMasterMkLst>
          <pc:docMk/>
          <pc:sldMasterMk cId="383566766" sldId="2147483834"/>
        </pc:sldMasterMkLst>
        <pc:sldLayoutChg chg="add del">
          <pc:chgData name="Lowri Lewis (2400763)" userId="S::2400763@student.uwtsd.ac.uk::cde85083-8285-47a2-8270-1966ac6b4e42" providerId="AD" clId="Web-{E1FF4828-C92D-19C1-D8B7-17089232CDCF}" dt="2025-03-10T14:09:31.942" v="1"/>
          <pc:sldLayoutMkLst>
            <pc:docMk/>
            <pc:sldMasterMk cId="383566766" sldId="2147483834"/>
            <pc:sldLayoutMk cId="1623788988" sldId="2147483835"/>
          </pc:sldLayoutMkLst>
        </pc:sldLayoutChg>
        <pc:sldLayoutChg chg="add del">
          <pc:chgData name="Lowri Lewis (2400763)" userId="S::2400763@student.uwtsd.ac.uk::cde85083-8285-47a2-8270-1966ac6b4e42" providerId="AD" clId="Web-{E1FF4828-C92D-19C1-D8B7-17089232CDCF}" dt="2025-03-10T14:09:31.942" v="1"/>
          <pc:sldLayoutMkLst>
            <pc:docMk/>
            <pc:sldMasterMk cId="383566766" sldId="2147483834"/>
            <pc:sldLayoutMk cId="4263058956" sldId="2147483836"/>
          </pc:sldLayoutMkLst>
        </pc:sldLayoutChg>
        <pc:sldLayoutChg chg="add del">
          <pc:chgData name="Lowri Lewis (2400763)" userId="S::2400763@student.uwtsd.ac.uk::cde85083-8285-47a2-8270-1966ac6b4e42" providerId="AD" clId="Web-{E1FF4828-C92D-19C1-D8B7-17089232CDCF}" dt="2025-03-10T14:09:31.942" v="1"/>
          <pc:sldLayoutMkLst>
            <pc:docMk/>
            <pc:sldMasterMk cId="383566766" sldId="2147483834"/>
            <pc:sldLayoutMk cId="1741331233" sldId="2147483837"/>
          </pc:sldLayoutMkLst>
        </pc:sldLayoutChg>
        <pc:sldLayoutChg chg="add del">
          <pc:chgData name="Lowri Lewis (2400763)" userId="S::2400763@student.uwtsd.ac.uk::cde85083-8285-47a2-8270-1966ac6b4e42" providerId="AD" clId="Web-{E1FF4828-C92D-19C1-D8B7-17089232CDCF}" dt="2025-03-10T14:09:31.942" v="1"/>
          <pc:sldLayoutMkLst>
            <pc:docMk/>
            <pc:sldMasterMk cId="383566766" sldId="2147483834"/>
            <pc:sldLayoutMk cId="2633455011" sldId="2147483838"/>
          </pc:sldLayoutMkLst>
        </pc:sldLayoutChg>
        <pc:sldLayoutChg chg="add del">
          <pc:chgData name="Lowri Lewis (2400763)" userId="S::2400763@student.uwtsd.ac.uk::cde85083-8285-47a2-8270-1966ac6b4e42" providerId="AD" clId="Web-{E1FF4828-C92D-19C1-D8B7-17089232CDCF}" dt="2025-03-10T14:09:31.942" v="1"/>
          <pc:sldLayoutMkLst>
            <pc:docMk/>
            <pc:sldMasterMk cId="383566766" sldId="2147483834"/>
            <pc:sldLayoutMk cId="59604614" sldId="2147483839"/>
          </pc:sldLayoutMkLst>
        </pc:sldLayoutChg>
        <pc:sldLayoutChg chg="add del">
          <pc:chgData name="Lowri Lewis (2400763)" userId="S::2400763@student.uwtsd.ac.uk::cde85083-8285-47a2-8270-1966ac6b4e42" providerId="AD" clId="Web-{E1FF4828-C92D-19C1-D8B7-17089232CDCF}" dt="2025-03-10T14:09:31.942" v="1"/>
          <pc:sldLayoutMkLst>
            <pc:docMk/>
            <pc:sldMasterMk cId="383566766" sldId="2147483834"/>
            <pc:sldLayoutMk cId="840287010" sldId="2147483840"/>
          </pc:sldLayoutMkLst>
        </pc:sldLayoutChg>
        <pc:sldLayoutChg chg="add del">
          <pc:chgData name="Lowri Lewis (2400763)" userId="S::2400763@student.uwtsd.ac.uk::cde85083-8285-47a2-8270-1966ac6b4e42" providerId="AD" clId="Web-{E1FF4828-C92D-19C1-D8B7-17089232CDCF}" dt="2025-03-10T14:09:31.942" v="1"/>
          <pc:sldLayoutMkLst>
            <pc:docMk/>
            <pc:sldMasterMk cId="383566766" sldId="2147483834"/>
            <pc:sldLayoutMk cId="3113493753" sldId="2147483841"/>
          </pc:sldLayoutMkLst>
        </pc:sldLayoutChg>
        <pc:sldLayoutChg chg="add del">
          <pc:chgData name="Lowri Lewis (2400763)" userId="S::2400763@student.uwtsd.ac.uk::cde85083-8285-47a2-8270-1966ac6b4e42" providerId="AD" clId="Web-{E1FF4828-C92D-19C1-D8B7-17089232CDCF}" dt="2025-03-10T14:09:31.942" v="1"/>
          <pc:sldLayoutMkLst>
            <pc:docMk/>
            <pc:sldMasterMk cId="383566766" sldId="2147483834"/>
            <pc:sldLayoutMk cId="1719890546" sldId="2147483842"/>
          </pc:sldLayoutMkLst>
        </pc:sldLayoutChg>
        <pc:sldLayoutChg chg="add del">
          <pc:chgData name="Lowri Lewis (2400763)" userId="S::2400763@student.uwtsd.ac.uk::cde85083-8285-47a2-8270-1966ac6b4e42" providerId="AD" clId="Web-{E1FF4828-C92D-19C1-D8B7-17089232CDCF}" dt="2025-03-10T14:09:31.942" v="1"/>
          <pc:sldLayoutMkLst>
            <pc:docMk/>
            <pc:sldMasterMk cId="383566766" sldId="2147483834"/>
            <pc:sldLayoutMk cId="2418086680" sldId="2147483843"/>
          </pc:sldLayoutMkLst>
        </pc:sldLayoutChg>
        <pc:sldLayoutChg chg="add del">
          <pc:chgData name="Lowri Lewis (2400763)" userId="S::2400763@student.uwtsd.ac.uk::cde85083-8285-47a2-8270-1966ac6b4e42" providerId="AD" clId="Web-{E1FF4828-C92D-19C1-D8B7-17089232CDCF}" dt="2025-03-10T14:09:31.942" v="1"/>
          <pc:sldLayoutMkLst>
            <pc:docMk/>
            <pc:sldMasterMk cId="383566766" sldId="2147483834"/>
            <pc:sldLayoutMk cId="2857185076" sldId="2147483844"/>
          </pc:sldLayoutMkLst>
        </pc:sldLayoutChg>
        <pc:sldLayoutChg chg="add del">
          <pc:chgData name="Lowri Lewis (2400763)" userId="S::2400763@student.uwtsd.ac.uk::cde85083-8285-47a2-8270-1966ac6b4e42" providerId="AD" clId="Web-{E1FF4828-C92D-19C1-D8B7-17089232CDCF}" dt="2025-03-10T14:09:31.942" v="1"/>
          <pc:sldLayoutMkLst>
            <pc:docMk/>
            <pc:sldMasterMk cId="383566766" sldId="2147483834"/>
            <pc:sldLayoutMk cId="3122632001" sldId="2147483845"/>
          </pc:sldLayoutMkLst>
        </pc:sldLayoutChg>
      </pc:sldMasterChg>
      <pc:sldMasterChg chg="add del addSldLayout delSldLayout modSldLayout">
        <pc:chgData name="Lowri Lewis (2400763)" userId="S::2400763@student.uwtsd.ac.uk::cde85083-8285-47a2-8270-1966ac6b4e42" providerId="AD" clId="Web-{E1FF4828-C92D-19C1-D8B7-17089232CDCF}" dt="2025-03-10T14:09:31.942" v="1"/>
        <pc:sldMasterMkLst>
          <pc:docMk/>
          <pc:sldMasterMk cId="3459471741" sldId="2147483846"/>
        </pc:sldMasterMkLst>
        <pc:sldLayoutChg chg="add del mod replId">
          <pc:chgData name="Lowri Lewis (2400763)" userId="S::2400763@student.uwtsd.ac.uk::cde85083-8285-47a2-8270-1966ac6b4e42" providerId="AD" clId="Web-{E1FF4828-C92D-19C1-D8B7-17089232CDCF}" dt="2025-03-10T14:09:31.942" v="1"/>
          <pc:sldLayoutMkLst>
            <pc:docMk/>
            <pc:sldMasterMk cId="3459471741" sldId="2147483846"/>
            <pc:sldLayoutMk cId="1098202854" sldId="2147483847"/>
          </pc:sldLayoutMkLst>
        </pc:sldLayoutChg>
        <pc:sldLayoutChg chg="add del mod replId">
          <pc:chgData name="Lowri Lewis (2400763)" userId="S::2400763@student.uwtsd.ac.uk::cde85083-8285-47a2-8270-1966ac6b4e42" providerId="AD" clId="Web-{E1FF4828-C92D-19C1-D8B7-17089232CDCF}" dt="2025-03-10T14:09:31.942" v="1"/>
          <pc:sldLayoutMkLst>
            <pc:docMk/>
            <pc:sldMasterMk cId="3459471741" sldId="2147483846"/>
            <pc:sldLayoutMk cId="2644474986" sldId="2147483848"/>
          </pc:sldLayoutMkLst>
        </pc:sldLayoutChg>
        <pc:sldLayoutChg chg="add del mod replId">
          <pc:chgData name="Lowri Lewis (2400763)" userId="S::2400763@student.uwtsd.ac.uk::cde85083-8285-47a2-8270-1966ac6b4e42" providerId="AD" clId="Web-{E1FF4828-C92D-19C1-D8B7-17089232CDCF}" dt="2025-03-10T14:09:31.942" v="1"/>
          <pc:sldLayoutMkLst>
            <pc:docMk/>
            <pc:sldMasterMk cId="3459471741" sldId="2147483846"/>
            <pc:sldLayoutMk cId="448587210" sldId="2147483849"/>
          </pc:sldLayoutMkLst>
        </pc:sldLayoutChg>
        <pc:sldLayoutChg chg="add del mod replId">
          <pc:chgData name="Lowri Lewis (2400763)" userId="S::2400763@student.uwtsd.ac.uk::cde85083-8285-47a2-8270-1966ac6b4e42" providerId="AD" clId="Web-{E1FF4828-C92D-19C1-D8B7-17089232CDCF}" dt="2025-03-10T14:09:31.942" v="1"/>
          <pc:sldLayoutMkLst>
            <pc:docMk/>
            <pc:sldMasterMk cId="3459471741" sldId="2147483846"/>
            <pc:sldLayoutMk cId="2226206050" sldId="2147483850"/>
          </pc:sldLayoutMkLst>
        </pc:sldLayoutChg>
        <pc:sldLayoutChg chg="add del mod replId">
          <pc:chgData name="Lowri Lewis (2400763)" userId="S::2400763@student.uwtsd.ac.uk::cde85083-8285-47a2-8270-1966ac6b4e42" providerId="AD" clId="Web-{E1FF4828-C92D-19C1-D8B7-17089232CDCF}" dt="2025-03-10T14:09:31.942" v="1"/>
          <pc:sldLayoutMkLst>
            <pc:docMk/>
            <pc:sldMasterMk cId="3459471741" sldId="2147483846"/>
            <pc:sldLayoutMk cId="926960936" sldId="2147483851"/>
          </pc:sldLayoutMkLst>
        </pc:sldLayoutChg>
        <pc:sldLayoutChg chg="add del mod replId">
          <pc:chgData name="Lowri Lewis (2400763)" userId="S::2400763@student.uwtsd.ac.uk::cde85083-8285-47a2-8270-1966ac6b4e42" providerId="AD" clId="Web-{E1FF4828-C92D-19C1-D8B7-17089232CDCF}" dt="2025-03-10T14:09:31.942" v="1"/>
          <pc:sldLayoutMkLst>
            <pc:docMk/>
            <pc:sldMasterMk cId="3459471741" sldId="2147483846"/>
            <pc:sldLayoutMk cId="3986010354" sldId="2147483852"/>
          </pc:sldLayoutMkLst>
        </pc:sldLayoutChg>
        <pc:sldLayoutChg chg="add del mod replId">
          <pc:chgData name="Lowri Lewis (2400763)" userId="S::2400763@student.uwtsd.ac.uk::cde85083-8285-47a2-8270-1966ac6b4e42" providerId="AD" clId="Web-{E1FF4828-C92D-19C1-D8B7-17089232CDCF}" dt="2025-03-10T14:09:31.942" v="1"/>
          <pc:sldLayoutMkLst>
            <pc:docMk/>
            <pc:sldMasterMk cId="3459471741" sldId="2147483846"/>
            <pc:sldLayoutMk cId="486092036" sldId="2147483853"/>
          </pc:sldLayoutMkLst>
        </pc:sldLayoutChg>
        <pc:sldLayoutChg chg="add del mod replId">
          <pc:chgData name="Lowri Lewis (2400763)" userId="S::2400763@student.uwtsd.ac.uk::cde85083-8285-47a2-8270-1966ac6b4e42" providerId="AD" clId="Web-{E1FF4828-C92D-19C1-D8B7-17089232CDCF}" dt="2025-03-10T14:09:31.942" v="1"/>
          <pc:sldLayoutMkLst>
            <pc:docMk/>
            <pc:sldMasterMk cId="3459471741" sldId="2147483846"/>
            <pc:sldLayoutMk cId="905545336" sldId="2147483854"/>
          </pc:sldLayoutMkLst>
        </pc:sldLayoutChg>
        <pc:sldLayoutChg chg="add del mod replId">
          <pc:chgData name="Lowri Lewis (2400763)" userId="S::2400763@student.uwtsd.ac.uk::cde85083-8285-47a2-8270-1966ac6b4e42" providerId="AD" clId="Web-{E1FF4828-C92D-19C1-D8B7-17089232CDCF}" dt="2025-03-10T14:09:31.942" v="1"/>
          <pc:sldLayoutMkLst>
            <pc:docMk/>
            <pc:sldMasterMk cId="3459471741" sldId="2147483846"/>
            <pc:sldLayoutMk cId="3280906517" sldId="2147483855"/>
          </pc:sldLayoutMkLst>
        </pc:sldLayoutChg>
        <pc:sldLayoutChg chg="add del mod replId">
          <pc:chgData name="Lowri Lewis (2400763)" userId="S::2400763@student.uwtsd.ac.uk::cde85083-8285-47a2-8270-1966ac6b4e42" providerId="AD" clId="Web-{E1FF4828-C92D-19C1-D8B7-17089232CDCF}" dt="2025-03-10T14:09:31.942" v="1"/>
          <pc:sldLayoutMkLst>
            <pc:docMk/>
            <pc:sldMasterMk cId="3459471741" sldId="2147483846"/>
            <pc:sldLayoutMk cId="3520720609" sldId="2147483856"/>
          </pc:sldLayoutMkLst>
        </pc:sldLayoutChg>
        <pc:sldLayoutChg chg="add del mod replId">
          <pc:chgData name="Lowri Lewis (2400763)" userId="S::2400763@student.uwtsd.ac.uk::cde85083-8285-47a2-8270-1966ac6b4e42" providerId="AD" clId="Web-{E1FF4828-C92D-19C1-D8B7-17089232CDCF}" dt="2025-03-10T14:09:31.942" v="1"/>
          <pc:sldLayoutMkLst>
            <pc:docMk/>
            <pc:sldMasterMk cId="3459471741" sldId="2147483846"/>
            <pc:sldLayoutMk cId="91857696" sldId="2147483857"/>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85F08F-36C7-42A1-BB1E-F6D8288BF762}" type="datetimeFigureOut">
              <a:rPr lang="en-GB" smtClean="0"/>
              <a:t>13/03/2025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5CDDA33-A850-4CBC-958C-BF390F59F95A}" type="slidenum">
              <a:rPr lang="en-GB" smtClean="0"/>
              <a:t>‹#›</a:t>
            </a:fld>
            <a:endParaRPr lang="en-GB"/>
          </a:p>
        </p:txBody>
      </p:sp>
    </p:spTree>
    <p:extLst>
      <p:ext uri="{BB962C8B-B14F-4D97-AF65-F5344CB8AC3E}">
        <p14:creationId xmlns:p14="http://schemas.microsoft.com/office/powerpoint/2010/main" val="422475769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5CDDA33-A850-4CBC-958C-BF390F59F95A}" type="slidenum">
              <a:rPr lang="en-GB" smtClean="0"/>
              <a:t>26</a:t>
            </a:fld>
            <a:endParaRPr lang="en-GB"/>
          </a:p>
        </p:txBody>
      </p:sp>
    </p:spTree>
    <p:extLst>
      <p:ext uri="{BB962C8B-B14F-4D97-AF65-F5344CB8AC3E}">
        <p14:creationId xmlns:p14="http://schemas.microsoft.com/office/powerpoint/2010/main" val="11089387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23EE2E5-3FEA-7024-EE27-F5A044909A3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239712E-1D1E-81C9-2C96-3EDD2CEB629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6C8C038-ED8F-7B39-5C8D-A5891238682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8D42BDBD-C61D-762B-4266-482FED54BA15}"/>
              </a:ext>
            </a:extLst>
          </p:cNvPr>
          <p:cNvSpPr>
            <a:spLocks noGrp="1"/>
          </p:cNvSpPr>
          <p:nvPr>
            <p:ph type="sldNum" sz="quarter" idx="5"/>
          </p:nvPr>
        </p:nvSpPr>
        <p:spPr/>
        <p:txBody>
          <a:bodyPr/>
          <a:lstStyle/>
          <a:p>
            <a:fld id="{45CDDA33-A850-4CBC-958C-BF390F59F95A}" type="slidenum">
              <a:rPr lang="en-GB" smtClean="0"/>
              <a:t>27</a:t>
            </a:fld>
            <a:endParaRPr lang="en-GB"/>
          </a:p>
        </p:txBody>
      </p:sp>
    </p:spTree>
    <p:extLst>
      <p:ext uri="{BB962C8B-B14F-4D97-AF65-F5344CB8AC3E}">
        <p14:creationId xmlns:p14="http://schemas.microsoft.com/office/powerpoint/2010/main" val="36269769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5CDDA33-A850-4CBC-958C-BF390F59F95A}" type="slidenum">
              <a:rPr lang="en-GB" smtClean="0"/>
              <a:t>29</a:t>
            </a:fld>
            <a:endParaRPr lang="en-GB"/>
          </a:p>
        </p:txBody>
      </p:sp>
    </p:spTree>
    <p:extLst>
      <p:ext uri="{BB962C8B-B14F-4D97-AF65-F5344CB8AC3E}">
        <p14:creationId xmlns:p14="http://schemas.microsoft.com/office/powerpoint/2010/main" val="161506400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US"/>
              <a:t>Click to edit Master title style</a:t>
            </a:r>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87DE6118-2437-4B30-8E3C-4D2BE6020583}" type="datetimeFigureOut">
              <a:rPr lang="en-US" dirty="0"/>
              <a:pPr/>
              <a:t>3/13/2025</a:t>
            </a:fld>
            <a:endParaRPr lang="en-US"/>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US"/>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69E57DC2-970A-4B3E-BB1C-7A09969E49DF}" type="slidenum">
              <a:rPr lang="en-US" dirty="0"/>
              <a:pPr/>
              <a:t>‹#›</a:t>
            </a:fld>
            <a:endParaRPr lang="en-US"/>
          </a:p>
        </p:txBody>
      </p:sp>
      <p:grpSp>
        <p:nvGrpSpPr>
          <p:cNvPr id="7" name="Group 6"/>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extLst>
      <p:ext uri="{BB962C8B-B14F-4D97-AF65-F5344CB8AC3E}">
        <p14:creationId xmlns:p14="http://schemas.microsoft.com/office/powerpoint/2010/main" val="1623788988"/>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7DE6118-2437-4B30-8E3C-4D2BE6020583}" type="datetimeFigureOut">
              <a:rPr lang="en-US" dirty="0"/>
              <a:t>3/13/2025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a:p>
        </p:txBody>
      </p:sp>
    </p:spTree>
    <p:extLst>
      <p:ext uri="{BB962C8B-B14F-4D97-AF65-F5344CB8AC3E}">
        <p14:creationId xmlns:p14="http://schemas.microsoft.com/office/powerpoint/2010/main" val="42630589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tx2"/>
                </a:solidFill>
              </a:defRPr>
            </a:lvl1pPr>
          </a:lstStyle>
          <a:p>
            <a:r>
              <a:rPr lang="en-US"/>
              <a:t>Click to edit Master title style</a:t>
            </a:r>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87DE6118-2437-4B30-8E3C-4D2BE6020583}" type="datetimeFigureOut">
              <a:rPr lang="en-US" dirty="0"/>
              <a:pPr/>
              <a:t>3/13/2025</a:t>
            </a:fld>
            <a:endParaRPr lang="en-US"/>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US"/>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69E57DC2-970A-4B3E-BB1C-7A09969E49DF}" type="slidenum">
              <a:rPr lang="en-US" dirty="0"/>
              <a:pPr/>
              <a:t>‹#›</a:t>
            </a:fld>
            <a:endParaRPr lang="en-US"/>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sp>
    </p:spTree>
    <p:extLst>
      <p:ext uri="{BB962C8B-B14F-4D97-AF65-F5344CB8AC3E}">
        <p14:creationId xmlns:p14="http://schemas.microsoft.com/office/powerpoint/2010/main" val="1741331233"/>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US"/>
              <a:t>Click to edit Master title style</a:t>
            </a:r>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7DE6118-2437-4B30-8E3C-4D2BE6020583}" type="datetimeFigureOut">
              <a:rPr lang="en-US" dirty="0"/>
              <a:t>3/13/2025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9E57DC2-970A-4B3E-BB1C-7A09969E49DF}" type="slidenum">
              <a:rPr lang="en-US" dirty="0"/>
              <a:t>‹#›</a:t>
            </a:fld>
            <a:endParaRPr lang="en-US"/>
          </a:p>
        </p:txBody>
      </p:sp>
    </p:spTree>
    <p:extLst>
      <p:ext uri="{BB962C8B-B14F-4D97-AF65-F5344CB8AC3E}">
        <p14:creationId xmlns:p14="http://schemas.microsoft.com/office/powerpoint/2010/main" val="26334550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US"/>
              <a:t>Click to edit Master title style</a:t>
            </a:r>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7DE6118-2437-4B30-8E3C-4D2BE6020583}" type="datetimeFigureOut">
              <a:rPr lang="en-US" dirty="0"/>
              <a:t>3/13/2025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9E57DC2-970A-4B3E-BB1C-7A09969E49DF}" type="slidenum">
              <a:rPr lang="en-US" dirty="0"/>
              <a:t>‹#›</a:t>
            </a:fld>
            <a:endParaRPr lang="en-US"/>
          </a:p>
        </p:txBody>
      </p:sp>
    </p:spTree>
    <p:extLst>
      <p:ext uri="{BB962C8B-B14F-4D97-AF65-F5344CB8AC3E}">
        <p14:creationId xmlns:p14="http://schemas.microsoft.com/office/powerpoint/2010/main" val="596046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7DE6118-2437-4B30-8E3C-4D2BE6020583}" type="datetimeFigureOut">
              <a:rPr lang="en-US" dirty="0"/>
              <a:t>3/13/2025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9E57DC2-970A-4B3E-BB1C-7A09969E49DF}" type="slidenum">
              <a:rPr lang="en-US" dirty="0"/>
              <a:t>‹#›</a:t>
            </a:fld>
            <a:endParaRPr lang="en-US"/>
          </a:p>
        </p:txBody>
      </p:sp>
    </p:spTree>
    <p:extLst>
      <p:ext uri="{BB962C8B-B14F-4D97-AF65-F5344CB8AC3E}">
        <p14:creationId xmlns:p14="http://schemas.microsoft.com/office/powerpoint/2010/main" val="8402870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7DE6118-2437-4B30-8E3C-4D2BE6020583}" type="datetimeFigureOut">
              <a:rPr lang="en-US" dirty="0"/>
              <a:t>3/13/2025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9E57DC2-970A-4B3E-BB1C-7A09969E49DF}" type="slidenum">
              <a:rPr lang="en-US" dirty="0"/>
              <a:t>‹#›</a:t>
            </a:fld>
            <a:endParaRPr lang="en-US"/>
          </a:p>
        </p:txBody>
      </p:sp>
    </p:spTree>
    <p:extLst>
      <p:ext uri="{BB962C8B-B14F-4D97-AF65-F5344CB8AC3E}">
        <p14:creationId xmlns:p14="http://schemas.microsoft.com/office/powerpoint/2010/main" val="31134937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US"/>
              <a:t>Click to edit Master title style</a:t>
            </a:r>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7DE6118-2437-4B30-8E3C-4D2BE6020583}" type="datetimeFigureOut">
              <a:rPr lang="en-US" dirty="0"/>
              <a:pPr/>
              <a:t>3/13/2025</a:t>
            </a:fld>
            <a:endParaRPr lang="en-US"/>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dirty="0"/>
              <a:pPr/>
              <a:t>‹#›</a:t>
            </a:fld>
            <a:endParaRPr lang="en-US"/>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7198905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US"/>
              <a:t>Click to edit Master title style</a:t>
            </a:r>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7DE6118-2437-4B30-8E3C-4D2BE6020583}" type="datetimeFigureOut">
              <a:rPr lang="en-US" dirty="0"/>
              <a:pPr/>
              <a:t>3/13/2025</a:t>
            </a:fld>
            <a:endParaRPr lang="en-US"/>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dirty="0"/>
              <a:pPr/>
              <a:t>‹#›</a:t>
            </a:fld>
            <a:endParaRPr lang="en-US"/>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4180866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7DE6118-2437-4B30-8E3C-4D2BE6020583}" type="datetimeFigureOut">
              <a:rPr lang="en-US" dirty="0"/>
              <a:t>3/13/2025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a:p>
        </p:txBody>
      </p:sp>
    </p:spTree>
    <p:extLst>
      <p:ext uri="{BB962C8B-B14F-4D97-AF65-F5344CB8AC3E}">
        <p14:creationId xmlns:p14="http://schemas.microsoft.com/office/powerpoint/2010/main" val="28571850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7DE6118-2437-4B30-8E3C-4D2BE6020583}" type="datetimeFigureOut">
              <a:rPr lang="en-US" dirty="0"/>
              <a:t>3/13/2025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a:p>
        </p:txBody>
      </p:sp>
    </p:spTree>
    <p:extLst>
      <p:ext uri="{BB962C8B-B14F-4D97-AF65-F5344CB8AC3E}">
        <p14:creationId xmlns:p14="http://schemas.microsoft.com/office/powerpoint/2010/main" val="31226320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87DE6118-2437-4B30-8E3C-4D2BE6020583}" type="datetimeFigureOut">
              <a:rPr lang="en-US" dirty="0"/>
              <a:pPr/>
              <a:t>3/13/2025</a:t>
            </a:fld>
            <a:endParaRPr lang="en-US"/>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US"/>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69E57DC2-970A-4B3E-BB1C-7A09969E49DF}" type="slidenum">
              <a:rPr lang="en-US" dirty="0"/>
              <a:pPr/>
              <a:t>‹#›</a:t>
            </a:fld>
            <a:endParaRPr lang="en-US"/>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83566766"/>
      </p:ext>
    </p:extLst>
  </p:cSld>
  <p:clrMap bg1="lt1" tx1="dk1" bg2="lt2" tx2="dk2" accent1="accent1" accent2="accent2" accent3="accent3" accent4="accent4" accent5="accent5" accent6="accent6" hlink="hlink" folHlink="folHlink"/>
  <p:sldLayoutIdLst>
    <p:sldLayoutId id="2147483835" r:id="rId1"/>
    <p:sldLayoutId id="2147483836" r:id="rId2"/>
    <p:sldLayoutId id="2147483837" r:id="rId3"/>
    <p:sldLayoutId id="2147483838" r:id="rId4"/>
    <p:sldLayoutId id="2147483839" r:id="rId5"/>
    <p:sldLayoutId id="2147483840" r:id="rId6"/>
    <p:sldLayoutId id="2147483841" r:id="rId7"/>
    <p:sldLayoutId id="2147483842" r:id="rId8"/>
    <p:sldLayoutId id="2147483843" r:id="rId9"/>
    <p:sldLayoutId id="2147483844" r:id="rId10"/>
    <p:sldLayoutId id="2147483845" r:id="rId11"/>
  </p:sldLayoutIdLst>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8" Type="http://schemas.openxmlformats.org/officeDocument/2006/relationships/hyperlink" Target="https://doi.org/10.1080/00913847.2023.2178817" TargetMode="External"/><Relationship Id="rId3" Type="http://schemas.openxmlformats.org/officeDocument/2006/relationships/hyperlink" Target="https://www.myactionpt.com/my-first-blog-post" TargetMode="External"/><Relationship Id="rId7" Type="http://schemas.openxmlformats.org/officeDocument/2006/relationships/hyperlink" Target="https://www.athletico.com/2022/08/19/what-are-the-different-levels-of-an-acl-tear/" TargetMode="External"/><Relationship Id="rId12" Type="http://schemas.openxmlformats.org/officeDocument/2006/relationships/hyperlink" Target="https://www.health.harvard.edu/a_to_z/herniated-disk-a-to-z"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hyperlink" Target="https://doi.org/10.1186/s40798-019-0199-7" TargetMode="External"/><Relationship Id="rId11" Type="http://schemas.openxmlformats.org/officeDocument/2006/relationships/hyperlink" Target="https://www.ncbi.nlm.nih.gov/books/NBK499848/" TargetMode="External"/><Relationship Id="rId5" Type="http://schemas.openxmlformats.org/officeDocument/2006/relationships/hyperlink" Target="https://doi.org/10.52965/001c.94037" TargetMode="External"/><Relationship Id="rId10" Type="http://schemas.openxmlformats.org/officeDocument/2006/relationships/hyperlink" Target="https://www.bupa.co.uk/health-information/knee-pain/anterior-cruciate-ligament-acl-injury" TargetMode="External"/><Relationship Id="rId4" Type="http://schemas.openxmlformats.org/officeDocument/2006/relationships/hyperlink" Target="https://www.adrspine.com/insights/how-long-does-a-herniated-disc-take-to-heal" TargetMode="External"/><Relationship Id="rId9" Type="http://schemas.openxmlformats.org/officeDocument/2006/relationships/hyperlink" Target="https://bestpractice.bmj.com/topics/en-gb/589" TargetMode="External"/></Relationships>
</file>

<file path=ppt/slides/_rels/slide27.xml.rels><?xml version="1.0" encoding="UTF-8" standalone="yes"?>
<Relationships xmlns="http://schemas.openxmlformats.org/package/2006/relationships"><Relationship Id="rId8" Type="http://schemas.openxmlformats.org/officeDocument/2006/relationships/hyperlink" Target="https://doi.org/10.1097/brs.0000000000000088" TargetMode="External"/><Relationship Id="rId3" Type="http://schemas.openxmlformats.org/officeDocument/2006/relationships/hyperlink" Target="https://www.hss.edu/condition-list_acl-surgery.asp" TargetMode="External"/><Relationship Id="rId7" Type="http://schemas.openxmlformats.org/officeDocument/2006/relationships/hyperlink" Target="https://www.uptodate.com/contents/acromioclavicular-joint-injury-shoulder-separation-beyond-the-basics/print" TargetMode="External"/><Relationship Id="rId12" Type="http://schemas.openxmlformats.org/officeDocument/2006/relationships/hyperlink" Target="https://www.uofmhealth.org/conditions-treatments/cmc/knee/acl"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hyperlink" Target="https://www.ncbi.nlm.nih.gov/books/NBK493188/" TargetMode="External"/><Relationship Id="rId11" Type="http://schemas.openxmlformats.org/officeDocument/2006/relationships/hyperlink" Target="https://doi.org/10.1016/j.wnsx.2024.100275" TargetMode="External"/><Relationship Id="rId5" Type="http://schemas.openxmlformats.org/officeDocument/2006/relationships/hyperlink" Target="https://doi.org/10.4085/1062-6050-48.6.03" TargetMode="External"/><Relationship Id="rId10" Type="http://schemas.openxmlformats.org/officeDocument/2006/relationships/hyperlink" Target="https://doi.org/10.1007/s11751-007-0016-6" TargetMode="External"/><Relationship Id="rId4" Type="http://schemas.openxmlformats.org/officeDocument/2006/relationships/hyperlink" Target="https://doi.org/10.1016/j.spinee.2010.12.009" TargetMode="External"/><Relationship Id="rId9" Type="http://schemas.openxmlformats.org/officeDocument/2006/relationships/hyperlink" Target="https://doi.org/10.1177/0363546513504284" TargetMode="External"/></Relationships>
</file>

<file path=ppt/slides/_rels/slide28.xml.rels><?xml version="1.0" encoding="UTF-8" standalone="yes"?>
<Relationships xmlns="http://schemas.openxmlformats.org/package/2006/relationships"><Relationship Id="rId8" Type="http://schemas.openxmlformats.org/officeDocument/2006/relationships/hyperlink" Target="https://doi.org/10.1007/s00167-020-05958-x" TargetMode="External"/><Relationship Id="rId3" Type="http://schemas.openxmlformats.org/officeDocument/2006/relationships/hyperlink" Target="https://www.nhs.uk/conditions/knee-ligament-surgery/" TargetMode="External"/><Relationship Id="rId7" Type="http://schemas.openxmlformats.org/officeDocument/2006/relationships/hyperlink" Target="https://www.physio-pedia.com/Acromioclavicular_Joint" TargetMode="External"/><Relationship Id="rId12" Type="http://schemas.openxmlformats.org/officeDocument/2006/relationships/hyperlink" Target="https://www.sportsmd.com/sports-injuries/back-neck-sports-injuries/herniated-disk-bulging-disk/" TargetMode="External"/><Relationship Id="rId2" Type="http://schemas.openxmlformats.org/officeDocument/2006/relationships/hyperlink" Target="http://www.nhs.uk/conditions/slipped-disc/" TargetMode="External"/><Relationship Id="rId1" Type="http://schemas.openxmlformats.org/officeDocument/2006/relationships/slideLayout" Target="../slideLayouts/slideLayout2.xml"/><Relationship Id="rId6" Type="http://schemas.openxmlformats.org/officeDocument/2006/relationships/hyperlink" Target="https://doi.org/10.1177/0363546516629944" TargetMode="External"/><Relationship Id="rId11" Type="http://schemas.openxmlformats.org/officeDocument/2006/relationships/hyperlink" Target="https://doi.org/10.1177/0363546515621554" TargetMode="External"/><Relationship Id="rId5" Type="http://schemas.openxmlformats.org/officeDocument/2006/relationships/hyperlink" Target="https://doi.org/10.1016/j.wnsx.2024.100279" TargetMode="External"/><Relationship Id="rId10" Type="http://schemas.openxmlformats.org/officeDocument/2006/relationships/hyperlink" Target="https://utswmed.org/medblog/ac-joint-shoulder-separation/" TargetMode="External"/><Relationship Id="rId4" Type="http://schemas.openxmlformats.org/officeDocument/2006/relationships/hyperlink" Target="https://www.physio-pedia.com/Disc_Herniation" TargetMode="External"/><Relationship Id="rId9" Type="http://schemas.openxmlformats.org/officeDocument/2006/relationships/hyperlink" Target="https://centerforspineandortho.com/for-many-athletes-lower-back-injuries-are-common-but-also-treatable/" TargetMode="External"/></Relationships>
</file>

<file path=ppt/slides/_rels/slide29.xml.rels><?xml version="1.0" encoding="UTF-8" standalone="yes"?>
<Relationships xmlns="http://schemas.openxmlformats.org/package/2006/relationships"><Relationship Id="rId8" Type="http://schemas.openxmlformats.org/officeDocument/2006/relationships/hyperlink" Target="https://www.aliem.com/ac-joint-separations-overview-diagnosis-treatment/" TargetMode="External"/><Relationship Id="rId13" Type="http://schemas.openxmlformats.org/officeDocument/2006/relationships/hyperlink" Target="https://www.oawj.com/2019/08/16/bulging-disc-vs-herniated-disc/" TargetMode="External"/><Relationship Id="rId18" Type="http://schemas.openxmlformats.org/officeDocument/2006/relationships/hyperlink" Target="https://my.clevelandclinic.org/health/diseases/16576-acl-tear" TargetMode="External"/><Relationship Id="rId3" Type="http://schemas.openxmlformats.org/officeDocument/2006/relationships/hyperlink" Target="https://transformativetouchtampa.com/" TargetMode="External"/><Relationship Id="rId21" Type="http://schemas.openxmlformats.org/officeDocument/2006/relationships/hyperlink" Target="https://clinicalgate.com/knee-injuries/" TargetMode="External"/><Relationship Id="rId7" Type="http://schemas.openxmlformats.org/officeDocument/2006/relationships/hyperlink" Target="https://strengthlevel.com/strength-standards/military-press/lb" TargetMode="External"/><Relationship Id="rId12" Type="http://schemas.openxmlformats.org/officeDocument/2006/relationships/hyperlink" Target="https://www.britannica.com/procon/golf-debate" TargetMode="External"/><Relationship Id="rId17" Type="http://schemas.openxmlformats.org/officeDocument/2006/relationships/hyperlink" Target="https://www.physio.co.uk/what-we-treat/musculoskeletal/conditions/lower-back/slipped-disc.php" TargetMode="External"/><Relationship Id="rId2" Type="http://schemas.openxmlformats.org/officeDocument/2006/relationships/notesSlide" Target="../notesSlides/notesSlide3.xml"/><Relationship Id="rId16" Type="http://schemas.openxmlformats.org/officeDocument/2006/relationships/hyperlink" Target="https://www.chicagoneuropain.com/blog-the-doctors-notes/herniated-disc-take-to-heal" TargetMode="External"/><Relationship Id="rId20" Type="http://schemas.openxmlformats.org/officeDocument/2006/relationships/hyperlink" Target="https://burlingtoncountyortho.com/blog/what-is-an-acl-injury/" TargetMode="External"/><Relationship Id="rId1" Type="http://schemas.openxmlformats.org/officeDocument/2006/relationships/slideLayout" Target="../slideLayouts/slideLayout2.xml"/><Relationship Id="rId6" Type="http://schemas.openxmlformats.org/officeDocument/2006/relationships/hyperlink" Target="https://ojassmartpt.com/2016/02/20/5-exercises-to-avoid-following-acromioclavicular-ac-joint-injury/" TargetMode="External"/><Relationship Id="rId11" Type="http://schemas.openxmlformats.org/officeDocument/2006/relationships/hyperlink" Target="https://my.clevelandclinic.org/health/diseases/12768-herniated-disk" TargetMode="External"/><Relationship Id="rId24" Type="http://schemas.openxmlformats.org/officeDocument/2006/relationships/hyperlink" Target="https://drsterett.com/sports-medicine-blog/knee-brace-after-acl-surgery-vail-co" TargetMode="External"/><Relationship Id="rId5" Type="http://schemas.openxmlformats.org/officeDocument/2006/relationships/hyperlink" Target="https://www.si.com/college/usc/football/quarterback-caleb-williams-injury-update-sacked-houston-texans-usc-trojans-nfl-heisman-chicago-bears-rookie" TargetMode="External"/><Relationship Id="rId15" Type="http://schemas.openxmlformats.org/officeDocument/2006/relationships/hyperlink" Target="https://spineone.com/herniated-bulging-slipped-disc/" TargetMode="External"/><Relationship Id="rId23" Type="http://schemas.openxmlformats.org/officeDocument/2006/relationships/hyperlink" Target="https://www.ortho.com.sg/acl-injury-orthopaedic-surgeons-guide/" TargetMode="External"/><Relationship Id="rId10" Type="http://schemas.openxmlformats.org/officeDocument/2006/relationships/hyperlink" Target="https://www.artisanorthopaedics.sg/conditions/shoulder/acromioclavicular-joint-injury" TargetMode="External"/><Relationship Id="rId19" Type="http://schemas.openxmlformats.org/officeDocument/2006/relationships/hyperlink" Target="https://www.abc.net.au/news/2022-02-28/how-australian-football-is-tackling-acl-injury-problem/100861238" TargetMode="External"/><Relationship Id="rId4" Type="http://schemas.openxmlformats.org/officeDocument/2006/relationships/hyperlink" Target="https://my.clevelandclinic.org/health/body/ac-joint-acromioclavicular-joint" TargetMode="External"/><Relationship Id="rId9" Type="http://schemas.openxmlformats.org/officeDocument/2006/relationships/hyperlink" Target="https://www.artisanorthopaedics.sg/surgery/acromioclavicular-joint-reconstruction" TargetMode="External"/><Relationship Id="rId14" Type="http://schemas.openxmlformats.org/officeDocument/2006/relationships/hyperlink" Target="https://www.sportsmd.com/sports-injuries/back-neck-sports-injuries/herniated-disk-bulging-disk/" TargetMode="External"/><Relationship Id="rId22" Type="http://schemas.openxmlformats.org/officeDocument/2006/relationships/hyperlink" Target="https://www.artisanorthopaedics.sg/conditions/knee/anterior-cruciate-ligament-acl-injur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3F2976-310D-6CA6-F200-4B228FAE6FFA}"/>
              </a:ext>
            </a:extLst>
          </p:cNvPr>
          <p:cNvSpPr>
            <a:spLocks noGrp="1"/>
          </p:cNvSpPr>
          <p:nvPr>
            <p:ph type="ctrTitle"/>
          </p:nvPr>
        </p:nvSpPr>
        <p:spPr>
          <a:xfrm>
            <a:off x="6138004" y="1480929"/>
            <a:ext cx="5607908" cy="3254321"/>
          </a:xfrm>
        </p:spPr>
        <p:txBody>
          <a:bodyPr>
            <a:normAutofit/>
          </a:bodyPr>
          <a:lstStyle/>
          <a:p>
            <a:pPr algn="l"/>
            <a:r>
              <a:rPr lang="en-GB" sz="7000" dirty="0"/>
              <a:t>Sport and Exercise Injuries </a:t>
            </a:r>
          </a:p>
        </p:txBody>
      </p:sp>
      <p:sp>
        <p:nvSpPr>
          <p:cNvPr id="3" name="Subtitle 2">
            <a:extLst>
              <a:ext uri="{FF2B5EF4-FFF2-40B4-BE49-F238E27FC236}">
                <a16:creationId xmlns:a16="http://schemas.microsoft.com/office/drawing/2014/main" id="{F9537BDB-1CF4-601B-AD5A-39FA0AB6E8C0}"/>
              </a:ext>
            </a:extLst>
          </p:cNvPr>
          <p:cNvSpPr>
            <a:spLocks noGrp="1"/>
          </p:cNvSpPr>
          <p:nvPr>
            <p:ph type="subTitle" idx="1"/>
          </p:nvPr>
        </p:nvSpPr>
        <p:spPr>
          <a:xfrm>
            <a:off x="9752061" y="4735250"/>
            <a:ext cx="5607906" cy="1086237"/>
          </a:xfrm>
        </p:spPr>
        <p:txBody>
          <a:bodyPr>
            <a:normAutofit/>
          </a:bodyPr>
          <a:lstStyle/>
          <a:p>
            <a:pPr algn="l">
              <a:lnSpc>
                <a:spcPct val="102000"/>
              </a:lnSpc>
              <a:spcAft>
                <a:spcPts val="600"/>
              </a:spcAft>
            </a:pPr>
            <a:r>
              <a:rPr lang="en-GB" sz="1800" dirty="0"/>
              <a:t>Lowri Lewis                                                                                                           2400763                                                                                                                                                             BMST4004</a:t>
            </a:r>
            <a:endParaRPr lang="en-US" sz="1800" dirty="0"/>
          </a:p>
          <a:p>
            <a:pPr algn="l">
              <a:lnSpc>
                <a:spcPct val="102000"/>
              </a:lnSpc>
              <a:spcAft>
                <a:spcPts val="600"/>
              </a:spcAft>
            </a:pPr>
            <a:endParaRPr lang="en-GB" sz="1800" dirty="0"/>
          </a:p>
          <a:p>
            <a:pPr algn="l">
              <a:lnSpc>
                <a:spcPct val="102000"/>
              </a:lnSpc>
            </a:pPr>
            <a:endParaRPr lang="en-GB" sz="1800" dirty="0"/>
          </a:p>
        </p:txBody>
      </p:sp>
      <p:sp>
        <p:nvSpPr>
          <p:cNvPr id="13" name="Slide Number Placeholder 6">
            <a:extLst>
              <a:ext uri="{FF2B5EF4-FFF2-40B4-BE49-F238E27FC236}">
                <a16:creationId xmlns:a16="http://schemas.microsoft.com/office/drawing/2014/main" id="{EFB0F7B2-6BB8-8C81-10C0-FEED275770D9}"/>
              </a:ext>
            </a:extLst>
          </p:cNvPr>
          <p:cNvSpPr>
            <a:spLocks noGrp="1"/>
          </p:cNvSpPr>
          <p:nvPr>
            <p:ph type="sldNum" sz="quarter" idx="12"/>
          </p:nvPr>
        </p:nvSpPr>
        <p:spPr>
          <a:xfrm>
            <a:off x="9830683" y="6453386"/>
            <a:ext cx="1596292" cy="404614"/>
          </a:xfrm>
        </p:spPr>
        <p:txBody>
          <a:bodyPr/>
          <a:lstStyle/>
          <a:p>
            <a:pPr>
              <a:spcAft>
                <a:spcPts val="600"/>
              </a:spcAft>
            </a:pPr>
            <a:fld id="{69E57DC2-970A-4B3E-BB1C-7A09969E49DF}" type="slidenum">
              <a:rPr lang="en-US" smtClean="0"/>
              <a:pPr>
                <a:spcAft>
                  <a:spcPts val="600"/>
                </a:spcAft>
              </a:pPr>
              <a:t>1</a:t>
            </a:fld>
            <a:endParaRPr lang="en-US"/>
          </a:p>
        </p:txBody>
      </p:sp>
      <p:grpSp>
        <p:nvGrpSpPr>
          <p:cNvPr id="9" name="Group 8">
            <a:extLst>
              <a:ext uri="{FF2B5EF4-FFF2-40B4-BE49-F238E27FC236}">
                <a16:creationId xmlns:a16="http://schemas.microsoft.com/office/drawing/2014/main" id="{FA8464E6-59A0-7BA9-E4C1-C3CCEFD19A5D}"/>
              </a:ext>
            </a:extLst>
          </p:cNvPr>
          <p:cNvGrpSpPr/>
          <p:nvPr/>
        </p:nvGrpSpPr>
        <p:grpSpPr>
          <a:xfrm>
            <a:off x="660493" y="698149"/>
            <a:ext cx="4409692" cy="5755237"/>
            <a:chOff x="752858" y="715009"/>
            <a:chExt cx="4409692" cy="5755237"/>
          </a:xfrm>
        </p:grpSpPr>
        <p:pic>
          <p:nvPicPr>
            <p:cNvPr id="7" name="Picture 2" descr="Sports Injuries | Pacific Sports &amp; Spine">
              <a:extLst>
                <a:ext uri="{FF2B5EF4-FFF2-40B4-BE49-F238E27FC236}">
                  <a16:creationId xmlns:a16="http://schemas.microsoft.com/office/drawing/2014/main" id="{125A1AEC-D2F2-9541-2A45-2F922941479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6760" r="7813" b="4"/>
            <a:stretch/>
          </p:blipFill>
          <p:spPr bwMode="auto">
            <a:xfrm>
              <a:off x="752858" y="715009"/>
              <a:ext cx="4317285" cy="5053621"/>
            </a:xfrm>
            <a:prstGeom prst="rect">
              <a:avLst/>
            </a:prstGeom>
            <a:solidFill>
              <a:srgbClr val="FFFFFF"/>
            </a:solidFill>
          </p:spPr>
        </p:pic>
        <p:sp>
          <p:nvSpPr>
            <p:cNvPr id="8" name="TextBox 7">
              <a:extLst>
                <a:ext uri="{FF2B5EF4-FFF2-40B4-BE49-F238E27FC236}">
                  <a16:creationId xmlns:a16="http://schemas.microsoft.com/office/drawing/2014/main" id="{9E845721-36F6-E81B-EE9B-24D098758FB7}"/>
                </a:ext>
              </a:extLst>
            </p:cNvPr>
            <p:cNvSpPr txBox="1"/>
            <p:nvPr/>
          </p:nvSpPr>
          <p:spPr>
            <a:xfrm>
              <a:off x="752858" y="5823915"/>
              <a:ext cx="4409692" cy="646331"/>
            </a:xfrm>
            <a:prstGeom prst="rect">
              <a:avLst/>
            </a:prstGeom>
            <a:noFill/>
          </p:spPr>
          <p:txBody>
            <a:bodyPr wrap="square" rtlCol="0">
              <a:spAutoFit/>
            </a:bodyPr>
            <a:lstStyle/>
            <a:p>
              <a:pPr algn="ctr"/>
              <a:r>
                <a:rPr lang="en-GB" dirty="0"/>
                <a:t>Image 1</a:t>
              </a:r>
            </a:p>
            <a:p>
              <a:pPr algn="ctr"/>
              <a:r>
                <a:rPr lang="en-GB" dirty="0"/>
                <a:t>(Transformative Touch Tampa, 2020)</a:t>
              </a:r>
            </a:p>
          </p:txBody>
        </p:sp>
      </p:grpSp>
    </p:spTree>
    <p:extLst>
      <p:ext uri="{BB962C8B-B14F-4D97-AF65-F5344CB8AC3E}">
        <p14:creationId xmlns:p14="http://schemas.microsoft.com/office/powerpoint/2010/main" val="23107429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4E219B-5E15-FEF7-E7C0-DBF9F88FDA52}"/>
              </a:ext>
            </a:extLst>
          </p:cNvPr>
          <p:cNvSpPr>
            <a:spLocks noGrp="1"/>
          </p:cNvSpPr>
          <p:nvPr>
            <p:ph type="title"/>
          </p:nvPr>
        </p:nvSpPr>
        <p:spPr>
          <a:xfrm>
            <a:off x="816698" y="157812"/>
            <a:ext cx="9601200" cy="727364"/>
          </a:xfrm>
        </p:spPr>
        <p:txBody>
          <a:bodyPr>
            <a:normAutofit fontScale="90000"/>
          </a:bodyPr>
          <a:lstStyle/>
          <a:p>
            <a:r>
              <a:rPr lang="en-GB" dirty="0">
                <a:ea typeface="+mj-lt"/>
                <a:cs typeface="+mj-lt"/>
              </a:rPr>
              <a:t>Acromioclavicular (AC) joint injury</a:t>
            </a:r>
            <a:br>
              <a:rPr lang="en-GB" dirty="0"/>
            </a:br>
            <a:endParaRPr lang="en-GB" dirty="0"/>
          </a:p>
        </p:txBody>
      </p:sp>
      <p:sp>
        <p:nvSpPr>
          <p:cNvPr id="3" name="Content Placeholder 2">
            <a:extLst>
              <a:ext uri="{FF2B5EF4-FFF2-40B4-BE49-F238E27FC236}">
                <a16:creationId xmlns:a16="http://schemas.microsoft.com/office/drawing/2014/main" id="{111AAC7E-7A19-7E46-FF1C-745DB8D62650}"/>
              </a:ext>
            </a:extLst>
          </p:cNvPr>
          <p:cNvSpPr>
            <a:spLocks noGrp="1"/>
          </p:cNvSpPr>
          <p:nvPr>
            <p:ph idx="1"/>
          </p:nvPr>
        </p:nvSpPr>
        <p:spPr>
          <a:xfrm>
            <a:off x="1088303" y="2660904"/>
            <a:ext cx="5798271" cy="1977771"/>
          </a:xfrm>
        </p:spPr>
        <p:txBody>
          <a:bodyPr vert="horz" lIns="91440" tIns="45720" rIns="91440" bIns="45720" rtlCol="0" anchor="t">
            <a:normAutofit/>
          </a:bodyPr>
          <a:lstStyle/>
          <a:p>
            <a:pPr marL="383540" indent="-383540"/>
            <a:r>
              <a:rPr lang="en-GB" dirty="0"/>
              <a:t>AC Joint is formed by the junction of the lateral clavicle and the acromion process of the scapula. (Duton cited in Shultz et al, 2025) </a:t>
            </a:r>
          </a:p>
          <a:p>
            <a:pPr marL="383540" indent="-383540"/>
            <a:r>
              <a:rPr lang="en-GB" dirty="0">
                <a:solidFill>
                  <a:srgbClr val="000000"/>
                </a:solidFill>
              </a:rPr>
              <a:t>A</a:t>
            </a:r>
            <a:r>
              <a:rPr lang="en-GB" b="0" i="0" dirty="0">
                <a:solidFill>
                  <a:srgbClr val="000000"/>
                </a:solidFill>
                <a:effectLst/>
              </a:rPr>
              <a:t>ccount for more than 40% of all shoulder injuries (Kiel et al, 2018)</a:t>
            </a:r>
            <a:endParaRPr lang="en-GB" dirty="0"/>
          </a:p>
          <a:p>
            <a:pPr marL="383540" indent="-383540"/>
            <a:endParaRPr lang="en-GB" dirty="0"/>
          </a:p>
          <a:p>
            <a:pPr marL="383540" indent="-383540"/>
            <a:endParaRPr lang="en-GB" dirty="0"/>
          </a:p>
          <a:p>
            <a:pPr marL="383540" indent="-383540"/>
            <a:endParaRPr lang="en-GB" dirty="0"/>
          </a:p>
        </p:txBody>
      </p:sp>
      <p:grpSp>
        <p:nvGrpSpPr>
          <p:cNvPr id="11" name="Group 10">
            <a:extLst>
              <a:ext uri="{FF2B5EF4-FFF2-40B4-BE49-F238E27FC236}">
                <a16:creationId xmlns:a16="http://schemas.microsoft.com/office/drawing/2014/main" id="{DA57FC5B-DC15-E548-A8E3-E50B9619E1F9}"/>
              </a:ext>
            </a:extLst>
          </p:cNvPr>
          <p:cNvGrpSpPr/>
          <p:nvPr/>
        </p:nvGrpSpPr>
        <p:grpSpPr>
          <a:xfrm>
            <a:off x="7239000" y="1332851"/>
            <a:ext cx="3602659" cy="4910137"/>
            <a:chOff x="8275722" y="1529485"/>
            <a:chExt cx="3257315" cy="4445360"/>
          </a:xfrm>
        </p:grpSpPr>
        <p:pic>
          <p:nvPicPr>
            <p:cNvPr id="1030" name="Picture 6" descr="AC Joint (Acromioclavicular Joint): What It Is &amp; Function">
              <a:extLst>
                <a:ext uri="{FF2B5EF4-FFF2-40B4-BE49-F238E27FC236}">
                  <a16:creationId xmlns:a16="http://schemas.microsoft.com/office/drawing/2014/main" id="{308BDFE0-7313-3CD6-0786-0A84B2A44A0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75722" y="1529485"/>
              <a:ext cx="3257315" cy="3799029"/>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525C96B1-B88F-BC73-061E-4EDDFC3AD17D}"/>
                </a:ext>
              </a:extLst>
            </p:cNvPr>
            <p:cNvSpPr txBox="1"/>
            <p:nvPr/>
          </p:nvSpPr>
          <p:spPr>
            <a:xfrm>
              <a:off x="8719067" y="5328514"/>
              <a:ext cx="2632423" cy="646331"/>
            </a:xfrm>
            <a:prstGeom prst="rect">
              <a:avLst/>
            </a:prstGeom>
            <a:noFill/>
          </p:spPr>
          <p:txBody>
            <a:bodyPr wrap="square" rtlCol="0">
              <a:spAutoFit/>
            </a:bodyPr>
            <a:lstStyle/>
            <a:p>
              <a:pPr algn="ctr"/>
              <a:r>
                <a:rPr lang="en-GB" dirty="0"/>
                <a:t>Image 2</a:t>
              </a:r>
            </a:p>
            <a:p>
              <a:pPr algn="ctr"/>
              <a:r>
                <a:rPr lang="en-GB" dirty="0"/>
                <a:t>(Cleaveland Clinic, 2024)</a:t>
              </a:r>
            </a:p>
          </p:txBody>
        </p:sp>
      </p:grpSp>
    </p:spTree>
    <p:extLst>
      <p:ext uri="{BB962C8B-B14F-4D97-AF65-F5344CB8AC3E}">
        <p14:creationId xmlns:p14="http://schemas.microsoft.com/office/powerpoint/2010/main" val="25688150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2A9FFC-9D86-A8A8-698D-922410D1DE10}"/>
              </a:ext>
            </a:extLst>
          </p:cNvPr>
          <p:cNvSpPr>
            <a:spLocks noGrp="1"/>
          </p:cNvSpPr>
          <p:nvPr>
            <p:ph type="title"/>
          </p:nvPr>
        </p:nvSpPr>
        <p:spPr/>
        <p:txBody>
          <a:bodyPr/>
          <a:lstStyle/>
          <a:p>
            <a:r>
              <a:rPr lang="en-GB" dirty="0"/>
              <a:t>Aetiology </a:t>
            </a:r>
          </a:p>
        </p:txBody>
      </p:sp>
      <p:sp>
        <p:nvSpPr>
          <p:cNvPr id="3" name="Content Placeholder 2">
            <a:extLst>
              <a:ext uri="{FF2B5EF4-FFF2-40B4-BE49-F238E27FC236}">
                <a16:creationId xmlns:a16="http://schemas.microsoft.com/office/drawing/2014/main" id="{CF4A9FA0-4EFB-7433-9F66-B2ADE718805E}"/>
              </a:ext>
            </a:extLst>
          </p:cNvPr>
          <p:cNvSpPr>
            <a:spLocks noGrp="1"/>
          </p:cNvSpPr>
          <p:nvPr>
            <p:ph idx="1"/>
          </p:nvPr>
        </p:nvSpPr>
        <p:spPr>
          <a:xfrm>
            <a:off x="1371600" y="1882140"/>
            <a:ext cx="5267325" cy="4175760"/>
          </a:xfrm>
        </p:spPr>
        <p:txBody>
          <a:bodyPr>
            <a:normAutofit/>
          </a:bodyPr>
          <a:lstStyle/>
          <a:p>
            <a:r>
              <a:rPr lang="en-GB" dirty="0"/>
              <a:t>53% of AC joint injuries were sports related compared to 27% in other shoulder injuries. (Skjaker et al, 2020)</a:t>
            </a:r>
          </a:p>
          <a:p>
            <a:r>
              <a:rPr lang="en-GB" dirty="0"/>
              <a:t>According to UT Southwestern Medical Centre (2023) AC injuries are most common in contact sports such as hockey, rugby and American football where there is high velocity collisions and falls. </a:t>
            </a:r>
          </a:p>
          <a:p>
            <a:r>
              <a:rPr lang="en-GB" dirty="0"/>
              <a:t>In American football: majority of AC joint injuries occurred on natural grass surfaces and were seen more among quarterbacks (Lynch et al, 2013)</a:t>
            </a:r>
          </a:p>
          <a:p>
            <a:endParaRPr lang="en-GB" dirty="0"/>
          </a:p>
        </p:txBody>
      </p:sp>
      <p:grpSp>
        <p:nvGrpSpPr>
          <p:cNvPr id="7" name="Group 6">
            <a:extLst>
              <a:ext uri="{FF2B5EF4-FFF2-40B4-BE49-F238E27FC236}">
                <a16:creationId xmlns:a16="http://schemas.microsoft.com/office/drawing/2014/main" id="{BA7456F2-BFB2-6069-7210-155645F8BA95}"/>
              </a:ext>
            </a:extLst>
          </p:cNvPr>
          <p:cNvGrpSpPr/>
          <p:nvPr/>
        </p:nvGrpSpPr>
        <p:grpSpPr>
          <a:xfrm>
            <a:off x="7099835" y="2074752"/>
            <a:ext cx="4473039" cy="3678347"/>
            <a:chOff x="6823611" y="2667000"/>
            <a:chExt cx="3798812" cy="2784694"/>
          </a:xfrm>
        </p:grpSpPr>
        <p:pic>
          <p:nvPicPr>
            <p:cNvPr id="3074" name="Picture 2">
              <a:extLst>
                <a:ext uri="{FF2B5EF4-FFF2-40B4-BE49-F238E27FC236}">
                  <a16:creationId xmlns:a16="http://schemas.microsoft.com/office/drawing/2014/main" id="{C9A31A2B-EDB2-5869-6AAE-4142B54415D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23611" y="2667000"/>
              <a:ext cx="3798812" cy="2138363"/>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38121EB7-DEFC-739F-DF12-62E2E81BAFEB}"/>
                </a:ext>
              </a:extLst>
            </p:cNvPr>
            <p:cNvSpPr txBox="1"/>
            <p:nvPr/>
          </p:nvSpPr>
          <p:spPr>
            <a:xfrm>
              <a:off x="6823611" y="4805363"/>
              <a:ext cx="3798812" cy="646331"/>
            </a:xfrm>
            <a:prstGeom prst="rect">
              <a:avLst/>
            </a:prstGeom>
            <a:noFill/>
          </p:spPr>
          <p:txBody>
            <a:bodyPr wrap="square" rtlCol="0">
              <a:spAutoFit/>
            </a:bodyPr>
            <a:lstStyle/>
            <a:p>
              <a:pPr algn="ctr"/>
              <a:r>
                <a:rPr lang="en-GB" dirty="0"/>
                <a:t>Image 3</a:t>
              </a:r>
            </a:p>
            <a:p>
              <a:pPr algn="ctr"/>
              <a:r>
                <a:rPr lang="en-GB" dirty="0"/>
                <a:t>(Taormina, 2024)</a:t>
              </a:r>
            </a:p>
          </p:txBody>
        </p:sp>
      </p:grpSp>
    </p:spTree>
    <p:extLst>
      <p:ext uri="{BB962C8B-B14F-4D97-AF65-F5344CB8AC3E}">
        <p14:creationId xmlns:p14="http://schemas.microsoft.com/office/powerpoint/2010/main" val="18526105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802780-F14A-67AE-9C69-DE3F80244CF5}"/>
              </a:ext>
            </a:extLst>
          </p:cNvPr>
          <p:cNvSpPr>
            <a:spLocks noGrp="1"/>
          </p:cNvSpPr>
          <p:nvPr>
            <p:ph type="title"/>
          </p:nvPr>
        </p:nvSpPr>
        <p:spPr/>
        <p:txBody>
          <a:bodyPr/>
          <a:lstStyle/>
          <a:p>
            <a:r>
              <a:rPr lang="en-GB" dirty="0"/>
              <a:t>Aetiology </a:t>
            </a:r>
          </a:p>
        </p:txBody>
      </p:sp>
      <p:sp>
        <p:nvSpPr>
          <p:cNvPr id="3" name="Content Placeholder 2">
            <a:extLst>
              <a:ext uri="{FF2B5EF4-FFF2-40B4-BE49-F238E27FC236}">
                <a16:creationId xmlns:a16="http://schemas.microsoft.com/office/drawing/2014/main" id="{136C33ED-ACDC-0592-5DBD-480252E9E1A3}"/>
              </a:ext>
            </a:extLst>
          </p:cNvPr>
          <p:cNvSpPr>
            <a:spLocks noGrp="1"/>
          </p:cNvSpPr>
          <p:nvPr>
            <p:ph idx="1"/>
          </p:nvPr>
        </p:nvSpPr>
        <p:spPr>
          <a:xfrm>
            <a:off x="1371600" y="2038349"/>
            <a:ext cx="5229225" cy="3886201"/>
          </a:xfrm>
        </p:spPr>
        <p:txBody>
          <a:bodyPr>
            <a:normAutofit lnSpcReduction="10000"/>
          </a:bodyPr>
          <a:lstStyle/>
          <a:p>
            <a:r>
              <a:rPr lang="en-GB" dirty="0"/>
              <a:t>Acute</a:t>
            </a:r>
          </a:p>
          <a:p>
            <a:r>
              <a:rPr lang="en-GB" b="0" i="0" dirty="0">
                <a:solidFill>
                  <a:srgbClr val="222222"/>
                </a:solidFill>
                <a:effectLst/>
              </a:rPr>
              <a:t>AC Joint injury is a strain, tear, or rupture of the AC ligaments and/or coracoclavicular (CC) ligaments, connecting the shoulder bones to the collarbone. (</a:t>
            </a:r>
            <a:r>
              <a:rPr kumimoji="0" lang="en-US" altLang="en-US" sz="2000" b="0" i="0" u="none" strike="noStrike" cap="none" normalizeH="0" baseline="0" dirty="0">
                <a:ln>
                  <a:noFill/>
                </a:ln>
                <a:solidFill>
                  <a:schemeClr val="tx1"/>
                </a:solidFill>
                <a:effectLst/>
                <a:cs typeface="Times New Roman" panose="02020603050405020304" pitchFamily="18" charset="0"/>
              </a:rPr>
              <a:t>UT Southwestern Medical Centre, 2023)</a:t>
            </a:r>
          </a:p>
          <a:p>
            <a:r>
              <a:rPr lang="en-US" dirty="0">
                <a:solidFill>
                  <a:schemeClr val="tx1"/>
                </a:solidFill>
                <a:cs typeface="Times New Roman" panose="02020603050405020304" pitchFamily="18" charset="0"/>
              </a:rPr>
              <a:t>Ac joint injury Type 1 will heal without an increased risk of reinjury compared to more severe AC tear/strain. (</a:t>
            </a:r>
            <a:r>
              <a:rPr lang="en-US" dirty="0" err="1">
                <a:solidFill>
                  <a:schemeClr val="tx1"/>
                </a:solidFill>
                <a:cs typeface="Times New Roman" panose="02020603050405020304" pitchFamily="18" charset="0"/>
              </a:rPr>
              <a:t>Koheler</a:t>
            </a:r>
            <a:r>
              <a:rPr lang="en-US" dirty="0">
                <a:solidFill>
                  <a:schemeClr val="tx1"/>
                </a:solidFill>
                <a:cs typeface="Times New Roman" panose="02020603050405020304" pitchFamily="18" charset="0"/>
              </a:rPr>
              <a:t>, 2020) </a:t>
            </a:r>
          </a:p>
          <a:p>
            <a:r>
              <a:rPr lang="en-GB" dirty="0"/>
              <a:t>AC joint injuries were higher in young men compared to women (Skjaker et al, 2020)</a:t>
            </a:r>
          </a:p>
          <a:p>
            <a:endParaRPr lang="en-GB" dirty="0"/>
          </a:p>
        </p:txBody>
      </p:sp>
      <p:grpSp>
        <p:nvGrpSpPr>
          <p:cNvPr id="8" name="Group 7">
            <a:extLst>
              <a:ext uri="{FF2B5EF4-FFF2-40B4-BE49-F238E27FC236}">
                <a16:creationId xmlns:a16="http://schemas.microsoft.com/office/drawing/2014/main" id="{1B292C84-0D88-4875-0F39-8BF6CF7CF597}"/>
              </a:ext>
            </a:extLst>
          </p:cNvPr>
          <p:cNvGrpSpPr/>
          <p:nvPr/>
        </p:nvGrpSpPr>
        <p:grpSpPr>
          <a:xfrm>
            <a:off x="7439026" y="1390650"/>
            <a:ext cx="4114800" cy="4924424"/>
            <a:chOff x="7667624" y="1579583"/>
            <a:chExt cx="3695701" cy="4535466"/>
          </a:xfrm>
        </p:grpSpPr>
        <p:pic>
          <p:nvPicPr>
            <p:cNvPr id="1029" name="Picture 5" descr="5 Exercises to Avoid Following Acromioclavicular (AC) Joint Injury – Ojas  Smart PT, DPT, CSCS for Team Rehabilitation">
              <a:extLst>
                <a:ext uri="{FF2B5EF4-FFF2-40B4-BE49-F238E27FC236}">
                  <a16:creationId xmlns:a16="http://schemas.microsoft.com/office/drawing/2014/main" id="{1AB23B4F-F41C-2ECD-5052-2F89440CEC4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67625" y="1579583"/>
              <a:ext cx="3695700" cy="3844905"/>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2153EDC1-9740-113D-8283-395271CBA80F}"/>
                </a:ext>
              </a:extLst>
            </p:cNvPr>
            <p:cNvSpPr txBox="1"/>
            <p:nvPr/>
          </p:nvSpPr>
          <p:spPr>
            <a:xfrm>
              <a:off x="7667624" y="5468718"/>
              <a:ext cx="3609975" cy="646331"/>
            </a:xfrm>
            <a:prstGeom prst="rect">
              <a:avLst/>
            </a:prstGeom>
            <a:noFill/>
          </p:spPr>
          <p:txBody>
            <a:bodyPr wrap="square" rtlCol="0">
              <a:spAutoFit/>
            </a:bodyPr>
            <a:lstStyle/>
            <a:p>
              <a:pPr algn="ctr"/>
              <a:r>
                <a:rPr lang="en-GB" dirty="0"/>
                <a:t>Image 4</a:t>
              </a:r>
            </a:p>
            <a:p>
              <a:pPr algn="ctr"/>
              <a:r>
                <a:rPr lang="en-GB" dirty="0"/>
                <a:t>(</a:t>
              </a:r>
              <a:r>
                <a:rPr lang="en-GB" dirty="0" err="1"/>
                <a:t>ojaspt</a:t>
              </a:r>
              <a:r>
                <a:rPr lang="en-GB" dirty="0"/>
                <a:t>, 2016)</a:t>
              </a:r>
            </a:p>
          </p:txBody>
        </p:sp>
      </p:grpSp>
    </p:spTree>
    <p:extLst>
      <p:ext uri="{BB962C8B-B14F-4D97-AF65-F5344CB8AC3E}">
        <p14:creationId xmlns:p14="http://schemas.microsoft.com/office/powerpoint/2010/main" val="38383980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77257E-0089-17F1-C0FF-5586CF436631}"/>
              </a:ext>
            </a:extLst>
          </p:cNvPr>
          <p:cNvSpPr>
            <a:spLocks noGrp="1"/>
          </p:cNvSpPr>
          <p:nvPr>
            <p:ph type="title"/>
          </p:nvPr>
        </p:nvSpPr>
        <p:spPr/>
        <p:txBody>
          <a:bodyPr/>
          <a:lstStyle/>
          <a:p>
            <a:r>
              <a:rPr lang="en-GB"/>
              <a:t>Mechanism of injury </a:t>
            </a:r>
          </a:p>
        </p:txBody>
      </p:sp>
      <p:sp>
        <p:nvSpPr>
          <p:cNvPr id="3" name="Content Placeholder 2">
            <a:extLst>
              <a:ext uri="{FF2B5EF4-FFF2-40B4-BE49-F238E27FC236}">
                <a16:creationId xmlns:a16="http://schemas.microsoft.com/office/drawing/2014/main" id="{2EDF3C01-9BBC-2AD9-9C7A-4B04568F6673}"/>
              </a:ext>
            </a:extLst>
          </p:cNvPr>
          <p:cNvSpPr>
            <a:spLocks noGrp="1"/>
          </p:cNvSpPr>
          <p:nvPr>
            <p:ph idx="1"/>
          </p:nvPr>
        </p:nvSpPr>
        <p:spPr>
          <a:xfrm>
            <a:off x="1371600" y="2286000"/>
            <a:ext cx="6601968" cy="3581400"/>
          </a:xfrm>
        </p:spPr>
        <p:txBody>
          <a:bodyPr>
            <a:normAutofit lnSpcReduction="10000"/>
          </a:bodyPr>
          <a:lstStyle/>
          <a:p>
            <a:r>
              <a:rPr lang="en-GB" dirty="0"/>
              <a:t>The result of direct trauma to the superolateral shoulder with the arm in an adducted position; driving the </a:t>
            </a:r>
            <a:r>
              <a:rPr lang="en-GB" b="0" i="0" dirty="0">
                <a:effectLst/>
              </a:rPr>
              <a:t>acromion inferomedial relative to the distal clavicle. (</a:t>
            </a:r>
            <a:r>
              <a:rPr lang="en-GB" b="0" i="0" dirty="0" err="1">
                <a:effectLst/>
              </a:rPr>
              <a:t>Johenasen</a:t>
            </a:r>
            <a:r>
              <a:rPr lang="en-GB" b="0" i="0" dirty="0">
                <a:effectLst/>
              </a:rPr>
              <a:t> et al, 2011)</a:t>
            </a:r>
          </a:p>
          <a:p>
            <a:r>
              <a:rPr lang="en-GB" b="0" i="0" dirty="0">
                <a:effectLst/>
              </a:rPr>
              <a:t>AC joint injury </a:t>
            </a:r>
            <a:r>
              <a:rPr lang="en-GB" dirty="0"/>
              <a:t>can occur over time with overuse and excessive stress being placed on the joint with heavy weightlifting or when arms are stretched over the head often. (Action Physical Therapy and Rehabilitation, 2018)</a:t>
            </a:r>
            <a:endParaRPr lang="en-GB" b="0" i="0" dirty="0">
              <a:effectLst/>
            </a:endParaRPr>
          </a:p>
          <a:p>
            <a:r>
              <a:rPr lang="en-GB" b="0" i="0" dirty="0">
                <a:effectLst/>
              </a:rPr>
              <a:t>Loss of articular contact between the distal end of clavicle and the medial part of acromion. (</a:t>
            </a:r>
            <a:r>
              <a:rPr lang="en-GB" b="0" i="0" dirty="0" err="1">
                <a:effectLst/>
              </a:rPr>
              <a:t>Albishsi</a:t>
            </a:r>
            <a:r>
              <a:rPr lang="en-GB" b="0" i="0" dirty="0">
                <a:effectLst/>
              </a:rPr>
              <a:t> et al, 2024) </a:t>
            </a:r>
          </a:p>
          <a:p>
            <a:endParaRPr lang="en-GB" dirty="0">
              <a:solidFill>
                <a:schemeClr val="tx1"/>
              </a:solidFill>
            </a:endParaRPr>
          </a:p>
        </p:txBody>
      </p:sp>
      <p:grpSp>
        <p:nvGrpSpPr>
          <p:cNvPr id="6" name="Group 5">
            <a:extLst>
              <a:ext uri="{FF2B5EF4-FFF2-40B4-BE49-F238E27FC236}">
                <a16:creationId xmlns:a16="http://schemas.microsoft.com/office/drawing/2014/main" id="{B2252625-A255-552B-E401-F2F097D4BEB7}"/>
              </a:ext>
            </a:extLst>
          </p:cNvPr>
          <p:cNvGrpSpPr/>
          <p:nvPr/>
        </p:nvGrpSpPr>
        <p:grpSpPr>
          <a:xfrm>
            <a:off x="8110728" y="1521671"/>
            <a:ext cx="3957175" cy="4345729"/>
            <a:chOff x="7799832" y="1298448"/>
            <a:chExt cx="3957175" cy="4345729"/>
          </a:xfrm>
        </p:grpSpPr>
        <p:pic>
          <p:nvPicPr>
            <p:cNvPr id="3074" name="Picture 2" descr="Military Press">
              <a:extLst>
                <a:ext uri="{FF2B5EF4-FFF2-40B4-BE49-F238E27FC236}">
                  <a16:creationId xmlns:a16="http://schemas.microsoft.com/office/drawing/2014/main" id="{EFA875E2-AA2C-7CE8-4B26-86AC3DDF965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904519" y="1298448"/>
              <a:ext cx="3564919" cy="3549411"/>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55C0C20D-B42D-A6E3-BE47-392683CBDF56}"/>
                </a:ext>
              </a:extLst>
            </p:cNvPr>
            <p:cNvSpPr txBox="1"/>
            <p:nvPr/>
          </p:nvSpPr>
          <p:spPr>
            <a:xfrm>
              <a:off x="7799832" y="4962159"/>
              <a:ext cx="3957175" cy="682018"/>
            </a:xfrm>
            <a:prstGeom prst="rect">
              <a:avLst/>
            </a:prstGeom>
            <a:noFill/>
          </p:spPr>
          <p:txBody>
            <a:bodyPr wrap="square" rtlCol="0">
              <a:spAutoFit/>
            </a:bodyPr>
            <a:lstStyle/>
            <a:p>
              <a:pPr algn="ctr"/>
              <a:r>
                <a:rPr lang="en-GB" dirty="0"/>
                <a:t>Image 5</a:t>
              </a:r>
            </a:p>
            <a:p>
              <a:pPr algn="ctr"/>
              <a:r>
                <a:rPr lang="en-GB" dirty="0"/>
                <a:t>(Strength Level, 2025)</a:t>
              </a:r>
            </a:p>
          </p:txBody>
        </p:sp>
      </p:grpSp>
    </p:spTree>
    <p:extLst>
      <p:ext uri="{BB962C8B-B14F-4D97-AF65-F5344CB8AC3E}">
        <p14:creationId xmlns:p14="http://schemas.microsoft.com/office/powerpoint/2010/main" val="26216110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0F72E1-9828-3403-14D0-85433AC69006}"/>
              </a:ext>
            </a:extLst>
          </p:cNvPr>
          <p:cNvSpPr>
            <a:spLocks noGrp="1"/>
          </p:cNvSpPr>
          <p:nvPr>
            <p:ph type="title"/>
          </p:nvPr>
        </p:nvSpPr>
        <p:spPr/>
        <p:txBody>
          <a:bodyPr/>
          <a:lstStyle/>
          <a:p>
            <a:r>
              <a:rPr lang="en-GB" dirty="0"/>
              <a:t>Mechanism of injury </a:t>
            </a:r>
          </a:p>
        </p:txBody>
      </p:sp>
      <p:sp>
        <p:nvSpPr>
          <p:cNvPr id="3" name="Content Placeholder 2">
            <a:extLst>
              <a:ext uri="{FF2B5EF4-FFF2-40B4-BE49-F238E27FC236}">
                <a16:creationId xmlns:a16="http://schemas.microsoft.com/office/drawing/2014/main" id="{7362EA4F-0B12-ACB4-13C2-AC4FC02A10AE}"/>
              </a:ext>
            </a:extLst>
          </p:cNvPr>
          <p:cNvSpPr>
            <a:spLocks noGrp="1"/>
          </p:cNvSpPr>
          <p:nvPr>
            <p:ph idx="1"/>
          </p:nvPr>
        </p:nvSpPr>
        <p:spPr>
          <a:xfrm>
            <a:off x="1371600" y="1691640"/>
            <a:ext cx="5769864" cy="4599432"/>
          </a:xfrm>
        </p:spPr>
        <p:txBody>
          <a:bodyPr>
            <a:normAutofit/>
          </a:bodyPr>
          <a:lstStyle/>
          <a:p>
            <a:r>
              <a:rPr lang="en-GB" dirty="0"/>
              <a:t>Type 1: sprain of AC ligaments only and no radiographic displacement.</a:t>
            </a:r>
          </a:p>
          <a:p>
            <a:r>
              <a:rPr lang="en-GB" dirty="0"/>
              <a:t>Type 2: complete tear of AC ligament and sprain of CC ligament </a:t>
            </a:r>
          </a:p>
          <a:p>
            <a:r>
              <a:rPr lang="en-GB" dirty="0"/>
              <a:t>Type 3 and 5: complete tear of CC joint and conoid and trapezoid, marked step deformity is present, type 5 is more displacement.</a:t>
            </a:r>
          </a:p>
          <a:p>
            <a:r>
              <a:rPr lang="en-GB" dirty="0"/>
              <a:t>Type 4: posterior displacement of the clavicle. </a:t>
            </a:r>
          </a:p>
          <a:p>
            <a:r>
              <a:rPr lang="en-GB" dirty="0"/>
              <a:t>Type 6: inferiorly displaced clavicle into either a subacromial or sub coracoid position. </a:t>
            </a:r>
          </a:p>
          <a:p>
            <a:pPr marL="0" indent="0">
              <a:buNone/>
            </a:pPr>
            <a:r>
              <a:rPr lang="en-GB" dirty="0"/>
              <a:t>       (Rockwood cited in Brukner and Khans, 2011)</a:t>
            </a:r>
          </a:p>
        </p:txBody>
      </p:sp>
      <p:grpSp>
        <p:nvGrpSpPr>
          <p:cNvPr id="5" name="Group 4">
            <a:extLst>
              <a:ext uri="{FF2B5EF4-FFF2-40B4-BE49-F238E27FC236}">
                <a16:creationId xmlns:a16="http://schemas.microsoft.com/office/drawing/2014/main" id="{44EBAE09-160B-E5FF-4B06-F3A68E3B2F8A}"/>
              </a:ext>
            </a:extLst>
          </p:cNvPr>
          <p:cNvGrpSpPr/>
          <p:nvPr/>
        </p:nvGrpSpPr>
        <p:grpSpPr>
          <a:xfrm>
            <a:off x="7141464" y="1436242"/>
            <a:ext cx="4843707" cy="4735958"/>
            <a:chOff x="7141464" y="1462087"/>
            <a:chExt cx="4843707" cy="4735958"/>
          </a:xfrm>
        </p:grpSpPr>
        <p:pic>
          <p:nvPicPr>
            <p:cNvPr id="2050" name="Picture 2" descr="AC separation">
              <a:extLst>
                <a:ext uri="{FF2B5EF4-FFF2-40B4-BE49-F238E27FC236}">
                  <a16:creationId xmlns:a16="http://schemas.microsoft.com/office/drawing/2014/main" id="{80B319AC-7560-4B16-9A63-8AC35AB2238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141464" y="1462087"/>
              <a:ext cx="4762500" cy="3933825"/>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0A4BD2D1-0894-27DD-79FD-1A358A07F52D}"/>
                </a:ext>
              </a:extLst>
            </p:cNvPr>
            <p:cNvSpPr txBox="1"/>
            <p:nvPr/>
          </p:nvSpPr>
          <p:spPr>
            <a:xfrm>
              <a:off x="7141464" y="5551714"/>
              <a:ext cx="4843707" cy="646331"/>
            </a:xfrm>
            <a:prstGeom prst="rect">
              <a:avLst/>
            </a:prstGeom>
            <a:noFill/>
          </p:spPr>
          <p:txBody>
            <a:bodyPr wrap="square" rtlCol="0">
              <a:spAutoFit/>
            </a:bodyPr>
            <a:lstStyle/>
            <a:p>
              <a:pPr algn="ctr"/>
              <a:r>
                <a:rPr lang="en-GB" dirty="0"/>
                <a:t>Image 6</a:t>
              </a:r>
            </a:p>
            <a:p>
              <a:pPr algn="ctr"/>
              <a:r>
                <a:rPr lang="en-GB" dirty="0"/>
                <a:t>(ALiEM, 2014)</a:t>
              </a:r>
            </a:p>
          </p:txBody>
        </p:sp>
      </p:grpSp>
    </p:spTree>
    <p:extLst>
      <p:ext uri="{BB962C8B-B14F-4D97-AF65-F5344CB8AC3E}">
        <p14:creationId xmlns:p14="http://schemas.microsoft.com/office/powerpoint/2010/main" val="34434141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837932-E263-D5B6-9591-4A4A266D7B01}"/>
              </a:ext>
            </a:extLst>
          </p:cNvPr>
          <p:cNvSpPr>
            <a:spLocks noGrp="1"/>
          </p:cNvSpPr>
          <p:nvPr>
            <p:ph type="title"/>
          </p:nvPr>
        </p:nvSpPr>
        <p:spPr/>
        <p:txBody>
          <a:bodyPr/>
          <a:lstStyle/>
          <a:p>
            <a:r>
              <a:rPr lang="en-GB" dirty="0"/>
              <a:t>Immediate signs and symptoms </a:t>
            </a:r>
          </a:p>
        </p:txBody>
      </p:sp>
      <p:sp>
        <p:nvSpPr>
          <p:cNvPr id="3" name="Content Placeholder 2">
            <a:extLst>
              <a:ext uri="{FF2B5EF4-FFF2-40B4-BE49-F238E27FC236}">
                <a16:creationId xmlns:a16="http://schemas.microsoft.com/office/drawing/2014/main" id="{42CFF0DF-A19E-0C1B-D4BF-8F37E9A77E3A}"/>
              </a:ext>
            </a:extLst>
          </p:cNvPr>
          <p:cNvSpPr>
            <a:spLocks noGrp="1"/>
          </p:cNvSpPr>
          <p:nvPr>
            <p:ph idx="1"/>
          </p:nvPr>
        </p:nvSpPr>
        <p:spPr>
          <a:xfrm>
            <a:off x="1289304" y="1813560"/>
            <a:ext cx="5971032" cy="4358640"/>
          </a:xfrm>
        </p:spPr>
        <p:txBody>
          <a:bodyPr>
            <a:normAutofit/>
          </a:bodyPr>
          <a:lstStyle/>
          <a:p>
            <a:r>
              <a:rPr lang="en-GB" dirty="0"/>
              <a:t>General Shoulder pain and swelling</a:t>
            </a:r>
          </a:p>
          <a:p>
            <a:r>
              <a:rPr lang="en-GB" dirty="0"/>
              <a:t>Tenderness and visible bump over AC Joint </a:t>
            </a:r>
          </a:p>
          <a:p>
            <a:r>
              <a:rPr lang="en-GB" dirty="0"/>
              <a:t>Loss of shoulder strength and motion</a:t>
            </a:r>
          </a:p>
          <a:p>
            <a:r>
              <a:rPr lang="en-GB" dirty="0"/>
              <a:t>Popping sound or catching sensation with shoulder movement.</a:t>
            </a:r>
          </a:p>
          <a:p>
            <a:pPr marL="0" indent="0">
              <a:buNone/>
            </a:pPr>
            <a:r>
              <a:rPr lang="en-GB" dirty="0"/>
              <a:t>      (Action Physical Therapy and Rehabilitation, 2018)</a:t>
            </a:r>
          </a:p>
          <a:p>
            <a:r>
              <a:rPr lang="en-GB" dirty="0"/>
              <a:t>Pain radiating to the neck or shoulder, worse with movement or when sleeping on effected side. </a:t>
            </a:r>
          </a:p>
          <a:p>
            <a:r>
              <a:rPr lang="en-GB" dirty="0"/>
              <a:t>Brusing, swelling or deformity of AC joint. </a:t>
            </a:r>
          </a:p>
          <a:p>
            <a:pPr marL="0" indent="0">
              <a:buNone/>
            </a:pPr>
            <a:r>
              <a:rPr lang="en-GB" dirty="0"/>
              <a:t>      (Kiel and Kimberly, 2018)</a:t>
            </a:r>
          </a:p>
        </p:txBody>
      </p:sp>
      <p:grpSp>
        <p:nvGrpSpPr>
          <p:cNvPr id="9" name="Group 8">
            <a:extLst>
              <a:ext uri="{FF2B5EF4-FFF2-40B4-BE49-F238E27FC236}">
                <a16:creationId xmlns:a16="http://schemas.microsoft.com/office/drawing/2014/main" id="{842C7C5F-AE57-48BE-AC44-705CA7AEEBBD}"/>
              </a:ext>
            </a:extLst>
          </p:cNvPr>
          <p:cNvGrpSpPr/>
          <p:nvPr/>
        </p:nvGrpSpPr>
        <p:grpSpPr>
          <a:xfrm>
            <a:off x="7260336" y="2091146"/>
            <a:ext cx="4518007" cy="3399328"/>
            <a:chOff x="7260336" y="2091146"/>
            <a:chExt cx="4518007" cy="3399328"/>
          </a:xfrm>
        </p:grpSpPr>
        <p:pic>
          <p:nvPicPr>
            <p:cNvPr id="7" name="Picture 6">
              <a:extLst>
                <a:ext uri="{FF2B5EF4-FFF2-40B4-BE49-F238E27FC236}">
                  <a16:creationId xmlns:a16="http://schemas.microsoft.com/office/drawing/2014/main" id="{B242402B-DEEC-3902-3E2E-F411ABE6BCA1}"/>
                </a:ext>
              </a:extLst>
            </p:cNvPr>
            <p:cNvPicPr>
              <a:picLocks noChangeAspect="1"/>
            </p:cNvPicPr>
            <p:nvPr/>
          </p:nvPicPr>
          <p:blipFill>
            <a:blip r:embed="rId2"/>
            <a:stretch>
              <a:fillRect/>
            </a:stretch>
          </p:blipFill>
          <p:spPr>
            <a:xfrm>
              <a:off x="7260336" y="2091146"/>
              <a:ext cx="4518007" cy="2614482"/>
            </a:xfrm>
            <a:prstGeom prst="rect">
              <a:avLst/>
            </a:prstGeom>
          </p:spPr>
        </p:pic>
        <p:sp>
          <p:nvSpPr>
            <p:cNvPr id="8" name="TextBox 7">
              <a:extLst>
                <a:ext uri="{FF2B5EF4-FFF2-40B4-BE49-F238E27FC236}">
                  <a16:creationId xmlns:a16="http://schemas.microsoft.com/office/drawing/2014/main" id="{8F6CF7DA-0E6C-E8EA-754F-30F1EFF48269}"/>
                </a:ext>
              </a:extLst>
            </p:cNvPr>
            <p:cNvSpPr txBox="1"/>
            <p:nvPr/>
          </p:nvSpPr>
          <p:spPr>
            <a:xfrm>
              <a:off x="7260336" y="4844143"/>
              <a:ext cx="4518007" cy="646331"/>
            </a:xfrm>
            <a:prstGeom prst="rect">
              <a:avLst/>
            </a:prstGeom>
            <a:noFill/>
          </p:spPr>
          <p:txBody>
            <a:bodyPr wrap="square" rtlCol="0">
              <a:spAutoFit/>
            </a:bodyPr>
            <a:lstStyle/>
            <a:p>
              <a:pPr algn="ctr"/>
              <a:r>
                <a:rPr lang="en-GB" dirty="0"/>
                <a:t>Image 7</a:t>
              </a:r>
            </a:p>
            <a:p>
              <a:pPr algn="ctr"/>
              <a:r>
                <a:rPr lang="en-GB" dirty="0"/>
                <a:t>(Artisan, 2023)</a:t>
              </a:r>
            </a:p>
          </p:txBody>
        </p:sp>
      </p:grpSp>
    </p:spTree>
    <p:extLst>
      <p:ext uri="{BB962C8B-B14F-4D97-AF65-F5344CB8AC3E}">
        <p14:creationId xmlns:p14="http://schemas.microsoft.com/office/powerpoint/2010/main" val="34297480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34A730-8C7C-FA78-5889-5478BFA228A6}"/>
              </a:ext>
            </a:extLst>
          </p:cNvPr>
          <p:cNvSpPr>
            <a:spLocks noGrp="1"/>
          </p:cNvSpPr>
          <p:nvPr>
            <p:ph type="title"/>
          </p:nvPr>
        </p:nvSpPr>
        <p:spPr/>
        <p:txBody>
          <a:bodyPr/>
          <a:lstStyle/>
          <a:p>
            <a:r>
              <a:rPr lang="en-GB" dirty="0"/>
              <a:t>Time Frame </a:t>
            </a:r>
          </a:p>
        </p:txBody>
      </p:sp>
      <p:sp>
        <p:nvSpPr>
          <p:cNvPr id="3" name="Content Placeholder 2">
            <a:extLst>
              <a:ext uri="{FF2B5EF4-FFF2-40B4-BE49-F238E27FC236}">
                <a16:creationId xmlns:a16="http://schemas.microsoft.com/office/drawing/2014/main" id="{2CE58E24-EFC3-BE9B-83DA-AEE6DB2C360E}"/>
              </a:ext>
            </a:extLst>
          </p:cNvPr>
          <p:cNvSpPr>
            <a:spLocks noGrp="1"/>
          </p:cNvSpPr>
          <p:nvPr>
            <p:ph idx="1"/>
          </p:nvPr>
        </p:nvSpPr>
        <p:spPr>
          <a:xfrm>
            <a:off x="1060704" y="1783080"/>
            <a:ext cx="6153912" cy="4754880"/>
          </a:xfrm>
        </p:spPr>
        <p:txBody>
          <a:bodyPr>
            <a:normAutofit fontScale="92500" lnSpcReduction="20000"/>
          </a:bodyPr>
          <a:lstStyle/>
          <a:p>
            <a:r>
              <a:rPr lang="en-GB" dirty="0"/>
              <a:t>Type 1: Ice, rest on protection and return to activity between 3 days and 2 weeks. </a:t>
            </a:r>
          </a:p>
          <a:p>
            <a:r>
              <a:rPr lang="en-GB" dirty="0"/>
              <a:t>Type 2: 3-7 days of shoulder mobilization in the sling and return to activity between 2-4 weeks when full range of motion (ROM) and strength is regained.</a:t>
            </a:r>
          </a:p>
          <a:p>
            <a:r>
              <a:rPr lang="en-GB" dirty="0"/>
              <a:t>Type 3: immobilization with sling for 3-4 weeks and return to activity between 6-12 weeks when full ROM and strength is regained. </a:t>
            </a:r>
          </a:p>
          <a:p>
            <a:r>
              <a:rPr lang="en-GB" dirty="0"/>
              <a:t>Type 4,5 and 6: Surgery is often recommended when nerves or muscles are compressed and can take up to 6 month for full recovery. </a:t>
            </a:r>
          </a:p>
          <a:p>
            <a:pPr marL="0" indent="0">
              <a:buNone/>
            </a:pPr>
            <a:r>
              <a:rPr lang="en-GB" dirty="0"/>
              <a:t>      (</a:t>
            </a:r>
            <a:r>
              <a:rPr lang="en-GB" dirty="0" err="1"/>
              <a:t>Koheler</a:t>
            </a:r>
            <a:r>
              <a:rPr lang="en-GB" dirty="0"/>
              <a:t>, 2020)</a:t>
            </a:r>
          </a:p>
          <a:p>
            <a:r>
              <a:rPr lang="en-GB" dirty="0"/>
              <a:t>Surgery: rebuilding/reinforcing damaged ligaments with cadaver tissue or autologous graft and making an incision within the shoulder. (UT Southwestern Medical Centre, 2023)</a:t>
            </a:r>
          </a:p>
          <a:p>
            <a:endParaRPr lang="en-GB" dirty="0"/>
          </a:p>
        </p:txBody>
      </p:sp>
      <p:grpSp>
        <p:nvGrpSpPr>
          <p:cNvPr id="5" name="Group 4">
            <a:extLst>
              <a:ext uri="{FF2B5EF4-FFF2-40B4-BE49-F238E27FC236}">
                <a16:creationId xmlns:a16="http://schemas.microsoft.com/office/drawing/2014/main" id="{F88DFA86-557E-FDC4-D015-47B0E2CF2F79}"/>
              </a:ext>
            </a:extLst>
          </p:cNvPr>
          <p:cNvGrpSpPr/>
          <p:nvPr/>
        </p:nvGrpSpPr>
        <p:grpSpPr>
          <a:xfrm>
            <a:off x="7525512" y="2249424"/>
            <a:ext cx="4517136" cy="3124038"/>
            <a:chOff x="7525512" y="2350008"/>
            <a:chExt cx="4517136" cy="3124038"/>
          </a:xfrm>
        </p:grpSpPr>
        <p:pic>
          <p:nvPicPr>
            <p:cNvPr id="5122" name="Picture 2" descr="Acromioclavicular Joint Injury">
              <a:extLst>
                <a:ext uri="{FF2B5EF4-FFF2-40B4-BE49-F238E27FC236}">
                  <a16:creationId xmlns:a16="http://schemas.microsoft.com/office/drawing/2014/main" id="{EBE8A6A4-8504-94DB-4B70-2826C48041E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25512" y="2350008"/>
              <a:ext cx="4464756" cy="2477707"/>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51A3D527-66FD-94E0-2109-16059F6A6F17}"/>
                </a:ext>
              </a:extLst>
            </p:cNvPr>
            <p:cNvSpPr txBox="1"/>
            <p:nvPr/>
          </p:nvSpPr>
          <p:spPr>
            <a:xfrm>
              <a:off x="7525512" y="4827715"/>
              <a:ext cx="4517136" cy="646331"/>
            </a:xfrm>
            <a:prstGeom prst="rect">
              <a:avLst/>
            </a:prstGeom>
            <a:noFill/>
          </p:spPr>
          <p:txBody>
            <a:bodyPr wrap="square" rtlCol="0">
              <a:spAutoFit/>
            </a:bodyPr>
            <a:lstStyle/>
            <a:p>
              <a:pPr algn="ctr"/>
              <a:r>
                <a:rPr lang="en-GB" dirty="0"/>
                <a:t>Image 8</a:t>
              </a:r>
            </a:p>
            <a:p>
              <a:pPr algn="ctr"/>
              <a:r>
                <a:rPr lang="en-GB" dirty="0"/>
                <a:t>(Artisan, 2023)</a:t>
              </a:r>
            </a:p>
          </p:txBody>
        </p:sp>
      </p:grpSp>
    </p:spTree>
    <p:extLst>
      <p:ext uri="{BB962C8B-B14F-4D97-AF65-F5344CB8AC3E}">
        <p14:creationId xmlns:p14="http://schemas.microsoft.com/office/powerpoint/2010/main" val="29272225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B2293B-DAD1-788D-DD7F-AAB859E1C1A8}"/>
              </a:ext>
            </a:extLst>
          </p:cNvPr>
          <p:cNvSpPr>
            <a:spLocks noGrp="1"/>
          </p:cNvSpPr>
          <p:nvPr>
            <p:ph type="title"/>
          </p:nvPr>
        </p:nvSpPr>
        <p:spPr/>
        <p:txBody>
          <a:bodyPr/>
          <a:lstStyle/>
          <a:p>
            <a:r>
              <a:rPr lang="en-GB" dirty="0"/>
              <a:t>Summary of AC Joint Injury </a:t>
            </a:r>
          </a:p>
        </p:txBody>
      </p:sp>
      <p:sp>
        <p:nvSpPr>
          <p:cNvPr id="3" name="Content Placeholder 2">
            <a:extLst>
              <a:ext uri="{FF2B5EF4-FFF2-40B4-BE49-F238E27FC236}">
                <a16:creationId xmlns:a16="http://schemas.microsoft.com/office/drawing/2014/main" id="{AD0B0212-5D01-8C71-1CBC-C6E714BF04C5}"/>
              </a:ext>
            </a:extLst>
          </p:cNvPr>
          <p:cNvSpPr>
            <a:spLocks noGrp="1"/>
          </p:cNvSpPr>
          <p:nvPr>
            <p:ph idx="1"/>
          </p:nvPr>
        </p:nvSpPr>
        <p:spPr>
          <a:xfrm>
            <a:off x="1371600" y="2286000"/>
            <a:ext cx="6382512" cy="3581400"/>
          </a:xfrm>
        </p:spPr>
        <p:txBody>
          <a:bodyPr/>
          <a:lstStyle/>
          <a:p>
            <a:r>
              <a:rPr lang="en-GB" dirty="0"/>
              <a:t>Aetiology: most common amongst young males who take part in contact sport </a:t>
            </a:r>
          </a:p>
          <a:p>
            <a:r>
              <a:rPr lang="en-GB" dirty="0"/>
              <a:t>Mechanism of injury: Result of direct trauma to the superolateral shoulder and has 6 types of classification. </a:t>
            </a:r>
          </a:p>
          <a:p>
            <a:r>
              <a:rPr lang="en-GB" dirty="0"/>
              <a:t>Signs and Symptoms: Swelling, deformity, Popping or catching and loss of strength and motion. </a:t>
            </a:r>
          </a:p>
          <a:p>
            <a:r>
              <a:rPr lang="en-GB" dirty="0"/>
              <a:t>Time Frame: 3 days to 6 months (Surgery) </a:t>
            </a:r>
          </a:p>
        </p:txBody>
      </p:sp>
      <p:grpSp>
        <p:nvGrpSpPr>
          <p:cNvPr id="4" name="Group 3">
            <a:extLst>
              <a:ext uri="{FF2B5EF4-FFF2-40B4-BE49-F238E27FC236}">
                <a16:creationId xmlns:a16="http://schemas.microsoft.com/office/drawing/2014/main" id="{AE28C6B7-D4A1-0005-04F3-F7D8DE3BD636}"/>
              </a:ext>
            </a:extLst>
          </p:cNvPr>
          <p:cNvGrpSpPr/>
          <p:nvPr/>
        </p:nvGrpSpPr>
        <p:grpSpPr>
          <a:xfrm>
            <a:off x="8153400" y="1428750"/>
            <a:ext cx="3602659" cy="4910137"/>
            <a:chOff x="8275722" y="1529485"/>
            <a:chExt cx="3257315" cy="4445360"/>
          </a:xfrm>
        </p:grpSpPr>
        <p:pic>
          <p:nvPicPr>
            <p:cNvPr id="5" name="Picture 6" descr="AC Joint (Acromioclavicular Joint): What It Is &amp; Function">
              <a:extLst>
                <a:ext uri="{FF2B5EF4-FFF2-40B4-BE49-F238E27FC236}">
                  <a16:creationId xmlns:a16="http://schemas.microsoft.com/office/drawing/2014/main" id="{229F8A92-9AF5-EE0C-E1A0-9494E75214B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75722" y="1529485"/>
              <a:ext cx="3257315" cy="3799029"/>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A10117E2-143C-24DC-58AC-65E70F5DBC15}"/>
                </a:ext>
              </a:extLst>
            </p:cNvPr>
            <p:cNvSpPr txBox="1"/>
            <p:nvPr/>
          </p:nvSpPr>
          <p:spPr>
            <a:xfrm>
              <a:off x="8719067" y="5328514"/>
              <a:ext cx="2632423" cy="646331"/>
            </a:xfrm>
            <a:prstGeom prst="rect">
              <a:avLst/>
            </a:prstGeom>
            <a:noFill/>
          </p:spPr>
          <p:txBody>
            <a:bodyPr wrap="square" rtlCol="0">
              <a:spAutoFit/>
            </a:bodyPr>
            <a:lstStyle/>
            <a:p>
              <a:pPr algn="ctr"/>
              <a:r>
                <a:rPr lang="en-GB" dirty="0"/>
                <a:t>Image 2</a:t>
              </a:r>
            </a:p>
            <a:p>
              <a:pPr algn="ctr"/>
              <a:r>
                <a:rPr lang="en-GB" dirty="0"/>
                <a:t>(Cleaveland Clinic, 2024)</a:t>
              </a:r>
            </a:p>
          </p:txBody>
        </p:sp>
      </p:grpSp>
    </p:spTree>
    <p:extLst>
      <p:ext uri="{BB962C8B-B14F-4D97-AF65-F5344CB8AC3E}">
        <p14:creationId xmlns:p14="http://schemas.microsoft.com/office/powerpoint/2010/main" val="36574772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5517C5-C8E5-1F86-819C-D9F5E5E53216}"/>
              </a:ext>
            </a:extLst>
          </p:cNvPr>
          <p:cNvSpPr>
            <a:spLocks noGrp="1"/>
          </p:cNvSpPr>
          <p:nvPr>
            <p:ph type="title"/>
          </p:nvPr>
        </p:nvSpPr>
        <p:spPr/>
        <p:txBody>
          <a:bodyPr/>
          <a:lstStyle/>
          <a:p>
            <a:r>
              <a:rPr lang="en-GB" dirty="0"/>
              <a:t>Herniated disc </a:t>
            </a:r>
          </a:p>
        </p:txBody>
      </p:sp>
      <p:sp>
        <p:nvSpPr>
          <p:cNvPr id="3" name="Content Placeholder 2">
            <a:extLst>
              <a:ext uri="{FF2B5EF4-FFF2-40B4-BE49-F238E27FC236}">
                <a16:creationId xmlns:a16="http://schemas.microsoft.com/office/drawing/2014/main" id="{01FDE071-D35A-A77B-0910-1074F9BFE37B}"/>
              </a:ext>
            </a:extLst>
          </p:cNvPr>
          <p:cNvSpPr>
            <a:spLocks noGrp="1"/>
          </p:cNvSpPr>
          <p:nvPr>
            <p:ph idx="1"/>
          </p:nvPr>
        </p:nvSpPr>
        <p:spPr>
          <a:xfrm>
            <a:off x="1627632" y="2464308"/>
            <a:ext cx="5551714" cy="2811780"/>
          </a:xfrm>
        </p:spPr>
        <p:txBody>
          <a:bodyPr>
            <a:normAutofit lnSpcReduction="10000"/>
          </a:bodyPr>
          <a:lstStyle/>
          <a:p>
            <a:r>
              <a:rPr lang="en-GB" dirty="0"/>
              <a:t>A soft cushion of tissue between bones bulges outwards (NHS, 2019)</a:t>
            </a:r>
          </a:p>
          <a:p>
            <a:r>
              <a:rPr lang="en-GB" dirty="0"/>
              <a:t>An estimated 10-15% of all athletes suffer with lower back pain. (De Luigi cited in Ball et al, 2019)</a:t>
            </a:r>
          </a:p>
          <a:p>
            <a:r>
              <a:rPr lang="en-GB" dirty="0"/>
              <a:t>Almost 14% of the NFL athletes have a pre-existing lumbar spine diagnosis including herniated discs. (Centre for spine and orthopaedics, 2018)</a:t>
            </a:r>
          </a:p>
          <a:p>
            <a:endParaRPr lang="en-GB" dirty="0"/>
          </a:p>
        </p:txBody>
      </p:sp>
      <p:grpSp>
        <p:nvGrpSpPr>
          <p:cNvPr id="5" name="Group 4">
            <a:extLst>
              <a:ext uri="{FF2B5EF4-FFF2-40B4-BE49-F238E27FC236}">
                <a16:creationId xmlns:a16="http://schemas.microsoft.com/office/drawing/2014/main" id="{F6892401-A673-0851-FD7C-B9C8471D9F61}"/>
              </a:ext>
            </a:extLst>
          </p:cNvPr>
          <p:cNvGrpSpPr/>
          <p:nvPr/>
        </p:nvGrpSpPr>
        <p:grpSpPr>
          <a:xfrm>
            <a:off x="8000999" y="1208313"/>
            <a:ext cx="3537857" cy="4886100"/>
            <a:chOff x="8000999" y="1208313"/>
            <a:chExt cx="3537857" cy="4886100"/>
          </a:xfrm>
        </p:grpSpPr>
        <p:pic>
          <p:nvPicPr>
            <p:cNvPr id="6146" name="Picture 2" descr="Herniated Disk (Bulging Disk): Symptoms &amp; Treatment">
              <a:extLst>
                <a:ext uri="{FF2B5EF4-FFF2-40B4-BE49-F238E27FC236}">
                  <a16:creationId xmlns:a16="http://schemas.microsoft.com/office/drawing/2014/main" id="{5DA17D34-C492-3AC1-CC94-B953FCE9DC5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016604" y="1208313"/>
              <a:ext cx="3463741" cy="4169229"/>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EBC6429A-AC80-886D-CCA1-C15C88C9B3DE}"/>
                </a:ext>
              </a:extLst>
            </p:cNvPr>
            <p:cNvSpPr txBox="1"/>
            <p:nvPr/>
          </p:nvSpPr>
          <p:spPr>
            <a:xfrm>
              <a:off x="8000999" y="5448082"/>
              <a:ext cx="3537857" cy="646331"/>
            </a:xfrm>
            <a:prstGeom prst="rect">
              <a:avLst/>
            </a:prstGeom>
            <a:noFill/>
          </p:spPr>
          <p:txBody>
            <a:bodyPr wrap="square" rtlCol="0">
              <a:spAutoFit/>
            </a:bodyPr>
            <a:lstStyle/>
            <a:p>
              <a:pPr algn="ctr"/>
              <a:r>
                <a:rPr lang="en-GB" dirty="0"/>
                <a:t>Image 9</a:t>
              </a:r>
            </a:p>
            <a:p>
              <a:pPr algn="ctr"/>
              <a:r>
                <a:rPr lang="en-GB" dirty="0"/>
                <a:t>(Cleveland clinic, 2021) </a:t>
              </a:r>
            </a:p>
          </p:txBody>
        </p:sp>
      </p:grpSp>
    </p:spTree>
    <p:extLst>
      <p:ext uri="{BB962C8B-B14F-4D97-AF65-F5344CB8AC3E}">
        <p14:creationId xmlns:p14="http://schemas.microsoft.com/office/powerpoint/2010/main" val="10178781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1352E8-DED4-AEB1-1F4E-1E28957CA106}"/>
              </a:ext>
            </a:extLst>
          </p:cNvPr>
          <p:cNvSpPr>
            <a:spLocks noGrp="1"/>
          </p:cNvSpPr>
          <p:nvPr>
            <p:ph type="title"/>
          </p:nvPr>
        </p:nvSpPr>
        <p:spPr/>
        <p:txBody>
          <a:bodyPr/>
          <a:lstStyle/>
          <a:p>
            <a:r>
              <a:rPr lang="en-GB"/>
              <a:t>Aetiology</a:t>
            </a:r>
          </a:p>
        </p:txBody>
      </p:sp>
      <p:sp>
        <p:nvSpPr>
          <p:cNvPr id="3" name="Content Placeholder 2">
            <a:extLst>
              <a:ext uri="{FF2B5EF4-FFF2-40B4-BE49-F238E27FC236}">
                <a16:creationId xmlns:a16="http://schemas.microsoft.com/office/drawing/2014/main" id="{5DFA12C5-BE36-9AFB-CAFE-2B1D6C3E7414}"/>
              </a:ext>
            </a:extLst>
          </p:cNvPr>
          <p:cNvSpPr>
            <a:spLocks noGrp="1"/>
          </p:cNvSpPr>
          <p:nvPr>
            <p:ph idx="1"/>
          </p:nvPr>
        </p:nvSpPr>
        <p:spPr>
          <a:xfrm>
            <a:off x="1371600" y="2286000"/>
            <a:ext cx="6428232" cy="3581400"/>
          </a:xfrm>
        </p:spPr>
        <p:txBody>
          <a:bodyPr>
            <a:normAutofit lnSpcReduction="10000"/>
          </a:bodyPr>
          <a:lstStyle/>
          <a:p>
            <a:r>
              <a:rPr lang="en-GB" dirty="0"/>
              <a:t>The nucleus pulposus is displaced from it’s in vertebral space and may compress the nerve or the spinal cord causing severe pain. (Physiopedia, 2014)</a:t>
            </a:r>
          </a:p>
          <a:p>
            <a:r>
              <a:rPr lang="en-GB" dirty="0"/>
              <a:t>Acute Cervical herniated disc is seen more in athletes who are required to participate in substantial axial loading or flexion and rotation through the lumbar spine in sports such as American football, golf and weightlifting. (Centre for spine and orthopaedics, 2018)</a:t>
            </a:r>
          </a:p>
          <a:p>
            <a:r>
              <a:rPr lang="en-GB" dirty="0"/>
              <a:t>Recurring herniation of same disc after surgery is 5% and seen in people who suffer from diabetes, obesity or smoke. (Mehmet et al, 2024) </a:t>
            </a:r>
          </a:p>
          <a:p>
            <a:endParaRPr lang="en-GB" dirty="0"/>
          </a:p>
          <a:p>
            <a:endParaRPr lang="en-GB" dirty="0"/>
          </a:p>
          <a:p>
            <a:endParaRPr lang="en-GB" dirty="0"/>
          </a:p>
        </p:txBody>
      </p:sp>
      <p:grpSp>
        <p:nvGrpSpPr>
          <p:cNvPr id="6" name="Group 5">
            <a:extLst>
              <a:ext uri="{FF2B5EF4-FFF2-40B4-BE49-F238E27FC236}">
                <a16:creationId xmlns:a16="http://schemas.microsoft.com/office/drawing/2014/main" id="{6810EA84-3D06-AB8A-B6D0-EDFECFD87598}"/>
              </a:ext>
            </a:extLst>
          </p:cNvPr>
          <p:cNvGrpSpPr/>
          <p:nvPr/>
        </p:nvGrpSpPr>
        <p:grpSpPr>
          <a:xfrm>
            <a:off x="7735824" y="2007263"/>
            <a:ext cx="4188858" cy="3581399"/>
            <a:chOff x="7654434" y="2286000"/>
            <a:chExt cx="3950208" cy="3302663"/>
          </a:xfrm>
        </p:grpSpPr>
        <p:pic>
          <p:nvPicPr>
            <p:cNvPr id="7170" name="Picture 2" descr="Golf | Definition of Sport, Definition of Athlete, Pros, Cons, Debate, &amp;  Controversy | Britannica">
              <a:extLst>
                <a:ext uri="{FF2B5EF4-FFF2-40B4-BE49-F238E27FC236}">
                  <a16:creationId xmlns:a16="http://schemas.microsoft.com/office/drawing/2014/main" id="{3D370D45-4EBC-7E17-6677-80E7FD17A30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99832" y="2286000"/>
              <a:ext cx="3804810" cy="2542032"/>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18C8BBBB-11B1-0695-42CB-420FBBCFBD64}"/>
                </a:ext>
              </a:extLst>
            </p:cNvPr>
            <p:cNvSpPr txBox="1"/>
            <p:nvPr/>
          </p:nvSpPr>
          <p:spPr>
            <a:xfrm>
              <a:off x="7654434" y="4942332"/>
              <a:ext cx="3950208" cy="646331"/>
            </a:xfrm>
            <a:prstGeom prst="rect">
              <a:avLst/>
            </a:prstGeom>
            <a:noFill/>
          </p:spPr>
          <p:txBody>
            <a:bodyPr wrap="square" rtlCol="0">
              <a:spAutoFit/>
            </a:bodyPr>
            <a:lstStyle/>
            <a:p>
              <a:pPr algn="ctr"/>
              <a:r>
                <a:rPr lang="en-GB" dirty="0"/>
                <a:t>Image 10</a:t>
              </a:r>
            </a:p>
            <a:p>
              <a:pPr algn="ctr"/>
              <a:r>
                <a:rPr lang="en-GB" dirty="0"/>
                <a:t>(Britannica, 2025)</a:t>
              </a:r>
            </a:p>
          </p:txBody>
        </p:sp>
      </p:grpSp>
    </p:spTree>
    <p:extLst>
      <p:ext uri="{BB962C8B-B14F-4D97-AF65-F5344CB8AC3E}">
        <p14:creationId xmlns:p14="http://schemas.microsoft.com/office/powerpoint/2010/main" val="424447675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D6387A-7DE3-B1CE-6387-4137D26A6CF7}"/>
              </a:ext>
            </a:extLst>
          </p:cNvPr>
          <p:cNvSpPr>
            <a:spLocks noGrp="1"/>
          </p:cNvSpPr>
          <p:nvPr>
            <p:ph type="title"/>
          </p:nvPr>
        </p:nvSpPr>
        <p:spPr/>
        <p:txBody>
          <a:bodyPr/>
          <a:lstStyle/>
          <a:p>
            <a:r>
              <a:rPr lang="en-GB" dirty="0"/>
              <a:t>Aetiology</a:t>
            </a:r>
          </a:p>
        </p:txBody>
      </p:sp>
      <p:sp>
        <p:nvSpPr>
          <p:cNvPr id="3" name="Content Placeholder 2">
            <a:extLst>
              <a:ext uri="{FF2B5EF4-FFF2-40B4-BE49-F238E27FC236}">
                <a16:creationId xmlns:a16="http://schemas.microsoft.com/office/drawing/2014/main" id="{E32418D5-CF1E-4D1E-659D-42F87D978DD6}"/>
              </a:ext>
            </a:extLst>
          </p:cNvPr>
          <p:cNvSpPr>
            <a:spLocks noGrp="1"/>
          </p:cNvSpPr>
          <p:nvPr>
            <p:ph idx="1"/>
          </p:nvPr>
        </p:nvSpPr>
        <p:spPr>
          <a:xfrm>
            <a:off x="1371600" y="2286000"/>
            <a:ext cx="6135624" cy="3581400"/>
          </a:xfrm>
        </p:spPr>
        <p:txBody>
          <a:bodyPr/>
          <a:lstStyle/>
          <a:p>
            <a:r>
              <a:rPr lang="en-GB" dirty="0"/>
              <a:t>Acute and Chronic </a:t>
            </a:r>
          </a:p>
          <a:p>
            <a:r>
              <a:rPr lang="en-GB" dirty="0"/>
              <a:t>If the condition runs in the family, you are more likely to suffer and even have early onset as young as 21 years old. </a:t>
            </a:r>
          </a:p>
          <a:p>
            <a:r>
              <a:rPr lang="en-GB" dirty="0"/>
              <a:t>Common among people 35-55 years old as the disc's outer shells degenerates slowly. </a:t>
            </a:r>
          </a:p>
          <a:p>
            <a:pPr marL="0" indent="0">
              <a:buNone/>
            </a:pPr>
            <a:r>
              <a:rPr lang="en-GB" dirty="0"/>
              <a:t>      (Harvard Health, 2023)</a:t>
            </a:r>
          </a:p>
          <a:p>
            <a:r>
              <a:rPr lang="en-GB" dirty="0"/>
              <a:t>Lumbar herniated disc is more common in men. (</a:t>
            </a:r>
            <a:r>
              <a:rPr lang="en-GB" dirty="0" err="1"/>
              <a:t>Pojskic</a:t>
            </a:r>
            <a:r>
              <a:rPr lang="en-GB" dirty="0"/>
              <a:t> et al, 2024)</a:t>
            </a:r>
          </a:p>
        </p:txBody>
      </p:sp>
      <p:grpSp>
        <p:nvGrpSpPr>
          <p:cNvPr id="5" name="Group 4">
            <a:extLst>
              <a:ext uri="{FF2B5EF4-FFF2-40B4-BE49-F238E27FC236}">
                <a16:creationId xmlns:a16="http://schemas.microsoft.com/office/drawing/2014/main" id="{1868C43C-8B45-3C92-3D08-6355D9CEF62E}"/>
              </a:ext>
            </a:extLst>
          </p:cNvPr>
          <p:cNvGrpSpPr/>
          <p:nvPr/>
        </p:nvGrpSpPr>
        <p:grpSpPr>
          <a:xfrm>
            <a:off x="7772400" y="1849120"/>
            <a:ext cx="3916998" cy="4202331"/>
            <a:chOff x="7639528" y="2011680"/>
            <a:chExt cx="3704430" cy="3968651"/>
          </a:xfrm>
        </p:grpSpPr>
        <p:pic>
          <p:nvPicPr>
            <p:cNvPr id="8196" name="Picture 4" descr="Bulging Disc vs. Herniated Disc | Orthopedic Associates of West Jersey, PA">
              <a:extLst>
                <a:ext uri="{FF2B5EF4-FFF2-40B4-BE49-F238E27FC236}">
                  <a16:creationId xmlns:a16="http://schemas.microsoft.com/office/drawing/2014/main" id="{2895872D-9F5E-1737-5DC6-CADAEAFA152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39528" y="2011680"/>
              <a:ext cx="3704430" cy="312928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28F1B42B-54CF-0EC2-EB4D-B58B931D1B67}"/>
                </a:ext>
              </a:extLst>
            </p:cNvPr>
            <p:cNvSpPr txBox="1"/>
            <p:nvPr/>
          </p:nvSpPr>
          <p:spPr>
            <a:xfrm>
              <a:off x="7639528" y="5334000"/>
              <a:ext cx="3704430" cy="646331"/>
            </a:xfrm>
            <a:prstGeom prst="rect">
              <a:avLst/>
            </a:prstGeom>
            <a:noFill/>
          </p:spPr>
          <p:txBody>
            <a:bodyPr wrap="square" rtlCol="0">
              <a:spAutoFit/>
            </a:bodyPr>
            <a:lstStyle/>
            <a:p>
              <a:pPr algn="ctr"/>
              <a:r>
                <a:rPr lang="en-GB" dirty="0"/>
                <a:t>Image 11</a:t>
              </a:r>
            </a:p>
            <a:p>
              <a:pPr algn="ctr"/>
              <a:r>
                <a:rPr lang="en-GB" dirty="0"/>
                <a:t>(Orthopaedic Associates, 2019)</a:t>
              </a:r>
            </a:p>
          </p:txBody>
        </p:sp>
      </p:grpSp>
    </p:spTree>
    <p:extLst>
      <p:ext uri="{BB962C8B-B14F-4D97-AF65-F5344CB8AC3E}">
        <p14:creationId xmlns:p14="http://schemas.microsoft.com/office/powerpoint/2010/main" val="355227959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5F8C80-F11A-38CB-1B29-CFBF2761E21C}"/>
              </a:ext>
            </a:extLst>
          </p:cNvPr>
          <p:cNvSpPr>
            <a:spLocks noGrp="1"/>
          </p:cNvSpPr>
          <p:nvPr>
            <p:ph type="title"/>
          </p:nvPr>
        </p:nvSpPr>
        <p:spPr/>
        <p:txBody>
          <a:bodyPr/>
          <a:lstStyle/>
          <a:p>
            <a:r>
              <a:rPr lang="en-GB"/>
              <a:t>Mechanism of injury </a:t>
            </a:r>
          </a:p>
        </p:txBody>
      </p:sp>
      <p:sp>
        <p:nvSpPr>
          <p:cNvPr id="3" name="Content Placeholder 2">
            <a:extLst>
              <a:ext uri="{FF2B5EF4-FFF2-40B4-BE49-F238E27FC236}">
                <a16:creationId xmlns:a16="http://schemas.microsoft.com/office/drawing/2014/main" id="{BE8C15E0-CDA9-7CF5-9B28-9025391CA33C}"/>
              </a:ext>
            </a:extLst>
          </p:cNvPr>
          <p:cNvSpPr>
            <a:spLocks noGrp="1"/>
          </p:cNvSpPr>
          <p:nvPr>
            <p:ph idx="1"/>
          </p:nvPr>
        </p:nvSpPr>
        <p:spPr>
          <a:xfrm>
            <a:off x="1371600" y="2286000"/>
            <a:ext cx="5354320" cy="3581400"/>
          </a:xfrm>
        </p:spPr>
        <p:txBody>
          <a:bodyPr/>
          <a:lstStyle/>
          <a:p>
            <a:r>
              <a:rPr lang="en-GB" dirty="0"/>
              <a:t>When an individual twists and forms a lateral bend a vertebrae on one side of body are compressed and therefore with great force it can tear the outside of the disc.</a:t>
            </a:r>
          </a:p>
          <a:p>
            <a:r>
              <a:rPr lang="en-GB" dirty="0"/>
              <a:t>At greatest risk of injury during flexion, rotation and lateral bending of the spine.</a:t>
            </a:r>
          </a:p>
          <a:p>
            <a:r>
              <a:rPr lang="en-GB" dirty="0"/>
              <a:t>A tear in the outer portion of the disc with the nucleus </a:t>
            </a:r>
            <a:r>
              <a:rPr lang="en-GB" b="0" i="0" dirty="0">
                <a:solidFill>
                  <a:srgbClr val="222222"/>
                </a:solidFill>
                <a:effectLst/>
              </a:rPr>
              <a:t>pulposus material oozing out from the disk. </a:t>
            </a:r>
            <a:endParaRPr lang="en-GB" dirty="0"/>
          </a:p>
          <a:p>
            <a:pPr marL="0" indent="0">
              <a:buNone/>
            </a:pPr>
            <a:r>
              <a:rPr lang="en-GB" dirty="0"/>
              <a:t>       (Ziegler, 2014)</a:t>
            </a:r>
          </a:p>
          <a:p>
            <a:pPr marL="0" indent="0">
              <a:buNone/>
            </a:pPr>
            <a:endParaRPr lang="en-GB" dirty="0"/>
          </a:p>
          <a:p>
            <a:endParaRPr lang="en-GB" dirty="0"/>
          </a:p>
        </p:txBody>
      </p:sp>
      <p:grpSp>
        <p:nvGrpSpPr>
          <p:cNvPr id="6" name="Group 5">
            <a:extLst>
              <a:ext uri="{FF2B5EF4-FFF2-40B4-BE49-F238E27FC236}">
                <a16:creationId xmlns:a16="http://schemas.microsoft.com/office/drawing/2014/main" id="{7742932B-6902-3CEC-BD9B-25B6552B2206}"/>
              </a:ext>
            </a:extLst>
          </p:cNvPr>
          <p:cNvGrpSpPr/>
          <p:nvPr/>
        </p:nvGrpSpPr>
        <p:grpSpPr>
          <a:xfrm>
            <a:off x="7244080" y="2224454"/>
            <a:ext cx="4380230" cy="3704491"/>
            <a:chOff x="7381240" y="2034718"/>
            <a:chExt cx="4192270" cy="3539213"/>
          </a:xfrm>
        </p:grpSpPr>
        <p:pic>
          <p:nvPicPr>
            <p:cNvPr id="9218" name="Picture 2" descr="herniated disk">
              <a:extLst>
                <a:ext uri="{FF2B5EF4-FFF2-40B4-BE49-F238E27FC236}">
                  <a16:creationId xmlns:a16="http://schemas.microsoft.com/office/drawing/2014/main" id="{8B14FFDD-B785-0880-ED79-37868C8474C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426960" y="2034718"/>
              <a:ext cx="4100830" cy="2788564"/>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81C8A84C-B114-B13F-F1CD-E104DB6475FB}"/>
                </a:ext>
              </a:extLst>
            </p:cNvPr>
            <p:cNvSpPr txBox="1"/>
            <p:nvPr/>
          </p:nvSpPr>
          <p:spPr>
            <a:xfrm>
              <a:off x="7381240" y="4927600"/>
              <a:ext cx="4192270" cy="646331"/>
            </a:xfrm>
            <a:prstGeom prst="rect">
              <a:avLst/>
            </a:prstGeom>
            <a:noFill/>
          </p:spPr>
          <p:txBody>
            <a:bodyPr wrap="square" rtlCol="0">
              <a:spAutoFit/>
            </a:bodyPr>
            <a:lstStyle/>
            <a:p>
              <a:pPr algn="ctr"/>
              <a:r>
                <a:rPr lang="en-GB" dirty="0"/>
                <a:t>Image 12</a:t>
              </a:r>
            </a:p>
            <a:p>
              <a:pPr algn="ctr"/>
              <a:r>
                <a:rPr lang="en-GB" dirty="0"/>
                <a:t>(</a:t>
              </a:r>
              <a:r>
                <a:rPr lang="en-GB" dirty="0" err="1"/>
                <a:t>Sportsmd</a:t>
              </a:r>
              <a:r>
                <a:rPr lang="en-GB" dirty="0"/>
                <a:t>, 2014)</a:t>
              </a:r>
            </a:p>
          </p:txBody>
        </p:sp>
      </p:grpSp>
    </p:spTree>
    <p:extLst>
      <p:ext uri="{BB962C8B-B14F-4D97-AF65-F5344CB8AC3E}">
        <p14:creationId xmlns:p14="http://schemas.microsoft.com/office/powerpoint/2010/main" val="182576853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C8A032-F780-1567-9C23-94356EEE457F}"/>
              </a:ext>
            </a:extLst>
          </p:cNvPr>
          <p:cNvSpPr>
            <a:spLocks noGrp="1"/>
          </p:cNvSpPr>
          <p:nvPr>
            <p:ph type="title"/>
          </p:nvPr>
        </p:nvSpPr>
        <p:spPr/>
        <p:txBody>
          <a:bodyPr/>
          <a:lstStyle/>
          <a:p>
            <a:r>
              <a:rPr lang="en-GB" dirty="0"/>
              <a:t>Mechanism of Injury</a:t>
            </a:r>
          </a:p>
        </p:txBody>
      </p:sp>
      <p:sp>
        <p:nvSpPr>
          <p:cNvPr id="3" name="Content Placeholder 2">
            <a:extLst>
              <a:ext uri="{FF2B5EF4-FFF2-40B4-BE49-F238E27FC236}">
                <a16:creationId xmlns:a16="http://schemas.microsoft.com/office/drawing/2014/main" id="{4FBA118B-00AD-2476-4D8D-656E94B433D5}"/>
              </a:ext>
            </a:extLst>
          </p:cNvPr>
          <p:cNvSpPr>
            <a:spLocks noGrp="1"/>
          </p:cNvSpPr>
          <p:nvPr>
            <p:ph idx="1"/>
          </p:nvPr>
        </p:nvSpPr>
        <p:spPr>
          <a:xfrm>
            <a:off x="1371600" y="1747520"/>
            <a:ext cx="6289040" cy="4765040"/>
          </a:xfrm>
        </p:spPr>
        <p:txBody>
          <a:bodyPr/>
          <a:lstStyle/>
          <a:p>
            <a:r>
              <a:rPr lang="en-GB" dirty="0"/>
              <a:t>1: Protruding disc- Inner material of the </a:t>
            </a:r>
            <a:r>
              <a:rPr lang="en-GB" b="0" i="0" dirty="0">
                <a:solidFill>
                  <a:srgbClr val="222222"/>
                </a:solidFill>
                <a:effectLst/>
                <a:latin typeface="Arial" panose="020B0604020202020204" pitchFamily="34" charset="0"/>
              </a:rPr>
              <a:t>nucleus pulposus moves beyond its origin and moves into the fibres of the annulus fibrosis.</a:t>
            </a:r>
            <a:endParaRPr lang="en-GB" dirty="0"/>
          </a:p>
          <a:p>
            <a:r>
              <a:rPr lang="en-GB" dirty="0"/>
              <a:t>2: Prolapsed disc- </a:t>
            </a:r>
            <a:r>
              <a:rPr lang="en-GB" b="0" i="0" dirty="0">
                <a:solidFill>
                  <a:srgbClr val="222222"/>
                </a:solidFill>
                <a:effectLst/>
                <a:latin typeface="Arial" panose="020B0604020202020204" pitchFamily="34" charset="0"/>
              </a:rPr>
              <a:t>nucleus material is still contained within the annulus fibrosis but has worked its way through to the outer border of the disc.</a:t>
            </a:r>
            <a:endParaRPr lang="en-GB" dirty="0"/>
          </a:p>
          <a:p>
            <a:r>
              <a:rPr lang="en-GB" dirty="0"/>
              <a:t>3: Extruded disc- nucleus material has moved beyond the borders of the annulus fibrosis and into the spinal canal which compressed on nerve roots or other soft tissue. </a:t>
            </a:r>
          </a:p>
          <a:p>
            <a:r>
              <a:rPr lang="en-GB" dirty="0"/>
              <a:t>4: Sequestrated disc- nuclear material has separated from the disc itself. </a:t>
            </a:r>
          </a:p>
          <a:p>
            <a:pPr marL="0" indent="0">
              <a:buNone/>
            </a:pPr>
            <a:r>
              <a:rPr lang="en-GB" dirty="0"/>
              <a:t>      (Ziegler, 2014)</a:t>
            </a:r>
          </a:p>
        </p:txBody>
      </p:sp>
      <p:grpSp>
        <p:nvGrpSpPr>
          <p:cNvPr id="5" name="Group 4">
            <a:extLst>
              <a:ext uri="{FF2B5EF4-FFF2-40B4-BE49-F238E27FC236}">
                <a16:creationId xmlns:a16="http://schemas.microsoft.com/office/drawing/2014/main" id="{F72EEF2B-5B9C-9E2E-19D4-0DC405F426AC}"/>
              </a:ext>
            </a:extLst>
          </p:cNvPr>
          <p:cNvGrpSpPr/>
          <p:nvPr/>
        </p:nvGrpSpPr>
        <p:grpSpPr>
          <a:xfrm>
            <a:off x="7660640" y="1943576"/>
            <a:ext cx="4135120" cy="3480496"/>
            <a:chOff x="7696463" y="1852136"/>
            <a:chExt cx="4135120" cy="3480496"/>
          </a:xfrm>
        </p:grpSpPr>
        <p:pic>
          <p:nvPicPr>
            <p:cNvPr id="10242" name="Picture 2" descr="Disc Degeneration Types">
              <a:extLst>
                <a:ext uri="{FF2B5EF4-FFF2-40B4-BE49-F238E27FC236}">
                  <a16:creationId xmlns:a16="http://schemas.microsoft.com/office/drawing/2014/main" id="{06559B0A-D2BA-A57F-0DB8-698EA658854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874000" y="1852136"/>
              <a:ext cx="3957583" cy="286924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C5CC36C9-4008-8B38-D1A9-C07055F68156}"/>
                </a:ext>
              </a:extLst>
            </p:cNvPr>
            <p:cNvSpPr txBox="1"/>
            <p:nvPr/>
          </p:nvSpPr>
          <p:spPr>
            <a:xfrm>
              <a:off x="7696463" y="4686301"/>
              <a:ext cx="4135120" cy="646331"/>
            </a:xfrm>
            <a:prstGeom prst="rect">
              <a:avLst/>
            </a:prstGeom>
            <a:noFill/>
          </p:spPr>
          <p:txBody>
            <a:bodyPr wrap="square" rtlCol="0">
              <a:spAutoFit/>
            </a:bodyPr>
            <a:lstStyle/>
            <a:p>
              <a:pPr algn="ctr"/>
              <a:r>
                <a:rPr lang="en-GB" dirty="0"/>
                <a:t>Image 13</a:t>
              </a:r>
            </a:p>
            <a:p>
              <a:pPr algn="ctr"/>
              <a:r>
                <a:rPr lang="en-GB" dirty="0"/>
                <a:t>(SpineOne, 2025)</a:t>
              </a:r>
            </a:p>
          </p:txBody>
        </p:sp>
      </p:grpSp>
    </p:spTree>
    <p:extLst>
      <p:ext uri="{BB962C8B-B14F-4D97-AF65-F5344CB8AC3E}">
        <p14:creationId xmlns:p14="http://schemas.microsoft.com/office/powerpoint/2010/main" val="242665550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55B2CA-877C-F96F-4945-A66C3F43BBB3}"/>
              </a:ext>
            </a:extLst>
          </p:cNvPr>
          <p:cNvSpPr>
            <a:spLocks noGrp="1"/>
          </p:cNvSpPr>
          <p:nvPr>
            <p:ph type="title"/>
          </p:nvPr>
        </p:nvSpPr>
        <p:spPr/>
        <p:txBody>
          <a:bodyPr/>
          <a:lstStyle/>
          <a:p>
            <a:r>
              <a:rPr lang="en-GB"/>
              <a:t>Immediate signs and symptoms </a:t>
            </a:r>
          </a:p>
        </p:txBody>
      </p:sp>
      <p:sp>
        <p:nvSpPr>
          <p:cNvPr id="3" name="Content Placeholder 2">
            <a:extLst>
              <a:ext uri="{FF2B5EF4-FFF2-40B4-BE49-F238E27FC236}">
                <a16:creationId xmlns:a16="http://schemas.microsoft.com/office/drawing/2014/main" id="{2BE947C8-AFD0-8676-4C67-F85CBA679170}"/>
              </a:ext>
            </a:extLst>
          </p:cNvPr>
          <p:cNvSpPr>
            <a:spLocks noGrp="1"/>
          </p:cNvSpPr>
          <p:nvPr>
            <p:ph idx="1"/>
          </p:nvPr>
        </p:nvSpPr>
        <p:spPr>
          <a:xfrm>
            <a:off x="1371600" y="2286000"/>
            <a:ext cx="5577840" cy="4165600"/>
          </a:xfrm>
        </p:spPr>
        <p:txBody>
          <a:bodyPr/>
          <a:lstStyle/>
          <a:p>
            <a:r>
              <a:rPr lang="en-GB" dirty="0"/>
              <a:t>Lower back or neck pain</a:t>
            </a:r>
          </a:p>
          <a:p>
            <a:r>
              <a:rPr lang="en-GB" b="0" i="0" dirty="0">
                <a:effectLst/>
              </a:rPr>
              <a:t>numbness or tingling in shoulders, back, arms, hands, legs or feet</a:t>
            </a:r>
          </a:p>
          <a:p>
            <a:r>
              <a:rPr lang="en-GB" b="0" i="0" dirty="0">
                <a:effectLst/>
              </a:rPr>
              <a:t>Muscle weakness in legs and back</a:t>
            </a:r>
          </a:p>
          <a:p>
            <a:r>
              <a:rPr lang="en-GB" dirty="0"/>
              <a:t>Pain in buttock, hip or legs: disc is pressing on sciatic nerve. </a:t>
            </a:r>
          </a:p>
          <a:p>
            <a:pPr marL="0" indent="0">
              <a:buNone/>
            </a:pPr>
            <a:r>
              <a:rPr lang="en-GB" b="0" i="0" dirty="0">
                <a:effectLst/>
              </a:rPr>
              <a:t>      (NHS,2019)</a:t>
            </a:r>
          </a:p>
          <a:p>
            <a:r>
              <a:rPr lang="en-GB" dirty="0"/>
              <a:t>Herniated disc pain is often burning or stinging (Physiopedia, 2014) </a:t>
            </a:r>
            <a:endParaRPr lang="en-GB" b="0" i="0" dirty="0">
              <a:effectLst/>
            </a:endParaRPr>
          </a:p>
          <a:p>
            <a:endParaRPr lang="en-GB" dirty="0"/>
          </a:p>
          <a:p>
            <a:endParaRPr lang="en-GB" dirty="0"/>
          </a:p>
        </p:txBody>
      </p:sp>
      <p:grpSp>
        <p:nvGrpSpPr>
          <p:cNvPr id="6" name="Group 5">
            <a:extLst>
              <a:ext uri="{FF2B5EF4-FFF2-40B4-BE49-F238E27FC236}">
                <a16:creationId xmlns:a16="http://schemas.microsoft.com/office/drawing/2014/main" id="{334B04A7-C047-A797-CD88-D21F55125FBB}"/>
              </a:ext>
            </a:extLst>
          </p:cNvPr>
          <p:cNvGrpSpPr/>
          <p:nvPr/>
        </p:nvGrpSpPr>
        <p:grpSpPr>
          <a:xfrm>
            <a:off x="7468231" y="2360931"/>
            <a:ext cx="4326898" cy="2910741"/>
            <a:chOff x="7468231" y="2360931"/>
            <a:chExt cx="4326898" cy="2910741"/>
          </a:xfrm>
        </p:grpSpPr>
        <p:sp>
          <p:nvSpPr>
            <p:cNvPr id="5" name="TextBox 4">
              <a:extLst>
                <a:ext uri="{FF2B5EF4-FFF2-40B4-BE49-F238E27FC236}">
                  <a16:creationId xmlns:a16="http://schemas.microsoft.com/office/drawing/2014/main" id="{FC9672EC-4D60-99DF-3B84-1F3489C7EB7C}"/>
                </a:ext>
              </a:extLst>
            </p:cNvPr>
            <p:cNvSpPr txBox="1"/>
            <p:nvPr/>
          </p:nvSpPr>
          <p:spPr>
            <a:xfrm>
              <a:off x="7589520" y="4625341"/>
              <a:ext cx="4084320" cy="646331"/>
            </a:xfrm>
            <a:prstGeom prst="rect">
              <a:avLst/>
            </a:prstGeom>
            <a:noFill/>
          </p:spPr>
          <p:txBody>
            <a:bodyPr wrap="square" rtlCol="0">
              <a:spAutoFit/>
            </a:bodyPr>
            <a:lstStyle/>
            <a:p>
              <a:pPr algn="ctr"/>
              <a:r>
                <a:rPr lang="en-GB" dirty="0"/>
                <a:t>Image 14</a:t>
              </a:r>
            </a:p>
            <a:p>
              <a:pPr algn="ctr"/>
              <a:r>
                <a:rPr lang="en-GB" dirty="0"/>
                <a:t>(Chicago Neuropathic Pain, 2023)</a:t>
              </a:r>
            </a:p>
          </p:txBody>
        </p:sp>
        <p:pic>
          <p:nvPicPr>
            <p:cNvPr id="11270" name="Picture 6" descr="How Long Does A Herniated Disc Take To Heal? — Michael Rock MD Chicago  Neuropathic Pain">
              <a:extLst>
                <a:ext uri="{FF2B5EF4-FFF2-40B4-BE49-F238E27FC236}">
                  <a16:creationId xmlns:a16="http://schemas.microsoft.com/office/drawing/2014/main" id="{75C60A7E-DC08-909B-650F-E61765C8AF6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468231" y="2360931"/>
              <a:ext cx="4326898" cy="2264410"/>
            </a:xfrm>
            <a:prstGeom prst="rect">
              <a:avLst/>
            </a:prstGeom>
            <a:noFill/>
            <a:extLst>
              <a:ext uri="{909E8E84-426E-40DD-AFC4-6F175D3DCCD1}">
                <a14:hiddenFill xmlns:a14="http://schemas.microsoft.com/office/drawing/2010/main">
                  <a:solidFill>
                    <a:srgbClr val="FFFFFF"/>
                  </a:solidFill>
                </a14:hiddenFill>
              </a:ext>
            </a:extLst>
          </p:spPr>
        </p:pic>
      </p:grpSp>
    </p:spTree>
    <p:extLst>
      <p:ext uri="{BB962C8B-B14F-4D97-AF65-F5344CB8AC3E}">
        <p14:creationId xmlns:p14="http://schemas.microsoft.com/office/powerpoint/2010/main" val="281440398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57F04B-A2EF-6F41-E6CC-3DCEAA38FFCB}"/>
              </a:ext>
            </a:extLst>
          </p:cNvPr>
          <p:cNvSpPr>
            <a:spLocks noGrp="1"/>
          </p:cNvSpPr>
          <p:nvPr>
            <p:ph type="title"/>
          </p:nvPr>
        </p:nvSpPr>
        <p:spPr/>
        <p:txBody>
          <a:bodyPr/>
          <a:lstStyle/>
          <a:p>
            <a:r>
              <a:rPr lang="en-GB" dirty="0"/>
              <a:t>Time Frame</a:t>
            </a:r>
          </a:p>
        </p:txBody>
      </p:sp>
      <p:sp>
        <p:nvSpPr>
          <p:cNvPr id="3" name="Content Placeholder 2">
            <a:extLst>
              <a:ext uri="{FF2B5EF4-FFF2-40B4-BE49-F238E27FC236}">
                <a16:creationId xmlns:a16="http://schemas.microsoft.com/office/drawing/2014/main" id="{F3D16659-15A6-7359-0EB4-0D8DAA0B4BD0}"/>
              </a:ext>
            </a:extLst>
          </p:cNvPr>
          <p:cNvSpPr>
            <a:spLocks noGrp="1"/>
          </p:cNvSpPr>
          <p:nvPr>
            <p:ph idx="1"/>
          </p:nvPr>
        </p:nvSpPr>
        <p:spPr>
          <a:xfrm>
            <a:off x="846850" y="1564640"/>
            <a:ext cx="6762990" cy="4988560"/>
          </a:xfrm>
        </p:spPr>
        <p:txBody>
          <a:bodyPr>
            <a:normAutofit fontScale="92500"/>
          </a:bodyPr>
          <a:lstStyle/>
          <a:p>
            <a:r>
              <a:rPr lang="en-GB" dirty="0"/>
              <a:t>Professional athletes successfully return to sport 82% of the time. (Hsu et al, 2011)</a:t>
            </a:r>
          </a:p>
          <a:p>
            <a:r>
              <a:rPr lang="en-GB" dirty="0"/>
              <a:t>Most cases, 2-8 weeks for pain to subside. </a:t>
            </a:r>
          </a:p>
          <a:p>
            <a:r>
              <a:rPr lang="en-GB" dirty="0"/>
              <a:t>In severe cases it may take up to 6 months for a herniated disc to heal. </a:t>
            </a:r>
          </a:p>
          <a:p>
            <a:r>
              <a:rPr lang="en-GB" dirty="0"/>
              <a:t>Reduced inflammation: medication or cold therapy within first week.</a:t>
            </a:r>
          </a:p>
          <a:p>
            <a:r>
              <a:rPr lang="en-GB" dirty="0"/>
              <a:t>Tissue repair: the nucleus of the disc dries up or stops pushing into nerve canal which can take from 2-12 weeks.</a:t>
            </a:r>
          </a:p>
          <a:p>
            <a:r>
              <a:rPr lang="en-GB" dirty="0"/>
              <a:t>Remodelling: End of healing time frame, strengthening back muscles. </a:t>
            </a:r>
          </a:p>
          <a:p>
            <a:pPr marL="0" indent="0">
              <a:buNone/>
            </a:pPr>
            <a:r>
              <a:rPr lang="en-GB" dirty="0"/>
              <a:t>      (ADR, 2024)</a:t>
            </a:r>
          </a:p>
          <a:p>
            <a:r>
              <a:rPr lang="en-GB" dirty="0"/>
              <a:t>Surgery- provides faster pain relief and perceived recovery, but long-term outcomes are less clear. (Lurie et al, 2014)</a:t>
            </a:r>
          </a:p>
        </p:txBody>
      </p:sp>
      <p:grpSp>
        <p:nvGrpSpPr>
          <p:cNvPr id="5" name="Group 4">
            <a:extLst>
              <a:ext uri="{FF2B5EF4-FFF2-40B4-BE49-F238E27FC236}">
                <a16:creationId xmlns:a16="http://schemas.microsoft.com/office/drawing/2014/main" id="{F6D30F46-3621-1C26-F2C8-400AB303130F}"/>
              </a:ext>
            </a:extLst>
          </p:cNvPr>
          <p:cNvGrpSpPr/>
          <p:nvPr/>
        </p:nvGrpSpPr>
        <p:grpSpPr>
          <a:xfrm>
            <a:off x="7731210" y="2066974"/>
            <a:ext cx="4111780" cy="3359051"/>
            <a:chOff x="7020010" y="1973581"/>
            <a:chExt cx="4111780" cy="3359051"/>
          </a:xfrm>
        </p:grpSpPr>
        <p:pic>
          <p:nvPicPr>
            <p:cNvPr id="12292" name="Picture 4" descr="Stretches and compression of the lower back structures by therapist to relive painful symptoms">
              <a:extLst>
                <a:ext uri="{FF2B5EF4-FFF2-40B4-BE49-F238E27FC236}">
                  <a16:creationId xmlns:a16="http://schemas.microsoft.com/office/drawing/2014/main" id="{5E4BC3C1-D738-81DC-8E8B-B5F9911D197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20010" y="1973581"/>
              <a:ext cx="4111780" cy="271272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BE3B7CB8-849B-9D09-2B33-F97A1378B369}"/>
                </a:ext>
              </a:extLst>
            </p:cNvPr>
            <p:cNvSpPr txBox="1"/>
            <p:nvPr/>
          </p:nvSpPr>
          <p:spPr>
            <a:xfrm>
              <a:off x="7020010" y="4686301"/>
              <a:ext cx="4094480" cy="646331"/>
            </a:xfrm>
            <a:prstGeom prst="rect">
              <a:avLst/>
            </a:prstGeom>
            <a:noFill/>
          </p:spPr>
          <p:txBody>
            <a:bodyPr wrap="square" rtlCol="0">
              <a:spAutoFit/>
            </a:bodyPr>
            <a:lstStyle/>
            <a:p>
              <a:pPr algn="ctr"/>
              <a:r>
                <a:rPr lang="en-GB" dirty="0"/>
                <a:t>Image 15</a:t>
              </a:r>
            </a:p>
            <a:p>
              <a:pPr algn="ctr"/>
              <a:r>
                <a:rPr lang="en-GB" dirty="0"/>
                <a:t>(Physio.co.uk, 2025)</a:t>
              </a:r>
            </a:p>
          </p:txBody>
        </p:sp>
      </p:grpSp>
    </p:spTree>
    <p:extLst>
      <p:ext uri="{BB962C8B-B14F-4D97-AF65-F5344CB8AC3E}">
        <p14:creationId xmlns:p14="http://schemas.microsoft.com/office/powerpoint/2010/main" val="336817424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E92671-3ECD-C02C-B9BC-33BE51E76263}"/>
              </a:ext>
            </a:extLst>
          </p:cNvPr>
          <p:cNvSpPr>
            <a:spLocks noGrp="1"/>
          </p:cNvSpPr>
          <p:nvPr>
            <p:ph type="title"/>
          </p:nvPr>
        </p:nvSpPr>
        <p:spPr/>
        <p:txBody>
          <a:bodyPr/>
          <a:lstStyle/>
          <a:p>
            <a:r>
              <a:rPr lang="en-GB" dirty="0"/>
              <a:t>Summary of Herniated Disc</a:t>
            </a:r>
          </a:p>
        </p:txBody>
      </p:sp>
      <p:sp>
        <p:nvSpPr>
          <p:cNvPr id="3" name="Content Placeholder 2">
            <a:extLst>
              <a:ext uri="{FF2B5EF4-FFF2-40B4-BE49-F238E27FC236}">
                <a16:creationId xmlns:a16="http://schemas.microsoft.com/office/drawing/2014/main" id="{6BFCDCC7-E4AE-3EDE-9139-D1AA10E4C815}"/>
              </a:ext>
            </a:extLst>
          </p:cNvPr>
          <p:cNvSpPr>
            <a:spLocks noGrp="1"/>
          </p:cNvSpPr>
          <p:nvPr>
            <p:ph idx="1"/>
          </p:nvPr>
        </p:nvSpPr>
        <p:spPr>
          <a:xfrm>
            <a:off x="1371600" y="2286000"/>
            <a:ext cx="6410960" cy="3581400"/>
          </a:xfrm>
        </p:spPr>
        <p:txBody>
          <a:bodyPr/>
          <a:lstStyle/>
          <a:p>
            <a:r>
              <a:rPr lang="en-GB" dirty="0"/>
              <a:t>Aetiology: Common in middle aged men and sports that consist of substantial axial loading or flexion and rotation through the lumbar spine.</a:t>
            </a:r>
          </a:p>
          <a:p>
            <a:r>
              <a:rPr lang="en-GB" dirty="0"/>
              <a:t>Mechanism of Injury: At greatest risk of injury during flexion, rotation and lateral bending of the spine and 4 stages of classification. </a:t>
            </a:r>
          </a:p>
          <a:p>
            <a:r>
              <a:rPr lang="en-GB" dirty="0"/>
              <a:t>Signs and symptoms: Lower back pain, numbness or tingling, burning and stinging of back. </a:t>
            </a:r>
          </a:p>
          <a:p>
            <a:r>
              <a:rPr lang="en-GB" dirty="0"/>
              <a:t>Time Frame: 2 weeks- 6 months and in some cases includes Surgery. </a:t>
            </a:r>
          </a:p>
        </p:txBody>
      </p:sp>
      <p:grpSp>
        <p:nvGrpSpPr>
          <p:cNvPr id="4" name="Group 3">
            <a:extLst>
              <a:ext uri="{FF2B5EF4-FFF2-40B4-BE49-F238E27FC236}">
                <a16:creationId xmlns:a16="http://schemas.microsoft.com/office/drawing/2014/main" id="{6E249CA9-3DFE-DABC-E61C-476F20ED4950}"/>
              </a:ext>
            </a:extLst>
          </p:cNvPr>
          <p:cNvGrpSpPr/>
          <p:nvPr/>
        </p:nvGrpSpPr>
        <p:grpSpPr>
          <a:xfrm>
            <a:off x="8199120" y="1794827"/>
            <a:ext cx="3106056" cy="4377373"/>
            <a:chOff x="8000999" y="1208313"/>
            <a:chExt cx="3537857" cy="4886100"/>
          </a:xfrm>
        </p:grpSpPr>
        <p:pic>
          <p:nvPicPr>
            <p:cNvPr id="5" name="Picture 2" descr="Herniated Disk (Bulging Disk): Symptoms &amp; Treatment">
              <a:extLst>
                <a:ext uri="{FF2B5EF4-FFF2-40B4-BE49-F238E27FC236}">
                  <a16:creationId xmlns:a16="http://schemas.microsoft.com/office/drawing/2014/main" id="{ECC566BF-4DB8-EF39-43C6-63B8C010CC8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016604" y="1208313"/>
              <a:ext cx="3463741" cy="4169229"/>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5DA8FA45-B8FE-1335-C599-AC90F6D84876}"/>
                </a:ext>
              </a:extLst>
            </p:cNvPr>
            <p:cNvSpPr txBox="1"/>
            <p:nvPr/>
          </p:nvSpPr>
          <p:spPr>
            <a:xfrm>
              <a:off x="8000999" y="5448082"/>
              <a:ext cx="3537857" cy="646331"/>
            </a:xfrm>
            <a:prstGeom prst="rect">
              <a:avLst/>
            </a:prstGeom>
            <a:noFill/>
          </p:spPr>
          <p:txBody>
            <a:bodyPr wrap="square" rtlCol="0">
              <a:spAutoFit/>
            </a:bodyPr>
            <a:lstStyle/>
            <a:p>
              <a:pPr algn="ctr"/>
              <a:r>
                <a:rPr lang="en-GB" dirty="0"/>
                <a:t>Image 9</a:t>
              </a:r>
            </a:p>
            <a:p>
              <a:pPr algn="ctr"/>
              <a:r>
                <a:rPr lang="en-GB" dirty="0"/>
                <a:t>(Cleveland clinic, 2021) </a:t>
              </a:r>
            </a:p>
          </p:txBody>
        </p:sp>
      </p:grpSp>
    </p:spTree>
    <p:extLst>
      <p:ext uri="{BB962C8B-B14F-4D97-AF65-F5344CB8AC3E}">
        <p14:creationId xmlns:p14="http://schemas.microsoft.com/office/powerpoint/2010/main" val="252124468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D4FDBD-3FD2-A08E-7B20-229B3CCE218B}"/>
              </a:ext>
            </a:extLst>
          </p:cNvPr>
          <p:cNvSpPr>
            <a:spLocks noGrp="1"/>
          </p:cNvSpPr>
          <p:nvPr>
            <p:ph type="title"/>
          </p:nvPr>
        </p:nvSpPr>
        <p:spPr/>
        <p:txBody>
          <a:bodyPr/>
          <a:lstStyle/>
          <a:p>
            <a:r>
              <a:rPr lang="en-GB"/>
              <a:t>Anterior Cruciate Ligament (ACL) Injury</a:t>
            </a:r>
          </a:p>
        </p:txBody>
      </p:sp>
      <p:sp>
        <p:nvSpPr>
          <p:cNvPr id="3" name="Content Placeholder 2">
            <a:extLst>
              <a:ext uri="{FF2B5EF4-FFF2-40B4-BE49-F238E27FC236}">
                <a16:creationId xmlns:a16="http://schemas.microsoft.com/office/drawing/2014/main" id="{19406DF2-C443-9914-19E6-F843BA7B5C83}"/>
              </a:ext>
            </a:extLst>
          </p:cNvPr>
          <p:cNvSpPr>
            <a:spLocks noGrp="1"/>
          </p:cNvSpPr>
          <p:nvPr>
            <p:ph idx="1"/>
          </p:nvPr>
        </p:nvSpPr>
        <p:spPr>
          <a:xfrm>
            <a:off x="1849120" y="2824480"/>
            <a:ext cx="5313680" cy="1737360"/>
          </a:xfrm>
        </p:spPr>
        <p:txBody>
          <a:bodyPr>
            <a:normAutofit lnSpcReduction="10000"/>
          </a:bodyPr>
          <a:lstStyle/>
          <a:p>
            <a:r>
              <a:rPr lang="en-GB" dirty="0"/>
              <a:t>Most common injured ligament in the knee, almost half of all knee injuries.</a:t>
            </a:r>
          </a:p>
          <a:p>
            <a:r>
              <a:rPr lang="en-GB" dirty="0"/>
              <a:t>Approximately 400,00 ACL reconstructions in the US every year. </a:t>
            </a:r>
          </a:p>
          <a:p>
            <a:pPr marL="0" indent="0">
              <a:buNone/>
            </a:pPr>
            <a:r>
              <a:rPr lang="en-GB" dirty="0"/>
              <a:t>      (Evans et al, 2023)</a:t>
            </a:r>
          </a:p>
        </p:txBody>
      </p:sp>
      <p:grpSp>
        <p:nvGrpSpPr>
          <p:cNvPr id="5" name="Group 4">
            <a:extLst>
              <a:ext uri="{FF2B5EF4-FFF2-40B4-BE49-F238E27FC236}">
                <a16:creationId xmlns:a16="http://schemas.microsoft.com/office/drawing/2014/main" id="{892A5075-8D3B-96FE-7F17-E053E810B83A}"/>
              </a:ext>
            </a:extLst>
          </p:cNvPr>
          <p:cNvGrpSpPr/>
          <p:nvPr/>
        </p:nvGrpSpPr>
        <p:grpSpPr>
          <a:xfrm>
            <a:off x="8103291" y="1574800"/>
            <a:ext cx="3412434" cy="4639211"/>
            <a:chOff x="8103291" y="1574800"/>
            <a:chExt cx="3412434" cy="4639211"/>
          </a:xfrm>
        </p:grpSpPr>
        <p:pic>
          <p:nvPicPr>
            <p:cNvPr id="13314" name="Picture 2" descr="ACL Tear &amp; Injury: Symptoms &amp; Recovery">
              <a:extLst>
                <a:ext uri="{FF2B5EF4-FFF2-40B4-BE49-F238E27FC236}">
                  <a16:creationId xmlns:a16="http://schemas.microsoft.com/office/drawing/2014/main" id="{DEA66762-1F73-763C-1C55-23F467764CA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103291" y="1574800"/>
              <a:ext cx="3412434" cy="399288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F916D8A0-3D09-7D9D-2163-7AC9E29F9067}"/>
                </a:ext>
              </a:extLst>
            </p:cNvPr>
            <p:cNvSpPr txBox="1"/>
            <p:nvPr/>
          </p:nvSpPr>
          <p:spPr>
            <a:xfrm>
              <a:off x="8103291" y="5567680"/>
              <a:ext cx="3412434" cy="646331"/>
            </a:xfrm>
            <a:prstGeom prst="rect">
              <a:avLst/>
            </a:prstGeom>
            <a:noFill/>
          </p:spPr>
          <p:txBody>
            <a:bodyPr wrap="square" rtlCol="0">
              <a:spAutoFit/>
            </a:bodyPr>
            <a:lstStyle/>
            <a:p>
              <a:pPr algn="ctr"/>
              <a:r>
                <a:rPr lang="en-GB" dirty="0"/>
                <a:t>Image 16</a:t>
              </a:r>
            </a:p>
            <a:p>
              <a:pPr algn="ctr"/>
              <a:r>
                <a:rPr lang="en-GB" dirty="0"/>
                <a:t>(Cleveland Clinic,2023)</a:t>
              </a:r>
            </a:p>
          </p:txBody>
        </p:sp>
      </p:grpSp>
    </p:spTree>
    <p:extLst>
      <p:ext uri="{BB962C8B-B14F-4D97-AF65-F5344CB8AC3E}">
        <p14:creationId xmlns:p14="http://schemas.microsoft.com/office/powerpoint/2010/main" val="399804425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7A767F-CDED-57A0-24E8-B02022CF263D}"/>
              </a:ext>
            </a:extLst>
          </p:cNvPr>
          <p:cNvSpPr>
            <a:spLocks noGrp="1"/>
          </p:cNvSpPr>
          <p:nvPr>
            <p:ph type="title"/>
          </p:nvPr>
        </p:nvSpPr>
        <p:spPr/>
        <p:txBody>
          <a:bodyPr/>
          <a:lstStyle/>
          <a:p>
            <a:r>
              <a:rPr lang="en-GB"/>
              <a:t>Aetiology</a:t>
            </a:r>
          </a:p>
        </p:txBody>
      </p:sp>
      <p:sp>
        <p:nvSpPr>
          <p:cNvPr id="3" name="Content Placeholder 2">
            <a:extLst>
              <a:ext uri="{FF2B5EF4-FFF2-40B4-BE49-F238E27FC236}">
                <a16:creationId xmlns:a16="http://schemas.microsoft.com/office/drawing/2014/main" id="{7F5966E0-F782-B350-1879-42DDBD28A507}"/>
              </a:ext>
            </a:extLst>
          </p:cNvPr>
          <p:cNvSpPr>
            <a:spLocks noGrp="1"/>
          </p:cNvSpPr>
          <p:nvPr>
            <p:ph idx="1"/>
          </p:nvPr>
        </p:nvSpPr>
        <p:spPr>
          <a:xfrm>
            <a:off x="1371600" y="1899920"/>
            <a:ext cx="6319520" cy="3967480"/>
          </a:xfrm>
        </p:spPr>
        <p:txBody>
          <a:bodyPr>
            <a:normAutofit fontScale="92500"/>
          </a:bodyPr>
          <a:lstStyle/>
          <a:p>
            <a:r>
              <a:rPr lang="en-GB" dirty="0"/>
              <a:t>In athlete's female to male ratio is reported to be 4.5:1.</a:t>
            </a:r>
          </a:p>
          <a:p>
            <a:r>
              <a:rPr lang="en-GB" dirty="0"/>
              <a:t>Young female athletes tend to suffer in the supporting leg compared to the kicking leg in male athletes. </a:t>
            </a:r>
          </a:p>
          <a:p>
            <a:pPr marL="0" indent="0">
              <a:buNone/>
            </a:pPr>
            <a:r>
              <a:rPr lang="en-GB" dirty="0"/>
              <a:t>      (Evans et al, 2023)</a:t>
            </a:r>
          </a:p>
          <a:p>
            <a:r>
              <a:rPr lang="en-GB" dirty="0"/>
              <a:t>Both male and female athletes suffer from ACL injuries mostly from playing football and basketball, with girls' football having the highest % of cases. (Joseph et al, 2013) </a:t>
            </a:r>
          </a:p>
          <a:p>
            <a:r>
              <a:rPr lang="en-GB" dirty="0"/>
              <a:t>Increased risk of ACL injury when playing on a non-natural surface. (Card et al, 2023)</a:t>
            </a:r>
          </a:p>
          <a:p>
            <a:pPr marL="0" indent="0">
              <a:buNone/>
            </a:pPr>
            <a:r>
              <a:rPr lang="en-GB" dirty="0"/>
              <a:t> </a:t>
            </a:r>
          </a:p>
        </p:txBody>
      </p:sp>
      <p:grpSp>
        <p:nvGrpSpPr>
          <p:cNvPr id="5" name="Group 4">
            <a:extLst>
              <a:ext uri="{FF2B5EF4-FFF2-40B4-BE49-F238E27FC236}">
                <a16:creationId xmlns:a16="http://schemas.microsoft.com/office/drawing/2014/main" id="{49238962-D875-1729-934F-8A7AF5F05111}"/>
              </a:ext>
            </a:extLst>
          </p:cNvPr>
          <p:cNvGrpSpPr/>
          <p:nvPr/>
        </p:nvGrpSpPr>
        <p:grpSpPr>
          <a:xfrm>
            <a:off x="7902974" y="2263140"/>
            <a:ext cx="3910203" cy="2846387"/>
            <a:chOff x="7866398" y="2135124"/>
            <a:chExt cx="3910203" cy="2846387"/>
          </a:xfrm>
        </p:grpSpPr>
        <p:sp>
          <p:nvSpPr>
            <p:cNvPr id="4" name="TextBox 3">
              <a:extLst>
                <a:ext uri="{FF2B5EF4-FFF2-40B4-BE49-F238E27FC236}">
                  <a16:creationId xmlns:a16="http://schemas.microsoft.com/office/drawing/2014/main" id="{ADD517A5-4B29-7D65-C6E3-A03899EB3181}"/>
                </a:ext>
              </a:extLst>
            </p:cNvPr>
            <p:cNvSpPr txBox="1"/>
            <p:nvPr/>
          </p:nvSpPr>
          <p:spPr>
            <a:xfrm>
              <a:off x="7866398" y="4335180"/>
              <a:ext cx="3810000" cy="646331"/>
            </a:xfrm>
            <a:prstGeom prst="rect">
              <a:avLst/>
            </a:prstGeom>
            <a:noFill/>
          </p:spPr>
          <p:txBody>
            <a:bodyPr wrap="square" rtlCol="0">
              <a:spAutoFit/>
            </a:bodyPr>
            <a:lstStyle/>
            <a:p>
              <a:pPr algn="ctr"/>
              <a:r>
                <a:rPr lang="en-GB" dirty="0"/>
                <a:t>Image 17</a:t>
              </a:r>
            </a:p>
            <a:p>
              <a:pPr algn="ctr"/>
              <a:r>
                <a:rPr lang="en-GB" dirty="0"/>
                <a:t>(Anon, 2022)</a:t>
              </a:r>
            </a:p>
          </p:txBody>
        </p:sp>
        <p:pic>
          <p:nvPicPr>
            <p:cNvPr id="1030" name="Picture 6" descr="How Australian football is tackling the ACL injury problem for women  athletes - ABC News">
              <a:extLst>
                <a:ext uri="{FF2B5EF4-FFF2-40B4-BE49-F238E27FC236}">
                  <a16:creationId xmlns:a16="http://schemas.microsoft.com/office/drawing/2014/main" id="{A4C855F5-5869-D416-DE41-53D1D021523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866398" y="2135124"/>
              <a:ext cx="3910203" cy="2200056"/>
            </a:xfrm>
            <a:prstGeom prst="rect">
              <a:avLst/>
            </a:prstGeom>
            <a:noFill/>
            <a:extLst>
              <a:ext uri="{909E8E84-426E-40DD-AFC4-6F175D3DCCD1}">
                <a14:hiddenFill xmlns:a14="http://schemas.microsoft.com/office/drawing/2010/main">
                  <a:solidFill>
                    <a:srgbClr val="FFFFFF"/>
                  </a:solidFill>
                </a14:hiddenFill>
              </a:ext>
            </a:extLst>
          </p:spPr>
        </p:pic>
      </p:grpSp>
    </p:spTree>
    <p:extLst>
      <p:ext uri="{BB962C8B-B14F-4D97-AF65-F5344CB8AC3E}">
        <p14:creationId xmlns:p14="http://schemas.microsoft.com/office/powerpoint/2010/main" val="69946616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9CADF5-A991-E499-F375-6058F68C7528}"/>
              </a:ext>
            </a:extLst>
          </p:cNvPr>
          <p:cNvSpPr>
            <a:spLocks noGrp="1"/>
          </p:cNvSpPr>
          <p:nvPr>
            <p:ph type="title"/>
          </p:nvPr>
        </p:nvSpPr>
        <p:spPr/>
        <p:txBody>
          <a:bodyPr/>
          <a:lstStyle/>
          <a:p>
            <a:r>
              <a:rPr lang="en-GB" dirty="0"/>
              <a:t>Aetiology</a:t>
            </a:r>
          </a:p>
        </p:txBody>
      </p:sp>
      <p:sp>
        <p:nvSpPr>
          <p:cNvPr id="3" name="Content Placeholder 2">
            <a:extLst>
              <a:ext uri="{FF2B5EF4-FFF2-40B4-BE49-F238E27FC236}">
                <a16:creationId xmlns:a16="http://schemas.microsoft.com/office/drawing/2014/main" id="{F875A81F-A2CA-8596-FBC8-3EDF577B60ED}"/>
              </a:ext>
            </a:extLst>
          </p:cNvPr>
          <p:cNvSpPr>
            <a:spLocks noGrp="1"/>
          </p:cNvSpPr>
          <p:nvPr>
            <p:ph idx="1"/>
          </p:nvPr>
        </p:nvSpPr>
        <p:spPr>
          <a:xfrm>
            <a:off x="1371600" y="2286000"/>
            <a:ext cx="6300216" cy="3581400"/>
          </a:xfrm>
        </p:spPr>
        <p:txBody>
          <a:bodyPr>
            <a:normAutofit fontScale="92500"/>
          </a:bodyPr>
          <a:lstStyle/>
          <a:p>
            <a:r>
              <a:rPr lang="en-GB" dirty="0"/>
              <a:t>Acute- caused due to sudden </a:t>
            </a:r>
            <a:r>
              <a:rPr lang="en-GB"/>
              <a:t>forceful movement </a:t>
            </a:r>
            <a:endParaRPr lang="en-GB" dirty="0"/>
          </a:p>
          <a:p>
            <a:r>
              <a:rPr lang="en-GB" dirty="0"/>
              <a:t> ACL ligament joins the femur to the tibia and can be torn playing sport. (Ebbens, 2023) </a:t>
            </a:r>
          </a:p>
          <a:p>
            <a:r>
              <a:rPr lang="en-GB" dirty="0"/>
              <a:t>Common in women ages 14-18 years old and men 19-25 years old. (Sanders et al, 2016) </a:t>
            </a:r>
          </a:p>
          <a:p>
            <a:r>
              <a:rPr lang="en-GB" dirty="0"/>
              <a:t>Reinjury rate for athletes who return to sport was 20%. </a:t>
            </a:r>
          </a:p>
          <a:p>
            <a:r>
              <a:rPr lang="en-GB" dirty="0"/>
              <a:t>Younger athletes, below 25 years of age, who return to play after ACL injury had a 23% chance of reinjuring. </a:t>
            </a:r>
          </a:p>
          <a:p>
            <a:pPr marL="0" indent="0">
              <a:buNone/>
            </a:pPr>
            <a:r>
              <a:rPr lang="en-GB" dirty="0"/>
              <a:t>       (Wiggins et al, 2016)</a:t>
            </a:r>
          </a:p>
        </p:txBody>
      </p:sp>
      <p:grpSp>
        <p:nvGrpSpPr>
          <p:cNvPr id="5" name="Group 4">
            <a:extLst>
              <a:ext uri="{FF2B5EF4-FFF2-40B4-BE49-F238E27FC236}">
                <a16:creationId xmlns:a16="http://schemas.microsoft.com/office/drawing/2014/main" id="{E08D4788-3438-B234-0369-325E47EE194E}"/>
              </a:ext>
            </a:extLst>
          </p:cNvPr>
          <p:cNvGrpSpPr/>
          <p:nvPr/>
        </p:nvGrpSpPr>
        <p:grpSpPr>
          <a:xfrm>
            <a:off x="8004125" y="1792069"/>
            <a:ext cx="3772694" cy="4075331"/>
            <a:chOff x="7967549" y="1796143"/>
            <a:chExt cx="3772694" cy="4075331"/>
          </a:xfrm>
        </p:grpSpPr>
        <p:pic>
          <p:nvPicPr>
            <p:cNvPr id="3074" name="Picture 2" descr="What is an ACL Injury? | BCOS">
              <a:extLst>
                <a:ext uri="{FF2B5EF4-FFF2-40B4-BE49-F238E27FC236}">
                  <a16:creationId xmlns:a16="http://schemas.microsoft.com/office/drawing/2014/main" id="{DB881AFB-7783-E03A-666F-AE0D75FF962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967549" y="1796143"/>
              <a:ext cx="3772694" cy="34290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E01BD272-714B-72CA-A9FA-A49E4615ED0A}"/>
                </a:ext>
              </a:extLst>
            </p:cNvPr>
            <p:cNvSpPr txBox="1"/>
            <p:nvPr/>
          </p:nvSpPr>
          <p:spPr>
            <a:xfrm>
              <a:off x="7967549" y="5225143"/>
              <a:ext cx="3772694" cy="646331"/>
            </a:xfrm>
            <a:prstGeom prst="rect">
              <a:avLst/>
            </a:prstGeom>
            <a:noFill/>
          </p:spPr>
          <p:txBody>
            <a:bodyPr wrap="square" rtlCol="0">
              <a:spAutoFit/>
            </a:bodyPr>
            <a:lstStyle/>
            <a:p>
              <a:pPr algn="ctr"/>
              <a:r>
                <a:rPr lang="en-GB" dirty="0"/>
                <a:t>Image 18</a:t>
              </a:r>
            </a:p>
            <a:p>
              <a:pPr algn="ctr"/>
              <a:r>
                <a:rPr lang="en-GB" dirty="0"/>
                <a:t>(BCOS, 2023)</a:t>
              </a:r>
            </a:p>
          </p:txBody>
        </p:sp>
      </p:grpSp>
    </p:spTree>
    <p:extLst>
      <p:ext uri="{BB962C8B-B14F-4D97-AF65-F5344CB8AC3E}">
        <p14:creationId xmlns:p14="http://schemas.microsoft.com/office/powerpoint/2010/main" val="278314958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47B701-87E4-3924-06D4-799547844E48}"/>
              </a:ext>
            </a:extLst>
          </p:cNvPr>
          <p:cNvSpPr>
            <a:spLocks noGrp="1"/>
          </p:cNvSpPr>
          <p:nvPr>
            <p:ph type="title"/>
          </p:nvPr>
        </p:nvSpPr>
        <p:spPr/>
        <p:txBody>
          <a:bodyPr/>
          <a:lstStyle/>
          <a:p>
            <a:r>
              <a:rPr lang="en-GB" dirty="0"/>
              <a:t>Mechanism of Injury</a:t>
            </a:r>
          </a:p>
        </p:txBody>
      </p:sp>
      <p:sp>
        <p:nvSpPr>
          <p:cNvPr id="3" name="Content Placeholder 2">
            <a:extLst>
              <a:ext uri="{FF2B5EF4-FFF2-40B4-BE49-F238E27FC236}">
                <a16:creationId xmlns:a16="http://schemas.microsoft.com/office/drawing/2014/main" id="{1873AA7D-D525-1CBE-3C8E-C74CD1000645}"/>
              </a:ext>
            </a:extLst>
          </p:cNvPr>
          <p:cNvSpPr>
            <a:spLocks noGrp="1"/>
          </p:cNvSpPr>
          <p:nvPr>
            <p:ph idx="1"/>
          </p:nvPr>
        </p:nvSpPr>
        <p:spPr>
          <a:xfrm>
            <a:off x="1371600" y="2286000"/>
            <a:ext cx="5687568" cy="3581400"/>
          </a:xfrm>
        </p:spPr>
        <p:txBody>
          <a:bodyPr/>
          <a:lstStyle/>
          <a:p>
            <a:r>
              <a:rPr lang="en-GB" dirty="0"/>
              <a:t>ACL is torn in a non-contact deceleration situation when a valgus and internal rotation moments on the knee joint that then begins to flex from near extension. (Mader et al, 2007)</a:t>
            </a:r>
          </a:p>
          <a:p>
            <a:r>
              <a:rPr lang="en-GB" dirty="0"/>
              <a:t>ACL tears occur in a non-contact situation, when the athlete is landing from a jump, pivoting, or decelerating suddenly. (Brukner and Khans, 2011)</a:t>
            </a:r>
          </a:p>
          <a:p>
            <a:r>
              <a:rPr lang="en-GB" dirty="0"/>
              <a:t>The ACL ligament may be torn, </a:t>
            </a:r>
            <a:r>
              <a:rPr lang="en-GB" b="0" i="0" dirty="0">
                <a:effectLst/>
              </a:rPr>
              <a:t>partially torn, or avulsed from its origin or insertion (Cohen, 2023) </a:t>
            </a:r>
          </a:p>
          <a:p>
            <a:endParaRPr lang="en-GB" dirty="0"/>
          </a:p>
          <a:p>
            <a:endParaRPr lang="en-GB" dirty="0"/>
          </a:p>
          <a:p>
            <a:endParaRPr lang="en-GB" dirty="0"/>
          </a:p>
        </p:txBody>
      </p:sp>
      <p:sp>
        <p:nvSpPr>
          <p:cNvPr id="6" name="AutoShape 6">
            <a:extLst>
              <a:ext uri="{FF2B5EF4-FFF2-40B4-BE49-F238E27FC236}">
                <a16:creationId xmlns:a16="http://schemas.microsoft.com/office/drawing/2014/main" id="{BBC4AF46-0539-C7D3-D8D2-1B08BD8D4E43}"/>
              </a:ext>
            </a:extLst>
          </p:cNvPr>
          <p:cNvSpPr>
            <a:spLocks noChangeAspect="1" noChangeArrowheads="1"/>
          </p:cNvSpPr>
          <p:nvPr/>
        </p:nvSpPr>
        <p:spPr bwMode="auto">
          <a:xfrm>
            <a:off x="5943600" y="527304"/>
            <a:ext cx="3054096" cy="3054096"/>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nvGrpSpPr>
          <p:cNvPr id="7" name="Group 6">
            <a:extLst>
              <a:ext uri="{FF2B5EF4-FFF2-40B4-BE49-F238E27FC236}">
                <a16:creationId xmlns:a16="http://schemas.microsoft.com/office/drawing/2014/main" id="{B235CAE8-CA79-DDA0-E3FE-59978ED03187}"/>
              </a:ext>
            </a:extLst>
          </p:cNvPr>
          <p:cNvGrpSpPr/>
          <p:nvPr/>
        </p:nvGrpSpPr>
        <p:grpSpPr>
          <a:xfrm>
            <a:off x="7532623" y="1428750"/>
            <a:ext cx="3732784" cy="4552670"/>
            <a:chOff x="7532623" y="1428750"/>
            <a:chExt cx="3732784" cy="4552670"/>
          </a:xfrm>
        </p:grpSpPr>
        <p:sp>
          <p:nvSpPr>
            <p:cNvPr id="4" name="TextBox 3">
              <a:extLst>
                <a:ext uri="{FF2B5EF4-FFF2-40B4-BE49-F238E27FC236}">
                  <a16:creationId xmlns:a16="http://schemas.microsoft.com/office/drawing/2014/main" id="{971D5C2F-D273-AC4B-F435-42CB7BE07C27}"/>
                </a:ext>
              </a:extLst>
            </p:cNvPr>
            <p:cNvSpPr txBox="1"/>
            <p:nvPr/>
          </p:nvSpPr>
          <p:spPr>
            <a:xfrm>
              <a:off x="7532623" y="5335089"/>
              <a:ext cx="3732784" cy="646331"/>
            </a:xfrm>
            <a:prstGeom prst="rect">
              <a:avLst/>
            </a:prstGeom>
            <a:noFill/>
          </p:spPr>
          <p:txBody>
            <a:bodyPr wrap="square" rtlCol="0">
              <a:spAutoFit/>
            </a:bodyPr>
            <a:lstStyle/>
            <a:p>
              <a:pPr algn="ctr"/>
              <a:r>
                <a:rPr lang="en-GB" dirty="0"/>
                <a:t>Image 19</a:t>
              </a:r>
            </a:p>
            <a:p>
              <a:pPr algn="ctr"/>
              <a:r>
                <a:rPr lang="en-GB" dirty="0"/>
                <a:t>(Clinical Gate, 2015)</a:t>
              </a:r>
            </a:p>
          </p:txBody>
        </p:sp>
        <p:pic>
          <p:nvPicPr>
            <p:cNvPr id="2058" name="Picture 10" descr="Knee Injuries | Clinical Gate">
              <a:extLst>
                <a:ext uri="{FF2B5EF4-FFF2-40B4-BE49-F238E27FC236}">
                  <a16:creationId xmlns:a16="http://schemas.microsoft.com/office/drawing/2014/main" id="{68D9FC7E-962C-004B-999A-604F1B6C91F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811824" y="1428750"/>
              <a:ext cx="3453583" cy="3906339"/>
            </a:xfrm>
            <a:prstGeom prst="rect">
              <a:avLst/>
            </a:prstGeom>
            <a:noFill/>
            <a:extLst>
              <a:ext uri="{909E8E84-426E-40DD-AFC4-6F175D3DCCD1}">
                <a14:hiddenFill xmlns:a14="http://schemas.microsoft.com/office/drawing/2010/main">
                  <a:solidFill>
                    <a:srgbClr val="FFFFFF"/>
                  </a:solidFill>
                </a14:hiddenFill>
              </a:ext>
            </a:extLst>
          </p:spPr>
        </p:pic>
      </p:grpSp>
    </p:spTree>
    <p:extLst>
      <p:ext uri="{BB962C8B-B14F-4D97-AF65-F5344CB8AC3E}">
        <p14:creationId xmlns:p14="http://schemas.microsoft.com/office/powerpoint/2010/main" val="137647928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63745F-ADA6-3CBE-B5EF-BA5EBF62AE33}"/>
              </a:ext>
            </a:extLst>
          </p:cNvPr>
          <p:cNvSpPr>
            <a:spLocks noGrp="1"/>
          </p:cNvSpPr>
          <p:nvPr>
            <p:ph type="title"/>
          </p:nvPr>
        </p:nvSpPr>
        <p:spPr/>
        <p:txBody>
          <a:bodyPr/>
          <a:lstStyle/>
          <a:p>
            <a:r>
              <a:rPr lang="en-GB" dirty="0"/>
              <a:t>Mechanism of Injury</a:t>
            </a:r>
          </a:p>
        </p:txBody>
      </p:sp>
      <p:sp>
        <p:nvSpPr>
          <p:cNvPr id="3" name="Content Placeholder 2">
            <a:extLst>
              <a:ext uri="{FF2B5EF4-FFF2-40B4-BE49-F238E27FC236}">
                <a16:creationId xmlns:a16="http://schemas.microsoft.com/office/drawing/2014/main" id="{6275FF35-DDFF-4FF3-F594-073CE9EF3474}"/>
              </a:ext>
            </a:extLst>
          </p:cNvPr>
          <p:cNvSpPr>
            <a:spLocks noGrp="1"/>
          </p:cNvSpPr>
          <p:nvPr>
            <p:ph idx="1"/>
          </p:nvPr>
        </p:nvSpPr>
        <p:spPr>
          <a:xfrm>
            <a:off x="854364" y="2559156"/>
            <a:ext cx="5805055" cy="3613044"/>
          </a:xfrm>
        </p:spPr>
        <p:txBody>
          <a:bodyPr/>
          <a:lstStyle/>
          <a:p>
            <a:r>
              <a:rPr lang="en-GB" dirty="0"/>
              <a:t>Grade 1- partial overstretch of the ACL, ligament is still intact. </a:t>
            </a:r>
          </a:p>
          <a:p>
            <a:r>
              <a:rPr lang="en-GB" dirty="0"/>
              <a:t>Grade 2- partial tear of the ACL ligament.</a:t>
            </a:r>
          </a:p>
          <a:p>
            <a:r>
              <a:rPr lang="en-GB" dirty="0"/>
              <a:t>Grade 3- Complete tear of the ACL ligament. </a:t>
            </a:r>
          </a:p>
          <a:p>
            <a:pPr marL="0" indent="0">
              <a:buNone/>
            </a:pPr>
            <a:r>
              <a:rPr lang="en-GB" dirty="0"/>
              <a:t>      (Bowers, 2022)</a:t>
            </a:r>
          </a:p>
          <a:p>
            <a:r>
              <a:rPr lang="en-GB" dirty="0"/>
              <a:t>Meniscus tears, PCL and LCL injuries and damage to knee cartilage can occur the same time as an ACL injury. (Evans et al, 2023) </a:t>
            </a:r>
          </a:p>
        </p:txBody>
      </p:sp>
      <p:grpSp>
        <p:nvGrpSpPr>
          <p:cNvPr id="9" name="Group 8">
            <a:extLst>
              <a:ext uri="{FF2B5EF4-FFF2-40B4-BE49-F238E27FC236}">
                <a16:creationId xmlns:a16="http://schemas.microsoft.com/office/drawing/2014/main" id="{0E68B609-4A03-E66B-8700-FA743D59D849}"/>
              </a:ext>
            </a:extLst>
          </p:cNvPr>
          <p:cNvGrpSpPr/>
          <p:nvPr/>
        </p:nvGrpSpPr>
        <p:grpSpPr>
          <a:xfrm>
            <a:off x="6998800" y="2655751"/>
            <a:ext cx="5073127" cy="2613298"/>
            <a:chOff x="7008037" y="2798618"/>
            <a:chExt cx="5073127" cy="2613298"/>
          </a:xfrm>
        </p:grpSpPr>
        <p:pic>
          <p:nvPicPr>
            <p:cNvPr id="7" name="Picture 6">
              <a:extLst>
                <a:ext uri="{FF2B5EF4-FFF2-40B4-BE49-F238E27FC236}">
                  <a16:creationId xmlns:a16="http://schemas.microsoft.com/office/drawing/2014/main" id="{A6D27B16-9B5A-89F9-5B0D-7EECC92A7BBC}"/>
                </a:ext>
              </a:extLst>
            </p:cNvPr>
            <p:cNvPicPr>
              <a:picLocks noChangeAspect="1"/>
            </p:cNvPicPr>
            <p:nvPr/>
          </p:nvPicPr>
          <p:blipFill>
            <a:blip r:embed="rId2"/>
            <a:stretch>
              <a:fillRect/>
            </a:stretch>
          </p:blipFill>
          <p:spPr>
            <a:xfrm>
              <a:off x="7008037" y="2798618"/>
              <a:ext cx="4988608" cy="1966967"/>
            </a:xfrm>
            <a:prstGeom prst="rect">
              <a:avLst/>
            </a:prstGeom>
          </p:spPr>
        </p:pic>
        <p:sp>
          <p:nvSpPr>
            <p:cNvPr id="8" name="TextBox 7">
              <a:extLst>
                <a:ext uri="{FF2B5EF4-FFF2-40B4-BE49-F238E27FC236}">
                  <a16:creationId xmlns:a16="http://schemas.microsoft.com/office/drawing/2014/main" id="{A5358C83-4E0B-9A98-820F-0D2C41230F7B}"/>
                </a:ext>
              </a:extLst>
            </p:cNvPr>
            <p:cNvSpPr txBox="1"/>
            <p:nvPr/>
          </p:nvSpPr>
          <p:spPr>
            <a:xfrm>
              <a:off x="7008037" y="4765585"/>
              <a:ext cx="5073127" cy="646331"/>
            </a:xfrm>
            <a:prstGeom prst="rect">
              <a:avLst/>
            </a:prstGeom>
            <a:noFill/>
          </p:spPr>
          <p:txBody>
            <a:bodyPr wrap="square" rtlCol="0">
              <a:spAutoFit/>
            </a:bodyPr>
            <a:lstStyle/>
            <a:p>
              <a:pPr algn="ctr"/>
              <a:r>
                <a:rPr lang="en-GB" dirty="0"/>
                <a:t>Image 20</a:t>
              </a:r>
            </a:p>
            <a:p>
              <a:pPr algn="ctr"/>
              <a:r>
                <a:rPr lang="en-GB" dirty="0"/>
                <a:t>(Artisan, 2023)</a:t>
              </a:r>
            </a:p>
          </p:txBody>
        </p:sp>
      </p:grpSp>
    </p:spTree>
    <p:extLst>
      <p:ext uri="{BB962C8B-B14F-4D97-AF65-F5344CB8AC3E}">
        <p14:creationId xmlns:p14="http://schemas.microsoft.com/office/powerpoint/2010/main" val="275891655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D40A08-86F6-C096-E500-F56896E7852D}"/>
              </a:ext>
            </a:extLst>
          </p:cNvPr>
          <p:cNvSpPr>
            <a:spLocks noGrp="1"/>
          </p:cNvSpPr>
          <p:nvPr>
            <p:ph type="title"/>
          </p:nvPr>
        </p:nvSpPr>
        <p:spPr/>
        <p:txBody>
          <a:bodyPr/>
          <a:lstStyle/>
          <a:p>
            <a:r>
              <a:rPr lang="en-GB"/>
              <a:t>Immediate signs and symptoms </a:t>
            </a:r>
          </a:p>
        </p:txBody>
      </p:sp>
      <p:sp>
        <p:nvSpPr>
          <p:cNvPr id="3" name="Content Placeholder 2">
            <a:extLst>
              <a:ext uri="{FF2B5EF4-FFF2-40B4-BE49-F238E27FC236}">
                <a16:creationId xmlns:a16="http://schemas.microsoft.com/office/drawing/2014/main" id="{F3974117-AC54-EFE2-4F68-376EDC236B38}"/>
              </a:ext>
            </a:extLst>
          </p:cNvPr>
          <p:cNvSpPr>
            <a:spLocks noGrp="1"/>
          </p:cNvSpPr>
          <p:nvPr>
            <p:ph idx="1"/>
          </p:nvPr>
        </p:nvSpPr>
        <p:spPr>
          <a:xfrm>
            <a:off x="1371600" y="2286000"/>
            <a:ext cx="5121564" cy="2951018"/>
          </a:xfrm>
        </p:spPr>
        <p:txBody>
          <a:bodyPr/>
          <a:lstStyle/>
          <a:p>
            <a:r>
              <a:rPr lang="en-GB" dirty="0"/>
              <a:t>Popping sound at moment of injury </a:t>
            </a:r>
          </a:p>
          <a:p>
            <a:r>
              <a:rPr lang="en-GB" dirty="0"/>
              <a:t>Not being able to bare weight on leg</a:t>
            </a:r>
          </a:p>
          <a:p>
            <a:r>
              <a:rPr lang="en-GB" dirty="0"/>
              <a:t>Instability </a:t>
            </a:r>
          </a:p>
          <a:p>
            <a:r>
              <a:rPr lang="en-GB" dirty="0"/>
              <a:t>Swelling </a:t>
            </a:r>
          </a:p>
          <a:p>
            <a:r>
              <a:rPr lang="en-GB" dirty="0"/>
              <a:t>Severe knee pain </a:t>
            </a:r>
          </a:p>
          <a:p>
            <a:pPr marL="0" indent="0">
              <a:buNone/>
            </a:pPr>
            <a:r>
              <a:rPr lang="en-GB" dirty="0"/>
              <a:t>       (Michigan Medicine, 2019) </a:t>
            </a:r>
          </a:p>
          <a:p>
            <a:endParaRPr lang="en-GB" dirty="0"/>
          </a:p>
        </p:txBody>
      </p:sp>
      <p:grpSp>
        <p:nvGrpSpPr>
          <p:cNvPr id="5" name="Group 4">
            <a:extLst>
              <a:ext uri="{FF2B5EF4-FFF2-40B4-BE49-F238E27FC236}">
                <a16:creationId xmlns:a16="http://schemas.microsoft.com/office/drawing/2014/main" id="{B4261240-AB93-EC71-1A9F-75CB82310D46}"/>
              </a:ext>
            </a:extLst>
          </p:cNvPr>
          <p:cNvGrpSpPr/>
          <p:nvPr/>
        </p:nvGrpSpPr>
        <p:grpSpPr>
          <a:xfrm>
            <a:off x="6354618" y="2087418"/>
            <a:ext cx="5343237" cy="3786801"/>
            <a:chOff x="6493164" y="1936835"/>
            <a:chExt cx="5121564" cy="3623348"/>
          </a:xfrm>
        </p:grpSpPr>
        <p:sp>
          <p:nvSpPr>
            <p:cNvPr id="4" name="TextBox 3">
              <a:extLst>
                <a:ext uri="{FF2B5EF4-FFF2-40B4-BE49-F238E27FC236}">
                  <a16:creationId xmlns:a16="http://schemas.microsoft.com/office/drawing/2014/main" id="{61D8E25D-8AAD-D732-4F85-389E334AA733}"/>
                </a:ext>
              </a:extLst>
            </p:cNvPr>
            <p:cNvSpPr txBox="1"/>
            <p:nvPr/>
          </p:nvSpPr>
          <p:spPr>
            <a:xfrm>
              <a:off x="6493164" y="4913852"/>
              <a:ext cx="5121564" cy="646331"/>
            </a:xfrm>
            <a:prstGeom prst="rect">
              <a:avLst/>
            </a:prstGeom>
            <a:noFill/>
          </p:spPr>
          <p:txBody>
            <a:bodyPr wrap="square" rtlCol="0">
              <a:spAutoFit/>
            </a:bodyPr>
            <a:lstStyle/>
            <a:p>
              <a:pPr algn="ctr"/>
              <a:r>
                <a:rPr lang="en-GB" dirty="0"/>
                <a:t>Image 21</a:t>
              </a:r>
            </a:p>
            <a:p>
              <a:pPr algn="ctr"/>
              <a:r>
                <a:rPr lang="en-GB" dirty="0"/>
                <a:t>(Chang, 2023) </a:t>
              </a:r>
            </a:p>
          </p:txBody>
        </p:sp>
        <p:pic>
          <p:nvPicPr>
            <p:cNvPr id="5126" name="Picture 6" descr="ACL Injury: Orthopaedic Surgeon’s Guide">
              <a:extLst>
                <a:ext uri="{FF2B5EF4-FFF2-40B4-BE49-F238E27FC236}">
                  <a16:creationId xmlns:a16="http://schemas.microsoft.com/office/drawing/2014/main" id="{118A93B0-E31E-A7B0-5967-AF39E5FA48F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14128" y="1936835"/>
              <a:ext cx="4479636" cy="2984329"/>
            </a:xfrm>
            <a:prstGeom prst="rect">
              <a:avLst/>
            </a:prstGeom>
            <a:noFill/>
            <a:extLst>
              <a:ext uri="{909E8E84-426E-40DD-AFC4-6F175D3DCCD1}">
                <a14:hiddenFill xmlns:a14="http://schemas.microsoft.com/office/drawing/2010/main">
                  <a:solidFill>
                    <a:srgbClr val="FFFFFF"/>
                  </a:solidFill>
                </a14:hiddenFill>
              </a:ext>
            </a:extLst>
          </p:spPr>
        </p:pic>
      </p:grpSp>
    </p:spTree>
    <p:extLst>
      <p:ext uri="{BB962C8B-B14F-4D97-AF65-F5344CB8AC3E}">
        <p14:creationId xmlns:p14="http://schemas.microsoft.com/office/powerpoint/2010/main" val="336425178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3D51DE-A0E7-72EA-135F-47CECAF0D42E}"/>
              </a:ext>
            </a:extLst>
          </p:cNvPr>
          <p:cNvSpPr>
            <a:spLocks noGrp="1"/>
          </p:cNvSpPr>
          <p:nvPr>
            <p:ph type="title"/>
          </p:nvPr>
        </p:nvSpPr>
        <p:spPr/>
        <p:txBody>
          <a:bodyPr/>
          <a:lstStyle/>
          <a:p>
            <a:r>
              <a:rPr lang="en-GB" dirty="0"/>
              <a:t>Time frame</a:t>
            </a:r>
          </a:p>
        </p:txBody>
      </p:sp>
      <p:sp>
        <p:nvSpPr>
          <p:cNvPr id="3" name="Content Placeholder 2">
            <a:extLst>
              <a:ext uri="{FF2B5EF4-FFF2-40B4-BE49-F238E27FC236}">
                <a16:creationId xmlns:a16="http://schemas.microsoft.com/office/drawing/2014/main" id="{EE0EAB7D-56A2-9624-C219-A890DEF33D19}"/>
              </a:ext>
            </a:extLst>
          </p:cNvPr>
          <p:cNvSpPr>
            <a:spLocks noGrp="1"/>
          </p:cNvSpPr>
          <p:nvPr>
            <p:ph idx="1"/>
          </p:nvPr>
        </p:nvSpPr>
        <p:spPr>
          <a:xfrm>
            <a:off x="957262" y="1644072"/>
            <a:ext cx="6045200" cy="4608945"/>
          </a:xfrm>
        </p:spPr>
        <p:txBody>
          <a:bodyPr>
            <a:normAutofit fontScale="92500" lnSpcReduction="10000"/>
          </a:bodyPr>
          <a:lstStyle/>
          <a:p>
            <a:r>
              <a:rPr lang="en-GB" dirty="0"/>
              <a:t>ACL surgery fully restores function of the knee in more than 80% of cases. (NHS, 2021) </a:t>
            </a:r>
          </a:p>
          <a:p>
            <a:r>
              <a:rPr lang="en-GB" dirty="0"/>
              <a:t>Takes 9-12 months </a:t>
            </a:r>
            <a:r>
              <a:rPr lang="en-GB" b="0" i="0" dirty="0">
                <a:effectLst/>
              </a:rPr>
              <a:t>for an athlete to return to sports after an ACL reconstruction.</a:t>
            </a:r>
          </a:p>
          <a:p>
            <a:r>
              <a:rPr lang="en-GB" dirty="0"/>
              <a:t>Walking on crutches with knee brace within 24 hours of surgery. </a:t>
            </a:r>
          </a:p>
          <a:p>
            <a:r>
              <a:rPr lang="en-GB" dirty="0"/>
              <a:t>Rehab programme 2-3 days post operation- strengthen muscles, stability and ROM. </a:t>
            </a:r>
          </a:p>
          <a:p>
            <a:r>
              <a:rPr lang="en-GB" dirty="0"/>
              <a:t>Running exercises 3-5 months</a:t>
            </a:r>
          </a:p>
          <a:p>
            <a:r>
              <a:rPr lang="en-GB" dirty="0"/>
              <a:t>Pivoting exercises 5-8 months </a:t>
            </a:r>
          </a:p>
          <a:p>
            <a:r>
              <a:rPr lang="en-GB" dirty="0"/>
              <a:t>9 months return to training and 12 months return for competition for athletes who take part in football where there is cutting and pivoting. </a:t>
            </a:r>
          </a:p>
          <a:p>
            <a:pPr marL="0" indent="0">
              <a:buNone/>
            </a:pPr>
            <a:r>
              <a:rPr lang="en-GB" dirty="0"/>
              <a:t>       (HSS, 2024) </a:t>
            </a:r>
          </a:p>
        </p:txBody>
      </p:sp>
      <p:grpSp>
        <p:nvGrpSpPr>
          <p:cNvPr id="5" name="Group 4">
            <a:extLst>
              <a:ext uri="{FF2B5EF4-FFF2-40B4-BE49-F238E27FC236}">
                <a16:creationId xmlns:a16="http://schemas.microsoft.com/office/drawing/2014/main" id="{0DC348CD-35F4-0F4D-FA78-3F08C6353F40}"/>
              </a:ext>
            </a:extLst>
          </p:cNvPr>
          <p:cNvGrpSpPr/>
          <p:nvPr/>
        </p:nvGrpSpPr>
        <p:grpSpPr>
          <a:xfrm>
            <a:off x="7287491" y="2014682"/>
            <a:ext cx="4478708" cy="3688559"/>
            <a:chOff x="6992297" y="1948874"/>
            <a:chExt cx="4903211" cy="3911385"/>
          </a:xfrm>
        </p:grpSpPr>
        <p:pic>
          <p:nvPicPr>
            <p:cNvPr id="7170" name="Picture 2" descr="Do I Need to Wear a Knee Brace After ACL Surgery? — Dr. Bill Sterett">
              <a:extLst>
                <a:ext uri="{FF2B5EF4-FFF2-40B4-BE49-F238E27FC236}">
                  <a16:creationId xmlns:a16="http://schemas.microsoft.com/office/drawing/2014/main" id="{5280BE8E-86C0-6A1F-B579-2C4B1224487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02462" y="1948874"/>
              <a:ext cx="4893046" cy="3265054"/>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40FAC858-949A-4BBC-F161-C36A448C937F}"/>
                </a:ext>
              </a:extLst>
            </p:cNvPr>
            <p:cNvSpPr txBox="1"/>
            <p:nvPr/>
          </p:nvSpPr>
          <p:spPr>
            <a:xfrm>
              <a:off x="6992297" y="5213928"/>
              <a:ext cx="4903211" cy="646331"/>
            </a:xfrm>
            <a:prstGeom prst="rect">
              <a:avLst/>
            </a:prstGeom>
            <a:noFill/>
          </p:spPr>
          <p:txBody>
            <a:bodyPr wrap="square" rtlCol="0">
              <a:spAutoFit/>
            </a:bodyPr>
            <a:lstStyle/>
            <a:p>
              <a:pPr algn="ctr"/>
              <a:r>
                <a:rPr lang="en-GB" dirty="0"/>
                <a:t>Image 22</a:t>
              </a:r>
            </a:p>
            <a:p>
              <a:pPr algn="ctr"/>
              <a:r>
                <a:rPr lang="en-GB" dirty="0"/>
                <a:t>(</a:t>
              </a:r>
              <a:r>
                <a:rPr lang="en-GB" dirty="0">
                  <a:latin typeface="aktiv-grotesk"/>
                </a:rPr>
                <a:t>Team Sterett, 2024)</a:t>
              </a:r>
              <a:endParaRPr lang="en-GB" dirty="0"/>
            </a:p>
          </p:txBody>
        </p:sp>
      </p:grpSp>
    </p:spTree>
    <p:extLst>
      <p:ext uri="{BB962C8B-B14F-4D97-AF65-F5344CB8AC3E}">
        <p14:creationId xmlns:p14="http://schemas.microsoft.com/office/powerpoint/2010/main" val="300457244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063B8B-FA1A-C7DC-84B0-BB17CC0AD086}"/>
              </a:ext>
            </a:extLst>
          </p:cNvPr>
          <p:cNvSpPr>
            <a:spLocks noGrp="1"/>
          </p:cNvSpPr>
          <p:nvPr>
            <p:ph type="title"/>
          </p:nvPr>
        </p:nvSpPr>
        <p:spPr/>
        <p:txBody>
          <a:bodyPr/>
          <a:lstStyle/>
          <a:p>
            <a:r>
              <a:rPr lang="en-GB" dirty="0"/>
              <a:t>Summary of ACL injury</a:t>
            </a:r>
          </a:p>
        </p:txBody>
      </p:sp>
      <p:sp>
        <p:nvSpPr>
          <p:cNvPr id="3" name="Content Placeholder 2">
            <a:extLst>
              <a:ext uri="{FF2B5EF4-FFF2-40B4-BE49-F238E27FC236}">
                <a16:creationId xmlns:a16="http://schemas.microsoft.com/office/drawing/2014/main" id="{6E29D8B3-2E24-BA62-0E4D-BDF8E2565289}"/>
              </a:ext>
            </a:extLst>
          </p:cNvPr>
          <p:cNvSpPr>
            <a:spLocks noGrp="1"/>
          </p:cNvSpPr>
          <p:nvPr>
            <p:ph idx="1"/>
          </p:nvPr>
        </p:nvSpPr>
        <p:spPr>
          <a:xfrm>
            <a:off x="1371600" y="1903227"/>
            <a:ext cx="5019040" cy="4087091"/>
          </a:xfrm>
        </p:spPr>
        <p:txBody>
          <a:bodyPr>
            <a:normAutofit/>
          </a:bodyPr>
          <a:lstStyle/>
          <a:p>
            <a:r>
              <a:rPr lang="en-GB" dirty="0"/>
              <a:t>Aetiology: common in young females who compete in football and basketball. </a:t>
            </a:r>
          </a:p>
          <a:p>
            <a:r>
              <a:rPr lang="en-GB" dirty="0"/>
              <a:t>Mechanism of injury: occurs when an athlete is landing from a jump, pivoting, or decelerating suddenly and there isa valgus and internal rotation on the knee joint that then begins to flex from near extension.</a:t>
            </a:r>
          </a:p>
          <a:p>
            <a:r>
              <a:rPr lang="en-GB" dirty="0"/>
              <a:t>Signs and symptoms: popping sound, instability, severe knee pain.  </a:t>
            </a:r>
          </a:p>
          <a:p>
            <a:r>
              <a:rPr lang="en-GB" dirty="0"/>
              <a:t>Time frame: 9-12 months after ACL reconstruction. </a:t>
            </a:r>
          </a:p>
        </p:txBody>
      </p:sp>
      <p:grpSp>
        <p:nvGrpSpPr>
          <p:cNvPr id="4" name="Group 3">
            <a:extLst>
              <a:ext uri="{FF2B5EF4-FFF2-40B4-BE49-F238E27FC236}">
                <a16:creationId xmlns:a16="http://schemas.microsoft.com/office/drawing/2014/main" id="{34C559E6-3EC6-4197-2802-AB2EB9508D10}"/>
              </a:ext>
            </a:extLst>
          </p:cNvPr>
          <p:cNvGrpSpPr/>
          <p:nvPr/>
        </p:nvGrpSpPr>
        <p:grpSpPr>
          <a:xfrm>
            <a:off x="8103291" y="1574800"/>
            <a:ext cx="3412434" cy="4639211"/>
            <a:chOff x="8103291" y="1574800"/>
            <a:chExt cx="3412434" cy="4639211"/>
          </a:xfrm>
        </p:grpSpPr>
        <p:pic>
          <p:nvPicPr>
            <p:cNvPr id="5" name="Picture 2" descr="ACL Tear &amp; Injury: Symptoms &amp; Recovery">
              <a:extLst>
                <a:ext uri="{FF2B5EF4-FFF2-40B4-BE49-F238E27FC236}">
                  <a16:creationId xmlns:a16="http://schemas.microsoft.com/office/drawing/2014/main" id="{7CEC1883-5E12-C128-388B-034BD3C9006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103291" y="1574800"/>
              <a:ext cx="3412434" cy="3992880"/>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25E22FF5-7C79-2416-0171-83009D67B045}"/>
                </a:ext>
              </a:extLst>
            </p:cNvPr>
            <p:cNvSpPr txBox="1"/>
            <p:nvPr/>
          </p:nvSpPr>
          <p:spPr>
            <a:xfrm>
              <a:off x="8103291" y="5567680"/>
              <a:ext cx="3412434" cy="646331"/>
            </a:xfrm>
            <a:prstGeom prst="rect">
              <a:avLst/>
            </a:prstGeom>
            <a:noFill/>
          </p:spPr>
          <p:txBody>
            <a:bodyPr wrap="square" rtlCol="0">
              <a:spAutoFit/>
            </a:bodyPr>
            <a:lstStyle/>
            <a:p>
              <a:pPr algn="ctr"/>
              <a:r>
                <a:rPr lang="en-GB" dirty="0"/>
                <a:t>Image 16</a:t>
              </a:r>
            </a:p>
            <a:p>
              <a:pPr algn="ctr"/>
              <a:r>
                <a:rPr lang="en-GB" dirty="0"/>
                <a:t>(Cleveland Clinic,2023)</a:t>
              </a:r>
            </a:p>
          </p:txBody>
        </p:sp>
      </p:grpSp>
    </p:spTree>
    <p:extLst>
      <p:ext uri="{BB962C8B-B14F-4D97-AF65-F5344CB8AC3E}">
        <p14:creationId xmlns:p14="http://schemas.microsoft.com/office/powerpoint/2010/main" val="35973747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A9263C-3FCC-43C2-75D4-7EB7EC8C1324}"/>
              </a:ext>
            </a:extLst>
          </p:cNvPr>
          <p:cNvSpPr>
            <a:spLocks noGrp="1"/>
          </p:cNvSpPr>
          <p:nvPr>
            <p:ph type="title"/>
          </p:nvPr>
        </p:nvSpPr>
        <p:spPr>
          <a:xfrm>
            <a:off x="722377" y="97367"/>
            <a:ext cx="1951143" cy="329353"/>
          </a:xfrm>
        </p:spPr>
        <p:txBody>
          <a:bodyPr>
            <a:normAutofit fontScale="90000"/>
          </a:bodyPr>
          <a:lstStyle/>
          <a:p>
            <a:r>
              <a:rPr lang="en-GB" sz="2000" b="1" u="sng" dirty="0"/>
              <a:t>Reference List</a:t>
            </a:r>
          </a:p>
        </p:txBody>
      </p:sp>
      <p:sp>
        <p:nvSpPr>
          <p:cNvPr id="3" name="Content Placeholder 2">
            <a:extLst>
              <a:ext uri="{FF2B5EF4-FFF2-40B4-BE49-F238E27FC236}">
                <a16:creationId xmlns:a16="http://schemas.microsoft.com/office/drawing/2014/main" id="{6DAF60D0-1001-B76C-BD3B-2255F17CD6A4}"/>
              </a:ext>
            </a:extLst>
          </p:cNvPr>
          <p:cNvSpPr>
            <a:spLocks noGrp="1"/>
          </p:cNvSpPr>
          <p:nvPr>
            <p:ph idx="1"/>
          </p:nvPr>
        </p:nvSpPr>
        <p:spPr>
          <a:xfrm>
            <a:off x="722377" y="609600"/>
            <a:ext cx="11469623" cy="6321551"/>
          </a:xfrm>
        </p:spPr>
        <p:txBody>
          <a:bodyPr vert="horz" lIns="91440" tIns="45720" rIns="91440" bIns="45720" rtlCol="0" anchor="t">
            <a:normAutofit/>
          </a:bodyPr>
          <a:lstStyle/>
          <a:p>
            <a:pPr marL="383540" indent="-383540"/>
            <a:endParaRPr lang="en-GB" sz="1100" b="0" i="0" dirty="0">
              <a:effectLst/>
            </a:endParaRPr>
          </a:p>
          <a:p>
            <a:pPr marL="383540" indent="-383540"/>
            <a:endParaRPr kumimoji="0" lang="en-US" altLang="en-US" sz="1100" b="0" i="0" u="none" strike="noStrike" cap="none" normalizeH="0" baseline="0" dirty="0">
              <a:ln>
                <a:noFill/>
              </a:ln>
              <a:effectLst/>
            </a:endParaRPr>
          </a:p>
          <a:p>
            <a:pPr marL="383540" indent="-383540"/>
            <a:endParaRPr lang="en-GB" sz="1100" dirty="0"/>
          </a:p>
          <a:p>
            <a:pPr marL="383540" indent="-383540"/>
            <a:endParaRPr lang="en-GB" sz="1100" b="0" dirty="0">
              <a:effectLst/>
            </a:endParaRPr>
          </a:p>
          <a:p>
            <a:pPr marL="383540" indent="-383540"/>
            <a:endParaRPr kumimoji="0" lang="en-US" altLang="en-US" sz="1100" b="0" i="0" u="none" strike="noStrike" cap="none" normalizeH="0" baseline="0" dirty="0">
              <a:ln>
                <a:noFill/>
              </a:ln>
              <a:effectLst/>
            </a:endParaRPr>
          </a:p>
          <a:p>
            <a:pPr marL="383540" indent="-383540"/>
            <a:endParaRPr kumimoji="0" lang="en-US" altLang="en-US" sz="11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383540" indent="-383540"/>
            <a:endParaRPr kumimoji="0" lang="en-US" altLang="en-US" sz="1600" b="0" i="0" u="none" strike="noStrike" cap="none" normalizeH="0" baseline="0" dirty="0">
              <a:ln>
                <a:noFill/>
              </a:ln>
              <a:solidFill>
                <a:schemeClr val="tx1"/>
              </a:solidFill>
              <a:effectLst/>
              <a:latin typeface="Arial" panose="020B0604020202020204" pitchFamily="34" charset="0"/>
            </a:endParaRPr>
          </a:p>
          <a:p>
            <a:pPr marL="383540" indent="-383540"/>
            <a:endParaRPr kumimoji="0" lang="en-US" altLang="en-US" sz="1100" b="0" i="0" u="none" strike="noStrike" cap="none" normalizeH="0" baseline="0" dirty="0">
              <a:ln>
                <a:noFill/>
              </a:ln>
              <a:solidFill>
                <a:schemeClr val="tx1"/>
              </a:solidFill>
              <a:effectLst/>
            </a:endParaRPr>
          </a:p>
          <a:p>
            <a:pPr marL="383540" indent="-383540"/>
            <a:endParaRPr lang="en-US" altLang="en-US" sz="1100" b="0" i="0" u="none" strike="noStrike" cap="none" normalizeH="0" baseline="0" dirty="0">
              <a:ln>
                <a:noFill/>
              </a:ln>
              <a:solidFill>
                <a:schemeClr val="tx1"/>
              </a:solidFill>
              <a:effectLst/>
              <a:cs typeface="Times New Roman"/>
            </a:endParaRPr>
          </a:p>
          <a:p>
            <a:pPr marL="0" indent="0">
              <a:buNone/>
            </a:pPr>
            <a:endParaRPr lang="en-US" altLang="en-US" sz="1400" dirty="0">
              <a:solidFill>
                <a:srgbClr val="000000"/>
              </a:solidFill>
            </a:endParaRPr>
          </a:p>
          <a:p>
            <a:pPr marL="383540" indent="-383540"/>
            <a:endParaRPr lang="en-GB" sz="1400" dirty="0"/>
          </a:p>
          <a:p>
            <a:pPr marL="0" indent="0">
              <a:buNone/>
            </a:pPr>
            <a:endParaRPr lang="en-GB" sz="1400" dirty="0"/>
          </a:p>
        </p:txBody>
      </p:sp>
      <p:sp>
        <p:nvSpPr>
          <p:cNvPr id="4" name="TextBox 3">
            <a:extLst>
              <a:ext uri="{FF2B5EF4-FFF2-40B4-BE49-F238E27FC236}">
                <a16:creationId xmlns:a16="http://schemas.microsoft.com/office/drawing/2014/main" id="{89DE0A21-05ED-49DB-A904-C35E3C274247}"/>
              </a:ext>
            </a:extLst>
          </p:cNvPr>
          <p:cNvSpPr txBox="1"/>
          <p:nvPr/>
        </p:nvSpPr>
        <p:spPr>
          <a:xfrm>
            <a:off x="722377" y="529398"/>
            <a:ext cx="11338559" cy="6401753"/>
          </a:xfrm>
          <a:prstGeom prst="rect">
            <a:avLst/>
          </a:prstGeom>
          <a:noFill/>
        </p:spPr>
        <p:txBody>
          <a:bodyPr wrap="square" rtlCol="0">
            <a:spAutoFit/>
          </a:bodyPr>
          <a:lstStyle/>
          <a:p>
            <a:pPr marL="342900" lvl="0" indent="-342900">
              <a:lnSpc>
                <a:spcPct val="150000"/>
              </a:lnSpc>
              <a:spcAft>
                <a:spcPts val="1200"/>
              </a:spcAft>
              <a:buFont typeface="Symbol" panose="05050102010706020507" pitchFamily="18" charset="2"/>
              <a:buChar char=""/>
            </a:pPr>
            <a:r>
              <a:rPr lang="en-GB" sz="1000" dirty="0">
                <a:effectLst/>
                <a:ea typeface="Times New Roman" panose="02020603050405020304" pitchFamily="18" charset="0"/>
              </a:rPr>
              <a:t>Action Physical Therapy and Rehabilitation (2022). </a:t>
            </a:r>
            <a:r>
              <a:rPr lang="en-GB" sz="1000" i="1" dirty="0">
                <a:effectLst/>
                <a:ea typeface="Times New Roman" panose="02020603050405020304" pitchFamily="18" charset="0"/>
              </a:rPr>
              <a:t>Physical Therapist’s Guide to Acromioclavicular (AC) Joint Injuries\n \r\n</a:t>
            </a:r>
            <a:r>
              <a:rPr lang="en-GB" sz="1000" dirty="0">
                <a:effectLst/>
                <a:ea typeface="Times New Roman" panose="02020603050405020304" pitchFamily="18" charset="0"/>
              </a:rPr>
              <a:t>. </a:t>
            </a:r>
            <a:r>
              <a:rPr lang="en-GB" sz="1000" dirty="0" err="1">
                <a:effectLst/>
                <a:ea typeface="Times New Roman" panose="02020603050405020304" pitchFamily="18" charset="0"/>
              </a:rPr>
              <a:t>Myactionpt</a:t>
            </a:r>
            <a:r>
              <a:rPr lang="en-GB" sz="1000" dirty="0">
                <a:effectLst/>
                <a:ea typeface="Times New Roman" panose="02020603050405020304" pitchFamily="18" charset="0"/>
              </a:rPr>
              <a:t>. Available at: </a:t>
            </a:r>
            <a:r>
              <a:rPr lang="en-GB" sz="1000" u="sng" dirty="0">
                <a:solidFill>
                  <a:srgbClr val="467886"/>
                </a:solidFill>
                <a:effectLst/>
                <a:ea typeface="Times New Roman" panose="02020603050405020304" pitchFamily="18" charset="0"/>
                <a:hlinkClick r:id="rId3"/>
              </a:rPr>
              <a:t>https://www.myactionpt.com/my-first-blog-post</a:t>
            </a:r>
            <a:r>
              <a:rPr lang="en-GB" sz="1000" dirty="0">
                <a:effectLst/>
                <a:ea typeface="Times New Roman" panose="02020603050405020304" pitchFamily="18" charset="0"/>
              </a:rPr>
              <a:t> </a:t>
            </a:r>
            <a:r>
              <a:rPr lang="en-GB" sz="1000" dirty="0">
                <a:solidFill>
                  <a:srgbClr val="191B0E"/>
                </a:solidFill>
                <a:effectLst/>
                <a:ea typeface="Franklin Gothic Book" panose="020B0503020102020204" pitchFamily="34" charset="0"/>
                <a:cs typeface="Franklin Gothic Book" panose="020B0503020102020204" pitchFamily="34" charset="0"/>
              </a:rPr>
              <a:t>(Accessed: 5 March)</a:t>
            </a:r>
            <a:endParaRPr lang="en-GB" sz="1000" dirty="0">
              <a:effectLst/>
              <a:ea typeface="Times New Roman" panose="02020603050405020304" pitchFamily="18" charset="0"/>
            </a:endParaRPr>
          </a:p>
          <a:p>
            <a:pPr marL="342900" lvl="0" indent="-342900">
              <a:lnSpc>
                <a:spcPct val="150000"/>
              </a:lnSpc>
              <a:spcAft>
                <a:spcPts val="1200"/>
              </a:spcAft>
              <a:buFont typeface="Symbol" panose="05050102010706020507" pitchFamily="18" charset="2"/>
              <a:buChar char=""/>
            </a:pPr>
            <a:r>
              <a:rPr lang="en-GB" sz="1000" dirty="0">
                <a:effectLst/>
                <a:ea typeface="Times New Roman" panose="02020603050405020304" pitchFamily="18" charset="0"/>
              </a:rPr>
              <a:t>ADR (2024). </a:t>
            </a:r>
            <a:r>
              <a:rPr lang="en-GB" sz="1000" i="1" dirty="0">
                <a:effectLst/>
                <a:ea typeface="Times New Roman" panose="02020603050405020304" pitchFamily="18" charset="0"/>
              </a:rPr>
              <a:t>How Long Does a Herniated Disc Take to Heal? - ADR Spine</a:t>
            </a:r>
            <a:r>
              <a:rPr lang="en-GB" sz="1000" dirty="0">
                <a:effectLst/>
                <a:ea typeface="Times New Roman" panose="02020603050405020304" pitchFamily="18" charset="0"/>
              </a:rPr>
              <a:t>. www.adrspine.com. Available at: </a:t>
            </a:r>
            <a:r>
              <a:rPr lang="en-GB" sz="1000" u="sng" dirty="0">
                <a:solidFill>
                  <a:srgbClr val="467886"/>
                </a:solidFill>
                <a:effectLst/>
                <a:ea typeface="Times New Roman" panose="02020603050405020304" pitchFamily="18" charset="0"/>
                <a:hlinkClick r:id="rId4"/>
              </a:rPr>
              <a:t>https://www.adrspine.com/insights/how-long-does-a-herniated-disc-take-to-heal</a:t>
            </a:r>
            <a:r>
              <a:rPr lang="en-GB" sz="1000" dirty="0">
                <a:effectLst/>
                <a:ea typeface="Times New Roman" panose="02020603050405020304" pitchFamily="18" charset="0"/>
              </a:rPr>
              <a:t> (Accessed: 9 March)</a:t>
            </a:r>
          </a:p>
          <a:p>
            <a:pPr marL="342900" lvl="0" indent="-342900">
              <a:lnSpc>
                <a:spcPct val="150000"/>
              </a:lnSpc>
              <a:spcAft>
                <a:spcPts val="1200"/>
              </a:spcAft>
              <a:buFont typeface="Symbol" panose="05050102010706020507" pitchFamily="18" charset="2"/>
              <a:buChar char=""/>
            </a:pPr>
            <a:r>
              <a:rPr lang="en-GB" sz="1000" dirty="0" err="1">
                <a:solidFill>
                  <a:srgbClr val="191B0E"/>
                </a:solidFill>
                <a:effectLst/>
                <a:ea typeface="Franklin Gothic Book" panose="020B0503020102020204" pitchFamily="34" charset="0"/>
                <a:cs typeface="Franklin Gothic Book" panose="020B0503020102020204" pitchFamily="34" charset="0"/>
              </a:rPr>
              <a:t>Albishi,W</a:t>
            </a:r>
            <a:r>
              <a:rPr lang="en-GB" sz="1000" dirty="0">
                <a:solidFill>
                  <a:srgbClr val="191B0E"/>
                </a:solidFill>
                <a:effectLst/>
                <a:ea typeface="Franklin Gothic Book" panose="020B0503020102020204" pitchFamily="34" charset="0"/>
                <a:cs typeface="Franklin Gothic Book" panose="020B0503020102020204" pitchFamily="34" charset="0"/>
              </a:rPr>
              <a:t>., </a:t>
            </a:r>
            <a:r>
              <a:rPr lang="en-GB" sz="1000" dirty="0" err="1">
                <a:solidFill>
                  <a:srgbClr val="191B0E"/>
                </a:solidFill>
                <a:effectLst/>
                <a:ea typeface="Franklin Gothic Book" panose="020B0503020102020204" pitchFamily="34" charset="0"/>
                <a:cs typeface="Franklin Gothic Book" panose="020B0503020102020204" pitchFamily="34" charset="0"/>
              </a:rPr>
              <a:t>AlShayhan</a:t>
            </a:r>
            <a:r>
              <a:rPr lang="en-GB" sz="1000" dirty="0">
                <a:solidFill>
                  <a:srgbClr val="191B0E"/>
                </a:solidFill>
                <a:effectLst/>
                <a:ea typeface="Franklin Gothic Book" panose="020B0503020102020204" pitchFamily="34" charset="0"/>
                <a:cs typeface="Franklin Gothic Book" panose="020B0503020102020204" pitchFamily="34" charset="0"/>
              </a:rPr>
              <a:t>, F., </a:t>
            </a:r>
            <a:r>
              <a:rPr lang="en-GB" sz="1000" dirty="0" err="1">
                <a:solidFill>
                  <a:srgbClr val="191B0E"/>
                </a:solidFill>
                <a:effectLst/>
                <a:ea typeface="Franklin Gothic Book" panose="020B0503020102020204" pitchFamily="34" charset="0"/>
                <a:cs typeface="Franklin Gothic Book" panose="020B0503020102020204" pitchFamily="34" charset="0"/>
              </a:rPr>
              <a:t>Alfridy</a:t>
            </a:r>
            <a:r>
              <a:rPr lang="en-GB" sz="1000" dirty="0">
                <a:solidFill>
                  <a:srgbClr val="191B0E"/>
                </a:solidFill>
                <a:effectLst/>
                <a:ea typeface="Franklin Gothic Book" panose="020B0503020102020204" pitchFamily="34" charset="0"/>
                <a:cs typeface="Franklin Gothic Book" panose="020B0503020102020204" pitchFamily="34" charset="0"/>
              </a:rPr>
              <a:t>, A., </a:t>
            </a:r>
            <a:r>
              <a:rPr lang="en-GB" sz="1000" dirty="0" err="1">
                <a:solidFill>
                  <a:srgbClr val="191B0E"/>
                </a:solidFill>
                <a:effectLst/>
                <a:ea typeface="Franklin Gothic Book" panose="020B0503020102020204" pitchFamily="34" charset="0"/>
                <a:cs typeface="Franklin Gothic Book" panose="020B0503020102020204" pitchFamily="34" charset="0"/>
              </a:rPr>
              <a:t>Alaseem</a:t>
            </a:r>
            <a:r>
              <a:rPr lang="en-GB" sz="1000" dirty="0">
                <a:solidFill>
                  <a:srgbClr val="191B0E"/>
                </a:solidFill>
                <a:effectLst/>
                <a:ea typeface="Franklin Gothic Book" panose="020B0503020102020204" pitchFamily="34" charset="0"/>
                <a:cs typeface="Franklin Gothic Book" panose="020B0503020102020204" pitchFamily="34" charset="0"/>
              </a:rPr>
              <a:t>, A., </a:t>
            </a:r>
            <a:r>
              <a:rPr lang="en-GB" sz="1000" dirty="0" err="1">
                <a:solidFill>
                  <a:srgbClr val="191B0E"/>
                </a:solidFill>
                <a:effectLst/>
                <a:ea typeface="Franklin Gothic Book" panose="020B0503020102020204" pitchFamily="34" charset="0"/>
                <a:cs typeface="Franklin Gothic Book" panose="020B0503020102020204" pitchFamily="34" charset="0"/>
              </a:rPr>
              <a:t>Elmaraghy</a:t>
            </a:r>
            <a:r>
              <a:rPr lang="en-GB" sz="1000" dirty="0">
                <a:solidFill>
                  <a:srgbClr val="191B0E"/>
                </a:solidFill>
                <a:effectLst/>
                <a:ea typeface="Franklin Gothic Book" panose="020B0503020102020204" pitchFamily="34" charset="0"/>
                <a:cs typeface="Franklin Gothic Book" panose="020B0503020102020204" pitchFamily="34" charset="0"/>
              </a:rPr>
              <a:t>, A. (2024) ‘Acromioclavicular joint separation: Controversies and treatment algorithm’. </a:t>
            </a:r>
            <a:r>
              <a:rPr lang="en-GB" sz="1000" i="1" dirty="0" err="1">
                <a:solidFill>
                  <a:srgbClr val="191B0E"/>
                </a:solidFill>
                <a:effectLst/>
                <a:ea typeface="Franklin Gothic Book" panose="020B0503020102020204" pitchFamily="34" charset="0"/>
                <a:cs typeface="Franklin Gothic Book" panose="020B0503020102020204" pitchFamily="34" charset="0"/>
              </a:rPr>
              <a:t>Orthopedic</a:t>
            </a:r>
            <a:r>
              <a:rPr lang="en-GB" sz="1000" i="1" dirty="0">
                <a:solidFill>
                  <a:srgbClr val="191B0E"/>
                </a:solidFill>
                <a:effectLst/>
                <a:ea typeface="Franklin Gothic Book" panose="020B0503020102020204" pitchFamily="34" charset="0"/>
                <a:cs typeface="Franklin Gothic Book" panose="020B0503020102020204" pitchFamily="34" charset="0"/>
              </a:rPr>
              <a:t> Reviews</a:t>
            </a:r>
            <a:r>
              <a:rPr lang="en-GB" sz="1000" dirty="0">
                <a:solidFill>
                  <a:srgbClr val="191B0E"/>
                </a:solidFill>
                <a:effectLst/>
                <a:ea typeface="Franklin Gothic Book" panose="020B0503020102020204" pitchFamily="34" charset="0"/>
                <a:cs typeface="Franklin Gothic Book" panose="020B0503020102020204" pitchFamily="34" charset="0"/>
              </a:rPr>
              <a:t>, 16.  Available at: </a:t>
            </a:r>
            <a:r>
              <a:rPr lang="en-GB" sz="1000" u="sng" dirty="0">
                <a:solidFill>
                  <a:srgbClr val="191B0E"/>
                </a:solidFill>
                <a:effectLst/>
                <a:ea typeface="Franklin Gothic Book" panose="020B0503020102020204" pitchFamily="34" charset="0"/>
                <a:cs typeface="Franklin Gothic Book" panose="020B0503020102020204" pitchFamily="34" charset="0"/>
                <a:hlinkClick r:id="rId5"/>
              </a:rPr>
              <a:t>https://doi.org/10.52965/001c.94037</a:t>
            </a:r>
            <a:r>
              <a:rPr lang="en-GB" sz="1000" dirty="0">
                <a:solidFill>
                  <a:srgbClr val="191B0E"/>
                </a:solidFill>
                <a:effectLst/>
                <a:ea typeface="Franklin Gothic Book" panose="020B0503020102020204" pitchFamily="34" charset="0"/>
                <a:cs typeface="Franklin Gothic Book" panose="020B0503020102020204" pitchFamily="34" charset="0"/>
              </a:rPr>
              <a:t> (Accessed: 5 March) </a:t>
            </a:r>
            <a:endParaRPr lang="en-GB" sz="1000" dirty="0">
              <a:effectLst/>
              <a:ea typeface="Times New Roman" panose="02020603050405020304" pitchFamily="18" charset="0"/>
              <a:cs typeface="Times New Roman" panose="02020603050405020304" pitchFamily="18" charset="0"/>
            </a:endParaRPr>
          </a:p>
          <a:p>
            <a:pPr marL="342900" lvl="0" indent="-342900">
              <a:lnSpc>
                <a:spcPct val="150000"/>
              </a:lnSpc>
              <a:spcBef>
                <a:spcPts val="1000"/>
              </a:spcBef>
              <a:spcAft>
                <a:spcPts val="200"/>
              </a:spcAft>
              <a:buFont typeface="Symbol" panose="05050102010706020507" pitchFamily="18" charset="2"/>
              <a:buChar char=""/>
            </a:pPr>
            <a:r>
              <a:rPr lang="en-GB" sz="1000" dirty="0">
                <a:effectLst/>
                <a:ea typeface="Times New Roman" panose="02020603050405020304" pitchFamily="18" charset="0"/>
                <a:cs typeface="Times New Roman" panose="02020603050405020304" pitchFamily="18" charset="0"/>
              </a:rPr>
              <a:t>Ball, J.R., Harris, C.B., Lee, J. and Vives, M.J. (2019). Lumbar Spine Injuries in Sports: Review of the Literature and Current Treatment Recommendations. </a:t>
            </a:r>
            <a:r>
              <a:rPr lang="en-GB" sz="1000" i="1" dirty="0">
                <a:effectLst/>
                <a:ea typeface="Times New Roman" panose="02020603050405020304" pitchFamily="18" charset="0"/>
                <a:cs typeface="Times New Roman" panose="02020603050405020304" pitchFamily="18" charset="0"/>
              </a:rPr>
              <a:t>Sports Medicine - Open</a:t>
            </a:r>
            <a:r>
              <a:rPr lang="en-GB" sz="1000" dirty="0">
                <a:effectLst/>
                <a:ea typeface="Times New Roman" panose="02020603050405020304" pitchFamily="18" charset="0"/>
                <a:cs typeface="Times New Roman" panose="02020603050405020304" pitchFamily="18" charset="0"/>
              </a:rPr>
              <a:t>, 5(1). Available at: </a:t>
            </a:r>
            <a:r>
              <a:rPr lang="en-GB" sz="1000" u="sng" dirty="0">
                <a:solidFill>
                  <a:srgbClr val="467886"/>
                </a:solidFill>
                <a:effectLst/>
                <a:ea typeface="Times New Roman" panose="02020603050405020304" pitchFamily="18" charset="0"/>
                <a:cs typeface="Times New Roman" panose="02020603050405020304" pitchFamily="18" charset="0"/>
                <a:hlinkClick r:id="rId6"/>
              </a:rPr>
              <a:t>https://doi.org/10.1186/s40798-019-0199-7</a:t>
            </a:r>
            <a:r>
              <a:rPr lang="en-GB" sz="1000" dirty="0">
                <a:effectLst/>
                <a:ea typeface="Times New Roman" panose="02020603050405020304" pitchFamily="18" charset="0"/>
                <a:cs typeface="Times New Roman" panose="02020603050405020304" pitchFamily="18" charset="0"/>
              </a:rPr>
              <a:t> </a:t>
            </a:r>
            <a:r>
              <a:rPr lang="en-GB" sz="1000" dirty="0">
                <a:solidFill>
                  <a:srgbClr val="191B0E"/>
                </a:solidFill>
                <a:effectLst/>
                <a:ea typeface="Franklin Gothic Book" panose="020B0503020102020204" pitchFamily="34" charset="0"/>
                <a:cs typeface="Franklin Gothic Book" panose="020B0503020102020204" pitchFamily="34" charset="0"/>
              </a:rPr>
              <a:t> (Accessed: 7 March)</a:t>
            </a:r>
            <a:endParaRPr lang="en-GB" sz="1000" dirty="0">
              <a:effectLst/>
              <a:ea typeface="Times New Roman" panose="02020603050405020304" pitchFamily="18" charset="0"/>
              <a:cs typeface="Times New Roman" panose="02020603050405020304" pitchFamily="18" charset="0"/>
            </a:endParaRPr>
          </a:p>
          <a:p>
            <a:pPr marL="342900" lvl="0" indent="-342900">
              <a:lnSpc>
                <a:spcPct val="150000"/>
              </a:lnSpc>
              <a:spcAft>
                <a:spcPts val="1200"/>
              </a:spcAft>
              <a:buFont typeface="Symbol" panose="05050102010706020507" pitchFamily="18" charset="2"/>
              <a:buChar char=""/>
            </a:pPr>
            <a:r>
              <a:rPr lang="en-GB" sz="1000" dirty="0">
                <a:effectLst/>
                <a:ea typeface="Times New Roman" panose="02020603050405020304" pitchFamily="18" charset="0"/>
              </a:rPr>
              <a:t>Bowers, B. (2022). </a:t>
            </a:r>
            <a:r>
              <a:rPr lang="en-GB" sz="1000" i="1" dirty="0">
                <a:effectLst/>
                <a:ea typeface="Times New Roman" panose="02020603050405020304" pitchFamily="18" charset="0"/>
              </a:rPr>
              <a:t>What Are the Different Levels of an ACL Tear?</a:t>
            </a:r>
            <a:r>
              <a:rPr lang="en-GB" sz="1000" dirty="0">
                <a:effectLst/>
                <a:ea typeface="Times New Roman" panose="02020603050405020304" pitchFamily="18" charset="0"/>
              </a:rPr>
              <a:t> [online] Athletico. Available at: </a:t>
            </a:r>
            <a:r>
              <a:rPr lang="en-GB" sz="1000" u="sng" dirty="0">
                <a:solidFill>
                  <a:srgbClr val="467886"/>
                </a:solidFill>
                <a:effectLst/>
                <a:ea typeface="Times New Roman" panose="02020603050405020304" pitchFamily="18" charset="0"/>
                <a:hlinkClick r:id="rId7"/>
              </a:rPr>
              <a:t>https://www.athletico.com/2022/08/19/what-are-the-different-levels-of-an-acl-tear/</a:t>
            </a:r>
            <a:r>
              <a:rPr lang="en-GB" sz="1000" dirty="0">
                <a:effectLst/>
                <a:ea typeface="Times New Roman" panose="02020603050405020304" pitchFamily="18" charset="0"/>
              </a:rPr>
              <a:t> (Accessed: 11 March) </a:t>
            </a:r>
          </a:p>
          <a:p>
            <a:pPr marL="342900" lvl="0" indent="-342900">
              <a:lnSpc>
                <a:spcPct val="150000"/>
              </a:lnSpc>
              <a:spcAft>
                <a:spcPts val="1200"/>
              </a:spcAft>
              <a:buFont typeface="Symbol" panose="05050102010706020507" pitchFamily="18" charset="2"/>
              <a:buChar char=""/>
            </a:pPr>
            <a:r>
              <a:rPr lang="en-GB" sz="1000" dirty="0">
                <a:effectLst/>
                <a:ea typeface="Times New Roman" panose="02020603050405020304" pitchFamily="18" charset="0"/>
              </a:rPr>
              <a:t>Card, R.K., Harrington, J.M., Reyes, N.P., Huish, E.G. and Pettegrew, J. (2023). Does playing surface affect the risk of anterior cruciate ligament injuries in the National Football League? A look at the 2017 - 2021 NFL seasons. </a:t>
            </a:r>
            <a:r>
              <a:rPr lang="en-GB" sz="1000" i="1" dirty="0">
                <a:effectLst/>
                <a:ea typeface="Times New Roman" panose="02020603050405020304" pitchFamily="18" charset="0"/>
              </a:rPr>
              <a:t>The Physician and </a:t>
            </a:r>
            <a:r>
              <a:rPr lang="en-GB" sz="1000" i="1" dirty="0" err="1">
                <a:effectLst/>
                <a:ea typeface="Times New Roman" panose="02020603050405020304" pitchFamily="18" charset="0"/>
              </a:rPr>
              <a:t>Sportsmedicine</a:t>
            </a:r>
            <a:r>
              <a:rPr lang="en-GB" sz="1000" dirty="0">
                <a:effectLst/>
                <a:ea typeface="Times New Roman" panose="02020603050405020304" pitchFamily="18" charset="0"/>
              </a:rPr>
              <a:t>, pp.1–5. Available at: </a:t>
            </a:r>
            <a:r>
              <a:rPr lang="en-GB" sz="1000" u="sng" dirty="0">
                <a:solidFill>
                  <a:srgbClr val="467886"/>
                </a:solidFill>
                <a:effectLst/>
                <a:ea typeface="Times New Roman" panose="02020603050405020304" pitchFamily="18" charset="0"/>
                <a:hlinkClick r:id="rId8"/>
              </a:rPr>
              <a:t>https://doi.org/10.1080/00913847.2023.2178817</a:t>
            </a:r>
            <a:r>
              <a:rPr lang="en-GB" sz="1000" dirty="0">
                <a:effectLst/>
                <a:ea typeface="Times New Roman" panose="02020603050405020304" pitchFamily="18" charset="0"/>
              </a:rPr>
              <a:t> (Accessed: 10 March)</a:t>
            </a:r>
          </a:p>
          <a:p>
            <a:pPr marL="342900" lvl="0" indent="-342900">
              <a:lnSpc>
                <a:spcPct val="150000"/>
              </a:lnSpc>
              <a:spcAft>
                <a:spcPts val="1200"/>
              </a:spcAft>
              <a:buFont typeface="Symbol" panose="05050102010706020507" pitchFamily="18" charset="2"/>
              <a:buChar char=""/>
            </a:pPr>
            <a:r>
              <a:rPr lang="en-GB" sz="1000" dirty="0">
                <a:effectLst/>
                <a:ea typeface="Times New Roman" panose="02020603050405020304" pitchFamily="18" charset="0"/>
              </a:rPr>
              <a:t>Cohen , P.H. (2023). </a:t>
            </a:r>
            <a:r>
              <a:rPr lang="en-GB" sz="1000" i="1" dirty="0">
                <a:effectLst/>
                <a:ea typeface="Times New Roman" panose="02020603050405020304" pitchFamily="18" charset="0"/>
              </a:rPr>
              <a:t>Anterior cruciate ligament injury - Symptoms, diagnosis and treatment | BMJ Best Practice</a:t>
            </a:r>
            <a:r>
              <a:rPr lang="en-GB" sz="1000" dirty="0">
                <a:effectLst/>
                <a:ea typeface="Times New Roman" panose="02020603050405020304" pitchFamily="18" charset="0"/>
              </a:rPr>
              <a:t>. [online] bestpractice.bmj.com. Available at: </a:t>
            </a:r>
            <a:r>
              <a:rPr lang="en-GB" sz="1000" u="sng" dirty="0">
                <a:solidFill>
                  <a:srgbClr val="467886"/>
                </a:solidFill>
                <a:effectLst/>
                <a:ea typeface="Times New Roman" panose="02020603050405020304" pitchFamily="18" charset="0"/>
                <a:hlinkClick r:id="rId9"/>
              </a:rPr>
              <a:t>https://bestpractice.bmj.com/topics/en-gb/589</a:t>
            </a:r>
            <a:r>
              <a:rPr lang="en-GB" sz="1000" dirty="0">
                <a:effectLst/>
                <a:ea typeface="Times New Roman" panose="02020603050405020304" pitchFamily="18" charset="0"/>
              </a:rPr>
              <a:t> (Accessed: 10 March)</a:t>
            </a:r>
          </a:p>
          <a:p>
            <a:pPr marL="342900" lvl="0" indent="-342900">
              <a:lnSpc>
                <a:spcPct val="150000"/>
              </a:lnSpc>
              <a:spcAft>
                <a:spcPts val="1200"/>
              </a:spcAft>
              <a:buFont typeface="Symbol" panose="05050102010706020507" pitchFamily="18" charset="2"/>
              <a:buChar char=""/>
            </a:pPr>
            <a:r>
              <a:rPr lang="en-GB" sz="1000" dirty="0">
                <a:effectLst/>
                <a:ea typeface="Times New Roman" panose="02020603050405020304" pitchFamily="18" charset="0"/>
              </a:rPr>
              <a:t>Ebbens, J. (2023). </a:t>
            </a:r>
            <a:r>
              <a:rPr lang="en-GB" sz="1000" i="1" dirty="0">
                <a:effectLst/>
                <a:ea typeface="Times New Roman" panose="02020603050405020304" pitchFamily="18" charset="0"/>
              </a:rPr>
              <a:t>Anterior Cruciate Ligament (ACL) Injury: Causes and Treatments</a:t>
            </a:r>
            <a:r>
              <a:rPr lang="en-GB" sz="1000" dirty="0">
                <a:effectLst/>
                <a:ea typeface="Times New Roman" panose="02020603050405020304" pitchFamily="18" charset="0"/>
              </a:rPr>
              <a:t>. [online] www.bupa.co.uk. Available at: </a:t>
            </a:r>
            <a:r>
              <a:rPr lang="en-GB" sz="1000" u="sng" dirty="0">
                <a:solidFill>
                  <a:srgbClr val="467886"/>
                </a:solidFill>
                <a:effectLst/>
                <a:ea typeface="Times New Roman" panose="02020603050405020304" pitchFamily="18" charset="0"/>
                <a:hlinkClick r:id="rId10"/>
              </a:rPr>
              <a:t>https://www.bupa.co.uk/health-information/knee-pain/anterior-cruciate-ligament-acl-injury</a:t>
            </a:r>
            <a:r>
              <a:rPr lang="en-GB" sz="1000" dirty="0">
                <a:effectLst/>
                <a:ea typeface="Times New Roman" panose="02020603050405020304" pitchFamily="18" charset="0"/>
              </a:rPr>
              <a:t> (Accessed: 11 March)</a:t>
            </a:r>
          </a:p>
          <a:p>
            <a:pPr marL="342900" lvl="0" indent="-342900">
              <a:lnSpc>
                <a:spcPct val="150000"/>
              </a:lnSpc>
              <a:spcAft>
                <a:spcPts val="1200"/>
              </a:spcAft>
              <a:buFont typeface="Symbol" panose="05050102010706020507" pitchFamily="18" charset="2"/>
              <a:buChar char=""/>
            </a:pPr>
            <a:r>
              <a:rPr lang="en-GB" sz="1000" dirty="0">
                <a:effectLst/>
                <a:ea typeface="Times New Roman" panose="02020603050405020304" pitchFamily="18" charset="0"/>
              </a:rPr>
              <a:t>Evans, J., Nielson, J. l and Mabrouk, A. (2023). </a:t>
            </a:r>
            <a:r>
              <a:rPr lang="en-GB" sz="1000" i="1" dirty="0">
                <a:effectLst/>
                <a:ea typeface="Times New Roman" panose="02020603050405020304" pitchFamily="18" charset="0"/>
              </a:rPr>
              <a:t>Anterior cruciate ligament (ACL) knee injuries</a:t>
            </a:r>
            <a:r>
              <a:rPr lang="en-GB" sz="1000" dirty="0">
                <a:effectLst/>
                <a:ea typeface="Times New Roman" panose="02020603050405020304" pitchFamily="18" charset="0"/>
              </a:rPr>
              <a:t>. Nih.gov. Available at: </a:t>
            </a:r>
            <a:r>
              <a:rPr lang="en-GB" sz="1000" u="sng" dirty="0">
                <a:solidFill>
                  <a:srgbClr val="467886"/>
                </a:solidFill>
                <a:effectLst/>
                <a:ea typeface="Times New Roman" panose="02020603050405020304" pitchFamily="18" charset="0"/>
                <a:hlinkClick r:id="rId11"/>
              </a:rPr>
              <a:t>https://www.ncbi.nlm.nih.gov/books/NBK499848/</a:t>
            </a:r>
            <a:r>
              <a:rPr lang="en-GB" sz="1000" dirty="0">
                <a:effectLst/>
                <a:ea typeface="Times New Roman" panose="02020603050405020304" pitchFamily="18" charset="0"/>
              </a:rPr>
              <a:t> (Accessed: 10 March) </a:t>
            </a:r>
          </a:p>
          <a:p>
            <a:pPr marL="342900" lvl="0" indent="-342900">
              <a:lnSpc>
                <a:spcPct val="150000"/>
              </a:lnSpc>
              <a:spcAft>
                <a:spcPts val="1200"/>
              </a:spcAft>
              <a:buFont typeface="Symbol" panose="05050102010706020507" pitchFamily="18" charset="2"/>
              <a:buChar char=""/>
            </a:pPr>
            <a:r>
              <a:rPr lang="en-GB" sz="1000" dirty="0">
                <a:effectLst/>
                <a:ea typeface="Times New Roman" panose="02020603050405020304" pitchFamily="18" charset="0"/>
              </a:rPr>
              <a:t>Harvard Health (2023). </a:t>
            </a:r>
            <a:r>
              <a:rPr lang="en-GB" sz="1000" i="1" dirty="0">
                <a:effectLst/>
                <a:ea typeface="Times New Roman" panose="02020603050405020304" pitchFamily="18" charset="0"/>
              </a:rPr>
              <a:t>Herniated Disk</a:t>
            </a:r>
            <a:r>
              <a:rPr lang="en-GB" sz="1000" dirty="0">
                <a:effectLst/>
                <a:ea typeface="Times New Roman" panose="02020603050405020304" pitchFamily="18" charset="0"/>
              </a:rPr>
              <a:t>. Harvard Health. Available at: </a:t>
            </a:r>
            <a:r>
              <a:rPr lang="en-GB" sz="1000" u="sng" dirty="0">
                <a:solidFill>
                  <a:srgbClr val="467886"/>
                </a:solidFill>
                <a:effectLst/>
                <a:ea typeface="Times New Roman" panose="02020603050405020304" pitchFamily="18" charset="0"/>
                <a:hlinkClick r:id="rId12"/>
              </a:rPr>
              <a:t>https://www.health.harvard.edu/a_to_z/herniated-disk-a-to-z</a:t>
            </a:r>
            <a:r>
              <a:rPr lang="en-GB" sz="1000" dirty="0">
                <a:effectLst/>
                <a:ea typeface="Times New Roman" panose="02020603050405020304" pitchFamily="18" charset="0"/>
              </a:rPr>
              <a:t> </a:t>
            </a:r>
            <a:r>
              <a:rPr lang="en-GB" sz="1000" dirty="0">
                <a:effectLst/>
                <a:ea typeface="Franklin Gothic Book" panose="020B0503020102020204" pitchFamily="34" charset="0"/>
                <a:cs typeface="Franklin Gothic Book" panose="020B0503020102020204" pitchFamily="34" charset="0"/>
              </a:rPr>
              <a:t> (Accessed: 7 March)</a:t>
            </a:r>
            <a:endParaRPr lang="en-GB" sz="1000" dirty="0">
              <a:effectLst/>
              <a:ea typeface="Times New Roman" panose="02020603050405020304" pitchFamily="18" charset="0"/>
            </a:endParaRPr>
          </a:p>
          <a:p>
            <a:pPr lvl="0">
              <a:lnSpc>
                <a:spcPct val="150000"/>
              </a:lnSpc>
              <a:spcAft>
                <a:spcPts val="1200"/>
              </a:spcAft>
            </a:pPr>
            <a:endParaRPr lang="en-GB" sz="800" dirty="0">
              <a:effectLst/>
              <a:ea typeface="Times New Roman" panose="02020603050405020304" pitchFamily="18" charset="0"/>
            </a:endParaRPr>
          </a:p>
          <a:p>
            <a:endParaRPr lang="en-GB" dirty="0"/>
          </a:p>
        </p:txBody>
      </p:sp>
    </p:spTree>
    <p:extLst>
      <p:ext uri="{BB962C8B-B14F-4D97-AF65-F5344CB8AC3E}">
        <p14:creationId xmlns:p14="http://schemas.microsoft.com/office/powerpoint/2010/main" val="238317322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1C7D6A7-E034-A891-B6AC-7F7BA1718CFA}"/>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B71EE5D-1358-52CF-CFFB-C400C2774E6E}"/>
              </a:ext>
            </a:extLst>
          </p:cNvPr>
          <p:cNvSpPr>
            <a:spLocks noGrp="1"/>
          </p:cNvSpPr>
          <p:nvPr>
            <p:ph idx="1"/>
          </p:nvPr>
        </p:nvSpPr>
        <p:spPr>
          <a:xfrm>
            <a:off x="637309" y="0"/>
            <a:ext cx="11554691" cy="6931151"/>
          </a:xfrm>
        </p:spPr>
        <p:txBody>
          <a:bodyPr vert="horz" lIns="91440" tIns="45720" rIns="91440" bIns="45720" rtlCol="0" anchor="t">
            <a:normAutofit/>
          </a:bodyPr>
          <a:lstStyle/>
          <a:p>
            <a:pPr marL="383540" indent="-383540"/>
            <a:endParaRPr lang="en-GB" sz="1100" b="0" i="0" dirty="0">
              <a:effectLst/>
            </a:endParaRPr>
          </a:p>
          <a:p>
            <a:pPr marL="383540" indent="-383540"/>
            <a:endParaRPr kumimoji="0" lang="en-US" altLang="en-US" sz="1100" b="0" i="0" u="none" strike="noStrike" cap="none" normalizeH="0" baseline="0" dirty="0">
              <a:ln>
                <a:noFill/>
              </a:ln>
              <a:effectLst/>
            </a:endParaRPr>
          </a:p>
          <a:p>
            <a:pPr marL="383540" indent="-383540"/>
            <a:endParaRPr lang="en-GB" sz="1100" dirty="0"/>
          </a:p>
          <a:p>
            <a:pPr marL="383540" indent="-383540"/>
            <a:endParaRPr lang="en-GB" sz="1100" b="0" dirty="0">
              <a:effectLst/>
            </a:endParaRPr>
          </a:p>
          <a:p>
            <a:pPr marL="383540" indent="-383540"/>
            <a:endParaRPr kumimoji="0" lang="en-US" altLang="en-US" sz="1100" b="0" i="0" u="none" strike="noStrike" cap="none" normalizeH="0" baseline="0" dirty="0">
              <a:ln>
                <a:noFill/>
              </a:ln>
              <a:effectLst/>
            </a:endParaRPr>
          </a:p>
          <a:p>
            <a:pPr marL="383540" indent="-383540"/>
            <a:endParaRPr kumimoji="0" lang="en-US" altLang="en-US" sz="11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383540" indent="-383540"/>
            <a:endParaRPr kumimoji="0" lang="en-US" altLang="en-US" sz="1600" b="0" i="0" u="none" strike="noStrike" cap="none" normalizeH="0" baseline="0" dirty="0">
              <a:ln>
                <a:noFill/>
              </a:ln>
              <a:solidFill>
                <a:schemeClr val="tx1"/>
              </a:solidFill>
              <a:effectLst/>
              <a:latin typeface="Arial" panose="020B0604020202020204" pitchFamily="34" charset="0"/>
            </a:endParaRPr>
          </a:p>
          <a:p>
            <a:pPr marL="383540" indent="-383540"/>
            <a:endParaRPr kumimoji="0" lang="en-US" altLang="en-US" sz="1100" b="0" i="0" u="none" strike="noStrike" cap="none" normalizeH="0" baseline="0" dirty="0">
              <a:ln>
                <a:noFill/>
              </a:ln>
              <a:solidFill>
                <a:schemeClr val="tx1"/>
              </a:solidFill>
              <a:effectLst/>
            </a:endParaRPr>
          </a:p>
          <a:p>
            <a:pPr marL="383540" indent="-383540"/>
            <a:endParaRPr lang="en-US" altLang="en-US" sz="1100" b="0" i="0" u="none" strike="noStrike" cap="none" normalizeH="0" baseline="0" dirty="0">
              <a:ln>
                <a:noFill/>
              </a:ln>
              <a:solidFill>
                <a:schemeClr val="tx1"/>
              </a:solidFill>
              <a:effectLst/>
              <a:cs typeface="Times New Roman"/>
            </a:endParaRPr>
          </a:p>
          <a:p>
            <a:pPr marL="0" indent="0">
              <a:buNone/>
            </a:pPr>
            <a:endParaRPr lang="en-US" altLang="en-US" sz="1400" dirty="0">
              <a:solidFill>
                <a:srgbClr val="000000"/>
              </a:solidFill>
            </a:endParaRPr>
          </a:p>
          <a:p>
            <a:pPr marL="383540" indent="-383540"/>
            <a:endParaRPr lang="en-GB" sz="1400" dirty="0"/>
          </a:p>
          <a:p>
            <a:pPr marL="0" indent="0">
              <a:buNone/>
            </a:pPr>
            <a:endParaRPr lang="en-GB" sz="1400" dirty="0"/>
          </a:p>
        </p:txBody>
      </p:sp>
      <p:sp>
        <p:nvSpPr>
          <p:cNvPr id="4" name="TextBox 3">
            <a:extLst>
              <a:ext uri="{FF2B5EF4-FFF2-40B4-BE49-F238E27FC236}">
                <a16:creationId xmlns:a16="http://schemas.microsoft.com/office/drawing/2014/main" id="{3AB3557F-7C46-7C16-98B0-B0D2E5C21714}"/>
              </a:ext>
            </a:extLst>
          </p:cNvPr>
          <p:cNvSpPr txBox="1"/>
          <p:nvPr/>
        </p:nvSpPr>
        <p:spPr>
          <a:xfrm>
            <a:off x="722377" y="66501"/>
            <a:ext cx="11240655" cy="7012176"/>
          </a:xfrm>
          <a:prstGeom prst="rect">
            <a:avLst/>
          </a:prstGeom>
          <a:noFill/>
        </p:spPr>
        <p:txBody>
          <a:bodyPr wrap="square" rtlCol="0">
            <a:spAutoFit/>
          </a:bodyPr>
          <a:lstStyle/>
          <a:p>
            <a:pPr marL="342900" lvl="0" indent="-342900">
              <a:lnSpc>
                <a:spcPct val="150000"/>
              </a:lnSpc>
              <a:spcAft>
                <a:spcPts val="1200"/>
              </a:spcAft>
              <a:buFont typeface="Symbol" panose="05050102010706020507" pitchFamily="18" charset="2"/>
              <a:buChar char=""/>
            </a:pPr>
            <a:r>
              <a:rPr lang="en-GB" sz="1000" dirty="0">
                <a:effectLst/>
                <a:ea typeface="Times New Roman" panose="02020603050405020304" pitchFamily="18" charset="0"/>
              </a:rPr>
              <a:t>HSS (2024). </a:t>
            </a:r>
            <a:r>
              <a:rPr lang="en-GB" sz="1000" i="1" dirty="0">
                <a:effectLst/>
                <a:ea typeface="Times New Roman" panose="02020603050405020304" pitchFamily="18" charset="0"/>
              </a:rPr>
              <a:t>ACL Reconstruction Surgery: Procedure and Recovery | HSS</a:t>
            </a:r>
            <a:r>
              <a:rPr lang="en-GB" sz="1000" dirty="0">
                <a:effectLst/>
                <a:ea typeface="Times New Roman" panose="02020603050405020304" pitchFamily="18" charset="0"/>
              </a:rPr>
              <a:t>. Hospital for Special Surgery. Available at: </a:t>
            </a:r>
            <a:r>
              <a:rPr lang="en-GB" sz="1000" u="sng" dirty="0">
                <a:solidFill>
                  <a:srgbClr val="467886"/>
                </a:solidFill>
                <a:effectLst/>
                <a:ea typeface="Times New Roman" panose="02020603050405020304" pitchFamily="18" charset="0"/>
                <a:hlinkClick r:id="rId3"/>
              </a:rPr>
              <a:t>https://www.hss.edu/condition-list_acl-surgery.asp</a:t>
            </a:r>
            <a:r>
              <a:rPr lang="en-GB" sz="1000" dirty="0">
                <a:effectLst/>
                <a:ea typeface="Times New Roman" panose="02020603050405020304" pitchFamily="18" charset="0"/>
              </a:rPr>
              <a:t> (Accessed: 11 March)</a:t>
            </a:r>
          </a:p>
          <a:p>
            <a:pPr marL="342900" lvl="0" indent="-342900">
              <a:lnSpc>
                <a:spcPct val="150000"/>
              </a:lnSpc>
              <a:spcAft>
                <a:spcPts val="1200"/>
              </a:spcAft>
              <a:buFont typeface="Symbol" panose="05050102010706020507" pitchFamily="18" charset="2"/>
              <a:buChar char=""/>
            </a:pPr>
            <a:r>
              <a:rPr lang="en-GB" sz="1000" dirty="0">
                <a:effectLst/>
                <a:ea typeface="Times New Roman" panose="02020603050405020304" pitchFamily="18" charset="0"/>
              </a:rPr>
              <a:t>Hsu, W.K., McCarthy, K.J., Savage, J.W., Roberts, D.W., Roc, G.C., </a:t>
            </a:r>
            <a:r>
              <a:rPr lang="en-GB" sz="1000" dirty="0" err="1">
                <a:effectLst/>
                <a:ea typeface="Times New Roman" panose="02020603050405020304" pitchFamily="18" charset="0"/>
              </a:rPr>
              <a:t>Micev</a:t>
            </a:r>
            <a:r>
              <a:rPr lang="en-GB" sz="1000" dirty="0">
                <a:effectLst/>
                <a:ea typeface="Times New Roman" panose="02020603050405020304" pitchFamily="18" charset="0"/>
              </a:rPr>
              <a:t>, A.J., Terry, M.A., </a:t>
            </a:r>
            <a:r>
              <a:rPr lang="en-GB" sz="1000" dirty="0" err="1">
                <a:effectLst/>
                <a:ea typeface="Times New Roman" panose="02020603050405020304" pitchFamily="18" charset="0"/>
              </a:rPr>
              <a:t>Gryzlo</a:t>
            </a:r>
            <a:r>
              <a:rPr lang="en-GB" sz="1000" dirty="0">
                <a:effectLst/>
                <a:ea typeface="Times New Roman" panose="02020603050405020304" pitchFamily="18" charset="0"/>
              </a:rPr>
              <a:t>, S.M. and Schafer, M.F. (2011). The Professional Athlete Spine Initiative: outcomes after lumbar disc herniation in 342 elite professional athletes. </a:t>
            </a:r>
            <a:r>
              <a:rPr lang="en-GB" sz="1000" i="1" dirty="0">
                <a:effectLst/>
                <a:ea typeface="Times New Roman" panose="02020603050405020304" pitchFamily="18" charset="0"/>
              </a:rPr>
              <a:t>The Spine Journal</a:t>
            </a:r>
            <a:r>
              <a:rPr lang="en-GB" sz="1000" dirty="0">
                <a:effectLst/>
                <a:ea typeface="Times New Roman" panose="02020603050405020304" pitchFamily="18" charset="0"/>
              </a:rPr>
              <a:t>, 11(3), pp.180–186. Available at: </a:t>
            </a:r>
            <a:r>
              <a:rPr lang="en-GB" sz="1000" u="sng" dirty="0">
                <a:solidFill>
                  <a:srgbClr val="467886"/>
                </a:solidFill>
                <a:effectLst/>
                <a:ea typeface="Times New Roman" panose="02020603050405020304" pitchFamily="18" charset="0"/>
                <a:hlinkClick r:id="rId4"/>
              </a:rPr>
              <a:t>https://doi.org/10.1016/j.spinee.2010.12.009</a:t>
            </a:r>
            <a:r>
              <a:rPr lang="en-GB" sz="1000" dirty="0">
                <a:effectLst/>
                <a:ea typeface="Times New Roman" panose="02020603050405020304" pitchFamily="18" charset="0"/>
              </a:rPr>
              <a:t> (Accessed: 9 March)</a:t>
            </a:r>
          </a:p>
          <a:p>
            <a:pPr marL="342900" lvl="0" indent="-342900">
              <a:lnSpc>
                <a:spcPct val="150000"/>
              </a:lnSpc>
              <a:spcAft>
                <a:spcPts val="1200"/>
              </a:spcAft>
              <a:buFont typeface="Symbol" panose="05050102010706020507" pitchFamily="18" charset="2"/>
              <a:buChar char=""/>
            </a:pPr>
            <a:r>
              <a:rPr lang="en-GB" sz="1000" dirty="0">
                <a:effectLst/>
                <a:ea typeface="Times New Roman" panose="02020603050405020304" pitchFamily="18" charset="0"/>
              </a:rPr>
              <a:t>Johansen, J.A., Grutter, P.W., McFarland, E.G. and Petersen, S.A. (2011). Acromioclavicular joint injuries: indications for treatment and treatment options. </a:t>
            </a:r>
            <a:r>
              <a:rPr lang="en-GB" sz="1000" i="1" dirty="0">
                <a:effectLst/>
                <a:ea typeface="Times New Roman" panose="02020603050405020304" pitchFamily="18" charset="0"/>
              </a:rPr>
              <a:t>Journal of Shoulder and Elbow Surgery</a:t>
            </a:r>
            <a:r>
              <a:rPr lang="en-GB" sz="1000" dirty="0">
                <a:effectLst/>
                <a:ea typeface="Times New Roman" panose="02020603050405020304" pitchFamily="18" charset="0"/>
              </a:rPr>
              <a:t>, 20(2), pp.S70–S82. Available at: https://doi.org/10.1016/j.jse.2010.10.030 </a:t>
            </a:r>
            <a:r>
              <a:rPr lang="en-GB" sz="1000" dirty="0">
                <a:solidFill>
                  <a:srgbClr val="191B0E"/>
                </a:solidFill>
                <a:effectLst/>
                <a:ea typeface="Franklin Gothic Book" panose="020B0503020102020204" pitchFamily="34" charset="0"/>
                <a:cs typeface="Franklin Gothic Book" panose="020B0503020102020204" pitchFamily="34" charset="0"/>
              </a:rPr>
              <a:t>  (Accessed: 5 March) </a:t>
            </a:r>
            <a:endParaRPr lang="en-GB" sz="1000" dirty="0">
              <a:effectLst/>
              <a:ea typeface="Times New Roman" panose="02020603050405020304" pitchFamily="18" charset="0"/>
            </a:endParaRPr>
          </a:p>
          <a:p>
            <a:pPr marL="342900" lvl="0" indent="-342900">
              <a:lnSpc>
                <a:spcPct val="150000"/>
              </a:lnSpc>
              <a:spcAft>
                <a:spcPts val="1200"/>
              </a:spcAft>
              <a:buFont typeface="Symbol" panose="05050102010706020507" pitchFamily="18" charset="2"/>
              <a:buChar char=""/>
            </a:pPr>
            <a:r>
              <a:rPr lang="en-GB" sz="1000" dirty="0">
                <a:effectLst/>
                <a:ea typeface="Times New Roman" panose="02020603050405020304" pitchFamily="18" charset="0"/>
              </a:rPr>
              <a:t>Joseph, A.M., Collins, C.L., Henke, N.M., Yard, E.E., Fields, S.K. and Comstock, R.D. (2013). A Multisport Epidemiologic Comparison of Anterior Cruciate Ligament Injuries in High School Athletics. </a:t>
            </a:r>
            <a:r>
              <a:rPr lang="en-GB" sz="1000" i="1" dirty="0">
                <a:effectLst/>
                <a:ea typeface="Times New Roman" panose="02020603050405020304" pitchFamily="18" charset="0"/>
              </a:rPr>
              <a:t>Journal of Athletic Training</a:t>
            </a:r>
            <a:r>
              <a:rPr lang="en-GB" sz="1000" dirty="0">
                <a:effectLst/>
                <a:ea typeface="Times New Roman" panose="02020603050405020304" pitchFamily="18" charset="0"/>
              </a:rPr>
              <a:t>, 48(6), pp.810–817. Available at: </a:t>
            </a:r>
            <a:r>
              <a:rPr lang="en-GB" sz="1000" u="sng" dirty="0">
                <a:solidFill>
                  <a:srgbClr val="467886"/>
                </a:solidFill>
                <a:effectLst/>
                <a:ea typeface="Times New Roman" panose="02020603050405020304" pitchFamily="18" charset="0"/>
                <a:hlinkClick r:id="rId5"/>
              </a:rPr>
              <a:t>https://doi.org/10.4085/1062-6050-48.6.03</a:t>
            </a:r>
            <a:r>
              <a:rPr lang="en-GB" sz="1000" dirty="0">
                <a:effectLst/>
                <a:ea typeface="Times New Roman" panose="02020603050405020304" pitchFamily="18" charset="0"/>
              </a:rPr>
              <a:t> (Accessed: 10 March)</a:t>
            </a:r>
          </a:p>
          <a:p>
            <a:pPr marL="342900" lvl="0" indent="-342900">
              <a:lnSpc>
                <a:spcPct val="150000"/>
              </a:lnSpc>
              <a:spcAft>
                <a:spcPts val="1200"/>
              </a:spcAft>
              <a:buFont typeface="Symbol" panose="05050102010706020507" pitchFamily="18" charset="2"/>
              <a:buChar char=""/>
            </a:pPr>
            <a:r>
              <a:rPr lang="en-GB" sz="1000" dirty="0">
                <a:effectLst/>
                <a:ea typeface="Times New Roman" panose="02020603050405020304" pitchFamily="18" charset="0"/>
              </a:rPr>
              <a:t>Khan, K. and Brukner, P. (2011). </a:t>
            </a:r>
            <a:r>
              <a:rPr lang="en-GB" sz="1000" i="1" dirty="0">
                <a:effectLst/>
                <a:ea typeface="Times New Roman" panose="02020603050405020304" pitchFamily="18" charset="0"/>
              </a:rPr>
              <a:t>Clinical sports medicine</a:t>
            </a:r>
            <a:r>
              <a:rPr lang="en-GB" sz="1000" dirty="0">
                <a:effectLst/>
                <a:ea typeface="Times New Roman" panose="02020603050405020304" pitchFamily="18" charset="0"/>
              </a:rPr>
              <a:t>. 4</a:t>
            </a:r>
            <a:r>
              <a:rPr lang="en-GB" sz="1000" baseline="30000" dirty="0">
                <a:effectLst/>
                <a:ea typeface="Times New Roman" panose="02020603050405020304" pitchFamily="18" charset="0"/>
              </a:rPr>
              <a:t>th</a:t>
            </a:r>
            <a:r>
              <a:rPr lang="en-GB" sz="1000" dirty="0">
                <a:effectLst/>
                <a:ea typeface="Times New Roman" panose="02020603050405020304" pitchFamily="18" charset="0"/>
              </a:rPr>
              <a:t> </a:t>
            </a:r>
            <a:r>
              <a:rPr lang="en-GB" sz="1000" dirty="0" err="1">
                <a:effectLst/>
                <a:ea typeface="Times New Roman" panose="02020603050405020304" pitchFamily="18" charset="0"/>
              </a:rPr>
              <a:t>edn</a:t>
            </a:r>
            <a:r>
              <a:rPr lang="en-GB" sz="1000" dirty="0">
                <a:effectLst/>
                <a:ea typeface="Times New Roman" panose="02020603050405020304" pitchFamily="18" charset="0"/>
              </a:rPr>
              <a:t>. New York: </a:t>
            </a:r>
            <a:r>
              <a:rPr lang="en-GB" sz="1000" dirty="0" err="1">
                <a:effectLst/>
                <a:ea typeface="Times New Roman" panose="02020603050405020304" pitchFamily="18" charset="0"/>
              </a:rPr>
              <a:t>Mcgraw-Hill</a:t>
            </a:r>
            <a:r>
              <a:rPr lang="en-GB" sz="1000" dirty="0">
                <a:effectLst/>
                <a:ea typeface="Times New Roman" panose="02020603050405020304" pitchFamily="18" charset="0"/>
              </a:rPr>
              <a:t> Medical ; London. </a:t>
            </a:r>
          </a:p>
          <a:p>
            <a:pPr marL="342900" lvl="0" indent="-342900">
              <a:lnSpc>
                <a:spcPct val="150000"/>
              </a:lnSpc>
              <a:spcAft>
                <a:spcPts val="1200"/>
              </a:spcAft>
              <a:buFont typeface="Symbol" panose="05050102010706020507" pitchFamily="18" charset="2"/>
              <a:buChar char=""/>
            </a:pPr>
            <a:r>
              <a:rPr lang="en-GB" sz="1000" dirty="0">
                <a:effectLst/>
                <a:ea typeface="Times New Roman" panose="02020603050405020304" pitchFamily="18" charset="0"/>
              </a:rPr>
              <a:t>Kiel, J. and Kaiser, K. (2018a). </a:t>
            </a:r>
            <a:r>
              <a:rPr lang="en-GB" sz="1000" i="1" dirty="0">
                <a:effectLst/>
                <a:ea typeface="Times New Roman" panose="02020603050405020304" pitchFamily="18" charset="0"/>
              </a:rPr>
              <a:t>Acromioclavicular Joint Injury</a:t>
            </a:r>
            <a:r>
              <a:rPr lang="en-GB" sz="1000" dirty="0">
                <a:effectLst/>
                <a:ea typeface="Times New Roman" panose="02020603050405020304" pitchFamily="18" charset="0"/>
              </a:rPr>
              <a:t>. Nih.gov. Available at: </a:t>
            </a:r>
            <a:r>
              <a:rPr lang="en-GB" sz="1000" u="sng" dirty="0">
                <a:solidFill>
                  <a:srgbClr val="467886"/>
                </a:solidFill>
                <a:effectLst/>
                <a:ea typeface="Times New Roman" panose="02020603050405020304" pitchFamily="18" charset="0"/>
                <a:hlinkClick r:id="rId6"/>
              </a:rPr>
              <a:t>https://www.ncbi.nlm.nih.gov/books/NBK493188/</a:t>
            </a:r>
            <a:r>
              <a:rPr lang="en-GB" sz="1000" dirty="0">
                <a:effectLst/>
                <a:ea typeface="Times New Roman" panose="02020603050405020304" pitchFamily="18" charset="0"/>
              </a:rPr>
              <a:t> </a:t>
            </a:r>
            <a:r>
              <a:rPr lang="en-GB" sz="1000" dirty="0">
                <a:solidFill>
                  <a:srgbClr val="191B0E"/>
                </a:solidFill>
                <a:effectLst/>
                <a:ea typeface="Franklin Gothic Book" panose="020B0503020102020204" pitchFamily="34" charset="0"/>
                <a:cs typeface="Franklin Gothic Book" panose="020B0503020102020204" pitchFamily="34" charset="0"/>
              </a:rPr>
              <a:t>(Accessed: 4 March)</a:t>
            </a:r>
            <a:endParaRPr lang="en-GB" sz="1000" dirty="0">
              <a:effectLst/>
              <a:ea typeface="Times New Roman" panose="02020603050405020304" pitchFamily="18" charset="0"/>
            </a:endParaRPr>
          </a:p>
          <a:p>
            <a:pPr marL="342900" lvl="0" indent="-342900">
              <a:lnSpc>
                <a:spcPct val="150000"/>
              </a:lnSpc>
              <a:spcAft>
                <a:spcPts val="1200"/>
              </a:spcAft>
              <a:buFont typeface="Symbol" panose="05050102010706020507" pitchFamily="18" charset="2"/>
              <a:buChar char=""/>
            </a:pPr>
            <a:r>
              <a:rPr lang="en-GB" sz="1000" dirty="0">
                <a:effectLst/>
                <a:ea typeface="Times New Roman" panose="02020603050405020304" pitchFamily="18" charset="0"/>
              </a:rPr>
              <a:t>Koehler, S. (2020).</a:t>
            </a:r>
            <a:r>
              <a:rPr lang="en-GB" sz="1000" b="1" dirty="0">
                <a:solidFill>
                  <a:srgbClr val="232323"/>
                </a:solidFill>
                <a:effectLst/>
                <a:ea typeface="Times New Roman" panose="02020603050405020304" pitchFamily="18" charset="0"/>
                <a:cs typeface="Noto Sans" panose="020B0502040504020204" pitchFamily="34" charset="0"/>
              </a:rPr>
              <a:t> </a:t>
            </a:r>
            <a:r>
              <a:rPr lang="en-GB" sz="1000" i="1" dirty="0">
                <a:effectLst/>
                <a:ea typeface="Times New Roman" panose="02020603050405020304" pitchFamily="18" charset="0"/>
              </a:rPr>
              <a:t>Patient education: Acromioclavicular joint injury (shoulder separation) (Beyond</a:t>
            </a:r>
            <a:r>
              <a:rPr lang="en-GB" sz="1000" dirty="0">
                <a:effectLst/>
                <a:ea typeface="Times New Roman" panose="02020603050405020304" pitchFamily="18" charset="0"/>
              </a:rPr>
              <a:t> the basics) . Uptodate.com. Available at: </a:t>
            </a:r>
            <a:r>
              <a:rPr lang="en-GB" sz="1000" u="sng" dirty="0">
                <a:solidFill>
                  <a:srgbClr val="467886"/>
                </a:solidFill>
                <a:effectLst/>
                <a:ea typeface="Times New Roman" panose="02020603050405020304" pitchFamily="18" charset="0"/>
                <a:hlinkClick r:id="rId7"/>
              </a:rPr>
              <a:t>https://www.uptodate.com/contents/acromioclavicular-joint-injury-shoulder-separation-beyond-the-basics/print</a:t>
            </a:r>
            <a:r>
              <a:rPr lang="en-GB" sz="1000" dirty="0">
                <a:effectLst/>
                <a:ea typeface="Times New Roman" panose="02020603050405020304" pitchFamily="18" charset="0"/>
              </a:rPr>
              <a:t> </a:t>
            </a:r>
            <a:r>
              <a:rPr lang="en-GB" sz="1000" i="1" dirty="0">
                <a:solidFill>
                  <a:srgbClr val="191B0E"/>
                </a:solidFill>
                <a:effectLst/>
                <a:ea typeface="Franklin Gothic Book" panose="020B0503020102020204" pitchFamily="34" charset="0"/>
                <a:cs typeface="Franklin Gothic Book" panose="020B0503020102020204" pitchFamily="34" charset="0"/>
              </a:rPr>
              <a:t> (Accessed: 4 March)</a:t>
            </a:r>
            <a:endParaRPr lang="en-GB" sz="1000" dirty="0">
              <a:effectLst/>
              <a:ea typeface="Times New Roman" panose="02020603050405020304" pitchFamily="18" charset="0"/>
            </a:endParaRPr>
          </a:p>
          <a:p>
            <a:pPr marL="342900" lvl="0" indent="-342900">
              <a:lnSpc>
                <a:spcPct val="150000"/>
              </a:lnSpc>
              <a:spcAft>
                <a:spcPts val="1200"/>
              </a:spcAft>
              <a:buFont typeface="Symbol" panose="05050102010706020507" pitchFamily="18" charset="2"/>
              <a:buChar char=""/>
            </a:pPr>
            <a:r>
              <a:rPr lang="en-GB" sz="1000" dirty="0">
                <a:effectLst/>
                <a:ea typeface="Times New Roman" panose="02020603050405020304" pitchFamily="18" charset="0"/>
              </a:rPr>
              <a:t>Lurie, J.D., </a:t>
            </a:r>
            <a:r>
              <a:rPr lang="en-GB" sz="1000" dirty="0" err="1">
                <a:effectLst/>
                <a:ea typeface="Times New Roman" panose="02020603050405020304" pitchFamily="18" charset="0"/>
              </a:rPr>
              <a:t>Tosteson</a:t>
            </a:r>
            <a:r>
              <a:rPr lang="en-GB" sz="1000" dirty="0">
                <a:effectLst/>
                <a:ea typeface="Times New Roman" panose="02020603050405020304" pitchFamily="18" charset="0"/>
              </a:rPr>
              <a:t>, T.D., </a:t>
            </a:r>
            <a:r>
              <a:rPr lang="en-GB" sz="1000" dirty="0" err="1">
                <a:effectLst/>
                <a:ea typeface="Times New Roman" panose="02020603050405020304" pitchFamily="18" charset="0"/>
              </a:rPr>
              <a:t>Tosteson</a:t>
            </a:r>
            <a:r>
              <a:rPr lang="en-GB" sz="1000" dirty="0">
                <a:effectLst/>
                <a:ea typeface="Times New Roman" panose="02020603050405020304" pitchFamily="18" charset="0"/>
              </a:rPr>
              <a:t>, A.N.A., Zhao, W., Morgan, T.S., Abdu, W.A., </a:t>
            </a:r>
            <a:r>
              <a:rPr lang="en-GB" sz="1000" dirty="0" err="1">
                <a:effectLst/>
                <a:ea typeface="Times New Roman" panose="02020603050405020304" pitchFamily="18" charset="0"/>
              </a:rPr>
              <a:t>Herkowitz</a:t>
            </a:r>
            <a:r>
              <a:rPr lang="en-GB" sz="1000" dirty="0">
                <a:effectLst/>
                <a:ea typeface="Times New Roman" panose="02020603050405020304" pitchFamily="18" charset="0"/>
              </a:rPr>
              <a:t>, H. and Weinstein, J.N. (2014). Surgical Versus Nonoperative Treatment for Lumbar Disc Herniation. </a:t>
            </a:r>
            <a:r>
              <a:rPr lang="en-GB" sz="1000" i="1" dirty="0">
                <a:effectLst/>
                <a:ea typeface="Times New Roman" panose="02020603050405020304" pitchFamily="18" charset="0"/>
              </a:rPr>
              <a:t>Spine</a:t>
            </a:r>
            <a:r>
              <a:rPr lang="en-GB" sz="1000" dirty="0">
                <a:effectLst/>
                <a:ea typeface="Times New Roman" panose="02020603050405020304" pitchFamily="18" charset="0"/>
              </a:rPr>
              <a:t>, 39(1), pp.3–16. Available at: </a:t>
            </a:r>
            <a:r>
              <a:rPr lang="en-GB" sz="1000" u="sng" dirty="0">
                <a:solidFill>
                  <a:srgbClr val="467886"/>
                </a:solidFill>
                <a:effectLst/>
                <a:ea typeface="Times New Roman" panose="02020603050405020304" pitchFamily="18" charset="0"/>
                <a:hlinkClick r:id="rId8"/>
              </a:rPr>
              <a:t>https://doi.org/10.1097/brs.0000000000000088</a:t>
            </a:r>
            <a:r>
              <a:rPr lang="en-GB" sz="1000" dirty="0">
                <a:effectLst/>
                <a:ea typeface="Times New Roman" panose="02020603050405020304" pitchFamily="18" charset="0"/>
              </a:rPr>
              <a:t> (Accessed 9 March)</a:t>
            </a:r>
          </a:p>
          <a:p>
            <a:pPr marL="342900" lvl="0" indent="-342900">
              <a:lnSpc>
                <a:spcPct val="150000"/>
              </a:lnSpc>
              <a:spcAft>
                <a:spcPts val="1200"/>
              </a:spcAft>
              <a:buFont typeface="Symbol" panose="05050102010706020507" pitchFamily="18" charset="2"/>
              <a:buChar char=""/>
            </a:pPr>
            <a:r>
              <a:rPr lang="en-GB" sz="1000" dirty="0">
                <a:effectLst/>
                <a:ea typeface="Times New Roman" panose="02020603050405020304" pitchFamily="18" charset="0"/>
              </a:rPr>
              <a:t>Lynch, T.S., Saltzman, M.D., </a:t>
            </a:r>
            <a:r>
              <a:rPr lang="en-GB" sz="1000" dirty="0" err="1">
                <a:effectLst/>
                <a:ea typeface="Times New Roman" panose="02020603050405020304" pitchFamily="18" charset="0"/>
              </a:rPr>
              <a:t>Ghodasra</a:t>
            </a:r>
            <a:r>
              <a:rPr lang="en-GB" sz="1000" dirty="0">
                <a:effectLst/>
                <a:ea typeface="Times New Roman" panose="02020603050405020304" pitchFamily="18" charset="0"/>
              </a:rPr>
              <a:t>, J.H., Bilimoria, K.Y., Bowen, M.K. and </a:t>
            </a:r>
            <a:r>
              <a:rPr lang="en-GB" sz="1000" dirty="0" err="1">
                <a:effectLst/>
                <a:ea typeface="Times New Roman" panose="02020603050405020304" pitchFamily="18" charset="0"/>
              </a:rPr>
              <a:t>Nuber</a:t>
            </a:r>
            <a:r>
              <a:rPr lang="en-GB" sz="1000" dirty="0">
                <a:effectLst/>
                <a:ea typeface="Times New Roman" panose="02020603050405020304" pitchFamily="18" charset="0"/>
              </a:rPr>
              <a:t>, G.W. (2013). Acromioclavicular joint injuries in the National Football League: epidemiology and management. </a:t>
            </a:r>
            <a:r>
              <a:rPr lang="en-GB" sz="1000" i="1" dirty="0">
                <a:effectLst/>
                <a:ea typeface="Times New Roman" panose="02020603050405020304" pitchFamily="18" charset="0"/>
              </a:rPr>
              <a:t>The American journal of sports medicine</a:t>
            </a:r>
            <a:r>
              <a:rPr lang="en-GB" sz="1000" dirty="0">
                <a:effectLst/>
                <a:ea typeface="Times New Roman" panose="02020603050405020304" pitchFamily="18" charset="0"/>
              </a:rPr>
              <a:t>, 41(12), pp.2904–8. Available at: </a:t>
            </a:r>
            <a:r>
              <a:rPr lang="en-GB" sz="1000" u="sng" dirty="0">
                <a:solidFill>
                  <a:srgbClr val="467886"/>
                </a:solidFill>
                <a:effectLst/>
                <a:ea typeface="Times New Roman" panose="02020603050405020304" pitchFamily="18" charset="0"/>
                <a:hlinkClick r:id="rId9"/>
              </a:rPr>
              <a:t>https://doi.org/10.1177/0363546513504284</a:t>
            </a:r>
            <a:r>
              <a:rPr lang="en-GB" sz="1000" dirty="0">
                <a:effectLst/>
                <a:ea typeface="Times New Roman" panose="02020603050405020304" pitchFamily="18" charset="0"/>
              </a:rPr>
              <a:t> </a:t>
            </a:r>
            <a:r>
              <a:rPr lang="en-GB" sz="1000" dirty="0">
                <a:solidFill>
                  <a:srgbClr val="191B0E"/>
                </a:solidFill>
                <a:effectLst/>
                <a:ea typeface="Franklin Gothic Book" panose="020B0503020102020204" pitchFamily="34" charset="0"/>
                <a:cs typeface="Franklin Gothic Book" panose="020B0503020102020204" pitchFamily="34" charset="0"/>
              </a:rPr>
              <a:t>(Accessed: 4 March)</a:t>
            </a:r>
            <a:endParaRPr lang="en-GB" sz="1000" dirty="0">
              <a:effectLst/>
              <a:ea typeface="Times New Roman" panose="02020603050405020304" pitchFamily="18" charset="0"/>
            </a:endParaRPr>
          </a:p>
          <a:p>
            <a:pPr marL="342900" lvl="0" indent="-342900">
              <a:lnSpc>
                <a:spcPct val="150000"/>
              </a:lnSpc>
              <a:spcAft>
                <a:spcPts val="1200"/>
              </a:spcAft>
              <a:buFont typeface="Symbol" panose="05050102010706020507" pitchFamily="18" charset="2"/>
              <a:buChar char=""/>
            </a:pPr>
            <a:r>
              <a:rPr lang="en-GB" sz="1000" dirty="0">
                <a:effectLst/>
                <a:ea typeface="Times New Roman" panose="02020603050405020304" pitchFamily="18" charset="0"/>
              </a:rPr>
              <a:t>Mader, K., Pennig, D., Dargel, J., Gotter, M., Koebke, J. and Schmidt-Wiethoff, R. (2007). Biomechanics of the anterior cruciate ligament and implications for surgical reconstruction. </a:t>
            </a:r>
            <a:r>
              <a:rPr lang="en-GB" sz="1000" i="1" dirty="0">
                <a:effectLst/>
                <a:ea typeface="Times New Roman" panose="02020603050405020304" pitchFamily="18" charset="0"/>
              </a:rPr>
              <a:t>Strategies in Trauma and Limb Reconstruction</a:t>
            </a:r>
            <a:r>
              <a:rPr lang="en-GB" sz="1000" dirty="0">
                <a:effectLst/>
                <a:ea typeface="Times New Roman" panose="02020603050405020304" pitchFamily="18" charset="0"/>
              </a:rPr>
              <a:t>, 2(1), pp.1–12. Available at: </a:t>
            </a:r>
            <a:r>
              <a:rPr lang="en-GB" sz="1000" u="sng" dirty="0">
                <a:solidFill>
                  <a:srgbClr val="467886"/>
                </a:solidFill>
                <a:effectLst/>
                <a:ea typeface="Times New Roman" panose="02020603050405020304" pitchFamily="18" charset="0"/>
                <a:hlinkClick r:id="rId10"/>
              </a:rPr>
              <a:t>https://doi.org/10.1007/s11751-007-0016-6</a:t>
            </a:r>
            <a:r>
              <a:rPr lang="en-GB" sz="1000" dirty="0">
                <a:effectLst/>
                <a:ea typeface="Times New Roman" panose="02020603050405020304" pitchFamily="18" charset="0"/>
              </a:rPr>
              <a:t> (Accessed: 10 March)</a:t>
            </a:r>
          </a:p>
          <a:p>
            <a:pPr marL="342900" lvl="0" indent="-342900">
              <a:lnSpc>
                <a:spcPct val="150000"/>
              </a:lnSpc>
              <a:spcAft>
                <a:spcPts val="800"/>
              </a:spcAft>
              <a:buFont typeface="Symbol" panose="05050102010706020507" pitchFamily="18" charset="2"/>
              <a:buChar char=""/>
            </a:pPr>
            <a:r>
              <a:rPr lang="en-GB" sz="1000" dirty="0">
                <a:solidFill>
                  <a:srgbClr val="171717"/>
                </a:solidFill>
                <a:effectLst/>
                <a:ea typeface="Franklin Gothic Book" panose="020B0503020102020204" pitchFamily="34" charset="0"/>
                <a:cs typeface="Franklin Gothic Book" panose="020B0503020102020204" pitchFamily="34" charset="0"/>
              </a:rPr>
              <a:t>Mehmet, Z., Oertel, J., Sharif, S., </a:t>
            </a:r>
            <a:r>
              <a:rPr lang="en-GB" sz="1000" dirty="0" err="1">
                <a:solidFill>
                  <a:srgbClr val="171717"/>
                </a:solidFill>
                <a:effectLst/>
                <a:ea typeface="Franklin Gothic Book" panose="020B0503020102020204" pitchFamily="34" charset="0"/>
                <a:cs typeface="Franklin Gothic Book" panose="020B0503020102020204" pitchFamily="34" charset="0"/>
              </a:rPr>
              <a:t>Zygourakis</a:t>
            </a:r>
            <a:r>
              <a:rPr lang="en-GB" sz="1000" dirty="0">
                <a:solidFill>
                  <a:srgbClr val="171717"/>
                </a:solidFill>
                <a:effectLst/>
                <a:ea typeface="Franklin Gothic Book" panose="020B0503020102020204" pitchFamily="34" charset="0"/>
                <a:cs typeface="Franklin Gothic Book" panose="020B0503020102020204" pitchFamily="34" charset="0"/>
              </a:rPr>
              <a:t>, C. (2024) ‘Lumbar Disc Herniation: Prevention and Treatment of Recurrence: WFNS Spine Committee Recommendations’. </a:t>
            </a:r>
            <a:r>
              <a:rPr lang="en-GB" sz="1000" i="1" dirty="0">
                <a:solidFill>
                  <a:srgbClr val="171717"/>
                </a:solidFill>
                <a:effectLst/>
                <a:ea typeface="Franklin Gothic Book" panose="020B0503020102020204" pitchFamily="34" charset="0"/>
                <a:cs typeface="Franklin Gothic Book" panose="020B0503020102020204" pitchFamily="34" charset="0"/>
              </a:rPr>
              <a:t>World Neurosurgery: X</a:t>
            </a:r>
            <a:r>
              <a:rPr lang="en-GB" sz="1000" dirty="0">
                <a:solidFill>
                  <a:srgbClr val="171717"/>
                </a:solidFill>
                <a:effectLst/>
                <a:ea typeface="Franklin Gothic Book" panose="020B0503020102020204" pitchFamily="34" charset="0"/>
                <a:cs typeface="Franklin Gothic Book" panose="020B0503020102020204" pitchFamily="34" charset="0"/>
              </a:rPr>
              <a:t>, 22, pp. 100275–100275. Available at: </a:t>
            </a:r>
            <a:r>
              <a:rPr lang="en-GB" sz="1000" u="sng" dirty="0">
                <a:solidFill>
                  <a:srgbClr val="467886"/>
                </a:solidFill>
                <a:effectLst/>
                <a:ea typeface="Franklin Gothic Book" panose="020B0503020102020204" pitchFamily="34" charset="0"/>
                <a:cs typeface="Franklin Gothic Book" panose="020B0503020102020204" pitchFamily="34" charset="0"/>
                <a:hlinkClick r:id="rId11"/>
              </a:rPr>
              <a:t>https://doi.org/10.1016/j.wnsx.2024.100275</a:t>
            </a:r>
            <a:r>
              <a:rPr lang="en-GB" sz="1000" dirty="0">
                <a:solidFill>
                  <a:srgbClr val="171717"/>
                </a:solidFill>
                <a:effectLst/>
                <a:ea typeface="Franklin Gothic Book" panose="020B0503020102020204" pitchFamily="34" charset="0"/>
                <a:cs typeface="Franklin Gothic Book" panose="020B0503020102020204" pitchFamily="34" charset="0"/>
              </a:rPr>
              <a:t> (Accessed: 7 March)</a:t>
            </a:r>
            <a:endParaRPr lang="en-GB" sz="1000" dirty="0">
              <a:effectLst/>
              <a:ea typeface="Times New Roman" panose="02020603050405020304" pitchFamily="18" charset="0"/>
              <a:cs typeface="Times New Roman" panose="02020603050405020304" pitchFamily="18" charset="0"/>
            </a:endParaRPr>
          </a:p>
          <a:p>
            <a:pPr marL="342900" lvl="0" indent="-342900">
              <a:lnSpc>
                <a:spcPct val="150000"/>
              </a:lnSpc>
              <a:spcAft>
                <a:spcPts val="1200"/>
              </a:spcAft>
              <a:buFont typeface="Symbol" panose="05050102010706020507" pitchFamily="18" charset="2"/>
              <a:buChar char=""/>
            </a:pPr>
            <a:r>
              <a:rPr lang="en-GB" sz="1000" dirty="0">
                <a:effectLst/>
                <a:ea typeface="Times New Roman" panose="02020603050405020304" pitchFamily="18" charset="0"/>
              </a:rPr>
              <a:t>Michigan Medicine (2019). </a:t>
            </a:r>
            <a:r>
              <a:rPr lang="en-GB" sz="1000" i="1" dirty="0">
                <a:effectLst/>
                <a:ea typeface="Times New Roman" panose="02020603050405020304" pitchFamily="18" charset="0"/>
              </a:rPr>
              <a:t>Anterior Cruciate Ligament (ACL) Injuries | Michigan Medicine</a:t>
            </a:r>
            <a:r>
              <a:rPr lang="en-GB" sz="1000" dirty="0">
                <a:effectLst/>
                <a:ea typeface="Times New Roman" panose="02020603050405020304" pitchFamily="18" charset="0"/>
              </a:rPr>
              <a:t>. Uofmhealth.org. Available at: </a:t>
            </a:r>
            <a:r>
              <a:rPr lang="en-GB" sz="1000" u="sng" dirty="0">
                <a:solidFill>
                  <a:srgbClr val="467886"/>
                </a:solidFill>
                <a:effectLst/>
                <a:ea typeface="Times New Roman" panose="02020603050405020304" pitchFamily="18" charset="0"/>
                <a:hlinkClick r:id="rId12"/>
              </a:rPr>
              <a:t>https://www.uofmhealth.org/conditions-treatments/cmc/knee/acl</a:t>
            </a:r>
            <a:r>
              <a:rPr lang="en-GB" sz="1000" dirty="0">
                <a:effectLst/>
                <a:ea typeface="Times New Roman" panose="02020603050405020304" pitchFamily="18" charset="0"/>
              </a:rPr>
              <a:t> (Accessed: 11 March) </a:t>
            </a:r>
            <a:endParaRPr lang="en-GB" sz="1000" dirty="0">
              <a:effectLst/>
              <a:ea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78737152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2DC6981-F1B7-F12F-14D9-A12D02469890}"/>
              </a:ext>
            </a:extLst>
          </p:cNvPr>
          <p:cNvSpPr>
            <a:spLocks noGrp="1"/>
          </p:cNvSpPr>
          <p:nvPr>
            <p:ph idx="1"/>
          </p:nvPr>
        </p:nvSpPr>
        <p:spPr>
          <a:xfrm>
            <a:off x="812800" y="117763"/>
            <a:ext cx="10160000" cy="6740237"/>
          </a:xfrm>
        </p:spPr>
        <p:txBody>
          <a:bodyPr>
            <a:normAutofit fontScale="92500" lnSpcReduction="10000"/>
          </a:bodyPr>
          <a:lstStyle/>
          <a:p>
            <a:pPr marL="342900" lvl="0" indent="-342900">
              <a:lnSpc>
                <a:spcPct val="150000"/>
              </a:lnSpc>
              <a:spcAft>
                <a:spcPts val="1200"/>
              </a:spcAft>
              <a:buFont typeface="Symbol" panose="05050102010706020507" pitchFamily="18" charset="2"/>
              <a:buChar char=""/>
            </a:pPr>
            <a:r>
              <a:rPr lang="en-GB" sz="1100" dirty="0">
                <a:solidFill>
                  <a:srgbClr val="000000"/>
                </a:solidFill>
                <a:effectLst/>
                <a:ea typeface="Franklin Gothic Book" panose="020B0503020102020204" pitchFamily="34" charset="0"/>
                <a:cs typeface="Franklin Gothic Book" panose="020B0503020102020204" pitchFamily="34" charset="0"/>
              </a:rPr>
              <a:t>NHS (2019) ‘Slipped Disc’. </a:t>
            </a:r>
            <a:r>
              <a:rPr lang="en-GB" sz="1100" i="1" dirty="0">
                <a:solidFill>
                  <a:srgbClr val="000000"/>
                </a:solidFill>
                <a:effectLst/>
                <a:ea typeface="Franklin Gothic Book" panose="020B0503020102020204" pitchFamily="34" charset="0"/>
                <a:cs typeface="Franklin Gothic Book" panose="020B0503020102020204" pitchFamily="34" charset="0"/>
              </a:rPr>
              <a:t>NHS</a:t>
            </a:r>
            <a:r>
              <a:rPr lang="en-GB" sz="1100" dirty="0">
                <a:solidFill>
                  <a:srgbClr val="000000"/>
                </a:solidFill>
                <a:effectLst/>
                <a:ea typeface="Franklin Gothic Book" panose="020B0503020102020204" pitchFamily="34" charset="0"/>
                <a:cs typeface="Franklin Gothic Book" panose="020B0503020102020204" pitchFamily="34" charset="0"/>
              </a:rPr>
              <a:t>. Available at: </a:t>
            </a:r>
            <a:r>
              <a:rPr lang="en-GB" sz="1100" u="sng" dirty="0">
                <a:solidFill>
                  <a:srgbClr val="000000"/>
                </a:solidFill>
                <a:effectLst/>
                <a:ea typeface="Franklin Gothic Book" panose="020B0503020102020204" pitchFamily="34" charset="0"/>
                <a:cs typeface="Franklin Gothic Book" panose="020B0503020102020204" pitchFamily="34" charset="0"/>
                <a:hlinkClick r:id="rId2"/>
              </a:rPr>
              <a:t>www.nhs.uk/conditions/slipped-disc/</a:t>
            </a:r>
            <a:r>
              <a:rPr lang="en-GB" sz="1100" dirty="0">
                <a:solidFill>
                  <a:srgbClr val="000000"/>
                </a:solidFill>
                <a:effectLst/>
                <a:ea typeface="Franklin Gothic Book" panose="020B0503020102020204" pitchFamily="34" charset="0"/>
                <a:cs typeface="Franklin Gothic Book" panose="020B0503020102020204" pitchFamily="34" charset="0"/>
              </a:rPr>
              <a:t>. (Accessed: 7 March) </a:t>
            </a:r>
            <a:endParaRPr lang="en-GB" sz="1100" dirty="0">
              <a:effectLst/>
              <a:ea typeface="Times New Roman" panose="02020603050405020304" pitchFamily="18" charset="0"/>
              <a:cs typeface="Times New Roman" panose="02020603050405020304" pitchFamily="18" charset="0"/>
            </a:endParaRPr>
          </a:p>
          <a:p>
            <a:pPr marL="342900" lvl="0" indent="-342900">
              <a:lnSpc>
                <a:spcPct val="150000"/>
              </a:lnSpc>
              <a:spcAft>
                <a:spcPts val="1200"/>
              </a:spcAft>
              <a:buFont typeface="Symbol" panose="05050102010706020507" pitchFamily="18" charset="2"/>
              <a:buChar char=""/>
            </a:pPr>
            <a:r>
              <a:rPr lang="en-GB" sz="1100" dirty="0">
                <a:effectLst/>
                <a:ea typeface="Times New Roman" panose="02020603050405020304" pitchFamily="18" charset="0"/>
              </a:rPr>
              <a:t>NHS (2021). </a:t>
            </a:r>
            <a:r>
              <a:rPr lang="en-GB" sz="1100" i="1" dirty="0">
                <a:effectLst/>
                <a:ea typeface="Times New Roman" panose="02020603050405020304" pitchFamily="18" charset="0"/>
              </a:rPr>
              <a:t>Overview - Knee ligament surgery</a:t>
            </a:r>
            <a:r>
              <a:rPr lang="en-GB" sz="1100" dirty="0">
                <a:effectLst/>
                <a:ea typeface="Times New Roman" panose="02020603050405020304" pitchFamily="18" charset="0"/>
              </a:rPr>
              <a:t>. NHS. Available at: </a:t>
            </a:r>
            <a:r>
              <a:rPr lang="en-GB" sz="1100" u="sng" dirty="0">
                <a:solidFill>
                  <a:srgbClr val="467886"/>
                </a:solidFill>
                <a:effectLst/>
                <a:ea typeface="Times New Roman" panose="02020603050405020304" pitchFamily="18" charset="0"/>
                <a:hlinkClick r:id="rId3"/>
              </a:rPr>
              <a:t>https://www.nhs.uk/conditions/knee-ligament-surgery/</a:t>
            </a:r>
            <a:r>
              <a:rPr lang="en-GB" sz="1100" dirty="0">
                <a:effectLst/>
                <a:ea typeface="Times New Roman" panose="02020603050405020304" pitchFamily="18" charset="0"/>
              </a:rPr>
              <a:t> (Accessed: 11 March)</a:t>
            </a:r>
            <a:endParaRPr lang="en-GB" sz="1100" dirty="0">
              <a:effectLst/>
              <a:ea typeface="Franklin Gothic Book" panose="020B0503020102020204" pitchFamily="34" charset="0"/>
              <a:cs typeface="Franklin Gothic Book" panose="020B0503020102020204" pitchFamily="34" charset="0"/>
            </a:endParaRPr>
          </a:p>
          <a:p>
            <a:pPr marL="342900" lvl="0" indent="-342900">
              <a:lnSpc>
                <a:spcPct val="150000"/>
              </a:lnSpc>
              <a:buFont typeface="Symbol" panose="05050102010706020507" pitchFamily="18" charset="2"/>
              <a:buChar char=""/>
            </a:pPr>
            <a:r>
              <a:rPr lang="en-GB" sz="1100" dirty="0" err="1">
                <a:effectLst/>
                <a:ea typeface="Franklin Gothic Book" panose="020B0503020102020204" pitchFamily="34" charset="0"/>
                <a:cs typeface="Franklin Gothic Book" panose="020B0503020102020204" pitchFamily="34" charset="0"/>
              </a:rPr>
              <a:t>Physiopedia</a:t>
            </a:r>
            <a:r>
              <a:rPr lang="en-GB" sz="1100" dirty="0">
                <a:effectLst/>
                <a:ea typeface="Franklin Gothic Book" panose="020B0503020102020204" pitchFamily="34" charset="0"/>
                <a:cs typeface="Franklin Gothic Book" panose="020B0503020102020204" pitchFamily="34" charset="0"/>
              </a:rPr>
              <a:t> (2024) ‘Disc Herniation’. </a:t>
            </a:r>
            <a:r>
              <a:rPr lang="en-GB" sz="1100" i="1" dirty="0" err="1">
                <a:effectLst/>
                <a:ea typeface="Franklin Gothic Book" panose="020B0503020102020204" pitchFamily="34" charset="0"/>
                <a:cs typeface="Franklin Gothic Book" panose="020B0503020102020204" pitchFamily="34" charset="0"/>
              </a:rPr>
              <a:t>Physiopedia</a:t>
            </a:r>
            <a:r>
              <a:rPr lang="en-GB" sz="1100" i="1" dirty="0">
                <a:effectLst/>
                <a:ea typeface="Franklin Gothic Book" panose="020B0503020102020204" pitchFamily="34" charset="0"/>
                <a:cs typeface="Franklin Gothic Book" panose="020B0503020102020204" pitchFamily="34" charset="0"/>
              </a:rPr>
              <a:t>. </a:t>
            </a:r>
            <a:r>
              <a:rPr lang="en-GB" sz="1100" dirty="0">
                <a:effectLst/>
                <a:ea typeface="Franklin Gothic Book" panose="020B0503020102020204" pitchFamily="34" charset="0"/>
                <a:cs typeface="Franklin Gothic Book" panose="020B0503020102020204" pitchFamily="34" charset="0"/>
              </a:rPr>
              <a:t>Available at: </a:t>
            </a:r>
            <a:r>
              <a:rPr lang="en-GB" sz="1100" u="sng" dirty="0">
                <a:solidFill>
                  <a:srgbClr val="467886"/>
                </a:solidFill>
                <a:effectLst/>
                <a:ea typeface="Franklin Gothic Book" panose="020B0503020102020204" pitchFamily="34" charset="0"/>
                <a:cs typeface="Franklin Gothic Book" panose="020B0503020102020204" pitchFamily="34" charset="0"/>
                <a:hlinkClick r:id="rId4"/>
              </a:rPr>
              <a:t>www.physio-pedia.com/Disc_Herniation</a:t>
            </a:r>
            <a:r>
              <a:rPr lang="en-GB" sz="1100" dirty="0">
                <a:effectLst/>
                <a:ea typeface="Franklin Gothic Book" panose="020B0503020102020204" pitchFamily="34" charset="0"/>
                <a:cs typeface="Franklin Gothic Book" panose="020B0503020102020204" pitchFamily="34" charset="0"/>
              </a:rPr>
              <a:t>. (Accessed: 7 March) </a:t>
            </a:r>
            <a:endParaRPr lang="en-GB" sz="1100" dirty="0">
              <a:effectLst/>
              <a:ea typeface="Times New Roman" panose="02020603050405020304" pitchFamily="18" charset="0"/>
              <a:cs typeface="Times New Roman" panose="02020603050405020304" pitchFamily="18" charset="0"/>
            </a:endParaRPr>
          </a:p>
          <a:p>
            <a:pPr marL="342900" lvl="0" indent="-342900">
              <a:lnSpc>
                <a:spcPct val="150000"/>
              </a:lnSpc>
              <a:spcBef>
                <a:spcPts val="1000"/>
              </a:spcBef>
              <a:spcAft>
                <a:spcPts val="200"/>
              </a:spcAft>
              <a:buFont typeface="Symbol" panose="05050102010706020507" pitchFamily="18" charset="2"/>
              <a:buChar char=""/>
            </a:pPr>
            <a:r>
              <a:rPr lang="en-GB" sz="1100" dirty="0" err="1">
                <a:effectLst/>
                <a:ea typeface="Franklin Gothic Book" panose="020B0503020102020204" pitchFamily="34" charset="0"/>
                <a:cs typeface="Franklin Gothic Book" panose="020B0503020102020204" pitchFamily="34" charset="0"/>
              </a:rPr>
              <a:t>Pojskic</a:t>
            </a:r>
            <a:r>
              <a:rPr lang="en-GB" sz="1100" dirty="0">
                <a:effectLst/>
                <a:ea typeface="Franklin Gothic Book" panose="020B0503020102020204" pitchFamily="34" charset="0"/>
                <a:cs typeface="Franklin Gothic Book" panose="020B0503020102020204" pitchFamily="34" charset="0"/>
              </a:rPr>
              <a:t>, M., Bisson, E., Oertel, J., Takami, T., </a:t>
            </a:r>
            <a:r>
              <a:rPr lang="en-GB" sz="1100" dirty="0" err="1">
                <a:effectLst/>
                <a:ea typeface="Franklin Gothic Book" panose="020B0503020102020204" pitchFamily="34" charset="0"/>
                <a:cs typeface="Franklin Gothic Book" panose="020B0503020102020204" pitchFamily="34" charset="0"/>
              </a:rPr>
              <a:t>Zygourakis</a:t>
            </a:r>
            <a:r>
              <a:rPr lang="en-GB" sz="1100" dirty="0">
                <a:effectLst/>
                <a:ea typeface="Franklin Gothic Book" panose="020B0503020102020204" pitchFamily="34" charset="0"/>
                <a:cs typeface="Franklin Gothic Book" panose="020B0503020102020204" pitchFamily="34" charset="0"/>
              </a:rPr>
              <a:t>, C. and Costa, F. (2024). Lumbar disc herniation: Epidemiology, clinical and radiologic diagnosis WFNS spine committee recommendations. </a:t>
            </a:r>
            <a:r>
              <a:rPr lang="en-GB" sz="1100" i="1" dirty="0">
                <a:effectLst/>
                <a:ea typeface="Franklin Gothic Book" panose="020B0503020102020204" pitchFamily="34" charset="0"/>
                <a:cs typeface="Franklin Gothic Book" panose="020B0503020102020204" pitchFamily="34" charset="0"/>
              </a:rPr>
              <a:t>World neurosurgery</a:t>
            </a:r>
            <a:r>
              <a:rPr lang="en-GB" sz="1100" dirty="0">
                <a:effectLst/>
                <a:ea typeface="Franklin Gothic Book" panose="020B0503020102020204" pitchFamily="34" charset="0"/>
                <a:cs typeface="Franklin Gothic Book" panose="020B0503020102020204" pitchFamily="34" charset="0"/>
              </a:rPr>
              <a:t>, 22, pp.100279–100279. Available at: </a:t>
            </a:r>
            <a:r>
              <a:rPr lang="en-GB" sz="1100" u="sng" dirty="0">
                <a:solidFill>
                  <a:srgbClr val="467886"/>
                </a:solidFill>
                <a:effectLst/>
                <a:ea typeface="Franklin Gothic Book" panose="020B0503020102020204" pitchFamily="34" charset="0"/>
                <a:cs typeface="Franklin Gothic Book" panose="020B0503020102020204" pitchFamily="34" charset="0"/>
                <a:hlinkClick r:id="rId5"/>
              </a:rPr>
              <a:t>https://doi.org/10.1016/j.wnsx.2024.100279</a:t>
            </a:r>
            <a:r>
              <a:rPr lang="en-GB" sz="1100" dirty="0">
                <a:effectLst/>
                <a:ea typeface="Franklin Gothic Book" panose="020B0503020102020204" pitchFamily="34" charset="0"/>
                <a:cs typeface="Franklin Gothic Book" panose="020B0503020102020204" pitchFamily="34" charset="0"/>
              </a:rPr>
              <a:t>   (Accessed: 7 March)</a:t>
            </a:r>
            <a:endParaRPr lang="en-GB" sz="1100" dirty="0">
              <a:effectLst/>
              <a:ea typeface="Times New Roman" panose="02020603050405020304" pitchFamily="18" charset="0"/>
              <a:cs typeface="Times New Roman" panose="02020603050405020304" pitchFamily="18" charset="0"/>
            </a:endParaRPr>
          </a:p>
          <a:p>
            <a:pPr marL="342900" lvl="0" indent="-342900">
              <a:lnSpc>
                <a:spcPct val="150000"/>
              </a:lnSpc>
              <a:spcAft>
                <a:spcPts val="1200"/>
              </a:spcAft>
              <a:buFont typeface="Symbol" panose="05050102010706020507" pitchFamily="18" charset="2"/>
              <a:buChar char=""/>
            </a:pPr>
            <a:r>
              <a:rPr lang="en-GB" sz="1100" dirty="0">
                <a:effectLst/>
                <a:ea typeface="Times New Roman" panose="02020603050405020304" pitchFamily="18" charset="0"/>
              </a:rPr>
              <a:t>Sanders, T.L., </a:t>
            </a:r>
            <a:r>
              <a:rPr lang="en-GB" sz="1100" dirty="0" err="1">
                <a:effectLst/>
                <a:ea typeface="Times New Roman" panose="02020603050405020304" pitchFamily="18" charset="0"/>
              </a:rPr>
              <a:t>Maradit</a:t>
            </a:r>
            <a:r>
              <a:rPr lang="en-GB" sz="1100" dirty="0">
                <a:effectLst/>
                <a:ea typeface="Times New Roman" panose="02020603050405020304" pitchFamily="18" charset="0"/>
              </a:rPr>
              <a:t> Kremers, H., Bryan, A.J., Larson, D.R., Dahm, D.L., Levy, B.A., Stuart, M.J. and Krych, A.J. (2016). Incidence of Anterior Cruciate Ligament Tears and Reconstruction: A 21-Year Population-Based Study. </a:t>
            </a:r>
            <a:r>
              <a:rPr lang="en-GB" sz="1100" i="1" dirty="0">
                <a:effectLst/>
                <a:ea typeface="Times New Roman" panose="02020603050405020304" pitchFamily="18" charset="0"/>
              </a:rPr>
              <a:t>The American journal of sports medicine</a:t>
            </a:r>
            <a:r>
              <a:rPr lang="en-GB" sz="1100" dirty="0">
                <a:effectLst/>
                <a:ea typeface="Times New Roman" panose="02020603050405020304" pitchFamily="18" charset="0"/>
              </a:rPr>
              <a:t>, 44(6), pp.1502–7. Available at: </a:t>
            </a:r>
            <a:r>
              <a:rPr lang="en-GB" sz="1100" u="sng" dirty="0">
                <a:solidFill>
                  <a:srgbClr val="467886"/>
                </a:solidFill>
                <a:effectLst/>
                <a:ea typeface="Times New Roman" panose="02020603050405020304" pitchFamily="18" charset="0"/>
                <a:hlinkClick r:id="rId6"/>
              </a:rPr>
              <a:t>https://doi.org/10.1177/0363546516629944</a:t>
            </a:r>
            <a:r>
              <a:rPr lang="en-GB" sz="1100" dirty="0">
                <a:effectLst/>
                <a:ea typeface="Times New Roman" panose="02020603050405020304" pitchFamily="18" charset="0"/>
              </a:rPr>
              <a:t> (Accessed 10 March) </a:t>
            </a:r>
            <a:endParaRPr lang="en-GB" sz="1100" dirty="0">
              <a:solidFill>
                <a:srgbClr val="191B0E"/>
              </a:solidFill>
              <a:effectLst/>
              <a:ea typeface="Franklin Gothic Book" panose="020B0503020102020204" pitchFamily="34" charset="0"/>
              <a:cs typeface="Franklin Gothic Book" panose="020B0503020102020204" pitchFamily="34" charset="0"/>
            </a:endParaRPr>
          </a:p>
          <a:p>
            <a:pPr marL="342900" lvl="0" indent="-342900">
              <a:lnSpc>
                <a:spcPct val="150000"/>
              </a:lnSpc>
              <a:spcAft>
                <a:spcPts val="1200"/>
              </a:spcAft>
              <a:buFont typeface="Symbol" panose="05050102010706020507" pitchFamily="18" charset="2"/>
              <a:buChar char=""/>
            </a:pPr>
            <a:r>
              <a:rPr lang="en-GB" sz="1100" dirty="0">
                <a:solidFill>
                  <a:srgbClr val="191B0E"/>
                </a:solidFill>
                <a:effectLst/>
                <a:ea typeface="Franklin Gothic Book" panose="020B0503020102020204" pitchFamily="34" charset="0"/>
                <a:cs typeface="Franklin Gothic Book" panose="020B0503020102020204" pitchFamily="34" charset="0"/>
              </a:rPr>
              <a:t>Shultz, T. and De </a:t>
            </a:r>
            <a:r>
              <a:rPr lang="en-GB" sz="1100" dirty="0" err="1">
                <a:solidFill>
                  <a:srgbClr val="191B0E"/>
                </a:solidFill>
                <a:effectLst/>
                <a:ea typeface="Franklin Gothic Book" panose="020B0503020102020204" pitchFamily="34" charset="0"/>
                <a:cs typeface="Franklin Gothic Book" panose="020B0503020102020204" pitchFamily="34" charset="0"/>
              </a:rPr>
              <a:t>Dobbeleer</a:t>
            </a:r>
            <a:r>
              <a:rPr lang="en-GB" sz="1100" dirty="0">
                <a:solidFill>
                  <a:srgbClr val="191B0E"/>
                </a:solidFill>
                <a:effectLst/>
                <a:ea typeface="Franklin Gothic Book" panose="020B0503020102020204" pitchFamily="34" charset="0"/>
                <a:cs typeface="Franklin Gothic Book" panose="020B0503020102020204" pitchFamily="34" charset="0"/>
              </a:rPr>
              <a:t>, M. (2025) </a:t>
            </a:r>
            <a:r>
              <a:rPr lang="en-GB" sz="1100" i="1" dirty="0">
                <a:solidFill>
                  <a:srgbClr val="191B0E"/>
                </a:solidFill>
                <a:effectLst/>
                <a:ea typeface="Franklin Gothic Book" panose="020B0503020102020204" pitchFamily="34" charset="0"/>
                <a:cs typeface="Franklin Gothic Book" panose="020B0503020102020204" pitchFamily="34" charset="0"/>
              </a:rPr>
              <a:t>Acromioclavicular Joint. </a:t>
            </a:r>
            <a:r>
              <a:rPr lang="en-GB" sz="1100" dirty="0">
                <a:solidFill>
                  <a:srgbClr val="191B0E"/>
                </a:solidFill>
                <a:effectLst/>
                <a:ea typeface="Franklin Gothic Book" panose="020B0503020102020204" pitchFamily="34" charset="0"/>
                <a:cs typeface="Franklin Gothic Book" panose="020B0503020102020204" pitchFamily="34" charset="0"/>
              </a:rPr>
              <a:t>Available at: </a:t>
            </a:r>
            <a:r>
              <a:rPr lang="en-GB" sz="1100" u="sng" dirty="0">
                <a:solidFill>
                  <a:srgbClr val="191B0E"/>
                </a:solidFill>
                <a:effectLst/>
                <a:ea typeface="Franklin Gothic Book" panose="020B0503020102020204" pitchFamily="34" charset="0"/>
                <a:cs typeface="Franklin Gothic Book" panose="020B0503020102020204" pitchFamily="34" charset="0"/>
                <a:hlinkClick r:id="rId7"/>
              </a:rPr>
              <a:t>https://www.physio-pedia.com/Acromioclavicular_Joint</a:t>
            </a:r>
            <a:r>
              <a:rPr lang="en-GB" sz="1100" dirty="0">
                <a:solidFill>
                  <a:srgbClr val="191B0E"/>
                </a:solidFill>
                <a:effectLst/>
                <a:ea typeface="Franklin Gothic Book" panose="020B0503020102020204" pitchFamily="34" charset="0"/>
                <a:cs typeface="Franklin Gothic Book" panose="020B0503020102020204" pitchFamily="34" charset="0"/>
              </a:rPr>
              <a:t> (Accessed: 4 March)</a:t>
            </a:r>
          </a:p>
          <a:p>
            <a:pPr marL="342900" lvl="0" indent="-342900">
              <a:lnSpc>
                <a:spcPct val="150000"/>
              </a:lnSpc>
              <a:spcBef>
                <a:spcPts val="1000"/>
              </a:spcBef>
              <a:spcAft>
                <a:spcPts val="200"/>
              </a:spcAft>
              <a:buFont typeface="Symbol" panose="05050102010706020507" pitchFamily="18" charset="2"/>
              <a:buChar char=""/>
            </a:pPr>
            <a:r>
              <a:rPr lang="en-GB" sz="1100" dirty="0">
                <a:solidFill>
                  <a:srgbClr val="191B0E"/>
                </a:solidFill>
                <a:effectLst/>
                <a:ea typeface="Franklin Gothic Book" panose="020B0503020102020204" pitchFamily="34" charset="0"/>
                <a:cs typeface="Franklin Gothic Book" panose="020B0503020102020204" pitchFamily="34" charset="0"/>
              </a:rPr>
              <a:t>Skjaker, S.A., Enger, M., Engebretsen, L., Brox, J.I., Boe, B. (2021) ‘Young men in sports are at highest risk of acromioclavicular joint injuries: a prospective cohort study’. </a:t>
            </a:r>
            <a:r>
              <a:rPr lang="en-GB" sz="1100" i="1" dirty="0">
                <a:solidFill>
                  <a:srgbClr val="191B0E"/>
                </a:solidFill>
                <a:effectLst/>
                <a:ea typeface="Franklin Gothic Book" panose="020B0503020102020204" pitchFamily="34" charset="0"/>
                <a:cs typeface="Franklin Gothic Book" panose="020B0503020102020204" pitchFamily="34" charset="0"/>
              </a:rPr>
              <a:t>Knee </a:t>
            </a:r>
            <a:r>
              <a:rPr lang="en-GB" sz="1100" i="1" dirty="0" err="1">
                <a:solidFill>
                  <a:srgbClr val="191B0E"/>
                </a:solidFill>
                <a:effectLst/>
                <a:ea typeface="Franklin Gothic Book" panose="020B0503020102020204" pitchFamily="34" charset="0"/>
                <a:cs typeface="Franklin Gothic Book" panose="020B0503020102020204" pitchFamily="34" charset="0"/>
              </a:rPr>
              <a:t>Surg</a:t>
            </a:r>
            <a:r>
              <a:rPr lang="en-GB" sz="1100" i="1" dirty="0">
                <a:solidFill>
                  <a:srgbClr val="191B0E"/>
                </a:solidFill>
                <a:effectLst/>
                <a:ea typeface="Franklin Gothic Book" panose="020B0503020102020204" pitchFamily="34" charset="0"/>
                <a:cs typeface="Franklin Gothic Book" panose="020B0503020102020204" pitchFamily="34" charset="0"/>
              </a:rPr>
              <a:t> Sports </a:t>
            </a:r>
            <a:r>
              <a:rPr lang="en-GB" sz="1100" i="1" dirty="0" err="1">
                <a:solidFill>
                  <a:srgbClr val="191B0E"/>
                </a:solidFill>
                <a:effectLst/>
                <a:ea typeface="Franklin Gothic Book" panose="020B0503020102020204" pitchFamily="34" charset="0"/>
                <a:cs typeface="Franklin Gothic Book" panose="020B0503020102020204" pitchFamily="34" charset="0"/>
              </a:rPr>
              <a:t>Traumatol</a:t>
            </a:r>
            <a:r>
              <a:rPr lang="en-GB" sz="1100" i="1" dirty="0">
                <a:solidFill>
                  <a:srgbClr val="191B0E"/>
                </a:solidFill>
                <a:effectLst/>
                <a:ea typeface="Franklin Gothic Book" panose="020B0503020102020204" pitchFamily="34" charset="0"/>
                <a:cs typeface="Franklin Gothic Book" panose="020B0503020102020204" pitchFamily="34" charset="0"/>
              </a:rPr>
              <a:t> </a:t>
            </a:r>
            <a:r>
              <a:rPr lang="en-GB" sz="1100" i="1" dirty="0" err="1">
                <a:solidFill>
                  <a:srgbClr val="191B0E"/>
                </a:solidFill>
                <a:effectLst/>
                <a:ea typeface="Franklin Gothic Book" panose="020B0503020102020204" pitchFamily="34" charset="0"/>
                <a:cs typeface="Franklin Gothic Book" panose="020B0503020102020204" pitchFamily="34" charset="0"/>
              </a:rPr>
              <a:t>Arthrosc</a:t>
            </a:r>
            <a:r>
              <a:rPr lang="en-GB" sz="1100" i="1" dirty="0">
                <a:solidFill>
                  <a:srgbClr val="191B0E"/>
                </a:solidFill>
                <a:effectLst/>
                <a:ea typeface="Franklin Gothic Book" panose="020B0503020102020204" pitchFamily="34" charset="0"/>
                <a:cs typeface="Franklin Gothic Book" panose="020B0503020102020204" pitchFamily="34" charset="0"/>
              </a:rPr>
              <a:t>, </a:t>
            </a:r>
            <a:r>
              <a:rPr lang="en-GB" sz="1100" dirty="0">
                <a:solidFill>
                  <a:srgbClr val="191B0E"/>
                </a:solidFill>
                <a:effectLst/>
                <a:ea typeface="Franklin Gothic Book" panose="020B0503020102020204" pitchFamily="34" charset="0"/>
                <a:cs typeface="Franklin Gothic Book" panose="020B0503020102020204" pitchFamily="34" charset="0"/>
              </a:rPr>
              <a:t>29, pp. 2039–2045. Available at: </a:t>
            </a:r>
            <a:r>
              <a:rPr lang="en-GB" sz="1100" u="sng" dirty="0">
                <a:solidFill>
                  <a:srgbClr val="191B0E"/>
                </a:solidFill>
                <a:effectLst/>
                <a:ea typeface="Franklin Gothic Book" panose="020B0503020102020204" pitchFamily="34" charset="0"/>
                <a:cs typeface="Franklin Gothic Book" panose="020B0503020102020204" pitchFamily="34" charset="0"/>
                <a:hlinkClick r:id="rId8"/>
              </a:rPr>
              <a:t>https://doi.org/10.1007/s00167-020-05958-x</a:t>
            </a:r>
            <a:r>
              <a:rPr lang="en-GB" sz="1100" dirty="0">
                <a:solidFill>
                  <a:srgbClr val="191B0E"/>
                </a:solidFill>
                <a:effectLst/>
                <a:ea typeface="Franklin Gothic Book" panose="020B0503020102020204" pitchFamily="34" charset="0"/>
                <a:cs typeface="Franklin Gothic Book" panose="020B0503020102020204" pitchFamily="34" charset="0"/>
              </a:rPr>
              <a:t> (Accessed: 4 March)</a:t>
            </a:r>
            <a:endParaRPr lang="en-GB" sz="1100" dirty="0">
              <a:effectLst/>
              <a:ea typeface="Times New Roman" panose="02020603050405020304" pitchFamily="18" charset="0"/>
              <a:cs typeface="Times New Roman" panose="02020603050405020304" pitchFamily="18" charset="0"/>
            </a:endParaRPr>
          </a:p>
          <a:p>
            <a:pPr marL="342900" lvl="0" indent="-342900">
              <a:lnSpc>
                <a:spcPct val="150000"/>
              </a:lnSpc>
              <a:spcAft>
                <a:spcPts val="1200"/>
              </a:spcAft>
              <a:buFont typeface="Symbol" panose="05050102010706020507" pitchFamily="18" charset="2"/>
              <a:buChar char=""/>
            </a:pPr>
            <a:r>
              <a:rPr lang="en-GB" sz="1100" dirty="0">
                <a:effectLst/>
                <a:ea typeface="Times New Roman" panose="02020603050405020304" pitchFamily="18" charset="0"/>
              </a:rPr>
              <a:t>The </a:t>
            </a:r>
            <a:r>
              <a:rPr lang="en-GB" sz="1100" dirty="0" err="1">
                <a:effectLst/>
                <a:ea typeface="Times New Roman" panose="02020603050405020304" pitchFamily="18" charset="0"/>
              </a:rPr>
              <a:t>Center</a:t>
            </a:r>
            <a:r>
              <a:rPr lang="en-GB" sz="1100" dirty="0">
                <a:effectLst/>
                <a:ea typeface="Times New Roman" panose="02020603050405020304" pitchFamily="18" charset="0"/>
              </a:rPr>
              <a:t> for Spine &amp; </a:t>
            </a:r>
            <a:r>
              <a:rPr lang="en-GB" sz="1100" dirty="0" err="1">
                <a:effectLst/>
                <a:ea typeface="Times New Roman" panose="02020603050405020304" pitchFamily="18" charset="0"/>
              </a:rPr>
              <a:t>Orthopedics</a:t>
            </a:r>
            <a:r>
              <a:rPr lang="en-GB" sz="1100" dirty="0">
                <a:effectLst/>
                <a:ea typeface="Times New Roman" panose="02020603050405020304" pitchFamily="18" charset="0"/>
              </a:rPr>
              <a:t> (2018). </a:t>
            </a:r>
            <a:r>
              <a:rPr lang="en-GB" sz="1100" i="1" dirty="0">
                <a:effectLst/>
                <a:ea typeface="Times New Roman" panose="02020603050405020304" pitchFamily="18" charset="0"/>
              </a:rPr>
              <a:t>For Many Athletes, Lower Back Injuries are Common—but Also Treatable</a:t>
            </a:r>
            <a:r>
              <a:rPr lang="en-GB" sz="1100" dirty="0">
                <a:effectLst/>
                <a:ea typeface="Times New Roman" panose="02020603050405020304" pitchFamily="18" charset="0"/>
              </a:rPr>
              <a:t>. </a:t>
            </a:r>
            <a:r>
              <a:rPr lang="en-GB" sz="1100" dirty="0" err="1">
                <a:effectLst/>
                <a:ea typeface="Times New Roman" panose="02020603050405020304" pitchFamily="18" charset="0"/>
              </a:rPr>
              <a:t>Center</a:t>
            </a:r>
            <a:r>
              <a:rPr lang="en-GB" sz="1100" dirty="0">
                <a:effectLst/>
                <a:ea typeface="Times New Roman" panose="02020603050405020304" pitchFamily="18" charset="0"/>
              </a:rPr>
              <a:t> for Spine &amp; </a:t>
            </a:r>
            <a:r>
              <a:rPr lang="en-GB" sz="1100" dirty="0" err="1">
                <a:effectLst/>
                <a:ea typeface="Times New Roman" panose="02020603050405020304" pitchFamily="18" charset="0"/>
              </a:rPr>
              <a:t>Orthopedics</a:t>
            </a:r>
            <a:r>
              <a:rPr lang="en-GB" sz="1100" dirty="0">
                <a:effectLst/>
                <a:ea typeface="Times New Roman" panose="02020603050405020304" pitchFamily="18" charset="0"/>
              </a:rPr>
              <a:t>. Available at: </a:t>
            </a:r>
            <a:r>
              <a:rPr lang="en-GB" sz="1100" u="sng" dirty="0">
                <a:solidFill>
                  <a:srgbClr val="467886"/>
                </a:solidFill>
                <a:effectLst/>
                <a:ea typeface="Times New Roman" panose="02020603050405020304" pitchFamily="18" charset="0"/>
                <a:hlinkClick r:id="rId9"/>
              </a:rPr>
              <a:t>https://centerforspineandortho.com/for-many-athletes-lower-back-injuries-are-common-but-also-treatable/</a:t>
            </a:r>
            <a:r>
              <a:rPr lang="en-GB" sz="1100" dirty="0">
                <a:effectLst/>
                <a:ea typeface="Times New Roman" panose="02020603050405020304" pitchFamily="18" charset="0"/>
              </a:rPr>
              <a:t> </a:t>
            </a:r>
            <a:r>
              <a:rPr lang="en-GB" sz="1100" dirty="0">
                <a:solidFill>
                  <a:srgbClr val="191B0E"/>
                </a:solidFill>
                <a:effectLst/>
                <a:ea typeface="Franklin Gothic Book" panose="020B0503020102020204" pitchFamily="34" charset="0"/>
                <a:cs typeface="Franklin Gothic Book" panose="020B0503020102020204" pitchFamily="34" charset="0"/>
              </a:rPr>
              <a:t>  (Accessed: 7 March)</a:t>
            </a:r>
            <a:endParaRPr lang="en-GB" sz="1100" dirty="0">
              <a:effectLst/>
              <a:ea typeface="Times New Roman" panose="02020603050405020304" pitchFamily="18" charset="0"/>
            </a:endParaRPr>
          </a:p>
          <a:p>
            <a:pPr marL="342900" lvl="0" indent="-342900">
              <a:lnSpc>
                <a:spcPct val="150000"/>
              </a:lnSpc>
              <a:spcAft>
                <a:spcPts val="1200"/>
              </a:spcAft>
              <a:buFont typeface="Symbol" panose="05050102010706020507" pitchFamily="18" charset="2"/>
              <a:buChar char=""/>
            </a:pPr>
            <a:r>
              <a:rPr lang="en-GB" sz="1100" dirty="0">
                <a:effectLst/>
                <a:ea typeface="Times New Roman" panose="02020603050405020304" pitchFamily="18" charset="0"/>
              </a:rPr>
              <a:t>UT Southwestern Medical Centre (2023). </a:t>
            </a:r>
            <a:r>
              <a:rPr lang="en-GB" sz="1100" i="1" dirty="0">
                <a:effectLst/>
                <a:ea typeface="Times New Roman" panose="02020603050405020304" pitchFamily="18" charset="0"/>
              </a:rPr>
              <a:t>What is an AC joint injury, and why is it so common in contact sports? | Orthopaedics and Rehab </a:t>
            </a:r>
            <a:r>
              <a:rPr lang="en-GB" sz="1100" dirty="0">
                <a:effectLst/>
                <a:ea typeface="Times New Roman" panose="02020603050405020304" pitchFamily="18" charset="0"/>
              </a:rPr>
              <a:t>. </a:t>
            </a:r>
            <a:r>
              <a:rPr lang="en-GB" sz="1100" dirty="0" err="1">
                <a:effectLst/>
                <a:ea typeface="Times New Roman" panose="02020603050405020304" pitchFamily="18" charset="0"/>
              </a:rPr>
              <a:t>MedBlog</a:t>
            </a:r>
            <a:r>
              <a:rPr lang="en-GB" sz="1100" dirty="0">
                <a:effectLst/>
                <a:ea typeface="Times New Roman" panose="02020603050405020304" pitchFamily="18" charset="0"/>
              </a:rPr>
              <a:t> . Available at: </a:t>
            </a:r>
            <a:r>
              <a:rPr lang="en-GB" sz="1100" u="sng" dirty="0">
                <a:solidFill>
                  <a:srgbClr val="467886"/>
                </a:solidFill>
                <a:effectLst/>
                <a:ea typeface="Times New Roman" panose="02020603050405020304" pitchFamily="18" charset="0"/>
                <a:hlinkClick r:id="rId10"/>
              </a:rPr>
              <a:t>https://utswmed.org/medblog/ac-joint-shoulder-separation/</a:t>
            </a:r>
            <a:r>
              <a:rPr lang="en-GB" sz="1100" dirty="0">
                <a:effectLst/>
                <a:ea typeface="Times New Roman" panose="02020603050405020304" pitchFamily="18" charset="0"/>
              </a:rPr>
              <a:t> </a:t>
            </a:r>
            <a:r>
              <a:rPr lang="en-GB" sz="1100" dirty="0">
                <a:solidFill>
                  <a:srgbClr val="191B0E"/>
                </a:solidFill>
                <a:effectLst/>
                <a:ea typeface="Franklin Gothic Book" panose="020B0503020102020204" pitchFamily="34" charset="0"/>
                <a:cs typeface="Franklin Gothic Book" panose="020B0503020102020204" pitchFamily="34" charset="0"/>
              </a:rPr>
              <a:t>(Accessed: 4 March)</a:t>
            </a:r>
            <a:endParaRPr lang="en-GB" sz="1100" dirty="0">
              <a:effectLst/>
              <a:ea typeface="Times New Roman" panose="02020603050405020304" pitchFamily="18" charset="0"/>
            </a:endParaRPr>
          </a:p>
          <a:p>
            <a:pPr marL="342900" lvl="0" indent="-342900">
              <a:lnSpc>
                <a:spcPct val="150000"/>
              </a:lnSpc>
              <a:spcAft>
                <a:spcPts val="1200"/>
              </a:spcAft>
              <a:buFont typeface="Symbol" panose="05050102010706020507" pitchFamily="18" charset="2"/>
              <a:buChar char=""/>
            </a:pPr>
            <a:r>
              <a:rPr lang="en-GB" sz="1100" dirty="0">
                <a:effectLst/>
                <a:ea typeface="Times New Roman" panose="02020603050405020304" pitchFamily="18" charset="0"/>
              </a:rPr>
              <a:t>Wiggins, A.J., Grandhi, R.K., Schneider, D.K., Stanfield, D., Webster, K.E. and Myer, G.D. (2016). Risk of Secondary Injury in Younger Athletes after Anterior Cruciate Ligament Reconstruction. </a:t>
            </a:r>
            <a:r>
              <a:rPr lang="en-GB" sz="1100" i="1" dirty="0">
                <a:effectLst/>
                <a:ea typeface="Times New Roman" panose="02020603050405020304" pitchFamily="18" charset="0"/>
              </a:rPr>
              <a:t>The American Journal of Sports Medicine</a:t>
            </a:r>
            <a:r>
              <a:rPr lang="en-GB" sz="1100" dirty="0">
                <a:effectLst/>
                <a:ea typeface="Times New Roman" panose="02020603050405020304" pitchFamily="18" charset="0"/>
              </a:rPr>
              <a:t>, 44(7), pp.1861–1876. Available at: </a:t>
            </a:r>
            <a:r>
              <a:rPr lang="en-GB" sz="1100" u="sng" dirty="0">
                <a:solidFill>
                  <a:srgbClr val="467886"/>
                </a:solidFill>
                <a:effectLst/>
                <a:ea typeface="Times New Roman" panose="02020603050405020304" pitchFamily="18" charset="0"/>
                <a:hlinkClick r:id="rId11"/>
              </a:rPr>
              <a:t>https://doi.org/10.1177/0363546515621554</a:t>
            </a:r>
            <a:r>
              <a:rPr lang="en-GB" sz="1100" dirty="0">
                <a:effectLst/>
                <a:ea typeface="Times New Roman" panose="02020603050405020304" pitchFamily="18" charset="0"/>
              </a:rPr>
              <a:t> (Accessed: 10 March)</a:t>
            </a:r>
          </a:p>
          <a:p>
            <a:pPr marL="342900" lvl="0" indent="-342900">
              <a:lnSpc>
                <a:spcPct val="150000"/>
              </a:lnSpc>
              <a:spcAft>
                <a:spcPts val="800"/>
              </a:spcAft>
              <a:buFont typeface="Symbol" panose="05050102010706020507" pitchFamily="18" charset="2"/>
              <a:buChar char=""/>
            </a:pPr>
            <a:r>
              <a:rPr lang="en-GB" sz="1100" dirty="0">
                <a:effectLst/>
                <a:ea typeface="Franklin Gothic Book" panose="020B0503020102020204" pitchFamily="34" charset="0"/>
                <a:cs typeface="Franklin Gothic Book" panose="020B0503020102020204" pitchFamily="34" charset="0"/>
              </a:rPr>
              <a:t>Zeigler, T. (2014). </a:t>
            </a:r>
            <a:r>
              <a:rPr lang="en-GB" sz="1100" i="1" dirty="0">
                <a:effectLst/>
                <a:ea typeface="Franklin Gothic Book" panose="020B0503020102020204" pitchFamily="34" charset="0"/>
                <a:cs typeface="Franklin Gothic Book" panose="020B0503020102020204" pitchFamily="34" charset="0"/>
              </a:rPr>
              <a:t>Herniated and Bulging Disks | Causes, Symptoms and Treatment</a:t>
            </a:r>
            <a:r>
              <a:rPr lang="en-GB" sz="1100" dirty="0">
                <a:effectLst/>
                <a:ea typeface="Franklin Gothic Book" panose="020B0503020102020204" pitchFamily="34" charset="0"/>
                <a:cs typeface="Franklin Gothic Book" panose="020B0503020102020204" pitchFamily="34" charset="0"/>
              </a:rPr>
              <a:t>. Sports Injuries, treatment and performance information. Available at: </a:t>
            </a:r>
            <a:r>
              <a:rPr lang="en-GB" sz="1100" u="sng" dirty="0">
                <a:solidFill>
                  <a:srgbClr val="467886"/>
                </a:solidFill>
                <a:effectLst/>
                <a:ea typeface="Franklin Gothic Book" panose="020B0503020102020204" pitchFamily="34" charset="0"/>
                <a:cs typeface="Franklin Gothic Book" panose="020B0503020102020204" pitchFamily="34" charset="0"/>
                <a:hlinkClick r:id="rId12"/>
              </a:rPr>
              <a:t>https://www.sportsmd.com/sports-injuries/back-neck-sports-injuries/herniated-disk-bulging-disk/</a:t>
            </a:r>
            <a:r>
              <a:rPr lang="en-GB" sz="1100" dirty="0">
                <a:effectLst/>
                <a:ea typeface="Franklin Gothic Book" panose="020B0503020102020204" pitchFamily="34" charset="0"/>
                <a:cs typeface="Franklin Gothic Book" panose="020B0503020102020204" pitchFamily="34" charset="0"/>
              </a:rPr>
              <a:t> (Accessed: 9 March)</a:t>
            </a:r>
            <a:endParaRPr lang="en-GB" sz="1100" dirty="0">
              <a:effectLst/>
              <a:ea typeface="Times New Roman" panose="02020603050405020304" pitchFamily="18" charset="0"/>
              <a:cs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68416192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9897F4-8DFA-60D7-DDC1-F47004B5E1CE}"/>
              </a:ext>
            </a:extLst>
          </p:cNvPr>
          <p:cNvSpPr>
            <a:spLocks noGrp="1"/>
          </p:cNvSpPr>
          <p:nvPr>
            <p:ph type="title"/>
          </p:nvPr>
        </p:nvSpPr>
        <p:spPr>
          <a:xfrm>
            <a:off x="722376" y="0"/>
            <a:ext cx="3399096" cy="392430"/>
          </a:xfrm>
        </p:spPr>
        <p:txBody>
          <a:bodyPr>
            <a:noAutofit/>
          </a:bodyPr>
          <a:lstStyle/>
          <a:p>
            <a:r>
              <a:rPr lang="en-GB" sz="1800" b="1" u="sng" dirty="0"/>
              <a:t>Image Reference List</a:t>
            </a:r>
          </a:p>
        </p:txBody>
      </p:sp>
      <p:sp>
        <p:nvSpPr>
          <p:cNvPr id="3" name="Content Placeholder 2">
            <a:extLst>
              <a:ext uri="{FF2B5EF4-FFF2-40B4-BE49-F238E27FC236}">
                <a16:creationId xmlns:a16="http://schemas.microsoft.com/office/drawing/2014/main" id="{2F0FDF24-C58E-DB8D-1741-FC58DB3157C5}"/>
              </a:ext>
            </a:extLst>
          </p:cNvPr>
          <p:cNvSpPr>
            <a:spLocks noGrp="1"/>
          </p:cNvSpPr>
          <p:nvPr>
            <p:ph idx="1"/>
          </p:nvPr>
        </p:nvSpPr>
        <p:spPr>
          <a:xfrm>
            <a:off x="722376" y="392430"/>
            <a:ext cx="11469624" cy="6465570"/>
          </a:xfrm>
        </p:spPr>
        <p:txBody>
          <a:bodyPr>
            <a:normAutofit fontScale="25000" lnSpcReduction="20000"/>
          </a:bodyPr>
          <a:lstStyle/>
          <a:p>
            <a:pPr marL="383540" indent="-383540">
              <a:lnSpc>
                <a:spcPct val="120000"/>
              </a:lnSpc>
            </a:pPr>
            <a:r>
              <a:rPr lang="en-US" altLang="en-US" sz="3600" dirty="0">
                <a:solidFill>
                  <a:srgbClr val="000000"/>
                </a:solidFill>
              </a:rPr>
              <a:t>Image 1: Available at: </a:t>
            </a:r>
            <a:r>
              <a:rPr lang="en-US" altLang="en-US" sz="3600" dirty="0">
                <a:solidFill>
                  <a:srgbClr val="000000"/>
                </a:solidFill>
                <a:hlinkClick r:id="rId3"/>
              </a:rPr>
              <a:t>https://transformativetouchtampa.com/</a:t>
            </a:r>
            <a:r>
              <a:rPr lang="en-US" altLang="en-US" sz="3600" dirty="0">
                <a:solidFill>
                  <a:srgbClr val="000000"/>
                </a:solidFill>
              </a:rPr>
              <a:t> (Accessed: 4 March)</a:t>
            </a:r>
          </a:p>
          <a:p>
            <a:pPr marL="383540" indent="-383540">
              <a:lnSpc>
                <a:spcPct val="120000"/>
              </a:lnSpc>
            </a:pPr>
            <a:r>
              <a:rPr lang="en-US" altLang="en-US" sz="3600" dirty="0">
                <a:solidFill>
                  <a:srgbClr val="000000"/>
                </a:solidFill>
              </a:rPr>
              <a:t>Image 2: Available at: </a:t>
            </a:r>
            <a:r>
              <a:rPr lang="en-US" altLang="en-US" sz="3600" dirty="0">
                <a:solidFill>
                  <a:srgbClr val="000000"/>
                </a:solidFill>
                <a:hlinkClick r:id="rId4"/>
              </a:rPr>
              <a:t>https://my.clevelandclinic.org/health/body/ac-joint-acromioclavicular-joint</a:t>
            </a:r>
            <a:r>
              <a:rPr lang="en-US" altLang="en-US" sz="3600" dirty="0">
                <a:solidFill>
                  <a:srgbClr val="000000"/>
                </a:solidFill>
              </a:rPr>
              <a:t> (Accessed: 4 March)</a:t>
            </a:r>
          </a:p>
          <a:p>
            <a:pPr marL="383540" indent="-383540">
              <a:lnSpc>
                <a:spcPct val="120000"/>
              </a:lnSpc>
            </a:pPr>
            <a:r>
              <a:rPr lang="en-US" altLang="en-US" sz="3600" dirty="0">
                <a:solidFill>
                  <a:srgbClr val="000000"/>
                </a:solidFill>
              </a:rPr>
              <a:t>Image 3:  Available at: </a:t>
            </a:r>
            <a:r>
              <a:rPr lang="en-US" altLang="en-US" sz="3600" dirty="0">
                <a:solidFill>
                  <a:srgbClr val="000000"/>
                </a:solidFill>
                <a:hlinkClick r:id="rId5"/>
              </a:rPr>
              <a:t>https://www.si.com/college/usc/football/quarterback-caleb-williams-injury-update-sacked-houston-texans-usc-trojans-nfl-heisman-chicago-bears-rookie</a:t>
            </a:r>
            <a:r>
              <a:rPr lang="en-US" altLang="en-US" sz="3600" dirty="0">
                <a:solidFill>
                  <a:srgbClr val="000000"/>
                </a:solidFill>
              </a:rPr>
              <a:t> (Accessed: 4 March)</a:t>
            </a:r>
          </a:p>
          <a:p>
            <a:pPr marL="383540" indent="-383540">
              <a:lnSpc>
                <a:spcPct val="120000"/>
              </a:lnSpc>
            </a:pPr>
            <a:r>
              <a:rPr lang="en-US" altLang="en-US" sz="3600" dirty="0">
                <a:solidFill>
                  <a:srgbClr val="000000"/>
                </a:solidFill>
              </a:rPr>
              <a:t>Image 4: Available at: </a:t>
            </a:r>
            <a:r>
              <a:rPr lang="en-US" altLang="en-US" sz="3600" dirty="0">
                <a:solidFill>
                  <a:srgbClr val="000000"/>
                </a:solidFill>
                <a:hlinkClick r:id="rId6"/>
              </a:rPr>
              <a:t>https://ojassmartpt.com/2016/02/20/5-exercises-to-avoid-following-acromioclavicular-ac-joint-injury/</a:t>
            </a:r>
            <a:r>
              <a:rPr lang="en-US" altLang="en-US" sz="3600" dirty="0">
                <a:solidFill>
                  <a:srgbClr val="000000"/>
                </a:solidFill>
              </a:rPr>
              <a:t>  (Accessed: 4 March)</a:t>
            </a:r>
          </a:p>
          <a:p>
            <a:pPr marL="383540" indent="-383540">
              <a:lnSpc>
                <a:spcPct val="120000"/>
              </a:lnSpc>
            </a:pPr>
            <a:r>
              <a:rPr lang="en-US" altLang="en-US" sz="3600" dirty="0">
                <a:solidFill>
                  <a:srgbClr val="000000"/>
                </a:solidFill>
              </a:rPr>
              <a:t>Image 5: Available at: </a:t>
            </a:r>
            <a:r>
              <a:rPr lang="en-US" altLang="en-US" sz="3600" dirty="0">
                <a:solidFill>
                  <a:srgbClr val="000000"/>
                </a:solidFill>
                <a:hlinkClick r:id="rId7"/>
              </a:rPr>
              <a:t>https://strengthlevel.com/strength-standards/military-press/lb</a:t>
            </a:r>
            <a:r>
              <a:rPr lang="en-US" altLang="en-US" sz="3600" dirty="0">
                <a:solidFill>
                  <a:srgbClr val="000000"/>
                </a:solidFill>
              </a:rPr>
              <a:t> (Accessed: 5 March)</a:t>
            </a:r>
          </a:p>
          <a:p>
            <a:pPr marL="383540" indent="-383540">
              <a:lnSpc>
                <a:spcPct val="120000"/>
              </a:lnSpc>
            </a:pPr>
            <a:r>
              <a:rPr lang="en-US" altLang="en-US" sz="3600" dirty="0">
                <a:solidFill>
                  <a:srgbClr val="000000"/>
                </a:solidFill>
              </a:rPr>
              <a:t>Image 6: Available at: </a:t>
            </a:r>
            <a:r>
              <a:rPr lang="en-US" altLang="en-US" sz="3600" dirty="0">
                <a:solidFill>
                  <a:srgbClr val="000000"/>
                </a:solidFill>
                <a:hlinkClick r:id="rId8"/>
              </a:rPr>
              <a:t>https://www.aliem.com/ac-joint-separations-overview-diagnosis-treatment/</a:t>
            </a:r>
            <a:r>
              <a:rPr lang="en-US" altLang="en-US" sz="3600" dirty="0">
                <a:solidFill>
                  <a:srgbClr val="000000"/>
                </a:solidFill>
              </a:rPr>
              <a:t>  (Accessed: 5 March)</a:t>
            </a:r>
          </a:p>
          <a:p>
            <a:pPr marL="383540" indent="-383540">
              <a:lnSpc>
                <a:spcPct val="120000"/>
              </a:lnSpc>
            </a:pPr>
            <a:r>
              <a:rPr lang="en-US" altLang="en-US" sz="3600" dirty="0">
                <a:solidFill>
                  <a:srgbClr val="000000"/>
                </a:solidFill>
              </a:rPr>
              <a:t>Image 7: Available at: </a:t>
            </a:r>
            <a:r>
              <a:rPr lang="en-US" altLang="en-US" sz="3600" dirty="0">
                <a:solidFill>
                  <a:srgbClr val="000000"/>
                </a:solidFill>
                <a:hlinkClick r:id="rId9"/>
              </a:rPr>
              <a:t>https://www.artisanorthopaedics.sg/surgery/acromioclavicular-joint-reconstruction</a:t>
            </a:r>
            <a:r>
              <a:rPr lang="en-US" altLang="en-US" sz="3600" dirty="0">
                <a:solidFill>
                  <a:srgbClr val="000000"/>
                </a:solidFill>
              </a:rPr>
              <a:t> (Accessed: 5 March)</a:t>
            </a:r>
          </a:p>
          <a:p>
            <a:pPr marL="383540" indent="-383540">
              <a:lnSpc>
                <a:spcPct val="120000"/>
              </a:lnSpc>
            </a:pPr>
            <a:r>
              <a:rPr lang="en-US" altLang="en-US" sz="3600" dirty="0">
                <a:solidFill>
                  <a:srgbClr val="000000"/>
                </a:solidFill>
              </a:rPr>
              <a:t>Image 8: Available at: </a:t>
            </a:r>
            <a:r>
              <a:rPr lang="en-US" altLang="en-US" sz="3600" dirty="0">
                <a:solidFill>
                  <a:srgbClr val="000000"/>
                </a:solidFill>
                <a:hlinkClick r:id="rId10"/>
              </a:rPr>
              <a:t>https://www.artisanorthopaedics.sg/conditions/shoulder/acromioclavicular-joint-injury</a:t>
            </a:r>
            <a:r>
              <a:rPr lang="en-US" altLang="en-US" sz="3600" dirty="0">
                <a:solidFill>
                  <a:srgbClr val="000000"/>
                </a:solidFill>
              </a:rPr>
              <a:t> (Accessed: 5 March) </a:t>
            </a:r>
          </a:p>
          <a:p>
            <a:pPr marL="383540" indent="-383540">
              <a:lnSpc>
                <a:spcPct val="120000"/>
              </a:lnSpc>
            </a:pPr>
            <a:r>
              <a:rPr lang="en-US" altLang="en-US" sz="3600" dirty="0">
                <a:solidFill>
                  <a:srgbClr val="000000"/>
                </a:solidFill>
              </a:rPr>
              <a:t>Image 9: Available at: </a:t>
            </a:r>
            <a:r>
              <a:rPr lang="en-US" altLang="en-US" sz="3600" dirty="0">
                <a:solidFill>
                  <a:srgbClr val="000000"/>
                </a:solidFill>
                <a:hlinkClick r:id="rId11"/>
              </a:rPr>
              <a:t>https://my.clevelandclinic.org/health/diseases/12768-herniated-disk</a:t>
            </a:r>
            <a:r>
              <a:rPr lang="en-US" altLang="en-US" sz="3600" dirty="0">
                <a:solidFill>
                  <a:srgbClr val="000000"/>
                </a:solidFill>
              </a:rPr>
              <a:t> (Accessed: 7 March)</a:t>
            </a:r>
          </a:p>
          <a:p>
            <a:pPr marL="383540" indent="-383540">
              <a:lnSpc>
                <a:spcPct val="120000"/>
              </a:lnSpc>
            </a:pPr>
            <a:r>
              <a:rPr lang="en-US" altLang="en-US" sz="3600" dirty="0">
                <a:solidFill>
                  <a:srgbClr val="000000"/>
                </a:solidFill>
              </a:rPr>
              <a:t>Image 10: Available at: </a:t>
            </a:r>
            <a:r>
              <a:rPr lang="en-US" altLang="en-US" sz="3600" dirty="0">
                <a:solidFill>
                  <a:srgbClr val="000000"/>
                </a:solidFill>
                <a:hlinkClick r:id="rId12"/>
              </a:rPr>
              <a:t>https://www.britannica.com/procon/golf-debate</a:t>
            </a:r>
            <a:r>
              <a:rPr lang="en-US" altLang="en-US" sz="3600" dirty="0">
                <a:solidFill>
                  <a:srgbClr val="000000"/>
                </a:solidFill>
              </a:rPr>
              <a:t> (Accessed: 7 March)</a:t>
            </a:r>
          </a:p>
          <a:p>
            <a:pPr marL="383540" indent="-383540">
              <a:lnSpc>
                <a:spcPct val="120000"/>
              </a:lnSpc>
            </a:pPr>
            <a:r>
              <a:rPr lang="en-US" altLang="en-US" sz="3600" dirty="0">
                <a:solidFill>
                  <a:srgbClr val="000000"/>
                </a:solidFill>
              </a:rPr>
              <a:t>Image 11: Available at: </a:t>
            </a:r>
            <a:r>
              <a:rPr lang="en-US" altLang="en-US" sz="3600" dirty="0">
                <a:solidFill>
                  <a:srgbClr val="000000"/>
                </a:solidFill>
                <a:hlinkClick r:id="rId13"/>
              </a:rPr>
              <a:t>https://www.oawj.com/2019/08/16/bulging-disc-vs-herniated-disc/</a:t>
            </a:r>
            <a:r>
              <a:rPr lang="en-US" altLang="en-US" sz="3600" dirty="0">
                <a:solidFill>
                  <a:srgbClr val="000000"/>
                </a:solidFill>
              </a:rPr>
              <a:t> (Accessed: 7 March)</a:t>
            </a:r>
          </a:p>
          <a:p>
            <a:pPr marL="383540" indent="-383540">
              <a:lnSpc>
                <a:spcPct val="120000"/>
              </a:lnSpc>
            </a:pPr>
            <a:r>
              <a:rPr lang="en-US" altLang="en-US" sz="3600" dirty="0">
                <a:solidFill>
                  <a:srgbClr val="000000"/>
                </a:solidFill>
              </a:rPr>
              <a:t>Image 12: Available at: </a:t>
            </a:r>
            <a:r>
              <a:rPr lang="en-US" altLang="en-US" sz="3600" dirty="0">
                <a:solidFill>
                  <a:srgbClr val="000000"/>
                </a:solidFill>
                <a:hlinkClick r:id="rId14"/>
              </a:rPr>
              <a:t>https://www.sportsmd.com/sports-injuries/back-neck-sports-injuries/herniated-disk-bulging-disk/</a:t>
            </a:r>
            <a:r>
              <a:rPr lang="en-US" altLang="en-US" sz="3600" dirty="0">
                <a:solidFill>
                  <a:srgbClr val="000000"/>
                </a:solidFill>
              </a:rPr>
              <a:t> (Accessed: 7 March)</a:t>
            </a:r>
          </a:p>
          <a:p>
            <a:pPr marL="383540" indent="-383540">
              <a:lnSpc>
                <a:spcPct val="120000"/>
              </a:lnSpc>
            </a:pPr>
            <a:r>
              <a:rPr lang="en-US" altLang="en-US" sz="3600" dirty="0">
                <a:solidFill>
                  <a:srgbClr val="000000"/>
                </a:solidFill>
              </a:rPr>
              <a:t>Image 13: Available at: </a:t>
            </a:r>
            <a:r>
              <a:rPr lang="en-US" altLang="en-US" sz="3600" dirty="0">
                <a:solidFill>
                  <a:srgbClr val="000000"/>
                </a:solidFill>
                <a:hlinkClick r:id="rId15"/>
              </a:rPr>
              <a:t>https://spineone.com/herniated-bulging-slipped-disc/</a:t>
            </a:r>
            <a:r>
              <a:rPr lang="en-US" altLang="en-US" sz="3600" dirty="0">
                <a:solidFill>
                  <a:srgbClr val="000000"/>
                </a:solidFill>
              </a:rPr>
              <a:t> (Accessed: 9 March)</a:t>
            </a:r>
          </a:p>
          <a:p>
            <a:pPr marL="383540" indent="-383540">
              <a:lnSpc>
                <a:spcPct val="120000"/>
              </a:lnSpc>
            </a:pPr>
            <a:r>
              <a:rPr lang="en-US" altLang="en-US" sz="3600" dirty="0">
                <a:solidFill>
                  <a:srgbClr val="000000"/>
                </a:solidFill>
              </a:rPr>
              <a:t>Image 14: Available at: </a:t>
            </a:r>
            <a:r>
              <a:rPr lang="en-US" altLang="en-US" sz="3600" dirty="0">
                <a:solidFill>
                  <a:srgbClr val="000000"/>
                </a:solidFill>
                <a:hlinkClick r:id="rId16"/>
              </a:rPr>
              <a:t>https://www.chicagoneuropain.com/blog-the-doctors-notes/herniated-disc-take-to-heal</a:t>
            </a:r>
            <a:r>
              <a:rPr lang="en-US" altLang="en-US" sz="3600" dirty="0">
                <a:solidFill>
                  <a:srgbClr val="000000"/>
                </a:solidFill>
              </a:rPr>
              <a:t> (Accessed 9 March)</a:t>
            </a:r>
          </a:p>
          <a:p>
            <a:pPr marL="383540" indent="-383540">
              <a:lnSpc>
                <a:spcPct val="120000"/>
              </a:lnSpc>
            </a:pPr>
            <a:r>
              <a:rPr lang="en-US" altLang="en-US" sz="3600" dirty="0">
                <a:solidFill>
                  <a:srgbClr val="000000"/>
                </a:solidFill>
              </a:rPr>
              <a:t>Image 15: Available at: </a:t>
            </a:r>
            <a:r>
              <a:rPr lang="en-US" altLang="en-US" sz="3600" dirty="0">
                <a:solidFill>
                  <a:srgbClr val="000000"/>
                </a:solidFill>
                <a:hlinkClick r:id="rId17"/>
              </a:rPr>
              <a:t>https://www.physio.co.uk/what-we-treat/musculoskeletal/conditions/lower-back/slipped-disc.php</a:t>
            </a:r>
            <a:r>
              <a:rPr lang="en-US" altLang="en-US" sz="3600" dirty="0">
                <a:solidFill>
                  <a:srgbClr val="000000"/>
                </a:solidFill>
              </a:rPr>
              <a:t> (Accessed: 9 March)</a:t>
            </a:r>
          </a:p>
          <a:p>
            <a:pPr marL="383540" indent="-383540">
              <a:lnSpc>
                <a:spcPct val="120000"/>
              </a:lnSpc>
            </a:pPr>
            <a:r>
              <a:rPr lang="en-US" altLang="en-US" sz="3600" dirty="0">
                <a:solidFill>
                  <a:srgbClr val="000000"/>
                </a:solidFill>
              </a:rPr>
              <a:t>Image 16: Available at: </a:t>
            </a:r>
            <a:r>
              <a:rPr lang="en-US" altLang="en-US" sz="3600" dirty="0">
                <a:solidFill>
                  <a:srgbClr val="000000"/>
                </a:solidFill>
                <a:hlinkClick r:id="rId18"/>
              </a:rPr>
              <a:t>https://my.clevelandclinic.org/health/diseases/16576-acl-tear</a:t>
            </a:r>
            <a:r>
              <a:rPr lang="en-US" altLang="en-US" sz="3600" dirty="0">
                <a:solidFill>
                  <a:srgbClr val="000000"/>
                </a:solidFill>
              </a:rPr>
              <a:t> (Accessed: 10 March)</a:t>
            </a:r>
          </a:p>
          <a:p>
            <a:pPr marL="383540" indent="-383540">
              <a:lnSpc>
                <a:spcPct val="120000"/>
              </a:lnSpc>
            </a:pPr>
            <a:r>
              <a:rPr lang="en-US" altLang="en-US" sz="3600" dirty="0">
                <a:solidFill>
                  <a:srgbClr val="000000"/>
                </a:solidFill>
              </a:rPr>
              <a:t>Image 17: Available at: </a:t>
            </a:r>
            <a:r>
              <a:rPr lang="en-US" altLang="en-US" sz="3600" dirty="0">
                <a:solidFill>
                  <a:srgbClr val="000000"/>
                </a:solidFill>
                <a:hlinkClick r:id="rId19"/>
              </a:rPr>
              <a:t>https://www.abc.net.au/news/2022-02-28/how-australian-football-is-tackling-acl-injury-problem/100861238</a:t>
            </a:r>
            <a:r>
              <a:rPr lang="en-US" altLang="en-US" sz="3600" dirty="0">
                <a:solidFill>
                  <a:srgbClr val="000000"/>
                </a:solidFill>
              </a:rPr>
              <a:t> (Accessed: 10 March)</a:t>
            </a:r>
          </a:p>
          <a:p>
            <a:pPr marL="383540" indent="-383540">
              <a:lnSpc>
                <a:spcPct val="120000"/>
              </a:lnSpc>
            </a:pPr>
            <a:r>
              <a:rPr lang="en-US" altLang="en-US" sz="3600" dirty="0">
                <a:solidFill>
                  <a:srgbClr val="000000"/>
                </a:solidFill>
              </a:rPr>
              <a:t>Image 18: Available at: </a:t>
            </a:r>
            <a:r>
              <a:rPr lang="en-US" altLang="en-US" sz="3600" dirty="0">
                <a:solidFill>
                  <a:srgbClr val="000000"/>
                </a:solidFill>
                <a:hlinkClick r:id="rId20"/>
              </a:rPr>
              <a:t>https://burlingtoncountyortho.com/blog/what-is-an-acl-injury/</a:t>
            </a:r>
            <a:r>
              <a:rPr lang="en-US" altLang="en-US" sz="3600" dirty="0">
                <a:solidFill>
                  <a:srgbClr val="000000"/>
                </a:solidFill>
              </a:rPr>
              <a:t> (Accessed 10 March)</a:t>
            </a:r>
          </a:p>
          <a:p>
            <a:pPr marL="383540" indent="-383540">
              <a:lnSpc>
                <a:spcPct val="120000"/>
              </a:lnSpc>
            </a:pPr>
            <a:r>
              <a:rPr lang="en-US" altLang="en-US" sz="3600" dirty="0">
                <a:solidFill>
                  <a:srgbClr val="000000"/>
                </a:solidFill>
              </a:rPr>
              <a:t>Image 19: Available at: </a:t>
            </a:r>
            <a:r>
              <a:rPr lang="en-US" altLang="en-US" sz="3600" dirty="0">
                <a:solidFill>
                  <a:srgbClr val="000000"/>
                </a:solidFill>
                <a:hlinkClick r:id="rId21"/>
              </a:rPr>
              <a:t>https://clinicalgate.com/knee-injuries/</a:t>
            </a:r>
            <a:r>
              <a:rPr lang="en-US" altLang="en-US" sz="3600" dirty="0">
                <a:solidFill>
                  <a:srgbClr val="000000"/>
                </a:solidFill>
              </a:rPr>
              <a:t> (Accessed: 10 March)</a:t>
            </a:r>
          </a:p>
          <a:p>
            <a:pPr marL="383540" indent="-383540">
              <a:lnSpc>
                <a:spcPct val="120000"/>
              </a:lnSpc>
            </a:pPr>
            <a:r>
              <a:rPr lang="en-US" altLang="en-US" sz="3600" dirty="0">
                <a:solidFill>
                  <a:srgbClr val="000000"/>
                </a:solidFill>
              </a:rPr>
              <a:t>Image 20: Available at: </a:t>
            </a:r>
            <a:r>
              <a:rPr lang="en-US" altLang="en-US" sz="3600" dirty="0">
                <a:solidFill>
                  <a:srgbClr val="000000"/>
                </a:solidFill>
                <a:hlinkClick r:id="rId22"/>
              </a:rPr>
              <a:t>https://www.artisanorthopaedics.sg/conditions/knee/anterior-cruciate-ligament-acl-injury</a:t>
            </a:r>
            <a:r>
              <a:rPr lang="en-US" altLang="en-US" sz="3600" dirty="0">
                <a:solidFill>
                  <a:srgbClr val="000000"/>
                </a:solidFill>
              </a:rPr>
              <a:t> (Accessed: 11 March)</a:t>
            </a:r>
          </a:p>
          <a:p>
            <a:pPr marL="383540" indent="-383540">
              <a:lnSpc>
                <a:spcPct val="120000"/>
              </a:lnSpc>
            </a:pPr>
            <a:r>
              <a:rPr lang="en-US" altLang="en-US" sz="3600" dirty="0">
                <a:solidFill>
                  <a:srgbClr val="000000"/>
                </a:solidFill>
              </a:rPr>
              <a:t>Image 21: Available at: </a:t>
            </a:r>
            <a:r>
              <a:rPr lang="en-US" altLang="en-US" sz="3600" dirty="0">
                <a:solidFill>
                  <a:srgbClr val="000000"/>
                </a:solidFill>
                <a:hlinkClick r:id="rId23"/>
              </a:rPr>
              <a:t>https://www.ortho.com.sg/acl-injury-orthopaedic-surgeons-guide/</a:t>
            </a:r>
            <a:r>
              <a:rPr lang="en-US" altLang="en-US" sz="3600" dirty="0">
                <a:solidFill>
                  <a:srgbClr val="000000"/>
                </a:solidFill>
              </a:rPr>
              <a:t> (Accessed: 11 March) </a:t>
            </a:r>
          </a:p>
          <a:p>
            <a:pPr marL="383540" indent="-383540">
              <a:lnSpc>
                <a:spcPct val="120000"/>
              </a:lnSpc>
            </a:pPr>
            <a:r>
              <a:rPr lang="en-US" altLang="en-US" sz="3600" dirty="0">
                <a:solidFill>
                  <a:srgbClr val="000000"/>
                </a:solidFill>
              </a:rPr>
              <a:t>Image 22: Available at: </a:t>
            </a:r>
            <a:r>
              <a:rPr lang="en-US" altLang="en-US" sz="3600" dirty="0">
                <a:solidFill>
                  <a:srgbClr val="000000"/>
                </a:solidFill>
                <a:hlinkClick r:id="rId24"/>
              </a:rPr>
              <a:t>https://drsterett.com/sports-medicine-blog/knee-brace-after-acl-surgery-vail-co</a:t>
            </a:r>
            <a:r>
              <a:rPr lang="en-US" altLang="en-US" sz="3600" dirty="0">
                <a:solidFill>
                  <a:srgbClr val="000000"/>
                </a:solidFill>
              </a:rPr>
              <a:t> (Accessed: 11 March) </a:t>
            </a:r>
          </a:p>
          <a:p>
            <a:pPr marL="383540" indent="-383540">
              <a:lnSpc>
                <a:spcPct val="170000"/>
              </a:lnSpc>
            </a:pPr>
            <a:endParaRPr lang="en-US" altLang="en-US" sz="1200" dirty="0">
              <a:solidFill>
                <a:srgbClr val="000000"/>
              </a:solidFill>
            </a:endParaRPr>
          </a:p>
          <a:p>
            <a:pPr marL="383540" indent="-383540"/>
            <a:endParaRPr lang="en-US" altLang="en-US" sz="1200" dirty="0">
              <a:solidFill>
                <a:srgbClr val="000000"/>
              </a:solidFill>
            </a:endParaRPr>
          </a:p>
          <a:p>
            <a:endParaRPr lang="en-GB" dirty="0"/>
          </a:p>
        </p:txBody>
      </p:sp>
    </p:spTree>
    <p:extLst>
      <p:ext uri="{BB962C8B-B14F-4D97-AF65-F5344CB8AC3E}">
        <p14:creationId xmlns:p14="http://schemas.microsoft.com/office/powerpoint/2010/main" val="2193529722"/>
      </p:ext>
    </p:extLst>
  </p:cSld>
  <p:clrMapOvr>
    <a:masterClrMapping/>
  </p:clrMapOvr>
</p:sld>
</file>

<file path=ppt/theme/theme1.xml><?xml version="1.0" encoding="utf-8"?>
<a:theme xmlns:a="http://schemas.openxmlformats.org/drawingml/2006/main" name="TF10001025">
  <a:themeElements>
    <a:clrScheme name="Crop">
      <a:dk1>
        <a:sysClr val="windowText" lastClr="000000"/>
      </a:dk1>
      <a:lt1>
        <a:sysClr val="window" lastClr="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F10001025" id="{F9915BBD-9749-466F-995C-8C8D6A938EC0}" vid="{CF1D1A65-FC75-42D2-B7EF-D2991382DC6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2435</TotalTime>
  <Words>4624</Words>
  <Application>Microsoft Office PowerPoint</Application>
  <PresentationFormat>Widescreen</PresentationFormat>
  <Paragraphs>276</Paragraphs>
  <Slides>29</Slides>
  <Notes>3</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29</vt:i4>
      </vt:variant>
    </vt:vector>
  </HeadingPairs>
  <TitlesOfParts>
    <vt:vector size="36" baseType="lpstr">
      <vt:lpstr>aktiv-grotesk</vt:lpstr>
      <vt:lpstr>Aptos</vt:lpstr>
      <vt:lpstr>Arial</vt:lpstr>
      <vt:lpstr>Franklin Gothic Book</vt:lpstr>
      <vt:lpstr>Symbol</vt:lpstr>
      <vt:lpstr>Times New Roman</vt:lpstr>
      <vt:lpstr>TF10001025</vt:lpstr>
      <vt:lpstr>Sport and Exercise Injuries </vt:lpstr>
      <vt:lpstr>Acromioclavicular (AC) joint injury </vt:lpstr>
      <vt:lpstr>Aetiology </vt:lpstr>
      <vt:lpstr>Aetiology </vt:lpstr>
      <vt:lpstr>Mechanism of injury </vt:lpstr>
      <vt:lpstr>Mechanism of injury </vt:lpstr>
      <vt:lpstr>Immediate signs and symptoms </vt:lpstr>
      <vt:lpstr>Time Frame </vt:lpstr>
      <vt:lpstr>Summary of AC Joint Injury </vt:lpstr>
      <vt:lpstr>Herniated disc </vt:lpstr>
      <vt:lpstr>Aetiology</vt:lpstr>
      <vt:lpstr>Aetiology</vt:lpstr>
      <vt:lpstr>Mechanism of injury </vt:lpstr>
      <vt:lpstr>Mechanism of Injury</vt:lpstr>
      <vt:lpstr>Immediate signs and symptoms </vt:lpstr>
      <vt:lpstr>Time Frame</vt:lpstr>
      <vt:lpstr>Summary of Herniated Disc</vt:lpstr>
      <vt:lpstr>Anterior Cruciate Ligament (ACL) Injury</vt:lpstr>
      <vt:lpstr>Aetiology</vt:lpstr>
      <vt:lpstr>Aetiology</vt:lpstr>
      <vt:lpstr>Mechanism of Injury</vt:lpstr>
      <vt:lpstr>Mechanism of Injury</vt:lpstr>
      <vt:lpstr>Immediate signs and symptoms </vt:lpstr>
      <vt:lpstr>Time frame</vt:lpstr>
      <vt:lpstr>Summary of ACL injury</vt:lpstr>
      <vt:lpstr>Reference List</vt:lpstr>
      <vt:lpstr>PowerPoint Presentation</vt:lpstr>
      <vt:lpstr>PowerPoint Presentation</vt:lpstr>
      <vt:lpstr>Image 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Sport and Exercise Injuries  </dc:title>
  <dc:creator/>
  <cp:lastModifiedBy>Lowri Lewis (2400763)</cp:lastModifiedBy>
  <cp:revision>1</cp:revision>
  <dcterms:created xsi:type="dcterms:W3CDTF">2025-03-02T16:21:48Z</dcterms:created>
  <dcterms:modified xsi:type="dcterms:W3CDTF">2025-03-13T18:45:51Z</dcterms:modified>
</cp:coreProperties>
</file>