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76741" autoAdjust="0"/>
  </p:normalViewPr>
  <p:slideViewPr>
    <p:cSldViewPr snapToGrid="0">
      <p:cViewPr varScale="1">
        <p:scale>
          <a:sx n="69" d="100"/>
          <a:sy n="69" d="100"/>
        </p:scale>
        <p:origin x="-113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D6D591-F357-4D10-8C83-F81BD2F1AE0D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DE0E65-5820-40AF-A99A-04BA7F0FA65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17413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E0E65-5820-40AF-A99A-04BA7F0FA65B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95993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E0E65-5820-40AF-A99A-04BA7F0FA65B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36211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E0E65-5820-40AF-A99A-04BA7F0FA65B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891227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E0E65-5820-40AF-A99A-04BA7F0FA65B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95402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84476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36139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18183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3825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82541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16129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68714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04041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95777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21184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88057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C68B9-AA05-40C0-B0F6-5C4B7039FD9F}" type="datetimeFigureOut">
              <a:rPr lang="en-GB" smtClean="0"/>
              <a:pPr/>
              <a:t>13/09/2018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FBDEA-B1F9-4145-9538-A3E05DFC7AB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3267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Week three Twitter Brand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5171" y="3740351"/>
            <a:ext cx="2942857" cy="16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639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Twitter marketing plan</a:t>
            </a:r>
          </a:p>
          <a:p>
            <a:r>
              <a:rPr lang="en-GB" dirty="0" smtClean="0"/>
              <a:t>Twitter brand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7836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Twitter Brand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Establish a Twitter marketing plan</a:t>
            </a:r>
          </a:p>
          <a:p>
            <a:pPr lvl="2"/>
            <a:r>
              <a:rPr lang="en-GB" dirty="0" smtClean="0"/>
              <a:t>Email signature</a:t>
            </a:r>
          </a:p>
          <a:p>
            <a:pPr lvl="2"/>
            <a:r>
              <a:rPr lang="en-GB" dirty="0" smtClean="0"/>
              <a:t>Personal/corporate website</a:t>
            </a:r>
          </a:p>
          <a:p>
            <a:pPr lvl="2"/>
            <a:r>
              <a:rPr lang="en-GB" dirty="0" smtClean="0"/>
              <a:t>Email newsletter</a:t>
            </a:r>
          </a:p>
          <a:p>
            <a:pPr lvl="2"/>
            <a:r>
              <a:rPr lang="en-GB" dirty="0" smtClean="0"/>
              <a:t>Presentations</a:t>
            </a:r>
          </a:p>
          <a:p>
            <a:pPr lvl="2"/>
            <a:r>
              <a:rPr lang="en-GB" dirty="0" smtClean="0"/>
              <a:t>Business Card</a:t>
            </a:r>
          </a:p>
          <a:p>
            <a:pPr lvl="2"/>
            <a:r>
              <a:rPr lang="en-GB" dirty="0" smtClean="0"/>
              <a:t>Article writing / guest blog posting</a:t>
            </a:r>
          </a:p>
          <a:p>
            <a:pPr lvl="2"/>
            <a:r>
              <a:rPr lang="en-GB" dirty="0" smtClean="0"/>
              <a:t>Networking on Twitter: By using the “@” symbol</a:t>
            </a:r>
          </a:p>
          <a:p>
            <a:pPr lvl="2"/>
            <a:r>
              <a:rPr lang="en-GB" dirty="0" smtClean="0"/>
              <a:t>Promotional products</a:t>
            </a:r>
            <a:endParaRPr lang="en-GB" dirty="0"/>
          </a:p>
          <a:p>
            <a:r>
              <a:rPr lang="en-GB" dirty="0" smtClean="0"/>
              <a:t>Your Twitter brand</a:t>
            </a:r>
          </a:p>
          <a:p>
            <a:endParaRPr lang="en-GB" dirty="0" smtClean="0"/>
          </a:p>
          <a:p>
            <a:r>
              <a:rPr lang="en-GB" dirty="0" smtClean="0"/>
              <a:t>Your Bio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4671" y="457199"/>
            <a:ext cx="5823947" cy="292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422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Twitter Brand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 smtClean="0"/>
              <a:t>Choose a solid social </a:t>
            </a:r>
            <a:br>
              <a:rPr lang="en-GB" dirty="0" smtClean="0"/>
            </a:br>
            <a:r>
              <a:rPr lang="en-GB" dirty="0" smtClean="0"/>
              <a:t>profile photo</a:t>
            </a:r>
          </a:p>
          <a:p>
            <a:endParaRPr lang="en-GB" dirty="0"/>
          </a:p>
          <a:p>
            <a:r>
              <a:rPr lang="en-GB" dirty="0" smtClean="0"/>
              <a:t>Design a cover photo </a:t>
            </a:r>
            <a:br>
              <a:rPr lang="en-GB" dirty="0" smtClean="0"/>
            </a:br>
            <a:r>
              <a:rPr lang="en-GB" dirty="0" smtClean="0"/>
              <a:t>that tells a story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5471" y="3540471"/>
            <a:ext cx="7142857" cy="27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446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Twitter Brand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 smtClean="0"/>
              <a:t>Consistently tweet interesting stories</a:t>
            </a:r>
          </a:p>
          <a:p>
            <a:endParaRPr lang="en-GB" dirty="0"/>
          </a:p>
          <a:p>
            <a:r>
              <a:rPr lang="en-GB" dirty="0" smtClean="0"/>
              <a:t>Communicate with others</a:t>
            </a:r>
          </a:p>
          <a:p>
            <a:endParaRPr lang="en-GB" dirty="0"/>
          </a:p>
          <a:p>
            <a:r>
              <a:rPr lang="en-GB" dirty="0" smtClean="0"/>
              <a:t>Form a Twitter “Mastermind Group”</a:t>
            </a:r>
          </a:p>
          <a:p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152542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Twitter Brand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Share articles related to your field</a:t>
            </a:r>
          </a:p>
          <a:p>
            <a:endParaRPr lang="en-GB" dirty="0"/>
          </a:p>
          <a:p>
            <a:r>
              <a:rPr lang="en-GB" dirty="0"/>
              <a:t>S</a:t>
            </a:r>
            <a:r>
              <a:rPr lang="en-GB" dirty="0" smtClean="0"/>
              <a:t>hare what your audience want to read</a:t>
            </a:r>
          </a:p>
          <a:p>
            <a:endParaRPr lang="en-GB" dirty="0"/>
          </a:p>
          <a:p>
            <a:r>
              <a:rPr lang="en-GB" dirty="0" smtClean="0"/>
              <a:t>Follow relevant people</a:t>
            </a:r>
          </a:p>
          <a:p>
            <a:endParaRPr lang="en-GB" dirty="0"/>
          </a:p>
          <a:p>
            <a:r>
              <a:rPr lang="en-GB" dirty="0" smtClean="0"/>
              <a:t>Become known as an expert or resource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76412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Twitter marketing plan</a:t>
            </a:r>
          </a:p>
          <a:p>
            <a:r>
              <a:rPr lang="en-GB" dirty="0" smtClean="0"/>
              <a:t>Twitter brand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7275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105</Words>
  <Application>Microsoft Office PowerPoint</Application>
  <PresentationFormat>Custom</PresentationFormat>
  <Paragraphs>49</Paragraphs>
  <Slides>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Week three Twitter Brand</vt:lpstr>
      <vt:lpstr>Objectives</vt:lpstr>
      <vt:lpstr>Twitter Brand</vt:lpstr>
      <vt:lpstr>Twitter Brand</vt:lpstr>
      <vt:lpstr>Twitter Brand</vt:lpstr>
      <vt:lpstr>Twitter Brand</vt:lpstr>
      <vt:lpstr>Summary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three Twitter Brand</dc:title>
  <dc:creator>Anthony Burns</dc:creator>
  <cp:lastModifiedBy>se046</cp:lastModifiedBy>
  <cp:revision>12</cp:revision>
  <dcterms:created xsi:type="dcterms:W3CDTF">2018-07-19T12:49:16Z</dcterms:created>
  <dcterms:modified xsi:type="dcterms:W3CDTF">2018-09-13T11:11:27Z</dcterms:modified>
</cp:coreProperties>
</file>