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9" r:id="rId4"/>
    <p:sldId id="258" r:id="rId5"/>
    <p:sldId id="260" r:id="rId6"/>
    <p:sldId id="261" r:id="rId7"/>
    <p:sldId id="262" r:id="rId8"/>
    <p:sldId id="263" r:id="rId9"/>
    <p:sldId id="264" r:id="rId10"/>
    <p:sldId id="265" r:id="rId11"/>
    <p:sldId id="266" r:id="rId12"/>
  </p:sldIdLst>
  <p:sldSz cx="6858000" cy="9144000" type="screen4x3"/>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337538-1229-46D7-ABEC-90DAD2B87486}" v="3733" dt="2021-03-21T19:31:19.937"/>
    <p1510:client id="{5A53E57E-ED6B-4366-9980-B37A2FCE1FE1}" v="9" dt="2021-03-21T12:19:39.770"/>
    <p1510:client id="{5AF6DFD9-8400-4CE8-8016-6DCF268DCB44}" v="328" dt="2021-03-27T11:03:18.170"/>
    <p1510:client id="{83FE3C77-C410-4EB8-9F59-CEDADC2F4CB1}" v="3144" dt="2021-03-24T21:08:05.588"/>
    <p1510:client id="{CDC9DD57-EF22-49FF-BE42-2C534F44C6FB}" v="29" dt="2021-03-27T07:24:20.2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ictoria woodward" userId="9d4f83e17e652240" providerId="Windows Live" clId="Web-{CDC9DD57-EF22-49FF-BE42-2C534F44C6FB}"/>
    <pc:docChg chg="modSld">
      <pc:chgData name="Victoria woodward" userId="9d4f83e17e652240" providerId="Windows Live" clId="Web-{CDC9DD57-EF22-49FF-BE42-2C534F44C6FB}" dt="2021-03-27T07:24:20.212" v="25" actId="1076"/>
      <pc:docMkLst>
        <pc:docMk/>
      </pc:docMkLst>
      <pc:sldChg chg="modSp">
        <pc:chgData name="Victoria woodward" userId="9d4f83e17e652240" providerId="Windows Live" clId="Web-{CDC9DD57-EF22-49FF-BE42-2C534F44C6FB}" dt="2021-03-27T07:24:20.212" v="25" actId="1076"/>
        <pc:sldMkLst>
          <pc:docMk/>
          <pc:sldMk cId="109857222" sldId="256"/>
        </pc:sldMkLst>
        <pc:spChg chg="mod">
          <ac:chgData name="Victoria woodward" userId="9d4f83e17e652240" providerId="Windows Live" clId="Web-{CDC9DD57-EF22-49FF-BE42-2C534F44C6FB}" dt="2021-03-27T07:22:51.476" v="15" actId="1076"/>
          <ac:spMkLst>
            <pc:docMk/>
            <pc:sldMk cId="109857222" sldId="256"/>
            <ac:spMk id="11" creationId="{C5259212-A4FB-4991-B2B3-8962A23F92D2}"/>
          </ac:spMkLst>
        </pc:spChg>
        <pc:spChg chg="mod">
          <ac:chgData name="Victoria woodward" userId="9d4f83e17e652240" providerId="Windows Live" clId="Web-{CDC9DD57-EF22-49FF-BE42-2C534F44C6FB}" dt="2021-03-27T07:23:02.367" v="16" actId="14100"/>
          <ac:spMkLst>
            <pc:docMk/>
            <pc:sldMk cId="109857222" sldId="256"/>
            <ac:spMk id="12" creationId="{03F323E2-93F1-47FA-8719-04D71FF39D57}"/>
          </ac:spMkLst>
        </pc:spChg>
        <pc:spChg chg="mod">
          <ac:chgData name="Victoria woodward" userId="9d4f83e17e652240" providerId="Windows Live" clId="Web-{CDC9DD57-EF22-49FF-BE42-2C534F44C6FB}" dt="2021-03-27T07:22:26.242" v="12" actId="20577"/>
          <ac:spMkLst>
            <pc:docMk/>
            <pc:sldMk cId="109857222" sldId="256"/>
            <ac:spMk id="19" creationId="{351FB15A-3136-4792-90A8-87A716F1B31A}"/>
          </ac:spMkLst>
        </pc:spChg>
        <pc:spChg chg="mod">
          <ac:chgData name="Victoria woodward" userId="9d4f83e17e652240" providerId="Windows Live" clId="Web-{CDC9DD57-EF22-49FF-BE42-2C534F44C6FB}" dt="2021-03-27T07:24:08.805" v="24" actId="1076"/>
          <ac:spMkLst>
            <pc:docMk/>
            <pc:sldMk cId="109857222" sldId="256"/>
            <ac:spMk id="44" creationId="{BA93C619-E5C4-450F-BE2A-E8E3AB981466}"/>
          </ac:spMkLst>
        </pc:spChg>
        <pc:picChg chg="mod">
          <ac:chgData name="Victoria woodward" userId="9d4f83e17e652240" providerId="Windows Live" clId="Web-{CDC9DD57-EF22-49FF-BE42-2C534F44C6FB}" dt="2021-03-27T07:24:20.212" v="25" actId="1076"/>
          <ac:picMkLst>
            <pc:docMk/>
            <pc:sldMk cId="109857222" sldId="256"/>
            <ac:picMk id="41" creationId="{55B7ABB3-3965-42B3-AC18-8AF02398F048}"/>
          </ac:picMkLst>
        </pc:picChg>
      </pc:sldChg>
    </pc:docChg>
  </pc:docChgLst>
  <pc:docChgLst>
    <pc:chgData name="Victoria woodward" userId="9d4f83e17e652240" providerId="Windows Live" clId="Web-{83FE3C77-C410-4EB8-9F59-CEDADC2F4CB1}"/>
    <pc:docChg chg="addSld modSld">
      <pc:chgData name="Victoria woodward" userId="9d4f83e17e652240" providerId="Windows Live" clId="Web-{83FE3C77-C410-4EB8-9F59-CEDADC2F4CB1}" dt="2021-03-24T21:08:05.588" v="1634" actId="1076"/>
      <pc:docMkLst>
        <pc:docMk/>
      </pc:docMkLst>
      <pc:sldChg chg="modSp">
        <pc:chgData name="Victoria woodward" userId="9d4f83e17e652240" providerId="Windows Live" clId="Web-{83FE3C77-C410-4EB8-9F59-CEDADC2F4CB1}" dt="2021-03-24T21:00:27.454" v="1587" actId="20577"/>
        <pc:sldMkLst>
          <pc:docMk/>
          <pc:sldMk cId="1666267249" sldId="258"/>
        </pc:sldMkLst>
        <pc:spChg chg="mod">
          <ac:chgData name="Victoria woodward" userId="9d4f83e17e652240" providerId="Windows Live" clId="Web-{83FE3C77-C410-4EB8-9F59-CEDADC2F4CB1}" dt="2021-03-24T21:00:27.454" v="1587" actId="20577"/>
          <ac:spMkLst>
            <pc:docMk/>
            <pc:sldMk cId="1666267249" sldId="258"/>
            <ac:spMk id="2" creationId="{32F7319F-82D3-4E0B-A1F2-AE9925B98251}"/>
          </ac:spMkLst>
        </pc:spChg>
      </pc:sldChg>
      <pc:sldChg chg="addSp modSp new">
        <pc:chgData name="Victoria woodward" userId="9d4f83e17e652240" providerId="Windows Live" clId="Web-{83FE3C77-C410-4EB8-9F59-CEDADC2F4CB1}" dt="2021-03-24T21:08:05.588" v="1634" actId="1076"/>
        <pc:sldMkLst>
          <pc:docMk/>
          <pc:sldMk cId="2416939676" sldId="259"/>
        </pc:sldMkLst>
        <pc:spChg chg="add mod">
          <ac:chgData name="Victoria woodward" userId="9d4f83e17e652240" providerId="Windows Live" clId="Web-{83FE3C77-C410-4EB8-9F59-CEDADC2F4CB1}" dt="2021-03-24T21:08:05.588" v="1634" actId="1076"/>
          <ac:spMkLst>
            <pc:docMk/>
            <pc:sldMk cId="2416939676" sldId="259"/>
            <ac:spMk id="2" creationId="{400F0E83-7598-44C1-8C57-4872CD6A67CC}"/>
          </ac:spMkLst>
        </pc:spChg>
      </pc:sldChg>
    </pc:docChg>
  </pc:docChgLst>
  <pc:docChgLst>
    <pc:chgData name="Victoria woodward" userId="9d4f83e17e652240" providerId="Windows Live" clId="Web-{5AF6DFD9-8400-4CE8-8016-6DCF268DCB44}"/>
    <pc:docChg chg="addSld modSld sldOrd">
      <pc:chgData name="Victoria woodward" userId="9d4f83e17e652240" providerId="Windows Live" clId="Web-{5AF6DFD9-8400-4CE8-8016-6DCF268DCB44}" dt="2021-03-27T11:03:18.170" v="241" actId="20577"/>
      <pc:docMkLst>
        <pc:docMk/>
      </pc:docMkLst>
      <pc:sldChg chg="addSp modSp">
        <pc:chgData name="Victoria woodward" userId="9d4f83e17e652240" providerId="Windows Live" clId="Web-{5AF6DFD9-8400-4CE8-8016-6DCF268DCB44}" dt="2021-03-27T10:50:23.547" v="48" actId="20577"/>
        <pc:sldMkLst>
          <pc:docMk/>
          <pc:sldMk cId="1666267249" sldId="258"/>
        </pc:sldMkLst>
        <pc:spChg chg="mod">
          <ac:chgData name="Victoria woodward" userId="9d4f83e17e652240" providerId="Windows Live" clId="Web-{5AF6DFD9-8400-4CE8-8016-6DCF268DCB44}" dt="2021-03-27T10:45:35.953" v="2" actId="20577"/>
          <ac:spMkLst>
            <pc:docMk/>
            <pc:sldMk cId="1666267249" sldId="258"/>
            <ac:spMk id="2" creationId="{32F7319F-82D3-4E0B-A1F2-AE9925B98251}"/>
          </ac:spMkLst>
        </pc:spChg>
        <pc:spChg chg="add mod">
          <ac:chgData name="Victoria woodward" userId="9d4f83e17e652240" providerId="Windows Live" clId="Web-{5AF6DFD9-8400-4CE8-8016-6DCF268DCB44}" dt="2021-03-27T10:50:23.547" v="48" actId="20577"/>
          <ac:spMkLst>
            <pc:docMk/>
            <pc:sldMk cId="1666267249" sldId="258"/>
            <ac:spMk id="3" creationId="{5ACEA303-7EE6-4822-8601-2C42D93E7858}"/>
          </ac:spMkLst>
        </pc:spChg>
      </pc:sldChg>
      <pc:sldChg chg="modSp ord">
        <pc:chgData name="Victoria woodward" userId="9d4f83e17e652240" providerId="Windows Live" clId="Web-{5AF6DFD9-8400-4CE8-8016-6DCF268DCB44}" dt="2021-03-27T11:02:20.385" v="236" actId="20577"/>
        <pc:sldMkLst>
          <pc:docMk/>
          <pc:sldMk cId="2416939676" sldId="259"/>
        </pc:sldMkLst>
        <pc:spChg chg="mod">
          <ac:chgData name="Victoria woodward" userId="9d4f83e17e652240" providerId="Windows Live" clId="Web-{5AF6DFD9-8400-4CE8-8016-6DCF268DCB44}" dt="2021-03-27T11:02:20.385" v="236" actId="20577"/>
          <ac:spMkLst>
            <pc:docMk/>
            <pc:sldMk cId="2416939676" sldId="259"/>
            <ac:spMk id="2" creationId="{400F0E83-7598-44C1-8C57-4872CD6A67CC}"/>
          </ac:spMkLst>
        </pc:spChg>
      </pc:sldChg>
      <pc:sldChg chg="addSp delSp modSp new">
        <pc:chgData name="Victoria woodward" userId="9d4f83e17e652240" providerId="Windows Live" clId="Web-{5AF6DFD9-8400-4CE8-8016-6DCF268DCB44}" dt="2021-03-27T11:02:50.809" v="238" actId="14100"/>
        <pc:sldMkLst>
          <pc:docMk/>
          <pc:sldMk cId="1776139703" sldId="260"/>
        </pc:sldMkLst>
        <pc:spChg chg="add del">
          <ac:chgData name="Victoria woodward" userId="9d4f83e17e652240" providerId="Windows Live" clId="Web-{5AF6DFD9-8400-4CE8-8016-6DCF268DCB44}" dt="2021-03-27T10:49:12.043" v="38"/>
          <ac:spMkLst>
            <pc:docMk/>
            <pc:sldMk cId="1776139703" sldId="260"/>
            <ac:spMk id="2" creationId="{ACBA85DD-B0A0-4D96-AC1B-55494B4D427C}"/>
          </ac:spMkLst>
        </pc:spChg>
        <pc:spChg chg="add del">
          <ac:chgData name="Victoria woodward" userId="9d4f83e17e652240" providerId="Windows Live" clId="Web-{5AF6DFD9-8400-4CE8-8016-6DCF268DCB44}" dt="2021-03-27T10:49:10.418" v="37"/>
          <ac:spMkLst>
            <pc:docMk/>
            <pc:sldMk cId="1776139703" sldId="260"/>
            <ac:spMk id="3" creationId="{77CE779E-3784-43E5-A789-461741678966}"/>
          </ac:spMkLst>
        </pc:spChg>
        <pc:spChg chg="add del">
          <ac:chgData name="Victoria woodward" userId="9d4f83e17e652240" providerId="Windows Live" clId="Web-{5AF6DFD9-8400-4CE8-8016-6DCF268DCB44}" dt="2021-03-27T10:49:07.324" v="36"/>
          <ac:spMkLst>
            <pc:docMk/>
            <pc:sldMk cId="1776139703" sldId="260"/>
            <ac:spMk id="4" creationId="{BA30EF71-CA0C-4C40-8016-E99E17990880}"/>
          </ac:spMkLst>
        </pc:spChg>
        <pc:spChg chg="add mod">
          <ac:chgData name="Victoria woodward" userId="9d4f83e17e652240" providerId="Windows Live" clId="Web-{5AF6DFD9-8400-4CE8-8016-6DCF268DCB44}" dt="2021-03-27T11:02:50.809" v="238" actId="14100"/>
          <ac:spMkLst>
            <pc:docMk/>
            <pc:sldMk cId="1776139703" sldId="260"/>
            <ac:spMk id="5" creationId="{A5084028-133A-4CEB-93A0-20B80995C506}"/>
          </ac:spMkLst>
        </pc:spChg>
      </pc:sldChg>
      <pc:sldChg chg="addSp modSp new">
        <pc:chgData name="Victoria woodward" userId="9d4f83e17e652240" providerId="Windows Live" clId="Web-{5AF6DFD9-8400-4CE8-8016-6DCF268DCB44}" dt="2021-03-27T10:54:38.953" v="117" actId="20577"/>
        <pc:sldMkLst>
          <pc:docMk/>
          <pc:sldMk cId="3404178418" sldId="261"/>
        </pc:sldMkLst>
        <pc:spChg chg="add mod">
          <ac:chgData name="Victoria woodward" userId="9d4f83e17e652240" providerId="Windows Live" clId="Web-{5AF6DFD9-8400-4CE8-8016-6DCF268DCB44}" dt="2021-03-27T10:54:38.953" v="117" actId="20577"/>
          <ac:spMkLst>
            <pc:docMk/>
            <pc:sldMk cId="3404178418" sldId="261"/>
            <ac:spMk id="2" creationId="{2C231783-3121-48AD-B1E0-932C5F17FD02}"/>
          </ac:spMkLst>
        </pc:spChg>
      </pc:sldChg>
      <pc:sldChg chg="addSp modSp new">
        <pc:chgData name="Victoria woodward" userId="9d4f83e17e652240" providerId="Windows Live" clId="Web-{5AF6DFD9-8400-4CE8-8016-6DCF268DCB44}" dt="2021-03-27T10:55:44.629" v="135" actId="20577"/>
        <pc:sldMkLst>
          <pc:docMk/>
          <pc:sldMk cId="1441523983" sldId="262"/>
        </pc:sldMkLst>
        <pc:spChg chg="add mod">
          <ac:chgData name="Victoria woodward" userId="9d4f83e17e652240" providerId="Windows Live" clId="Web-{5AF6DFD9-8400-4CE8-8016-6DCF268DCB44}" dt="2021-03-27T10:55:44.629" v="135" actId="20577"/>
          <ac:spMkLst>
            <pc:docMk/>
            <pc:sldMk cId="1441523983" sldId="262"/>
            <ac:spMk id="2" creationId="{37AC69CD-47EE-4F53-9650-79F54629FFAD}"/>
          </ac:spMkLst>
        </pc:spChg>
      </pc:sldChg>
      <pc:sldChg chg="addSp modSp new">
        <pc:chgData name="Victoria woodward" userId="9d4f83e17e652240" providerId="Windows Live" clId="Web-{5AF6DFD9-8400-4CE8-8016-6DCF268DCB44}" dt="2021-03-27T11:03:18.170" v="241" actId="20577"/>
        <pc:sldMkLst>
          <pc:docMk/>
          <pc:sldMk cId="2792937875" sldId="263"/>
        </pc:sldMkLst>
        <pc:spChg chg="add mod">
          <ac:chgData name="Victoria woodward" userId="9d4f83e17e652240" providerId="Windows Live" clId="Web-{5AF6DFD9-8400-4CE8-8016-6DCF268DCB44}" dt="2021-03-27T11:03:18.170" v="241" actId="20577"/>
          <ac:spMkLst>
            <pc:docMk/>
            <pc:sldMk cId="2792937875" sldId="263"/>
            <ac:spMk id="2" creationId="{42DFC2B0-F2F1-49FE-9548-4A6D67D36F6A}"/>
          </ac:spMkLst>
        </pc:spChg>
      </pc:sldChg>
      <pc:sldChg chg="addSp modSp new">
        <pc:chgData name="Victoria woodward" userId="9d4f83e17e652240" providerId="Windows Live" clId="Web-{5AF6DFD9-8400-4CE8-8016-6DCF268DCB44}" dt="2021-03-27T10:59:10.031" v="185" actId="20577"/>
        <pc:sldMkLst>
          <pc:docMk/>
          <pc:sldMk cId="2194448346" sldId="264"/>
        </pc:sldMkLst>
        <pc:spChg chg="add mod">
          <ac:chgData name="Victoria woodward" userId="9d4f83e17e652240" providerId="Windows Live" clId="Web-{5AF6DFD9-8400-4CE8-8016-6DCF268DCB44}" dt="2021-03-27T10:57:50.917" v="166" actId="20577"/>
          <ac:spMkLst>
            <pc:docMk/>
            <pc:sldMk cId="2194448346" sldId="264"/>
            <ac:spMk id="2" creationId="{46A9E3DC-BBED-4BCF-BFBA-7A967591C456}"/>
          </ac:spMkLst>
        </pc:spChg>
        <pc:spChg chg="add mod">
          <ac:chgData name="Victoria woodward" userId="9d4f83e17e652240" providerId="Windows Live" clId="Web-{5AF6DFD9-8400-4CE8-8016-6DCF268DCB44}" dt="2021-03-27T10:59:10.031" v="185" actId="20577"/>
          <ac:spMkLst>
            <pc:docMk/>
            <pc:sldMk cId="2194448346" sldId="264"/>
            <ac:spMk id="3" creationId="{A0196074-9C40-4E20-ABB8-136522E2F42A}"/>
          </ac:spMkLst>
        </pc:spChg>
      </pc:sldChg>
      <pc:sldChg chg="addSp modSp new">
        <pc:chgData name="Victoria woodward" userId="9d4f83e17e652240" providerId="Windows Live" clId="Web-{5AF6DFD9-8400-4CE8-8016-6DCF268DCB44}" dt="2021-03-27T11:01:39.274" v="233" actId="20577"/>
        <pc:sldMkLst>
          <pc:docMk/>
          <pc:sldMk cId="3710457517" sldId="265"/>
        </pc:sldMkLst>
        <pc:spChg chg="add mod">
          <ac:chgData name="Victoria woodward" userId="9d4f83e17e652240" providerId="Windows Live" clId="Web-{5AF6DFD9-8400-4CE8-8016-6DCF268DCB44}" dt="2021-03-27T11:01:39.274" v="233" actId="20577"/>
          <ac:spMkLst>
            <pc:docMk/>
            <pc:sldMk cId="3710457517" sldId="265"/>
            <ac:spMk id="2" creationId="{2A0522F4-79D4-47D6-98B4-11B255C5CD97}"/>
          </ac:spMkLst>
        </pc:spChg>
      </pc:sldChg>
      <pc:sldChg chg="addSp modSp new">
        <pc:chgData name="Victoria woodward" userId="9d4f83e17e652240" providerId="Windows Live" clId="Web-{5AF6DFD9-8400-4CE8-8016-6DCF268DCB44}" dt="2021-03-27T11:01:09.710" v="227" actId="20577"/>
        <pc:sldMkLst>
          <pc:docMk/>
          <pc:sldMk cId="3366135584" sldId="266"/>
        </pc:sldMkLst>
        <pc:spChg chg="add mod">
          <ac:chgData name="Victoria woodward" userId="9d4f83e17e652240" providerId="Windows Live" clId="Web-{5AF6DFD9-8400-4CE8-8016-6DCF268DCB44}" dt="2021-03-27T11:01:09.710" v="227" actId="20577"/>
          <ac:spMkLst>
            <pc:docMk/>
            <pc:sldMk cId="3366135584" sldId="266"/>
            <ac:spMk id="2" creationId="{0CD3FD4C-2F88-436B-85AE-E091F2D60582}"/>
          </ac:spMkLst>
        </pc:spChg>
      </pc:sldChg>
    </pc:docChg>
  </pc:docChgLst>
  <pc:docChgLst>
    <pc:chgData name="Victoria woodward" userId="9d4f83e17e652240" providerId="Windows Live" clId="Web-{5A53E57E-ED6B-4366-9980-B37A2FCE1FE1}"/>
    <pc:docChg chg="mod modSld addMainMaster delMainMaster modMainMaster setSldSz">
      <pc:chgData name="Victoria woodward" userId="9d4f83e17e652240" providerId="Windows Live" clId="Web-{5A53E57E-ED6B-4366-9980-B37A2FCE1FE1}" dt="2021-03-21T12:19:39.739" v="7"/>
      <pc:docMkLst>
        <pc:docMk/>
      </pc:docMkLst>
      <pc:sldChg chg="delSp mod setBg modClrScheme chgLayout">
        <pc:chgData name="Victoria woodward" userId="9d4f83e17e652240" providerId="Windows Live" clId="Web-{5A53E57E-ED6B-4366-9980-B37A2FCE1FE1}" dt="2021-03-21T12:19:30.082" v="6"/>
        <pc:sldMkLst>
          <pc:docMk/>
          <pc:sldMk cId="109857222" sldId="256"/>
        </pc:sldMkLst>
        <pc:spChg chg="del">
          <ac:chgData name="Victoria woodward" userId="9d4f83e17e652240" providerId="Windows Live" clId="Web-{5A53E57E-ED6B-4366-9980-B37A2FCE1FE1}" dt="2021-03-21T12:16:38.095" v="0"/>
          <ac:spMkLst>
            <pc:docMk/>
            <pc:sldMk cId="109857222" sldId="256"/>
            <ac:spMk id="2" creationId="{00000000-0000-0000-0000-000000000000}"/>
          </ac:spMkLst>
        </pc:spChg>
        <pc:spChg chg="del">
          <ac:chgData name="Victoria woodward" userId="9d4f83e17e652240" providerId="Windows Live" clId="Web-{5A53E57E-ED6B-4366-9980-B37A2FCE1FE1}" dt="2021-03-21T12:16:38.095" v="0"/>
          <ac:spMkLst>
            <pc:docMk/>
            <pc:sldMk cId="109857222" sldId="256"/>
            <ac:spMk id="3" creationId="{00000000-0000-0000-0000-000000000000}"/>
          </ac:spMkLst>
        </pc:spChg>
      </pc:sldChg>
      <pc:sldMasterChg chg="modSp del delSldLayout modSldLayout">
        <pc:chgData name="Victoria woodward" userId="9d4f83e17e652240" providerId="Windows Live" clId="Web-{5A53E57E-ED6B-4366-9980-B37A2FCE1FE1}" dt="2021-03-21T12:19:17.301" v="4"/>
        <pc:sldMasterMkLst>
          <pc:docMk/>
          <pc:sldMasterMk cId="2460954070" sldId="2147483660"/>
        </pc:sldMasterMkLst>
        <pc:spChg chg="mod">
          <ac:chgData name="Victoria woodward" userId="9d4f83e17e652240" providerId="Windows Live" clId="Web-{5A53E57E-ED6B-4366-9980-B37A2FCE1FE1}" dt="2021-03-21T12:19:17.254" v="3"/>
          <ac:spMkLst>
            <pc:docMk/>
            <pc:sldMasterMk cId="2460954070" sldId="2147483660"/>
            <ac:spMk id="2" creationId="{00000000-0000-0000-0000-000000000000}"/>
          </ac:spMkLst>
        </pc:spChg>
        <pc:spChg chg="mod">
          <ac:chgData name="Victoria woodward" userId="9d4f83e17e652240" providerId="Windows Live" clId="Web-{5A53E57E-ED6B-4366-9980-B37A2FCE1FE1}" dt="2021-03-21T12:19:17.254" v="3"/>
          <ac:spMkLst>
            <pc:docMk/>
            <pc:sldMasterMk cId="2460954070" sldId="2147483660"/>
            <ac:spMk id="3" creationId="{00000000-0000-0000-0000-000000000000}"/>
          </ac:spMkLst>
        </pc:spChg>
        <pc:spChg chg="mod">
          <ac:chgData name="Victoria woodward" userId="9d4f83e17e652240" providerId="Windows Live" clId="Web-{5A53E57E-ED6B-4366-9980-B37A2FCE1FE1}" dt="2021-03-21T12:19:17.254" v="3"/>
          <ac:spMkLst>
            <pc:docMk/>
            <pc:sldMasterMk cId="2460954070" sldId="2147483660"/>
            <ac:spMk id="4" creationId="{00000000-0000-0000-0000-000000000000}"/>
          </ac:spMkLst>
        </pc:spChg>
        <pc:spChg chg="mod">
          <ac:chgData name="Victoria woodward" userId="9d4f83e17e652240" providerId="Windows Live" clId="Web-{5A53E57E-ED6B-4366-9980-B37A2FCE1FE1}" dt="2021-03-21T12:19:17.254" v="3"/>
          <ac:spMkLst>
            <pc:docMk/>
            <pc:sldMasterMk cId="2460954070" sldId="2147483660"/>
            <ac:spMk id="5" creationId="{00000000-0000-0000-0000-000000000000}"/>
          </ac:spMkLst>
        </pc:spChg>
        <pc:spChg chg="mod">
          <ac:chgData name="Victoria woodward" userId="9d4f83e17e652240" providerId="Windows Live" clId="Web-{5A53E57E-ED6B-4366-9980-B37A2FCE1FE1}" dt="2021-03-21T12:19:17.254" v="3"/>
          <ac:spMkLst>
            <pc:docMk/>
            <pc:sldMasterMk cId="2460954070" sldId="2147483660"/>
            <ac:spMk id="6" creationId="{00000000-0000-0000-0000-000000000000}"/>
          </ac:spMkLst>
        </pc:spChg>
        <pc:sldLayoutChg chg="modSp del">
          <pc:chgData name="Victoria woodward" userId="9d4f83e17e652240" providerId="Windows Live" clId="Web-{5A53E57E-ED6B-4366-9980-B37A2FCE1FE1}" dt="2021-03-21T12:19:17.301" v="4"/>
          <pc:sldLayoutMkLst>
            <pc:docMk/>
            <pc:sldMasterMk cId="2460954070" sldId="2147483660"/>
            <pc:sldLayoutMk cId="2385387890" sldId="2147483661"/>
          </pc:sldLayoutMkLst>
          <pc:spChg chg="mod">
            <ac:chgData name="Victoria woodward" userId="9d4f83e17e652240" providerId="Windows Live" clId="Web-{5A53E57E-ED6B-4366-9980-B37A2FCE1FE1}" dt="2021-03-21T12:19:17.254" v="3"/>
            <ac:spMkLst>
              <pc:docMk/>
              <pc:sldMasterMk cId="2460954070" sldId="2147483660"/>
              <pc:sldLayoutMk cId="2385387890" sldId="2147483661"/>
              <ac:spMk id="2" creationId="{00000000-0000-0000-0000-000000000000}"/>
            </ac:spMkLst>
          </pc:spChg>
          <pc:spChg chg="mod">
            <ac:chgData name="Victoria woodward" userId="9d4f83e17e652240" providerId="Windows Live" clId="Web-{5A53E57E-ED6B-4366-9980-B37A2FCE1FE1}" dt="2021-03-21T12:19:17.254" v="3"/>
            <ac:spMkLst>
              <pc:docMk/>
              <pc:sldMasterMk cId="2460954070" sldId="2147483660"/>
              <pc:sldLayoutMk cId="2385387890" sldId="2147483661"/>
              <ac:spMk id="3" creationId="{00000000-0000-0000-0000-000000000000}"/>
            </ac:spMkLst>
          </pc:spChg>
        </pc:sldLayoutChg>
        <pc:sldLayoutChg chg="del">
          <pc:chgData name="Victoria woodward" userId="9d4f83e17e652240" providerId="Windows Live" clId="Web-{5A53E57E-ED6B-4366-9980-B37A2FCE1FE1}" dt="2021-03-21T12:19:17.301" v="4"/>
          <pc:sldLayoutMkLst>
            <pc:docMk/>
            <pc:sldMasterMk cId="2460954070" sldId="2147483660"/>
            <pc:sldLayoutMk cId="949138452" sldId="2147483662"/>
          </pc:sldLayoutMkLst>
        </pc:sldLayoutChg>
        <pc:sldLayoutChg chg="modSp del">
          <pc:chgData name="Victoria woodward" userId="9d4f83e17e652240" providerId="Windows Live" clId="Web-{5A53E57E-ED6B-4366-9980-B37A2FCE1FE1}" dt="2021-03-21T12:19:17.301" v="4"/>
          <pc:sldLayoutMkLst>
            <pc:docMk/>
            <pc:sldMasterMk cId="2460954070" sldId="2147483660"/>
            <pc:sldLayoutMk cId="2591524520" sldId="2147483663"/>
          </pc:sldLayoutMkLst>
          <pc:spChg chg="mod">
            <ac:chgData name="Victoria woodward" userId="9d4f83e17e652240" providerId="Windows Live" clId="Web-{5A53E57E-ED6B-4366-9980-B37A2FCE1FE1}" dt="2021-03-21T12:19:17.254" v="3"/>
            <ac:spMkLst>
              <pc:docMk/>
              <pc:sldMasterMk cId="2460954070" sldId="2147483660"/>
              <pc:sldLayoutMk cId="2591524520" sldId="2147483663"/>
              <ac:spMk id="2" creationId="{00000000-0000-0000-0000-000000000000}"/>
            </ac:spMkLst>
          </pc:spChg>
          <pc:spChg chg="mod">
            <ac:chgData name="Victoria woodward" userId="9d4f83e17e652240" providerId="Windows Live" clId="Web-{5A53E57E-ED6B-4366-9980-B37A2FCE1FE1}" dt="2021-03-21T12:19:17.254" v="3"/>
            <ac:spMkLst>
              <pc:docMk/>
              <pc:sldMasterMk cId="2460954070" sldId="2147483660"/>
              <pc:sldLayoutMk cId="2591524520" sldId="2147483663"/>
              <ac:spMk id="3" creationId="{00000000-0000-0000-0000-000000000000}"/>
            </ac:spMkLst>
          </pc:spChg>
        </pc:sldLayoutChg>
        <pc:sldLayoutChg chg="modSp del">
          <pc:chgData name="Victoria woodward" userId="9d4f83e17e652240" providerId="Windows Live" clId="Web-{5A53E57E-ED6B-4366-9980-B37A2FCE1FE1}" dt="2021-03-21T12:19:17.301" v="4"/>
          <pc:sldLayoutMkLst>
            <pc:docMk/>
            <pc:sldMasterMk cId="2460954070" sldId="2147483660"/>
            <pc:sldLayoutMk cId="1203092039" sldId="2147483664"/>
          </pc:sldLayoutMkLst>
          <pc:spChg chg="mod">
            <ac:chgData name="Victoria woodward" userId="9d4f83e17e652240" providerId="Windows Live" clId="Web-{5A53E57E-ED6B-4366-9980-B37A2FCE1FE1}" dt="2021-03-21T12:19:17.254" v="3"/>
            <ac:spMkLst>
              <pc:docMk/>
              <pc:sldMasterMk cId="2460954070" sldId="2147483660"/>
              <pc:sldLayoutMk cId="1203092039" sldId="2147483664"/>
              <ac:spMk id="3" creationId="{00000000-0000-0000-0000-000000000000}"/>
            </ac:spMkLst>
          </pc:spChg>
          <pc:spChg chg="mod">
            <ac:chgData name="Victoria woodward" userId="9d4f83e17e652240" providerId="Windows Live" clId="Web-{5A53E57E-ED6B-4366-9980-B37A2FCE1FE1}" dt="2021-03-21T12:19:17.254" v="3"/>
            <ac:spMkLst>
              <pc:docMk/>
              <pc:sldMasterMk cId="2460954070" sldId="2147483660"/>
              <pc:sldLayoutMk cId="1203092039" sldId="2147483664"/>
              <ac:spMk id="4" creationId="{00000000-0000-0000-0000-000000000000}"/>
            </ac:spMkLst>
          </pc:spChg>
        </pc:sldLayoutChg>
        <pc:sldLayoutChg chg="modSp del">
          <pc:chgData name="Victoria woodward" userId="9d4f83e17e652240" providerId="Windows Live" clId="Web-{5A53E57E-ED6B-4366-9980-B37A2FCE1FE1}" dt="2021-03-21T12:19:17.301" v="4"/>
          <pc:sldLayoutMkLst>
            <pc:docMk/>
            <pc:sldMasterMk cId="2460954070" sldId="2147483660"/>
            <pc:sldLayoutMk cId="3733172339" sldId="2147483665"/>
          </pc:sldLayoutMkLst>
          <pc:spChg chg="mod">
            <ac:chgData name="Victoria woodward" userId="9d4f83e17e652240" providerId="Windows Live" clId="Web-{5A53E57E-ED6B-4366-9980-B37A2FCE1FE1}" dt="2021-03-21T12:19:17.254" v="3"/>
            <ac:spMkLst>
              <pc:docMk/>
              <pc:sldMasterMk cId="2460954070" sldId="2147483660"/>
              <pc:sldLayoutMk cId="3733172339" sldId="2147483665"/>
              <ac:spMk id="2" creationId="{00000000-0000-0000-0000-000000000000}"/>
            </ac:spMkLst>
          </pc:spChg>
          <pc:spChg chg="mod">
            <ac:chgData name="Victoria woodward" userId="9d4f83e17e652240" providerId="Windows Live" clId="Web-{5A53E57E-ED6B-4366-9980-B37A2FCE1FE1}" dt="2021-03-21T12:19:17.254" v="3"/>
            <ac:spMkLst>
              <pc:docMk/>
              <pc:sldMasterMk cId="2460954070" sldId="2147483660"/>
              <pc:sldLayoutMk cId="3733172339" sldId="2147483665"/>
              <ac:spMk id="3" creationId="{00000000-0000-0000-0000-000000000000}"/>
            </ac:spMkLst>
          </pc:spChg>
          <pc:spChg chg="mod">
            <ac:chgData name="Victoria woodward" userId="9d4f83e17e652240" providerId="Windows Live" clId="Web-{5A53E57E-ED6B-4366-9980-B37A2FCE1FE1}" dt="2021-03-21T12:19:17.254" v="3"/>
            <ac:spMkLst>
              <pc:docMk/>
              <pc:sldMasterMk cId="2460954070" sldId="2147483660"/>
              <pc:sldLayoutMk cId="3733172339" sldId="2147483665"/>
              <ac:spMk id="4" creationId="{00000000-0000-0000-0000-000000000000}"/>
            </ac:spMkLst>
          </pc:spChg>
          <pc:spChg chg="mod">
            <ac:chgData name="Victoria woodward" userId="9d4f83e17e652240" providerId="Windows Live" clId="Web-{5A53E57E-ED6B-4366-9980-B37A2FCE1FE1}" dt="2021-03-21T12:19:17.254" v="3"/>
            <ac:spMkLst>
              <pc:docMk/>
              <pc:sldMasterMk cId="2460954070" sldId="2147483660"/>
              <pc:sldLayoutMk cId="3733172339" sldId="2147483665"/>
              <ac:spMk id="5" creationId="{00000000-0000-0000-0000-000000000000}"/>
            </ac:spMkLst>
          </pc:spChg>
          <pc:spChg chg="mod">
            <ac:chgData name="Victoria woodward" userId="9d4f83e17e652240" providerId="Windows Live" clId="Web-{5A53E57E-ED6B-4366-9980-B37A2FCE1FE1}" dt="2021-03-21T12:19:17.254" v="3"/>
            <ac:spMkLst>
              <pc:docMk/>
              <pc:sldMasterMk cId="2460954070" sldId="2147483660"/>
              <pc:sldLayoutMk cId="3733172339" sldId="2147483665"/>
              <ac:spMk id="6" creationId="{00000000-0000-0000-0000-000000000000}"/>
            </ac:spMkLst>
          </pc:spChg>
        </pc:sldLayoutChg>
        <pc:sldLayoutChg chg="del">
          <pc:chgData name="Victoria woodward" userId="9d4f83e17e652240" providerId="Windows Live" clId="Web-{5A53E57E-ED6B-4366-9980-B37A2FCE1FE1}" dt="2021-03-21T12:19:17.301" v="4"/>
          <pc:sldLayoutMkLst>
            <pc:docMk/>
            <pc:sldMasterMk cId="2460954070" sldId="2147483660"/>
            <pc:sldLayoutMk cId="3210312558" sldId="2147483666"/>
          </pc:sldLayoutMkLst>
        </pc:sldLayoutChg>
        <pc:sldLayoutChg chg="del">
          <pc:chgData name="Victoria woodward" userId="9d4f83e17e652240" providerId="Windows Live" clId="Web-{5A53E57E-ED6B-4366-9980-B37A2FCE1FE1}" dt="2021-03-21T12:19:17.301" v="4"/>
          <pc:sldLayoutMkLst>
            <pc:docMk/>
            <pc:sldMasterMk cId="2460954070" sldId="2147483660"/>
            <pc:sldLayoutMk cId="3146388984" sldId="2147483667"/>
          </pc:sldLayoutMkLst>
        </pc:sldLayoutChg>
        <pc:sldLayoutChg chg="modSp del">
          <pc:chgData name="Victoria woodward" userId="9d4f83e17e652240" providerId="Windows Live" clId="Web-{5A53E57E-ED6B-4366-9980-B37A2FCE1FE1}" dt="2021-03-21T12:19:17.301" v="4"/>
          <pc:sldLayoutMkLst>
            <pc:docMk/>
            <pc:sldMasterMk cId="2460954070" sldId="2147483660"/>
            <pc:sldLayoutMk cId="3171841454" sldId="2147483668"/>
          </pc:sldLayoutMkLst>
          <pc:spChg chg="mod">
            <ac:chgData name="Victoria woodward" userId="9d4f83e17e652240" providerId="Windows Live" clId="Web-{5A53E57E-ED6B-4366-9980-B37A2FCE1FE1}" dt="2021-03-21T12:19:17.254" v="3"/>
            <ac:spMkLst>
              <pc:docMk/>
              <pc:sldMasterMk cId="2460954070" sldId="2147483660"/>
              <pc:sldLayoutMk cId="3171841454" sldId="2147483668"/>
              <ac:spMk id="2" creationId="{00000000-0000-0000-0000-000000000000}"/>
            </ac:spMkLst>
          </pc:spChg>
          <pc:spChg chg="mod">
            <ac:chgData name="Victoria woodward" userId="9d4f83e17e652240" providerId="Windows Live" clId="Web-{5A53E57E-ED6B-4366-9980-B37A2FCE1FE1}" dt="2021-03-21T12:19:17.254" v="3"/>
            <ac:spMkLst>
              <pc:docMk/>
              <pc:sldMasterMk cId="2460954070" sldId="2147483660"/>
              <pc:sldLayoutMk cId="3171841454" sldId="2147483668"/>
              <ac:spMk id="3" creationId="{00000000-0000-0000-0000-000000000000}"/>
            </ac:spMkLst>
          </pc:spChg>
          <pc:spChg chg="mod">
            <ac:chgData name="Victoria woodward" userId="9d4f83e17e652240" providerId="Windows Live" clId="Web-{5A53E57E-ED6B-4366-9980-B37A2FCE1FE1}" dt="2021-03-21T12:19:17.254" v="3"/>
            <ac:spMkLst>
              <pc:docMk/>
              <pc:sldMasterMk cId="2460954070" sldId="2147483660"/>
              <pc:sldLayoutMk cId="3171841454" sldId="2147483668"/>
              <ac:spMk id="4" creationId="{00000000-0000-0000-0000-000000000000}"/>
            </ac:spMkLst>
          </pc:spChg>
        </pc:sldLayoutChg>
        <pc:sldLayoutChg chg="modSp del">
          <pc:chgData name="Victoria woodward" userId="9d4f83e17e652240" providerId="Windows Live" clId="Web-{5A53E57E-ED6B-4366-9980-B37A2FCE1FE1}" dt="2021-03-21T12:19:17.301" v="4"/>
          <pc:sldLayoutMkLst>
            <pc:docMk/>
            <pc:sldMasterMk cId="2460954070" sldId="2147483660"/>
            <pc:sldLayoutMk cId="1718958274" sldId="2147483669"/>
          </pc:sldLayoutMkLst>
          <pc:spChg chg="mod">
            <ac:chgData name="Victoria woodward" userId="9d4f83e17e652240" providerId="Windows Live" clId="Web-{5A53E57E-ED6B-4366-9980-B37A2FCE1FE1}" dt="2021-03-21T12:19:17.254" v="3"/>
            <ac:spMkLst>
              <pc:docMk/>
              <pc:sldMasterMk cId="2460954070" sldId="2147483660"/>
              <pc:sldLayoutMk cId="1718958274" sldId="2147483669"/>
              <ac:spMk id="2" creationId="{00000000-0000-0000-0000-000000000000}"/>
            </ac:spMkLst>
          </pc:spChg>
          <pc:spChg chg="mod">
            <ac:chgData name="Victoria woodward" userId="9d4f83e17e652240" providerId="Windows Live" clId="Web-{5A53E57E-ED6B-4366-9980-B37A2FCE1FE1}" dt="2021-03-21T12:19:17.254" v="3"/>
            <ac:spMkLst>
              <pc:docMk/>
              <pc:sldMasterMk cId="2460954070" sldId="2147483660"/>
              <pc:sldLayoutMk cId="1718958274" sldId="2147483669"/>
              <ac:spMk id="3" creationId="{00000000-0000-0000-0000-000000000000}"/>
            </ac:spMkLst>
          </pc:spChg>
          <pc:spChg chg="mod">
            <ac:chgData name="Victoria woodward" userId="9d4f83e17e652240" providerId="Windows Live" clId="Web-{5A53E57E-ED6B-4366-9980-B37A2FCE1FE1}" dt="2021-03-21T12:19:17.254" v="3"/>
            <ac:spMkLst>
              <pc:docMk/>
              <pc:sldMasterMk cId="2460954070" sldId="2147483660"/>
              <pc:sldLayoutMk cId="1718958274" sldId="2147483669"/>
              <ac:spMk id="4" creationId="{00000000-0000-0000-0000-000000000000}"/>
            </ac:spMkLst>
          </pc:spChg>
        </pc:sldLayoutChg>
        <pc:sldLayoutChg chg="del">
          <pc:chgData name="Victoria woodward" userId="9d4f83e17e652240" providerId="Windows Live" clId="Web-{5A53E57E-ED6B-4366-9980-B37A2FCE1FE1}" dt="2021-03-21T12:19:17.301" v="4"/>
          <pc:sldLayoutMkLst>
            <pc:docMk/>
            <pc:sldMasterMk cId="2460954070" sldId="2147483660"/>
            <pc:sldLayoutMk cId="2202905451" sldId="2147483670"/>
          </pc:sldLayoutMkLst>
        </pc:sldLayoutChg>
        <pc:sldLayoutChg chg="modSp del">
          <pc:chgData name="Victoria woodward" userId="9d4f83e17e652240" providerId="Windows Live" clId="Web-{5A53E57E-ED6B-4366-9980-B37A2FCE1FE1}" dt="2021-03-21T12:19:17.301" v="4"/>
          <pc:sldLayoutMkLst>
            <pc:docMk/>
            <pc:sldMasterMk cId="2460954070" sldId="2147483660"/>
            <pc:sldLayoutMk cId="3479445657" sldId="2147483671"/>
          </pc:sldLayoutMkLst>
          <pc:spChg chg="mod">
            <ac:chgData name="Victoria woodward" userId="9d4f83e17e652240" providerId="Windows Live" clId="Web-{5A53E57E-ED6B-4366-9980-B37A2FCE1FE1}" dt="2021-03-21T12:19:17.254" v="3"/>
            <ac:spMkLst>
              <pc:docMk/>
              <pc:sldMasterMk cId="2460954070" sldId="2147483660"/>
              <pc:sldLayoutMk cId="3479445657" sldId="2147483671"/>
              <ac:spMk id="2" creationId="{00000000-0000-0000-0000-000000000000}"/>
            </ac:spMkLst>
          </pc:spChg>
          <pc:spChg chg="mod">
            <ac:chgData name="Victoria woodward" userId="9d4f83e17e652240" providerId="Windows Live" clId="Web-{5A53E57E-ED6B-4366-9980-B37A2FCE1FE1}" dt="2021-03-21T12:19:17.254" v="3"/>
            <ac:spMkLst>
              <pc:docMk/>
              <pc:sldMasterMk cId="2460954070" sldId="2147483660"/>
              <pc:sldLayoutMk cId="3479445657" sldId="2147483671"/>
              <ac:spMk id="3" creationId="{00000000-0000-0000-0000-000000000000}"/>
            </ac:spMkLst>
          </pc:spChg>
        </pc:sldLayoutChg>
      </pc:sldMasterChg>
      <pc:sldMasterChg chg="modSp add del addSldLayout delSldLayout modSldLayout">
        <pc:chgData name="Victoria woodward" userId="9d4f83e17e652240" providerId="Windows Live" clId="Web-{5A53E57E-ED6B-4366-9980-B37A2FCE1FE1}" dt="2021-03-21T12:19:30.082" v="6"/>
        <pc:sldMasterMkLst>
          <pc:docMk/>
          <pc:sldMasterMk cId="357140795" sldId="2147483672"/>
        </pc:sldMasterMkLst>
        <pc:spChg chg="mod">
          <ac:chgData name="Victoria woodward" userId="9d4f83e17e652240" providerId="Windows Live" clId="Web-{5A53E57E-ED6B-4366-9980-B37A2FCE1FE1}" dt="2021-03-21T12:19:30.051" v="5"/>
          <ac:spMkLst>
            <pc:docMk/>
            <pc:sldMasterMk cId="357140795" sldId="2147483672"/>
            <ac:spMk id="2" creationId="{00000000-0000-0000-0000-000000000000}"/>
          </ac:spMkLst>
        </pc:spChg>
        <pc:spChg chg="mod">
          <ac:chgData name="Victoria woodward" userId="9d4f83e17e652240" providerId="Windows Live" clId="Web-{5A53E57E-ED6B-4366-9980-B37A2FCE1FE1}" dt="2021-03-21T12:19:30.051" v="5"/>
          <ac:spMkLst>
            <pc:docMk/>
            <pc:sldMasterMk cId="357140795" sldId="2147483672"/>
            <ac:spMk id="3" creationId="{00000000-0000-0000-0000-000000000000}"/>
          </ac:spMkLst>
        </pc:spChg>
        <pc:spChg chg="mod">
          <ac:chgData name="Victoria woodward" userId="9d4f83e17e652240" providerId="Windows Live" clId="Web-{5A53E57E-ED6B-4366-9980-B37A2FCE1FE1}" dt="2021-03-21T12:19:30.051" v="5"/>
          <ac:spMkLst>
            <pc:docMk/>
            <pc:sldMasterMk cId="357140795" sldId="2147483672"/>
            <ac:spMk id="4" creationId="{00000000-0000-0000-0000-000000000000}"/>
          </ac:spMkLst>
        </pc:spChg>
        <pc:spChg chg="mod">
          <ac:chgData name="Victoria woodward" userId="9d4f83e17e652240" providerId="Windows Live" clId="Web-{5A53E57E-ED6B-4366-9980-B37A2FCE1FE1}" dt="2021-03-21T12:19:30.051" v="5"/>
          <ac:spMkLst>
            <pc:docMk/>
            <pc:sldMasterMk cId="357140795" sldId="2147483672"/>
            <ac:spMk id="5" creationId="{00000000-0000-0000-0000-000000000000}"/>
          </ac:spMkLst>
        </pc:spChg>
        <pc:spChg chg="mod">
          <ac:chgData name="Victoria woodward" userId="9d4f83e17e652240" providerId="Windows Live" clId="Web-{5A53E57E-ED6B-4366-9980-B37A2FCE1FE1}" dt="2021-03-21T12:19:30.051" v="5"/>
          <ac:spMkLst>
            <pc:docMk/>
            <pc:sldMasterMk cId="357140795" sldId="2147483672"/>
            <ac:spMk id="6" creationId="{00000000-0000-0000-0000-000000000000}"/>
          </ac:spMkLst>
        </pc:spChg>
        <pc:sldLayoutChg chg="modSp add del mod replId">
          <pc:chgData name="Victoria woodward" userId="9d4f83e17e652240" providerId="Windows Live" clId="Web-{5A53E57E-ED6B-4366-9980-B37A2FCE1FE1}" dt="2021-03-21T12:19:30.082" v="6"/>
          <pc:sldLayoutMkLst>
            <pc:docMk/>
            <pc:sldMasterMk cId="357140795" sldId="2147483672"/>
            <pc:sldLayoutMk cId="1851307929" sldId="2147483673"/>
          </pc:sldLayoutMkLst>
          <pc:spChg chg="mod">
            <ac:chgData name="Victoria woodward" userId="9d4f83e17e652240" providerId="Windows Live" clId="Web-{5A53E57E-ED6B-4366-9980-B37A2FCE1FE1}" dt="2021-03-21T12:19:30.051" v="5"/>
            <ac:spMkLst>
              <pc:docMk/>
              <pc:sldMasterMk cId="357140795" sldId="2147483672"/>
              <pc:sldLayoutMk cId="1851307929" sldId="2147483673"/>
              <ac:spMk id="2" creationId="{00000000-0000-0000-0000-000000000000}"/>
            </ac:spMkLst>
          </pc:spChg>
          <pc:spChg chg="mod">
            <ac:chgData name="Victoria woodward" userId="9d4f83e17e652240" providerId="Windows Live" clId="Web-{5A53E57E-ED6B-4366-9980-B37A2FCE1FE1}" dt="2021-03-21T12:19:30.051" v="5"/>
            <ac:spMkLst>
              <pc:docMk/>
              <pc:sldMasterMk cId="357140795" sldId="2147483672"/>
              <pc:sldLayoutMk cId="1851307929" sldId="2147483673"/>
              <ac:spMk id="3" creationId="{00000000-0000-0000-0000-000000000000}"/>
            </ac:spMkLst>
          </pc:spChg>
        </pc:sldLayoutChg>
        <pc:sldLayoutChg chg="add del mod replId">
          <pc:chgData name="Victoria woodward" userId="9d4f83e17e652240" providerId="Windows Live" clId="Web-{5A53E57E-ED6B-4366-9980-B37A2FCE1FE1}" dt="2021-03-21T12:19:30.082" v="6"/>
          <pc:sldLayoutMkLst>
            <pc:docMk/>
            <pc:sldMasterMk cId="357140795" sldId="2147483672"/>
            <pc:sldLayoutMk cId="605034030" sldId="2147483674"/>
          </pc:sldLayoutMkLst>
        </pc:sldLayoutChg>
        <pc:sldLayoutChg chg="modSp add del mod replId">
          <pc:chgData name="Victoria woodward" userId="9d4f83e17e652240" providerId="Windows Live" clId="Web-{5A53E57E-ED6B-4366-9980-B37A2FCE1FE1}" dt="2021-03-21T12:19:30.082" v="6"/>
          <pc:sldLayoutMkLst>
            <pc:docMk/>
            <pc:sldMasterMk cId="357140795" sldId="2147483672"/>
            <pc:sldLayoutMk cId="856921383" sldId="2147483675"/>
          </pc:sldLayoutMkLst>
          <pc:spChg chg="mod">
            <ac:chgData name="Victoria woodward" userId="9d4f83e17e652240" providerId="Windows Live" clId="Web-{5A53E57E-ED6B-4366-9980-B37A2FCE1FE1}" dt="2021-03-21T12:19:30.051" v="5"/>
            <ac:spMkLst>
              <pc:docMk/>
              <pc:sldMasterMk cId="357140795" sldId="2147483672"/>
              <pc:sldLayoutMk cId="856921383" sldId="2147483675"/>
              <ac:spMk id="2" creationId="{00000000-0000-0000-0000-000000000000}"/>
            </ac:spMkLst>
          </pc:spChg>
          <pc:spChg chg="mod">
            <ac:chgData name="Victoria woodward" userId="9d4f83e17e652240" providerId="Windows Live" clId="Web-{5A53E57E-ED6B-4366-9980-B37A2FCE1FE1}" dt="2021-03-21T12:19:30.051" v="5"/>
            <ac:spMkLst>
              <pc:docMk/>
              <pc:sldMasterMk cId="357140795" sldId="2147483672"/>
              <pc:sldLayoutMk cId="856921383" sldId="2147483675"/>
              <ac:spMk id="3" creationId="{00000000-0000-0000-0000-000000000000}"/>
            </ac:spMkLst>
          </pc:spChg>
        </pc:sldLayoutChg>
        <pc:sldLayoutChg chg="modSp add del mod replId">
          <pc:chgData name="Victoria woodward" userId="9d4f83e17e652240" providerId="Windows Live" clId="Web-{5A53E57E-ED6B-4366-9980-B37A2FCE1FE1}" dt="2021-03-21T12:19:30.082" v="6"/>
          <pc:sldLayoutMkLst>
            <pc:docMk/>
            <pc:sldMasterMk cId="357140795" sldId="2147483672"/>
            <pc:sldLayoutMk cId="1274462070" sldId="2147483676"/>
          </pc:sldLayoutMkLst>
          <pc:spChg chg="mod">
            <ac:chgData name="Victoria woodward" userId="9d4f83e17e652240" providerId="Windows Live" clId="Web-{5A53E57E-ED6B-4366-9980-B37A2FCE1FE1}" dt="2021-03-21T12:19:30.051" v="5"/>
            <ac:spMkLst>
              <pc:docMk/>
              <pc:sldMasterMk cId="357140795" sldId="2147483672"/>
              <pc:sldLayoutMk cId="1274462070" sldId="2147483676"/>
              <ac:spMk id="3" creationId="{00000000-0000-0000-0000-000000000000}"/>
            </ac:spMkLst>
          </pc:spChg>
          <pc:spChg chg="mod">
            <ac:chgData name="Victoria woodward" userId="9d4f83e17e652240" providerId="Windows Live" clId="Web-{5A53E57E-ED6B-4366-9980-B37A2FCE1FE1}" dt="2021-03-21T12:19:30.051" v="5"/>
            <ac:spMkLst>
              <pc:docMk/>
              <pc:sldMasterMk cId="357140795" sldId="2147483672"/>
              <pc:sldLayoutMk cId="1274462070" sldId="2147483676"/>
              <ac:spMk id="4" creationId="{00000000-0000-0000-0000-000000000000}"/>
            </ac:spMkLst>
          </pc:spChg>
        </pc:sldLayoutChg>
        <pc:sldLayoutChg chg="modSp add del mod replId">
          <pc:chgData name="Victoria woodward" userId="9d4f83e17e652240" providerId="Windows Live" clId="Web-{5A53E57E-ED6B-4366-9980-B37A2FCE1FE1}" dt="2021-03-21T12:19:30.082" v="6"/>
          <pc:sldLayoutMkLst>
            <pc:docMk/>
            <pc:sldMasterMk cId="357140795" sldId="2147483672"/>
            <pc:sldLayoutMk cId="2943659176" sldId="2147483677"/>
          </pc:sldLayoutMkLst>
          <pc:spChg chg="mod">
            <ac:chgData name="Victoria woodward" userId="9d4f83e17e652240" providerId="Windows Live" clId="Web-{5A53E57E-ED6B-4366-9980-B37A2FCE1FE1}" dt="2021-03-21T12:19:30.051" v="5"/>
            <ac:spMkLst>
              <pc:docMk/>
              <pc:sldMasterMk cId="357140795" sldId="2147483672"/>
              <pc:sldLayoutMk cId="2943659176" sldId="2147483677"/>
              <ac:spMk id="2" creationId="{00000000-0000-0000-0000-000000000000}"/>
            </ac:spMkLst>
          </pc:spChg>
          <pc:spChg chg="mod">
            <ac:chgData name="Victoria woodward" userId="9d4f83e17e652240" providerId="Windows Live" clId="Web-{5A53E57E-ED6B-4366-9980-B37A2FCE1FE1}" dt="2021-03-21T12:19:30.051" v="5"/>
            <ac:spMkLst>
              <pc:docMk/>
              <pc:sldMasterMk cId="357140795" sldId="2147483672"/>
              <pc:sldLayoutMk cId="2943659176" sldId="2147483677"/>
              <ac:spMk id="3" creationId="{00000000-0000-0000-0000-000000000000}"/>
            </ac:spMkLst>
          </pc:spChg>
          <pc:spChg chg="mod">
            <ac:chgData name="Victoria woodward" userId="9d4f83e17e652240" providerId="Windows Live" clId="Web-{5A53E57E-ED6B-4366-9980-B37A2FCE1FE1}" dt="2021-03-21T12:19:30.051" v="5"/>
            <ac:spMkLst>
              <pc:docMk/>
              <pc:sldMasterMk cId="357140795" sldId="2147483672"/>
              <pc:sldLayoutMk cId="2943659176" sldId="2147483677"/>
              <ac:spMk id="4" creationId="{00000000-0000-0000-0000-000000000000}"/>
            </ac:spMkLst>
          </pc:spChg>
          <pc:spChg chg="mod">
            <ac:chgData name="Victoria woodward" userId="9d4f83e17e652240" providerId="Windows Live" clId="Web-{5A53E57E-ED6B-4366-9980-B37A2FCE1FE1}" dt="2021-03-21T12:19:30.051" v="5"/>
            <ac:spMkLst>
              <pc:docMk/>
              <pc:sldMasterMk cId="357140795" sldId="2147483672"/>
              <pc:sldLayoutMk cId="2943659176" sldId="2147483677"/>
              <ac:spMk id="5" creationId="{00000000-0000-0000-0000-000000000000}"/>
            </ac:spMkLst>
          </pc:spChg>
          <pc:spChg chg="mod">
            <ac:chgData name="Victoria woodward" userId="9d4f83e17e652240" providerId="Windows Live" clId="Web-{5A53E57E-ED6B-4366-9980-B37A2FCE1FE1}" dt="2021-03-21T12:19:30.051" v="5"/>
            <ac:spMkLst>
              <pc:docMk/>
              <pc:sldMasterMk cId="357140795" sldId="2147483672"/>
              <pc:sldLayoutMk cId="2943659176" sldId="2147483677"/>
              <ac:spMk id="6" creationId="{00000000-0000-0000-0000-000000000000}"/>
            </ac:spMkLst>
          </pc:spChg>
        </pc:sldLayoutChg>
        <pc:sldLayoutChg chg="add del mod replId">
          <pc:chgData name="Victoria woodward" userId="9d4f83e17e652240" providerId="Windows Live" clId="Web-{5A53E57E-ED6B-4366-9980-B37A2FCE1FE1}" dt="2021-03-21T12:19:30.082" v="6"/>
          <pc:sldLayoutMkLst>
            <pc:docMk/>
            <pc:sldMasterMk cId="357140795" sldId="2147483672"/>
            <pc:sldLayoutMk cId="3008096488" sldId="2147483678"/>
          </pc:sldLayoutMkLst>
        </pc:sldLayoutChg>
        <pc:sldLayoutChg chg="add del mod replId">
          <pc:chgData name="Victoria woodward" userId="9d4f83e17e652240" providerId="Windows Live" clId="Web-{5A53E57E-ED6B-4366-9980-B37A2FCE1FE1}" dt="2021-03-21T12:19:30.082" v="6"/>
          <pc:sldLayoutMkLst>
            <pc:docMk/>
            <pc:sldMasterMk cId="357140795" sldId="2147483672"/>
            <pc:sldLayoutMk cId="2764166605" sldId="2147483679"/>
          </pc:sldLayoutMkLst>
        </pc:sldLayoutChg>
        <pc:sldLayoutChg chg="modSp add del mod replId">
          <pc:chgData name="Victoria woodward" userId="9d4f83e17e652240" providerId="Windows Live" clId="Web-{5A53E57E-ED6B-4366-9980-B37A2FCE1FE1}" dt="2021-03-21T12:19:30.082" v="6"/>
          <pc:sldLayoutMkLst>
            <pc:docMk/>
            <pc:sldMasterMk cId="357140795" sldId="2147483672"/>
            <pc:sldLayoutMk cId="1523860859" sldId="2147483680"/>
          </pc:sldLayoutMkLst>
          <pc:spChg chg="mod">
            <ac:chgData name="Victoria woodward" userId="9d4f83e17e652240" providerId="Windows Live" clId="Web-{5A53E57E-ED6B-4366-9980-B37A2FCE1FE1}" dt="2021-03-21T12:19:30.051" v="5"/>
            <ac:spMkLst>
              <pc:docMk/>
              <pc:sldMasterMk cId="357140795" sldId="2147483672"/>
              <pc:sldLayoutMk cId="1523860859" sldId="2147483680"/>
              <ac:spMk id="2" creationId="{00000000-0000-0000-0000-000000000000}"/>
            </ac:spMkLst>
          </pc:spChg>
          <pc:spChg chg="mod">
            <ac:chgData name="Victoria woodward" userId="9d4f83e17e652240" providerId="Windows Live" clId="Web-{5A53E57E-ED6B-4366-9980-B37A2FCE1FE1}" dt="2021-03-21T12:19:30.051" v="5"/>
            <ac:spMkLst>
              <pc:docMk/>
              <pc:sldMasterMk cId="357140795" sldId="2147483672"/>
              <pc:sldLayoutMk cId="1523860859" sldId="2147483680"/>
              <ac:spMk id="3" creationId="{00000000-0000-0000-0000-000000000000}"/>
            </ac:spMkLst>
          </pc:spChg>
          <pc:spChg chg="mod">
            <ac:chgData name="Victoria woodward" userId="9d4f83e17e652240" providerId="Windows Live" clId="Web-{5A53E57E-ED6B-4366-9980-B37A2FCE1FE1}" dt="2021-03-21T12:19:30.051" v="5"/>
            <ac:spMkLst>
              <pc:docMk/>
              <pc:sldMasterMk cId="357140795" sldId="2147483672"/>
              <pc:sldLayoutMk cId="1523860859" sldId="2147483680"/>
              <ac:spMk id="4" creationId="{00000000-0000-0000-0000-000000000000}"/>
            </ac:spMkLst>
          </pc:spChg>
        </pc:sldLayoutChg>
        <pc:sldLayoutChg chg="modSp add del mod replId">
          <pc:chgData name="Victoria woodward" userId="9d4f83e17e652240" providerId="Windows Live" clId="Web-{5A53E57E-ED6B-4366-9980-B37A2FCE1FE1}" dt="2021-03-21T12:19:30.082" v="6"/>
          <pc:sldLayoutMkLst>
            <pc:docMk/>
            <pc:sldMasterMk cId="357140795" sldId="2147483672"/>
            <pc:sldLayoutMk cId="3195275424" sldId="2147483681"/>
          </pc:sldLayoutMkLst>
          <pc:spChg chg="mod">
            <ac:chgData name="Victoria woodward" userId="9d4f83e17e652240" providerId="Windows Live" clId="Web-{5A53E57E-ED6B-4366-9980-B37A2FCE1FE1}" dt="2021-03-21T12:19:30.051" v="5"/>
            <ac:spMkLst>
              <pc:docMk/>
              <pc:sldMasterMk cId="357140795" sldId="2147483672"/>
              <pc:sldLayoutMk cId="3195275424" sldId="2147483681"/>
              <ac:spMk id="2" creationId="{00000000-0000-0000-0000-000000000000}"/>
            </ac:spMkLst>
          </pc:spChg>
          <pc:spChg chg="mod">
            <ac:chgData name="Victoria woodward" userId="9d4f83e17e652240" providerId="Windows Live" clId="Web-{5A53E57E-ED6B-4366-9980-B37A2FCE1FE1}" dt="2021-03-21T12:19:30.051" v="5"/>
            <ac:spMkLst>
              <pc:docMk/>
              <pc:sldMasterMk cId="357140795" sldId="2147483672"/>
              <pc:sldLayoutMk cId="3195275424" sldId="2147483681"/>
              <ac:spMk id="3" creationId="{00000000-0000-0000-0000-000000000000}"/>
            </ac:spMkLst>
          </pc:spChg>
          <pc:spChg chg="mod">
            <ac:chgData name="Victoria woodward" userId="9d4f83e17e652240" providerId="Windows Live" clId="Web-{5A53E57E-ED6B-4366-9980-B37A2FCE1FE1}" dt="2021-03-21T12:19:30.051" v="5"/>
            <ac:spMkLst>
              <pc:docMk/>
              <pc:sldMasterMk cId="357140795" sldId="2147483672"/>
              <pc:sldLayoutMk cId="3195275424" sldId="2147483681"/>
              <ac:spMk id="4" creationId="{00000000-0000-0000-0000-000000000000}"/>
            </ac:spMkLst>
          </pc:spChg>
        </pc:sldLayoutChg>
        <pc:sldLayoutChg chg="add del mod replId">
          <pc:chgData name="Victoria woodward" userId="9d4f83e17e652240" providerId="Windows Live" clId="Web-{5A53E57E-ED6B-4366-9980-B37A2FCE1FE1}" dt="2021-03-21T12:19:30.082" v="6"/>
          <pc:sldLayoutMkLst>
            <pc:docMk/>
            <pc:sldMasterMk cId="357140795" sldId="2147483672"/>
            <pc:sldLayoutMk cId="3701127593" sldId="2147483682"/>
          </pc:sldLayoutMkLst>
        </pc:sldLayoutChg>
        <pc:sldLayoutChg chg="modSp add del mod replId">
          <pc:chgData name="Victoria woodward" userId="9d4f83e17e652240" providerId="Windows Live" clId="Web-{5A53E57E-ED6B-4366-9980-B37A2FCE1FE1}" dt="2021-03-21T12:19:30.082" v="6"/>
          <pc:sldLayoutMkLst>
            <pc:docMk/>
            <pc:sldMasterMk cId="357140795" sldId="2147483672"/>
            <pc:sldLayoutMk cId="1078867578" sldId="2147483683"/>
          </pc:sldLayoutMkLst>
          <pc:spChg chg="mod">
            <ac:chgData name="Victoria woodward" userId="9d4f83e17e652240" providerId="Windows Live" clId="Web-{5A53E57E-ED6B-4366-9980-B37A2FCE1FE1}" dt="2021-03-21T12:19:30.051" v="5"/>
            <ac:spMkLst>
              <pc:docMk/>
              <pc:sldMasterMk cId="357140795" sldId="2147483672"/>
              <pc:sldLayoutMk cId="1078867578" sldId="2147483683"/>
              <ac:spMk id="2" creationId="{00000000-0000-0000-0000-000000000000}"/>
            </ac:spMkLst>
          </pc:spChg>
          <pc:spChg chg="mod">
            <ac:chgData name="Victoria woodward" userId="9d4f83e17e652240" providerId="Windows Live" clId="Web-{5A53E57E-ED6B-4366-9980-B37A2FCE1FE1}" dt="2021-03-21T12:19:30.051" v="5"/>
            <ac:spMkLst>
              <pc:docMk/>
              <pc:sldMasterMk cId="357140795" sldId="2147483672"/>
              <pc:sldLayoutMk cId="1078867578" sldId="2147483683"/>
              <ac:spMk id="3" creationId="{00000000-0000-0000-0000-000000000000}"/>
            </ac:spMkLst>
          </pc:spChg>
        </pc:sldLayoutChg>
      </pc:sldMasterChg>
      <pc:sldMasterChg chg="modSp add addSldLayout modSldLayout">
        <pc:chgData name="Victoria woodward" userId="9d4f83e17e652240" providerId="Windows Live" clId="Web-{5A53E57E-ED6B-4366-9980-B37A2FCE1FE1}" dt="2021-03-21T12:19:39.739" v="7"/>
        <pc:sldMasterMkLst>
          <pc:docMk/>
          <pc:sldMasterMk cId="1812189279" sldId="2147483684"/>
        </pc:sldMasterMkLst>
        <pc:spChg chg="mod">
          <ac:chgData name="Victoria woodward" userId="9d4f83e17e652240" providerId="Windows Live" clId="Web-{5A53E57E-ED6B-4366-9980-B37A2FCE1FE1}" dt="2021-03-21T12:19:39.739" v="7"/>
          <ac:spMkLst>
            <pc:docMk/>
            <pc:sldMasterMk cId="1812189279" sldId="2147483684"/>
            <ac:spMk id="2" creationId="{00000000-0000-0000-0000-000000000000}"/>
          </ac:spMkLst>
        </pc:spChg>
        <pc:spChg chg="mod">
          <ac:chgData name="Victoria woodward" userId="9d4f83e17e652240" providerId="Windows Live" clId="Web-{5A53E57E-ED6B-4366-9980-B37A2FCE1FE1}" dt="2021-03-21T12:19:39.739" v="7"/>
          <ac:spMkLst>
            <pc:docMk/>
            <pc:sldMasterMk cId="1812189279" sldId="2147483684"/>
            <ac:spMk id="3" creationId="{00000000-0000-0000-0000-000000000000}"/>
          </ac:spMkLst>
        </pc:spChg>
        <pc:spChg chg="mod">
          <ac:chgData name="Victoria woodward" userId="9d4f83e17e652240" providerId="Windows Live" clId="Web-{5A53E57E-ED6B-4366-9980-B37A2FCE1FE1}" dt="2021-03-21T12:19:39.739" v="7"/>
          <ac:spMkLst>
            <pc:docMk/>
            <pc:sldMasterMk cId="1812189279" sldId="2147483684"/>
            <ac:spMk id="4" creationId="{00000000-0000-0000-0000-000000000000}"/>
          </ac:spMkLst>
        </pc:spChg>
        <pc:spChg chg="mod">
          <ac:chgData name="Victoria woodward" userId="9d4f83e17e652240" providerId="Windows Live" clId="Web-{5A53E57E-ED6B-4366-9980-B37A2FCE1FE1}" dt="2021-03-21T12:19:39.739" v="7"/>
          <ac:spMkLst>
            <pc:docMk/>
            <pc:sldMasterMk cId="1812189279" sldId="2147483684"/>
            <ac:spMk id="5" creationId="{00000000-0000-0000-0000-000000000000}"/>
          </ac:spMkLst>
        </pc:spChg>
        <pc:spChg chg="mod">
          <ac:chgData name="Victoria woodward" userId="9d4f83e17e652240" providerId="Windows Live" clId="Web-{5A53E57E-ED6B-4366-9980-B37A2FCE1FE1}" dt="2021-03-21T12:19:39.739" v="7"/>
          <ac:spMkLst>
            <pc:docMk/>
            <pc:sldMasterMk cId="1812189279" sldId="2147483684"/>
            <ac:spMk id="6" creationId="{00000000-0000-0000-0000-000000000000}"/>
          </ac:spMkLst>
        </pc:spChg>
        <pc:sldLayoutChg chg="modSp add mod replId">
          <pc:chgData name="Victoria woodward" userId="9d4f83e17e652240" providerId="Windows Live" clId="Web-{5A53E57E-ED6B-4366-9980-B37A2FCE1FE1}" dt="2021-03-21T12:19:39.739" v="7"/>
          <pc:sldLayoutMkLst>
            <pc:docMk/>
            <pc:sldMasterMk cId="1812189279" sldId="2147483684"/>
            <pc:sldLayoutMk cId="2079970700" sldId="2147483685"/>
          </pc:sldLayoutMkLst>
          <pc:spChg chg="mod">
            <ac:chgData name="Victoria woodward" userId="9d4f83e17e652240" providerId="Windows Live" clId="Web-{5A53E57E-ED6B-4366-9980-B37A2FCE1FE1}" dt="2021-03-21T12:19:39.739" v="7"/>
            <ac:spMkLst>
              <pc:docMk/>
              <pc:sldMasterMk cId="1812189279" sldId="2147483684"/>
              <pc:sldLayoutMk cId="2079970700" sldId="2147483685"/>
              <ac:spMk id="2" creationId="{00000000-0000-0000-0000-000000000000}"/>
            </ac:spMkLst>
          </pc:spChg>
          <pc:spChg chg="mod">
            <ac:chgData name="Victoria woodward" userId="9d4f83e17e652240" providerId="Windows Live" clId="Web-{5A53E57E-ED6B-4366-9980-B37A2FCE1FE1}" dt="2021-03-21T12:19:39.739" v="7"/>
            <ac:spMkLst>
              <pc:docMk/>
              <pc:sldMasterMk cId="1812189279" sldId="2147483684"/>
              <pc:sldLayoutMk cId="2079970700" sldId="2147483685"/>
              <ac:spMk id="3" creationId="{00000000-0000-0000-0000-000000000000}"/>
            </ac:spMkLst>
          </pc:spChg>
        </pc:sldLayoutChg>
        <pc:sldLayoutChg chg="add mod replId">
          <pc:chgData name="Victoria woodward" userId="9d4f83e17e652240" providerId="Windows Live" clId="Web-{5A53E57E-ED6B-4366-9980-B37A2FCE1FE1}" dt="2021-03-21T12:19:30.082" v="6"/>
          <pc:sldLayoutMkLst>
            <pc:docMk/>
            <pc:sldMasterMk cId="1812189279" sldId="2147483684"/>
            <pc:sldLayoutMk cId="3315506692" sldId="2147483686"/>
          </pc:sldLayoutMkLst>
        </pc:sldLayoutChg>
        <pc:sldLayoutChg chg="modSp add mod replId">
          <pc:chgData name="Victoria woodward" userId="9d4f83e17e652240" providerId="Windows Live" clId="Web-{5A53E57E-ED6B-4366-9980-B37A2FCE1FE1}" dt="2021-03-21T12:19:39.739" v="7"/>
          <pc:sldLayoutMkLst>
            <pc:docMk/>
            <pc:sldMasterMk cId="1812189279" sldId="2147483684"/>
            <pc:sldLayoutMk cId="2929471365" sldId="2147483687"/>
          </pc:sldLayoutMkLst>
          <pc:spChg chg="mod">
            <ac:chgData name="Victoria woodward" userId="9d4f83e17e652240" providerId="Windows Live" clId="Web-{5A53E57E-ED6B-4366-9980-B37A2FCE1FE1}" dt="2021-03-21T12:19:39.739" v="7"/>
            <ac:spMkLst>
              <pc:docMk/>
              <pc:sldMasterMk cId="1812189279" sldId="2147483684"/>
              <pc:sldLayoutMk cId="2929471365" sldId="2147483687"/>
              <ac:spMk id="2" creationId="{00000000-0000-0000-0000-000000000000}"/>
            </ac:spMkLst>
          </pc:spChg>
          <pc:spChg chg="mod">
            <ac:chgData name="Victoria woodward" userId="9d4f83e17e652240" providerId="Windows Live" clId="Web-{5A53E57E-ED6B-4366-9980-B37A2FCE1FE1}" dt="2021-03-21T12:19:39.739" v="7"/>
            <ac:spMkLst>
              <pc:docMk/>
              <pc:sldMasterMk cId="1812189279" sldId="2147483684"/>
              <pc:sldLayoutMk cId="2929471365" sldId="2147483687"/>
              <ac:spMk id="3" creationId="{00000000-0000-0000-0000-000000000000}"/>
            </ac:spMkLst>
          </pc:spChg>
        </pc:sldLayoutChg>
        <pc:sldLayoutChg chg="modSp add mod replId">
          <pc:chgData name="Victoria woodward" userId="9d4f83e17e652240" providerId="Windows Live" clId="Web-{5A53E57E-ED6B-4366-9980-B37A2FCE1FE1}" dt="2021-03-21T12:19:39.739" v="7"/>
          <pc:sldLayoutMkLst>
            <pc:docMk/>
            <pc:sldMasterMk cId="1812189279" sldId="2147483684"/>
            <pc:sldLayoutMk cId="3361632096" sldId="2147483688"/>
          </pc:sldLayoutMkLst>
          <pc:spChg chg="mod">
            <ac:chgData name="Victoria woodward" userId="9d4f83e17e652240" providerId="Windows Live" clId="Web-{5A53E57E-ED6B-4366-9980-B37A2FCE1FE1}" dt="2021-03-21T12:19:39.739" v="7"/>
            <ac:spMkLst>
              <pc:docMk/>
              <pc:sldMasterMk cId="1812189279" sldId="2147483684"/>
              <pc:sldLayoutMk cId="3361632096" sldId="2147483688"/>
              <ac:spMk id="3" creationId="{00000000-0000-0000-0000-000000000000}"/>
            </ac:spMkLst>
          </pc:spChg>
          <pc:spChg chg="mod">
            <ac:chgData name="Victoria woodward" userId="9d4f83e17e652240" providerId="Windows Live" clId="Web-{5A53E57E-ED6B-4366-9980-B37A2FCE1FE1}" dt="2021-03-21T12:19:39.739" v="7"/>
            <ac:spMkLst>
              <pc:docMk/>
              <pc:sldMasterMk cId="1812189279" sldId="2147483684"/>
              <pc:sldLayoutMk cId="3361632096" sldId="2147483688"/>
              <ac:spMk id="4" creationId="{00000000-0000-0000-0000-000000000000}"/>
            </ac:spMkLst>
          </pc:spChg>
        </pc:sldLayoutChg>
        <pc:sldLayoutChg chg="modSp add mod replId">
          <pc:chgData name="Victoria woodward" userId="9d4f83e17e652240" providerId="Windows Live" clId="Web-{5A53E57E-ED6B-4366-9980-B37A2FCE1FE1}" dt="2021-03-21T12:19:39.739" v="7"/>
          <pc:sldLayoutMkLst>
            <pc:docMk/>
            <pc:sldMasterMk cId="1812189279" sldId="2147483684"/>
            <pc:sldLayoutMk cId="3216035608" sldId="2147483689"/>
          </pc:sldLayoutMkLst>
          <pc:spChg chg="mod">
            <ac:chgData name="Victoria woodward" userId="9d4f83e17e652240" providerId="Windows Live" clId="Web-{5A53E57E-ED6B-4366-9980-B37A2FCE1FE1}" dt="2021-03-21T12:19:39.739" v="7"/>
            <ac:spMkLst>
              <pc:docMk/>
              <pc:sldMasterMk cId="1812189279" sldId="2147483684"/>
              <pc:sldLayoutMk cId="3216035608" sldId="2147483689"/>
              <ac:spMk id="2" creationId="{00000000-0000-0000-0000-000000000000}"/>
            </ac:spMkLst>
          </pc:spChg>
          <pc:spChg chg="mod">
            <ac:chgData name="Victoria woodward" userId="9d4f83e17e652240" providerId="Windows Live" clId="Web-{5A53E57E-ED6B-4366-9980-B37A2FCE1FE1}" dt="2021-03-21T12:19:39.739" v="7"/>
            <ac:spMkLst>
              <pc:docMk/>
              <pc:sldMasterMk cId="1812189279" sldId="2147483684"/>
              <pc:sldLayoutMk cId="3216035608" sldId="2147483689"/>
              <ac:spMk id="3" creationId="{00000000-0000-0000-0000-000000000000}"/>
            </ac:spMkLst>
          </pc:spChg>
          <pc:spChg chg="mod">
            <ac:chgData name="Victoria woodward" userId="9d4f83e17e652240" providerId="Windows Live" clId="Web-{5A53E57E-ED6B-4366-9980-B37A2FCE1FE1}" dt="2021-03-21T12:19:39.739" v="7"/>
            <ac:spMkLst>
              <pc:docMk/>
              <pc:sldMasterMk cId="1812189279" sldId="2147483684"/>
              <pc:sldLayoutMk cId="3216035608" sldId="2147483689"/>
              <ac:spMk id="4" creationId="{00000000-0000-0000-0000-000000000000}"/>
            </ac:spMkLst>
          </pc:spChg>
          <pc:spChg chg="mod">
            <ac:chgData name="Victoria woodward" userId="9d4f83e17e652240" providerId="Windows Live" clId="Web-{5A53E57E-ED6B-4366-9980-B37A2FCE1FE1}" dt="2021-03-21T12:19:39.739" v="7"/>
            <ac:spMkLst>
              <pc:docMk/>
              <pc:sldMasterMk cId="1812189279" sldId="2147483684"/>
              <pc:sldLayoutMk cId="3216035608" sldId="2147483689"/>
              <ac:spMk id="5" creationId="{00000000-0000-0000-0000-000000000000}"/>
            </ac:spMkLst>
          </pc:spChg>
          <pc:spChg chg="mod">
            <ac:chgData name="Victoria woodward" userId="9d4f83e17e652240" providerId="Windows Live" clId="Web-{5A53E57E-ED6B-4366-9980-B37A2FCE1FE1}" dt="2021-03-21T12:19:39.739" v="7"/>
            <ac:spMkLst>
              <pc:docMk/>
              <pc:sldMasterMk cId="1812189279" sldId="2147483684"/>
              <pc:sldLayoutMk cId="3216035608" sldId="2147483689"/>
              <ac:spMk id="6" creationId="{00000000-0000-0000-0000-000000000000}"/>
            </ac:spMkLst>
          </pc:spChg>
        </pc:sldLayoutChg>
        <pc:sldLayoutChg chg="add mod replId">
          <pc:chgData name="Victoria woodward" userId="9d4f83e17e652240" providerId="Windows Live" clId="Web-{5A53E57E-ED6B-4366-9980-B37A2FCE1FE1}" dt="2021-03-21T12:19:30.082" v="6"/>
          <pc:sldLayoutMkLst>
            <pc:docMk/>
            <pc:sldMasterMk cId="1812189279" sldId="2147483684"/>
            <pc:sldLayoutMk cId="1421965151" sldId="2147483690"/>
          </pc:sldLayoutMkLst>
        </pc:sldLayoutChg>
        <pc:sldLayoutChg chg="add mod replId">
          <pc:chgData name="Victoria woodward" userId="9d4f83e17e652240" providerId="Windows Live" clId="Web-{5A53E57E-ED6B-4366-9980-B37A2FCE1FE1}" dt="2021-03-21T12:19:30.082" v="6"/>
          <pc:sldLayoutMkLst>
            <pc:docMk/>
            <pc:sldMasterMk cId="1812189279" sldId="2147483684"/>
            <pc:sldLayoutMk cId="2436606562" sldId="2147483691"/>
          </pc:sldLayoutMkLst>
        </pc:sldLayoutChg>
        <pc:sldLayoutChg chg="modSp add mod replId">
          <pc:chgData name="Victoria woodward" userId="9d4f83e17e652240" providerId="Windows Live" clId="Web-{5A53E57E-ED6B-4366-9980-B37A2FCE1FE1}" dt="2021-03-21T12:19:39.739" v="7"/>
          <pc:sldLayoutMkLst>
            <pc:docMk/>
            <pc:sldMasterMk cId="1812189279" sldId="2147483684"/>
            <pc:sldLayoutMk cId="2394051769" sldId="2147483692"/>
          </pc:sldLayoutMkLst>
          <pc:spChg chg="mod">
            <ac:chgData name="Victoria woodward" userId="9d4f83e17e652240" providerId="Windows Live" clId="Web-{5A53E57E-ED6B-4366-9980-B37A2FCE1FE1}" dt="2021-03-21T12:19:39.739" v="7"/>
            <ac:spMkLst>
              <pc:docMk/>
              <pc:sldMasterMk cId="1812189279" sldId="2147483684"/>
              <pc:sldLayoutMk cId="2394051769" sldId="2147483692"/>
              <ac:spMk id="2" creationId="{00000000-0000-0000-0000-000000000000}"/>
            </ac:spMkLst>
          </pc:spChg>
          <pc:spChg chg="mod">
            <ac:chgData name="Victoria woodward" userId="9d4f83e17e652240" providerId="Windows Live" clId="Web-{5A53E57E-ED6B-4366-9980-B37A2FCE1FE1}" dt="2021-03-21T12:19:39.739" v="7"/>
            <ac:spMkLst>
              <pc:docMk/>
              <pc:sldMasterMk cId="1812189279" sldId="2147483684"/>
              <pc:sldLayoutMk cId="2394051769" sldId="2147483692"/>
              <ac:spMk id="3" creationId="{00000000-0000-0000-0000-000000000000}"/>
            </ac:spMkLst>
          </pc:spChg>
          <pc:spChg chg="mod">
            <ac:chgData name="Victoria woodward" userId="9d4f83e17e652240" providerId="Windows Live" clId="Web-{5A53E57E-ED6B-4366-9980-B37A2FCE1FE1}" dt="2021-03-21T12:19:39.739" v="7"/>
            <ac:spMkLst>
              <pc:docMk/>
              <pc:sldMasterMk cId="1812189279" sldId="2147483684"/>
              <pc:sldLayoutMk cId="2394051769" sldId="2147483692"/>
              <ac:spMk id="4" creationId="{00000000-0000-0000-0000-000000000000}"/>
            </ac:spMkLst>
          </pc:spChg>
        </pc:sldLayoutChg>
        <pc:sldLayoutChg chg="modSp add mod replId">
          <pc:chgData name="Victoria woodward" userId="9d4f83e17e652240" providerId="Windows Live" clId="Web-{5A53E57E-ED6B-4366-9980-B37A2FCE1FE1}" dt="2021-03-21T12:19:39.739" v="7"/>
          <pc:sldLayoutMkLst>
            <pc:docMk/>
            <pc:sldMasterMk cId="1812189279" sldId="2147483684"/>
            <pc:sldLayoutMk cId="2620017191" sldId="2147483693"/>
          </pc:sldLayoutMkLst>
          <pc:spChg chg="mod">
            <ac:chgData name="Victoria woodward" userId="9d4f83e17e652240" providerId="Windows Live" clId="Web-{5A53E57E-ED6B-4366-9980-B37A2FCE1FE1}" dt="2021-03-21T12:19:39.739" v="7"/>
            <ac:spMkLst>
              <pc:docMk/>
              <pc:sldMasterMk cId="1812189279" sldId="2147483684"/>
              <pc:sldLayoutMk cId="2620017191" sldId="2147483693"/>
              <ac:spMk id="2" creationId="{00000000-0000-0000-0000-000000000000}"/>
            </ac:spMkLst>
          </pc:spChg>
          <pc:spChg chg="mod">
            <ac:chgData name="Victoria woodward" userId="9d4f83e17e652240" providerId="Windows Live" clId="Web-{5A53E57E-ED6B-4366-9980-B37A2FCE1FE1}" dt="2021-03-21T12:19:39.739" v="7"/>
            <ac:spMkLst>
              <pc:docMk/>
              <pc:sldMasterMk cId="1812189279" sldId="2147483684"/>
              <pc:sldLayoutMk cId="2620017191" sldId="2147483693"/>
              <ac:spMk id="3" creationId="{00000000-0000-0000-0000-000000000000}"/>
            </ac:spMkLst>
          </pc:spChg>
          <pc:spChg chg="mod">
            <ac:chgData name="Victoria woodward" userId="9d4f83e17e652240" providerId="Windows Live" clId="Web-{5A53E57E-ED6B-4366-9980-B37A2FCE1FE1}" dt="2021-03-21T12:19:39.739" v="7"/>
            <ac:spMkLst>
              <pc:docMk/>
              <pc:sldMasterMk cId="1812189279" sldId="2147483684"/>
              <pc:sldLayoutMk cId="2620017191" sldId="2147483693"/>
              <ac:spMk id="4" creationId="{00000000-0000-0000-0000-000000000000}"/>
            </ac:spMkLst>
          </pc:spChg>
        </pc:sldLayoutChg>
        <pc:sldLayoutChg chg="add mod replId">
          <pc:chgData name="Victoria woodward" userId="9d4f83e17e652240" providerId="Windows Live" clId="Web-{5A53E57E-ED6B-4366-9980-B37A2FCE1FE1}" dt="2021-03-21T12:19:30.082" v="6"/>
          <pc:sldLayoutMkLst>
            <pc:docMk/>
            <pc:sldMasterMk cId="1812189279" sldId="2147483684"/>
            <pc:sldLayoutMk cId="3264716268" sldId="2147483694"/>
          </pc:sldLayoutMkLst>
        </pc:sldLayoutChg>
        <pc:sldLayoutChg chg="modSp add mod replId">
          <pc:chgData name="Victoria woodward" userId="9d4f83e17e652240" providerId="Windows Live" clId="Web-{5A53E57E-ED6B-4366-9980-B37A2FCE1FE1}" dt="2021-03-21T12:19:39.739" v="7"/>
          <pc:sldLayoutMkLst>
            <pc:docMk/>
            <pc:sldMasterMk cId="1812189279" sldId="2147483684"/>
            <pc:sldLayoutMk cId="1783985584" sldId="2147483695"/>
          </pc:sldLayoutMkLst>
          <pc:spChg chg="mod">
            <ac:chgData name="Victoria woodward" userId="9d4f83e17e652240" providerId="Windows Live" clId="Web-{5A53E57E-ED6B-4366-9980-B37A2FCE1FE1}" dt="2021-03-21T12:19:39.739" v="7"/>
            <ac:spMkLst>
              <pc:docMk/>
              <pc:sldMasterMk cId="1812189279" sldId="2147483684"/>
              <pc:sldLayoutMk cId="1783985584" sldId="2147483695"/>
              <ac:spMk id="2" creationId="{00000000-0000-0000-0000-000000000000}"/>
            </ac:spMkLst>
          </pc:spChg>
          <pc:spChg chg="mod">
            <ac:chgData name="Victoria woodward" userId="9d4f83e17e652240" providerId="Windows Live" clId="Web-{5A53E57E-ED6B-4366-9980-B37A2FCE1FE1}" dt="2021-03-21T12:19:39.739" v="7"/>
            <ac:spMkLst>
              <pc:docMk/>
              <pc:sldMasterMk cId="1812189279" sldId="2147483684"/>
              <pc:sldLayoutMk cId="1783985584" sldId="2147483695"/>
              <ac:spMk id="3" creationId="{00000000-0000-0000-0000-000000000000}"/>
            </ac:spMkLst>
          </pc:spChg>
        </pc:sldLayoutChg>
      </pc:sldMasterChg>
    </pc:docChg>
  </pc:docChgLst>
  <pc:docChgLst>
    <pc:chgData name="Victoria woodward" userId="9d4f83e17e652240" providerId="Windows Live" clId="Web-{49337538-1229-46D7-ABEC-90DAD2B87486}"/>
    <pc:docChg chg="addSld modSld">
      <pc:chgData name="Victoria woodward" userId="9d4f83e17e652240" providerId="Windows Live" clId="Web-{49337538-1229-46D7-ABEC-90DAD2B87486}" dt="2021-03-21T19:31:10.999" v="2056" actId="20577"/>
      <pc:docMkLst>
        <pc:docMk/>
      </pc:docMkLst>
      <pc:sldChg chg="addSp delSp modSp">
        <pc:chgData name="Victoria woodward" userId="9d4f83e17e652240" providerId="Windows Live" clId="Web-{49337538-1229-46D7-ABEC-90DAD2B87486}" dt="2021-03-21T18:59:28.754" v="1448" actId="1076"/>
        <pc:sldMkLst>
          <pc:docMk/>
          <pc:sldMk cId="109857222" sldId="256"/>
        </pc:sldMkLst>
        <pc:spChg chg="add mod">
          <ac:chgData name="Victoria woodward" userId="9d4f83e17e652240" providerId="Windows Live" clId="Web-{49337538-1229-46D7-ABEC-90DAD2B87486}" dt="2021-03-21T16:48:33.839" v="23" actId="20577"/>
          <ac:spMkLst>
            <pc:docMk/>
            <pc:sldMk cId="109857222" sldId="256"/>
            <ac:spMk id="3" creationId="{F22EDE90-7636-44D0-8755-F88CBAEC9674}"/>
          </ac:spMkLst>
        </pc:spChg>
        <pc:spChg chg="add mod">
          <ac:chgData name="Victoria woodward" userId="9d4f83e17e652240" providerId="Windows Live" clId="Web-{49337538-1229-46D7-ABEC-90DAD2B87486}" dt="2021-03-21T18:36:04.061" v="1069" actId="20577"/>
          <ac:spMkLst>
            <pc:docMk/>
            <pc:sldMk cId="109857222" sldId="256"/>
            <ac:spMk id="5" creationId="{9719007E-24D1-4D8B-9DDD-277F5407EA29}"/>
          </ac:spMkLst>
        </pc:spChg>
        <pc:spChg chg="add mod">
          <ac:chgData name="Victoria woodward" userId="9d4f83e17e652240" providerId="Windows Live" clId="Web-{49337538-1229-46D7-ABEC-90DAD2B87486}" dt="2021-03-21T16:53:26.935" v="73" actId="20577"/>
          <ac:spMkLst>
            <pc:docMk/>
            <pc:sldMk cId="109857222" sldId="256"/>
            <ac:spMk id="8" creationId="{978A2069-6087-4218-A096-CDC0081B62AC}"/>
          </ac:spMkLst>
        </pc:spChg>
        <pc:spChg chg="add del mod">
          <ac:chgData name="Victoria woodward" userId="9d4f83e17e652240" providerId="Windows Live" clId="Web-{49337538-1229-46D7-ABEC-90DAD2B87486}" dt="2021-03-21T18:51:14.412" v="1249" actId="20577"/>
          <ac:spMkLst>
            <pc:docMk/>
            <pc:sldMk cId="109857222" sldId="256"/>
            <ac:spMk id="10" creationId="{A672E358-4072-4AEC-BFE2-44221670DA09}"/>
          </ac:spMkLst>
        </pc:spChg>
        <pc:spChg chg="add mod">
          <ac:chgData name="Victoria woodward" userId="9d4f83e17e652240" providerId="Windows Live" clId="Web-{49337538-1229-46D7-ABEC-90DAD2B87486}" dt="2021-03-21T18:49:28.906" v="1216" actId="20577"/>
          <ac:spMkLst>
            <pc:docMk/>
            <pc:sldMk cId="109857222" sldId="256"/>
            <ac:spMk id="11" creationId="{C5259212-A4FB-4991-B2B3-8962A23F92D2}"/>
          </ac:spMkLst>
        </pc:spChg>
        <pc:spChg chg="add mod">
          <ac:chgData name="Victoria woodward" userId="9d4f83e17e652240" providerId="Windows Live" clId="Web-{49337538-1229-46D7-ABEC-90DAD2B87486}" dt="2021-03-21T18:49:34.969" v="1217" actId="20577"/>
          <ac:spMkLst>
            <pc:docMk/>
            <pc:sldMk cId="109857222" sldId="256"/>
            <ac:spMk id="12" creationId="{03F323E2-93F1-47FA-8719-04D71FF39D57}"/>
          </ac:spMkLst>
        </pc:spChg>
        <pc:spChg chg="add mod">
          <ac:chgData name="Victoria woodward" userId="9d4f83e17e652240" providerId="Windows Live" clId="Web-{49337538-1229-46D7-ABEC-90DAD2B87486}" dt="2021-03-21T17:35:21.023" v="609" actId="1076"/>
          <ac:spMkLst>
            <pc:docMk/>
            <pc:sldMk cId="109857222" sldId="256"/>
            <ac:spMk id="14" creationId="{5A7C0DFE-17B4-4629-ABE8-C34B1B2561E5}"/>
          </ac:spMkLst>
        </pc:spChg>
        <pc:spChg chg="add del mod">
          <ac:chgData name="Victoria woodward" userId="9d4f83e17e652240" providerId="Windows Live" clId="Web-{49337538-1229-46D7-ABEC-90DAD2B87486}" dt="2021-03-21T17:37:22.046" v="625"/>
          <ac:spMkLst>
            <pc:docMk/>
            <pc:sldMk cId="109857222" sldId="256"/>
            <ac:spMk id="17" creationId="{8C18C2BF-0B6E-43A4-BE60-5617AD9584D6}"/>
          </ac:spMkLst>
        </pc:spChg>
        <pc:spChg chg="add mod">
          <ac:chgData name="Victoria woodward" userId="9d4f83e17e652240" providerId="Windows Live" clId="Web-{49337538-1229-46D7-ABEC-90DAD2B87486}" dt="2021-03-21T18:26:35.778" v="1068" actId="14100"/>
          <ac:spMkLst>
            <pc:docMk/>
            <pc:sldMk cId="109857222" sldId="256"/>
            <ac:spMk id="19" creationId="{351FB15A-3136-4792-90A8-87A716F1B31A}"/>
          </ac:spMkLst>
        </pc:spChg>
        <pc:spChg chg="add mod">
          <ac:chgData name="Victoria woodward" userId="9d4f83e17e652240" providerId="Windows Live" clId="Web-{49337538-1229-46D7-ABEC-90DAD2B87486}" dt="2021-03-21T17:56:25.779" v="778" actId="20577"/>
          <ac:spMkLst>
            <pc:docMk/>
            <pc:sldMk cId="109857222" sldId="256"/>
            <ac:spMk id="21" creationId="{4DC80374-BFBF-4EB4-8419-FEB37594D1C1}"/>
          </ac:spMkLst>
        </pc:spChg>
        <pc:spChg chg="add del mod">
          <ac:chgData name="Victoria woodward" userId="9d4f83e17e652240" providerId="Windows Live" clId="Web-{49337538-1229-46D7-ABEC-90DAD2B87486}" dt="2021-03-21T18:01:18.016" v="828"/>
          <ac:spMkLst>
            <pc:docMk/>
            <pc:sldMk cId="109857222" sldId="256"/>
            <ac:spMk id="24" creationId="{68ED3C6C-356E-4AF4-83F0-1DE18654A788}"/>
          </ac:spMkLst>
        </pc:spChg>
        <pc:spChg chg="add del mod">
          <ac:chgData name="Victoria woodward" userId="9d4f83e17e652240" providerId="Windows Live" clId="Web-{49337538-1229-46D7-ABEC-90DAD2B87486}" dt="2021-03-21T18:01:14.563" v="827"/>
          <ac:spMkLst>
            <pc:docMk/>
            <pc:sldMk cId="109857222" sldId="256"/>
            <ac:spMk id="28" creationId="{900D0B5F-17A3-434A-990E-AD595F367112}"/>
          </ac:spMkLst>
        </pc:spChg>
        <pc:spChg chg="add del mod">
          <ac:chgData name="Victoria woodward" userId="9d4f83e17e652240" providerId="Windows Live" clId="Web-{49337538-1229-46D7-ABEC-90DAD2B87486}" dt="2021-03-21T18:02:21.676" v="849"/>
          <ac:spMkLst>
            <pc:docMk/>
            <pc:sldMk cId="109857222" sldId="256"/>
            <ac:spMk id="31" creationId="{F9FF2E92-EF67-450C-9AE4-E665932A7FA7}"/>
          </ac:spMkLst>
        </pc:spChg>
        <pc:spChg chg="add mod">
          <ac:chgData name="Victoria woodward" userId="9d4f83e17e652240" providerId="Windows Live" clId="Web-{49337538-1229-46D7-ABEC-90DAD2B87486}" dt="2021-03-21T18:00:32.092" v="818" actId="20577"/>
          <ac:spMkLst>
            <pc:docMk/>
            <pc:sldMk cId="109857222" sldId="256"/>
            <ac:spMk id="35" creationId="{228FBF64-18D5-4F91-9ABF-D701B8409E06}"/>
          </ac:spMkLst>
        </pc:spChg>
        <pc:spChg chg="add mod">
          <ac:chgData name="Victoria woodward" userId="9d4f83e17e652240" providerId="Windows Live" clId="Web-{49337538-1229-46D7-ABEC-90DAD2B87486}" dt="2021-03-21T18:02:55.585" v="869" actId="20577"/>
          <ac:spMkLst>
            <pc:docMk/>
            <pc:sldMk cId="109857222" sldId="256"/>
            <ac:spMk id="38" creationId="{75AEE932-3EF5-49EC-81D3-66244105ED2E}"/>
          </ac:spMkLst>
        </pc:spChg>
        <pc:spChg chg="add mod">
          <ac:chgData name="Victoria woodward" userId="9d4f83e17e652240" providerId="Windows Live" clId="Web-{49337538-1229-46D7-ABEC-90DAD2B87486}" dt="2021-03-21T18:51:19.334" v="1250" actId="20577"/>
          <ac:spMkLst>
            <pc:docMk/>
            <pc:sldMk cId="109857222" sldId="256"/>
            <ac:spMk id="40" creationId="{26F08FE4-475D-4FF2-A07E-A477E3E0B6CC}"/>
          </ac:spMkLst>
        </pc:spChg>
        <pc:spChg chg="add mod">
          <ac:chgData name="Victoria woodward" userId="9d4f83e17e652240" providerId="Windows Live" clId="Web-{49337538-1229-46D7-ABEC-90DAD2B87486}" dt="2021-03-21T18:50:59.849" v="1247" actId="20577"/>
          <ac:spMkLst>
            <pc:docMk/>
            <pc:sldMk cId="109857222" sldId="256"/>
            <ac:spMk id="42" creationId="{42D21C75-61F3-4192-9054-DDEF7B440903}"/>
          </ac:spMkLst>
        </pc:spChg>
        <pc:spChg chg="add mod">
          <ac:chgData name="Victoria woodward" userId="9d4f83e17e652240" providerId="Windows Live" clId="Web-{49337538-1229-46D7-ABEC-90DAD2B87486}" dt="2021-03-21T18:44:34.904" v="1128" actId="20577"/>
          <ac:spMkLst>
            <pc:docMk/>
            <pc:sldMk cId="109857222" sldId="256"/>
            <ac:spMk id="43" creationId="{B0189525-1C5D-4F90-ADA5-9D1CF9A80A9F}"/>
          </ac:spMkLst>
        </pc:spChg>
        <pc:spChg chg="add mod">
          <ac:chgData name="Victoria woodward" userId="9d4f83e17e652240" providerId="Windows Live" clId="Web-{49337538-1229-46D7-ABEC-90DAD2B87486}" dt="2021-03-21T18:59:24.738" v="1447" actId="20577"/>
          <ac:spMkLst>
            <pc:docMk/>
            <pc:sldMk cId="109857222" sldId="256"/>
            <ac:spMk id="44" creationId="{BA93C619-E5C4-450F-BE2A-E8E3AB981466}"/>
          </ac:spMkLst>
        </pc:spChg>
        <pc:spChg chg="add mod">
          <ac:chgData name="Victoria woodward" userId="9d4f83e17e652240" providerId="Windows Live" clId="Web-{49337538-1229-46D7-ABEC-90DAD2B87486}" dt="2021-03-21T18:51:55.774" v="1281" actId="20577"/>
          <ac:spMkLst>
            <pc:docMk/>
            <pc:sldMk cId="109857222" sldId="256"/>
            <ac:spMk id="46" creationId="{DAAA1B4B-EE1F-41A6-9D3B-5B3DA56A911D}"/>
          </ac:spMkLst>
        </pc:spChg>
        <pc:spChg chg="add mod">
          <ac:chgData name="Victoria woodward" userId="9d4f83e17e652240" providerId="Windows Live" clId="Web-{49337538-1229-46D7-ABEC-90DAD2B87486}" dt="2021-03-21T18:55:50.366" v="1321" actId="20577"/>
          <ac:spMkLst>
            <pc:docMk/>
            <pc:sldMk cId="109857222" sldId="256"/>
            <ac:spMk id="48" creationId="{B15F5A3F-BB72-46F7-B784-B5442F8E8656}"/>
          </ac:spMkLst>
        </pc:spChg>
        <pc:picChg chg="add mod">
          <ac:chgData name="Victoria woodward" userId="9d4f83e17e652240" providerId="Windows Live" clId="Web-{49337538-1229-46D7-ABEC-90DAD2B87486}" dt="2021-03-21T16:48:40.043" v="24" actId="1076"/>
          <ac:picMkLst>
            <pc:docMk/>
            <pc:sldMk cId="109857222" sldId="256"/>
            <ac:picMk id="2" creationId="{D841DB7F-2E13-43D5-8D96-71393EDFE34D}"/>
          </ac:picMkLst>
        </pc:picChg>
        <pc:picChg chg="add del mod">
          <ac:chgData name="Victoria woodward" userId="9d4f83e17e652240" providerId="Windows Live" clId="Web-{49337538-1229-46D7-ABEC-90DAD2B87486}" dt="2021-03-21T18:14:00.436" v="1034" actId="1076"/>
          <ac:picMkLst>
            <pc:docMk/>
            <pc:sldMk cId="109857222" sldId="256"/>
            <ac:picMk id="6" creationId="{6ABD04F3-8D77-4644-ACA8-9421A401CF22}"/>
          </ac:picMkLst>
        </pc:picChg>
        <pc:picChg chg="add mod">
          <ac:chgData name="Victoria woodward" userId="9d4f83e17e652240" providerId="Windows Live" clId="Web-{49337538-1229-46D7-ABEC-90DAD2B87486}" dt="2021-03-21T18:14:08.327" v="1036" actId="14100"/>
          <ac:picMkLst>
            <pc:docMk/>
            <pc:sldMk cId="109857222" sldId="256"/>
            <ac:picMk id="7" creationId="{F0DD224C-EB38-4D3A-A256-D797A09D8F86}"/>
          </ac:picMkLst>
        </pc:picChg>
        <pc:picChg chg="add del mod">
          <ac:chgData name="Victoria woodward" userId="9d4f83e17e652240" providerId="Windows Live" clId="Web-{49337538-1229-46D7-ABEC-90DAD2B87486}" dt="2021-03-21T17:34:50.959" v="605"/>
          <ac:picMkLst>
            <pc:docMk/>
            <pc:sldMk cId="109857222" sldId="256"/>
            <ac:picMk id="13" creationId="{2AFA99A4-AA8A-4C34-B062-F62464354974}"/>
          </ac:picMkLst>
        </pc:picChg>
        <pc:picChg chg="add del mod">
          <ac:chgData name="Victoria woodward" userId="9d4f83e17e652240" providerId="Windows Live" clId="Web-{49337538-1229-46D7-ABEC-90DAD2B87486}" dt="2021-03-21T17:35:48.197" v="615"/>
          <ac:picMkLst>
            <pc:docMk/>
            <pc:sldMk cId="109857222" sldId="256"/>
            <ac:picMk id="16" creationId="{D6F97211-C5BF-4065-AD4F-B98C95CB7628}"/>
          </ac:picMkLst>
        </pc:picChg>
        <pc:picChg chg="add mod">
          <ac:chgData name="Victoria woodward" userId="9d4f83e17e652240" providerId="Windows Live" clId="Web-{49337538-1229-46D7-ABEC-90DAD2B87486}" dt="2021-03-21T18:26:22.761" v="1066" actId="1076"/>
          <ac:picMkLst>
            <pc:docMk/>
            <pc:sldMk cId="109857222" sldId="256"/>
            <ac:picMk id="18" creationId="{5AF3362B-4DB6-4E38-A40D-06E783285E5C}"/>
          </ac:picMkLst>
        </pc:picChg>
        <pc:picChg chg="add del mod">
          <ac:chgData name="Victoria woodward" userId="9d4f83e17e652240" providerId="Windows Live" clId="Web-{49337538-1229-46D7-ABEC-90DAD2B87486}" dt="2021-03-21T18:01:23.720" v="830"/>
          <ac:picMkLst>
            <pc:docMk/>
            <pc:sldMk cId="109857222" sldId="256"/>
            <ac:picMk id="20" creationId="{21681700-BAD3-4272-AED9-49010CF23E8E}"/>
          </ac:picMkLst>
        </pc:picChg>
        <pc:picChg chg="add del mod">
          <ac:chgData name="Victoria woodward" userId="9d4f83e17e652240" providerId="Windows Live" clId="Web-{49337538-1229-46D7-ABEC-90DAD2B87486}" dt="2021-03-21T17:57:21.783" v="787"/>
          <ac:picMkLst>
            <pc:docMk/>
            <pc:sldMk cId="109857222" sldId="256"/>
            <ac:picMk id="23" creationId="{062CD938-E93C-4F20-9A23-EF3F9AA044B3}"/>
          </ac:picMkLst>
        </pc:picChg>
        <pc:picChg chg="add del mod">
          <ac:chgData name="Victoria woodward" userId="9d4f83e17e652240" providerId="Windows Live" clId="Web-{49337538-1229-46D7-ABEC-90DAD2B87486}" dt="2021-03-21T18:01:21.517" v="829"/>
          <ac:picMkLst>
            <pc:docMk/>
            <pc:sldMk cId="109857222" sldId="256"/>
            <ac:picMk id="26" creationId="{D87636A6-9002-4FEA-87AF-2AB2148A7843}"/>
          </ac:picMkLst>
        </pc:picChg>
        <pc:picChg chg="add del mod">
          <ac:chgData name="Victoria woodward" userId="9d4f83e17e652240" providerId="Windows Live" clId="Web-{49337538-1229-46D7-ABEC-90DAD2B87486}" dt="2021-03-21T18:01:14.563" v="827"/>
          <ac:picMkLst>
            <pc:docMk/>
            <pc:sldMk cId="109857222" sldId="256"/>
            <ac:picMk id="27" creationId="{71CDBDF8-0FE8-45E1-84DF-9C62D54B9021}"/>
          </ac:picMkLst>
        </pc:picChg>
        <pc:picChg chg="add mod">
          <ac:chgData name="Victoria woodward" userId="9d4f83e17e652240" providerId="Windows Live" clId="Web-{49337538-1229-46D7-ABEC-90DAD2B87486}" dt="2021-03-21T18:08:23.838" v="956" actId="14100"/>
          <ac:picMkLst>
            <pc:docMk/>
            <pc:sldMk cId="109857222" sldId="256"/>
            <ac:picMk id="30" creationId="{EB69DBDA-FB5F-4BF6-A5FE-E12418044994}"/>
          </ac:picMkLst>
        </pc:picChg>
        <pc:picChg chg="add mod">
          <ac:chgData name="Victoria woodward" userId="9d4f83e17e652240" providerId="Windows Live" clId="Web-{49337538-1229-46D7-ABEC-90DAD2B87486}" dt="2021-03-21T18:08:32.636" v="957" actId="14100"/>
          <ac:picMkLst>
            <pc:docMk/>
            <pc:sldMk cId="109857222" sldId="256"/>
            <ac:picMk id="33" creationId="{B43C6007-5AB1-411E-B798-A5E74A7442BD}"/>
          </ac:picMkLst>
        </pc:picChg>
        <pc:picChg chg="add mod">
          <ac:chgData name="Victoria woodward" userId="9d4f83e17e652240" providerId="Windows Live" clId="Web-{49337538-1229-46D7-ABEC-90DAD2B87486}" dt="2021-03-21T18:08:12.400" v="955" actId="14100"/>
          <ac:picMkLst>
            <pc:docMk/>
            <pc:sldMk cId="109857222" sldId="256"/>
            <ac:picMk id="34" creationId="{DD4B23B9-2BDC-43D7-8BA7-BAB61775318E}"/>
          </ac:picMkLst>
        </pc:picChg>
        <pc:picChg chg="add mod">
          <ac:chgData name="Victoria woodward" userId="9d4f83e17e652240" providerId="Windows Live" clId="Web-{49337538-1229-46D7-ABEC-90DAD2B87486}" dt="2021-03-21T18:09:47.156" v="987" actId="14100"/>
          <ac:picMkLst>
            <pc:docMk/>
            <pc:sldMk cId="109857222" sldId="256"/>
            <ac:picMk id="37" creationId="{7702D913-8DDC-42BF-90FB-E0A54AE17436}"/>
          </ac:picMkLst>
        </pc:picChg>
        <pc:picChg chg="add mod">
          <ac:chgData name="Victoria woodward" userId="9d4f83e17e652240" providerId="Windows Live" clId="Web-{49337538-1229-46D7-ABEC-90DAD2B87486}" dt="2021-03-21T18:53:22.810" v="1289" actId="1076"/>
          <ac:picMkLst>
            <pc:docMk/>
            <pc:sldMk cId="109857222" sldId="256"/>
            <ac:picMk id="41" creationId="{55B7ABB3-3965-42B3-AC18-8AF02398F048}"/>
          </ac:picMkLst>
        </pc:picChg>
        <pc:picChg chg="add mod">
          <ac:chgData name="Victoria woodward" userId="9d4f83e17e652240" providerId="Windows Live" clId="Web-{49337538-1229-46D7-ABEC-90DAD2B87486}" dt="2021-03-21T18:59:28.754" v="1448" actId="1076"/>
          <ac:picMkLst>
            <pc:docMk/>
            <pc:sldMk cId="109857222" sldId="256"/>
            <ac:picMk id="45" creationId="{4200371F-CE4E-4724-9CD3-291B4DEE8436}"/>
          </ac:picMkLst>
        </pc:picChg>
      </pc:sldChg>
      <pc:sldChg chg="addSp modSp new">
        <pc:chgData name="Victoria woodward" userId="9d4f83e17e652240" providerId="Windows Live" clId="Web-{49337538-1229-46D7-ABEC-90DAD2B87486}" dt="2021-03-21T19:29:39.665" v="2028" actId="20577"/>
        <pc:sldMkLst>
          <pc:docMk/>
          <pc:sldMk cId="710386608" sldId="257"/>
        </pc:sldMkLst>
        <pc:spChg chg="add mod">
          <ac:chgData name="Victoria woodward" userId="9d4f83e17e652240" providerId="Windows Live" clId="Web-{49337538-1229-46D7-ABEC-90DAD2B87486}" dt="2021-03-21T19:29:39.665" v="2028" actId="20577"/>
          <ac:spMkLst>
            <pc:docMk/>
            <pc:sldMk cId="710386608" sldId="257"/>
            <ac:spMk id="2" creationId="{8349DCE9-A69C-411A-86AA-EDBDB0BC47EF}"/>
          </ac:spMkLst>
        </pc:spChg>
      </pc:sldChg>
      <pc:sldChg chg="addSp modSp new">
        <pc:chgData name="Victoria woodward" userId="9d4f83e17e652240" providerId="Windows Live" clId="Web-{49337538-1229-46D7-ABEC-90DAD2B87486}" dt="2021-03-21T19:31:10.999" v="2056" actId="20577"/>
        <pc:sldMkLst>
          <pc:docMk/>
          <pc:sldMk cId="1666267249" sldId="258"/>
        </pc:sldMkLst>
        <pc:spChg chg="add mod">
          <ac:chgData name="Victoria woodward" userId="9d4f83e17e652240" providerId="Windows Live" clId="Web-{49337538-1229-46D7-ABEC-90DAD2B87486}" dt="2021-03-21T19:31:10.999" v="2056" actId="20577"/>
          <ac:spMkLst>
            <pc:docMk/>
            <pc:sldMk cId="1666267249" sldId="258"/>
            <ac:spMk id="2" creationId="{32F7319F-82D3-4E0B-A1F2-AE9925B9825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496484"/>
            <a:ext cx="5829300" cy="3183467"/>
          </a:xfrm>
        </p:spPr>
        <p:txBody>
          <a:bodyPr anchor="b"/>
          <a:lstStyle>
            <a:lvl1pPr algn="ctr">
              <a:defRPr sz="4500"/>
            </a:lvl1pPr>
          </a:lstStyle>
          <a:p>
            <a:r>
              <a:rPr lang="en-US"/>
              <a:t>Click to edit Master title style</a:t>
            </a:r>
          </a:p>
        </p:txBody>
      </p:sp>
      <p:sp>
        <p:nvSpPr>
          <p:cNvPr id="3" name="Subtitle 2"/>
          <p:cNvSpPr>
            <a:spLocks noGrp="1"/>
          </p:cNvSpPr>
          <p:nvPr>
            <p:ph type="subTitle" idx="1"/>
          </p:nvPr>
        </p:nvSpPr>
        <p:spPr>
          <a:xfrm>
            <a:off x="857250" y="4802717"/>
            <a:ext cx="5143500" cy="2207683"/>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799707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155066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2279653"/>
            <a:ext cx="5915025" cy="3803649"/>
          </a:xfrm>
        </p:spPr>
        <p:txBody>
          <a:bodyPr anchor="b"/>
          <a:lstStyle>
            <a:lvl1pPr>
              <a:defRPr sz="4500"/>
            </a:lvl1pPr>
          </a:lstStyle>
          <a:p>
            <a:r>
              <a:rPr lang="en-US"/>
              <a:t>Click to edit Master title style</a:t>
            </a:r>
          </a:p>
        </p:txBody>
      </p:sp>
      <p:sp>
        <p:nvSpPr>
          <p:cNvPr id="3" name="Text Placeholder 2"/>
          <p:cNvSpPr>
            <a:spLocks noGrp="1"/>
          </p:cNvSpPr>
          <p:nvPr>
            <p:ph type="body" idx="1"/>
          </p:nvPr>
        </p:nvSpPr>
        <p:spPr>
          <a:xfrm>
            <a:off x="467916" y="6119286"/>
            <a:ext cx="5915025" cy="2000249"/>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294713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71488" y="2434167"/>
            <a:ext cx="2914650" cy="58017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471863" y="2434167"/>
            <a:ext cx="2914650" cy="58017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3/27/2021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616320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486836"/>
            <a:ext cx="5915025" cy="1767417"/>
          </a:xfrm>
        </p:spPr>
        <p:txBody>
          <a:bodyPr/>
          <a:lstStyle/>
          <a:p>
            <a:r>
              <a:rPr lang="en-US"/>
              <a:t>Click to edit Master title style</a:t>
            </a:r>
          </a:p>
        </p:txBody>
      </p:sp>
      <p:sp>
        <p:nvSpPr>
          <p:cNvPr id="3" name="Text Placeholder 2"/>
          <p:cNvSpPr>
            <a:spLocks noGrp="1"/>
          </p:cNvSpPr>
          <p:nvPr>
            <p:ph type="body" idx="1"/>
          </p:nvPr>
        </p:nvSpPr>
        <p:spPr>
          <a:xfrm>
            <a:off x="472381" y="2241551"/>
            <a:ext cx="2901255" cy="1098549"/>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72381" y="3340100"/>
            <a:ext cx="2901255" cy="49127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471863" y="2241551"/>
            <a:ext cx="2915543" cy="1098549"/>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471863" y="3340100"/>
            <a:ext cx="2915543" cy="49127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3/27/2021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160356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3/27/2021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219651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3/27/2021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366065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09600"/>
            <a:ext cx="2211884" cy="2133600"/>
          </a:xfrm>
        </p:spPr>
        <p:txBody>
          <a:bodyPr anchor="b"/>
          <a:lstStyle>
            <a:lvl1pPr>
              <a:defRPr sz="2400"/>
            </a:lvl1pPr>
          </a:lstStyle>
          <a:p>
            <a:r>
              <a:rPr lang="en-US"/>
              <a:t>Click to edit Master title style</a:t>
            </a:r>
          </a:p>
        </p:txBody>
      </p:sp>
      <p:sp>
        <p:nvSpPr>
          <p:cNvPr id="3" name="Content Placeholder 2"/>
          <p:cNvSpPr>
            <a:spLocks noGrp="1"/>
          </p:cNvSpPr>
          <p:nvPr>
            <p:ph idx="1"/>
          </p:nvPr>
        </p:nvSpPr>
        <p:spPr>
          <a:xfrm>
            <a:off x="2915543" y="1316569"/>
            <a:ext cx="3471863" cy="6498167"/>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72381" y="2743200"/>
            <a:ext cx="2211884" cy="508211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3940517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09600"/>
            <a:ext cx="2211884" cy="2133600"/>
          </a:xfrm>
        </p:spPr>
        <p:txBody>
          <a:bodyPr anchor="b"/>
          <a:lstStyle>
            <a:lvl1pPr>
              <a:defRPr sz="2400"/>
            </a:lvl1pPr>
          </a:lstStyle>
          <a:p>
            <a:r>
              <a:rPr lang="en-US"/>
              <a:t>Click to edit Master title style</a:t>
            </a:r>
          </a:p>
        </p:txBody>
      </p:sp>
      <p:sp>
        <p:nvSpPr>
          <p:cNvPr id="3" name="Picture Placeholder 2"/>
          <p:cNvSpPr>
            <a:spLocks noGrp="1" noChangeAspect="1"/>
          </p:cNvSpPr>
          <p:nvPr>
            <p:ph type="pic" idx="1"/>
          </p:nvPr>
        </p:nvSpPr>
        <p:spPr>
          <a:xfrm>
            <a:off x="2915543" y="1316569"/>
            <a:ext cx="3471863" cy="6498167"/>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p:cNvSpPr>
            <a:spLocks noGrp="1"/>
          </p:cNvSpPr>
          <p:nvPr>
            <p:ph type="body" sz="half" idx="2"/>
          </p:nvPr>
        </p:nvSpPr>
        <p:spPr>
          <a:xfrm>
            <a:off x="472381" y="2743200"/>
            <a:ext cx="2211884" cy="508211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200171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647162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486834"/>
            <a:ext cx="1478756" cy="774911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71488" y="486834"/>
            <a:ext cx="4350544" cy="77491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839855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486836"/>
            <a:ext cx="5915025" cy="1767417"/>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71488" y="2434167"/>
            <a:ext cx="5915025" cy="580178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71488" y="8475136"/>
            <a:ext cx="1543050" cy="486833"/>
          </a:xfrm>
          <a:prstGeom prst="rect">
            <a:avLst/>
          </a:prstGeom>
        </p:spPr>
        <p:txBody>
          <a:bodyPr vert="horz" lIns="91440" tIns="45720" rIns="91440" bIns="45720" rtlCol="0" anchor="ctr"/>
          <a:lstStyle>
            <a:lvl1pPr algn="l">
              <a:defRPr sz="900">
                <a:solidFill>
                  <a:schemeClr val="tx1">
                    <a:tint val="75000"/>
                  </a:schemeClr>
                </a:solidFill>
              </a:defRPr>
            </a:lvl1pPr>
          </a:lstStyle>
          <a:p>
            <a:fld id="{C764DE79-268F-4C1A-8933-263129D2AF90}" type="datetimeFigureOut">
              <a:rPr lang="en-US" dirty="0"/>
              <a:t>3/27/2021</a:t>
            </a:fld>
            <a:endParaRPr lang="en-US"/>
          </a:p>
        </p:txBody>
      </p:sp>
      <p:sp>
        <p:nvSpPr>
          <p:cNvPr id="5" name="Footer Placeholder 4"/>
          <p:cNvSpPr>
            <a:spLocks noGrp="1"/>
          </p:cNvSpPr>
          <p:nvPr>
            <p:ph type="ftr" sz="quarter" idx="3"/>
          </p:nvPr>
        </p:nvSpPr>
        <p:spPr>
          <a:xfrm>
            <a:off x="2271713" y="8475136"/>
            <a:ext cx="2314575" cy="486833"/>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43463" y="8475136"/>
            <a:ext cx="1543050" cy="486833"/>
          </a:xfrm>
          <a:prstGeom prst="rect">
            <a:avLst/>
          </a:prstGeom>
        </p:spPr>
        <p:txBody>
          <a:bodyPr vert="horz" lIns="91440" tIns="45720" rIns="91440" bIns="45720" rtlCol="0" anchor="ctr"/>
          <a:lstStyle>
            <a:lvl1pPr algn="r">
              <a:defRPr sz="9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81218927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image" Target="../media/image8.png"/><Relationship Id="rId3" Type="http://schemas.openxmlformats.org/officeDocument/2006/relationships/hyperlink" Target="https://en.wikipedia.org/wiki/ROYGBIV" TargetMode="External"/><Relationship Id="rId7" Type="http://schemas.openxmlformats.org/officeDocument/2006/relationships/image" Target="../media/image4.jpeg"/><Relationship Id="rId12" Type="http://schemas.openxmlformats.org/officeDocument/2006/relationships/hyperlink" Target="https://moji.trufffle.studio/shop/crying-face-emoji" TargetMode="External"/><Relationship Id="rId17" Type="http://schemas.openxmlformats.org/officeDocument/2006/relationships/hyperlink" Target="https://commons.wikimedia.org/wiki/File:Brighter_Rainbow_Heart.svg" TargetMode="External"/><Relationship Id="rId2" Type="http://schemas.openxmlformats.org/officeDocument/2006/relationships/image" Target="../media/image1.png"/><Relationship Id="rId16"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hyperlink" Target="https://en.wikipedia.org/wiki/File:Cancelled_cross.svg" TargetMode="External"/><Relationship Id="rId11" Type="http://schemas.openxmlformats.org/officeDocument/2006/relationships/image" Target="../media/image7.png"/><Relationship Id="rId5" Type="http://schemas.openxmlformats.org/officeDocument/2006/relationships/image" Target="../media/image3.png"/><Relationship Id="rId15" Type="http://schemas.openxmlformats.org/officeDocument/2006/relationships/image" Target="../media/image9.png"/><Relationship Id="rId10" Type="http://schemas.openxmlformats.org/officeDocument/2006/relationships/image" Target="../media/image6.png"/><Relationship Id="rId4" Type="http://schemas.openxmlformats.org/officeDocument/2006/relationships/image" Target="../media/image2.png"/><Relationship Id="rId9" Type="http://schemas.openxmlformats.org/officeDocument/2006/relationships/hyperlink" Target="https://commons.wikimedia.org/wiki/File:Twemoji_1f61f.svg" TargetMode="External"/><Relationship Id="rId14" Type="http://schemas.openxmlformats.org/officeDocument/2006/relationships/hyperlink" Target="https://freepngimg.com/png/36863-angry-emoji-file"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www.childline.org.uk/" TargetMode="External"/><Relationship Id="rId2" Type="http://schemas.openxmlformats.org/officeDocument/2006/relationships/hyperlink" Target="https://www.unicef.org.uk/" TargetMode="External"/><Relationship Id="rId1" Type="http://schemas.openxmlformats.org/officeDocument/2006/relationships/slideLayout" Target="../slideLayouts/slideLayout7.xml"/><Relationship Id="rId5" Type="http://schemas.openxmlformats.org/officeDocument/2006/relationships/hyperlink" Target="http://www.bing.com/" TargetMode="External"/><Relationship Id="rId4" Type="http://schemas.openxmlformats.org/officeDocument/2006/relationships/hyperlink" Target="https://www.bing.com/"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hyperlink" Target="https://nhs.co.uk/" TargetMode="External"/><Relationship Id="rId3" Type="http://schemas.openxmlformats.org/officeDocument/2006/relationships/hyperlink" Target="https://www.hwb.gov.wales/" TargetMode="External"/><Relationship Id="rId7" Type="http://schemas.openxmlformats.org/officeDocument/2006/relationships/hyperlink" Target="https://www.publichealthwales.com/" TargetMode="External"/><Relationship Id="rId2" Type="http://schemas.openxmlformats.org/officeDocument/2006/relationships/hyperlink" Target="https://www.safeguardingtool.nspcc.org.uk/keeping-children-safe/" TargetMode="External"/><Relationship Id="rId1" Type="http://schemas.openxmlformats.org/officeDocument/2006/relationships/slideLayout" Target="../slideLayouts/slideLayout7.xml"/><Relationship Id="rId6" Type="http://schemas.openxmlformats.org/officeDocument/2006/relationships/hyperlink" Target="https://www.adversechildhoodexperiences.org.uk/" TargetMode="External"/><Relationship Id="rId5" Type="http://schemas.openxmlformats.org/officeDocument/2006/relationships/hyperlink" Target="https://www.nspcc.org.uk/" TargetMode="External"/><Relationship Id="rId10" Type="http://schemas.openxmlformats.org/officeDocument/2006/relationships/hyperlink" Target="https://www.childcomwales.org.uk/" TargetMode="External"/><Relationship Id="rId4" Type="http://schemas.openxmlformats.org/officeDocument/2006/relationships/hyperlink" Target="https://www.school/" TargetMode="External"/><Relationship Id="rId9" Type="http://schemas.openxmlformats.org/officeDocument/2006/relationships/hyperlink" Target="https://www.unicef.org.uk/"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wishquotes.com/" TargetMode="External"/><Relationship Id="rId2" Type="http://schemas.openxmlformats.org/officeDocument/2006/relationships/hyperlink" Target="https://www.gov.wales/"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pic>
        <p:nvPicPr>
          <p:cNvPr id="2" name="Picture 2" descr="A picture containing transport, balloon, aircraft, vector graphics&#10;&#10;Description automatically generated">
            <a:extLst>
              <a:ext uri="{FF2B5EF4-FFF2-40B4-BE49-F238E27FC236}">
                <a16:creationId xmlns:a16="http://schemas.microsoft.com/office/drawing/2014/main" id="{D841DB7F-2E13-43D5-8D96-71393EDFE34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006881" y="299327"/>
            <a:ext cx="2743200" cy="1371600"/>
          </a:xfrm>
          <a:prstGeom prst="rect">
            <a:avLst/>
          </a:prstGeom>
        </p:spPr>
      </p:pic>
      <p:sp>
        <p:nvSpPr>
          <p:cNvPr id="3" name="TextBox 2">
            <a:extLst>
              <a:ext uri="{FF2B5EF4-FFF2-40B4-BE49-F238E27FC236}">
                <a16:creationId xmlns:a16="http://schemas.microsoft.com/office/drawing/2014/main" id="{F22EDE90-7636-44D0-8755-F88CBAEC9674}"/>
              </a:ext>
            </a:extLst>
          </p:cNvPr>
          <p:cNvSpPr txBox="1"/>
          <p:nvPr/>
        </p:nvSpPr>
        <p:spPr>
          <a:xfrm>
            <a:off x="2057400" y="5257800"/>
            <a:ext cx="2743200" cy="317500"/>
          </a:xfrm>
          <a:prstGeom prst="rect">
            <a:avLst/>
          </a:prstGeom>
        </p:spPr>
        <p:txBody>
          <a:bodyPr lIns="91440" tIns="45720" rIns="91440" bIns="45720" anchor="t">
            <a:normAutofit fontScale="92500" lnSpcReduction="20000"/>
          </a:bodyPr>
          <a:lstStyle/>
          <a:p>
            <a:endParaRPr lang="en-US">
              <a:cs typeface="Calibri"/>
            </a:endParaRPr>
          </a:p>
        </p:txBody>
      </p:sp>
      <p:sp>
        <p:nvSpPr>
          <p:cNvPr id="5" name="TextBox 4">
            <a:extLst>
              <a:ext uri="{FF2B5EF4-FFF2-40B4-BE49-F238E27FC236}">
                <a16:creationId xmlns:a16="http://schemas.microsoft.com/office/drawing/2014/main" id="{9719007E-24D1-4D8B-9DDD-277F5407EA29}"/>
              </a:ext>
            </a:extLst>
          </p:cNvPr>
          <p:cNvSpPr txBox="1"/>
          <p:nvPr/>
        </p:nvSpPr>
        <p:spPr>
          <a:xfrm>
            <a:off x="2057400" y="1602367"/>
            <a:ext cx="299579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highlight>
                  <a:srgbClr val="00FFFF"/>
                </a:highlight>
                <a:cs typeface="Calibri"/>
              </a:rPr>
              <a:t>POSITIVE RELATIONSHIPS</a:t>
            </a:r>
          </a:p>
          <a:p>
            <a:endParaRPr lang="en-GB" b="1">
              <a:solidFill>
                <a:srgbClr val="7030A0"/>
              </a:solidFill>
              <a:highlight>
                <a:srgbClr val="FFFF00"/>
              </a:highlight>
              <a:cs typeface="Calibri"/>
            </a:endParaRPr>
          </a:p>
        </p:txBody>
      </p:sp>
      <p:pic>
        <p:nvPicPr>
          <p:cNvPr id="6" name="Picture 6" descr="Tick Mark Ok - Free vector graphic on Pixabay">
            <a:extLst>
              <a:ext uri="{FF2B5EF4-FFF2-40B4-BE49-F238E27FC236}">
                <a16:creationId xmlns:a16="http://schemas.microsoft.com/office/drawing/2014/main" id="{6ABD04F3-8D77-4644-ACA8-9421A401CF22}"/>
              </a:ext>
            </a:extLst>
          </p:cNvPr>
          <p:cNvPicPr>
            <a:picLocks noChangeAspect="1"/>
          </p:cNvPicPr>
          <p:nvPr/>
        </p:nvPicPr>
        <p:blipFill>
          <a:blip r:embed="rId4"/>
          <a:stretch>
            <a:fillRect/>
          </a:stretch>
        </p:blipFill>
        <p:spPr>
          <a:xfrm>
            <a:off x="642858" y="699273"/>
            <a:ext cx="1063432" cy="900083"/>
          </a:xfrm>
          <a:prstGeom prst="rect">
            <a:avLst/>
          </a:prstGeom>
        </p:spPr>
      </p:pic>
      <p:pic>
        <p:nvPicPr>
          <p:cNvPr id="7" name="Picture 7" descr="Shape&#10;&#10;Description automatically generated">
            <a:extLst>
              <a:ext uri="{FF2B5EF4-FFF2-40B4-BE49-F238E27FC236}">
                <a16:creationId xmlns:a16="http://schemas.microsoft.com/office/drawing/2014/main" id="{F0DD224C-EB38-4D3A-A256-D797A09D8F86}"/>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5315895" y="813361"/>
            <a:ext cx="823467" cy="836096"/>
          </a:xfrm>
          <a:prstGeom prst="rect">
            <a:avLst/>
          </a:prstGeom>
        </p:spPr>
      </p:pic>
      <p:sp>
        <p:nvSpPr>
          <p:cNvPr id="8" name="TextBox 7">
            <a:extLst>
              <a:ext uri="{FF2B5EF4-FFF2-40B4-BE49-F238E27FC236}">
                <a16:creationId xmlns:a16="http://schemas.microsoft.com/office/drawing/2014/main" id="{978A2069-6087-4218-A096-CDC0081B62AC}"/>
              </a:ext>
            </a:extLst>
          </p:cNvPr>
          <p:cNvSpPr txBox="1"/>
          <p:nvPr/>
        </p:nvSpPr>
        <p:spPr>
          <a:xfrm>
            <a:off x="1223831" y="6183566"/>
            <a:ext cx="3576769" cy="77534"/>
          </a:xfrm>
          <a:prstGeom prst="rect">
            <a:avLst/>
          </a:prstGeom>
        </p:spPr>
        <p:txBody>
          <a:bodyPr lIns="91440" tIns="45720" rIns="91440" bIns="45720" anchor="t">
            <a:normAutofit fontScale="25000" lnSpcReduction="20000"/>
          </a:bodyPr>
          <a:lstStyle/>
          <a:p>
            <a:endParaRPr lang="en-US">
              <a:cs typeface="Calibri"/>
            </a:endParaRPr>
          </a:p>
        </p:txBody>
      </p:sp>
      <p:sp>
        <p:nvSpPr>
          <p:cNvPr id="10" name="TextBox 9">
            <a:extLst>
              <a:ext uri="{FF2B5EF4-FFF2-40B4-BE49-F238E27FC236}">
                <a16:creationId xmlns:a16="http://schemas.microsoft.com/office/drawing/2014/main" id="{A672E358-4072-4AEC-BFE2-44221670DA09}"/>
              </a:ext>
            </a:extLst>
          </p:cNvPr>
          <p:cNvSpPr txBox="1"/>
          <p:nvPr/>
        </p:nvSpPr>
        <p:spPr>
          <a:xfrm>
            <a:off x="2200273" y="2117640"/>
            <a:ext cx="284424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rgbClr val="7030A0"/>
                </a:solidFill>
                <a:highlight>
                  <a:srgbClr val="00FF00"/>
                </a:highlight>
                <a:cs typeface="Calibri"/>
              </a:rPr>
              <a:t>"YOU HAVE A RIGHT TO BE PROTECTED FROM BEING HURT"  </a:t>
            </a:r>
            <a:r>
              <a:rPr lang="en-GB" b="1">
                <a:solidFill>
                  <a:srgbClr val="7030A0"/>
                </a:solidFill>
                <a:cs typeface="Calibri"/>
              </a:rPr>
              <a:t>           </a:t>
            </a:r>
            <a:r>
              <a:rPr lang="en-GB" b="1">
                <a:cs typeface="Calibri"/>
              </a:rPr>
              <a:t> </a:t>
            </a:r>
            <a:r>
              <a:rPr lang="en-GB" sz="1000" b="1">
                <a:cs typeface="Calibri"/>
              </a:rPr>
              <a:t>(UNCRC, 2021)    </a:t>
            </a:r>
            <a:r>
              <a:rPr lang="en-GB" sz="1000" b="1">
                <a:solidFill>
                  <a:srgbClr val="7030A0"/>
                </a:solidFill>
                <a:cs typeface="Calibri"/>
              </a:rPr>
              <a:t> </a:t>
            </a:r>
            <a:endParaRPr lang="en-US">
              <a:cs typeface="Calibri" panose="020F0502020204030204"/>
            </a:endParaRPr>
          </a:p>
        </p:txBody>
      </p:sp>
      <p:sp>
        <p:nvSpPr>
          <p:cNvPr id="11" name="TextBox 10">
            <a:extLst>
              <a:ext uri="{FF2B5EF4-FFF2-40B4-BE49-F238E27FC236}">
                <a16:creationId xmlns:a16="http://schemas.microsoft.com/office/drawing/2014/main" id="{C5259212-A4FB-4991-B2B3-8962A23F92D2}"/>
              </a:ext>
            </a:extLst>
          </p:cNvPr>
          <p:cNvSpPr txBox="1"/>
          <p:nvPr/>
        </p:nvSpPr>
        <p:spPr>
          <a:xfrm flipH="1">
            <a:off x="324903" y="1597628"/>
            <a:ext cx="2119285"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rgbClr val="7030A0"/>
                </a:solidFill>
                <a:highlight>
                  <a:srgbClr val="FFFF00"/>
                </a:highlight>
                <a:cs typeface="Calibri"/>
              </a:rPr>
              <a:t>  </a:t>
            </a:r>
            <a:r>
              <a:rPr lang="en-GB" b="1">
                <a:highlight>
                  <a:srgbClr val="FFFF00"/>
                </a:highlight>
                <a:cs typeface="Calibri"/>
              </a:rPr>
              <a:t> IT'S OK TO ..</a:t>
            </a:r>
            <a:endParaRPr lang="en-US">
              <a:cs typeface="Calibri" panose="020F0502020204030204"/>
            </a:endParaRPr>
          </a:p>
          <a:p>
            <a:pPr marL="285750" indent="-285750">
              <a:buFont typeface="Arial" panose="020B0604020202020204" pitchFamily="34" charset="0"/>
              <a:buChar char="•"/>
            </a:pPr>
            <a:endParaRPr lang="en-GB" b="1">
              <a:solidFill>
                <a:srgbClr val="7030A0"/>
              </a:solidFill>
              <a:highlight>
                <a:srgbClr val="FFFF00"/>
              </a:highlight>
              <a:cs typeface="Calibri"/>
            </a:endParaRPr>
          </a:p>
          <a:p>
            <a:pPr marL="285750" indent="-285750">
              <a:buFont typeface="Arial" panose="020B0604020202020204" pitchFamily="34" charset="0"/>
              <a:buChar char="•"/>
            </a:pPr>
            <a:r>
              <a:rPr lang="en-GB" b="1">
                <a:solidFill>
                  <a:srgbClr val="7030A0"/>
                </a:solidFill>
                <a:highlight>
                  <a:srgbClr val="FFFF00"/>
                </a:highlight>
                <a:cs typeface="Calibri"/>
              </a:rPr>
              <a:t>BE LOOKED AFTER </a:t>
            </a:r>
            <a:endParaRPr lang="en-GB">
              <a:solidFill>
                <a:srgbClr val="000000"/>
              </a:solidFill>
              <a:cs typeface="Calibri"/>
            </a:endParaRPr>
          </a:p>
          <a:p>
            <a:pPr marL="285750" indent="-285750">
              <a:buFont typeface="Arial" panose="020B0604020202020204" pitchFamily="34" charset="0"/>
              <a:buChar char="•"/>
            </a:pPr>
            <a:r>
              <a:rPr lang="en-GB" b="1">
                <a:solidFill>
                  <a:srgbClr val="7030A0"/>
                </a:solidFill>
                <a:highlight>
                  <a:srgbClr val="FFFF00"/>
                </a:highlight>
                <a:cs typeface="Calibri"/>
              </a:rPr>
              <a:t>BE KIND</a:t>
            </a:r>
            <a:endParaRPr lang="en-GB">
              <a:solidFill>
                <a:srgbClr val="000000"/>
              </a:solidFill>
              <a:cs typeface="Calibri"/>
            </a:endParaRPr>
          </a:p>
          <a:p>
            <a:pPr marL="285750" indent="-285750">
              <a:buFont typeface="Arial" panose="020B0604020202020204" pitchFamily="34" charset="0"/>
              <a:buChar char="•"/>
            </a:pPr>
            <a:r>
              <a:rPr lang="en-GB" b="1">
                <a:solidFill>
                  <a:srgbClr val="7030A0"/>
                </a:solidFill>
                <a:highlight>
                  <a:srgbClr val="FFFF00"/>
                </a:highlight>
                <a:cs typeface="Calibri"/>
              </a:rPr>
              <a:t>BE SAFE</a:t>
            </a:r>
            <a:endParaRPr lang="en-GB">
              <a:solidFill>
                <a:srgbClr val="000000"/>
              </a:solidFill>
              <a:cs typeface="Calibri"/>
            </a:endParaRPr>
          </a:p>
          <a:p>
            <a:pPr marL="285750" indent="-285750">
              <a:buFont typeface="Arial" panose="020B0604020202020204" pitchFamily="34" charset="0"/>
              <a:buChar char="•"/>
            </a:pPr>
            <a:r>
              <a:rPr lang="en-GB" b="1">
                <a:solidFill>
                  <a:srgbClr val="7030A0"/>
                </a:solidFill>
                <a:highlight>
                  <a:srgbClr val="FFFF00"/>
                </a:highlight>
                <a:cs typeface="Calibri"/>
              </a:rPr>
              <a:t>BE TREATED FAIRLY</a:t>
            </a:r>
          </a:p>
          <a:p>
            <a:pPr marL="285750" indent="-285750">
              <a:buFont typeface="Arial" panose="020B0604020202020204" pitchFamily="34" charset="0"/>
              <a:buChar char="•"/>
            </a:pPr>
            <a:r>
              <a:rPr lang="en-GB" b="1">
                <a:solidFill>
                  <a:srgbClr val="7030A0"/>
                </a:solidFill>
                <a:highlight>
                  <a:srgbClr val="FFFF00"/>
                </a:highlight>
                <a:cs typeface="Calibri"/>
              </a:rPr>
              <a:t>BE RESPECTFUL</a:t>
            </a:r>
          </a:p>
        </p:txBody>
      </p:sp>
      <p:sp>
        <p:nvSpPr>
          <p:cNvPr id="12" name="TextBox 11">
            <a:extLst>
              <a:ext uri="{FF2B5EF4-FFF2-40B4-BE49-F238E27FC236}">
                <a16:creationId xmlns:a16="http://schemas.microsoft.com/office/drawing/2014/main" id="{03F323E2-93F1-47FA-8719-04D71FF39D57}"/>
              </a:ext>
            </a:extLst>
          </p:cNvPr>
          <p:cNvSpPr txBox="1"/>
          <p:nvPr/>
        </p:nvSpPr>
        <p:spPr>
          <a:xfrm flipH="1">
            <a:off x="4889724" y="1663063"/>
            <a:ext cx="1967724" cy="35426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highlight>
                  <a:srgbClr val="FFFF00"/>
                </a:highlight>
                <a:cs typeface="Calibri"/>
              </a:rPr>
              <a:t>IT'S NOT OK TO....</a:t>
            </a:r>
          </a:p>
          <a:p>
            <a:endParaRPr lang="en-GB" b="1">
              <a:solidFill>
                <a:srgbClr val="7030A0"/>
              </a:solidFill>
              <a:highlight>
                <a:srgbClr val="FFFF00"/>
              </a:highlight>
              <a:cs typeface="Calibri"/>
            </a:endParaRPr>
          </a:p>
          <a:p>
            <a:pPr marL="285750" indent="-285750">
              <a:buFont typeface="Arial"/>
              <a:buChar char="•"/>
            </a:pPr>
            <a:r>
              <a:rPr lang="en-GB" b="1">
                <a:solidFill>
                  <a:srgbClr val="7030A0"/>
                </a:solidFill>
                <a:highlight>
                  <a:srgbClr val="FFFF00"/>
                </a:highlight>
                <a:cs typeface="Calibri"/>
              </a:rPr>
              <a:t>BE HURT OR HURT OTHERS</a:t>
            </a:r>
          </a:p>
          <a:p>
            <a:pPr marL="285750" indent="-285750">
              <a:buFont typeface="Arial"/>
              <a:buChar char="•"/>
            </a:pPr>
            <a:r>
              <a:rPr lang="en-GB" b="1">
                <a:solidFill>
                  <a:srgbClr val="7030A0"/>
                </a:solidFill>
                <a:highlight>
                  <a:srgbClr val="FFFF00"/>
                </a:highlight>
                <a:cs typeface="Calibri"/>
              </a:rPr>
              <a:t>BE AFRAID</a:t>
            </a:r>
          </a:p>
          <a:p>
            <a:pPr marL="285750" indent="-285750">
              <a:buFont typeface="Arial"/>
              <a:buChar char="•"/>
            </a:pPr>
            <a:r>
              <a:rPr lang="en-GB" b="1">
                <a:solidFill>
                  <a:srgbClr val="7030A0"/>
                </a:solidFill>
                <a:highlight>
                  <a:srgbClr val="FFFF00"/>
                </a:highlight>
                <a:cs typeface="Calibri"/>
              </a:rPr>
              <a:t>BE UNKIND</a:t>
            </a:r>
          </a:p>
          <a:p>
            <a:pPr marL="285750" indent="-285750">
              <a:buFont typeface="Arial"/>
              <a:buChar char="•"/>
            </a:pPr>
            <a:r>
              <a:rPr lang="en-GB" b="1">
                <a:solidFill>
                  <a:srgbClr val="7030A0"/>
                </a:solidFill>
                <a:highlight>
                  <a:srgbClr val="FFFF00"/>
                </a:highlight>
                <a:cs typeface="Calibri"/>
              </a:rPr>
              <a:t>NOT BE HEARED</a:t>
            </a:r>
          </a:p>
          <a:p>
            <a:pPr marL="285750" indent="-285750">
              <a:buFont typeface="Arial"/>
              <a:buChar char="•"/>
            </a:pPr>
            <a:endParaRPr lang="en-GB" b="1">
              <a:solidFill>
                <a:srgbClr val="7030A0"/>
              </a:solidFill>
              <a:highlight>
                <a:srgbClr val="FFFF00"/>
              </a:highlight>
              <a:cs typeface="Calibri"/>
            </a:endParaRPr>
          </a:p>
          <a:p>
            <a:endParaRPr lang="en-GB" b="1">
              <a:solidFill>
                <a:srgbClr val="7030A0"/>
              </a:solidFill>
              <a:highlight>
                <a:srgbClr val="FFFF00"/>
              </a:highlight>
              <a:cs typeface="Calibri"/>
            </a:endParaRPr>
          </a:p>
          <a:p>
            <a:endParaRPr lang="en-GB" b="1">
              <a:solidFill>
                <a:srgbClr val="7030A0"/>
              </a:solidFill>
              <a:highlight>
                <a:srgbClr val="FFFF00"/>
              </a:highlight>
              <a:cs typeface="Calibri"/>
            </a:endParaRPr>
          </a:p>
          <a:p>
            <a:endParaRPr lang="en-GB" b="1">
              <a:solidFill>
                <a:srgbClr val="7030A0"/>
              </a:solidFill>
              <a:highlight>
                <a:srgbClr val="FFFF00"/>
              </a:highlight>
              <a:cs typeface="Calibri"/>
            </a:endParaRPr>
          </a:p>
        </p:txBody>
      </p:sp>
      <p:sp>
        <p:nvSpPr>
          <p:cNvPr id="14" name="TextBox 13">
            <a:extLst>
              <a:ext uri="{FF2B5EF4-FFF2-40B4-BE49-F238E27FC236}">
                <a16:creationId xmlns:a16="http://schemas.microsoft.com/office/drawing/2014/main" id="{5A7C0DFE-17B4-4629-ABE8-C34B1B2561E5}"/>
              </a:ext>
            </a:extLst>
          </p:cNvPr>
          <p:cNvSpPr txBox="1"/>
          <p:nvPr/>
        </p:nvSpPr>
        <p:spPr>
          <a:xfrm>
            <a:off x="2057400" y="5413147"/>
            <a:ext cx="2743200" cy="317500"/>
          </a:xfrm>
          <a:prstGeom prst="rect">
            <a:avLst/>
          </a:prstGeom>
        </p:spPr>
        <p:txBody>
          <a:bodyPr lIns="91440" tIns="45720" rIns="91440" bIns="45720" anchor="t">
            <a:normAutofit fontScale="92500" lnSpcReduction="20000"/>
          </a:bodyPr>
          <a:lstStyle/>
          <a:p>
            <a:endParaRPr lang="en-US">
              <a:cs typeface="Calibri"/>
            </a:endParaRPr>
          </a:p>
        </p:txBody>
      </p:sp>
      <p:pic>
        <p:nvPicPr>
          <p:cNvPr id="18" name="Picture 18" descr="A picture containing text, different, various, several&#10;&#10;Description automatically generated">
            <a:extLst>
              <a:ext uri="{FF2B5EF4-FFF2-40B4-BE49-F238E27FC236}">
                <a16:creationId xmlns:a16="http://schemas.microsoft.com/office/drawing/2014/main" id="{5AF3362B-4DB6-4E38-A40D-06E783285E5C}"/>
              </a:ext>
            </a:extLst>
          </p:cNvPr>
          <p:cNvPicPr>
            <a:picLocks noChangeAspect="1"/>
          </p:cNvPicPr>
          <p:nvPr/>
        </p:nvPicPr>
        <p:blipFill>
          <a:blip r:embed="rId7"/>
          <a:stretch>
            <a:fillRect/>
          </a:stretch>
        </p:blipFill>
        <p:spPr>
          <a:xfrm>
            <a:off x="2246847" y="7388406"/>
            <a:ext cx="2111709" cy="1212558"/>
          </a:xfrm>
          <a:prstGeom prst="rect">
            <a:avLst/>
          </a:prstGeom>
        </p:spPr>
      </p:pic>
      <p:sp>
        <p:nvSpPr>
          <p:cNvPr id="19" name="TextBox 18">
            <a:extLst>
              <a:ext uri="{FF2B5EF4-FFF2-40B4-BE49-F238E27FC236}">
                <a16:creationId xmlns:a16="http://schemas.microsoft.com/office/drawing/2014/main" id="{351FB15A-3136-4792-90A8-87A716F1B31A}"/>
              </a:ext>
            </a:extLst>
          </p:cNvPr>
          <p:cNvSpPr txBox="1"/>
          <p:nvPr/>
        </p:nvSpPr>
        <p:spPr>
          <a:xfrm>
            <a:off x="330271" y="4074836"/>
            <a:ext cx="63427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highlight>
                  <a:srgbClr val="FF00FF"/>
                </a:highlight>
                <a:cs typeface="Calibri"/>
              </a:rPr>
              <a:t>IF SOMEONE IS NOT BEING KIND TO YOU IT CAN MAKE YOU FEEL</a:t>
            </a:r>
            <a:endParaRPr lang="en-GB"/>
          </a:p>
          <a:p>
            <a:endParaRPr lang="en-GB" b="1">
              <a:solidFill>
                <a:srgbClr val="7030A0"/>
              </a:solidFill>
              <a:highlight>
                <a:srgbClr val="FF00FF"/>
              </a:highlight>
              <a:cs typeface="Calibri"/>
            </a:endParaRPr>
          </a:p>
        </p:txBody>
      </p:sp>
      <p:sp>
        <p:nvSpPr>
          <p:cNvPr id="21" name="TextBox 20">
            <a:extLst>
              <a:ext uri="{FF2B5EF4-FFF2-40B4-BE49-F238E27FC236}">
                <a16:creationId xmlns:a16="http://schemas.microsoft.com/office/drawing/2014/main" id="{4DC80374-BFBF-4EB4-8419-FEB37594D1C1}"/>
              </a:ext>
            </a:extLst>
          </p:cNvPr>
          <p:cNvSpPr txBox="1"/>
          <p:nvPr/>
        </p:nvSpPr>
        <p:spPr>
          <a:xfrm>
            <a:off x="2057400" y="5943600"/>
            <a:ext cx="2743200" cy="317500"/>
          </a:xfrm>
          <a:prstGeom prst="rect">
            <a:avLst/>
          </a:prstGeom>
        </p:spPr>
        <p:txBody>
          <a:bodyPr lIns="91440" tIns="45720" rIns="91440" bIns="45720" anchor="t">
            <a:normAutofit fontScale="92500" lnSpcReduction="20000"/>
          </a:bodyPr>
          <a:lstStyle/>
          <a:p>
            <a:endParaRPr lang="en-US">
              <a:cs typeface="Calibri"/>
            </a:endParaRPr>
          </a:p>
        </p:txBody>
      </p:sp>
      <p:pic>
        <p:nvPicPr>
          <p:cNvPr id="30" name="Picture 30" descr="Icon&#10;&#10;Description automatically generated">
            <a:extLst>
              <a:ext uri="{FF2B5EF4-FFF2-40B4-BE49-F238E27FC236}">
                <a16:creationId xmlns:a16="http://schemas.microsoft.com/office/drawing/2014/main" id="{EB69DBDA-FB5F-4BF6-A5FE-E12418044994}"/>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2070029" y="4501272"/>
            <a:ext cx="949766" cy="886616"/>
          </a:xfrm>
          <a:prstGeom prst="rect">
            <a:avLst/>
          </a:prstGeom>
        </p:spPr>
      </p:pic>
      <p:pic>
        <p:nvPicPr>
          <p:cNvPr id="33" name="Picture 33" descr="Diverse people holding emoticon | Royalty free stock photo ...">
            <a:extLst>
              <a:ext uri="{FF2B5EF4-FFF2-40B4-BE49-F238E27FC236}">
                <a16:creationId xmlns:a16="http://schemas.microsoft.com/office/drawing/2014/main" id="{B43C6007-5AB1-411E-B798-A5E74A7442BD}"/>
              </a:ext>
            </a:extLst>
          </p:cNvPr>
          <p:cNvPicPr>
            <a:picLocks noChangeAspect="1"/>
          </p:cNvPicPr>
          <p:nvPr/>
        </p:nvPicPr>
        <p:blipFill>
          <a:blip r:embed="rId10"/>
          <a:stretch>
            <a:fillRect/>
          </a:stretch>
        </p:blipFill>
        <p:spPr>
          <a:xfrm>
            <a:off x="3623499" y="4412862"/>
            <a:ext cx="962395" cy="1025546"/>
          </a:xfrm>
          <a:prstGeom prst="rect">
            <a:avLst/>
          </a:prstGeom>
        </p:spPr>
      </p:pic>
      <p:pic>
        <p:nvPicPr>
          <p:cNvPr id="34" name="Picture 34" descr="Icon&#10;&#10;Description automatically generated">
            <a:extLst>
              <a:ext uri="{FF2B5EF4-FFF2-40B4-BE49-F238E27FC236}">
                <a16:creationId xmlns:a16="http://schemas.microsoft.com/office/drawing/2014/main" id="{DD4B23B9-2BDC-43D7-8BA7-BAB61775318E}"/>
              </a:ext>
            </a:extLst>
          </p:cNvPr>
          <p:cNvPicPr>
            <a:picLocks noChangeAspect="1"/>
          </p:cNvPicPr>
          <p:nvPr/>
        </p:nvPicPr>
        <p:blipFill>
          <a:blip r:embed="rId11">
            <a:extLst>
              <a:ext uri="{837473B0-CC2E-450A-ABE3-18F120FF3D39}">
                <a1611:picAttrSrcUrl xmlns:a1611="http://schemas.microsoft.com/office/drawing/2016/11/main" r:id="rId12"/>
              </a:ext>
            </a:extLst>
          </a:blip>
          <a:stretch>
            <a:fillRect/>
          </a:stretch>
        </p:blipFill>
        <p:spPr>
          <a:xfrm>
            <a:off x="719900" y="4502536"/>
            <a:ext cx="896719" cy="896720"/>
          </a:xfrm>
          <a:prstGeom prst="rect">
            <a:avLst/>
          </a:prstGeom>
        </p:spPr>
      </p:pic>
      <p:sp>
        <p:nvSpPr>
          <p:cNvPr id="35" name="TextBox 34">
            <a:extLst>
              <a:ext uri="{FF2B5EF4-FFF2-40B4-BE49-F238E27FC236}">
                <a16:creationId xmlns:a16="http://schemas.microsoft.com/office/drawing/2014/main" id="{228FBF64-18D5-4F91-9ABF-D701B8409E06}"/>
              </a:ext>
            </a:extLst>
          </p:cNvPr>
          <p:cNvSpPr txBox="1"/>
          <p:nvPr/>
        </p:nvSpPr>
        <p:spPr>
          <a:xfrm>
            <a:off x="7262155" y="3921564"/>
            <a:ext cx="2286000" cy="317500"/>
          </a:xfrm>
          <a:prstGeom prst="rect">
            <a:avLst/>
          </a:prstGeom>
        </p:spPr>
        <p:txBody>
          <a:bodyPr lIns="91440" tIns="45720" rIns="91440" bIns="45720" anchor="t">
            <a:normAutofit fontScale="92500" lnSpcReduction="20000"/>
          </a:bodyPr>
          <a:lstStyle/>
          <a:p>
            <a:endParaRPr lang="en-US">
              <a:cs typeface="Calibri"/>
            </a:endParaRPr>
          </a:p>
        </p:txBody>
      </p:sp>
      <p:pic>
        <p:nvPicPr>
          <p:cNvPr id="37" name="Picture 37" descr="Icon&#10;&#10;Description automatically generated">
            <a:extLst>
              <a:ext uri="{FF2B5EF4-FFF2-40B4-BE49-F238E27FC236}">
                <a16:creationId xmlns:a16="http://schemas.microsoft.com/office/drawing/2014/main" id="{7702D913-8DDC-42BF-90FB-E0A54AE17436}"/>
              </a:ext>
            </a:extLst>
          </p:cNvPr>
          <p:cNvPicPr>
            <a:picLocks noChangeAspect="1"/>
          </p:cNvPicPr>
          <p:nvPr/>
        </p:nvPicPr>
        <p:blipFill>
          <a:blip r:embed="rId13">
            <a:extLst>
              <a:ext uri="{837473B0-CC2E-450A-ABE3-18F120FF3D39}">
                <a1611:picAttrSrcUrl xmlns:a1611="http://schemas.microsoft.com/office/drawing/2016/11/main" r:id="rId14"/>
              </a:ext>
            </a:extLst>
          </a:blip>
          <a:stretch>
            <a:fillRect/>
          </a:stretch>
        </p:blipFill>
        <p:spPr>
          <a:xfrm>
            <a:off x="5164336" y="4500072"/>
            <a:ext cx="975025" cy="914276"/>
          </a:xfrm>
          <a:prstGeom prst="rect">
            <a:avLst/>
          </a:prstGeom>
        </p:spPr>
      </p:pic>
      <p:sp>
        <p:nvSpPr>
          <p:cNvPr id="38" name="TextBox 37">
            <a:extLst>
              <a:ext uri="{FF2B5EF4-FFF2-40B4-BE49-F238E27FC236}">
                <a16:creationId xmlns:a16="http://schemas.microsoft.com/office/drawing/2014/main" id="{75AEE932-3EF5-49EC-81D3-66244105ED2E}"/>
              </a:ext>
            </a:extLst>
          </p:cNvPr>
          <p:cNvSpPr txBox="1"/>
          <p:nvPr/>
        </p:nvSpPr>
        <p:spPr>
          <a:xfrm>
            <a:off x="8334428" y="8597383"/>
            <a:ext cx="2743200" cy="317500"/>
          </a:xfrm>
          <a:prstGeom prst="rect">
            <a:avLst/>
          </a:prstGeom>
        </p:spPr>
        <p:txBody>
          <a:bodyPr lIns="91440" tIns="45720" rIns="91440" bIns="45720" anchor="t">
            <a:normAutofit fontScale="92500" lnSpcReduction="20000"/>
          </a:bodyPr>
          <a:lstStyle/>
          <a:p>
            <a:endParaRPr lang="en-US">
              <a:cs typeface="Calibri"/>
            </a:endParaRPr>
          </a:p>
        </p:txBody>
      </p:sp>
      <p:sp>
        <p:nvSpPr>
          <p:cNvPr id="40" name="TextBox 39">
            <a:extLst>
              <a:ext uri="{FF2B5EF4-FFF2-40B4-BE49-F238E27FC236}">
                <a16:creationId xmlns:a16="http://schemas.microsoft.com/office/drawing/2014/main" id="{26F08FE4-475D-4FF2-A07E-A477E3E0B6CC}"/>
              </a:ext>
            </a:extLst>
          </p:cNvPr>
          <p:cNvSpPr txBox="1"/>
          <p:nvPr/>
        </p:nvSpPr>
        <p:spPr>
          <a:xfrm>
            <a:off x="321588" y="5284752"/>
            <a:ext cx="614062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7030A0"/>
                </a:solidFill>
                <a:cs typeface="Calibri"/>
              </a:rPr>
              <a:t>     </a:t>
            </a:r>
            <a:r>
              <a:rPr lang="en-GB">
                <a:cs typeface="Calibri"/>
              </a:rPr>
              <a:t>   </a:t>
            </a:r>
            <a:r>
              <a:rPr lang="en-GB" b="1">
                <a:cs typeface="Calibri"/>
              </a:rPr>
              <a:t>  SAD                  SCARED             WORRIED            ANGRY   </a:t>
            </a:r>
            <a:r>
              <a:rPr lang="en-GB" b="1">
                <a:solidFill>
                  <a:srgbClr val="7030A0"/>
                </a:solidFill>
                <a:cs typeface="Calibri"/>
              </a:rPr>
              <a:t>                                                                                                          </a:t>
            </a:r>
            <a:r>
              <a:rPr lang="en-GB" sz="1000" b="1">
                <a:cs typeface="Calibri"/>
              </a:rPr>
              <a:t>(Bing, 2021)</a:t>
            </a:r>
            <a:endParaRPr lang="en-GB" b="1">
              <a:cs typeface="Calibri"/>
            </a:endParaRPr>
          </a:p>
        </p:txBody>
      </p:sp>
      <p:pic>
        <p:nvPicPr>
          <p:cNvPr id="41" name="Picture 41" descr="Border 58 (A4 size) | Free SVG">
            <a:extLst>
              <a:ext uri="{FF2B5EF4-FFF2-40B4-BE49-F238E27FC236}">
                <a16:creationId xmlns:a16="http://schemas.microsoft.com/office/drawing/2014/main" id="{55B7ABB3-3965-42B3-AC18-8AF02398F048}"/>
              </a:ext>
            </a:extLst>
          </p:cNvPr>
          <p:cNvPicPr>
            <a:picLocks noChangeAspect="1"/>
          </p:cNvPicPr>
          <p:nvPr/>
        </p:nvPicPr>
        <p:blipFill>
          <a:blip r:embed="rId15"/>
          <a:stretch>
            <a:fillRect/>
          </a:stretch>
        </p:blipFill>
        <p:spPr>
          <a:xfrm>
            <a:off x="-1883108" y="-298062"/>
            <a:ext cx="10624216" cy="9740127"/>
          </a:xfrm>
          <a:prstGeom prst="rect">
            <a:avLst/>
          </a:prstGeom>
        </p:spPr>
      </p:pic>
      <p:sp>
        <p:nvSpPr>
          <p:cNvPr id="42" name="TextBox 41">
            <a:extLst>
              <a:ext uri="{FF2B5EF4-FFF2-40B4-BE49-F238E27FC236}">
                <a16:creationId xmlns:a16="http://schemas.microsoft.com/office/drawing/2014/main" id="{42D21C75-61F3-4192-9054-DDEF7B440903}"/>
              </a:ext>
            </a:extLst>
          </p:cNvPr>
          <p:cNvSpPr txBox="1"/>
          <p:nvPr/>
        </p:nvSpPr>
        <p:spPr>
          <a:xfrm>
            <a:off x="2194750" y="3400718"/>
            <a:ext cx="130339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a:p>
            <a:r>
              <a:rPr lang="en-GB" sz="1000">
                <a:cs typeface="Calibri"/>
              </a:rPr>
              <a:t>(NSPCC, 2021)</a:t>
            </a:r>
            <a:endParaRPr lang="en-GB">
              <a:cs typeface="Calibri"/>
            </a:endParaRPr>
          </a:p>
        </p:txBody>
      </p:sp>
      <p:sp>
        <p:nvSpPr>
          <p:cNvPr id="43" name="TextBox 42">
            <a:extLst>
              <a:ext uri="{FF2B5EF4-FFF2-40B4-BE49-F238E27FC236}">
                <a16:creationId xmlns:a16="http://schemas.microsoft.com/office/drawing/2014/main" id="{B0189525-1C5D-4F90-ADA5-9D1CF9A80A9F}"/>
              </a:ext>
            </a:extLst>
          </p:cNvPr>
          <p:cNvSpPr txBox="1"/>
          <p:nvPr/>
        </p:nvSpPr>
        <p:spPr>
          <a:xfrm>
            <a:off x="3082786" y="8437109"/>
            <a:ext cx="279371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                          </a:t>
            </a:r>
            <a:r>
              <a:rPr lang="en-GB" sz="1000">
                <a:cs typeface="Calibri"/>
              </a:rPr>
              <a:t>(Bing,2020)</a:t>
            </a:r>
            <a:endParaRPr lang="en-GB">
              <a:cs typeface="Calibri"/>
            </a:endParaRPr>
          </a:p>
        </p:txBody>
      </p:sp>
      <p:sp>
        <p:nvSpPr>
          <p:cNvPr id="44" name="TextBox 43">
            <a:extLst>
              <a:ext uri="{FF2B5EF4-FFF2-40B4-BE49-F238E27FC236}">
                <a16:creationId xmlns:a16="http://schemas.microsoft.com/office/drawing/2014/main" id="{BA93C619-E5C4-450F-BE2A-E8E3AB981466}"/>
              </a:ext>
            </a:extLst>
          </p:cNvPr>
          <p:cNvSpPr txBox="1"/>
          <p:nvPr/>
        </p:nvSpPr>
        <p:spPr>
          <a:xfrm>
            <a:off x="194500" y="5618831"/>
            <a:ext cx="619114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b="1">
                <a:cs typeface="Calibri"/>
              </a:rPr>
              <a:t>WHAT I CAN DO....</a:t>
            </a:r>
            <a:endParaRPr lang="en-US"/>
          </a:p>
          <a:p>
            <a:pPr marL="285750" indent="-285750">
              <a:buFont typeface="Arial"/>
              <a:buChar char="•"/>
            </a:pPr>
            <a:r>
              <a:rPr lang="en-GB" b="1">
                <a:solidFill>
                  <a:srgbClr val="7030A0"/>
                </a:solidFill>
                <a:highlight>
                  <a:srgbClr val="FFFF00"/>
                </a:highlight>
                <a:cs typeface="Calibri"/>
              </a:rPr>
              <a:t>TELL SOMEONE YOU TRUST</a:t>
            </a:r>
          </a:p>
          <a:p>
            <a:pPr marL="285750" indent="-285750">
              <a:buFont typeface="Arial"/>
              <a:buChar char="•"/>
            </a:pPr>
            <a:r>
              <a:rPr lang="en-GB" b="1">
                <a:solidFill>
                  <a:srgbClr val="7030A0"/>
                </a:solidFill>
                <a:highlight>
                  <a:srgbClr val="FFFF00"/>
                </a:highlight>
                <a:cs typeface="Calibri"/>
              </a:rPr>
              <a:t>REMEMBER - YOU DON'T DESERVE IT!</a:t>
            </a:r>
          </a:p>
          <a:p>
            <a:pPr marL="285750" indent="-285750">
              <a:buFont typeface="Arial"/>
              <a:buChar char="•"/>
            </a:pPr>
            <a:r>
              <a:rPr lang="en-GB" b="1">
                <a:solidFill>
                  <a:srgbClr val="7030A0"/>
                </a:solidFill>
                <a:highlight>
                  <a:srgbClr val="FFFF00"/>
                </a:highlight>
                <a:cs typeface="Calibri"/>
              </a:rPr>
              <a:t>TRY TO STAY POSITVE - THINGS WILL GET BETTER</a:t>
            </a:r>
          </a:p>
          <a:p>
            <a:pPr marL="285750" indent="-285750">
              <a:buFont typeface="Arial"/>
              <a:buChar char="•"/>
            </a:pPr>
            <a:r>
              <a:rPr lang="en-GB" b="1">
                <a:solidFill>
                  <a:srgbClr val="7030A0"/>
                </a:solidFill>
                <a:highlight>
                  <a:srgbClr val="FFFF00"/>
                </a:highlight>
                <a:cs typeface="Calibri"/>
              </a:rPr>
              <a:t>YOU CAN GET HELP  </a:t>
            </a:r>
            <a:r>
              <a:rPr lang="en-GB" b="1">
                <a:highlight>
                  <a:srgbClr val="FFFF00"/>
                </a:highlight>
                <a:cs typeface="Calibri"/>
              </a:rPr>
              <a:t> </a:t>
            </a:r>
            <a:r>
              <a:rPr lang="en-GB" sz="1000" b="1">
                <a:cs typeface="Calibri"/>
              </a:rPr>
              <a:t>(childline.org, 2020)</a:t>
            </a:r>
          </a:p>
        </p:txBody>
      </p:sp>
      <p:pic>
        <p:nvPicPr>
          <p:cNvPr id="45" name="Picture 45" descr="Logo&#10;&#10;Description automatically generated">
            <a:extLst>
              <a:ext uri="{FF2B5EF4-FFF2-40B4-BE49-F238E27FC236}">
                <a16:creationId xmlns:a16="http://schemas.microsoft.com/office/drawing/2014/main" id="{4200371F-CE4E-4724-9CD3-291B4DEE8436}"/>
              </a:ext>
            </a:extLst>
          </p:cNvPr>
          <p:cNvPicPr>
            <a:picLocks noChangeAspect="1"/>
          </p:cNvPicPr>
          <p:nvPr/>
        </p:nvPicPr>
        <p:blipFill>
          <a:blip r:embed="rId16">
            <a:extLst>
              <a:ext uri="{837473B0-CC2E-450A-ABE3-18F120FF3D39}">
                <a1611:picAttrSrcUrl xmlns:a1611="http://schemas.microsoft.com/office/drawing/2016/11/main" r:id="rId17"/>
              </a:ext>
            </a:extLst>
          </a:blip>
          <a:stretch>
            <a:fillRect/>
          </a:stretch>
        </p:blipFill>
        <p:spPr>
          <a:xfrm>
            <a:off x="5214858" y="6105262"/>
            <a:ext cx="1328659" cy="1290771"/>
          </a:xfrm>
          <a:prstGeom prst="rect">
            <a:avLst/>
          </a:prstGeom>
        </p:spPr>
      </p:pic>
      <p:sp>
        <p:nvSpPr>
          <p:cNvPr id="46" name="TextBox 45">
            <a:extLst>
              <a:ext uri="{FF2B5EF4-FFF2-40B4-BE49-F238E27FC236}">
                <a16:creationId xmlns:a16="http://schemas.microsoft.com/office/drawing/2014/main" id="{DAAA1B4B-EE1F-41A6-9D3B-5B3DA56A911D}"/>
              </a:ext>
            </a:extLst>
          </p:cNvPr>
          <p:cNvSpPr txBox="1"/>
          <p:nvPr/>
        </p:nvSpPr>
        <p:spPr>
          <a:xfrm>
            <a:off x="2057400" y="5943600"/>
            <a:ext cx="2743200" cy="317500"/>
          </a:xfrm>
          <a:prstGeom prst="rect">
            <a:avLst/>
          </a:prstGeom>
        </p:spPr>
        <p:txBody>
          <a:bodyPr lIns="91440" tIns="45720" rIns="91440" bIns="45720" anchor="t">
            <a:normAutofit fontScale="92500" lnSpcReduction="20000"/>
          </a:bodyPr>
          <a:lstStyle/>
          <a:p>
            <a:endParaRPr lang="en-US">
              <a:cs typeface="Calibri"/>
            </a:endParaRPr>
          </a:p>
        </p:txBody>
      </p:sp>
      <p:sp>
        <p:nvSpPr>
          <p:cNvPr id="48" name="TextBox 47">
            <a:extLst>
              <a:ext uri="{FF2B5EF4-FFF2-40B4-BE49-F238E27FC236}">
                <a16:creationId xmlns:a16="http://schemas.microsoft.com/office/drawing/2014/main" id="{B15F5A3F-BB72-46F7-B784-B5442F8E8656}"/>
              </a:ext>
            </a:extLst>
          </p:cNvPr>
          <p:cNvSpPr txBox="1"/>
          <p:nvPr/>
        </p:nvSpPr>
        <p:spPr>
          <a:xfrm>
            <a:off x="4745186" y="7624789"/>
            <a:ext cx="2515863"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cs typeface="Calibri"/>
              </a:rPr>
              <a:t>                          (Bing, 2020)</a:t>
            </a:r>
            <a:endParaRPr lang="en-GB">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349DCE9-A69C-411A-86AA-EDBDB0BC47EF}"/>
              </a:ext>
            </a:extLst>
          </p:cNvPr>
          <p:cNvSpPr txBox="1"/>
          <p:nvPr/>
        </p:nvSpPr>
        <p:spPr>
          <a:xfrm>
            <a:off x="1021754" y="503570"/>
            <a:ext cx="4902901" cy="52937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a:cs typeface="Calibri"/>
              </a:rPr>
              <a:t>REFERENCES</a:t>
            </a:r>
          </a:p>
          <a:p>
            <a:pPr algn="ctr"/>
            <a:endParaRPr lang="en-GB" b="1">
              <a:cs typeface="Calibri"/>
            </a:endParaRPr>
          </a:p>
          <a:p>
            <a:pPr marL="285750" indent="-285750">
              <a:buFont typeface="Arial"/>
              <a:buChar char="•"/>
            </a:pPr>
            <a:r>
              <a:rPr lang="en-GB" sz="1400" b="1" err="1">
                <a:cs typeface="Calibri"/>
              </a:rPr>
              <a:t>Unicef</a:t>
            </a:r>
            <a:r>
              <a:rPr lang="en-GB" sz="1400" b="1">
                <a:cs typeface="Calibri"/>
              </a:rPr>
              <a:t> UK. 2021. </a:t>
            </a:r>
            <a:r>
              <a:rPr lang="en-GB" sz="1400" b="1" i="1">
                <a:cs typeface="Calibri"/>
              </a:rPr>
              <a:t>United Nations Convention on the Rights of the Child (UNCRC). </a:t>
            </a:r>
            <a:r>
              <a:rPr lang="en-GB" sz="1400" b="1">
                <a:cs typeface="Calibri"/>
              </a:rPr>
              <a:t>Available at: </a:t>
            </a:r>
            <a:r>
              <a:rPr lang="en-GB" sz="1400" b="1">
                <a:cs typeface="Calibri"/>
                <a:hlinkClick r:id="rId2"/>
              </a:rPr>
              <a:t>https://www.unicef.org.uk/</a:t>
            </a:r>
            <a:r>
              <a:rPr lang="en-GB" sz="1400" b="1">
                <a:cs typeface="Calibri"/>
              </a:rPr>
              <a:t>. (Accessed: 21st March 2021).</a:t>
            </a:r>
          </a:p>
          <a:p>
            <a:pPr marL="285750" indent="-285750">
              <a:buFont typeface="Arial"/>
              <a:buChar char="•"/>
            </a:pPr>
            <a:r>
              <a:rPr lang="en-GB" sz="1400" b="1">
                <a:cs typeface="Calibri"/>
              </a:rPr>
              <a:t>Childline.org. 2021. </a:t>
            </a:r>
            <a:r>
              <a:rPr lang="en-GB" sz="1400" b="1" i="1">
                <a:cs typeface="Calibri"/>
              </a:rPr>
              <a:t>Bullying. </a:t>
            </a:r>
            <a:r>
              <a:rPr lang="en-GB" sz="1400" b="1">
                <a:cs typeface="Calibri"/>
              </a:rPr>
              <a:t>Available at: </a:t>
            </a:r>
            <a:r>
              <a:rPr lang="en-GB" sz="1400" b="1">
                <a:cs typeface="Calibri"/>
                <a:hlinkClick r:id="rId3"/>
              </a:rPr>
              <a:t>https://www.childline.org.uk/</a:t>
            </a:r>
            <a:r>
              <a:rPr lang="en-GB" sz="1400" b="1">
                <a:cs typeface="Calibri"/>
              </a:rPr>
              <a:t>. (Accessed: 21st March 2021).</a:t>
            </a:r>
          </a:p>
          <a:p>
            <a:pPr marL="285750" indent="-285750">
              <a:buFont typeface="Arial"/>
              <a:buChar char="•"/>
            </a:pPr>
            <a:r>
              <a:rPr lang="en-GB" sz="1400" b="1">
                <a:cs typeface="Calibri"/>
              </a:rPr>
              <a:t>NSPCC. 2021. </a:t>
            </a:r>
            <a:r>
              <a:rPr lang="en-GB" sz="1400" b="1" i="1">
                <a:cs typeface="Calibri"/>
              </a:rPr>
              <a:t>Types of</a:t>
            </a:r>
            <a:r>
              <a:rPr lang="en-GB" sz="1400" b="1" i="1">
                <a:ea typeface="+mn-lt"/>
                <a:cs typeface="+mn-lt"/>
              </a:rPr>
              <a:t> abuse and how to prevent them. </a:t>
            </a:r>
            <a:r>
              <a:rPr lang="en-GB" sz="1400" b="1">
                <a:ea typeface="+mn-lt"/>
                <a:cs typeface="+mn-lt"/>
              </a:rPr>
              <a:t>Available at: https://www.nspcc.org.uk/. (Accessed: 21st March 2021).</a:t>
            </a:r>
            <a:endParaRPr lang="en-GB" sz="1400" b="1">
              <a:cs typeface="Calibri"/>
            </a:endParaRPr>
          </a:p>
          <a:p>
            <a:pPr marL="285750" indent="-285750">
              <a:buFont typeface="Arial"/>
              <a:buChar char="•"/>
            </a:pPr>
            <a:r>
              <a:rPr lang="en-GB" sz="1400" b="1">
                <a:cs typeface="Calibri"/>
              </a:rPr>
              <a:t>Bing Images. 2021. </a:t>
            </a:r>
            <a:r>
              <a:rPr lang="en-GB" sz="1400" b="1" i="1">
                <a:cs typeface="Calibri"/>
              </a:rPr>
              <a:t>Rainbow image</a:t>
            </a:r>
            <a:r>
              <a:rPr lang="en-GB" sz="1400" b="1">
                <a:cs typeface="Calibri"/>
              </a:rPr>
              <a:t>. Available at: </a:t>
            </a:r>
            <a:r>
              <a:rPr lang="en-GB" sz="1400" b="1">
                <a:cs typeface="Calibri"/>
                <a:hlinkClick r:id="rId4"/>
              </a:rPr>
              <a:t>https://www.bing.com/</a:t>
            </a:r>
            <a:r>
              <a:rPr lang="en-GB" sz="1400" b="1">
                <a:cs typeface="Calibri"/>
              </a:rPr>
              <a:t>. (Accessed: 21st March 2021).</a:t>
            </a:r>
          </a:p>
          <a:p>
            <a:pPr marL="285750" indent="-285750">
              <a:buFont typeface="Arial"/>
              <a:buChar char="•"/>
            </a:pPr>
            <a:r>
              <a:rPr lang="en-GB" sz="1400" b="1">
                <a:cs typeface="Calibri"/>
              </a:rPr>
              <a:t>Bing Images. 2021. </a:t>
            </a:r>
            <a:r>
              <a:rPr lang="en-GB" sz="1400" b="1" i="1">
                <a:cs typeface="Calibri"/>
              </a:rPr>
              <a:t>Emoji image. </a:t>
            </a:r>
            <a:r>
              <a:rPr lang="en-GB" sz="1400" b="1">
                <a:cs typeface="Calibri"/>
              </a:rPr>
              <a:t>Available at: https: </a:t>
            </a:r>
            <a:r>
              <a:rPr lang="en-GB" sz="1400" b="1">
                <a:cs typeface="Calibri"/>
                <a:hlinkClick r:id="rId5"/>
              </a:rPr>
              <a:t>www.bing.com/</a:t>
            </a:r>
            <a:r>
              <a:rPr lang="en-GB" sz="1400" b="1">
                <a:cs typeface="Calibri"/>
              </a:rPr>
              <a:t>. (Accessed: 21st March 2021).</a:t>
            </a:r>
          </a:p>
          <a:p>
            <a:pPr marL="285750" indent="-285750">
              <a:buFont typeface="Arial"/>
              <a:buChar char="•"/>
            </a:pPr>
            <a:r>
              <a:rPr lang="en-GB" sz="1400" b="1">
                <a:cs typeface="Calibri"/>
              </a:rPr>
              <a:t>Bing Images. 2021.</a:t>
            </a:r>
            <a:r>
              <a:rPr lang="en-GB" sz="1400" b="1" i="1">
                <a:cs typeface="Calibri"/>
              </a:rPr>
              <a:t> We all have the right to feel safe. </a:t>
            </a:r>
            <a:r>
              <a:rPr lang="en-GB" sz="1400" b="1">
                <a:cs typeface="Calibri"/>
              </a:rPr>
              <a:t>Available at: </a:t>
            </a:r>
            <a:r>
              <a:rPr lang="en-GB" sz="1400" b="1">
                <a:cs typeface="Calibri"/>
                <a:hlinkClick r:id="rId4"/>
              </a:rPr>
              <a:t>https://www.bing.com/</a:t>
            </a:r>
            <a:r>
              <a:rPr lang="en-GB" sz="1400" b="1">
                <a:cs typeface="Calibri"/>
              </a:rPr>
              <a:t>. (Accessed: 21st March 2021).</a:t>
            </a:r>
          </a:p>
          <a:p>
            <a:pPr marL="285750" indent="-285750">
              <a:buFont typeface="Arial"/>
              <a:buChar char="•"/>
            </a:pPr>
            <a:r>
              <a:rPr lang="en-GB" sz="1400" b="1">
                <a:cs typeface="Calibri"/>
              </a:rPr>
              <a:t>Bing Images. 2021. </a:t>
            </a:r>
            <a:r>
              <a:rPr lang="en-GB" sz="1400" b="1" i="1">
                <a:cs typeface="Calibri"/>
              </a:rPr>
              <a:t>Rainbow Heart. </a:t>
            </a:r>
            <a:r>
              <a:rPr lang="en-GB" sz="1400" b="1">
                <a:cs typeface="Calibri"/>
              </a:rPr>
              <a:t>Available at: </a:t>
            </a:r>
            <a:r>
              <a:rPr lang="en-GB" sz="1400" b="1">
                <a:cs typeface="Calibri"/>
                <a:hlinkClick r:id="rId4"/>
              </a:rPr>
              <a:t>https://www.bing.com/</a:t>
            </a:r>
            <a:r>
              <a:rPr lang="en-GB" sz="1400" b="1">
                <a:cs typeface="Calibri"/>
              </a:rPr>
              <a:t>. (Accessed: 21st March 2021).</a:t>
            </a:r>
          </a:p>
          <a:p>
            <a:pPr marL="285750" indent="-285750">
              <a:buFont typeface="Arial"/>
              <a:buChar char="•"/>
            </a:pPr>
            <a:endParaRPr lang="en-GB" sz="1400" b="1">
              <a:cs typeface="Calibri"/>
            </a:endParaRPr>
          </a:p>
          <a:p>
            <a:pPr algn="ctr"/>
            <a:endParaRPr lang="en-GB">
              <a:cs typeface="Calibri"/>
            </a:endParaRPr>
          </a:p>
          <a:p>
            <a:endParaRPr lang="en-GB">
              <a:cs typeface="Calibri"/>
            </a:endParaRPr>
          </a:p>
        </p:txBody>
      </p:sp>
    </p:spTree>
    <p:extLst>
      <p:ext uri="{BB962C8B-B14F-4D97-AF65-F5344CB8AC3E}">
        <p14:creationId xmlns:p14="http://schemas.microsoft.com/office/powerpoint/2010/main" val="7103866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00F0E83-7598-44C1-8C57-4872CD6A67CC}"/>
              </a:ext>
            </a:extLst>
          </p:cNvPr>
          <p:cNvSpPr txBox="1"/>
          <p:nvPr/>
        </p:nvSpPr>
        <p:spPr>
          <a:xfrm>
            <a:off x="112407" y="389901"/>
            <a:ext cx="6645817" cy="92332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endParaRPr lang="en-GB" sz="1200" dirty="0">
              <a:cs typeface="Calibri"/>
            </a:endParaRPr>
          </a:p>
          <a:p>
            <a:pPr algn="ctr"/>
            <a:r>
              <a:rPr lang="en-GB" b="1" u="sng">
                <a:ea typeface="+mn-lt"/>
                <a:cs typeface="+mn-lt"/>
              </a:rPr>
              <a:t>Leaflet Rationale</a:t>
            </a:r>
            <a:endParaRPr lang="en-GB">
              <a:ea typeface="+mn-lt"/>
              <a:cs typeface="+mn-lt"/>
            </a:endParaRPr>
          </a:p>
          <a:p>
            <a:r>
              <a:rPr lang="en-GB">
                <a:ea typeface="+mn-lt"/>
                <a:cs typeface="+mn-lt"/>
              </a:rPr>
              <a:t>“Safeguarding is an umbrella term which is used that promotes the welfare of children and young people and how we can protect them from harm, abuse or neglect” (NSPCC, 2020).</a:t>
            </a:r>
          </a:p>
          <a:p>
            <a:r>
              <a:rPr lang="en-GB">
                <a:ea typeface="+mn-lt"/>
                <a:cs typeface="+mn-lt"/>
              </a:rPr>
              <a:t>Child protection is also described as part of safeguarding by protecting the welfare of children and young people however it specifically refers to the activity which is being undertaken to protect specific children who have been recognised as suffering or at risk of suffering significant harm as a result of abuse or neglect. (Collins, 2021)</a:t>
            </a:r>
          </a:p>
          <a:p>
            <a:r>
              <a:rPr lang="en-GB">
                <a:ea typeface="+mn-lt"/>
                <a:cs typeface="+mn-lt"/>
              </a:rPr>
              <a:t>In this rationale one will discuss how this has helped me to choose the subject for my leaflet as the above statement left one thinking – how do children understand how they are meant to be treated and what a positive, healthy relationship in their life is, especially at a young age?</a:t>
            </a:r>
          </a:p>
          <a:p>
            <a:r>
              <a:rPr lang="en-GB">
                <a:ea typeface="+mn-lt"/>
                <a:cs typeface="+mn-lt"/>
              </a:rPr>
              <a:t>One will refer to ones setting as school A. School A alongside other schools in the local authority follow the West Glamorgan safeguarding board model – safeguarding and child protection policy 2020-21.</a:t>
            </a:r>
          </a:p>
          <a:p>
            <a:r>
              <a:rPr lang="en-GB">
                <a:ea typeface="+mn-lt"/>
                <a:cs typeface="+mn-lt"/>
              </a:rPr>
              <a:t>Collins (2021) notes that all schools have a responsibility in maintaining a safe environment for children and young people and need these policies and procedures in place to deal with any welfare concerns. Schools play an important role in helping, preventing and supporting children and young people from harm, abuse or neglect and to help them to feel safe to speak out if they have any concerns or worries. There are three main elements to the policy which are, prevention which includes teaching and learning through the curriculum by preparing them to have positive relationships with adults and parents and by teaching children and young people what behaviours are acceptable or unacceptable and to help develop </a:t>
            </a:r>
            <a:endParaRPr lang="en-GB">
              <a:cs typeface="Calibri"/>
            </a:endParaRPr>
          </a:p>
          <a:p>
            <a:endParaRPr lang="en-GB">
              <a:cs typeface="Calibri"/>
            </a:endParaRPr>
          </a:p>
          <a:p>
            <a:endParaRPr lang="en-GB">
              <a:cs typeface="Calibri"/>
            </a:endParaRPr>
          </a:p>
        </p:txBody>
      </p:sp>
    </p:spTree>
    <p:extLst>
      <p:ext uri="{BB962C8B-B14F-4D97-AF65-F5344CB8AC3E}">
        <p14:creationId xmlns:p14="http://schemas.microsoft.com/office/powerpoint/2010/main" val="24169396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2F7319F-82D3-4E0B-A1F2-AE9925B98251}"/>
              </a:ext>
            </a:extLst>
          </p:cNvPr>
          <p:cNvSpPr txBox="1"/>
          <p:nvPr/>
        </p:nvSpPr>
        <p:spPr>
          <a:xfrm>
            <a:off x="314485" y="516200"/>
            <a:ext cx="6178513"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cs typeface="Calibri"/>
              </a:rPr>
              <a:t>                                   </a:t>
            </a:r>
            <a:endParaRPr lang="en-GB" b="1" u="sng" dirty="0">
              <a:cs typeface="Calibri"/>
            </a:endParaRPr>
          </a:p>
          <a:p>
            <a:pPr>
              <a:lnSpc>
                <a:spcPct val="150000"/>
              </a:lnSpc>
            </a:pPr>
            <a:endParaRPr lang="en-GB" sz="1200">
              <a:cs typeface="Calibri"/>
            </a:endParaRPr>
          </a:p>
          <a:p>
            <a:pPr>
              <a:lnSpc>
                <a:spcPct val="150000"/>
              </a:lnSpc>
            </a:pPr>
            <a:endParaRPr lang="en-GB" sz="1200">
              <a:cs typeface="Calibri"/>
            </a:endParaRPr>
          </a:p>
          <a:p>
            <a:endParaRPr lang="en-GB" b="1" u="sng">
              <a:cs typeface="Calibri"/>
            </a:endParaRPr>
          </a:p>
          <a:p>
            <a:endParaRPr lang="en-GB" b="1" u="sng">
              <a:cs typeface="Calibri"/>
            </a:endParaRPr>
          </a:p>
          <a:p>
            <a:endParaRPr lang="en-GB" b="1">
              <a:cs typeface="Calibri"/>
            </a:endParaRPr>
          </a:p>
          <a:p>
            <a:endParaRPr lang="en-GB" b="1">
              <a:cs typeface="Calibri"/>
            </a:endParaRPr>
          </a:p>
        </p:txBody>
      </p:sp>
      <p:sp>
        <p:nvSpPr>
          <p:cNvPr id="3" name="TextBox 2">
            <a:extLst>
              <a:ext uri="{FF2B5EF4-FFF2-40B4-BE49-F238E27FC236}">
                <a16:creationId xmlns:a16="http://schemas.microsoft.com/office/drawing/2014/main" id="{5ACEA303-7EE6-4822-8601-2C42D93E7858}"/>
              </a:ext>
            </a:extLst>
          </p:cNvPr>
          <p:cNvSpPr txBox="1"/>
          <p:nvPr/>
        </p:nvSpPr>
        <p:spPr>
          <a:xfrm>
            <a:off x="327114" y="466041"/>
            <a:ext cx="6532148" cy="99257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awareness and resilience and finally procedures which are used to Identify and report cases or suspected cases of abuse and support for children or young people who may have been abused.</a:t>
            </a:r>
            <a:endParaRPr lang="en-US">
              <a:ea typeface="+mn-lt"/>
              <a:cs typeface="+mn-lt"/>
            </a:endParaRPr>
          </a:p>
          <a:p>
            <a:r>
              <a:rPr lang="en-GB">
                <a:cs typeface="Calibri"/>
              </a:rPr>
              <a:t>School A, as previously mentioned is expected to provide children and young people with an environment where they feel safe and are able to speak to a trusted adult if they have concerns or are in difficulty. Staff are trained termly though child protection training about the procedures and are expected to be alert and look out for signs of abuse and know how to respond support children when dealing with these sensitive subjects as it would have taken significant courage for a child to disclose information and they may experience a</a:t>
            </a:r>
            <a:r>
              <a:rPr lang="en-GB">
                <a:ea typeface="+mn-lt"/>
                <a:cs typeface="+mn-lt"/>
              </a:rPr>
              <a:t>mixture of conflicting emotions such as guilt, fear, embarrassment and hurt or even disloyalty as the person they are speaking about maybe someone close to them. (School A, 2021)</a:t>
            </a:r>
          </a:p>
          <a:p>
            <a:r>
              <a:rPr lang="en-GB">
                <a:ea typeface="+mn-lt"/>
                <a:cs typeface="+mn-lt"/>
              </a:rPr>
              <a:t>With this in mind, designing a leaflet aimed at children and young people about positive relationships and how they should be treated is the subject chosen. Giving children and young people information about what a positive relationship means and what behaviours are not ok will hopefully give someone the support to speak out if this is happening to them. Child friendly language has been used as well as bright colours and images which will draw a child's attention. Images such as emojis which are popular amongst children and young people are used to highlight how a child may feel if this is happening to them. Furthermore, giving advice on what to do and who can help if a child or young person is experiencing any form of abuse. </a:t>
            </a:r>
          </a:p>
          <a:p>
            <a:r>
              <a:rPr lang="en-GB">
                <a:ea typeface="+mn-lt"/>
                <a:cs typeface="+mn-lt"/>
              </a:rPr>
              <a:t>There are many forms of abuse, domestic abuse, emotional, physical, sexual abuse, and neglect to name a few and some children may not recognise or understand that what is happening to them is not ok. </a:t>
            </a:r>
          </a:p>
          <a:p>
            <a:pPr>
              <a:lnSpc>
                <a:spcPct val="150000"/>
              </a:lnSpc>
            </a:pPr>
            <a:endParaRPr lang="en-GB" dirty="0">
              <a:ea typeface="+mn-lt"/>
              <a:cs typeface="+mn-lt"/>
            </a:endParaRPr>
          </a:p>
          <a:p>
            <a:endParaRPr lang="en-GB" dirty="0">
              <a:ea typeface="+mn-lt"/>
              <a:cs typeface="+mn-lt"/>
            </a:endParaRPr>
          </a:p>
          <a:p>
            <a:endParaRPr lang="en-GB" dirty="0">
              <a:ea typeface="+mn-lt"/>
              <a:cs typeface="+mn-lt"/>
            </a:endParaRPr>
          </a:p>
          <a:p>
            <a:endParaRPr lang="en-GB" dirty="0">
              <a:ea typeface="+mn-lt"/>
              <a:cs typeface="+mn-lt"/>
            </a:endParaRPr>
          </a:p>
          <a:p>
            <a:pPr algn="l"/>
            <a:endParaRPr lang="en-GB" dirty="0">
              <a:cs typeface="Calibri"/>
            </a:endParaRPr>
          </a:p>
        </p:txBody>
      </p:sp>
    </p:spTree>
    <p:extLst>
      <p:ext uri="{BB962C8B-B14F-4D97-AF65-F5344CB8AC3E}">
        <p14:creationId xmlns:p14="http://schemas.microsoft.com/office/powerpoint/2010/main" val="16662672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5084028-133A-4CEB-93A0-20B80995C506}"/>
              </a:ext>
            </a:extLst>
          </p:cNvPr>
          <p:cNvSpPr txBox="1"/>
          <p:nvPr/>
        </p:nvSpPr>
        <p:spPr>
          <a:xfrm>
            <a:off x="48467" y="363852"/>
            <a:ext cx="6633187" cy="86792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NSPCC 2020 confirm that: “Physical abuse is when someone hurts or harms a child or young person on purpose”. Physical abuse is intentional and some examples of this type of abuse can include hitting, slapping, kicking, broken bones or burning and scalding. Signs can include bruising, broken bones and burns. Children often have bruises from falling or playing however if a child regularly has these injuries and there is a pattern then it should be reported immediately.  </a:t>
            </a:r>
            <a:endParaRPr lang="en-US">
              <a:ea typeface="+mn-lt"/>
              <a:cs typeface="+mn-lt"/>
            </a:endParaRPr>
          </a:p>
          <a:p>
            <a:r>
              <a:rPr lang="en-GB">
                <a:cs typeface="Calibri"/>
              </a:rPr>
              <a:t>If a child or young person has either experienced or is at risk from significant harm, abuse or neglect it is our duty as a practitioner to report and enquiries made following section 47 of the Children Act 1989 which is statutory guidance which must be followed by law that protects children and young people whilst in the care of others which includes the local authority and schools (Cardiff and the Vale of Glamorgan Regional Safeguarding Board, 2020).</a:t>
            </a:r>
            <a:endParaRPr lang="en-US">
              <a:ea typeface="+mn-lt"/>
              <a:cs typeface="+mn-lt"/>
            </a:endParaRPr>
          </a:p>
          <a:p>
            <a:r>
              <a:rPr lang="en-GB" dirty="0">
                <a:ea typeface="+mn-lt"/>
                <a:cs typeface="+mn-lt"/>
              </a:rPr>
              <a:t>When dealing with a disclosure it is important to listen carefully without showing emotion and regardless of what you may believe it is essential that everything a child says is fully accepted. Provide reassurance to the child however never make promises that you cannot keep such as confidentiality as it is our duty will be to listen to what is being said and to pass that information on and it is important that the child or young person knows this. Ask open not leading questions and only when necessary and don’t interrogate as the most important thing is that you note everything a child says to you in their own words including any offensive language if used to describe the abuse as well as noting the date and time as this may be used in court. If there are signs of abuse such as bruising either describe this or draw a picture to indicate where on the body this is. Never ask a child to repeat the allegation as this may send a message to the child that they are not believed and </a:t>
            </a:r>
            <a:r>
              <a:rPr lang="en-GB">
                <a:ea typeface="+mn-lt"/>
                <a:cs typeface="+mn-lt"/>
              </a:rPr>
              <a:t>saying</a:t>
            </a:r>
            <a:r>
              <a:rPr lang="en-GB">
                <a:cs typeface="Calibri"/>
              </a:rPr>
              <a:t> it once is traumatic enough for them.</a:t>
            </a:r>
            <a:endParaRPr lang="en-GB"/>
          </a:p>
        </p:txBody>
      </p:sp>
    </p:spTree>
    <p:extLst>
      <p:ext uri="{BB962C8B-B14F-4D97-AF65-F5344CB8AC3E}">
        <p14:creationId xmlns:p14="http://schemas.microsoft.com/office/powerpoint/2010/main" val="17761397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C231783-3121-48AD-B1E0-932C5F17FD02}"/>
              </a:ext>
            </a:extLst>
          </p:cNvPr>
          <p:cNvSpPr txBox="1"/>
          <p:nvPr/>
        </p:nvSpPr>
        <p:spPr>
          <a:xfrm>
            <a:off x="188186" y="478310"/>
            <a:ext cx="6671076" cy="92332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 Finally, once you have the </a:t>
            </a:r>
            <a:r>
              <a:rPr lang="en-GB" dirty="0">
                <a:ea typeface="+mn-lt"/>
                <a:cs typeface="+mn-lt"/>
              </a:rPr>
              <a:t>information, pass this on immediately to the designated safeguarding person. School A use an electronic reporting system called ‘My Concern’ which is filled out on the computer and will be sent directly to the DSP. (School A, 2019-21).</a:t>
            </a:r>
          </a:p>
          <a:p>
            <a:pPr algn="just"/>
            <a:r>
              <a:rPr lang="en-GB">
                <a:ea typeface="+mn-lt"/>
                <a:cs typeface="+mn-lt"/>
              </a:rPr>
              <a:t>If a child or young person is suffering due to physical abuse then this can have an impact on their mental health and wellbeing may include depression, anxiety, behaviour issues and problems in school (NSPCC, 2020).  </a:t>
            </a:r>
          </a:p>
          <a:p>
            <a:pPr algn="just"/>
            <a:r>
              <a:rPr lang="en-GB">
                <a:ea typeface="+mn-lt"/>
                <a:cs typeface="+mn-lt"/>
              </a:rPr>
              <a:t>According to Bandura’s social learning theory (1960) Children learn by copying behaviours from their adults and peers. If a child sees an adult being polite and kind then it should encourage children to behave the same way. Alternatively, if a child witnesses loud and aggressive behaviours then they may believe this is normal behaviour and copy this, so it is important for children to have good role models to learn what behaviours are appropriate. (Burnham and Jones, 2006, p12)</a:t>
            </a:r>
            <a:r>
              <a:rPr lang="en-GB" b="1">
                <a:ea typeface="+mn-lt"/>
                <a:cs typeface="+mn-lt"/>
              </a:rPr>
              <a:t>.</a:t>
            </a:r>
            <a:r>
              <a:rPr lang="en-GB">
                <a:ea typeface="+mn-lt"/>
                <a:cs typeface="+mn-lt"/>
              </a:rPr>
              <a:t> It is important that we look out for signs such as change of behaviour, a child may be angry or sad or start bullying or hurting others. Looking out for signs in their play is also important for young children as this may turn aggressive or the child may use language that they have heard which may be unusual for a child which maybe learned or copied behaviour.</a:t>
            </a:r>
          </a:p>
          <a:p>
            <a:r>
              <a:rPr lang="en-GB">
                <a:ea typeface="+mn-lt"/>
                <a:cs typeface="+mn-lt"/>
              </a:rPr>
              <a:t>Additionally, if a child has suffered a traumatic event in their lives know as an Adverse Childhood Experience (ACE) then studies show that this can have an impact on their mental health and well-being later on in life.</a:t>
            </a:r>
          </a:p>
          <a:p>
            <a:r>
              <a:rPr lang="en-GB">
                <a:ea typeface="+mn-lt"/>
                <a:cs typeface="+mn-lt"/>
              </a:rPr>
              <a:t>A child’s brain develops according to the environment it exists. For some children, that environment is steeped in danger. When this is the case, the brain becomes hyper-sensitive to the threat of danger and responds through fight flight or freeze response. This can lead to behaviour patterns forming which can present as the child being defiant, disruptive, ill mannered, uncontrollable and often violent (Adverse childhood experiences, 2020).</a:t>
            </a:r>
          </a:p>
          <a:p>
            <a:endParaRPr lang="en-GB" dirty="0">
              <a:ea typeface="+mn-lt"/>
              <a:cs typeface="+mn-lt"/>
            </a:endParaRPr>
          </a:p>
        </p:txBody>
      </p:sp>
    </p:spTree>
    <p:extLst>
      <p:ext uri="{BB962C8B-B14F-4D97-AF65-F5344CB8AC3E}">
        <p14:creationId xmlns:p14="http://schemas.microsoft.com/office/powerpoint/2010/main" val="34041784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7AC69CD-47EE-4F53-9650-79F54629FFAD}"/>
              </a:ext>
            </a:extLst>
          </p:cNvPr>
          <p:cNvSpPr txBox="1"/>
          <p:nvPr/>
        </p:nvSpPr>
        <p:spPr>
          <a:xfrm>
            <a:off x="162926" y="389901"/>
            <a:ext cx="6532149" cy="89562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a:ea typeface="+mn-lt"/>
                <a:cs typeface="+mn-lt"/>
              </a:rPr>
              <a:t>The World Health Organisation also describes poor mental health when experienced affecting our ability to think, feel, act and relate to others and effect your self-esteem and wellbeing. (PHW, 2020). </a:t>
            </a:r>
          </a:p>
          <a:p>
            <a:pPr algn="just"/>
            <a:r>
              <a:rPr lang="en-GB">
                <a:ea typeface="+mn-lt"/>
                <a:cs typeface="+mn-lt"/>
              </a:rPr>
              <a:t>If a child feels unsafe, lacks confidence and self-esteem then this can affect their ability to achieve and become the best that they can be. Mcloed (2019). Low self-esteem will make you look at yourselves and your life in a more negative way and prevent you from taking chances and avoid challenging things This may feel safe at first but it may only teach you that the only way of coping is to avoid things which may stop you becoming the best that you can be (NHS, 2020).</a:t>
            </a:r>
          </a:p>
          <a:p>
            <a:pPr algn="just"/>
            <a:r>
              <a:rPr lang="en-GB">
                <a:ea typeface="+mn-lt"/>
                <a:cs typeface="+mn-lt"/>
              </a:rPr>
              <a:t>School A provides and intervention for children who have experienced Adverse Childhood Experiences called ‘ACE Place’. This is where children targeted children go usually on a 1-2-1 basis with a trusted adult to enable them to talk about their feelings' play games, do arts and crafts amongst other things in a relaxed and safe environment. Children are provided with strategies to help them with their feelings too help and support them to be resilient and build self-esteem and confidence. They are reassured that “it’s ok” to feel angry/sad and feel frustrated and educated on what behaviours are “not ok” and how they should be treated. It also provides an opportunity for the child to discuss things which are worrying them as they feel safe to confide in the trusted adult due to the nurturing and safe environment and to help them to understand the meaning of a positive relationship. </a:t>
            </a:r>
          </a:p>
          <a:p>
            <a:r>
              <a:rPr lang="en-GB">
                <a:ea typeface="+mn-lt"/>
                <a:cs typeface="+mn-lt"/>
              </a:rPr>
              <a:t>To conclude it is everyone's responsibility to safeguard children and young people. By everyone working together to help and support children and protect them from harm, abuse or neglect. This is a child right, article 19 of the UNCRC rights of the child 1989 which celebrated 30 years of children of publishing children’s rights in November 2019 in Wales confirms “you have a right to be protected and not hurt” when in the care of others (Unicef, 2021).</a:t>
            </a:r>
          </a:p>
        </p:txBody>
      </p:sp>
    </p:spTree>
    <p:extLst>
      <p:ext uri="{BB962C8B-B14F-4D97-AF65-F5344CB8AC3E}">
        <p14:creationId xmlns:p14="http://schemas.microsoft.com/office/powerpoint/2010/main" val="14415239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2DFC2B0-F2F1-49FE-9548-4A6D67D36F6A}"/>
              </a:ext>
            </a:extLst>
          </p:cNvPr>
          <p:cNvSpPr txBox="1"/>
          <p:nvPr/>
        </p:nvSpPr>
        <p:spPr>
          <a:xfrm>
            <a:off x="365003" y="175194"/>
            <a:ext cx="6279552" cy="89562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Furthermore, Holland (2020) Children’s Commissioner for Wales wrote in their Annual Report 2019-20 that March 2020 saw the Children (Abolition of the Defence of Reasonable punishment) (Wales) Act 2020 which will come into force by March 2022 being introduced where it will now further protect children and young people by giving them equal rights to adults to protect them from physical punishment.</a:t>
            </a:r>
          </a:p>
          <a:p>
            <a:r>
              <a:rPr lang="en-GB">
                <a:ea typeface="+mn-lt"/>
                <a:cs typeface="+mn-lt"/>
              </a:rPr>
              <a:t>Gov.Wales (2020) reports that the Welsh Government are committed to the future of children and young people's mental health and wellbeing with the introduction of The Well-being of Future Generations (Wales) Act 2015 which are their long term goals which includes working towards a ‘healthier wales’ where everyone works together to create “a society in which people’s physical and mental wellbeing is maximised and in which choices and behaviours that benefit future health are understood” to create a society where everyone regardless of background  or circumstances can be supported to reach their full potential in life.</a:t>
            </a:r>
          </a:p>
          <a:p>
            <a:r>
              <a:rPr lang="en-GB">
                <a:ea typeface="+mn-lt"/>
                <a:cs typeface="+mn-lt"/>
              </a:rPr>
              <a:t>By creating an environment where children feel safe and are educated on what behaviours are ok and not ok and that they can speak out and are listened to if they have any worries or concerns. When children are reassured that what they are going through is not their fault and are shown that there are people who can help them and things will get better. When children have experienced a traumatic experience there are interventions in place to help and support them by building their confidence and self-esteem by focusing on the mental health and wellbeing to help prevent the trauma following them into adulthood where potentially the behaviours they have witnessed will be repeated. To educate all children about what relationships and behaviours are positive and to teach respect through assemblies and the curriculum as well as the safeguarding leaflet which has been </a:t>
            </a:r>
          </a:p>
        </p:txBody>
      </p:sp>
    </p:spTree>
    <p:extLst>
      <p:ext uri="{BB962C8B-B14F-4D97-AF65-F5344CB8AC3E}">
        <p14:creationId xmlns:p14="http://schemas.microsoft.com/office/powerpoint/2010/main" val="27929378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6A9E3DC-BBED-4BCF-BFBA-7A967591C456}"/>
              </a:ext>
            </a:extLst>
          </p:cNvPr>
          <p:cNvSpPr txBox="1"/>
          <p:nvPr/>
        </p:nvSpPr>
        <p:spPr>
          <a:xfrm>
            <a:off x="188185" y="149933"/>
            <a:ext cx="657003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
        <p:nvSpPr>
          <p:cNvPr id="3" name="TextBox 2">
            <a:extLst>
              <a:ext uri="{FF2B5EF4-FFF2-40B4-BE49-F238E27FC236}">
                <a16:creationId xmlns:a16="http://schemas.microsoft.com/office/drawing/2014/main" id="{A0196074-9C40-4E20-ABB8-136522E2F42A}"/>
              </a:ext>
            </a:extLst>
          </p:cNvPr>
          <p:cNvSpPr txBox="1"/>
          <p:nvPr/>
        </p:nvSpPr>
        <p:spPr>
          <a:xfrm>
            <a:off x="112406" y="338919"/>
            <a:ext cx="6645818"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created to highlight this in a child friendly way to help and support children and young people to hopefully speak out and talk to someone if they are experiencing any worries or concerns can all help towards supporting all children and young people to become the best they can be. </a:t>
            </a:r>
            <a:r>
              <a:rPr lang="en-GB">
                <a:cs typeface="Calibri"/>
              </a:rPr>
              <a:t>​</a:t>
            </a:r>
          </a:p>
          <a:p>
            <a:r>
              <a:rPr lang="en-GB">
                <a:ea typeface="+mn-lt"/>
                <a:cs typeface="+mn-lt"/>
              </a:rPr>
              <a:t>“We may not be able to prepare the future for our children but we can at least prepare our children for the future” (wishquotes.com, 2021).</a:t>
            </a:r>
          </a:p>
          <a:p>
            <a:endParaRPr lang="en-GB" dirty="0">
              <a:ea typeface="+mn-lt"/>
              <a:cs typeface="+mn-lt"/>
            </a:endParaRPr>
          </a:p>
          <a:p>
            <a:endParaRPr lang="en-GB" dirty="0">
              <a:ea typeface="+mn-lt"/>
              <a:cs typeface="+mn-lt"/>
            </a:endParaRPr>
          </a:p>
        </p:txBody>
      </p:sp>
    </p:spTree>
    <p:extLst>
      <p:ext uri="{BB962C8B-B14F-4D97-AF65-F5344CB8AC3E}">
        <p14:creationId xmlns:p14="http://schemas.microsoft.com/office/powerpoint/2010/main" val="21944483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A0522F4-79D4-47D6-98B4-11B255C5CD97}"/>
              </a:ext>
            </a:extLst>
          </p:cNvPr>
          <p:cNvSpPr txBox="1"/>
          <p:nvPr/>
        </p:nvSpPr>
        <p:spPr>
          <a:xfrm>
            <a:off x="-77039" y="276232"/>
            <a:ext cx="6986821" cy="95102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u="sng">
                <a:ea typeface="+mn-lt"/>
                <a:cs typeface="+mn-lt"/>
              </a:rPr>
              <a:t>REFERENCES</a:t>
            </a:r>
            <a:endParaRPr lang="en-GB">
              <a:ea typeface="+mn-lt"/>
              <a:cs typeface="+mn-lt"/>
            </a:endParaRPr>
          </a:p>
          <a:p>
            <a:pPr marL="285750" indent="-285750">
              <a:buFont typeface="Symbol"/>
              <a:buChar char="•"/>
            </a:pPr>
            <a:r>
              <a:rPr lang="en-GB">
                <a:ea typeface="+mn-lt"/>
                <a:cs typeface="+mn-lt"/>
              </a:rPr>
              <a:t>NSPCC (2020). </a:t>
            </a:r>
            <a:r>
              <a:rPr lang="en-GB" i="1">
                <a:ea typeface="+mn-lt"/>
                <a:cs typeface="+mn-lt"/>
              </a:rPr>
              <a:t>Keeping children safe. </a:t>
            </a:r>
            <a:r>
              <a:rPr lang="en-GB">
                <a:ea typeface="+mn-lt"/>
                <a:cs typeface="+mn-lt"/>
              </a:rPr>
              <a:t>Available at: </a:t>
            </a:r>
            <a:r>
              <a:rPr lang="en-GB" u="sng" dirty="0">
                <a:ea typeface="+mn-lt"/>
                <a:cs typeface="+mn-lt"/>
                <a:hlinkClick r:id="rId2"/>
              </a:rPr>
              <a:t>https://www.safeguardingtool.nspcc.org.uk/keeping-children-safe/</a:t>
            </a:r>
            <a:r>
              <a:rPr lang="en-GB">
                <a:ea typeface="+mn-lt"/>
                <a:cs typeface="+mn-lt"/>
              </a:rPr>
              <a:t>. (Accessed: 20</a:t>
            </a:r>
            <a:r>
              <a:rPr lang="en-GB" baseline="30000">
                <a:ea typeface="+mn-lt"/>
                <a:cs typeface="+mn-lt"/>
              </a:rPr>
              <a:t>th</a:t>
            </a:r>
            <a:r>
              <a:rPr lang="en-GB">
                <a:ea typeface="+mn-lt"/>
                <a:cs typeface="+mn-lt"/>
              </a:rPr>
              <a:t> March 2021).</a:t>
            </a:r>
          </a:p>
          <a:p>
            <a:pPr marL="285750" indent="-285750">
              <a:buFont typeface="Symbol"/>
              <a:buChar char="•"/>
            </a:pPr>
            <a:r>
              <a:rPr lang="en-GB">
                <a:ea typeface="+mn-lt"/>
                <a:cs typeface="+mn-lt"/>
              </a:rPr>
              <a:t>Collins L. (2021) </a:t>
            </a:r>
            <a:r>
              <a:rPr lang="en-GB" i="1">
                <a:ea typeface="+mn-lt"/>
                <a:cs typeface="+mn-lt"/>
              </a:rPr>
              <a:t>Child Protection Training. </a:t>
            </a:r>
            <a:r>
              <a:rPr lang="en-GB">
                <a:ea typeface="+mn-lt"/>
                <a:cs typeface="+mn-lt"/>
              </a:rPr>
              <a:t>Governor's training[online]</a:t>
            </a:r>
            <a:r>
              <a:rPr lang="en-GB" i="1">
                <a:ea typeface="+mn-lt"/>
                <a:cs typeface="+mn-lt"/>
              </a:rPr>
              <a:t>.</a:t>
            </a:r>
            <a:r>
              <a:rPr lang="en-GB">
                <a:ea typeface="+mn-lt"/>
                <a:cs typeface="+mn-lt"/>
              </a:rPr>
              <a:t> Available at: </a:t>
            </a:r>
            <a:r>
              <a:rPr lang="en-GB" u="sng" dirty="0">
                <a:ea typeface="+mn-lt"/>
                <a:cs typeface="+mn-lt"/>
                <a:hlinkClick r:id="rId3"/>
              </a:rPr>
              <a:t>https://www.hwb.gov.wales/</a:t>
            </a:r>
            <a:r>
              <a:rPr lang="en-GB">
                <a:ea typeface="+mn-lt"/>
                <a:cs typeface="+mn-lt"/>
              </a:rPr>
              <a:t>. (Accessed: 9</a:t>
            </a:r>
            <a:r>
              <a:rPr lang="en-GB" baseline="30000">
                <a:ea typeface="+mn-lt"/>
                <a:cs typeface="+mn-lt"/>
              </a:rPr>
              <a:t>th</a:t>
            </a:r>
            <a:r>
              <a:rPr lang="en-GB">
                <a:ea typeface="+mn-lt"/>
                <a:cs typeface="+mn-lt"/>
              </a:rPr>
              <a:t> February 2021).</a:t>
            </a:r>
          </a:p>
          <a:p>
            <a:pPr marL="285750" indent="-285750">
              <a:buFont typeface="Symbol"/>
              <a:buChar char="•"/>
            </a:pPr>
            <a:r>
              <a:rPr lang="en-GB">
                <a:ea typeface="+mn-lt"/>
                <a:cs typeface="+mn-lt"/>
              </a:rPr>
              <a:t>School A. (2021). </a:t>
            </a:r>
            <a:r>
              <a:rPr lang="en-GB" i="1">
                <a:ea typeface="+mn-lt"/>
                <a:cs typeface="+mn-lt"/>
              </a:rPr>
              <a:t>West Glamorgan board model - safeguarding and child protection policy 2019-20. </a:t>
            </a:r>
            <a:r>
              <a:rPr lang="en-GB">
                <a:ea typeface="+mn-lt"/>
                <a:cs typeface="+mn-lt"/>
              </a:rPr>
              <a:t>Available at: </a:t>
            </a:r>
            <a:r>
              <a:rPr lang="en-GB" u="sng" dirty="0">
                <a:ea typeface="+mn-lt"/>
                <a:cs typeface="+mn-lt"/>
                <a:hlinkClick r:id="rId4"/>
              </a:rPr>
              <a:t>https://www.school</a:t>
            </a:r>
            <a:r>
              <a:rPr lang="en-GB">
                <a:ea typeface="+mn-lt"/>
                <a:cs typeface="+mn-lt"/>
              </a:rPr>
              <a:t> A.com/. (Accessed: 22</a:t>
            </a:r>
            <a:r>
              <a:rPr lang="en-GB" baseline="30000">
                <a:ea typeface="+mn-lt"/>
                <a:cs typeface="+mn-lt"/>
              </a:rPr>
              <a:t>nd</a:t>
            </a:r>
            <a:r>
              <a:rPr lang="en-GB">
                <a:ea typeface="+mn-lt"/>
                <a:cs typeface="+mn-lt"/>
              </a:rPr>
              <a:t> March 2021).</a:t>
            </a:r>
          </a:p>
          <a:p>
            <a:pPr marL="285750" indent="-285750">
              <a:buFont typeface="Symbol"/>
              <a:buChar char="•"/>
            </a:pPr>
            <a:r>
              <a:rPr lang="en-GB">
                <a:ea typeface="+mn-lt"/>
                <a:cs typeface="+mn-lt"/>
              </a:rPr>
              <a:t>NSPCC. 2021. </a:t>
            </a:r>
            <a:r>
              <a:rPr lang="en-GB" i="1">
                <a:ea typeface="+mn-lt"/>
                <a:cs typeface="+mn-lt"/>
              </a:rPr>
              <a:t>Types of abuse and how to prevent them. </a:t>
            </a:r>
            <a:r>
              <a:rPr lang="en-GB">
                <a:ea typeface="+mn-lt"/>
                <a:cs typeface="+mn-lt"/>
              </a:rPr>
              <a:t>Available at: </a:t>
            </a:r>
            <a:r>
              <a:rPr lang="en-GB" dirty="0">
                <a:ea typeface="+mn-lt"/>
                <a:cs typeface="+mn-lt"/>
                <a:hlinkClick r:id="rId5"/>
              </a:rPr>
              <a:t>https://www.nspcc.org.uk/</a:t>
            </a:r>
            <a:r>
              <a:rPr lang="en-GB">
                <a:ea typeface="+mn-lt"/>
                <a:cs typeface="+mn-lt"/>
              </a:rPr>
              <a:t>. (Accessed: 21st March 2021).</a:t>
            </a:r>
          </a:p>
          <a:p>
            <a:pPr marL="285750" indent="-285750">
              <a:buFont typeface="Symbol"/>
              <a:buChar char="•"/>
            </a:pPr>
            <a:r>
              <a:rPr lang="en-GB">
                <a:ea typeface="+mn-lt"/>
                <a:cs typeface="+mn-lt"/>
              </a:rPr>
              <a:t>Cardiff and the Vale of Glamorgan Regional Safeguarding Board. (2020). </a:t>
            </a:r>
            <a:r>
              <a:rPr lang="en-GB" i="1">
                <a:ea typeface="+mn-lt"/>
                <a:cs typeface="+mn-lt"/>
              </a:rPr>
              <a:t>Wales Safeguarding Procedures. </a:t>
            </a:r>
            <a:r>
              <a:rPr lang="en-GB">
                <a:ea typeface="+mn-lt"/>
                <a:cs typeface="+mn-lt"/>
              </a:rPr>
              <a:t>[mobile edition]. Available at: App store. (Downloaded: 2</a:t>
            </a:r>
            <a:r>
              <a:rPr lang="en-GB" baseline="30000">
                <a:ea typeface="+mn-lt"/>
                <a:cs typeface="+mn-lt"/>
              </a:rPr>
              <a:t>nd</a:t>
            </a:r>
            <a:r>
              <a:rPr lang="en-GB">
                <a:ea typeface="+mn-lt"/>
                <a:cs typeface="+mn-lt"/>
              </a:rPr>
              <a:t> September 2020).</a:t>
            </a:r>
          </a:p>
          <a:p>
            <a:pPr marL="285750" indent="-285750">
              <a:buFont typeface="Symbol"/>
              <a:buChar char="•"/>
            </a:pPr>
            <a:r>
              <a:rPr lang="en-GB">
                <a:ea typeface="+mn-lt"/>
                <a:cs typeface="+mn-lt"/>
              </a:rPr>
              <a:t>Burnham, L and Jones, H. (2006). </a:t>
            </a:r>
            <a:r>
              <a:rPr lang="en-GB" i="1">
                <a:ea typeface="+mn-lt"/>
                <a:cs typeface="+mn-lt"/>
              </a:rPr>
              <a:t>Teaching Assistants Handbook. S/NVQ. Level 3. </a:t>
            </a:r>
            <a:r>
              <a:rPr lang="en-GB">
                <a:ea typeface="+mn-lt"/>
                <a:cs typeface="+mn-lt"/>
              </a:rPr>
              <a:t>Oxford: Heinemann Educational Publishers.</a:t>
            </a:r>
          </a:p>
          <a:p>
            <a:pPr marL="285750" indent="-285750">
              <a:buFont typeface="Symbol"/>
              <a:buChar char="•"/>
            </a:pPr>
            <a:r>
              <a:rPr lang="en-GB">
                <a:ea typeface="+mn-lt"/>
                <a:cs typeface="+mn-lt"/>
              </a:rPr>
              <a:t>Adverse Childhood Experiences. (2021). </a:t>
            </a:r>
            <a:r>
              <a:rPr lang="en-GB" i="1">
                <a:ea typeface="+mn-lt"/>
                <a:cs typeface="+mn-lt"/>
              </a:rPr>
              <a:t>Adverse childhood experiences and trauma informed training. </a:t>
            </a:r>
            <a:r>
              <a:rPr lang="en-GB">
                <a:ea typeface="+mn-lt"/>
                <a:cs typeface="+mn-lt"/>
              </a:rPr>
              <a:t>Available at: </a:t>
            </a:r>
            <a:r>
              <a:rPr lang="en-GB" u="sng" dirty="0">
                <a:ea typeface="+mn-lt"/>
                <a:cs typeface="+mn-lt"/>
                <a:hlinkClick r:id="rId6"/>
              </a:rPr>
              <a:t>https://www.adversechildhoodexperiences.org.uk/</a:t>
            </a:r>
            <a:r>
              <a:rPr lang="en-GB">
                <a:ea typeface="+mn-lt"/>
                <a:cs typeface="+mn-lt"/>
              </a:rPr>
              <a:t>. (Accessed: 22</a:t>
            </a:r>
            <a:r>
              <a:rPr lang="en-GB" baseline="30000">
                <a:ea typeface="+mn-lt"/>
                <a:cs typeface="+mn-lt"/>
              </a:rPr>
              <a:t>nd</a:t>
            </a:r>
            <a:r>
              <a:rPr lang="en-GB">
                <a:ea typeface="+mn-lt"/>
                <a:cs typeface="+mn-lt"/>
              </a:rPr>
              <a:t> March 2021).</a:t>
            </a:r>
          </a:p>
          <a:p>
            <a:pPr marL="285750" indent="-285750">
              <a:buFont typeface="Symbol"/>
              <a:buChar char="•"/>
            </a:pPr>
            <a:r>
              <a:rPr lang="en-GB">
                <a:ea typeface="+mn-lt"/>
                <a:cs typeface="+mn-lt"/>
              </a:rPr>
              <a:t>Public Health Wales. (2020). </a:t>
            </a:r>
            <a:r>
              <a:rPr lang="en-GB" i="1">
                <a:ea typeface="+mn-lt"/>
                <a:cs typeface="+mn-lt"/>
              </a:rPr>
              <a:t>World health organisation – mental health. </a:t>
            </a:r>
            <a:r>
              <a:rPr lang="en-GB">
                <a:ea typeface="+mn-lt"/>
                <a:cs typeface="+mn-lt"/>
              </a:rPr>
              <a:t>Available at: </a:t>
            </a:r>
            <a:r>
              <a:rPr lang="en-GB" u="sng" dirty="0">
                <a:ea typeface="+mn-lt"/>
                <a:cs typeface="+mn-lt"/>
                <a:hlinkClick r:id="rId7"/>
              </a:rPr>
              <a:t>https://www.publichealthwales.com/</a:t>
            </a:r>
            <a:r>
              <a:rPr lang="en-GB">
                <a:ea typeface="+mn-lt"/>
                <a:cs typeface="+mn-lt"/>
              </a:rPr>
              <a:t>. (Accessed: 23</a:t>
            </a:r>
            <a:r>
              <a:rPr lang="en-GB" baseline="30000">
                <a:ea typeface="+mn-lt"/>
                <a:cs typeface="+mn-lt"/>
              </a:rPr>
              <a:t>rd</a:t>
            </a:r>
            <a:r>
              <a:rPr lang="en-GB">
                <a:ea typeface="+mn-lt"/>
                <a:cs typeface="+mn-lt"/>
              </a:rPr>
              <a:t> March 2021).</a:t>
            </a:r>
          </a:p>
          <a:p>
            <a:pPr marL="285750" indent="-285750">
              <a:buFont typeface="Symbol"/>
              <a:buChar char="•"/>
            </a:pPr>
            <a:r>
              <a:rPr lang="en-GB">
                <a:ea typeface="+mn-lt"/>
                <a:cs typeface="+mn-lt"/>
              </a:rPr>
              <a:t>NHS.(2020). </a:t>
            </a:r>
            <a:r>
              <a:rPr lang="en-GB" i="1">
                <a:ea typeface="+mn-lt"/>
                <a:cs typeface="+mn-lt"/>
              </a:rPr>
              <a:t>Self-esteem – raising low self-esteem. </a:t>
            </a:r>
            <a:r>
              <a:rPr lang="en-GB">
                <a:ea typeface="+mn-lt"/>
                <a:cs typeface="+mn-lt"/>
              </a:rPr>
              <a:t>Available at: </a:t>
            </a:r>
            <a:r>
              <a:rPr lang="en-GB" u="sng" dirty="0">
                <a:ea typeface="+mn-lt"/>
                <a:cs typeface="+mn-lt"/>
                <a:hlinkClick r:id="rId8"/>
              </a:rPr>
              <a:t>https://nhs.co.uk/</a:t>
            </a:r>
            <a:r>
              <a:rPr lang="en-GB">
                <a:ea typeface="+mn-lt"/>
                <a:cs typeface="+mn-lt"/>
              </a:rPr>
              <a:t>. (Accessed: 23</a:t>
            </a:r>
            <a:r>
              <a:rPr lang="en-GB" baseline="30000">
                <a:ea typeface="+mn-lt"/>
                <a:cs typeface="+mn-lt"/>
              </a:rPr>
              <a:t>rd</a:t>
            </a:r>
            <a:r>
              <a:rPr lang="en-GB">
                <a:ea typeface="+mn-lt"/>
                <a:cs typeface="+mn-lt"/>
              </a:rPr>
              <a:t> February 2021).</a:t>
            </a:r>
          </a:p>
          <a:p>
            <a:pPr marL="285750" indent="-285750">
              <a:buFont typeface="Symbol"/>
              <a:buChar char="•"/>
            </a:pPr>
            <a:r>
              <a:rPr lang="en-GB">
                <a:ea typeface="+mn-lt"/>
                <a:cs typeface="+mn-lt"/>
              </a:rPr>
              <a:t>Unicef UK. 2021. </a:t>
            </a:r>
            <a:r>
              <a:rPr lang="en-GB" i="1">
                <a:ea typeface="+mn-lt"/>
                <a:cs typeface="+mn-lt"/>
              </a:rPr>
              <a:t>United Nations Convention on the Rights of the Child (UNCRC). </a:t>
            </a:r>
            <a:r>
              <a:rPr lang="en-GB">
                <a:ea typeface="+mn-lt"/>
                <a:cs typeface="+mn-lt"/>
              </a:rPr>
              <a:t>Available at: </a:t>
            </a:r>
            <a:r>
              <a:rPr lang="en-GB" u="sng" dirty="0">
                <a:ea typeface="+mn-lt"/>
                <a:cs typeface="+mn-lt"/>
                <a:hlinkClick r:id="rId9"/>
              </a:rPr>
              <a:t>https://www.unicef.org.uk/</a:t>
            </a:r>
            <a:r>
              <a:rPr lang="en-GB">
                <a:ea typeface="+mn-lt"/>
                <a:cs typeface="+mn-lt"/>
              </a:rPr>
              <a:t>. (Accessed: 21st March 2021).</a:t>
            </a:r>
          </a:p>
          <a:p>
            <a:pPr marL="285750" indent="-285750">
              <a:buFont typeface="Symbol"/>
              <a:buChar char="•"/>
            </a:pPr>
            <a:r>
              <a:rPr lang="en-GB">
                <a:ea typeface="+mn-lt"/>
                <a:cs typeface="+mn-lt"/>
              </a:rPr>
              <a:t>Holland, S. (2020). </a:t>
            </a:r>
            <a:r>
              <a:rPr lang="en-GB" i="1">
                <a:ea typeface="+mn-lt"/>
                <a:cs typeface="+mn-lt"/>
              </a:rPr>
              <a:t>Children’s Commissioner for Wales. Annual Report 2019-20.</a:t>
            </a:r>
            <a:r>
              <a:rPr lang="en-GB">
                <a:ea typeface="+mn-lt"/>
                <a:cs typeface="+mn-lt"/>
              </a:rPr>
              <a:t> Available at: </a:t>
            </a:r>
            <a:r>
              <a:rPr lang="en-GB" u="sng" dirty="0">
                <a:ea typeface="+mn-lt"/>
                <a:cs typeface="+mn-lt"/>
                <a:hlinkClick r:id="rId10"/>
              </a:rPr>
              <a:t>https://www.childcomwales.org.uk/</a:t>
            </a:r>
            <a:r>
              <a:rPr lang="en-GB">
                <a:ea typeface="+mn-lt"/>
                <a:cs typeface="+mn-lt"/>
              </a:rPr>
              <a:t>. (Accessed: 21</a:t>
            </a:r>
            <a:r>
              <a:rPr lang="en-GB" baseline="30000">
                <a:ea typeface="+mn-lt"/>
                <a:cs typeface="+mn-lt"/>
              </a:rPr>
              <a:t>st</a:t>
            </a:r>
            <a:r>
              <a:rPr lang="en-GB">
                <a:ea typeface="+mn-lt"/>
                <a:cs typeface="+mn-lt"/>
              </a:rPr>
              <a:t> March 2021).</a:t>
            </a:r>
          </a:p>
          <a:p>
            <a:endParaRPr lang="en-GB" dirty="0">
              <a:ea typeface="+mn-lt"/>
              <a:cs typeface="+mn-lt"/>
            </a:endParaRPr>
          </a:p>
          <a:p>
            <a:pPr algn="l"/>
            <a:endParaRPr lang="en-GB" dirty="0">
              <a:cs typeface="Calibri"/>
            </a:endParaRPr>
          </a:p>
        </p:txBody>
      </p:sp>
    </p:spTree>
    <p:extLst>
      <p:ext uri="{BB962C8B-B14F-4D97-AF65-F5344CB8AC3E}">
        <p14:creationId xmlns:p14="http://schemas.microsoft.com/office/powerpoint/2010/main" val="37104575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CD3FD4C-2F88-436B-85AE-E091F2D60582}"/>
              </a:ext>
            </a:extLst>
          </p:cNvPr>
          <p:cNvSpPr txBox="1"/>
          <p:nvPr/>
        </p:nvSpPr>
        <p:spPr>
          <a:xfrm>
            <a:off x="238704" y="301493"/>
            <a:ext cx="6506889"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Symbol,Sans-Serif"/>
              <a:buChar char="•"/>
            </a:pPr>
            <a:r>
              <a:rPr lang="en-GB"/>
              <a:t>GOV.Wales. (2020). </a:t>
            </a:r>
            <a:r>
              <a:rPr lang="en-GB" i="1"/>
              <a:t>The Wellbeing of Future Generations (Wales) Act 2015. </a:t>
            </a:r>
            <a:r>
              <a:rPr lang="en-GB"/>
              <a:t>Available at: </a:t>
            </a:r>
            <a:r>
              <a:rPr lang="en-GB" u="sng" dirty="0">
                <a:hlinkClick r:id="rId2"/>
              </a:rPr>
              <a:t>https://www.gov.wales/</a:t>
            </a:r>
            <a:r>
              <a:rPr lang="en-GB"/>
              <a:t>. (Accessed: 23rd March 2021).</a:t>
            </a:r>
            <a:endParaRPr lang="en-US">
              <a:ea typeface="+mn-lt"/>
              <a:cs typeface="+mn-lt"/>
            </a:endParaRPr>
          </a:p>
          <a:p>
            <a:pPr marL="285750" indent="-285750">
              <a:buFont typeface="Symbol,Sans-Serif"/>
              <a:buChar char="•"/>
            </a:pPr>
            <a:r>
              <a:rPr lang="en-GB"/>
              <a:t>Bing.com. (2021). </a:t>
            </a:r>
            <a:r>
              <a:rPr lang="en-GB" i="1"/>
              <a:t>Positive Childcare Quotes. </a:t>
            </a:r>
            <a:r>
              <a:rPr lang="en-GB"/>
              <a:t>Available at: </a:t>
            </a:r>
            <a:r>
              <a:rPr lang="en-GB" u="sng" dirty="0">
                <a:hlinkClick r:id="rId3"/>
              </a:rPr>
              <a:t>https://www.wishquotes.com/</a:t>
            </a:r>
            <a:r>
              <a:rPr lang="en-GB"/>
              <a:t>. (Accessed: 25th March 2021.</a:t>
            </a:r>
            <a:endParaRPr lang="en-US">
              <a:ea typeface="+mn-lt"/>
              <a:cs typeface="+mn-lt"/>
            </a:endParaRPr>
          </a:p>
          <a:p>
            <a:endParaRPr lang="en-GB" dirty="0">
              <a:ea typeface="+mn-lt"/>
              <a:cs typeface="+mn-lt"/>
            </a:endParaRPr>
          </a:p>
          <a:p>
            <a:pPr algn="l"/>
            <a:endParaRPr lang="en-GB" dirty="0">
              <a:cs typeface="Calibri"/>
            </a:endParaRPr>
          </a:p>
        </p:txBody>
      </p:sp>
    </p:spTree>
    <p:extLst>
      <p:ext uri="{BB962C8B-B14F-4D97-AF65-F5344CB8AC3E}">
        <p14:creationId xmlns:p14="http://schemas.microsoft.com/office/powerpoint/2010/main" val="336613558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On-screen Show (4:3)</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88</cp:revision>
  <dcterms:created xsi:type="dcterms:W3CDTF">2021-03-21T12:15:59Z</dcterms:created>
  <dcterms:modified xsi:type="dcterms:W3CDTF">2021-03-27T11:03:26Z</dcterms:modified>
</cp:coreProperties>
</file>