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60" r:id="rId6"/>
    <p:sldId id="263" r:id="rId7"/>
    <p:sldId id="258" r:id="rId8"/>
    <p:sldId id="259" r:id="rId9"/>
    <p:sldId id="261" r:id="rId10"/>
    <p:sldId id="262" r:id="rId11"/>
    <p:sldId id="26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F407C0-FFD1-477B-AD2C-733BC377D5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D802DA-21E4-4331-ADC3-E3D8AA7368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FB9F56-A8F8-44EC-9818-AD4650C744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DA587-A21A-4AE7-96BF-106897EC88B5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ABB1B9-DEC0-4BBB-9DC8-8A3528D303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37289C-F983-4ECF-9711-D0597DE20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BEB55-3157-4028-AC76-5EB13FA35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3390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80CA3-E6DF-4BA4-9C77-E21ED37351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087C7-B215-4DC2-93E1-1A05398BB0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9C37B5-5A16-431F-A300-42C897BF00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DA587-A21A-4AE7-96BF-106897EC88B5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D0EE76-56E9-43A4-AADA-73C2E1972C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FE6431-3C57-4BB7-BADA-B5BBA4CE19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BEB55-3157-4028-AC76-5EB13FA35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5854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C1F0EB-FC1D-40C4-9E88-C299C98E61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5AB614-C103-4CAC-BCCD-278DBC0EB3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4751E9-C6FE-41E9-8F5C-35C2EF1EA2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DA587-A21A-4AE7-96BF-106897EC88B5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D40E2-4A37-4F2C-BD67-DB5B152D0E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C40EBA-1982-48E4-8B1D-D7049B836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BEB55-3157-4028-AC76-5EB13FA35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1374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0596C-6B23-43B0-9136-CE0BF25F26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C9C65-A3E8-45BE-9C59-3A33DD1B38B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20B5FA-E5AD-4DD9-A37F-CAEAFFF6A3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448BE-7751-4C4D-98B3-DF6654185A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DA587-A21A-4AE7-96BF-106897EC88B5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E6CCB3-8841-489D-A163-3129CAE499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BCD7D5-20BD-483C-B981-F804632E0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BEB55-3157-4028-AC76-5EB13FA35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49617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049533-A9C8-490E-8648-66826E85B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FC90AF-6C24-4418-9B26-7AED1E3997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C4F6DA-6548-46CA-A951-3161B3BEC5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A70FAEE-13AB-428F-AAA1-91D7EA8F3D7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24FF428-5ECC-43DE-A21E-62428B570CF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93DCF6A-1FB6-4F99-92D7-0E8176F06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DA587-A21A-4AE7-96BF-106897EC88B5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16AACF1-ECA2-436A-B247-6063D11DE8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F2B37C5-4E35-48A2-9AFE-D0012146C3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BEB55-3157-4028-AC76-5EB13FA35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990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A3D69-A52C-48AA-B35C-40F0E4597C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11E2E6-3B54-4EC1-86E1-B6109EBF2C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DA587-A21A-4AE7-96BF-106897EC88B5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EAEB8-24C2-4AA3-A4C9-A7BD6DD789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8EB80C-C75A-4BED-9819-A7FC7598E6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BEB55-3157-4028-AC76-5EB13FA35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7141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F6F5AD1-BF05-45DB-96FA-DE5080BDB1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DA587-A21A-4AE7-96BF-106897EC88B5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4855B58-833C-4238-80C2-522895CCF3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23C2DD-9C60-4862-A469-B3042B0EB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BEB55-3157-4028-AC76-5EB13FA35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3539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C4A033-BE3A-49E8-BE58-F7941D2136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1A9AF1-18A2-4D57-875C-2A6F23ABAA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8A1DAF-37E8-4860-9C6D-A14D1AF61E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3B4D29-CB3A-4AEE-8B26-AD12368010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DA587-A21A-4AE7-96BF-106897EC88B5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97B93D-E767-4561-A936-854744DA62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C3E900-DEFC-410B-8A4A-A5AEEB4DF7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BEB55-3157-4028-AC76-5EB13FA35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4478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50EB-7214-4548-989F-416AD694AD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5A6016F-D0B2-4BD2-80AA-D12CD32F8A1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817C62-CABF-4C28-93E6-1D5D196A83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7E03AD-D081-4A09-BF6D-0D1093811C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DA587-A21A-4AE7-96BF-106897EC88B5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6DCDB4-C52F-4478-BCE0-4FA99B7068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59F15A-7DB0-404E-8E3B-5741971F08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BEB55-3157-4028-AC76-5EB13FA35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750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4DC57-3D10-45C8-9D71-6D9FC2380D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9AE99A-41E5-4EA5-85C9-2428DC733E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6BE638-2267-4FAA-81AF-6E29626260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DA587-A21A-4AE7-96BF-106897EC88B5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8A0A32-F18D-4A16-83D9-EC5367690D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C58950-DC01-463B-84F3-F1DD673C83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BEB55-3157-4028-AC76-5EB13FA35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1246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D5241D4-1E2C-459B-863C-3130056513E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06F84D-42A1-4478-B504-F2B9D7E950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1D9715-BD92-40F7-A3F1-E786D7252A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DA587-A21A-4AE7-96BF-106897EC88B5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AD9E8C-8992-4BDF-92E5-DBE05E763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36CFB5-3CAA-4BAB-985E-D8DB6A716F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BEB55-3157-4028-AC76-5EB13FA35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1102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D0CE1B9-A8DA-4078-8B0B-9DCC09BFCA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BABCF9-C2A8-4DB6-AF41-44ACB48CAA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881C1B-8C1A-4F1D-A3B6-02AE111A9B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4DA587-A21A-4AE7-96BF-106897EC88B5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5D5B5A-3BA7-46EF-A1F5-B142C1FDF84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FEBB34-FC2E-4029-8D2B-B18236D32A9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CBEB55-3157-4028-AC76-5EB13FA35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453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7E7E0D-937A-4DB3-ADEE-F67ED86BBAD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Reflecting on the Knowledge, Skills and dispositions needed for Higher Education Study</a:t>
            </a:r>
            <a:br>
              <a:rPr lang="en-GB" dirty="0"/>
            </a:br>
            <a:r>
              <a:rPr lang="en-GB" dirty="0"/>
              <a:t>ECGE2004P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E20F2F-569B-4282-8FE7-87947890B0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91479" y="4907756"/>
            <a:ext cx="9144000" cy="1655762"/>
          </a:xfrm>
        </p:spPr>
        <p:txBody>
          <a:bodyPr/>
          <a:lstStyle/>
          <a:p>
            <a:r>
              <a:rPr lang="en-GB" dirty="0"/>
              <a:t>By Megan Langdon 1B</a:t>
            </a:r>
          </a:p>
          <a:p>
            <a:r>
              <a:rPr lang="en-GB" dirty="0"/>
              <a:t>Student Number - 1900759</a:t>
            </a:r>
          </a:p>
        </p:txBody>
      </p:sp>
      <p:pic>
        <p:nvPicPr>
          <p:cNvPr id="4" name="Slide 1 ">
            <a:hlinkClick r:id="" action="ppaction://media"/>
            <a:extLst>
              <a:ext uri="{FF2B5EF4-FFF2-40B4-BE49-F238E27FC236}">
                <a16:creationId xmlns:a16="http://schemas.microsoft.com/office/drawing/2014/main" id="{D77E8E64-C248-4857-BF9B-E5EDB1C632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75073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1126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6000" advClick="0" advTm="1000"/>
    </mc:Choice>
    <mc:Fallback>
      <p:transition spd="slow" advClick="0" advTm="1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47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E0608-D91D-466B-8790-685EAA6CAE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Knowledge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7537A0-633F-48DD-AE8B-FCC5A84248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New curriculum </a:t>
            </a:r>
          </a:p>
          <a:p>
            <a:r>
              <a:rPr lang="en-GB" dirty="0"/>
              <a:t>Course required MMM to get in </a:t>
            </a:r>
          </a:p>
          <a:p>
            <a:r>
              <a:rPr lang="en-GB" dirty="0"/>
              <a:t>Hard course to do</a:t>
            </a:r>
          </a:p>
        </p:txBody>
      </p:sp>
      <p:pic>
        <p:nvPicPr>
          <p:cNvPr id="4" name="Slide 2">
            <a:hlinkClick r:id="" action="ppaction://media"/>
            <a:extLst>
              <a:ext uri="{FF2B5EF4-FFF2-40B4-BE49-F238E27FC236}">
                <a16:creationId xmlns:a16="http://schemas.microsoft.com/office/drawing/2014/main" id="{C2DF6926-10F2-4EAA-B2D2-78812EBB7D9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74169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5000" advClick="0" advTm="1000"/>
    </mc:Choice>
    <mc:Fallback>
      <p:transition spd="slow" advClick="0" advTm="1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36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F4E619-22C2-417A-9A4E-6E42449F5D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Knowledge with children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A1C453-0919-4D5C-A039-B5C7F7CECC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Creche </a:t>
            </a:r>
          </a:p>
        </p:txBody>
      </p:sp>
      <p:pic>
        <p:nvPicPr>
          <p:cNvPr id="4" name="Slide 3">
            <a:hlinkClick r:id="" action="ppaction://media"/>
            <a:extLst>
              <a:ext uri="{FF2B5EF4-FFF2-40B4-BE49-F238E27FC236}">
                <a16:creationId xmlns:a16="http://schemas.microsoft.com/office/drawing/2014/main" id="{337D6CCF-3F16-46A8-9444-BD83B8258C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95353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1000"/>
    </mc:Choice>
    <mc:Fallback>
      <p:transition spd="slow" advClick="0" advTm="1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6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5AB22-BF28-405B-B6BE-4C9167A717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Dispositions – Qualities we need to have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D828B6-706C-4DBC-80AA-226D571F65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Good time Management </a:t>
            </a:r>
          </a:p>
          <a:p>
            <a:r>
              <a:rPr lang="en-GB" dirty="0"/>
              <a:t>Leadership skills</a:t>
            </a:r>
          </a:p>
          <a:p>
            <a:r>
              <a:rPr lang="en-GB" dirty="0"/>
              <a:t>Initiative</a:t>
            </a:r>
          </a:p>
        </p:txBody>
      </p:sp>
      <p:pic>
        <p:nvPicPr>
          <p:cNvPr id="4" name="Slide 3">
            <a:hlinkClick r:id="" action="ppaction://media"/>
            <a:extLst>
              <a:ext uri="{FF2B5EF4-FFF2-40B4-BE49-F238E27FC236}">
                <a16:creationId xmlns:a16="http://schemas.microsoft.com/office/drawing/2014/main" id="{19385474-27A7-4E74-9A9C-E0D6DC5D62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85942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55000" advClick="0" advTm="1000"/>
    </mc:Choice>
    <mc:Fallback>
      <p:transition spd="slow" advClick="0" advTm="1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83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A339A-3E7A-43A2-9208-BC44765F62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Skills needed for this course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D3DB04-58C5-43E9-82CA-3AE995F8F1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Problem solving</a:t>
            </a:r>
          </a:p>
          <a:p>
            <a:r>
              <a:rPr lang="en-GB" dirty="0"/>
              <a:t>Working collaboratively </a:t>
            </a:r>
          </a:p>
          <a:p>
            <a:r>
              <a:rPr lang="en-GB" dirty="0"/>
              <a:t>Communicating effectively </a:t>
            </a:r>
          </a:p>
        </p:txBody>
      </p:sp>
      <p:pic>
        <p:nvPicPr>
          <p:cNvPr id="4" name="Slide 4">
            <a:hlinkClick r:id="" action="ppaction://media"/>
            <a:extLst>
              <a:ext uri="{FF2B5EF4-FFF2-40B4-BE49-F238E27FC236}">
                <a16:creationId xmlns:a16="http://schemas.microsoft.com/office/drawing/2014/main" id="{2F50FEF7-BFCD-42B4-A324-F59E4AB8B9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7815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59000" advClick="0" advTm="1000"/>
    </mc:Choice>
    <mc:Fallback>
      <p:transition spd="slow" advClick="0" advTm="1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15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D1506-0521-47DF-A5DD-7986151DB4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Resources available to help us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8BA3CA-EF02-427A-AD12-68EEED119B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Library </a:t>
            </a:r>
          </a:p>
          <a:p>
            <a:r>
              <a:rPr lang="en-GB" dirty="0"/>
              <a:t>Moodle</a:t>
            </a:r>
          </a:p>
          <a:p>
            <a:r>
              <a:rPr lang="en-GB" dirty="0"/>
              <a:t>Online reports </a:t>
            </a:r>
          </a:p>
          <a:p>
            <a:r>
              <a:rPr lang="en-GB" dirty="0"/>
              <a:t>Class notes </a:t>
            </a:r>
          </a:p>
        </p:txBody>
      </p:sp>
      <p:pic>
        <p:nvPicPr>
          <p:cNvPr id="4" name="Slide 5">
            <a:hlinkClick r:id="" action="ppaction://media"/>
            <a:extLst>
              <a:ext uri="{FF2B5EF4-FFF2-40B4-BE49-F238E27FC236}">
                <a16:creationId xmlns:a16="http://schemas.microsoft.com/office/drawing/2014/main" id="{5D888056-272D-44E9-8485-1A3A52AD8F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73290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250" advClick="0" advTm="0"/>
    </mc:Choice>
    <mc:Fallback>
      <p:transition spd="slow" advClick="0"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634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AF1A1A-F1E5-4BD5-8752-9D8F393244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A8635C-2F13-401B-BFC6-2C8EC18AAF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Getting my assignments done on time </a:t>
            </a:r>
          </a:p>
          <a:p>
            <a:r>
              <a:rPr lang="en-GB" dirty="0"/>
              <a:t>My confidence with work </a:t>
            </a:r>
          </a:p>
          <a:p>
            <a:r>
              <a:rPr lang="en-GB" dirty="0"/>
              <a:t>Making sure my work is always 100%</a:t>
            </a:r>
          </a:p>
        </p:txBody>
      </p:sp>
      <p:pic>
        <p:nvPicPr>
          <p:cNvPr id="4" name="Slide 6">
            <a:hlinkClick r:id="" action="ppaction://media"/>
            <a:extLst>
              <a:ext uri="{FF2B5EF4-FFF2-40B4-BE49-F238E27FC236}">
                <a16:creationId xmlns:a16="http://schemas.microsoft.com/office/drawing/2014/main" id="{DBAF2AD7-3514-41E9-B5EA-C552040FD5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669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1000"/>
    </mc:Choice>
    <mc:Fallback>
      <p:transition spd="slow" advClick="0" advTm="1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33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D7EFD-963C-4159-B9C8-AC9C04258C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409" y="1253331"/>
            <a:ext cx="10515600" cy="4351338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Thank you for listening …</a:t>
            </a: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3A7A585-D891-438A-8DEE-2AB79D7D5F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31013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91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67D266DF7D29488C599703B2EBBD01" ma:contentTypeVersion="2" ma:contentTypeDescription="Create a new document." ma:contentTypeScope="" ma:versionID="92f47af48b138310b723343c0b03219d">
  <xsd:schema xmlns:xsd="http://www.w3.org/2001/XMLSchema" xmlns:xs="http://www.w3.org/2001/XMLSchema" xmlns:p="http://schemas.microsoft.com/office/2006/metadata/properties" xmlns:ns3="9d0d5cce-d4dc-4043-8325-c992d2f588cd" targetNamespace="http://schemas.microsoft.com/office/2006/metadata/properties" ma:root="true" ma:fieldsID="560c5b320db508cbbd5ce8af8918016d" ns3:_="">
    <xsd:import namespace="9d0d5cce-d4dc-4043-8325-c992d2f588c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0d5cce-d4dc-4043-8325-c992d2f588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F9E8363-9336-43E2-97B3-053A0A84599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d0d5cce-d4dc-4043-8325-c992d2f588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17C5F0B-3ED6-41F8-B3B5-EE9AFA8FB4E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6FF5DB3-D2FB-4FE6-A852-5E129C10609D}">
  <ds:schemaRefs>
    <ds:schemaRef ds:uri="http://purl.org/dc/terms/"/>
    <ds:schemaRef ds:uri="9d0d5cce-d4dc-4043-8325-c992d2f588cd"/>
    <ds:schemaRef ds:uri="http://purl.org/dc/dcmitype/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199</TotalTime>
  <Words>102</Words>
  <Application>Microsoft Office PowerPoint</Application>
  <PresentationFormat>Widescreen</PresentationFormat>
  <Paragraphs>30</Paragraphs>
  <Slides>8</Slides>
  <Notes>0</Notes>
  <HiddenSlides>0</HiddenSlides>
  <MMClips>8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Reflecting on the Knowledge, Skills and dispositions needed for Higher Education Study ECGE2004P</vt:lpstr>
      <vt:lpstr>Knowledge</vt:lpstr>
      <vt:lpstr>My Knowledge with children</vt:lpstr>
      <vt:lpstr>Dispositions – Qualities we need to have</vt:lpstr>
      <vt:lpstr>Skills needed for this course</vt:lpstr>
      <vt:lpstr>Resources available to help us </vt:lpstr>
      <vt:lpstr>Action Plan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Reflecting on the Knowledge, Skills and dispositions needed for Higher Education Study</dc:title>
  <dc:creator>Megan Langdon (1900759)</dc:creator>
  <cp:lastModifiedBy>Megan Langdon (1900759)</cp:lastModifiedBy>
  <cp:revision>19</cp:revision>
  <dcterms:created xsi:type="dcterms:W3CDTF">2019-11-07T20:17:39Z</dcterms:created>
  <dcterms:modified xsi:type="dcterms:W3CDTF">2019-11-07T23:37:07Z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0x0101008467D266DF7D29488C599703B2EBBD01</vt:lpwstr>
  </property>
</Properties>
</file>