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3" r:id="rId2"/>
    <p:sldId id="257" r:id="rId3"/>
    <p:sldId id="264" r:id="rId4"/>
    <p:sldId id="258" r:id="rId5"/>
    <p:sldId id="262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F28E28-2BA5-46DE-B6AA-98429C035197}" v="112" dt="2024-02-29T11:24:14.6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e griffiths" userId="c89fb80e30ba5540" providerId="LiveId" clId="{87F28E28-2BA5-46DE-B6AA-98429C035197}"/>
    <pc:docChg chg="undo custSel addSld delSld modSld sldOrd">
      <pc:chgData name="natalie griffiths" userId="c89fb80e30ba5540" providerId="LiveId" clId="{87F28E28-2BA5-46DE-B6AA-98429C035197}" dt="2024-02-29T11:24:17.266" v="995" actId="1076"/>
      <pc:docMkLst>
        <pc:docMk/>
      </pc:docMkLst>
      <pc:sldChg chg="del">
        <pc:chgData name="natalie griffiths" userId="c89fb80e30ba5540" providerId="LiveId" clId="{87F28E28-2BA5-46DE-B6AA-98429C035197}" dt="2024-02-22T09:26:47.239" v="14" actId="2696"/>
        <pc:sldMkLst>
          <pc:docMk/>
          <pc:sldMk cId="2160766239" sldId="256"/>
        </pc:sldMkLst>
      </pc:sldChg>
      <pc:sldChg chg="addSp delSp modSp mod modTransition delAnim modAnim modNotesTx">
        <pc:chgData name="natalie griffiths" userId="c89fb80e30ba5540" providerId="LiveId" clId="{87F28E28-2BA5-46DE-B6AA-98429C035197}" dt="2024-02-29T11:19:29.013" v="988" actId="1076"/>
        <pc:sldMkLst>
          <pc:docMk/>
          <pc:sldMk cId="2916025714" sldId="257"/>
        </pc:sldMkLst>
        <pc:spChg chg="mod">
          <ac:chgData name="natalie griffiths" userId="c89fb80e30ba5540" providerId="LiveId" clId="{87F28E28-2BA5-46DE-B6AA-98429C035197}" dt="2024-02-22T09:32:44.597" v="159" actId="1076"/>
          <ac:spMkLst>
            <pc:docMk/>
            <pc:sldMk cId="2916025714" sldId="257"/>
            <ac:spMk id="2" creationId="{3F228FD0-50F6-7E60-D18F-3EB1DFFCF422}"/>
          </ac:spMkLst>
        </pc:spChg>
        <pc:spChg chg="add del mod">
          <ac:chgData name="natalie griffiths" userId="c89fb80e30ba5540" providerId="LiveId" clId="{87F28E28-2BA5-46DE-B6AA-98429C035197}" dt="2024-02-22T22:39:01.483" v="848"/>
          <ac:spMkLst>
            <pc:docMk/>
            <pc:sldMk cId="2916025714" sldId="257"/>
            <ac:spMk id="3" creationId="{BE73F8A9-45FA-3570-7DC3-9DAFB25DC65B}"/>
          </ac:spMkLst>
        </pc:spChg>
        <pc:spChg chg="mod">
          <ac:chgData name="natalie griffiths" userId="c89fb80e30ba5540" providerId="LiveId" clId="{87F28E28-2BA5-46DE-B6AA-98429C035197}" dt="2024-02-22T09:33:27.771" v="165" actId="2711"/>
          <ac:spMkLst>
            <pc:docMk/>
            <pc:sldMk cId="2916025714" sldId="257"/>
            <ac:spMk id="4" creationId="{01DF12EB-45E3-5657-9977-A36B74AFF36A}"/>
          </ac:spMkLst>
        </pc:spChg>
        <pc:spChg chg="add del mod">
          <ac:chgData name="natalie griffiths" userId="c89fb80e30ba5540" providerId="LiveId" clId="{87F28E28-2BA5-46DE-B6AA-98429C035197}" dt="2024-02-22T22:39:03.124" v="850" actId="11529"/>
          <ac:spMkLst>
            <pc:docMk/>
            <pc:sldMk cId="2916025714" sldId="257"/>
            <ac:spMk id="6" creationId="{90D38D7A-0BCD-F428-A2ED-5F658FA4826B}"/>
          </ac:spMkLst>
        </pc:spChg>
        <pc:spChg chg="mod">
          <ac:chgData name="natalie griffiths" userId="c89fb80e30ba5540" providerId="LiveId" clId="{87F28E28-2BA5-46DE-B6AA-98429C035197}" dt="2024-02-22T09:33:33.753" v="166" actId="2711"/>
          <ac:spMkLst>
            <pc:docMk/>
            <pc:sldMk cId="2916025714" sldId="257"/>
            <ac:spMk id="7" creationId="{4B9FB470-F551-46A1-9A69-35DF307775BA}"/>
          </ac:spMkLst>
        </pc:spChg>
        <pc:spChg chg="mod">
          <ac:chgData name="natalie griffiths" userId="c89fb80e30ba5540" providerId="LiveId" clId="{87F28E28-2BA5-46DE-B6AA-98429C035197}" dt="2024-02-22T09:33:21.021" v="164" actId="2711"/>
          <ac:spMkLst>
            <pc:docMk/>
            <pc:sldMk cId="2916025714" sldId="257"/>
            <ac:spMk id="8" creationId="{16CD3353-49DA-8FBE-784A-643D1B8B243B}"/>
          </ac:spMkLst>
        </pc:spChg>
        <pc:spChg chg="mod">
          <ac:chgData name="natalie griffiths" userId="c89fb80e30ba5540" providerId="LiveId" clId="{87F28E28-2BA5-46DE-B6AA-98429C035197}" dt="2024-02-22T22:39:01.483" v="848"/>
          <ac:spMkLst>
            <pc:docMk/>
            <pc:sldMk cId="2916025714" sldId="257"/>
            <ac:spMk id="9" creationId="{2C4FAD25-A2E4-F04D-DBAE-EA292E110CFD}"/>
          </ac:spMkLst>
        </pc:spChg>
        <pc:picChg chg="mod">
          <ac:chgData name="natalie griffiths" userId="c89fb80e30ba5540" providerId="LiveId" clId="{87F28E28-2BA5-46DE-B6AA-98429C035197}" dt="2024-02-22T09:27:25.207" v="82" actId="207"/>
          <ac:picMkLst>
            <pc:docMk/>
            <pc:sldMk cId="2916025714" sldId="257"/>
            <ac:picMk id="5" creationId="{B47BE3BA-EA44-ED3C-858E-59A703A98514}"/>
          </ac:picMkLst>
        </pc:picChg>
        <pc:picChg chg="mod">
          <ac:chgData name="natalie griffiths" userId="c89fb80e30ba5540" providerId="LiveId" clId="{87F28E28-2BA5-46DE-B6AA-98429C035197}" dt="2024-02-27T11:35:24.065" v="976"/>
          <ac:picMkLst>
            <pc:docMk/>
            <pc:sldMk cId="2916025714" sldId="257"/>
            <ac:picMk id="9" creationId="{5D36677D-F413-C6CF-DF74-14F071BDC570}"/>
          </ac:picMkLst>
        </pc:picChg>
        <pc:picChg chg="mod">
          <ac:chgData name="natalie griffiths" userId="c89fb80e30ba5540" providerId="LiveId" clId="{87F28E28-2BA5-46DE-B6AA-98429C035197}" dt="2024-02-29T11:19:29.013" v="988" actId="1076"/>
          <ac:picMkLst>
            <pc:docMk/>
            <pc:sldMk cId="2916025714" sldId="257"/>
            <ac:picMk id="9" creationId="{E9346736-2EE7-7FD6-9FC0-6546255F391E}"/>
          </ac:picMkLst>
        </pc:picChg>
        <pc:picChg chg="del mod">
          <ac:chgData name="natalie griffiths" userId="c89fb80e30ba5540" providerId="LiveId" clId="{87F28E28-2BA5-46DE-B6AA-98429C035197}" dt="2024-02-29T09:35:35.851" v="983" actId="21"/>
          <ac:picMkLst>
            <pc:docMk/>
            <pc:sldMk cId="2916025714" sldId="257"/>
            <ac:picMk id="10" creationId="{F2565054-FCAF-2B46-5381-CCCD90B86A79}"/>
          </ac:picMkLst>
        </pc:picChg>
      </pc:sldChg>
      <pc:sldChg chg="addSp delSp modSp mod modTransition delAnim modAnim">
        <pc:chgData name="natalie griffiths" userId="c89fb80e30ba5540" providerId="LiveId" clId="{87F28E28-2BA5-46DE-B6AA-98429C035197}" dt="2024-02-29T11:23:57.599" v="994" actId="1076"/>
        <pc:sldMkLst>
          <pc:docMk/>
          <pc:sldMk cId="1749047503" sldId="258"/>
        </pc:sldMkLst>
        <pc:spChg chg="add del mod">
          <ac:chgData name="natalie griffiths" userId="c89fb80e30ba5540" providerId="LiveId" clId="{87F28E28-2BA5-46DE-B6AA-98429C035197}" dt="2024-02-22T10:13:01.733" v="343" actId="478"/>
          <ac:spMkLst>
            <pc:docMk/>
            <pc:sldMk cId="1749047503" sldId="258"/>
            <ac:spMk id="2" creationId="{9EB88F67-04E4-589A-9854-F1AF517B06DD}"/>
          </ac:spMkLst>
        </pc:spChg>
        <pc:spChg chg="add mod">
          <ac:chgData name="natalie griffiths" userId="c89fb80e30ba5540" providerId="LiveId" clId="{87F28E28-2BA5-46DE-B6AA-98429C035197}" dt="2024-02-22T12:01:57.773" v="624" actId="1076"/>
          <ac:spMkLst>
            <pc:docMk/>
            <pc:sldMk cId="1749047503" sldId="258"/>
            <ac:spMk id="3" creationId="{C171ACC3-9689-A616-DC51-CFAAC28A102B}"/>
          </ac:spMkLst>
        </pc:spChg>
        <pc:spChg chg="mod">
          <ac:chgData name="natalie griffiths" userId="c89fb80e30ba5540" providerId="LiveId" clId="{87F28E28-2BA5-46DE-B6AA-98429C035197}" dt="2024-02-22T09:33:53.928" v="169" actId="1076"/>
          <ac:spMkLst>
            <pc:docMk/>
            <pc:sldMk cId="1749047503" sldId="258"/>
            <ac:spMk id="13" creationId="{18A5166B-6CA1-F198-71B9-93BA70D78868}"/>
          </ac:spMkLst>
        </pc:spChg>
        <pc:spChg chg="mod">
          <ac:chgData name="natalie griffiths" userId="c89fb80e30ba5540" providerId="LiveId" clId="{87F28E28-2BA5-46DE-B6AA-98429C035197}" dt="2024-02-22T09:34:11.324" v="171" actId="255"/>
          <ac:spMkLst>
            <pc:docMk/>
            <pc:sldMk cId="1749047503" sldId="258"/>
            <ac:spMk id="14" creationId="{4F9147C0-F4E9-26B5-E833-C08EBFA62FD7}"/>
          </ac:spMkLst>
        </pc:spChg>
        <pc:spChg chg="mod">
          <ac:chgData name="natalie griffiths" userId="c89fb80e30ba5540" providerId="LiveId" clId="{87F28E28-2BA5-46DE-B6AA-98429C035197}" dt="2024-02-22T12:01:46.704" v="623" actId="207"/>
          <ac:spMkLst>
            <pc:docMk/>
            <pc:sldMk cId="1749047503" sldId="258"/>
            <ac:spMk id="16" creationId="{BCE55169-C8F3-5CE7-196B-D53EC4400428}"/>
          </ac:spMkLst>
        </pc:spChg>
        <pc:spChg chg="mod">
          <ac:chgData name="natalie griffiths" userId="c89fb80e30ba5540" providerId="LiveId" clId="{87F28E28-2BA5-46DE-B6AA-98429C035197}" dt="2024-02-22T12:02:04.942" v="625" actId="1076"/>
          <ac:spMkLst>
            <pc:docMk/>
            <pc:sldMk cId="1749047503" sldId="258"/>
            <ac:spMk id="17" creationId="{459E8626-A385-E6DB-CAC5-202E02CCDEB5}"/>
          </ac:spMkLst>
        </pc:spChg>
        <pc:picChg chg="del mod">
          <ac:chgData name="natalie griffiths" userId="c89fb80e30ba5540" providerId="LiveId" clId="{87F28E28-2BA5-46DE-B6AA-98429C035197}" dt="2024-02-29T09:35:46.905" v="985" actId="21"/>
          <ac:picMkLst>
            <pc:docMk/>
            <pc:sldMk cId="1749047503" sldId="258"/>
            <ac:picMk id="2" creationId="{71C0167B-3BBD-EDD7-2838-33B49CB51B85}"/>
          </ac:picMkLst>
        </pc:picChg>
        <pc:picChg chg="del mod">
          <ac:chgData name="natalie griffiths" userId="c89fb80e30ba5540" providerId="LiveId" clId="{87F28E28-2BA5-46DE-B6AA-98429C035197}" dt="2024-02-29T11:22:07.630" v="993" actId="21"/>
          <ac:picMkLst>
            <pc:docMk/>
            <pc:sldMk cId="1749047503" sldId="258"/>
            <ac:picMk id="2" creationId="{7B8E9D1A-77D1-6434-8AD4-12DB3723C1B5}"/>
          </ac:picMkLst>
        </pc:picChg>
        <pc:picChg chg="mod">
          <ac:chgData name="natalie griffiths" userId="c89fb80e30ba5540" providerId="LiveId" clId="{87F28E28-2BA5-46DE-B6AA-98429C035197}" dt="2024-02-29T11:23:57.599" v="994" actId="1076"/>
          <ac:picMkLst>
            <pc:docMk/>
            <pc:sldMk cId="1749047503" sldId="258"/>
            <ac:picMk id="4" creationId="{6B5F5512-9F04-EDB7-C135-0898E41478D6}"/>
          </ac:picMkLst>
        </pc:picChg>
        <pc:picChg chg="mod">
          <ac:chgData name="natalie griffiths" userId="c89fb80e30ba5540" providerId="LiveId" clId="{87F28E28-2BA5-46DE-B6AA-98429C035197}" dt="2024-02-22T09:34:21.658" v="174" actId="1076"/>
          <ac:picMkLst>
            <pc:docMk/>
            <pc:sldMk cId="1749047503" sldId="258"/>
            <ac:picMk id="10" creationId="{C69018FC-48AB-A08B-075F-F361F87C2997}"/>
          </ac:picMkLst>
        </pc:picChg>
      </pc:sldChg>
      <pc:sldChg chg="modSp mod modTransition">
        <pc:chgData name="natalie griffiths" userId="c89fb80e30ba5540" providerId="LiveId" clId="{87F28E28-2BA5-46DE-B6AA-98429C035197}" dt="2024-02-29T09:55:13.459" v="987"/>
        <pc:sldMkLst>
          <pc:docMk/>
          <pc:sldMk cId="4179102742" sldId="260"/>
        </pc:sldMkLst>
        <pc:spChg chg="mod">
          <ac:chgData name="natalie griffiths" userId="c89fb80e30ba5540" providerId="LiveId" clId="{87F28E28-2BA5-46DE-B6AA-98429C035197}" dt="2024-02-27T10:02:45.042" v="953"/>
          <ac:spMkLst>
            <pc:docMk/>
            <pc:sldMk cId="4179102742" sldId="260"/>
            <ac:spMk id="2" creationId="{EB5C0631-3E65-B977-4DAD-B2457BE3ED9D}"/>
          </ac:spMkLst>
        </pc:spChg>
      </pc:sldChg>
      <pc:sldChg chg="addSp delSp modSp mod ord modTransition delAnim modAnim">
        <pc:chgData name="natalie griffiths" userId="c89fb80e30ba5540" providerId="LiveId" clId="{87F28E28-2BA5-46DE-B6AA-98429C035197}" dt="2024-02-29T11:24:17.266" v="995" actId="1076"/>
        <pc:sldMkLst>
          <pc:docMk/>
          <pc:sldMk cId="781148245" sldId="262"/>
        </pc:sldMkLst>
        <pc:spChg chg="add mod">
          <ac:chgData name="natalie griffiths" userId="c89fb80e30ba5540" providerId="LiveId" clId="{87F28E28-2BA5-46DE-B6AA-98429C035197}" dt="2024-02-22T11:59:57.351" v="615" actId="255"/>
          <ac:spMkLst>
            <pc:docMk/>
            <pc:sldMk cId="781148245" sldId="262"/>
            <ac:spMk id="2" creationId="{A4A1AB9D-5D3F-BC15-EFBF-392FE07D57B1}"/>
          </ac:spMkLst>
        </pc:spChg>
        <pc:picChg chg="mod">
          <ac:chgData name="natalie griffiths" userId="c89fb80e30ba5540" providerId="LiveId" clId="{87F28E28-2BA5-46DE-B6AA-98429C035197}" dt="2024-02-29T11:24:17.266" v="995" actId="1076"/>
          <ac:picMkLst>
            <pc:docMk/>
            <pc:sldMk cId="781148245" sldId="262"/>
            <ac:picMk id="3" creationId="{4ACA77CB-8FF4-7E88-45D0-F49300E3020D}"/>
          </ac:picMkLst>
        </pc:picChg>
        <pc:picChg chg="del mod">
          <ac:chgData name="natalie griffiths" userId="c89fb80e30ba5540" providerId="LiveId" clId="{87F28E28-2BA5-46DE-B6AA-98429C035197}" dt="2024-02-29T09:35:51.992" v="986" actId="21"/>
          <ac:picMkLst>
            <pc:docMk/>
            <pc:sldMk cId="781148245" sldId="262"/>
            <ac:picMk id="3" creationId="{5D4945A6-25D3-2A2D-EDEE-0972A36805CB}"/>
          </ac:picMkLst>
        </pc:picChg>
      </pc:sldChg>
      <pc:sldChg chg="addSp modSp add mod ord modTransition">
        <pc:chgData name="natalie griffiths" userId="c89fb80e30ba5540" providerId="LiveId" clId="{87F28E28-2BA5-46DE-B6AA-98429C035197}" dt="2024-02-27T19:16:32.661" v="982"/>
        <pc:sldMkLst>
          <pc:docMk/>
          <pc:sldMk cId="2356214899" sldId="263"/>
        </pc:sldMkLst>
        <pc:spChg chg="add mod">
          <ac:chgData name="natalie griffiths" userId="c89fb80e30ba5540" providerId="LiveId" clId="{87F28E28-2BA5-46DE-B6AA-98429C035197}" dt="2024-02-22T09:29:08.554" v="85" actId="767"/>
          <ac:spMkLst>
            <pc:docMk/>
            <pc:sldMk cId="2356214899" sldId="263"/>
            <ac:spMk id="2" creationId="{463CF5CD-0D1D-6561-FE83-EA23FDE0E792}"/>
          </ac:spMkLst>
        </pc:spChg>
        <pc:spChg chg="add mod">
          <ac:chgData name="natalie griffiths" userId="c89fb80e30ba5540" providerId="LiveId" clId="{87F28E28-2BA5-46DE-B6AA-98429C035197}" dt="2024-02-27T11:28:26.808" v="973" actId="20577"/>
          <ac:spMkLst>
            <pc:docMk/>
            <pc:sldMk cId="2356214899" sldId="263"/>
            <ac:spMk id="3" creationId="{14CCDEAD-CD8F-49DC-1AF5-C52F9A28E188}"/>
          </ac:spMkLst>
        </pc:spChg>
      </pc:sldChg>
      <pc:sldChg chg="addSp delSp modSp add mod ord modTransition delAnim">
        <pc:chgData name="natalie griffiths" userId="c89fb80e30ba5540" providerId="LiveId" clId="{87F28E28-2BA5-46DE-B6AA-98429C035197}" dt="2024-02-29T11:21:05.407" v="991" actId="1076"/>
        <pc:sldMkLst>
          <pc:docMk/>
          <pc:sldMk cId="828288472" sldId="264"/>
        </pc:sldMkLst>
        <pc:spChg chg="add mod">
          <ac:chgData name="natalie griffiths" userId="c89fb80e30ba5540" providerId="LiveId" clId="{87F28E28-2BA5-46DE-B6AA-98429C035197}" dt="2024-02-22T10:29:45.874" v="372" actId="767"/>
          <ac:spMkLst>
            <pc:docMk/>
            <pc:sldMk cId="828288472" sldId="264"/>
            <ac:spMk id="2" creationId="{AEE38696-D52C-DCE1-98CA-F7A30F9E5DD8}"/>
          </ac:spMkLst>
        </pc:spChg>
        <pc:spChg chg="add del mod">
          <ac:chgData name="natalie griffiths" userId="c89fb80e30ba5540" providerId="LiveId" clId="{87F28E28-2BA5-46DE-B6AA-98429C035197}" dt="2024-02-22T10:33:05.136" v="397"/>
          <ac:spMkLst>
            <pc:docMk/>
            <pc:sldMk cId="828288472" sldId="264"/>
            <ac:spMk id="3" creationId="{C0F668AD-B78B-8054-046B-1D6D473824F8}"/>
          </ac:spMkLst>
        </pc:spChg>
        <pc:spChg chg="add mod">
          <ac:chgData name="natalie griffiths" userId="c89fb80e30ba5540" providerId="LiveId" clId="{87F28E28-2BA5-46DE-B6AA-98429C035197}" dt="2024-02-22T10:33:04.459" v="395" actId="255"/>
          <ac:spMkLst>
            <pc:docMk/>
            <pc:sldMk cId="828288472" sldId="264"/>
            <ac:spMk id="4" creationId="{B73C6591-AE05-31D8-4248-87ABDD638ECD}"/>
          </ac:spMkLst>
        </pc:spChg>
        <pc:spChg chg="del">
          <ac:chgData name="natalie griffiths" userId="c89fb80e30ba5540" providerId="LiveId" clId="{87F28E28-2BA5-46DE-B6AA-98429C035197}" dt="2024-02-22T10:31:47" v="380" actId="26606"/>
          <ac:spMkLst>
            <pc:docMk/>
            <pc:sldMk cId="828288472" sldId="264"/>
            <ac:spMk id="15" creationId="{8752F24B-6E94-CC4E-ED5D-B3146A699FE2}"/>
          </ac:spMkLst>
        </pc:spChg>
        <pc:spChg chg="add">
          <ac:chgData name="natalie griffiths" userId="c89fb80e30ba5540" providerId="LiveId" clId="{87F28E28-2BA5-46DE-B6AA-98429C035197}" dt="2024-02-22T10:31:47" v="380" actId="26606"/>
          <ac:spMkLst>
            <pc:docMk/>
            <pc:sldMk cId="828288472" sldId="264"/>
            <ac:spMk id="1031" creationId="{22C6C9C9-83BF-4A6C-A1BF-C1735C61B4FF}"/>
          </ac:spMkLst>
        </pc:spChg>
        <pc:picChg chg="del mod">
          <ac:chgData name="natalie griffiths" userId="c89fb80e30ba5540" providerId="LiveId" clId="{87F28E28-2BA5-46DE-B6AA-98429C035197}" dt="2024-02-29T09:35:42.414" v="984" actId="21"/>
          <ac:picMkLst>
            <pc:docMk/>
            <pc:sldMk cId="828288472" sldId="264"/>
            <ac:picMk id="2" creationId="{9B080146-1D30-87CA-E9DD-10C320104C69}"/>
          </ac:picMkLst>
        </pc:picChg>
        <pc:picChg chg="del">
          <ac:chgData name="natalie griffiths" userId="c89fb80e30ba5540" providerId="LiveId" clId="{87F28E28-2BA5-46DE-B6AA-98429C035197}" dt="2024-02-29T11:20:23.906" v="989" actId="21"/>
          <ac:picMkLst>
            <pc:docMk/>
            <pc:sldMk cId="828288472" sldId="264"/>
            <ac:picMk id="2" creationId="{AE979330-E9C3-4128-07A1-11135AAC1369}"/>
          </ac:picMkLst>
        </pc:picChg>
        <pc:picChg chg="mod">
          <ac:chgData name="natalie griffiths" userId="c89fb80e30ba5540" providerId="LiveId" clId="{87F28E28-2BA5-46DE-B6AA-98429C035197}" dt="2024-02-29T11:21:05.407" v="991" actId="1076"/>
          <ac:picMkLst>
            <pc:docMk/>
            <pc:sldMk cId="828288472" sldId="264"/>
            <ac:picMk id="3" creationId="{EA7C1DF9-EE3F-EED2-A0D7-EC01A1FC97BF}"/>
          </ac:picMkLst>
        </pc:picChg>
        <pc:picChg chg="mod">
          <ac:chgData name="natalie griffiths" userId="c89fb80e30ba5540" providerId="LiveId" clId="{87F28E28-2BA5-46DE-B6AA-98429C035197}" dt="2024-02-22T10:32:45.779" v="392" actId="1076"/>
          <ac:picMkLst>
            <pc:docMk/>
            <pc:sldMk cId="828288472" sldId="264"/>
            <ac:picMk id="10" creationId="{6C9528B3-22DF-C830-C840-794442D44BED}"/>
          </ac:picMkLst>
        </pc:picChg>
        <pc:picChg chg="add mod">
          <ac:chgData name="natalie griffiths" userId="c89fb80e30ba5540" providerId="LiveId" clId="{87F28E28-2BA5-46DE-B6AA-98429C035197}" dt="2024-02-22T10:32:38.917" v="391" actId="1076"/>
          <ac:picMkLst>
            <pc:docMk/>
            <pc:sldMk cId="828288472" sldId="264"/>
            <ac:picMk id="1026" creationId="{68814F50-4568-4BD3-BD16-6A978F3FD2DE}"/>
          </ac:picMkLst>
        </pc:picChg>
      </pc:sldChg>
      <pc:sldChg chg="new del">
        <pc:chgData name="natalie griffiths" userId="c89fb80e30ba5540" providerId="LiveId" clId="{87F28E28-2BA5-46DE-B6AA-98429C035197}" dt="2024-02-22T09:27:55.108" v="84" actId="2696"/>
        <pc:sldMkLst>
          <pc:docMk/>
          <pc:sldMk cId="4145044765" sldId="264"/>
        </pc:sldMkLst>
      </pc:sldChg>
    </pc:docChg>
  </pc:docChgLst>
  <pc:docChgLst>
    <pc:chgData name="natalie griffiths" userId="c89fb80e30ba5540" providerId="LiveId" clId="{77517FF1-763B-754C-AC17-117B18D5C294}"/>
    <pc:docChg chg="modSld">
      <pc:chgData name="natalie griffiths" userId="c89fb80e30ba5540" providerId="LiveId" clId="{77517FF1-763B-754C-AC17-117B18D5C294}" dt="2024-02-21T23:06:34.790" v="3"/>
      <pc:docMkLst>
        <pc:docMk/>
      </pc:docMkLst>
      <pc:sldChg chg="mod modTransition setBg">
        <pc:chgData name="natalie griffiths" userId="c89fb80e30ba5540" providerId="LiveId" clId="{77517FF1-763B-754C-AC17-117B18D5C294}" dt="2024-02-21T23:06:34.790" v="3"/>
        <pc:sldMkLst>
          <pc:docMk/>
          <pc:sldMk cId="2160766239" sldId="2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01079B-6FAE-4B64-BCE3-2DC59120DFC5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BFD14C-38F9-488E-A0DA-434179463A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240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BFD14C-38F9-488E-A0DA-434179463A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474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41855-C8D7-0CB3-D556-33C31405A3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62C55C-256F-07C6-FE5D-88CC287BF0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96568F-6D12-D1E4-A298-E505C6D14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1ECC5-D133-4BA8-BE4A-AB9AC9F2E6A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D93BB-2769-1FE3-5625-CB2440629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F2B116-7B04-4526-B44C-CE011068C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829B-47A6-484E-ADFD-8344D563A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366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B09C1-A829-A464-13F3-38F9A11EE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928D0-B9A6-9156-7D78-38F5C1C296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B68DD0-A288-DE85-AF72-B95B5DDCEB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1ECC5-D133-4BA8-BE4A-AB9AC9F2E6A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E336A-E59F-293B-49B2-816E5F52A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3BF91-562D-4A5C-685D-EAEDD5027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829B-47A6-484E-ADFD-8344D563A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297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BC098-E9EB-0A14-E3DE-B503BA440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C7644A-7E0A-10DE-AC34-93305E1751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FF92F1-DF7E-4BED-DB93-E2C65B026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1ECC5-D133-4BA8-BE4A-AB9AC9F2E6A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C9EC2A-5787-15C8-8595-59444F0C0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F2D32C-B423-3B25-EB39-4549B6593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829B-47A6-484E-ADFD-8344D563A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206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4AE37-B953-1D3C-5B94-B5AB5B151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864EC-A834-B1CD-AF11-B107FFA98F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DAD780-D237-EF6C-6797-9CDCC78F6D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7B5842-FB79-0731-759F-C46CBB8CB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1ECC5-D133-4BA8-BE4A-AB9AC9F2E6A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7E8549-FA4B-BD02-1AF5-717B5DD25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469A85-4EE8-C80E-64A5-D6E2AFE39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829B-47A6-484E-ADFD-8344D563A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165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F63B9-F7C7-7BE5-C95C-2D249A0D9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90D09B-529B-102D-72A4-77728EAE80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3028D0-9CA3-001B-7880-5D657CFEE1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424CF7-80E3-0126-FFC2-DC8A331FCE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6107F9-FD65-4D99-5D2B-9E96CA6EAC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1D31-CBF1-244C-685B-6CD449662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1ECC5-D133-4BA8-BE4A-AB9AC9F2E6A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6562FB-D045-EAE7-30FE-E516EA0D4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595FDA-13F4-E22E-2421-4FBB15CE1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829B-47A6-484E-ADFD-8344D563A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073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431D4-DFBA-0015-17AA-0109E7740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09899D-C2B8-3C5F-70FF-EBBCBC95A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1ECC5-D133-4BA8-BE4A-AB9AC9F2E6A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E1BEF8-43AC-1D83-1581-DE4F701B0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9AA74B-4751-664D-3A92-9B79228F0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829B-47A6-484E-ADFD-8344D563A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055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CC607A-902A-C6C0-9990-AA302D39E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1ECC5-D133-4BA8-BE4A-AB9AC9F2E6A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B9A6A8-76BE-8C24-71F4-694C2C3E36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765511-8348-2CB2-50A6-B8AF05A2F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829B-47A6-484E-ADFD-8344D563A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41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47CD1-3B9A-72D7-F8F9-6172D60E0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FA294-23C5-1677-22C9-037BF78A6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D39640-334A-C934-B5D2-229232493E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89FF44-4435-7211-97CE-788A32418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1ECC5-D133-4BA8-BE4A-AB9AC9F2E6A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B2332D-8734-3090-4559-98319FB06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1628D3-DA8B-DCD2-73C5-B1E0C046F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829B-47A6-484E-ADFD-8344D563A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764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93C31-921C-64EF-E717-4AAF98F53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C623AD-D6F9-2C9E-E7B4-E23CEA2B5F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CC5E96-8892-9626-2363-CA8100AFA5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1561D6-8C15-5619-0FC7-6BA6EB4FC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1ECC5-D133-4BA8-BE4A-AB9AC9F2E6A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A45670-1A69-175E-0786-32483E7DB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9D9653-CC55-AE43-0BA4-67ABA4882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829B-47A6-484E-ADFD-8344D563A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835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DFDBE-B0EC-2050-6FFB-256E2ACC1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33C01C-5C63-FD3B-30AC-327FB3980C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76D32F-50C6-2182-D51A-15C41229D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1ECC5-D133-4BA8-BE4A-AB9AC9F2E6A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FF4C7-E31E-794B-7DD0-492E0B28E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9DA33D-7236-62C8-7D3A-935593118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829B-47A6-484E-ADFD-8344D563A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983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01E45E-C6E7-9343-E526-A27F8CBB92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B8A5D3-0F8C-BFB5-B36D-CEA3EF9563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5776C6-2F61-EC36-DD37-86C9FFCB4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1ECC5-D133-4BA8-BE4A-AB9AC9F2E6A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3AF2F-F1BB-9F62-D424-9BE0B26B8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C5D2F-6971-0E2E-03CD-EEDE4A647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829B-47A6-484E-ADFD-8344D563A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973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976E32-89D7-B5E7-9E53-AB429A243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827765-7E18-EDBE-8918-2F7299ABA5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42818-4EC4-E020-6F06-23B034AFD7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11ECC5-D133-4BA8-BE4A-AB9AC9F2E6AB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43158-325F-A6A8-4D16-5530E608CD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F3B3DB-5DD3-337A-CC53-CE5958936B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D0829B-47A6-484E-ADFD-8344D563A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664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api/storage/3e58cf1e-8a8f-4bf0-a902-b53e196f3d8e/Ironandcoal2.pdf" TargetMode="External"/><Relationship Id="rId3" Type="http://schemas.openxmlformats.org/officeDocument/2006/relationships/hyperlink" Target="https://eur01.safelinks.protection.outlook.com/?url=https%3A%2F%2Fwww.westwaleschronicle.co.uk%2Fblog%2F2019%2F11%2F01%2Fthe-rise-of-llanelli-through-the-industrial-period%2F&amp;data=05%7C02%7C2316480%40student.uwtsd.ac.uk%7C913d119a44574d1b180f08dc33cc45a7%7C4e0f11f9046e45059cb8db2152311e21%7C0%7C0%7C638442199624975895%7CUnknown%7CTWFpbGZsb3d8eyJWIjoiMC4wLjAwMDAiLCJQIjoiV2luMzIiLCJBTiI6Ik1haWwiLCJXVCI6Mn0%3D%7C0%7C%7C%7C&amp;sdata=DS3b2akJaygZ4ltncfVCIFpwrSl7HM0ca5R1%2FECyJnI%3D&amp;reserved=0" TargetMode="External"/><Relationship Id="rId7" Type="http://schemas.openxmlformats.org/officeDocument/2006/relationships/hyperlink" Target="https://studylib.net/doc/5497924/the-industrial-revolution-1700-1800" TargetMode="External"/><Relationship Id="rId2" Type="http://schemas.openxmlformats.org/officeDocument/2006/relationships/hyperlink" Target="https://www.gracesguide.co.uk/Chauncey_Townsen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allpaperaccess.com/industrial-revolution" TargetMode="External"/><Relationship Id="rId5" Type="http://schemas.openxmlformats.org/officeDocument/2006/relationships/hyperlink" Target="https://www.genuki.org.uk/big/wal/CMN/Llanelli/Lloyd" TargetMode="External"/><Relationship Id="rId4" Type="http://schemas.openxmlformats.org/officeDocument/2006/relationships/hyperlink" Target="https://www.llanellich.org.uk/files/395-alexander-raby-ironmaster-coalmast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341BCE-0D1D-FBAA-31DF-80D4CE9C78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5E83107-FC66-7AA4-64E9-32EEBE8CC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Picture 9" descr="Smoke coming out of a factory&#10;&#10;Description automatically generated">
            <a:extLst>
              <a:ext uri="{FF2B5EF4-FFF2-40B4-BE49-F238E27FC236}">
                <a16:creationId xmlns:a16="http://schemas.microsoft.com/office/drawing/2014/main" id="{91AC11F5-1FED-E24D-5D05-B758FA2F9A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4CCDEAD-CD8F-49DC-1AF5-C52F9A28E188}"/>
              </a:ext>
            </a:extLst>
          </p:cNvPr>
          <p:cNvSpPr txBox="1"/>
          <p:nvPr/>
        </p:nvSpPr>
        <p:spPr>
          <a:xfrm>
            <a:off x="629587" y="494675"/>
            <a:ext cx="110027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i="1" dirty="0">
                <a:latin typeface="Arial Black" panose="020B0A04020102020204" pitchFamily="34" charset="0"/>
              </a:rPr>
              <a:t>DISTINCTIVENESS </a:t>
            </a:r>
          </a:p>
          <a:p>
            <a:r>
              <a:rPr lang="en-GB" sz="4000" i="1" dirty="0">
                <a:latin typeface="Arial Black" panose="020B0A04020102020204" pitchFamily="34" charset="0"/>
              </a:rPr>
              <a:t>AND </a:t>
            </a:r>
          </a:p>
          <a:p>
            <a:r>
              <a:rPr lang="en-GB" sz="4000" i="1" dirty="0">
                <a:latin typeface="Arial Black" panose="020B0A04020102020204" pitchFamily="34" charset="0"/>
              </a:rPr>
              <a:t>REGENERATION</a:t>
            </a:r>
          </a:p>
          <a:p>
            <a:endParaRPr lang="en-GB" sz="4000" i="1" dirty="0">
              <a:latin typeface="Arial Black" panose="020B0A04020102020204" pitchFamily="34" charset="0"/>
            </a:endParaRPr>
          </a:p>
          <a:p>
            <a:r>
              <a:rPr lang="en-GB" sz="4000" i="1" dirty="0">
                <a:latin typeface="Arial Black" panose="020B0A04020102020204" pitchFamily="34" charset="0"/>
              </a:rPr>
              <a:t>BMSP4014</a:t>
            </a:r>
          </a:p>
          <a:p>
            <a:endParaRPr lang="en-GB" sz="4000" i="1" dirty="0">
              <a:latin typeface="Arial Black" panose="020B0A04020102020204" pitchFamily="34" charset="0"/>
            </a:endParaRPr>
          </a:p>
          <a:p>
            <a:r>
              <a:rPr lang="en-GB" sz="4000" i="1" dirty="0">
                <a:latin typeface="Arial Black" panose="020B0A04020102020204" pitchFamily="34" charset="0"/>
              </a:rPr>
              <a:t>BY NATALIE GRIFFITHS</a:t>
            </a:r>
          </a:p>
          <a:p>
            <a:r>
              <a:rPr lang="en-GB" sz="4000" i="1" dirty="0">
                <a:latin typeface="Arial Black" panose="020B0A04020102020204" pitchFamily="34" charset="0"/>
              </a:rPr>
              <a:t>2316480</a:t>
            </a:r>
          </a:p>
        </p:txBody>
      </p:sp>
    </p:spTree>
    <p:extLst>
      <p:ext uri="{BB962C8B-B14F-4D97-AF65-F5344CB8AC3E}">
        <p14:creationId xmlns:p14="http://schemas.microsoft.com/office/powerpoint/2010/main" val="23562148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0">
        <p159:morph option="byObject"/>
      </p:transition>
    </mc:Choice>
    <mc:Fallback xmlns="">
      <p:transition spd="slow" advTm="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6A18FD-A8EA-E5E0-643C-DAB7A33794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moke coming out of a factory&#10;&#10;Description automatically generated">
            <a:extLst>
              <a:ext uri="{FF2B5EF4-FFF2-40B4-BE49-F238E27FC236}">
                <a16:creationId xmlns:a16="http://schemas.microsoft.com/office/drawing/2014/main" id="{B47BE3BA-EA44-ED3C-858E-59A703A98514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F228FD0-50F6-7E60-D18F-3EB1DFFCF422}"/>
              </a:ext>
            </a:extLst>
          </p:cNvPr>
          <p:cNvSpPr txBox="1"/>
          <p:nvPr/>
        </p:nvSpPr>
        <p:spPr>
          <a:xfrm>
            <a:off x="686368" y="0"/>
            <a:ext cx="832658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 Black" panose="020B0A04020102020204" pitchFamily="34" charset="0"/>
              </a:rPr>
              <a:t>                  </a:t>
            </a:r>
            <a:r>
              <a:rPr lang="en-GB" sz="4400" dirty="0">
                <a:latin typeface="Arial Black" panose="020B0A04020102020204" pitchFamily="34" charset="0"/>
              </a:rPr>
              <a:t>THE INDUSTRIAL </a:t>
            </a:r>
          </a:p>
          <a:p>
            <a:r>
              <a:rPr lang="en-GB" sz="4400" dirty="0">
                <a:latin typeface="Arial Black" panose="020B0A04020102020204" pitchFamily="34" charset="0"/>
              </a:rPr>
              <a:t>                   REVOLUTION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73F8A9-45FA-3570-7DC3-9DAFB25DC65B}"/>
              </a:ext>
            </a:extLst>
          </p:cNvPr>
          <p:cNvSpPr/>
          <p:nvPr/>
        </p:nvSpPr>
        <p:spPr>
          <a:xfrm>
            <a:off x="1233055" y="1720426"/>
            <a:ext cx="236841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spc="50">
                <a:ln w="0"/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COAL</a:t>
            </a:r>
            <a:endParaRPr lang="en-US" sz="5400" b="1" cap="none" spc="50" dirty="0">
              <a:ln w="0"/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rial Black" panose="020B0A040201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1DF12EB-45E3-5657-9977-A36B74AFF36A}"/>
              </a:ext>
            </a:extLst>
          </p:cNvPr>
          <p:cNvSpPr/>
          <p:nvPr/>
        </p:nvSpPr>
        <p:spPr>
          <a:xfrm>
            <a:off x="6096000" y="2288462"/>
            <a:ext cx="22012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0"/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TIN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9FB470-F551-46A1-9A69-35DF307775BA}"/>
              </a:ext>
            </a:extLst>
          </p:cNvPr>
          <p:cNvSpPr/>
          <p:nvPr/>
        </p:nvSpPr>
        <p:spPr>
          <a:xfrm>
            <a:off x="8583218" y="3429000"/>
            <a:ext cx="33778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0"/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COPPER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CD3353-49DA-8FBE-784A-643D1B8B243B}"/>
              </a:ext>
            </a:extLst>
          </p:cNvPr>
          <p:cNvSpPr/>
          <p:nvPr/>
        </p:nvSpPr>
        <p:spPr>
          <a:xfrm>
            <a:off x="3372404" y="3367909"/>
            <a:ext cx="21605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0"/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IRON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9346736-2EE7-7FD6-9FC0-6546255F39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81568" y="4184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0257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0">
        <p159:morph option="byObject"/>
      </p:transition>
    </mc:Choice>
    <mc:Fallback xmlns=""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3381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3" grpId="0"/>
      <p:bldP spid="4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9F21FD-8483-581D-7C89-15A018EF6C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Smoke coming out of a factory&#10;&#10;Description automatically generated">
            <a:extLst>
              <a:ext uri="{FF2B5EF4-FFF2-40B4-BE49-F238E27FC236}">
                <a16:creationId xmlns:a16="http://schemas.microsoft.com/office/drawing/2014/main" id="{6C9528B3-22DF-C830-C840-794442D44BE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25292"/>
            <a:ext cx="12191696" cy="6878750"/>
          </a:xfrm>
          <a:prstGeom prst="rect">
            <a:avLst/>
          </a:prstGeom>
        </p:spPr>
      </p:pic>
      <p:sp>
        <p:nvSpPr>
          <p:cNvPr id="1031" name="Freeform: Shape 1030">
            <a:extLst>
              <a:ext uri="{FF2B5EF4-FFF2-40B4-BE49-F238E27FC236}">
                <a16:creationId xmlns:a16="http://schemas.microsoft.com/office/drawing/2014/main" id="{22C6C9C9-83BF-4A6C-A1BF-C1735C61B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6524" y="1"/>
            <a:ext cx="7295477" cy="6853457"/>
          </a:xfrm>
          <a:custGeom>
            <a:avLst/>
            <a:gdLst>
              <a:gd name="connsiteX0" fmla="*/ 2113864 w 7295477"/>
              <a:gd name="connsiteY0" fmla="*/ 0 h 6853457"/>
              <a:gd name="connsiteX1" fmla="*/ 5731689 w 7295477"/>
              <a:gd name="connsiteY1" fmla="*/ 0 h 6853457"/>
              <a:gd name="connsiteX2" fmla="*/ 5792604 w 7295477"/>
              <a:gd name="connsiteY2" fmla="*/ 31199 h 6853457"/>
              <a:gd name="connsiteX3" fmla="*/ 7277638 w 7295477"/>
              <a:gd name="connsiteY3" fmla="*/ 1446415 h 6853457"/>
              <a:gd name="connsiteX4" fmla="*/ 7295477 w 7295477"/>
              <a:gd name="connsiteY4" fmla="*/ 1478103 h 6853457"/>
              <a:gd name="connsiteX5" fmla="*/ 7295477 w 7295477"/>
              <a:gd name="connsiteY5" fmla="*/ 5482224 h 6853457"/>
              <a:gd name="connsiteX6" fmla="*/ 7195301 w 7295477"/>
              <a:gd name="connsiteY6" fmla="*/ 5644337 h 6853457"/>
              <a:gd name="connsiteX7" fmla="*/ 5956878 w 7295477"/>
              <a:gd name="connsiteY7" fmla="*/ 6835380 h 6853457"/>
              <a:gd name="connsiteX8" fmla="*/ 5925438 w 7295477"/>
              <a:gd name="connsiteY8" fmla="*/ 6853457 h 6853457"/>
              <a:gd name="connsiteX9" fmla="*/ 1920114 w 7295477"/>
              <a:gd name="connsiteY9" fmla="*/ 6853457 h 6853457"/>
              <a:gd name="connsiteX10" fmla="*/ 1888674 w 7295477"/>
              <a:gd name="connsiteY10" fmla="*/ 6835380 h 6853457"/>
              <a:gd name="connsiteX11" fmla="*/ 0 w 7295477"/>
              <a:gd name="connsiteY11" fmla="*/ 3480517 h 6853457"/>
              <a:gd name="connsiteX12" fmla="*/ 2052949 w 7295477"/>
              <a:gd name="connsiteY12" fmla="*/ 31199 h 685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295477" h="6853457">
                <a:moveTo>
                  <a:pt x="2113864" y="0"/>
                </a:moveTo>
                <a:lnTo>
                  <a:pt x="5731689" y="0"/>
                </a:lnTo>
                <a:lnTo>
                  <a:pt x="5792604" y="31199"/>
                </a:lnTo>
                <a:cubicBezTo>
                  <a:pt x="6404018" y="363339"/>
                  <a:pt x="6917255" y="853303"/>
                  <a:pt x="7277638" y="1446415"/>
                </a:cubicBezTo>
                <a:lnTo>
                  <a:pt x="7295477" y="1478103"/>
                </a:lnTo>
                <a:lnTo>
                  <a:pt x="7295477" y="5482224"/>
                </a:lnTo>
                <a:lnTo>
                  <a:pt x="7195301" y="5644337"/>
                </a:lnTo>
                <a:cubicBezTo>
                  <a:pt x="6875688" y="6126745"/>
                  <a:pt x="6452261" y="6534378"/>
                  <a:pt x="5956878" y="6835380"/>
                </a:cubicBezTo>
                <a:lnTo>
                  <a:pt x="5925438" y="6853457"/>
                </a:lnTo>
                <a:lnTo>
                  <a:pt x="1920114" y="6853457"/>
                </a:lnTo>
                <a:lnTo>
                  <a:pt x="1888674" y="6835380"/>
                </a:lnTo>
                <a:cubicBezTo>
                  <a:pt x="756370" y="6147375"/>
                  <a:pt x="0" y="4902276"/>
                  <a:pt x="0" y="3480517"/>
                </a:cubicBezTo>
                <a:cubicBezTo>
                  <a:pt x="0" y="1991056"/>
                  <a:pt x="830121" y="695479"/>
                  <a:pt x="2052949" y="31199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coal summary | Britannica">
            <a:extLst>
              <a:ext uri="{FF2B5EF4-FFF2-40B4-BE49-F238E27FC236}">
                <a16:creationId xmlns:a16="http://schemas.microsoft.com/office/drawing/2014/main" id="{68814F50-4568-4BD3-BD16-6A978F3FD2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04" r="15222" b="-1"/>
          <a:stretch/>
        </p:blipFill>
        <p:spPr bwMode="auto">
          <a:xfrm>
            <a:off x="5063087" y="25293"/>
            <a:ext cx="7128913" cy="6853457"/>
          </a:xfrm>
          <a:custGeom>
            <a:avLst/>
            <a:gdLst/>
            <a:ahLst/>
            <a:cxnLst/>
            <a:rect l="l" t="t" r="r" b="b"/>
            <a:pathLst>
              <a:path w="7128913" h="6853457">
                <a:moveTo>
                  <a:pt x="2343548" y="0"/>
                </a:moveTo>
                <a:lnTo>
                  <a:pt x="5168877" y="0"/>
                </a:lnTo>
                <a:lnTo>
                  <a:pt x="5218299" y="19487"/>
                </a:lnTo>
                <a:cubicBezTo>
                  <a:pt x="5976640" y="340238"/>
                  <a:pt x="6607722" y="902948"/>
                  <a:pt x="7014769" y="1610837"/>
                </a:cubicBezTo>
                <a:lnTo>
                  <a:pt x="7128913" y="1827198"/>
                </a:lnTo>
                <a:lnTo>
                  <a:pt x="7128913" y="5131581"/>
                </a:lnTo>
                <a:lnTo>
                  <a:pt x="7091067" y="5210750"/>
                </a:lnTo>
                <a:cubicBezTo>
                  <a:pt x="6744936" y="5876527"/>
                  <a:pt x="6205281" y="6425584"/>
                  <a:pt x="5546646" y="6783375"/>
                </a:cubicBezTo>
                <a:lnTo>
                  <a:pt x="5409811" y="6853457"/>
                </a:lnTo>
                <a:lnTo>
                  <a:pt x="2102613" y="6853457"/>
                </a:lnTo>
                <a:lnTo>
                  <a:pt x="1965779" y="6783375"/>
                </a:lnTo>
                <a:cubicBezTo>
                  <a:pt x="794873" y="6147301"/>
                  <a:pt x="0" y="4906735"/>
                  <a:pt x="0" y="3480517"/>
                </a:cubicBezTo>
                <a:cubicBezTo>
                  <a:pt x="0" y="1924643"/>
                  <a:pt x="945964" y="589711"/>
                  <a:pt x="2294125" y="19487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73C6591-AE05-31D8-4248-87ABDD638ECD}"/>
              </a:ext>
            </a:extLst>
          </p:cNvPr>
          <p:cNvSpPr/>
          <p:nvPr/>
        </p:nvSpPr>
        <p:spPr>
          <a:xfrm>
            <a:off x="404734" y="1415452"/>
            <a:ext cx="5066546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COAL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A7C1DF9-EE3F-EED2-A0D7-EC01A1FC97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04734" y="3902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2884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 advTm="0">
        <p159:morph option="byObject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Picture 9" descr="Smoke coming out of a factory&#10;&#10;Description automatically generated">
            <a:extLst>
              <a:ext uri="{FF2B5EF4-FFF2-40B4-BE49-F238E27FC236}">
                <a16:creationId xmlns:a16="http://schemas.microsoft.com/office/drawing/2014/main" id="{C69018FC-48AB-A08B-075F-F361F87C299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8A5166B-6CA1-F198-71B9-93BA70D78868}"/>
              </a:ext>
            </a:extLst>
          </p:cNvPr>
          <p:cNvSpPr/>
          <p:nvPr/>
        </p:nvSpPr>
        <p:spPr>
          <a:xfrm>
            <a:off x="349429" y="98673"/>
            <a:ext cx="61866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The key players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F9147C0-F4E9-26B5-E833-C08EBFA62FD7}"/>
              </a:ext>
            </a:extLst>
          </p:cNvPr>
          <p:cNvSpPr/>
          <p:nvPr/>
        </p:nvSpPr>
        <p:spPr>
          <a:xfrm>
            <a:off x="1342694" y="1948004"/>
            <a:ext cx="369043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ALEXANDER</a:t>
            </a:r>
          </a:p>
          <a:p>
            <a:pPr algn="ctr"/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RABY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CE55169-C8F3-5CE7-196B-D53EC4400428}"/>
              </a:ext>
            </a:extLst>
          </p:cNvPr>
          <p:cNvSpPr/>
          <p:nvPr/>
        </p:nvSpPr>
        <p:spPr>
          <a:xfrm>
            <a:off x="7477672" y="850693"/>
            <a:ext cx="346537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CHAUNCEY</a:t>
            </a:r>
          </a:p>
          <a:p>
            <a:pPr algn="ctr"/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TOWNSEND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59E8626-A385-E6DB-CAC5-202E02CCDEB5}"/>
              </a:ext>
            </a:extLst>
          </p:cNvPr>
          <p:cNvSpPr/>
          <p:nvPr/>
        </p:nvSpPr>
        <p:spPr>
          <a:xfrm>
            <a:off x="2471945" y="4555055"/>
            <a:ext cx="512236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THE PEMBERTON</a:t>
            </a:r>
          </a:p>
          <a:p>
            <a:pPr algn="ctr"/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FAMILY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F7A44F4-B73E-8ECD-BD2A-F83515B20E35}"/>
              </a:ext>
            </a:extLst>
          </p:cNvPr>
          <p:cNvSpPr/>
          <p:nvPr/>
        </p:nvSpPr>
        <p:spPr>
          <a:xfrm>
            <a:off x="6003635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171ACC3-9689-A616-DC51-CFAAC28A102B}"/>
              </a:ext>
            </a:extLst>
          </p:cNvPr>
          <p:cNvSpPr/>
          <p:nvPr/>
        </p:nvSpPr>
        <p:spPr>
          <a:xfrm>
            <a:off x="5879701" y="3170560"/>
            <a:ext cx="60420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>
                  <a:solidFill>
                    <a:schemeClr val="bg1"/>
                  </a:solidFill>
                </a:ln>
                <a:solidFill>
                  <a:schemeClr val="tx1"/>
                </a:solidFill>
                <a:latin typeface="Arial Black" panose="020B0A04020102020204" pitchFamily="34" charset="0"/>
              </a:rPr>
              <a:t>THOMAS STEPNEY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5F5512-9F04-EDB7-C135-0898E41478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97942" y="114284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0475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 advTm="0">
        <p159:morph option="byObject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025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4" grpId="0"/>
      <p:bldP spid="16" grpId="0"/>
      <p:bldP spid="17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0DB7EA-D97B-D6F4-B64B-5E136EEA9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68E9513-129D-E60A-3C40-AC3C691F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Picture 9" descr="Smoke coming out of a factory&#10;&#10;Description automatically generated">
            <a:extLst>
              <a:ext uri="{FF2B5EF4-FFF2-40B4-BE49-F238E27FC236}">
                <a16:creationId xmlns:a16="http://schemas.microsoft.com/office/drawing/2014/main" id="{B7EB0DC4-7029-C3B6-A24A-EB022BC20E3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4A1AB9D-5D3F-BC15-EFBF-392FE07D57B1}"/>
              </a:ext>
            </a:extLst>
          </p:cNvPr>
          <p:cNvSpPr/>
          <p:nvPr/>
        </p:nvSpPr>
        <p:spPr>
          <a:xfrm rot="20363547">
            <a:off x="1669386" y="2679657"/>
            <a:ext cx="9614913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THANK YOU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ACA77CB-8FF4-7E88-45D0-F49300E302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4282" y="42821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1482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0">
        <p159:morph option="byObject"/>
      </p:transition>
    </mc:Choice>
    <mc:Fallback xmlns=""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5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5C0631-3E65-B977-4DAD-B2457BE3ED9D}"/>
              </a:ext>
            </a:extLst>
          </p:cNvPr>
          <p:cNvSpPr txBox="1"/>
          <p:nvPr/>
        </p:nvSpPr>
        <p:spPr>
          <a:xfrm>
            <a:off x="135252" y="0"/>
            <a:ext cx="11921495" cy="9541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Craig R. S., </a:t>
            </a:r>
            <a:r>
              <a:rPr lang="en-GB" b="0" i="0" dirty="0" err="1">
                <a:solidFill>
                  <a:srgbClr val="1D212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Protheroe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Jones &amp; M.V. Symons.(2002)The Industrial and Maritime History of Llanelli and Burry Port 1750- 2000. Carmarthenshire County Council</a:t>
            </a:r>
          </a:p>
          <a:p>
            <a:endParaRPr lang="en-GB" dirty="0">
              <a:solidFill>
                <a:srgbClr val="1D21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Grace’s Guide,(2020),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Chauncey Townsend.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https://www.gracesguide.co.uk/Chauncey_Townsend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endParaRPr lang="en-GB" dirty="0">
              <a:solidFill>
                <a:srgbClr val="1D21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solidFill>
                  <a:srgbClr val="1D21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Hassan.D</a:t>
            </a:r>
            <a:r>
              <a:rPr lang="en-GB" dirty="0">
                <a:solidFill>
                  <a:srgbClr val="1D21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,(2019),</a:t>
            </a:r>
            <a:r>
              <a:rPr lang="en-GB" i="1" dirty="0">
                <a:solidFill>
                  <a:srgbClr val="1D21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Rise of Llanelli Through The Industrial Period.</a:t>
            </a:r>
            <a:endParaRPr lang="en-GB" dirty="0">
              <a:solidFill>
                <a:srgbClr val="1D21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 tooltip="Original URL: https://www.westwaleschronicle.co.uk/blog/2019/11/01/the-rise-of-llanelli-through-the-industrial-period/. Click or tap if you trust this link."/>
              </a:rPr>
              <a:t>https://www.westwaleschronicle.co.uk/blog/2019/11/01/the-rise-of-llanelli-through-the-industrial-period/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L.John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,(2022),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Alexander Raby – Ironmaster and Coalmaster.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https://www.llanellich.org.uk/files/395-alexander-raby-ironmaster-coalmaster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Lloyd,Sir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John.E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,(2023),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A History of Carmarthenshire.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 tooltip="Original URL: https://www.genuki.org.uk/big/wal/CMN/Llanelli/Lloyd. Click or tap if you trust this link."/>
              </a:rPr>
              <a:t>https://www.genuki.org.uk/big/wal/CMN/Llanelli/Lloyd</a:t>
            </a: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R.Kumar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,(2020),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History- The Industrial Revolution.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https://wallpaperaccess.com/industrial-revolution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Studylib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,(2024),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 1700 – 1800.</a:t>
            </a:r>
          </a:p>
          <a:p>
            <a:r>
              <a:rPr lang="en-GB" dirty="0">
                <a:hlinkClick r:id="rId7"/>
              </a:rPr>
              <a:t>The Industrial Revolution 1700-1800 (studylib.net)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Hwb (n.d.).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Iron and Coal in Wales.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Retrieved February 27,2024, from</a:t>
            </a:r>
          </a:p>
          <a:p>
            <a:r>
              <a:rPr lang="en-GB" b="0" i="0" dirty="0">
                <a:effectLst/>
                <a:latin typeface="Aptos" panose="020B0004020202020204" pitchFamily="34" charset="0"/>
                <a:hlinkClick r:id="rId8" tooltip="Original URL: https://hwb.gov.wales/api/storage/3e58cf1e-8a8f-4bf0-a902-b53e196f3d8e/Ironandcoal2.pdf. Click or tap if you trust this link."/>
              </a:rPr>
              <a:t>https://hwb.gov.wales/api/storage/3e58cf1e-8a8f-4bf0-a902-b53e196f3d8e/Ironandcoal2.pdf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0" i="0" dirty="0">
              <a:solidFill>
                <a:srgbClr val="1D2125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1027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 advTm="0">
        <p159:morph option="byObject"/>
      </p:transition>
    </mc:Choice>
    <mc:Fallback xmlns="">
      <p:transition spd="slow" advClick="0" advTm="0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569</TotalTime>
  <Words>249</Words>
  <Application>Microsoft Office PowerPoint</Application>
  <PresentationFormat>Widescreen</PresentationFormat>
  <Paragraphs>57</Paragraphs>
  <Slides>6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Arial</vt:lpstr>
      <vt:lpstr>Arial Black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griffiths</dc:creator>
  <cp:lastModifiedBy>natalie griffiths</cp:lastModifiedBy>
  <cp:revision>2</cp:revision>
  <dcterms:created xsi:type="dcterms:W3CDTF">2024-02-21T18:48:25Z</dcterms:created>
  <dcterms:modified xsi:type="dcterms:W3CDTF">2024-02-29T11:24:24Z</dcterms:modified>
</cp:coreProperties>
</file>