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65" r:id="rId4"/>
  </p:sldMasterIdLst>
  <p:sldIdLst>
    <p:sldId id="256" r:id="rId5"/>
    <p:sldId id="261" r:id="rId6"/>
    <p:sldId id="257" r:id="rId7"/>
    <p:sldId id="258" r:id="rId8"/>
    <p:sldId id="264" r:id="rId9"/>
    <p:sldId id="265" r:id="rId10"/>
    <p:sldId id="260" r:id="rId11"/>
    <p:sldId id="262" r:id="rId12"/>
    <p:sldId id="263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D1F57B-EC55-6994-2895-B6023CA4916B}" v="104" dt="2023-03-06T14:15:54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a Begum (2129437)" userId="S::2129437@student.uwtsd.ac.uk::87c9e8dd-d96a-4e51-8372-835dacdf97d5" providerId="AD" clId="Web-{55D1F57B-EC55-6994-2895-B6023CA4916B}"/>
    <pc:docChg chg="modSld">
      <pc:chgData name="Nazma Begum (2129437)" userId="S::2129437@student.uwtsd.ac.uk::87c9e8dd-d96a-4e51-8372-835dacdf97d5" providerId="AD" clId="Web-{55D1F57B-EC55-6994-2895-B6023CA4916B}" dt="2023-03-06T14:15:54.039" v="56" actId="20577"/>
      <pc:docMkLst>
        <pc:docMk/>
      </pc:docMkLst>
      <pc:sldChg chg="addSp modSp">
        <pc:chgData name="Nazma Begum (2129437)" userId="S::2129437@student.uwtsd.ac.uk::87c9e8dd-d96a-4e51-8372-835dacdf97d5" providerId="AD" clId="Web-{55D1F57B-EC55-6994-2895-B6023CA4916B}" dt="2023-03-06T14:15:54.039" v="56" actId="20577"/>
        <pc:sldMkLst>
          <pc:docMk/>
          <pc:sldMk cId="1065696457" sldId="257"/>
        </pc:sldMkLst>
        <pc:spChg chg="add mod">
          <ac:chgData name="Nazma Begum (2129437)" userId="S::2129437@student.uwtsd.ac.uk::87c9e8dd-d96a-4e51-8372-835dacdf97d5" providerId="AD" clId="Web-{55D1F57B-EC55-6994-2895-B6023CA4916B}" dt="2023-03-06T14:15:54.039" v="56" actId="20577"/>
          <ac:spMkLst>
            <pc:docMk/>
            <pc:sldMk cId="1065696457" sldId="257"/>
            <ac:spMk id="26" creationId="{7AFCC516-781B-7044-2609-A701C0B11CB6}"/>
          </ac:spMkLst>
        </pc:spChg>
      </pc:sldChg>
      <pc:sldChg chg="addSp delSp">
        <pc:chgData name="Nazma Begum (2129437)" userId="S::2129437@student.uwtsd.ac.uk::87c9e8dd-d96a-4e51-8372-835dacdf97d5" providerId="AD" clId="Web-{55D1F57B-EC55-6994-2895-B6023CA4916B}" dt="2023-03-06T14:13:58.504" v="31"/>
        <pc:sldMkLst>
          <pc:docMk/>
          <pc:sldMk cId="2306488682" sldId="262"/>
        </pc:sldMkLst>
        <pc:spChg chg="add del">
          <ac:chgData name="Nazma Begum (2129437)" userId="S::2129437@student.uwtsd.ac.uk::87c9e8dd-d96a-4e51-8372-835dacdf97d5" providerId="AD" clId="Web-{55D1F57B-EC55-6994-2895-B6023CA4916B}" dt="2023-03-06T14:13:58.504" v="31"/>
          <ac:spMkLst>
            <pc:docMk/>
            <pc:sldMk cId="2306488682" sldId="262"/>
            <ac:spMk id="11" creationId="{1AA5B070-73DC-2B98-1BE1-BB8918F4F318}"/>
          </ac:spMkLst>
        </pc:spChg>
      </pc:sldChg>
      <pc:sldChg chg="addSp modSp">
        <pc:chgData name="Nazma Begum (2129437)" userId="S::2129437@student.uwtsd.ac.uk::87c9e8dd-d96a-4e51-8372-835dacdf97d5" providerId="AD" clId="Web-{55D1F57B-EC55-6994-2895-B6023CA4916B}" dt="2023-03-06T14:11:26.578" v="27" actId="20577"/>
        <pc:sldMkLst>
          <pc:docMk/>
          <pc:sldMk cId="2854253471" sldId="265"/>
        </pc:sldMkLst>
        <pc:spChg chg="mod">
          <ac:chgData name="Nazma Begum (2129437)" userId="S::2129437@student.uwtsd.ac.uk::87c9e8dd-d96a-4e51-8372-835dacdf97d5" providerId="AD" clId="Web-{55D1F57B-EC55-6994-2895-B6023CA4916B}" dt="2023-03-06T14:10:32.671" v="13" actId="20577"/>
          <ac:spMkLst>
            <pc:docMk/>
            <pc:sldMk cId="2854253471" sldId="265"/>
            <ac:spMk id="4" creationId="{3448FAD1-50F5-199C-E478-501C157017FE}"/>
          </ac:spMkLst>
        </pc:spChg>
        <pc:spChg chg="add mod">
          <ac:chgData name="Nazma Begum (2129437)" userId="S::2129437@student.uwtsd.ac.uk::87c9e8dd-d96a-4e51-8372-835dacdf97d5" providerId="AD" clId="Web-{55D1F57B-EC55-6994-2895-B6023CA4916B}" dt="2023-03-06T14:11:26.578" v="27" actId="20577"/>
          <ac:spMkLst>
            <pc:docMk/>
            <pc:sldMk cId="2854253471" sldId="265"/>
            <ac:spMk id="13" creationId="{2006CBE8-7B29-C9EB-F54D-4578475040C9}"/>
          </ac:spMkLst>
        </pc:spChg>
      </pc:sldChg>
      <pc:sldChg chg="modSp">
        <pc:chgData name="Nazma Begum (2129437)" userId="S::2129437@student.uwtsd.ac.uk::87c9e8dd-d96a-4e51-8372-835dacdf97d5" providerId="AD" clId="Web-{55D1F57B-EC55-6994-2895-B6023CA4916B}" dt="2023-03-06T14:12:50.690" v="29" actId="20577"/>
        <pc:sldMkLst>
          <pc:docMk/>
          <pc:sldMk cId="3857820057" sldId="266"/>
        </pc:sldMkLst>
        <pc:spChg chg="mod">
          <ac:chgData name="Nazma Begum (2129437)" userId="S::2129437@student.uwtsd.ac.uk::87c9e8dd-d96a-4e51-8372-835dacdf97d5" providerId="AD" clId="Web-{55D1F57B-EC55-6994-2895-B6023CA4916B}" dt="2023-03-06T14:12:50.690" v="29" actId="20577"/>
          <ac:spMkLst>
            <pc:docMk/>
            <pc:sldMk cId="3857820057" sldId="266"/>
            <ac:spMk id="2" creationId="{19AEEBE5-BE11-75F2-0029-9BF2A15CF39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5624E7-DB80-40A8-807B-BC3FB51A5E0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0654CEF-0DE3-41A1-B1E7-6FC469E6C0FD}">
      <dgm:prSet/>
      <dgm:spPr/>
      <dgm:t>
        <a:bodyPr/>
        <a:lstStyle/>
        <a:p>
          <a:r>
            <a:rPr lang="en-GB"/>
            <a:t>Name: Nazma Begum</a:t>
          </a:r>
          <a:endParaRPr lang="en-US"/>
        </a:p>
      </dgm:t>
    </dgm:pt>
    <dgm:pt modelId="{8D89D7DF-4022-4180-AB4A-30D794F216E9}" type="parTrans" cxnId="{A4462D63-C2CC-47F9-B178-EEDAC7B319E8}">
      <dgm:prSet/>
      <dgm:spPr/>
      <dgm:t>
        <a:bodyPr/>
        <a:lstStyle/>
        <a:p>
          <a:endParaRPr lang="en-US"/>
        </a:p>
      </dgm:t>
    </dgm:pt>
    <dgm:pt modelId="{154B69E0-DF6B-49E4-9A27-CAC062A62EF3}" type="sibTrans" cxnId="{A4462D63-C2CC-47F9-B178-EEDAC7B319E8}">
      <dgm:prSet/>
      <dgm:spPr/>
      <dgm:t>
        <a:bodyPr/>
        <a:lstStyle/>
        <a:p>
          <a:endParaRPr lang="en-US"/>
        </a:p>
      </dgm:t>
    </dgm:pt>
    <dgm:pt modelId="{0D2DB06C-8924-4809-9DCC-D8E86D601E11}">
      <dgm:prSet/>
      <dgm:spPr/>
      <dgm:t>
        <a:bodyPr/>
        <a:lstStyle/>
        <a:p>
          <a:r>
            <a:rPr lang="en-GB"/>
            <a:t>Student Number: 2129437</a:t>
          </a:r>
          <a:endParaRPr lang="en-US"/>
        </a:p>
      </dgm:t>
    </dgm:pt>
    <dgm:pt modelId="{F667F7BE-B451-4FE9-916C-7A8A6F2D3942}" type="parTrans" cxnId="{D8918963-E5A3-431E-97F6-D55253CABD9A}">
      <dgm:prSet/>
      <dgm:spPr/>
      <dgm:t>
        <a:bodyPr/>
        <a:lstStyle/>
        <a:p>
          <a:endParaRPr lang="en-US"/>
        </a:p>
      </dgm:t>
    </dgm:pt>
    <dgm:pt modelId="{D3F2A121-698A-4960-8A69-340386C78F18}" type="sibTrans" cxnId="{D8918963-E5A3-431E-97F6-D55253CABD9A}">
      <dgm:prSet/>
      <dgm:spPr/>
      <dgm:t>
        <a:bodyPr/>
        <a:lstStyle/>
        <a:p>
          <a:endParaRPr lang="en-US"/>
        </a:p>
      </dgm:t>
    </dgm:pt>
    <dgm:pt modelId="{502EF0A7-FA9A-40FA-92C8-5ECBD7EC58AD}">
      <dgm:prSet/>
      <dgm:spPr/>
      <dgm:t>
        <a:bodyPr/>
        <a:lstStyle/>
        <a:p>
          <a:r>
            <a:rPr lang="en-GB"/>
            <a:t>Module code: LCHS4005_BIRM</a:t>
          </a:r>
          <a:endParaRPr lang="en-US"/>
        </a:p>
      </dgm:t>
    </dgm:pt>
    <dgm:pt modelId="{6998FF08-3945-4EEB-A768-BE64B5BD1CDF}" type="parTrans" cxnId="{81AA9A6F-8614-4CB2-A2B7-8D67BC622501}">
      <dgm:prSet/>
      <dgm:spPr/>
      <dgm:t>
        <a:bodyPr/>
        <a:lstStyle/>
        <a:p>
          <a:endParaRPr lang="en-US"/>
        </a:p>
      </dgm:t>
    </dgm:pt>
    <dgm:pt modelId="{60A2B39B-BEF7-4CC0-8930-B524A8A17576}" type="sibTrans" cxnId="{81AA9A6F-8614-4CB2-A2B7-8D67BC622501}">
      <dgm:prSet/>
      <dgm:spPr/>
      <dgm:t>
        <a:bodyPr/>
        <a:lstStyle/>
        <a:p>
          <a:endParaRPr lang="en-US"/>
        </a:p>
      </dgm:t>
    </dgm:pt>
    <dgm:pt modelId="{675344BC-1934-40EA-8E59-E5F33C218961}">
      <dgm:prSet/>
      <dgm:spPr/>
      <dgm:t>
        <a:bodyPr/>
        <a:lstStyle/>
        <a:p>
          <a:r>
            <a:rPr lang="en-GB"/>
            <a:t>Lecturer: Farah Islam</a:t>
          </a:r>
          <a:endParaRPr lang="en-US"/>
        </a:p>
      </dgm:t>
    </dgm:pt>
    <dgm:pt modelId="{50D1E4C6-1A5B-4254-81CD-F67783BC9727}" type="parTrans" cxnId="{46FF7498-90F2-4737-A883-6F6DA2F6F400}">
      <dgm:prSet/>
      <dgm:spPr/>
      <dgm:t>
        <a:bodyPr/>
        <a:lstStyle/>
        <a:p>
          <a:endParaRPr lang="en-US"/>
        </a:p>
      </dgm:t>
    </dgm:pt>
    <dgm:pt modelId="{10EEFE7F-0585-4DA7-9F9F-B07CF7925A0F}" type="sibTrans" cxnId="{46FF7498-90F2-4737-A883-6F6DA2F6F400}">
      <dgm:prSet/>
      <dgm:spPr/>
      <dgm:t>
        <a:bodyPr/>
        <a:lstStyle/>
        <a:p>
          <a:endParaRPr lang="en-US"/>
        </a:p>
      </dgm:t>
    </dgm:pt>
    <dgm:pt modelId="{FAF20BBF-EF1D-4164-B230-A5D08A7D1F75}">
      <dgm:prSet/>
      <dgm:spPr/>
      <dgm:t>
        <a:bodyPr/>
        <a:lstStyle/>
        <a:p>
          <a:r>
            <a:rPr lang="en-GB"/>
            <a:t>Title: Key Skills Presentation</a:t>
          </a:r>
          <a:endParaRPr lang="en-US"/>
        </a:p>
      </dgm:t>
    </dgm:pt>
    <dgm:pt modelId="{D92B8EBD-9172-477D-8BF6-3AB66348211B}" type="parTrans" cxnId="{084D4D51-9F01-4182-956B-6191617739E2}">
      <dgm:prSet/>
      <dgm:spPr/>
      <dgm:t>
        <a:bodyPr/>
        <a:lstStyle/>
        <a:p>
          <a:endParaRPr lang="en-US"/>
        </a:p>
      </dgm:t>
    </dgm:pt>
    <dgm:pt modelId="{EE5E25BD-40EE-4F24-A91B-587261F3127B}" type="sibTrans" cxnId="{084D4D51-9F01-4182-956B-6191617739E2}">
      <dgm:prSet/>
      <dgm:spPr/>
      <dgm:t>
        <a:bodyPr/>
        <a:lstStyle/>
        <a:p>
          <a:endParaRPr lang="en-US"/>
        </a:p>
      </dgm:t>
    </dgm:pt>
    <dgm:pt modelId="{35148605-07C8-48E9-B476-C11000123FE2}" type="pres">
      <dgm:prSet presAssocID="{035624E7-DB80-40A8-807B-BC3FB51A5E0D}" presName="outerComposite" presStyleCnt="0">
        <dgm:presLayoutVars>
          <dgm:chMax val="5"/>
          <dgm:dir/>
          <dgm:resizeHandles val="exact"/>
        </dgm:presLayoutVars>
      </dgm:prSet>
      <dgm:spPr/>
    </dgm:pt>
    <dgm:pt modelId="{3773BB77-412F-4B2C-8C59-C87E34630A87}" type="pres">
      <dgm:prSet presAssocID="{035624E7-DB80-40A8-807B-BC3FB51A5E0D}" presName="dummyMaxCanvas" presStyleCnt="0">
        <dgm:presLayoutVars/>
      </dgm:prSet>
      <dgm:spPr/>
    </dgm:pt>
    <dgm:pt modelId="{CD9C24E9-2F11-45DE-BBDF-384F8DA1E767}" type="pres">
      <dgm:prSet presAssocID="{035624E7-DB80-40A8-807B-BC3FB51A5E0D}" presName="FiveNodes_1" presStyleLbl="node1" presStyleIdx="0" presStyleCnt="5">
        <dgm:presLayoutVars>
          <dgm:bulletEnabled val="1"/>
        </dgm:presLayoutVars>
      </dgm:prSet>
      <dgm:spPr/>
    </dgm:pt>
    <dgm:pt modelId="{1AC0B310-71F2-4944-B837-6AB784F2F98F}" type="pres">
      <dgm:prSet presAssocID="{035624E7-DB80-40A8-807B-BC3FB51A5E0D}" presName="FiveNodes_2" presStyleLbl="node1" presStyleIdx="1" presStyleCnt="5">
        <dgm:presLayoutVars>
          <dgm:bulletEnabled val="1"/>
        </dgm:presLayoutVars>
      </dgm:prSet>
      <dgm:spPr/>
    </dgm:pt>
    <dgm:pt modelId="{C21E81A9-DDA7-49C0-B62F-219801477D91}" type="pres">
      <dgm:prSet presAssocID="{035624E7-DB80-40A8-807B-BC3FB51A5E0D}" presName="FiveNodes_3" presStyleLbl="node1" presStyleIdx="2" presStyleCnt="5">
        <dgm:presLayoutVars>
          <dgm:bulletEnabled val="1"/>
        </dgm:presLayoutVars>
      </dgm:prSet>
      <dgm:spPr/>
    </dgm:pt>
    <dgm:pt modelId="{938199BD-0839-4020-853F-451032D52A19}" type="pres">
      <dgm:prSet presAssocID="{035624E7-DB80-40A8-807B-BC3FB51A5E0D}" presName="FiveNodes_4" presStyleLbl="node1" presStyleIdx="3" presStyleCnt="5">
        <dgm:presLayoutVars>
          <dgm:bulletEnabled val="1"/>
        </dgm:presLayoutVars>
      </dgm:prSet>
      <dgm:spPr/>
    </dgm:pt>
    <dgm:pt modelId="{E5C17BBC-741C-4D6B-A717-1E000F9C223B}" type="pres">
      <dgm:prSet presAssocID="{035624E7-DB80-40A8-807B-BC3FB51A5E0D}" presName="FiveNodes_5" presStyleLbl="node1" presStyleIdx="4" presStyleCnt="5">
        <dgm:presLayoutVars>
          <dgm:bulletEnabled val="1"/>
        </dgm:presLayoutVars>
      </dgm:prSet>
      <dgm:spPr/>
    </dgm:pt>
    <dgm:pt modelId="{EE782FC8-503F-4889-AC73-C8F34D8959A1}" type="pres">
      <dgm:prSet presAssocID="{035624E7-DB80-40A8-807B-BC3FB51A5E0D}" presName="FiveConn_1-2" presStyleLbl="fgAccFollowNode1" presStyleIdx="0" presStyleCnt="4">
        <dgm:presLayoutVars>
          <dgm:bulletEnabled val="1"/>
        </dgm:presLayoutVars>
      </dgm:prSet>
      <dgm:spPr/>
    </dgm:pt>
    <dgm:pt modelId="{9463D1EF-2C60-48A8-ABF6-AA42FEC86009}" type="pres">
      <dgm:prSet presAssocID="{035624E7-DB80-40A8-807B-BC3FB51A5E0D}" presName="FiveConn_2-3" presStyleLbl="fgAccFollowNode1" presStyleIdx="1" presStyleCnt="4">
        <dgm:presLayoutVars>
          <dgm:bulletEnabled val="1"/>
        </dgm:presLayoutVars>
      </dgm:prSet>
      <dgm:spPr/>
    </dgm:pt>
    <dgm:pt modelId="{BD0285A2-3C3B-485E-B8FE-2B29E116F6B0}" type="pres">
      <dgm:prSet presAssocID="{035624E7-DB80-40A8-807B-BC3FB51A5E0D}" presName="FiveConn_3-4" presStyleLbl="fgAccFollowNode1" presStyleIdx="2" presStyleCnt="4">
        <dgm:presLayoutVars>
          <dgm:bulletEnabled val="1"/>
        </dgm:presLayoutVars>
      </dgm:prSet>
      <dgm:spPr/>
    </dgm:pt>
    <dgm:pt modelId="{B2ADF8E8-EB94-4BC9-85F7-7903BDFC7CFC}" type="pres">
      <dgm:prSet presAssocID="{035624E7-DB80-40A8-807B-BC3FB51A5E0D}" presName="FiveConn_4-5" presStyleLbl="fgAccFollowNode1" presStyleIdx="3" presStyleCnt="4">
        <dgm:presLayoutVars>
          <dgm:bulletEnabled val="1"/>
        </dgm:presLayoutVars>
      </dgm:prSet>
      <dgm:spPr/>
    </dgm:pt>
    <dgm:pt modelId="{8F600360-BA3C-4551-BB59-2D88CF826549}" type="pres">
      <dgm:prSet presAssocID="{035624E7-DB80-40A8-807B-BC3FB51A5E0D}" presName="FiveNodes_1_text" presStyleLbl="node1" presStyleIdx="4" presStyleCnt="5">
        <dgm:presLayoutVars>
          <dgm:bulletEnabled val="1"/>
        </dgm:presLayoutVars>
      </dgm:prSet>
      <dgm:spPr/>
    </dgm:pt>
    <dgm:pt modelId="{0A1BEA1D-16E8-4A2F-B0C2-B090848A73AA}" type="pres">
      <dgm:prSet presAssocID="{035624E7-DB80-40A8-807B-BC3FB51A5E0D}" presName="FiveNodes_2_text" presStyleLbl="node1" presStyleIdx="4" presStyleCnt="5">
        <dgm:presLayoutVars>
          <dgm:bulletEnabled val="1"/>
        </dgm:presLayoutVars>
      </dgm:prSet>
      <dgm:spPr/>
    </dgm:pt>
    <dgm:pt modelId="{E3C8F7D2-EC24-414C-898B-D20C4BAC02BE}" type="pres">
      <dgm:prSet presAssocID="{035624E7-DB80-40A8-807B-BC3FB51A5E0D}" presName="FiveNodes_3_text" presStyleLbl="node1" presStyleIdx="4" presStyleCnt="5">
        <dgm:presLayoutVars>
          <dgm:bulletEnabled val="1"/>
        </dgm:presLayoutVars>
      </dgm:prSet>
      <dgm:spPr/>
    </dgm:pt>
    <dgm:pt modelId="{ED6F1E18-6ECD-4E2D-AB71-385562BBA212}" type="pres">
      <dgm:prSet presAssocID="{035624E7-DB80-40A8-807B-BC3FB51A5E0D}" presName="FiveNodes_4_text" presStyleLbl="node1" presStyleIdx="4" presStyleCnt="5">
        <dgm:presLayoutVars>
          <dgm:bulletEnabled val="1"/>
        </dgm:presLayoutVars>
      </dgm:prSet>
      <dgm:spPr/>
    </dgm:pt>
    <dgm:pt modelId="{C0CE53E2-4200-4589-A0C6-0865382E6CAA}" type="pres">
      <dgm:prSet presAssocID="{035624E7-DB80-40A8-807B-BC3FB51A5E0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D320D01-AB3B-4F1E-BCBF-80404C04D92E}" type="presOf" srcId="{10EEFE7F-0585-4DA7-9F9F-B07CF7925A0F}" destId="{B2ADF8E8-EB94-4BC9-85F7-7903BDFC7CFC}" srcOrd="0" destOrd="0" presId="urn:microsoft.com/office/officeart/2005/8/layout/vProcess5"/>
    <dgm:cxn modelId="{2DB2B561-4C17-42F3-880C-689539EB36FB}" type="presOf" srcId="{FAF20BBF-EF1D-4164-B230-A5D08A7D1F75}" destId="{E5C17BBC-741C-4D6B-A717-1E000F9C223B}" srcOrd="0" destOrd="0" presId="urn:microsoft.com/office/officeart/2005/8/layout/vProcess5"/>
    <dgm:cxn modelId="{A4462D63-C2CC-47F9-B178-EEDAC7B319E8}" srcId="{035624E7-DB80-40A8-807B-BC3FB51A5E0D}" destId="{80654CEF-0DE3-41A1-B1E7-6FC469E6C0FD}" srcOrd="0" destOrd="0" parTransId="{8D89D7DF-4022-4180-AB4A-30D794F216E9}" sibTransId="{154B69E0-DF6B-49E4-9A27-CAC062A62EF3}"/>
    <dgm:cxn modelId="{D8918963-E5A3-431E-97F6-D55253CABD9A}" srcId="{035624E7-DB80-40A8-807B-BC3FB51A5E0D}" destId="{0D2DB06C-8924-4809-9DCC-D8E86D601E11}" srcOrd="1" destOrd="0" parTransId="{F667F7BE-B451-4FE9-916C-7A8A6F2D3942}" sibTransId="{D3F2A121-698A-4960-8A69-340386C78F18}"/>
    <dgm:cxn modelId="{ABD68D66-7412-4CB1-B113-725DAED4B49B}" type="presOf" srcId="{675344BC-1934-40EA-8E59-E5F33C218961}" destId="{ED6F1E18-6ECD-4E2D-AB71-385562BBA212}" srcOrd="1" destOrd="0" presId="urn:microsoft.com/office/officeart/2005/8/layout/vProcess5"/>
    <dgm:cxn modelId="{5BD19F66-4A53-410F-980C-C09A9F2A7F3C}" type="presOf" srcId="{502EF0A7-FA9A-40FA-92C8-5ECBD7EC58AD}" destId="{C21E81A9-DDA7-49C0-B62F-219801477D91}" srcOrd="0" destOrd="0" presId="urn:microsoft.com/office/officeart/2005/8/layout/vProcess5"/>
    <dgm:cxn modelId="{2016D76E-48D3-4200-A7AB-7F7A9EBC518C}" type="presOf" srcId="{0D2DB06C-8924-4809-9DCC-D8E86D601E11}" destId="{1AC0B310-71F2-4944-B837-6AB784F2F98F}" srcOrd="0" destOrd="0" presId="urn:microsoft.com/office/officeart/2005/8/layout/vProcess5"/>
    <dgm:cxn modelId="{81AA9A6F-8614-4CB2-A2B7-8D67BC622501}" srcId="{035624E7-DB80-40A8-807B-BC3FB51A5E0D}" destId="{502EF0A7-FA9A-40FA-92C8-5ECBD7EC58AD}" srcOrd="2" destOrd="0" parTransId="{6998FF08-3945-4EEB-A768-BE64B5BD1CDF}" sibTransId="{60A2B39B-BEF7-4CC0-8930-B524A8A17576}"/>
    <dgm:cxn modelId="{084D4D51-9F01-4182-956B-6191617739E2}" srcId="{035624E7-DB80-40A8-807B-BC3FB51A5E0D}" destId="{FAF20BBF-EF1D-4164-B230-A5D08A7D1F75}" srcOrd="4" destOrd="0" parTransId="{D92B8EBD-9172-477D-8BF6-3AB66348211B}" sibTransId="{EE5E25BD-40EE-4F24-A91B-587261F3127B}"/>
    <dgm:cxn modelId="{46FF7498-90F2-4737-A883-6F6DA2F6F400}" srcId="{035624E7-DB80-40A8-807B-BC3FB51A5E0D}" destId="{675344BC-1934-40EA-8E59-E5F33C218961}" srcOrd="3" destOrd="0" parTransId="{50D1E4C6-1A5B-4254-81CD-F67783BC9727}" sibTransId="{10EEFE7F-0585-4DA7-9F9F-B07CF7925A0F}"/>
    <dgm:cxn modelId="{AE7704B2-0459-4749-BC1C-095269AEA993}" type="presOf" srcId="{154B69E0-DF6B-49E4-9A27-CAC062A62EF3}" destId="{EE782FC8-503F-4889-AC73-C8F34D8959A1}" srcOrd="0" destOrd="0" presId="urn:microsoft.com/office/officeart/2005/8/layout/vProcess5"/>
    <dgm:cxn modelId="{EFD7A9BF-1E3C-4518-AE48-0A9D80B3BFE6}" type="presOf" srcId="{035624E7-DB80-40A8-807B-BC3FB51A5E0D}" destId="{35148605-07C8-48E9-B476-C11000123FE2}" srcOrd="0" destOrd="0" presId="urn:microsoft.com/office/officeart/2005/8/layout/vProcess5"/>
    <dgm:cxn modelId="{4DD5C7D4-7B20-4F35-BC04-3DA93F9F9DEE}" type="presOf" srcId="{80654CEF-0DE3-41A1-B1E7-6FC469E6C0FD}" destId="{CD9C24E9-2F11-45DE-BBDF-384F8DA1E767}" srcOrd="0" destOrd="0" presId="urn:microsoft.com/office/officeart/2005/8/layout/vProcess5"/>
    <dgm:cxn modelId="{2828CCDD-5D04-412B-89C0-2C7534A3269F}" type="presOf" srcId="{FAF20BBF-EF1D-4164-B230-A5D08A7D1F75}" destId="{C0CE53E2-4200-4589-A0C6-0865382E6CAA}" srcOrd="1" destOrd="0" presId="urn:microsoft.com/office/officeart/2005/8/layout/vProcess5"/>
    <dgm:cxn modelId="{A20B6ADF-8B32-4E39-9347-A24108B04690}" type="presOf" srcId="{675344BC-1934-40EA-8E59-E5F33C218961}" destId="{938199BD-0839-4020-853F-451032D52A19}" srcOrd="0" destOrd="0" presId="urn:microsoft.com/office/officeart/2005/8/layout/vProcess5"/>
    <dgm:cxn modelId="{06CB0AE0-326A-4B5F-8147-8C8313676A0E}" type="presOf" srcId="{0D2DB06C-8924-4809-9DCC-D8E86D601E11}" destId="{0A1BEA1D-16E8-4A2F-B0C2-B090848A73AA}" srcOrd="1" destOrd="0" presId="urn:microsoft.com/office/officeart/2005/8/layout/vProcess5"/>
    <dgm:cxn modelId="{775893EC-BC6B-4ECB-9D86-3B3E053A2D5F}" type="presOf" srcId="{60A2B39B-BEF7-4CC0-8930-B524A8A17576}" destId="{BD0285A2-3C3B-485E-B8FE-2B29E116F6B0}" srcOrd="0" destOrd="0" presId="urn:microsoft.com/office/officeart/2005/8/layout/vProcess5"/>
    <dgm:cxn modelId="{A11763F1-3DAD-4A62-87A3-611B66D1BAF1}" type="presOf" srcId="{80654CEF-0DE3-41A1-B1E7-6FC469E6C0FD}" destId="{8F600360-BA3C-4551-BB59-2D88CF826549}" srcOrd="1" destOrd="0" presId="urn:microsoft.com/office/officeart/2005/8/layout/vProcess5"/>
    <dgm:cxn modelId="{C7A135F2-3F22-4916-8006-F8D479F872CE}" type="presOf" srcId="{502EF0A7-FA9A-40FA-92C8-5ECBD7EC58AD}" destId="{E3C8F7D2-EC24-414C-898B-D20C4BAC02BE}" srcOrd="1" destOrd="0" presId="urn:microsoft.com/office/officeart/2005/8/layout/vProcess5"/>
    <dgm:cxn modelId="{764BB4F9-8DF8-44C2-84AB-D326DC9A33EE}" type="presOf" srcId="{D3F2A121-698A-4960-8A69-340386C78F18}" destId="{9463D1EF-2C60-48A8-ABF6-AA42FEC86009}" srcOrd="0" destOrd="0" presId="urn:microsoft.com/office/officeart/2005/8/layout/vProcess5"/>
    <dgm:cxn modelId="{78E25B3E-C521-4278-94AF-ABFC1169441B}" type="presParOf" srcId="{35148605-07C8-48E9-B476-C11000123FE2}" destId="{3773BB77-412F-4B2C-8C59-C87E34630A87}" srcOrd="0" destOrd="0" presId="urn:microsoft.com/office/officeart/2005/8/layout/vProcess5"/>
    <dgm:cxn modelId="{0F363BEA-D070-4560-9EB5-E73CC14E3477}" type="presParOf" srcId="{35148605-07C8-48E9-B476-C11000123FE2}" destId="{CD9C24E9-2F11-45DE-BBDF-384F8DA1E767}" srcOrd="1" destOrd="0" presId="urn:microsoft.com/office/officeart/2005/8/layout/vProcess5"/>
    <dgm:cxn modelId="{0B37B0E5-0936-4B16-8141-9B3FA77CF3BB}" type="presParOf" srcId="{35148605-07C8-48E9-B476-C11000123FE2}" destId="{1AC0B310-71F2-4944-B837-6AB784F2F98F}" srcOrd="2" destOrd="0" presId="urn:microsoft.com/office/officeart/2005/8/layout/vProcess5"/>
    <dgm:cxn modelId="{31C6903A-D8F1-46EE-ADA6-B3DEBE03202D}" type="presParOf" srcId="{35148605-07C8-48E9-B476-C11000123FE2}" destId="{C21E81A9-DDA7-49C0-B62F-219801477D91}" srcOrd="3" destOrd="0" presId="urn:microsoft.com/office/officeart/2005/8/layout/vProcess5"/>
    <dgm:cxn modelId="{999910BC-69C1-4E74-B1F2-B33337B3D9B1}" type="presParOf" srcId="{35148605-07C8-48E9-B476-C11000123FE2}" destId="{938199BD-0839-4020-853F-451032D52A19}" srcOrd="4" destOrd="0" presId="urn:microsoft.com/office/officeart/2005/8/layout/vProcess5"/>
    <dgm:cxn modelId="{60A4B646-64DD-48FB-B4E1-B625C2C37545}" type="presParOf" srcId="{35148605-07C8-48E9-B476-C11000123FE2}" destId="{E5C17BBC-741C-4D6B-A717-1E000F9C223B}" srcOrd="5" destOrd="0" presId="urn:microsoft.com/office/officeart/2005/8/layout/vProcess5"/>
    <dgm:cxn modelId="{E2C2E71E-3823-4BE6-B74C-4F35F8C50F81}" type="presParOf" srcId="{35148605-07C8-48E9-B476-C11000123FE2}" destId="{EE782FC8-503F-4889-AC73-C8F34D8959A1}" srcOrd="6" destOrd="0" presId="urn:microsoft.com/office/officeart/2005/8/layout/vProcess5"/>
    <dgm:cxn modelId="{57FD56E9-B3A9-4E2E-A544-32C7DCD3BA10}" type="presParOf" srcId="{35148605-07C8-48E9-B476-C11000123FE2}" destId="{9463D1EF-2C60-48A8-ABF6-AA42FEC86009}" srcOrd="7" destOrd="0" presId="urn:microsoft.com/office/officeart/2005/8/layout/vProcess5"/>
    <dgm:cxn modelId="{32365DB4-E29A-42F8-8801-DD071289EA70}" type="presParOf" srcId="{35148605-07C8-48E9-B476-C11000123FE2}" destId="{BD0285A2-3C3B-485E-B8FE-2B29E116F6B0}" srcOrd="8" destOrd="0" presId="urn:microsoft.com/office/officeart/2005/8/layout/vProcess5"/>
    <dgm:cxn modelId="{5E07E5A7-076E-4877-B7DF-33E719748EA6}" type="presParOf" srcId="{35148605-07C8-48E9-B476-C11000123FE2}" destId="{B2ADF8E8-EB94-4BC9-85F7-7903BDFC7CFC}" srcOrd="9" destOrd="0" presId="urn:microsoft.com/office/officeart/2005/8/layout/vProcess5"/>
    <dgm:cxn modelId="{58553804-9A91-4F6A-8530-BBCA3FF7EFCD}" type="presParOf" srcId="{35148605-07C8-48E9-B476-C11000123FE2}" destId="{8F600360-BA3C-4551-BB59-2D88CF826549}" srcOrd="10" destOrd="0" presId="urn:microsoft.com/office/officeart/2005/8/layout/vProcess5"/>
    <dgm:cxn modelId="{E9088DEF-07E7-4446-A2D5-4B3E305C7D97}" type="presParOf" srcId="{35148605-07C8-48E9-B476-C11000123FE2}" destId="{0A1BEA1D-16E8-4A2F-B0C2-B090848A73AA}" srcOrd="11" destOrd="0" presId="urn:microsoft.com/office/officeart/2005/8/layout/vProcess5"/>
    <dgm:cxn modelId="{C8B72D91-C591-4A9B-BF4C-F73D279A1C39}" type="presParOf" srcId="{35148605-07C8-48E9-B476-C11000123FE2}" destId="{E3C8F7D2-EC24-414C-898B-D20C4BAC02BE}" srcOrd="12" destOrd="0" presId="urn:microsoft.com/office/officeart/2005/8/layout/vProcess5"/>
    <dgm:cxn modelId="{C61A66D7-77C3-45FF-B079-13D5CE26404F}" type="presParOf" srcId="{35148605-07C8-48E9-B476-C11000123FE2}" destId="{ED6F1E18-6ECD-4E2D-AB71-385562BBA212}" srcOrd="13" destOrd="0" presId="urn:microsoft.com/office/officeart/2005/8/layout/vProcess5"/>
    <dgm:cxn modelId="{77E37B74-5A55-4959-852C-11683DA69E74}" type="presParOf" srcId="{35148605-07C8-48E9-B476-C11000123FE2}" destId="{C0CE53E2-4200-4589-A0C6-0865382E6CA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C009AA-3BF3-4AE8-A72A-E2CBBF7229C7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94C2083C-D74B-46E2-AE1A-7169A20DB16D}">
      <dgm:prSet/>
      <dgm:spPr/>
      <dgm:t>
        <a:bodyPr/>
        <a:lstStyle/>
        <a:p>
          <a:r>
            <a:rPr lang="en-GB" dirty="0"/>
            <a:t>Process of exchanging information Giving, receiving and sharing</a:t>
          </a:r>
          <a:endParaRPr lang="en-US" dirty="0"/>
        </a:p>
      </dgm:t>
    </dgm:pt>
    <dgm:pt modelId="{BAA0ADC7-D670-4B45-A3F7-8F8DE05C0D84}" type="parTrans" cxnId="{941A5C2A-C040-49A2-9CC0-7FAF08FFC4D5}">
      <dgm:prSet/>
      <dgm:spPr/>
      <dgm:t>
        <a:bodyPr/>
        <a:lstStyle/>
        <a:p>
          <a:endParaRPr lang="en-US"/>
        </a:p>
      </dgm:t>
    </dgm:pt>
    <dgm:pt modelId="{7F8E2628-271B-4565-B566-677A6E779C18}" type="sibTrans" cxnId="{941A5C2A-C040-49A2-9CC0-7FAF08FFC4D5}">
      <dgm:prSet/>
      <dgm:spPr/>
      <dgm:t>
        <a:bodyPr/>
        <a:lstStyle/>
        <a:p>
          <a:endParaRPr lang="en-US"/>
        </a:p>
      </dgm:t>
    </dgm:pt>
    <dgm:pt modelId="{D55EA5BB-C024-47CF-8364-4C81F57B13A1}">
      <dgm:prSet/>
      <dgm:spPr/>
      <dgm:t>
        <a:bodyPr/>
        <a:lstStyle/>
        <a:p>
          <a:r>
            <a:rPr lang="en-US" dirty="0"/>
            <a:t>Interaction with ourselves, others and the environment (Narula, 2006)</a:t>
          </a:r>
        </a:p>
      </dgm:t>
    </dgm:pt>
    <dgm:pt modelId="{7ADBED14-45D5-46A2-8C87-C4B85748486C}" type="parTrans" cxnId="{24C36EF0-58A8-4046-A129-89F4FD69E0AD}">
      <dgm:prSet/>
      <dgm:spPr/>
      <dgm:t>
        <a:bodyPr/>
        <a:lstStyle/>
        <a:p>
          <a:endParaRPr lang="en-US"/>
        </a:p>
      </dgm:t>
    </dgm:pt>
    <dgm:pt modelId="{A56C8AB8-EC45-4BCC-9FC3-FBB6429C5C8B}" type="sibTrans" cxnId="{24C36EF0-58A8-4046-A129-89F4FD69E0AD}">
      <dgm:prSet/>
      <dgm:spPr/>
      <dgm:t>
        <a:bodyPr/>
        <a:lstStyle/>
        <a:p>
          <a:endParaRPr lang="en-US"/>
        </a:p>
      </dgm:t>
    </dgm:pt>
    <dgm:pt modelId="{61387D77-8DFB-4706-8D01-DD0DD552A6A1}">
      <dgm:prSet/>
      <dgm:spPr/>
      <dgm:t>
        <a:bodyPr/>
        <a:lstStyle/>
        <a:p>
          <a:r>
            <a:rPr lang="en-GB"/>
            <a:t>Communication happens when information is transferred from a person or group to another (White, 2021)</a:t>
          </a:r>
          <a:endParaRPr lang="en-US"/>
        </a:p>
      </dgm:t>
    </dgm:pt>
    <dgm:pt modelId="{193C08CC-5956-4489-B9D9-1326A38545DF}" type="parTrans" cxnId="{94ED5862-2AD1-456A-B434-AB98AEB75E93}">
      <dgm:prSet/>
      <dgm:spPr/>
      <dgm:t>
        <a:bodyPr/>
        <a:lstStyle/>
        <a:p>
          <a:endParaRPr lang="en-US"/>
        </a:p>
      </dgm:t>
    </dgm:pt>
    <dgm:pt modelId="{FAB6B3F7-2FB4-44E1-BA57-58400A450E6D}" type="sibTrans" cxnId="{94ED5862-2AD1-456A-B434-AB98AEB75E93}">
      <dgm:prSet/>
      <dgm:spPr/>
      <dgm:t>
        <a:bodyPr/>
        <a:lstStyle/>
        <a:p>
          <a:endParaRPr lang="en-US"/>
        </a:p>
      </dgm:t>
    </dgm:pt>
    <dgm:pt modelId="{1AE2F8E9-8370-4963-BF83-75BC0ABEFBF8}">
      <dgm:prSet/>
      <dgm:spPr/>
      <dgm:t>
        <a:bodyPr/>
        <a:lstStyle/>
        <a:p>
          <a:r>
            <a:rPr lang="en-GB" dirty="0"/>
            <a:t>Communication used in everyday life to connect with others</a:t>
          </a:r>
        </a:p>
      </dgm:t>
    </dgm:pt>
    <dgm:pt modelId="{B717712F-E756-486E-9D01-B34E959075A5}" type="parTrans" cxnId="{5A16F173-16F0-4747-A1BF-623F95927647}">
      <dgm:prSet/>
      <dgm:spPr/>
      <dgm:t>
        <a:bodyPr/>
        <a:lstStyle/>
        <a:p>
          <a:endParaRPr lang="en-US"/>
        </a:p>
      </dgm:t>
    </dgm:pt>
    <dgm:pt modelId="{D09DD9A7-50AE-4BED-982C-4BD9F96267BB}" type="sibTrans" cxnId="{5A16F173-16F0-4747-A1BF-623F95927647}">
      <dgm:prSet/>
      <dgm:spPr/>
      <dgm:t>
        <a:bodyPr/>
        <a:lstStyle/>
        <a:p>
          <a:endParaRPr lang="en-US"/>
        </a:p>
      </dgm:t>
    </dgm:pt>
    <dgm:pt modelId="{D9741928-A64C-429A-95EE-FA6A7CEEA4C7}">
      <dgm:prSet/>
      <dgm:spPr/>
      <dgm:t>
        <a:bodyPr/>
        <a:lstStyle/>
        <a:p>
          <a:r>
            <a:rPr lang="en-GB"/>
            <a:t>Used to help build relationships with others (Jenkins, 2022)</a:t>
          </a:r>
          <a:endParaRPr lang="en-GB" dirty="0"/>
        </a:p>
      </dgm:t>
    </dgm:pt>
    <dgm:pt modelId="{B1E9100B-F697-4565-9A72-8F54BCB6EA48}" type="parTrans" cxnId="{62D28980-8B26-403B-95CD-B91916BEC413}">
      <dgm:prSet/>
      <dgm:spPr/>
      <dgm:t>
        <a:bodyPr/>
        <a:lstStyle/>
        <a:p>
          <a:endParaRPr lang="en-GB"/>
        </a:p>
      </dgm:t>
    </dgm:pt>
    <dgm:pt modelId="{1B7E711B-CE36-4987-8B0D-38C2DA068922}" type="sibTrans" cxnId="{62D28980-8B26-403B-95CD-B91916BEC413}">
      <dgm:prSet/>
      <dgm:spPr/>
      <dgm:t>
        <a:bodyPr/>
        <a:lstStyle/>
        <a:p>
          <a:endParaRPr lang="en-GB"/>
        </a:p>
      </dgm:t>
    </dgm:pt>
    <dgm:pt modelId="{EDD030D7-3EFC-4B8D-9203-8462DF3E4E53}" type="pres">
      <dgm:prSet presAssocID="{DFC009AA-3BF3-4AE8-A72A-E2CBBF7229C7}" presName="vert0" presStyleCnt="0">
        <dgm:presLayoutVars>
          <dgm:dir/>
          <dgm:animOne val="branch"/>
          <dgm:animLvl val="lvl"/>
        </dgm:presLayoutVars>
      </dgm:prSet>
      <dgm:spPr/>
    </dgm:pt>
    <dgm:pt modelId="{F6A1D99D-A1CB-4646-BCBF-3D570612C922}" type="pres">
      <dgm:prSet presAssocID="{94C2083C-D74B-46E2-AE1A-7169A20DB16D}" presName="thickLine" presStyleLbl="alignNode1" presStyleIdx="0" presStyleCnt="5"/>
      <dgm:spPr/>
    </dgm:pt>
    <dgm:pt modelId="{19F6C73E-8636-40E4-A154-9C1B1DCAE186}" type="pres">
      <dgm:prSet presAssocID="{94C2083C-D74B-46E2-AE1A-7169A20DB16D}" presName="horz1" presStyleCnt="0"/>
      <dgm:spPr/>
    </dgm:pt>
    <dgm:pt modelId="{DC913E7F-828A-4C22-B83C-9286A762FBD8}" type="pres">
      <dgm:prSet presAssocID="{94C2083C-D74B-46E2-AE1A-7169A20DB16D}" presName="tx1" presStyleLbl="revTx" presStyleIdx="0" presStyleCnt="5"/>
      <dgm:spPr/>
    </dgm:pt>
    <dgm:pt modelId="{1331DDD6-78FB-4222-8E5B-5A8269C3AB78}" type="pres">
      <dgm:prSet presAssocID="{94C2083C-D74B-46E2-AE1A-7169A20DB16D}" presName="vert1" presStyleCnt="0"/>
      <dgm:spPr/>
    </dgm:pt>
    <dgm:pt modelId="{4B02C03F-0873-4A8A-BC56-29921CDF7021}" type="pres">
      <dgm:prSet presAssocID="{D55EA5BB-C024-47CF-8364-4C81F57B13A1}" presName="thickLine" presStyleLbl="alignNode1" presStyleIdx="1" presStyleCnt="5"/>
      <dgm:spPr/>
    </dgm:pt>
    <dgm:pt modelId="{C72FE1CD-581A-408D-A4B7-6541CB39735F}" type="pres">
      <dgm:prSet presAssocID="{D55EA5BB-C024-47CF-8364-4C81F57B13A1}" presName="horz1" presStyleCnt="0"/>
      <dgm:spPr/>
    </dgm:pt>
    <dgm:pt modelId="{5BF8BCA4-7D83-472F-8F76-F5FA2FA4E460}" type="pres">
      <dgm:prSet presAssocID="{D55EA5BB-C024-47CF-8364-4C81F57B13A1}" presName="tx1" presStyleLbl="revTx" presStyleIdx="1" presStyleCnt="5"/>
      <dgm:spPr/>
    </dgm:pt>
    <dgm:pt modelId="{DA935031-2DD8-4943-BFFF-4425DD7DE886}" type="pres">
      <dgm:prSet presAssocID="{D55EA5BB-C024-47CF-8364-4C81F57B13A1}" presName="vert1" presStyleCnt="0"/>
      <dgm:spPr/>
    </dgm:pt>
    <dgm:pt modelId="{D0309118-96E7-4D8D-9301-1435B90AB0FD}" type="pres">
      <dgm:prSet presAssocID="{61387D77-8DFB-4706-8D01-DD0DD552A6A1}" presName="thickLine" presStyleLbl="alignNode1" presStyleIdx="2" presStyleCnt="5"/>
      <dgm:spPr/>
    </dgm:pt>
    <dgm:pt modelId="{FE9D49AC-3DFC-4F74-83B7-B1319AE0348B}" type="pres">
      <dgm:prSet presAssocID="{61387D77-8DFB-4706-8D01-DD0DD552A6A1}" presName="horz1" presStyleCnt="0"/>
      <dgm:spPr/>
    </dgm:pt>
    <dgm:pt modelId="{BDEB90C5-72D0-47F8-AF34-3B4DB413F529}" type="pres">
      <dgm:prSet presAssocID="{61387D77-8DFB-4706-8D01-DD0DD552A6A1}" presName="tx1" presStyleLbl="revTx" presStyleIdx="2" presStyleCnt="5"/>
      <dgm:spPr/>
    </dgm:pt>
    <dgm:pt modelId="{9EC6FD20-6576-4444-834A-2A512DD4D542}" type="pres">
      <dgm:prSet presAssocID="{61387D77-8DFB-4706-8D01-DD0DD552A6A1}" presName="vert1" presStyleCnt="0"/>
      <dgm:spPr/>
    </dgm:pt>
    <dgm:pt modelId="{C1C78C0D-D437-44FC-8BA7-C260529E86F4}" type="pres">
      <dgm:prSet presAssocID="{1AE2F8E9-8370-4963-BF83-75BC0ABEFBF8}" presName="thickLine" presStyleLbl="alignNode1" presStyleIdx="3" presStyleCnt="5"/>
      <dgm:spPr/>
    </dgm:pt>
    <dgm:pt modelId="{31E441B5-4ACF-4AA0-873B-0743E45CE8D2}" type="pres">
      <dgm:prSet presAssocID="{1AE2F8E9-8370-4963-BF83-75BC0ABEFBF8}" presName="horz1" presStyleCnt="0"/>
      <dgm:spPr/>
    </dgm:pt>
    <dgm:pt modelId="{90DCBF61-441D-450C-A12B-D74B60109618}" type="pres">
      <dgm:prSet presAssocID="{1AE2F8E9-8370-4963-BF83-75BC0ABEFBF8}" presName="tx1" presStyleLbl="revTx" presStyleIdx="3" presStyleCnt="5"/>
      <dgm:spPr/>
    </dgm:pt>
    <dgm:pt modelId="{971640C1-F0B1-48F2-99B9-F4E1890F4962}" type="pres">
      <dgm:prSet presAssocID="{1AE2F8E9-8370-4963-BF83-75BC0ABEFBF8}" presName="vert1" presStyleCnt="0"/>
      <dgm:spPr/>
    </dgm:pt>
    <dgm:pt modelId="{5C21606D-6862-489A-BC1B-16FD5537FE04}" type="pres">
      <dgm:prSet presAssocID="{D9741928-A64C-429A-95EE-FA6A7CEEA4C7}" presName="thickLine" presStyleLbl="alignNode1" presStyleIdx="4" presStyleCnt="5"/>
      <dgm:spPr/>
    </dgm:pt>
    <dgm:pt modelId="{613345D1-DAF6-4346-8366-EAB72FE64CDA}" type="pres">
      <dgm:prSet presAssocID="{D9741928-A64C-429A-95EE-FA6A7CEEA4C7}" presName="horz1" presStyleCnt="0"/>
      <dgm:spPr/>
    </dgm:pt>
    <dgm:pt modelId="{6282B172-97E4-43A8-B75E-1379BC7BBA2B}" type="pres">
      <dgm:prSet presAssocID="{D9741928-A64C-429A-95EE-FA6A7CEEA4C7}" presName="tx1" presStyleLbl="revTx" presStyleIdx="4" presStyleCnt="5"/>
      <dgm:spPr/>
    </dgm:pt>
    <dgm:pt modelId="{C79F5DFA-FCA8-4A8C-B2DF-8550A07E0555}" type="pres">
      <dgm:prSet presAssocID="{D9741928-A64C-429A-95EE-FA6A7CEEA4C7}" presName="vert1" presStyleCnt="0"/>
      <dgm:spPr/>
    </dgm:pt>
  </dgm:ptLst>
  <dgm:cxnLst>
    <dgm:cxn modelId="{2DFE6F11-E7D6-457F-9E5A-AA6B6254D3C7}" type="presOf" srcId="{D9741928-A64C-429A-95EE-FA6A7CEEA4C7}" destId="{6282B172-97E4-43A8-B75E-1379BC7BBA2B}" srcOrd="0" destOrd="0" presId="urn:microsoft.com/office/officeart/2008/layout/LinedList"/>
    <dgm:cxn modelId="{941A5C2A-C040-49A2-9CC0-7FAF08FFC4D5}" srcId="{DFC009AA-3BF3-4AE8-A72A-E2CBBF7229C7}" destId="{94C2083C-D74B-46E2-AE1A-7169A20DB16D}" srcOrd="0" destOrd="0" parTransId="{BAA0ADC7-D670-4B45-A3F7-8F8DE05C0D84}" sibTransId="{7F8E2628-271B-4565-B566-677A6E779C18}"/>
    <dgm:cxn modelId="{D620425B-2803-465C-904A-E80506DA4FC5}" type="presOf" srcId="{94C2083C-D74B-46E2-AE1A-7169A20DB16D}" destId="{DC913E7F-828A-4C22-B83C-9286A762FBD8}" srcOrd="0" destOrd="0" presId="urn:microsoft.com/office/officeart/2008/layout/LinedList"/>
    <dgm:cxn modelId="{94ED5862-2AD1-456A-B434-AB98AEB75E93}" srcId="{DFC009AA-3BF3-4AE8-A72A-E2CBBF7229C7}" destId="{61387D77-8DFB-4706-8D01-DD0DD552A6A1}" srcOrd="2" destOrd="0" parTransId="{193C08CC-5956-4489-B9D9-1326A38545DF}" sibTransId="{FAB6B3F7-2FB4-44E1-BA57-58400A450E6D}"/>
    <dgm:cxn modelId="{5A16F173-16F0-4747-A1BF-623F95927647}" srcId="{DFC009AA-3BF3-4AE8-A72A-E2CBBF7229C7}" destId="{1AE2F8E9-8370-4963-BF83-75BC0ABEFBF8}" srcOrd="3" destOrd="0" parTransId="{B717712F-E756-486E-9D01-B34E959075A5}" sibTransId="{D09DD9A7-50AE-4BED-982C-4BD9F96267BB}"/>
    <dgm:cxn modelId="{EB402D55-CCD3-4F2B-A39C-FC746D4EB140}" type="presOf" srcId="{61387D77-8DFB-4706-8D01-DD0DD552A6A1}" destId="{BDEB90C5-72D0-47F8-AF34-3B4DB413F529}" srcOrd="0" destOrd="0" presId="urn:microsoft.com/office/officeart/2008/layout/LinedList"/>
    <dgm:cxn modelId="{62D28980-8B26-403B-95CD-B91916BEC413}" srcId="{DFC009AA-3BF3-4AE8-A72A-E2CBBF7229C7}" destId="{D9741928-A64C-429A-95EE-FA6A7CEEA4C7}" srcOrd="4" destOrd="0" parTransId="{B1E9100B-F697-4565-9A72-8F54BCB6EA48}" sibTransId="{1B7E711B-CE36-4987-8B0D-38C2DA068922}"/>
    <dgm:cxn modelId="{B4BEBF8C-276D-4BB1-B52A-21C075BEE10F}" type="presOf" srcId="{D55EA5BB-C024-47CF-8364-4C81F57B13A1}" destId="{5BF8BCA4-7D83-472F-8F76-F5FA2FA4E460}" srcOrd="0" destOrd="0" presId="urn:microsoft.com/office/officeart/2008/layout/LinedList"/>
    <dgm:cxn modelId="{B50D2094-91D3-45A3-A076-C0558124BAFC}" type="presOf" srcId="{1AE2F8E9-8370-4963-BF83-75BC0ABEFBF8}" destId="{90DCBF61-441D-450C-A12B-D74B60109618}" srcOrd="0" destOrd="0" presId="urn:microsoft.com/office/officeart/2008/layout/LinedList"/>
    <dgm:cxn modelId="{C4B4A1DB-12AE-427C-A4BF-BDC4D306E212}" type="presOf" srcId="{DFC009AA-3BF3-4AE8-A72A-E2CBBF7229C7}" destId="{EDD030D7-3EFC-4B8D-9203-8462DF3E4E53}" srcOrd="0" destOrd="0" presId="urn:microsoft.com/office/officeart/2008/layout/LinedList"/>
    <dgm:cxn modelId="{24C36EF0-58A8-4046-A129-89F4FD69E0AD}" srcId="{DFC009AA-3BF3-4AE8-A72A-E2CBBF7229C7}" destId="{D55EA5BB-C024-47CF-8364-4C81F57B13A1}" srcOrd="1" destOrd="0" parTransId="{7ADBED14-45D5-46A2-8C87-C4B85748486C}" sibTransId="{A56C8AB8-EC45-4BCC-9FC3-FBB6429C5C8B}"/>
    <dgm:cxn modelId="{33C3E505-1EE6-4E5B-B779-B71FE2AFF3C8}" type="presParOf" srcId="{EDD030D7-3EFC-4B8D-9203-8462DF3E4E53}" destId="{F6A1D99D-A1CB-4646-BCBF-3D570612C922}" srcOrd="0" destOrd="0" presId="urn:microsoft.com/office/officeart/2008/layout/LinedList"/>
    <dgm:cxn modelId="{E239B805-18D9-4085-BC2B-7A77F1FAA838}" type="presParOf" srcId="{EDD030D7-3EFC-4B8D-9203-8462DF3E4E53}" destId="{19F6C73E-8636-40E4-A154-9C1B1DCAE186}" srcOrd="1" destOrd="0" presId="urn:microsoft.com/office/officeart/2008/layout/LinedList"/>
    <dgm:cxn modelId="{5D1B515B-E261-4AD2-9F90-C9C64DB462C9}" type="presParOf" srcId="{19F6C73E-8636-40E4-A154-9C1B1DCAE186}" destId="{DC913E7F-828A-4C22-B83C-9286A762FBD8}" srcOrd="0" destOrd="0" presId="urn:microsoft.com/office/officeart/2008/layout/LinedList"/>
    <dgm:cxn modelId="{D41D38C2-C9D9-43FD-B5F2-55C1B53BC1A3}" type="presParOf" srcId="{19F6C73E-8636-40E4-A154-9C1B1DCAE186}" destId="{1331DDD6-78FB-4222-8E5B-5A8269C3AB78}" srcOrd="1" destOrd="0" presId="urn:microsoft.com/office/officeart/2008/layout/LinedList"/>
    <dgm:cxn modelId="{4923B504-E453-4927-B53C-5F60FCB4DAC8}" type="presParOf" srcId="{EDD030D7-3EFC-4B8D-9203-8462DF3E4E53}" destId="{4B02C03F-0873-4A8A-BC56-29921CDF7021}" srcOrd="2" destOrd="0" presId="urn:microsoft.com/office/officeart/2008/layout/LinedList"/>
    <dgm:cxn modelId="{D63C2709-9298-4F75-8ACE-9A31A7F0D84F}" type="presParOf" srcId="{EDD030D7-3EFC-4B8D-9203-8462DF3E4E53}" destId="{C72FE1CD-581A-408D-A4B7-6541CB39735F}" srcOrd="3" destOrd="0" presId="urn:microsoft.com/office/officeart/2008/layout/LinedList"/>
    <dgm:cxn modelId="{90CBA1A0-5050-41BC-93FD-CBF277490618}" type="presParOf" srcId="{C72FE1CD-581A-408D-A4B7-6541CB39735F}" destId="{5BF8BCA4-7D83-472F-8F76-F5FA2FA4E460}" srcOrd="0" destOrd="0" presId="urn:microsoft.com/office/officeart/2008/layout/LinedList"/>
    <dgm:cxn modelId="{92816915-0AB0-461A-BDD4-F38BD2787E28}" type="presParOf" srcId="{C72FE1CD-581A-408D-A4B7-6541CB39735F}" destId="{DA935031-2DD8-4943-BFFF-4425DD7DE886}" srcOrd="1" destOrd="0" presId="urn:microsoft.com/office/officeart/2008/layout/LinedList"/>
    <dgm:cxn modelId="{6077D690-4D31-48EF-99B0-A0B20F5D0D5A}" type="presParOf" srcId="{EDD030D7-3EFC-4B8D-9203-8462DF3E4E53}" destId="{D0309118-96E7-4D8D-9301-1435B90AB0FD}" srcOrd="4" destOrd="0" presId="urn:microsoft.com/office/officeart/2008/layout/LinedList"/>
    <dgm:cxn modelId="{51BFCD74-4FBD-4648-8D9A-B6FA608F8D38}" type="presParOf" srcId="{EDD030D7-3EFC-4B8D-9203-8462DF3E4E53}" destId="{FE9D49AC-3DFC-4F74-83B7-B1319AE0348B}" srcOrd="5" destOrd="0" presId="urn:microsoft.com/office/officeart/2008/layout/LinedList"/>
    <dgm:cxn modelId="{24809416-64D6-4E13-9337-12ADF9BE5AC7}" type="presParOf" srcId="{FE9D49AC-3DFC-4F74-83B7-B1319AE0348B}" destId="{BDEB90C5-72D0-47F8-AF34-3B4DB413F529}" srcOrd="0" destOrd="0" presId="urn:microsoft.com/office/officeart/2008/layout/LinedList"/>
    <dgm:cxn modelId="{648B0BD2-60C7-413A-9903-658F3A965D3C}" type="presParOf" srcId="{FE9D49AC-3DFC-4F74-83B7-B1319AE0348B}" destId="{9EC6FD20-6576-4444-834A-2A512DD4D542}" srcOrd="1" destOrd="0" presId="urn:microsoft.com/office/officeart/2008/layout/LinedList"/>
    <dgm:cxn modelId="{8D8A5CD7-FE8C-4CFD-8B4A-0A32624B8DA4}" type="presParOf" srcId="{EDD030D7-3EFC-4B8D-9203-8462DF3E4E53}" destId="{C1C78C0D-D437-44FC-8BA7-C260529E86F4}" srcOrd="6" destOrd="0" presId="urn:microsoft.com/office/officeart/2008/layout/LinedList"/>
    <dgm:cxn modelId="{2CE8F8D7-73CB-483F-98A8-CEE2A1B47966}" type="presParOf" srcId="{EDD030D7-3EFC-4B8D-9203-8462DF3E4E53}" destId="{31E441B5-4ACF-4AA0-873B-0743E45CE8D2}" srcOrd="7" destOrd="0" presId="urn:microsoft.com/office/officeart/2008/layout/LinedList"/>
    <dgm:cxn modelId="{C841F1A6-86B2-4D37-AF5F-34D8A482CD47}" type="presParOf" srcId="{31E441B5-4ACF-4AA0-873B-0743E45CE8D2}" destId="{90DCBF61-441D-450C-A12B-D74B60109618}" srcOrd="0" destOrd="0" presId="urn:microsoft.com/office/officeart/2008/layout/LinedList"/>
    <dgm:cxn modelId="{F767DEA0-9CDA-48DF-8F6A-151C8C59551A}" type="presParOf" srcId="{31E441B5-4ACF-4AA0-873B-0743E45CE8D2}" destId="{971640C1-F0B1-48F2-99B9-F4E1890F4962}" srcOrd="1" destOrd="0" presId="urn:microsoft.com/office/officeart/2008/layout/LinedList"/>
    <dgm:cxn modelId="{906F5A36-4368-4F64-961C-5476A46F3152}" type="presParOf" srcId="{EDD030D7-3EFC-4B8D-9203-8462DF3E4E53}" destId="{5C21606D-6862-489A-BC1B-16FD5537FE04}" srcOrd="8" destOrd="0" presId="urn:microsoft.com/office/officeart/2008/layout/LinedList"/>
    <dgm:cxn modelId="{B3A12E80-61B1-488F-BA7B-DE4AD5B99BD1}" type="presParOf" srcId="{EDD030D7-3EFC-4B8D-9203-8462DF3E4E53}" destId="{613345D1-DAF6-4346-8366-EAB72FE64CDA}" srcOrd="9" destOrd="0" presId="urn:microsoft.com/office/officeart/2008/layout/LinedList"/>
    <dgm:cxn modelId="{85A33E7B-2518-4EB6-AADA-4B90ADB1CA77}" type="presParOf" srcId="{613345D1-DAF6-4346-8366-EAB72FE64CDA}" destId="{6282B172-97E4-43A8-B75E-1379BC7BBA2B}" srcOrd="0" destOrd="0" presId="urn:microsoft.com/office/officeart/2008/layout/LinedList"/>
    <dgm:cxn modelId="{62BA95B2-8B6A-4BDC-91B8-E7F588141347}" type="presParOf" srcId="{613345D1-DAF6-4346-8366-EAB72FE64CDA}" destId="{C79F5DFA-FCA8-4A8C-B2DF-8550A07E05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C80D32-3B61-4AB9-BCCC-9FFE3E6CADB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7074DDA-A8E5-4EA8-8CC9-C5670421B8B0}">
      <dgm:prSet/>
      <dgm:spPr/>
      <dgm:t>
        <a:bodyPr/>
        <a:lstStyle/>
        <a:p>
          <a:r>
            <a:rPr lang="en-GB"/>
            <a:t>Verbal</a:t>
          </a:r>
          <a:endParaRPr lang="en-US"/>
        </a:p>
      </dgm:t>
    </dgm:pt>
    <dgm:pt modelId="{9A3339D2-BC5B-4887-8087-5F42FA5647D9}" type="parTrans" cxnId="{482A4DC5-E16C-41F7-8EA9-1C51F24C0632}">
      <dgm:prSet/>
      <dgm:spPr/>
      <dgm:t>
        <a:bodyPr/>
        <a:lstStyle/>
        <a:p>
          <a:endParaRPr lang="en-US"/>
        </a:p>
      </dgm:t>
    </dgm:pt>
    <dgm:pt modelId="{6740EFBC-152B-49EF-9D50-4A33E5501675}" type="sibTrans" cxnId="{482A4DC5-E16C-41F7-8EA9-1C51F24C0632}">
      <dgm:prSet/>
      <dgm:spPr/>
      <dgm:t>
        <a:bodyPr/>
        <a:lstStyle/>
        <a:p>
          <a:endParaRPr lang="en-US"/>
        </a:p>
      </dgm:t>
    </dgm:pt>
    <dgm:pt modelId="{8A337F91-6DCB-49BB-942B-B27EC7D98575}">
      <dgm:prSet/>
      <dgm:spPr/>
      <dgm:t>
        <a:bodyPr/>
        <a:lstStyle/>
        <a:p>
          <a:r>
            <a:rPr lang="en-GB"/>
            <a:t>Visual</a:t>
          </a:r>
          <a:endParaRPr lang="en-US"/>
        </a:p>
      </dgm:t>
    </dgm:pt>
    <dgm:pt modelId="{5CB4AA1C-6E44-40FD-814C-1F653A7F7664}" type="parTrans" cxnId="{AA4FFFEF-5ADC-4D0F-9417-73CCC723DD2E}">
      <dgm:prSet/>
      <dgm:spPr/>
      <dgm:t>
        <a:bodyPr/>
        <a:lstStyle/>
        <a:p>
          <a:endParaRPr lang="en-US"/>
        </a:p>
      </dgm:t>
    </dgm:pt>
    <dgm:pt modelId="{E3BEAE78-D4C2-429F-8937-73C89F2E5153}" type="sibTrans" cxnId="{AA4FFFEF-5ADC-4D0F-9417-73CCC723DD2E}">
      <dgm:prSet/>
      <dgm:spPr/>
      <dgm:t>
        <a:bodyPr/>
        <a:lstStyle/>
        <a:p>
          <a:endParaRPr lang="en-US"/>
        </a:p>
      </dgm:t>
    </dgm:pt>
    <dgm:pt modelId="{A4A88656-F4FB-4FC7-A9B3-810C0CAD3EF1}">
      <dgm:prSet/>
      <dgm:spPr/>
      <dgm:t>
        <a:bodyPr/>
        <a:lstStyle/>
        <a:p>
          <a:r>
            <a:rPr lang="en-GB"/>
            <a:t>Eye Contact</a:t>
          </a:r>
          <a:endParaRPr lang="en-US"/>
        </a:p>
      </dgm:t>
    </dgm:pt>
    <dgm:pt modelId="{6A02BC71-8116-4F45-A142-28C1CDAC8E9E}" type="parTrans" cxnId="{1B67238A-47ED-4B3E-8270-E03E98B1C3FF}">
      <dgm:prSet/>
      <dgm:spPr/>
      <dgm:t>
        <a:bodyPr/>
        <a:lstStyle/>
        <a:p>
          <a:endParaRPr lang="en-US"/>
        </a:p>
      </dgm:t>
    </dgm:pt>
    <dgm:pt modelId="{264ECB30-837C-449D-B5A0-992A2DD3AB00}" type="sibTrans" cxnId="{1B67238A-47ED-4B3E-8270-E03E98B1C3FF}">
      <dgm:prSet/>
      <dgm:spPr/>
      <dgm:t>
        <a:bodyPr/>
        <a:lstStyle/>
        <a:p>
          <a:endParaRPr lang="en-US"/>
        </a:p>
      </dgm:t>
    </dgm:pt>
    <dgm:pt modelId="{568CA2E7-8A88-417A-87CD-E1FBB03250D6}">
      <dgm:prSet/>
      <dgm:spPr/>
      <dgm:t>
        <a:bodyPr/>
        <a:lstStyle/>
        <a:p>
          <a:r>
            <a:rPr lang="en-GB"/>
            <a:t>Braille</a:t>
          </a:r>
          <a:endParaRPr lang="en-US"/>
        </a:p>
      </dgm:t>
    </dgm:pt>
    <dgm:pt modelId="{BD26CF21-5B5C-4F73-A423-38D28BD39F67}" type="parTrans" cxnId="{01F7DF15-9FE4-4CEF-8CCA-85D0159C8EC5}">
      <dgm:prSet/>
      <dgm:spPr/>
      <dgm:t>
        <a:bodyPr/>
        <a:lstStyle/>
        <a:p>
          <a:endParaRPr lang="en-US"/>
        </a:p>
      </dgm:t>
    </dgm:pt>
    <dgm:pt modelId="{8F095F9E-F1EF-4840-8B84-65EBEA001B81}" type="sibTrans" cxnId="{01F7DF15-9FE4-4CEF-8CCA-85D0159C8EC5}">
      <dgm:prSet/>
      <dgm:spPr/>
      <dgm:t>
        <a:bodyPr/>
        <a:lstStyle/>
        <a:p>
          <a:endParaRPr lang="en-US"/>
        </a:p>
      </dgm:t>
    </dgm:pt>
    <dgm:pt modelId="{620FAB0C-0664-4FEC-B4F2-9A2C56B65958}">
      <dgm:prSet/>
      <dgm:spPr/>
      <dgm:t>
        <a:bodyPr/>
        <a:lstStyle/>
        <a:p>
          <a:r>
            <a:rPr lang="en-GB" dirty="0"/>
            <a:t>Sign Language</a:t>
          </a:r>
          <a:endParaRPr lang="en-US" dirty="0"/>
        </a:p>
      </dgm:t>
    </dgm:pt>
    <dgm:pt modelId="{A4976BC6-CE01-4C5D-BB1E-E500ECBC8E03}" type="parTrans" cxnId="{F16AEB27-185E-4F12-8514-E0753108AD85}">
      <dgm:prSet/>
      <dgm:spPr/>
      <dgm:t>
        <a:bodyPr/>
        <a:lstStyle/>
        <a:p>
          <a:endParaRPr lang="en-US"/>
        </a:p>
      </dgm:t>
    </dgm:pt>
    <dgm:pt modelId="{ECC4F2DF-3666-4C6F-8619-0CF325389140}" type="sibTrans" cxnId="{F16AEB27-185E-4F12-8514-E0753108AD85}">
      <dgm:prSet/>
      <dgm:spPr/>
      <dgm:t>
        <a:bodyPr/>
        <a:lstStyle/>
        <a:p>
          <a:endParaRPr lang="en-US"/>
        </a:p>
      </dgm:t>
    </dgm:pt>
    <dgm:pt modelId="{8F1AD612-2A61-4E19-A540-95D3E605B491}">
      <dgm:prSet/>
      <dgm:spPr/>
      <dgm:t>
        <a:bodyPr/>
        <a:lstStyle/>
        <a:p>
          <a:r>
            <a:rPr lang="en-GB"/>
            <a:t>Body language</a:t>
          </a:r>
          <a:endParaRPr lang="en-US"/>
        </a:p>
      </dgm:t>
    </dgm:pt>
    <dgm:pt modelId="{EFCE638D-4DBB-4E40-9D73-6416F69CA374}" type="parTrans" cxnId="{D704B4AD-7C71-4C69-8D1C-C60858E613DB}">
      <dgm:prSet/>
      <dgm:spPr/>
      <dgm:t>
        <a:bodyPr/>
        <a:lstStyle/>
        <a:p>
          <a:endParaRPr lang="en-US"/>
        </a:p>
      </dgm:t>
    </dgm:pt>
    <dgm:pt modelId="{ACCBD803-3FC9-44F9-9C66-7C6BF5684D19}" type="sibTrans" cxnId="{D704B4AD-7C71-4C69-8D1C-C60858E613DB}">
      <dgm:prSet/>
      <dgm:spPr/>
      <dgm:t>
        <a:bodyPr/>
        <a:lstStyle/>
        <a:p>
          <a:endParaRPr lang="en-US"/>
        </a:p>
      </dgm:t>
    </dgm:pt>
    <dgm:pt modelId="{5106D594-6419-4855-AEBE-608A53EB2FFB}">
      <dgm:prSet/>
      <dgm:spPr/>
      <dgm:t>
        <a:bodyPr/>
        <a:lstStyle/>
        <a:p>
          <a:r>
            <a:rPr lang="en-GB"/>
            <a:t>Technologies</a:t>
          </a:r>
          <a:endParaRPr lang="en-US"/>
        </a:p>
      </dgm:t>
    </dgm:pt>
    <dgm:pt modelId="{4BBE369D-57C6-4D04-8F22-0EB328735278}" type="parTrans" cxnId="{566C8EF9-B663-4B4F-8A76-20F314E63FB3}">
      <dgm:prSet/>
      <dgm:spPr/>
      <dgm:t>
        <a:bodyPr/>
        <a:lstStyle/>
        <a:p>
          <a:endParaRPr lang="en-US"/>
        </a:p>
      </dgm:t>
    </dgm:pt>
    <dgm:pt modelId="{E0C7DEB7-1BA0-49EC-B69A-21A0811F0113}" type="sibTrans" cxnId="{566C8EF9-B663-4B4F-8A76-20F314E63FB3}">
      <dgm:prSet/>
      <dgm:spPr/>
      <dgm:t>
        <a:bodyPr/>
        <a:lstStyle/>
        <a:p>
          <a:endParaRPr lang="en-US"/>
        </a:p>
      </dgm:t>
    </dgm:pt>
    <dgm:pt modelId="{4CAE5D51-368A-43A2-AFD5-CFF563F06F73}" type="pres">
      <dgm:prSet presAssocID="{F1C80D32-3B61-4AB9-BCCC-9FFE3E6CADBC}" presName="diagram" presStyleCnt="0">
        <dgm:presLayoutVars>
          <dgm:dir/>
          <dgm:resizeHandles val="exact"/>
        </dgm:presLayoutVars>
      </dgm:prSet>
      <dgm:spPr/>
    </dgm:pt>
    <dgm:pt modelId="{F68F0CBD-8266-41B0-8E46-275ECA6D681A}" type="pres">
      <dgm:prSet presAssocID="{D7074DDA-A8E5-4EA8-8CC9-C5670421B8B0}" presName="node" presStyleLbl="node1" presStyleIdx="0" presStyleCnt="7">
        <dgm:presLayoutVars>
          <dgm:bulletEnabled val="1"/>
        </dgm:presLayoutVars>
      </dgm:prSet>
      <dgm:spPr/>
    </dgm:pt>
    <dgm:pt modelId="{FFCB328B-1DE8-4BBB-85D7-A5E350D84074}" type="pres">
      <dgm:prSet presAssocID="{6740EFBC-152B-49EF-9D50-4A33E5501675}" presName="sibTrans" presStyleCnt="0"/>
      <dgm:spPr/>
    </dgm:pt>
    <dgm:pt modelId="{12905ED7-F066-411C-A0EB-0CB717D77F4B}" type="pres">
      <dgm:prSet presAssocID="{8A337F91-6DCB-49BB-942B-B27EC7D98575}" presName="node" presStyleLbl="node1" presStyleIdx="1" presStyleCnt="7">
        <dgm:presLayoutVars>
          <dgm:bulletEnabled val="1"/>
        </dgm:presLayoutVars>
      </dgm:prSet>
      <dgm:spPr/>
    </dgm:pt>
    <dgm:pt modelId="{AA1DB8C9-DBD4-498F-BEB5-F83C62695074}" type="pres">
      <dgm:prSet presAssocID="{E3BEAE78-D4C2-429F-8937-73C89F2E5153}" presName="sibTrans" presStyleCnt="0"/>
      <dgm:spPr/>
    </dgm:pt>
    <dgm:pt modelId="{9CF7C484-D239-4F34-B2DD-2636CD6C58FC}" type="pres">
      <dgm:prSet presAssocID="{A4A88656-F4FB-4FC7-A9B3-810C0CAD3EF1}" presName="node" presStyleLbl="node1" presStyleIdx="2" presStyleCnt="7">
        <dgm:presLayoutVars>
          <dgm:bulletEnabled val="1"/>
        </dgm:presLayoutVars>
      </dgm:prSet>
      <dgm:spPr/>
    </dgm:pt>
    <dgm:pt modelId="{D6E65028-1EA7-41C2-AB84-F4A98190E088}" type="pres">
      <dgm:prSet presAssocID="{264ECB30-837C-449D-B5A0-992A2DD3AB00}" presName="sibTrans" presStyleCnt="0"/>
      <dgm:spPr/>
    </dgm:pt>
    <dgm:pt modelId="{236985CE-67CA-4D06-86F2-3C8AFF25A8A1}" type="pres">
      <dgm:prSet presAssocID="{568CA2E7-8A88-417A-87CD-E1FBB03250D6}" presName="node" presStyleLbl="node1" presStyleIdx="3" presStyleCnt="7">
        <dgm:presLayoutVars>
          <dgm:bulletEnabled val="1"/>
        </dgm:presLayoutVars>
      </dgm:prSet>
      <dgm:spPr/>
    </dgm:pt>
    <dgm:pt modelId="{D1744D96-040A-4D71-83C2-3C116FF5B596}" type="pres">
      <dgm:prSet presAssocID="{8F095F9E-F1EF-4840-8B84-65EBEA001B81}" presName="sibTrans" presStyleCnt="0"/>
      <dgm:spPr/>
    </dgm:pt>
    <dgm:pt modelId="{80D1A7DB-0C22-48F5-A51F-3055790A7E80}" type="pres">
      <dgm:prSet presAssocID="{620FAB0C-0664-4FEC-B4F2-9A2C56B65958}" presName="node" presStyleLbl="node1" presStyleIdx="4" presStyleCnt="7">
        <dgm:presLayoutVars>
          <dgm:bulletEnabled val="1"/>
        </dgm:presLayoutVars>
      </dgm:prSet>
      <dgm:spPr/>
    </dgm:pt>
    <dgm:pt modelId="{C9B35D9C-3D59-42EC-85F3-861F2D941A50}" type="pres">
      <dgm:prSet presAssocID="{ECC4F2DF-3666-4C6F-8619-0CF325389140}" presName="sibTrans" presStyleCnt="0"/>
      <dgm:spPr/>
    </dgm:pt>
    <dgm:pt modelId="{D9400A63-A3F6-4980-AC04-EC7FBDB31D71}" type="pres">
      <dgm:prSet presAssocID="{8F1AD612-2A61-4E19-A540-95D3E605B491}" presName="node" presStyleLbl="node1" presStyleIdx="5" presStyleCnt="7">
        <dgm:presLayoutVars>
          <dgm:bulletEnabled val="1"/>
        </dgm:presLayoutVars>
      </dgm:prSet>
      <dgm:spPr/>
    </dgm:pt>
    <dgm:pt modelId="{F94F6713-DB93-4A84-8705-118072E67A36}" type="pres">
      <dgm:prSet presAssocID="{ACCBD803-3FC9-44F9-9C66-7C6BF5684D19}" presName="sibTrans" presStyleCnt="0"/>
      <dgm:spPr/>
    </dgm:pt>
    <dgm:pt modelId="{6343C36E-2D18-432A-BD8B-054045805938}" type="pres">
      <dgm:prSet presAssocID="{5106D594-6419-4855-AEBE-608A53EB2FFB}" presName="node" presStyleLbl="node1" presStyleIdx="6" presStyleCnt="7">
        <dgm:presLayoutVars>
          <dgm:bulletEnabled val="1"/>
        </dgm:presLayoutVars>
      </dgm:prSet>
      <dgm:spPr/>
    </dgm:pt>
  </dgm:ptLst>
  <dgm:cxnLst>
    <dgm:cxn modelId="{963D3303-738A-4D7B-B96B-DDB9AD2EE96D}" type="presOf" srcId="{8F1AD612-2A61-4E19-A540-95D3E605B491}" destId="{D9400A63-A3F6-4980-AC04-EC7FBDB31D71}" srcOrd="0" destOrd="0" presId="urn:microsoft.com/office/officeart/2005/8/layout/default"/>
    <dgm:cxn modelId="{01F7DF15-9FE4-4CEF-8CCA-85D0159C8EC5}" srcId="{F1C80D32-3B61-4AB9-BCCC-9FFE3E6CADBC}" destId="{568CA2E7-8A88-417A-87CD-E1FBB03250D6}" srcOrd="3" destOrd="0" parTransId="{BD26CF21-5B5C-4F73-A423-38D28BD39F67}" sibTransId="{8F095F9E-F1EF-4840-8B84-65EBEA001B81}"/>
    <dgm:cxn modelId="{DD9E3817-CEA2-4B56-AA57-A7CF6153EE2A}" type="presOf" srcId="{5106D594-6419-4855-AEBE-608A53EB2FFB}" destId="{6343C36E-2D18-432A-BD8B-054045805938}" srcOrd="0" destOrd="0" presId="urn:microsoft.com/office/officeart/2005/8/layout/default"/>
    <dgm:cxn modelId="{A4C60D20-A386-4E38-AED7-B89C3308D83A}" type="presOf" srcId="{F1C80D32-3B61-4AB9-BCCC-9FFE3E6CADBC}" destId="{4CAE5D51-368A-43A2-AFD5-CFF563F06F73}" srcOrd="0" destOrd="0" presId="urn:microsoft.com/office/officeart/2005/8/layout/default"/>
    <dgm:cxn modelId="{F16AEB27-185E-4F12-8514-E0753108AD85}" srcId="{F1C80D32-3B61-4AB9-BCCC-9FFE3E6CADBC}" destId="{620FAB0C-0664-4FEC-B4F2-9A2C56B65958}" srcOrd="4" destOrd="0" parTransId="{A4976BC6-CE01-4C5D-BB1E-E500ECBC8E03}" sibTransId="{ECC4F2DF-3666-4C6F-8619-0CF325389140}"/>
    <dgm:cxn modelId="{DCBC693C-943B-4C1C-AE8F-F2F7E00A29A9}" type="presOf" srcId="{A4A88656-F4FB-4FC7-A9B3-810C0CAD3EF1}" destId="{9CF7C484-D239-4F34-B2DD-2636CD6C58FC}" srcOrd="0" destOrd="0" presId="urn:microsoft.com/office/officeart/2005/8/layout/default"/>
    <dgm:cxn modelId="{3CC5D282-7381-4538-BCC8-E0C667120F84}" type="presOf" srcId="{8A337F91-6DCB-49BB-942B-B27EC7D98575}" destId="{12905ED7-F066-411C-A0EB-0CB717D77F4B}" srcOrd="0" destOrd="0" presId="urn:microsoft.com/office/officeart/2005/8/layout/default"/>
    <dgm:cxn modelId="{1B67238A-47ED-4B3E-8270-E03E98B1C3FF}" srcId="{F1C80D32-3B61-4AB9-BCCC-9FFE3E6CADBC}" destId="{A4A88656-F4FB-4FC7-A9B3-810C0CAD3EF1}" srcOrd="2" destOrd="0" parTransId="{6A02BC71-8116-4F45-A142-28C1CDAC8E9E}" sibTransId="{264ECB30-837C-449D-B5A0-992A2DD3AB00}"/>
    <dgm:cxn modelId="{3B14329D-A779-425C-87F2-ACE0E4C5826F}" type="presOf" srcId="{620FAB0C-0664-4FEC-B4F2-9A2C56B65958}" destId="{80D1A7DB-0C22-48F5-A51F-3055790A7E80}" srcOrd="0" destOrd="0" presId="urn:microsoft.com/office/officeart/2005/8/layout/default"/>
    <dgm:cxn modelId="{D704B4AD-7C71-4C69-8D1C-C60858E613DB}" srcId="{F1C80D32-3B61-4AB9-BCCC-9FFE3E6CADBC}" destId="{8F1AD612-2A61-4E19-A540-95D3E605B491}" srcOrd="5" destOrd="0" parTransId="{EFCE638D-4DBB-4E40-9D73-6416F69CA374}" sibTransId="{ACCBD803-3FC9-44F9-9C66-7C6BF5684D19}"/>
    <dgm:cxn modelId="{42ABA2BD-C07C-4D5A-BD88-33995ED97873}" type="presOf" srcId="{D7074DDA-A8E5-4EA8-8CC9-C5670421B8B0}" destId="{F68F0CBD-8266-41B0-8E46-275ECA6D681A}" srcOrd="0" destOrd="0" presId="urn:microsoft.com/office/officeart/2005/8/layout/default"/>
    <dgm:cxn modelId="{482A4DC5-E16C-41F7-8EA9-1C51F24C0632}" srcId="{F1C80D32-3B61-4AB9-BCCC-9FFE3E6CADBC}" destId="{D7074DDA-A8E5-4EA8-8CC9-C5670421B8B0}" srcOrd="0" destOrd="0" parTransId="{9A3339D2-BC5B-4887-8087-5F42FA5647D9}" sibTransId="{6740EFBC-152B-49EF-9D50-4A33E5501675}"/>
    <dgm:cxn modelId="{AA4FFFEF-5ADC-4D0F-9417-73CCC723DD2E}" srcId="{F1C80D32-3B61-4AB9-BCCC-9FFE3E6CADBC}" destId="{8A337F91-6DCB-49BB-942B-B27EC7D98575}" srcOrd="1" destOrd="0" parTransId="{5CB4AA1C-6E44-40FD-814C-1F653A7F7664}" sibTransId="{E3BEAE78-D4C2-429F-8937-73C89F2E5153}"/>
    <dgm:cxn modelId="{E821EBF1-A5EE-4B0B-8E5B-F9EA747E17F3}" type="presOf" srcId="{568CA2E7-8A88-417A-87CD-E1FBB03250D6}" destId="{236985CE-67CA-4D06-86F2-3C8AFF25A8A1}" srcOrd="0" destOrd="0" presId="urn:microsoft.com/office/officeart/2005/8/layout/default"/>
    <dgm:cxn modelId="{566C8EF9-B663-4B4F-8A76-20F314E63FB3}" srcId="{F1C80D32-3B61-4AB9-BCCC-9FFE3E6CADBC}" destId="{5106D594-6419-4855-AEBE-608A53EB2FFB}" srcOrd="6" destOrd="0" parTransId="{4BBE369D-57C6-4D04-8F22-0EB328735278}" sibTransId="{E0C7DEB7-1BA0-49EC-B69A-21A0811F0113}"/>
    <dgm:cxn modelId="{C1F40FFD-B05B-47B6-9B7C-F0A5B93BF6B1}" type="presParOf" srcId="{4CAE5D51-368A-43A2-AFD5-CFF563F06F73}" destId="{F68F0CBD-8266-41B0-8E46-275ECA6D681A}" srcOrd="0" destOrd="0" presId="urn:microsoft.com/office/officeart/2005/8/layout/default"/>
    <dgm:cxn modelId="{78CD97FA-C9D3-4E6D-8BA4-1591D67DBE53}" type="presParOf" srcId="{4CAE5D51-368A-43A2-AFD5-CFF563F06F73}" destId="{FFCB328B-1DE8-4BBB-85D7-A5E350D84074}" srcOrd="1" destOrd="0" presId="urn:microsoft.com/office/officeart/2005/8/layout/default"/>
    <dgm:cxn modelId="{64C965BC-9B85-44EC-8404-1C462D2DB5E1}" type="presParOf" srcId="{4CAE5D51-368A-43A2-AFD5-CFF563F06F73}" destId="{12905ED7-F066-411C-A0EB-0CB717D77F4B}" srcOrd="2" destOrd="0" presId="urn:microsoft.com/office/officeart/2005/8/layout/default"/>
    <dgm:cxn modelId="{1EAA066C-B330-46AF-B28A-41425E177CCB}" type="presParOf" srcId="{4CAE5D51-368A-43A2-AFD5-CFF563F06F73}" destId="{AA1DB8C9-DBD4-498F-BEB5-F83C62695074}" srcOrd="3" destOrd="0" presId="urn:microsoft.com/office/officeart/2005/8/layout/default"/>
    <dgm:cxn modelId="{31CFFD30-6AD7-4496-B2AD-610BF2666E3C}" type="presParOf" srcId="{4CAE5D51-368A-43A2-AFD5-CFF563F06F73}" destId="{9CF7C484-D239-4F34-B2DD-2636CD6C58FC}" srcOrd="4" destOrd="0" presId="urn:microsoft.com/office/officeart/2005/8/layout/default"/>
    <dgm:cxn modelId="{E69F9898-71EE-481E-842B-AD19530C2769}" type="presParOf" srcId="{4CAE5D51-368A-43A2-AFD5-CFF563F06F73}" destId="{D6E65028-1EA7-41C2-AB84-F4A98190E088}" srcOrd="5" destOrd="0" presId="urn:microsoft.com/office/officeart/2005/8/layout/default"/>
    <dgm:cxn modelId="{7B14CB5B-1823-401D-A718-73CF1C72BB55}" type="presParOf" srcId="{4CAE5D51-368A-43A2-AFD5-CFF563F06F73}" destId="{236985CE-67CA-4D06-86F2-3C8AFF25A8A1}" srcOrd="6" destOrd="0" presId="urn:microsoft.com/office/officeart/2005/8/layout/default"/>
    <dgm:cxn modelId="{AB9C017C-9166-4FB5-9645-02E63AA24AC0}" type="presParOf" srcId="{4CAE5D51-368A-43A2-AFD5-CFF563F06F73}" destId="{D1744D96-040A-4D71-83C2-3C116FF5B596}" srcOrd="7" destOrd="0" presId="urn:microsoft.com/office/officeart/2005/8/layout/default"/>
    <dgm:cxn modelId="{20109957-42A8-42D6-81D7-ADD676F44261}" type="presParOf" srcId="{4CAE5D51-368A-43A2-AFD5-CFF563F06F73}" destId="{80D1A7DB-0C22-48F5-A51F-3055790A7E80}" srcOrd="8" destOrd="0" presId="urn:microsoft.com/office/officeart/2005/8/layout/default"/>
    <dgm:cxn modelId="{159C4FDE-931D-4073-8EE3-5FF5A4763D14}" type="presParOf" srcId="{4CAE5D51-368A-43A2-AFD5-CFF563F06F73}" destId="{C9B35D9C-3D59-42EC-85F3-861F2D941A50}" srcOrd="9" destOrd="0" presId="urn:microsoft.com/office/officeart/2005/8/layout/default"/>
    <dgm:cxn modelId="{A9579B42-060D-41EF-A986-956D56D3ADD0}" type="presParOf" srcId="{4CAE5D51-368A-43A2-AFD5-CFF563F06F73}" destId="{D9400A63-A3F6-4980-AC04-EC7FBDB31D71}" srcOrd="10" destOrd="0" presId="urn:microsoft.com/office/officeart/2005/8/layout/default"/>
    <dgm:cxn modelId="{2D22636A-5C7A-4846-A7E6-D4E2BB1AE660}" type="presParOf" srcId="{4CAE5D51-368A-43A2-AFD5-CFF563F06F73}" destId="{F94F6713-DB93-4A84-8705-118072E67A36}" srcOrd="11" destOrd="0" presId="urn:microsoft.com/office/officeart/2005/8/layout/default"/>
    <dgm:cxn modelId="{9971030C-6DC9-4361-A02C-997E4FC73B93}" type="presParOf" srcId="{4CAE5D51-368A-43A2-AFD5-CFF563F06F73}" destId="{6343C36E-2D18-432A-BD8B-054045805938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F7834B-A6C1-45BE-8BC3-DA5117F5417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C39A37C-338A-4738-96D3-4F0DB10735B8}">
      <dgm:prSet/>
      <dgm:spPr/>
      <dgm:t>
        <a:bodyPr/>
        <a:lstStyle/>
        <a:p>
          <a:r>
            <a:rPr lang="en-GB"/>
            <a:t>Not listening to others (Inability to listen)</a:t>
          </a:r>
          <a:endParaRPr lang="en-US"/>
        </a:p>
      </dgm:t>
    </dgm:pt>
    <dgm:pt modelId="{B5F61AC6-EB3E-404F-8FDA-95CF665A931C}" type="parTrans" cxnId="{A6E9929E-9B02-4ACD-B4C8-532ECC9802FD}">
      <dgm:prSet/>
      <dgm:spPr/>
      <dgm:t>
        <a:bodyPr/>
        <a:lstStyle/>
        <a:p>
          <a:endParaRPr lang="en-US"/>
        </a:p>
      </dgm:t>
    </dgm:pt>
    <dgm:pt modelId="{2C542201-5677-4706-BE6A-D101E1F9CF37}" type="sibTrans" cxnId="{A6E9929E-9B02-4ACD-B4C8-532ECC9802FD}">
      <dgm:prSet/>
      <dgm:spPr/>
      <dgm:t>
        <a:bodyPr/>
        <a:lstStyle/>
        <a:p>
          <a:endParaRPr lang="en-US"/>
        </a:p>
      </dgm:t>
    </dgm:pt>
    <dgm:pt modelId="{9D7DD88A-402D-4969-966A-6D17E210ACE8}">
      <dgm:prSet/>
      <dgm:spPr/>
      <dgm:t>
        <a:bodyPr/>
        <a:lstStyle/>
        <a:p>
          <a:r>
            <a:rPr lang="en-GB"/>
            <a:t>Language and cultural barriers</a:t>
          </a:r>
          <a:endParaRPr lang="en-US"/>
        </a:p>
      </dgm:t>
    </dgm:pt>
    <dgm:pt modelId="{345AD82B-A599-49C3-8216-58D65011D46B}" type="parTrans" cxnId="{BADA4F4B-BDEB-44A8-B953-29B8599F6320}">
      <dgm:prSet/>
      <dgm:spPr/>
      <dgm:t>
        <a:bodyPr/>
        <a:lstStyle/>
        <a:p>
          <a:endParaRPr lang="en-US"/>
        </a:p>
      </dgm:t>
    </dgm:pt>
    <dgm:pt modelId="{2342C8B6-3603-47B2-98FF-922AE6F16376}" type="sibTrans" cxnId="{BADA4F4B-BDEB-44A8-B953-29B8599F6320}">
      <dgm:prSet/>
      <dgm:spPr/>
      <dgm:t>
        <a:bodyPr/>
        <a:lstStyle/>
        <a:p>
          <a:endParaRPr lang="en-US"/>
        </a:p>
      </dgm:t>
    </dgm:pt>
    <dgm:pt modelId="{7E1CE11A-D8C5-4073-BE53-F8F355002DFC}">
      <dgm:prSet/>
      <dgm:spPr/>
      <dgm:t>
        <a:bodyPr/>
        <a:lstStyle/>
        <a:p>
          <a:r>
            <a:rPr lang="en-GB"/>
            <a:t>Trust issues (Lack of trust)</a:t>
          </a:r>
          <a:endParaRPr lang="en-US"/>
        </a:p>
      </dgm:t>
    </dgm:pt>
    <dgm:pt modelId="{C5B771AB-D08E-412D-8628-53D546F7A882}" type="parTrans" cxnId="{0DE30F3F-E4FA-4A15-9D2D-54179A7A3E8B}">
      <dgm:prSet/>
      <dgm:spPr/>
      <dgm:t>
        <a:bodyPr/>
        <a:lstStyle/>
        <a:p>
          <a:endParaRPr lang="en-US"/>
        </a:p>
      </dgm:t>
    </dgm:pt>
    <dgm:pt modelId="{C8A3ADAC-88B5-4E51-9D4C-DF2CCBF5EE85}" type="sibTrans" cxnId="{0DE30F3F-E4FA-4A15-9D2D-54179A7A3E8B}">
      <dgm:prSet/>
      <dgm:spPr/>
      <dgm:t>
        <a:bodyPr/>
        <a:lstStyle/>
        <a:p>
          <a:endParaRPr lang="en-US"/>
        </a:p>
      </dgm:t>
    </dgm:pt>
    <dgm:pt modelId="{01BB927E-8914-4ECE-8FEA-F7A1532A46B7}">
      <dgm:prSet/>
      <dgm:spPr/>
      <dgm:t>
        <a:bodyPr/>
        <a:lstStyle/>
        <a:p>
          <a:r>
            <a:rPr lang="en-GB"/>
            <a:t>Fear of being criticized</a:t>
          </a:r>
          <a:endParaRPr lang="en-US"/>
        </a:p>
      </dgm:t>
    </dgm:pt>
    <dgm:pt modelId="{869257E9-6F1A-47AF-B972-E60346F93B2F}" type="parTrans" cxnId="{11C3ECC4-5CEE-4391-B319-0530EA377A18}">
      <dgm:prSet/>
      <dgm:spPr/>
      <dgm:t>
        <a:bodyPr/>
        <a:lstStyle/>
        <a:p>
          <a:endParaRPr lang="en-US"/>
        </a:p>
      </dgm:t>
    </dgm:pt>
    <dgm:pt modelId="{F77916D6-8C5A-4366-BD8B-0CBB3767D84A}" type="sibTrans" cxnId="{11C3ECC4-5CEE-4391-B319-0530EA377A18}">
      <dgm:prSet/>
      <dgm:spPr/>
      <dgm:t>
        <a:bodyPr/>
        <a:lstStyle/>
        <a:p>
          <a:endParaRPr lang="en-US"/>
        </a:p>
      </dgm:t>
    </dgm:pt>
    <dgm:pt modelId="{A55AEF7D-860B-4AB7-BB40-04D3FE9DCD3A}">
      <dgm:prSet/>
      <dgm:spPr/>
      <dgm:t>
        <a:bodyPr/>
        <a:lstStyle/>
        <a:p>
          <a:r>
            <a:rPr lang="en-GB"/>
            <a:t>Gender barriers</a:t>
          </a:r>
          <a:endParaRPr lang="en-US"/>
        </a:p>
      </dgm:t>
    </dgm:pt>
    <dgm:pt modelId="{5616760D-0D92-4140-92CA-348F1480623A}" type="parTrans" cxnId="{EC694AF6-0CA4-469A-B2A2-91085755D28C}">
      <dgm:prSet/>
      <dgm:spPr/>
      <dgm:t>
        <a:bodyPr/>
        <a:lstStyle/>
        <a:p>
          <a:endParaRPr lang="en-US"/>
        </a:p>
      </dgm:t>
    </dgm:pt>
    <dgm:pt modelId="{47A14A69-83CC-4CC3-92BD-DF98FE2CEC46}" type="sibTrans" cxnId="{EC694AF6-0CA4-469A-B2A2-91085755D28C}">
      <dgm:prSet/>
      <dgm:spPr/>
      <dgm:t>
        <a:bodyPr/>
        <a:lstStyle/>
        <a:p>
          <a:endParaRPr lang="en-US"/>
        </a:p>
      </dgm:t>
    </dgm:pt>
    <dgm:pt modelId="{149835AF-4A8E-4562-99B5-D34DD2076226}" type="pres">
      <dgm:prSet presAssocID="{0FF7834B-A6C1-45BE-8BC3-DA5117F5417A}" presName="outerComposite" presStyleCnt="0">
        <dgm:presLayoutVars>
          <dgm:chMax val="5"/>
          <dgm:dir/>
          <dgm:resizeHandles val="exact"/>
        </dgm:presLayoutVars>
      </dgm:prSet>
      <dgm:spPr/>
    </dgm:pt>
    <dgm:pt modelId="{6ABC1519-9040-48F2-A2E7-A549226872CA}" type="pres">
      <dgm:prSet presAssocID="{0FF7834B-A6C1-45BE-8BC3-DA5117F5417A}" presName="dummyMaxCanvas" presStyleCnt="0">
        <dgm:presLayoutVars/>
      </dgm:prSet>
      <dgm:spPr/>
    </dgm:pt>
    <dgm:pt modelId="{DACC650B-0431-465F-97BC-B2EDEF0B8290}" type="pres">
      <dgm:prSet presAssocID="{0FF7834B-A6C1-45BE-8BC3-DA5117F5417A}" presName="FiveNodes_1" presStyleLbl="node1" presStyleIdx="0" presStyleCnt="5">
        <dgm:presLayoutVars>
          <dgm:bulletEnabled val="1"/>
        </dgm:presLayoutVars>
      </dgm:prSet>
      <dgm:spPr/>
    </dgm:pt>
    <dgm:pt modelId="{38019326-D0AF-47CE-B115-BEA9E0834EA0}" type="pres">
      <dgm:prSet presAssocID="{0FF7834B-A6C1-45BE-8BC3-DA5117F5417A}" presName="FiveNodes_2" presStyleLbl="node1" presStyleIdx="1" presStyleCnt="5">
        <dgm:presLayoutVars>
          <dgm:bulletEnabled val="1"/>
        </dgm:presLayoutVars>
      </dgm:prSet>
      <dgm:spPr/>
    </dgm:pt>
    <dgm:pt modelId="{83FE8215-3790-476E-A79B-86D05D6538F1}" type="pres">
      <dgm:prSet presAssocID="{0FF7834B-A6C1-45BE-8BC3-DA5117F5417A}" presName="FiveNodes_3" presStyleLbl="node1" presStyleIdx="2" presStyleCnt="5">
        <dgm:presLayoutVars>
          <dgm:bulletEnabled val="1"/>
        </dgm:presLayoutVars>
      </dgm:prSet>
      <dgm:spPr/>
    </dgm:pt>
    <dgm:pt modelId="{10BC379C-10B1-4C01-99D2-AD466626D321}" type="pres">
      <dgm:prSet presAssocID="{0FF7834B-A6C1-45BE-8BC3-DA5117F5417A}" presName="FiveNodes_4" presStyleLbl="node1" presStyleIdx="3" presStyleCnt="5">
        <dgm:presLayoutVars>
          <dgm:bulletEnabled val="1"/>
        </dgm:presLayoutVars>
      </dgm:prSet>
      <dgm:spPr/>
    </dgm:pt>
    <dgm:pt modelId="{A0D64DCB-A6C1-4974-A7FF-382696F9A521}" type="pres">
      <dgm:prSet presAssocID="{0FF7834B-A6C1-45BE-8BC3-DA5117F5417A}" presName="FiveNodes_5" presStyleLbl="node1" presStyleIdx="4" presStyleCnt="5">
        <dgm:presLayoutVars>
          <dgm:bulletEnabled val="1"/>
        </dgm:presLayoutVars>
      </dgm:prSet>
      <dgm:spPr/>
    </dgm:pt>
    <dgm:pt modelId="{B72BF28D-AF67-4940-860F-621C3BB8B1E9}" type="pres">
      <dgm:prSet presAssocID="{0FF7834B-A6C1-45BE-8BC3-DA5117F5417A}" presName="FiveConn_1-2" presStyleLbl="fgAccFollowNode1" presStyleIdx="0" presStyleCnt="4">
        <dgm:presLayoutVars>
          <dgm:bulletEnabled val="1"/>
        </dgm:presLayoutVars>
      </dgm:prSet>
      <dgm:spPr/>
    </dgm:pt>
    <dgm:pt modelId="{EF838A4B-1CFF-4070-A480-62A6A1A7A629}" type="pres">
      <dgm:prSet presAssocID="{0FF7834B-A6C1-45BE-8BC3-DA5117F5417A}" presName="FiveConn_2-3" presStyleLbl="fgAccFollowNode1" presStyleIdx="1" presStyleCnt="4">
        <dgm:presLayoutVars>
          <dgm:bulletEnabled val="1"/>
        </dgm:presLayoutVars>
      </dgm:prSet>
      <dgm:spPr/>
    </dgm:pt>
    <dgm:pt modelId="{6831F26B-8B0B-47F4-9E4A-B149D8D57B3B}" type="pres">
      <dgm:prSet presAssocID="{0FF7834B-A6C1-45BE-8BC3-DA5117F5417A}" presName="FiveConn_3-4" presStyleLbl="fgAccFollowNode1" presStyleIdx="2" presStyleCnt="4">
        <dgm:presLayoutVars>
          <dgm:bulletEnabled val="1"/>
        </dgm:presLayoutVars>
      </dgm:prSet>
      <dgm:spPr/>
    </dgm:pt>
    <dgm:pt modelId="{0085D3DF-B39C-4DE3-A543-E463635F2750}" type="pres">
      <dgm:prSet presAssocID="{0FF7834B-A6C1-45BE-8BC3-DA5117F5417A}" presName="FiveConn_4-5" presStyleLbl="fgAccFollowNode1" presStyleIdx="3" presStyleCnt="4">
        <dgm:presLayoutVars>
          <dgm:bulletEnabled val="1"/>
        </dgm:presLayoutVars>
      </dgm:prSet>
      <dgm:spPr/>
    </dgm:pt>
    <dgm:pt modelId="{3BD3A0DF-BD0F-45FB-B748-C5D88CDA6BB8}" type="pres">
      <dgm:prSet presAssocID="{0FF7834B-A6C1-45BE-8BC3-DA5117F5417A}" presName="FiveNodes_1_text" presStyleLbl="node1" presStyleIdx="4" presStyleCnt="5">
        <dgm:presLayoutVars>
          <dgm:bulletEnabled val="1"/>
        </dgm:presLayoutVars>
      </dgm:prSet>
      <dgm:spPr/>
    </dgm:pt>
    <dgm:pt modelId="{D48B022E-11BE-4D05-9FDE-54D39BF9C21C}" type="pres">
      <dgm:prSet presAssocID="{0FF7834B-A6C1-45BE-8BC3-DA5117F5417A}" presName="FiveNodes_2_text" presStyleLbl="node1" presStyleIdx="4" presStyleCnt="5">
        <dgm:presLayoutVars>
          <dgm:bulletEnabled val="1"/>
        </dgm:presLayoutVars>
      </dgm:prSet>
      <dgm:spPr/>
    </dgm:pt>
    <dgm:pt modelId="{3C07AA22-B1EB-4D2A-B117-B247894040F8}" type="pres">
      <dgm:prSet presAssocID="{0FF7834B-A6C1-45BE-8BC3-DA5117F5417A}" presName="FiveNodes_3_text" presStyleLbl="node1" presStyleIdx="4" presStyleCnt="5">
        <dgm:presLayoutVars>
          <dgm:bulletEnabled val="1"/>
        </dgm:presLayoutVars>
      </dgm:prSet>
      <dgm:spPr/>
    </dgm:pt>
    <dgm:pt modelId="{24A1DE60-FDDD-4D36-A3F8-A86D147C084A}" type="pres">
      <dgm:prSet presAssocID="{0FF7834B-A6C1-45BE-8BC3-DA5117F5417A}" presName="FiveNodes_4_text" presStyleLbl="node1" presStyleIdx="4" presStyleCnt="5">
        <dgm:presLayoutVars>
          <dgm:bulletEnabled val="1"/>
        </dgm:presLayoutVars>
      </dgm:prSet>
      <dgm:spPr/>
    </dgm:pt>
    <dgm:pt modelId="{F5ED1893-E396-49FC-ABBD-3B5D4F9DF5EC}" type="pres">
      <dgm:prSet presAssocID="{0FF7834B-A6C1-45BE-8BC3-DA5117F5417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778250B-7BF0-4172-9265-3A84D45AD064}" type="presOf" srcId="{01BB927E-8914-4ECE-8FEA-F7A1532A46B7}" destId="{24A1DE60-FDDD-4D36-A3F8-A86D147C084A}" srcOrd="1" destOrd="0" presId="urn:microsoft.com/office/officeart/2005/8/layout/vProcess5"/>
    <dgm:cxn modelId="{7CA12211-0A3E-4B8E-8A20-5A45B0239A68}" type="presOf" srcId="{2342C8B6-3603-47B2-98FF-922AE6F16376}" destId="{EF838A4B-1CFF-4070-A480-62A6A1A7A629}" srcOrd="0" destOrd="0" presId="urn:microsoft.com/office/officeart/2005/8/layout/vProcess5"/>
    <dgm:cxn modelId="{95705112-A63E-47C5-A8AC-3490C64CEBAC}" type="presOf" srcId="{7E1CE11A-D8C5-4073-BE53-F8F355002DFC}" destId="{83FE8215-3790-476E-A79B-86D05D6538F1}" srcOrd="0" destOrd="0" presId="urn:microsoft.com/office/officeart/2005/8/layout/vProcess5"/>
    <dgm:cxn modelId="{EBBDB530-FA80-4996-A434-0E6E10F90F87}" type="presOf" srcId="{EC39A37C-338A-4738-96D3-4F0DB10735B8}" destId="{3BD3A0DF-BD0F-45FB-B748-C5D88CDA6BB8}" srcOrd="1" destOrd="0" presId="urn:microsoft.com/office/officeart/2005/8/layout/vProcess5"/>
    <dgm:cxn modelId="{CAA16533-5349-468F-A763-805372FBC132}" type="presOf" srcId="{9D7DD88A-402D-4969-966A-6D17E210ACE8}" destId="{D48B022E-11BE-4D05-9FDE-54D39BF9C21C}" srcOrd="1" destOrd="0" presId="urn:microsoft.com/office/officeart/2005/8/layout/vProcess5"/>
    <dgm:cxn modelId="{0DE30F3F-E4FA-4A15-9D2D-54179A7A3E8B}" srcId="{0FF7834B-A6C1-45BE-8BC3-DA5117F5417A}" destId="{7E1CE11A-D8C5-4073-BE53-F8F355002DFC}" srcOrd="2" destOrd="0" parTransId="{C5B771AB-D08E-412D-8628-53D546F7A882}" sibTransId="{C8A3ADAC-88B5-4E51-9D4C-DF2CCBF5EE85}"/>
    <dgm:cxn modelId="{8EBD1242-8AC0-4699-A4BF-AC4B3D026662}" type="presOf" srcId="{01BB927E-8914-4ECE-8FEA-F7A1532A46B7}" destId="{10BC379C-10B1-4C01-99D2-AD466626D321}" srcOrd="0" destOrd="0" presId="urn:microsoft.com/office/officeart/2005/8/layout/vProcess5"/>
    <dgm:cxn modelId="{E06FF264-DF95-48D7-815E-69413F9758F4}" type="presOf" srcId="{0FF7834B-A6C1-45BE-8BC3-DA5117F5417A}" destId="{149835AF-4A8E-4562-99B5-D34DD2076226}" srcOrd="0" destOrd="0" presId="urn:microsoft.com/office/officeart/2005/8/layout/vProcess5"/>
    <dgm:cxn modelId="{BADA4F4B-BDEB-44A8-B953-29B8599F6320}" srcId="{0FF7834B-A6C1-45BE-8BC3-DA5117F5417A}" destId="{9D7DD88A-402D-4969-966A-6D17E210ACE8}" srcOrd="1" destOrd="0" parTransId="{345AD82B-A599-49C3-8216-58D65011D46B}" sibTransId="{2342C8B6-3603-47B2-98FF-922AE6F16376}"/>
    <dgm:cxn modelId="{9AD6C54C-CF73-4736-871E-5E9554CDCAA9}" type="presOf" srcId="{9D7DD88A-402D-4969-966A-6D17E210ACE8}" destId="{38019326-D0AF-47CE-B115-BEA9E0834EA0}" srcOrd="0" destOrd="0" presId="urn:microsoft.com/office/officeart/2005/8/layout/vProcess5"/>
    <dgm:cxn modelId="{26122D7B-59D9-4DEB-BC92-C8DC9542D136}" type="presOf" srcId="{7E1CE11A-D8C5-4073-BE53-F8F355002DFC}" destId="{3C07AA22-B1EB-4D2A-B117-B247894040F8}" srcOrd="1" destOrd="0" presId="urn:microsoft.com/office/officeart/2005/8/layout/vProcess5"/>
    <dgm:cxn modelId="{35E2BF88-0E3C-4F05-ACF1-F0649CFF556B}" type="presOf" srcId="{2C542201-5677-4706-BE6A-D101E1F9CF37}" destId="{B72BF28D-AF67-4940-860F-621C3BB8B1E9}" srcOrd="0" destOrd="0" presId="urn:microsoft.com/office/officeart/2005/8/layout/vProcess5"/>
    <dgm:cxn modelId="{A6E9929E-9B02-4ACD-B4C8-532ECC9802FD}" srcId="{0FF7834B-A6C1-45BE-8BC3-DA5117F5417A}" destId="{EC39A37C-338A-4738-96D3-4F0DB10735B8}" srcOrd="0" destOrd="0" parTransId="{B5F61AC6-EB3E-404F-8FDA-95CF665A931C}" sibTransId="{2C542201-5677-4706-BE6A-D101E1F9CF37}"/>
    <dgm:cxn modelId="{F9BB449F-AE0A-4EDF-861C-1FFEA15E12D7}" type="presOf" srcId="{A55AEF7D-860B-4AB7-BB40-04D3FE9DCD3A}" destId="{A0D64DCB-A6C1-4974-A7FF-382696F9A521}" srcOrd="0" destOrd="0" presId="urn:microsoft.com/office/officeart/2005/8/layout/vProcess5"/>
    <dgm:cxn modelId="{11C3ECC4-5CEE-4391-B319-0530EA377A18}" srcId="{0FF7834B-A6C1-45BE-8BC3-DA5117F5417A}" destId="{01BB927E-8914-4ECE-8FEA-F7A1532A46B7}" srcOrd="3" destOrd="0" parTransId="{869257E9-6F1A-47AF-B972-E60346F93B2F}" sibTransId="{F77916D6-8C5A-4366-BD8B-0CBB3767D84A}"/>
    <dgm:cxn modelId="{2070CAC9-D600-4B1E-9657-779BDFDCD3DB}" type="presOf" srcId="{A55AEF7D-860B-4AB7-BB40-04D3FE9DCD3A}" destId="{F5ED1893-E396-49FC-ABBD-3B5D4F9DF5EC}" srcOrd="1" destOrd="0" presId="urn:microsoft.com/office/officeart/2005/8/layout/vProcess5"/>
    <dgm:cxn modelId="{D1778AD1-D3EF-443D-8854-093508BB7B6A}" type="presOf" srcId="{C8A3ADAC-88B5-4E51-9D4C-DF2CCBF5EE85}" destId="{6831F26B-8B0B-47F4-9E4A-B149D8D57B3B}" srcOrd="0" destOrd="0" presId="urn:microsoft.com/office/officeart/2005/8/layout/vProcess5"/>
    <dgm:cxn modelId="{BEF401ED-D333-452E-B354-CD07B32D4AEF}" type="presOf" srcId="{EC39A37C-338A-4738-96D3-4F0DB10735B8}" destId="{DACC650B-0431-465F-97BC-B2EDEF0B8290}" srcOrd="0" destOrd="0" presId="urn:microsoft.com/office/officeart/2005/8/layout/vProcess5"/>
    <dgm:cxn modelId="{EC694AF6-0CA4-469A-B2A2-91085755D28C}" srcId="{0FF7834B-A6C1-45BE-8BC3-DA5117F5417A}" destId="{A55AEF7D-860B-4AB7-BB40-04D3FE9DCD3A}" srcOrd="4" destOrd="0" parTransId="{5616760D-0D92-4140-92CA-348F1480623A}" sibTransId="{47A14A69-83CC-4CC3-92BD-DF98FE2CEC46}"/>
    <dgm:cxn modelId="{F6B861FF-F919-40DE-A4BD-62B5F6396CBD}" type="presOf" srcId="{F77916D6-8C5A-4366-BD8B-0CBB3767D84A}" destId="{0085D3DF-B39C-4DE3-A543-E463635F2750}" srcOrd="0" destOrd="0" presId="urn:microsoft.com/office/officeart/2005/8/layout/vProcess5"/>
    <dgm:cxn modelId="{838B9BBC-A0B8-4D9B-9F73-1680373DC5B8}" type="presParOf" srcId="{149835AF-4A8E-4562-99B5-D34DD2076226}" destId="{6ABC1519-9040-48F2-A2E7-A549226872CA}" srcOrd="0" destOrd="0" presId="urn:microsoft.com/office/officeart/2005/8/layout/vProcess5"/>
    <dgm:cxn modelId="{3D80640F-F8EE-4046-B9DD-C7CFDD2AAD96}" type="presParOf" srcId="{149835AF-4A8E-4562-99B5-D34DD2076226}" destId="{DACC650B-0431-465F-97BC-B2EDEF0B8290}" srcOrd="1" destOrd="0" presId="urn:microsoft.com/office/officeart/2005/8/layout/vProcess5"/>
    <dgm:cxn modelId="{967959C0-01F1-48E0-B9AF-43CFE9893A03}" type="presParOf" srcId="{149835AF-4A8E-4562-99B5-D34DD2076226}" destId="{38019326-D0AF-47CE-B115-BEA9E0834EA0}" srcOrd="2" destOrd="0" presId="urn:microsoft.com/office/officeart/2005/8/layout/vProcess5"/>
    <dgm:cxn modelId="{C4B1C115-C3C1-451C-9CF5-FDDD1935FE01}" type="presParOf" srcId="{149835AF-4A8E-4562-99B5-D34DD2076226}" destId="{83FE8215-3790-476E-A79B-86D05D6538F1}" srcOrd="3" destOrd="0" presId="urn:microsoft.com/office/officeart/2005/8/layout/vProcess5"/>
    <dgm:cxn modelId="{9350F459-26E8-4C28-9EAA-77EEECD4F5CE}" type="presParOf" srcId="{149835AF-4A8E-4562-99B5-D34DD2076226}" destId="{10BC379C-10B1-4C01-99D2-AD466626D321}" srcOrd="4" destOrd="0" presId="urn:microsoft.com/office/officeart/2005/8/layout/vProcess5"/>
    <dgm:cxn modelId="{18A9EF08-58EF-402E-A30B-6F7957BFBD7D}" type="presParOf" srcId="{149835AF-4A8E-4562-99B5-D34DD2076226}" destId="{A0D64DCB-A6C1-4974-A7FF-382696F9A521}" srcOrd="5" destOrd="0" presId="urn:microsoft.com/office/officeart/2005/8/layout/vProcess5"/>
    <dgm:cxn modelId="{38D6B935-F53F-4834-9781-40C22751ABA7}" type="presParOf" srcId="{149835AF-4A8E-4562-99B5-D34DD2076226}" destId="{B72BF28D-AF67-4940-860F-621C3BB8B1E9}" srcOrd="6" destOrd="0" presId="urn:microsoft.com/office/officeart/2005/8/layout/vProcess5"/>
    <dgm:cxn modelId="{40194ABD-73F4-4DBB-BD8B-F438E7EAFD31}" type="presParOf" srcId="{149835AF-4A8E-4562-99B5-D34DD2076226}" destId="{EF838A4B-1CFF-4070-A480-62A6A1A7A629}" srcOrd="7" destOrd="0" presId="urn:microsoft.com/office/officeart/2005/8/layout/vProcess5"/>
    <dgm:cxn modelId="{A6C5D702-8B1E-4896-AD19-E850256DB58F}" type="presParOf" srcId="{149835AF-4A8E-4562-99B5-D34DD2076226}" destId="{6831F26B-8B0B-47F4-9E4A-B149D8D57B3B}" srcOrd="8" destOrd="0" presId="urn:microsoft.com/office/officeart/2005/8/layout/vProcess5"/>
    <dgm:cxn modelId="{5A8EB779-7A67-4745-BEDC-1BA607B0A0E2}" type="presParOf" srcId="{149835AF-4A8E-4562-99B5-D34DD2076226}" destId="{0085D3DF-B39C-4DE3-A543-E463635F2750}" srcOrd="9" destOrd="0" presId="urn:microsoft.com/office/officeart/2005/8/layout/vProcess5"/>
    <dgm:cxn modelId="{DA5D3903-FFCC-4171-8848-DE350B1A1007}" type="presParOf" srcId="{149835AF-4A8E-4562-99B5-D34DD2076226}" destId="{3BD3A0DF-BD0F-45FB-B748-C5D88CDA6BB8}" srcOrd="10" destOrd="0" presId="urn:microsoft.com/office/officeart/2005/8/layout/vProcess5"/>
    <dgm:cxn modelId="{FF22355F-963E-4B6E-9E09-A5C8E18C2034}" type="presParOf" srcId="{149835AF-4A8E-4562-99B5-D34DD2076226}" destId="{D48B022E-11BE-4D05-9FDE-54D39BF9C21C}" srcOrd="11" destOrd="0" presId="urn:microsoft.com/office/officeart/2005/8/layout/vProcess5"/>
    <dgm:cxn modelId="{02339FF3-C8A3-4ACA-8B5C-0318F720A00F}" type="presParOf" srcId="{149835AF-4A8E-4562-99B5-D34DD2076226}" destId="{3C07AA22-B1EB-4D2A-B117-B247894040F8}" srcOrd="12" destOrd="0" presId="urn:microsoft.com/office/officeart/2005/8/layout/vProcess5"/>
    <dgm:cxn modelId="{E29174D1-06DA-40A1-B408-A30E1F29972C}" type="presParOf" srcId="{149835AF-4A8E-4562-99B5-D34DD2076226}" destId="{24A1DE60-FDDD-4D36-A3F8-A86D147C084A}" srcOrd="13" destOrd="0" presId="urn:microsoft.com/office/officeart/2005/8/layout/vProcess5"/>
    <dgm:cxn modelId="{A6EE1E7B-CCAB-414D-B92D-2A3F48D74F5C}" type="presParOf" srcId="{149835AF-4A8E-4562-99B5-D34DD2076226}" destId="{F5ED1893-E396-49FC-ABBD-3B5D4F9DF5E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76B84C-F22A-4C6D-9241-AFF5F3C5C682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881EB76-D7EC-46B1-B580-7BC2F574630C}">
      <dgm:prSet/>
      <dgm:spPr/>
      <dgm:t>
        <a:bodyPr/>
        <a:lstStyle/>
        <a:p>
          <a:r>
            <a:rPr lang="en-GB"/>
            <a:t>Speaker</a:t>
          </a:r>
          <a:endParaRPr lang="en-US"/>
        </a:p>
      </dgm:t>
    </dgm:pt>
    <dgm:pt modelId="{62E321F2-CBD9-4B31-AB1D-32C9ED96DC16}" type="parTrans" cxnId="{CEC94621-5832-453C-9331-CCBC3820C617}">
      <dgm:prSet/>
      <dgm:spPr/>
      <dgm:t>
        <a:bodyPr/>
        <a:lstStyle/>
        <a:p>
          <a:endParaRPr lang="en-US"/>
        </a:p>
      </dgm:t>
    </dgm:pt>
    <dgm:pt modelId="{AFD8B34A-A99B-4770-ADB7-34F662E806CF}" type="sibTrans" cxnId="{CEC94621-5832-453C-9331-CCBC3820C617}">
      <dgm:prSet/>
      <dgm:spPr/>
      <dgm:t>
        <a:bodyPr/>
        <a:lstStyle/>
        <a:p>
          <a:endParaRPr lang="en-US"/>
        </a:p>
      </dgm:t>
    </dgm:pt>
    <dgm:pt modelId="{B5195B64-42C6-4DFF-9220-928DCFE7C1AA}">
      <dgm:prSet/>
      <dgm:spPr/>
      <dgm:t>
        <a:bodyPr/>
        <a:lstStyle/>
        <a:p>
          <a:r>
            <a:rPr lang="en-GB"/>
            <a:t>Speech</a:t>
          </a:r>
          <a:endParaRPr lang="en-US"/>
        </a:p>
      </dgm:t>
    </dgm:pt>
    <dgm:pt modelId="{B9BB7137-0382-4949-90D3-4DE10A14A407}" type="parTrans" cxnId="{19405618-7937-4A1C-BF63-A3925CA225E1}">
      <dgm:prSet/>
      <dgm:spPr/>
      <dgm:t>
        <a:bodyPr/>
        <a:lstStyle/>
        <a:p>
          <a:endParaRPr lang="en-US"/>
        </a:p>
      </dgm:t>
    </dgm:pt>
    <dgm:pt modelId="{9437F459-00C0-41FD-A8FF-1C2DA4E06D29}" type="sibTrans" cxnId="{19405618-7937-4A1C-BF63-A3925CA225E1}">
      <dgm:prSet/>
      <dgm:spPr/>
      <dgm:t>
        <a:bodyPr/>
        <a:lstStyle/>
        <a:p>
          <a:endParaRPr lang="en-US"/>
        </a:p>
      </dgm:t>
    </dgm:pt>
    <dgm:pt modelId="{3C754CC9-C7EC-4C6B-AAD0-36332B5D7ED3}">
      <dgm:prSet/>
      <dgm:spPr/>
      <dgm:t>
        <a:bodyPr/>
        <a:lstStyle/>
        <a:p>
          <a:r>
            <a:rPr lang="en-GB"/>
            <a:t>Occasion</a:t>
          </a:r>
          <a:endParaRPr lang="en-US"/>
        </a:p>
      </dgm:t>
    </dgm:pt>
    <dgm:pt modelId="{EDCB3B6F-CDC0-4550-BE9A-882797698903}" type="parTrans" cxnId="{548063A3-DA23-4C37-8176-822B7A35B43E}">
      <dgm:prSet/>
      <dgm:spPr/>
      <dgm:t>
        <a:bodyPr/>
        <a:lstStyle/>
        <a:p>
          <a:endParaRPr lang="en-US"/>
        </a:p>
      </dgm:t>
    </dgm:pt>
    <dgm:pt modelId="{3D9FAF93-1529-41C2-9056-540E0356A282}" type="sibTrans" cxnId="{548063A3-DA23-4C37-8176-822B7A35B43E}">
      <dgm:prSet/>
      <dgm:spPr/>
      <dgm:t>
        <a:bodyPr/>
        <a:lstStyle/>
        <a:p>
          <a:endParaRPr lang="en-US"/>
        </a:p>
      </dgm:t>
    </dgm:pt>
    <dgm:pt modelId="{00616434-B5E2-425A-BB27-AD509AF0E811}">
      <dgm:prSet/>
      <dgm:spPr/>
      <dgm:t>
        <a:bodyPr/>
        <a:lstStyle/>
        <a:p>
          <a:r>
            <a:rPr lang="en-GB"/>
            <a:t>Audience</a:t>
          </a:r>
          <a:endParaRPr lang="en-US"/>
        </a:p>
      </dgm:t>
    </dgm:pt>
    <dgm:pt modelId="{A9BCA3F7-F857-4C6A-80F0-A4A69384AF20}" type="parTrans" cxnId="{EFAD7617-E25C-4D76-A384-2044176EB8B5}">
      <dgm:prSet/>
      <dgm:spPr/>
      <dgm:t>
        <a:bodyPr/>
        <a:lstStyle/>
        <a:p>
          <a:endParaRPr lang="en-US"/>
        </a:p>
      </dgm:t>
    </dgm:pt>
    <dgm:pt modelId="{01229814-9E36-4B57-905D-3FF311F771A6}" type="sibTrans" cxnId="{EFAD7617-E25C-4D76-A384-2044176EB8B5}">
      <dgm:prSet/>
      <dgm:spPr/>
      <dgm:t>
        <a:bodyPr/>
        <a:lstStyle/>
        <a:p>
          <a:endParaRPr lang="en-US"/>
        </a:p>
      </dgm:t>
    </dgm:pt>
    <dgm:pt modelId="{6EA3111D-2C7A-4B25-BE62-0AF58069D4A7}">
      <dgm:prSet/>
      <dgm:spPr/>
      <dgm:t>
        <a:bodyPr/>
        <a:lstStyle/>
        <a:p>
          <a:r>
            <a:rPr lang="en-GB"/>
            <a:t>Effect</a:t>
          </a:r>
          <a:endParaRPr lang="en-US"/>
        </a:p>
      </dgm:t>
    </dgm:pt>
    <dgm:pt modelId="{B4ED2F0E-203F-4726-8FA1-AAC9E060C69A}" type="parTrans" cxnId="{A2C8B3CD-71CE-46CA-8320-506B9008C117}">
      <dgm:prSet/>
      <dgm:spPr/>
      <dgm:t>
        <a:bodyPr/>
        <a:lstStyle/>
        <a:p>
          <a:endParaRPr lang="en-US"/>
        </a:p>
      </dgm:t>
    </dgm:pt>
    <dgm:pt modelId="{6A9EE615-8D68-47E8-88EE-DDC139DC647D}" type="sibTrans" cxnId="{A2C8B3CD-71CE-46CA-8320-506B9008C117}">
      <dgm:prSet/>
      <dgm:spPr/>
      <dgm:t>
        <a:bodyPr/>
        <a:lstStyle/>
        <a:p>
          <a:endParaRPr lang="en-US"/>
        </a:p>
      </dgm:t>
    </dgm:pt>
    <dgm:pt modelId="{D23AD139-DA12-47E5-8F01-4B7B2EBBD0C5}" type="pres">
      <dgm:prSet presAssocID="{CF76B84C-F22A-4C6D-9241-AFF5F3C5C682}" presName="linear" presStyleCnt="0">
        <dgm:presLayoutVars>
          <dgm:animLvl val="lvl"/>
          <dgm:resizeHandles val="exact"/>
        </dgm:presLayoutVars>
      </dgm:prSet>
      <dgm:spPr/>
    </dgm:pt>
    <dgm:pt modelId="{E6272E65-09CA-4BD8-B73D-F4ED005E3CD8}" type="pres">
      <dgm:prSet presAssocID="{C881EB76-D7EC-46B1-B580-7BC2F574630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54C6F30-36BD-4C0C-BDA5-011D60B258EC}" type="pres">
      <dgm:prSet presAssocID="{AFD8B34A-A99B-4770-ADB7-34F662E806CF}" presName="spacer" presStyleCnt="0"/>
      <dgm:spPr/>
    </dgm:pt>
    <dgm:pt modelId="{FF98BF09-9DD3-4B49-8CDD-7925889811E3}" type="pres">
      <dgm:prSet presAssocID="{B5195B64-42C6-4DFF-9220-928DCFE7C1A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DCD794E-3AF2-4C69-8F70-37452B9A8335}" type="pres">
      <dgm:prSet presAssocID="{9437F459-00C0-41FD-A8FF-1C2DA4E06D29}" presName="spacer" presStyleCnt="0"/>
      <dgm:spPr/>
    </dgm:pt>
    <dgm:pt modelId="{24C87D21-9088-44DC-91C3-004CF1BEC3F0}" type="pres">
      <dgm:prSet presAssocID="{3C754CC9-C7EC-4C6B-AAD0-36332B5D7ED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F871AAE-9FC1-4AFE-9E45-DE5443CD71F1}" type="pres">
      <dgm:prSet presAssocID="{3D9FAF93-1529-41C2-9056-540E0356A282}" presName="spacer" presStyleCnt="0"/>
      <dgm:spPr/>
    </dgm:pt>
    <dgm:pt modelId="{5CD56CE9-C1F2-47E6-9D09-135D796CC83B}" type="pres">
      <dgm:prSet presAssocID="{00616434-B5E2-425A-BB27-AD509AF0E81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80D37F1-8FD4-4E84-9946-9159C64A2462}" type="pres">
      <dgm:prSet presAssocID="{01229814-9E36-4B57-905D-3FF311F771A6}" presName="spacer" presStyleCnt="0"/>
      <dgm:spPr/>
    </dgm:pt>
    <dgm:pt modelId="{9B7FCD6F-64A2-4B74-8504-F4C1A3293842}" type="pres">
      <dgm:prSet presAssocID="{6EA3111D-2C7A-4B25-BE62-0AF58069D4A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7D89408-3305-4DF6-A796-E7F6C64651C7}" type="presOf" srcId="{00616434-B5E2-425A-BB27-AD509AF0E811}" destId="{5CD56CE9-C1F2-47E6-9D09-135D796CC83B}" srcOrd="0" destOrd="0" presId="urn:microsoft.com/office/officeart/2005/8/layout/vList2"/>
    <dgm:cxn modelId="{EFAD7617-E25C-4D76-A384-2044176EB8B5}" srcId="{CF76B84C-F22A-4C6D-9241-AFF5F3C5C682}" destId="{00616434-B5E2-425A-BB27-AD509AF0E811}" srcOrd="3" destOrd="0" parTransId="{A9BCA3F7-F857-4C6A-80F0-A4A69384AF20}" sibTransId="{01229814-9E36-4B57-905D-3FF311F771A6}"/>
    <dgm:cxn modelId="{19405618-7937-4A1C-BF63-A3925CA225E1}" srcId="{CF76B84C-F22A-4C6D-9241-AFF5F3C5C682}" destId="{B5195B64-42C6-4DFF-9220-928DCFE7C1AA}" srcOrd="1" destOrd="0" parTransId="{B9BB7137-0382-4949-90D3-4DE10A14A407}" sibTransId="{9437F459-00C0-41FD-A8FF-1C2DA4E06D29}"/>
    <dgm:cxn modelId="{CEC94621-5832-453C-9331-CCBC3820C617}" srcId="{CF76B84C-F22A-4C6D-9241-AFF5F3C5C682}" destId="{C881EB76-D7EC-46B1-B580-7BC2F574630C}" srcOrd="0" destOrd="0" parTransId="{62E321F2-CBD9-4B31-AB1D-32C9ED96DC16}" sibTransId="{AFD8B34A-A99B-4770-ADB7-34F662E806CF}"/>
    <dgm:cxn modelId="{33D8EB27-46DA-4982-9DA4-574CE975E797}" type="presOf" srcId="{3C754CC9-C7EC-4C6B-AAD0-36332B5D7ED3}" destId="{24C87D21-9088-44DC-91C3-004CF1BEC3F0}" srcOrd="0" destOrd="0" presId="urn:microsoft.com/office/officeart/2005/8/layout/vList2"/>
    <dgm:cxn modelId="{1305AF2A-DDD7-47E2-964F-12CE6BF7AAE3}" type="presOf" srcId="{CF76B84C-F22A-4C6D-9241-AFF5F3C5C682}" destId="{D23AD139-DA12-47E5-8F01-4B7B2EBBD0C5}" srcOrd="0" destOrd="0" presId="urn:microsoft.com/office/officeart/2005/8/layout/vList2"/>
    <dgm:cxn modelId="{50D47A31-6FE6-4FBC-ADD3-C3B9EE95ED38}" type="presOf" srcId="{B5195B64-42C6-4DFF-9220-928DCFE7C1AA}" destId="{FF98BF09-9DD3-4B49-8CDD-7925889811E3}" srcOrd="0" destOrd="0" presId="urn:microsoft.com/office/officeart/2005/8/layout/vList2"/>
    <dgm:cxn modelId="{405F6396-E7EA-498F-9374-961B953EE920}" type="presOf" srcId="{C881EB76-D7EC-46B1-B580-7BC2F574630C}" destId="{E6272E65-09CA-4BD8-B73D-F4ED005E3CD8}" srcOrd="0" destOrd="0" presId="urn:microsoft.com/office/officeart/2005/8/layout/vList2"/>
    <dgm:cxn modelId="{548063A3-DA23-4C37-8176-822B7A35B43E}" srcId="{CF76B84C-F22A-4C6D-9241-AFF5F3C5C682}" destId="{3C754CC9-C7EC-4C6B-AAD0-36332B5D7ED3}" srcOrd="2" destOrd="0" parTransId="{EDCB3B6F-CDC0-4550-BE9A-882797698903}" sibTransId="{3D9FAF93-1529-41C2-9056-540E0356A282}"/>
    <dgm:cxn modelId="{A2C8B3CD-71CE-46CA-8320-506B9008C117}" srcId="{CF76B84C-F22A-4C6D-9241-AFF5F3C5C682}" destId="{6EA3111D-2C7A-4B25-BE62-0AF58069D4A7}" srcOrd="4" destOrd="0" parTransId="{B4ED2F0E-203F-4726-8FA1-AAC9E060C69A}" sibTransId="{6A9EE615-8D68-47E8-88EE-DDC139DC647D}"/>
    <dgm:cxn modelId="{D83313FB-7BC7-4681-B972-AB9153756478}" type="presOf" srcId="{6EA3111D-2C7A-4B25-BE62-0AF58069D4A7}" destId="{9B7FCD6F-64A2-4B74-8504-F4C1A3293842}" srcOrd="0" destOrd="0" presId="urn:microsoft.com/office/officeart/2005/8/layout/vList2"/>
    <dgm:cxn modelId="{FF1C1124-4DC7-4154-8A1E-2AFF12EFE80A}" type="presParOf" srcId="{D23AD139-DA12-47E5-8F01-4B7B2EBBD0C5}" destId="{E6272E65-09CA-4BD8-B73D-F4ED005E3CD8}" srcOrd="0" destOrd="0" presId="urn:microsoft.com/office/officeart/2005/8/layout/vList2"/>
    <dgm:cxn modelId="{2A37F1D4-4A33-4043-8918-F6ADC55803F0}" type="presParOf" srcId="{D23AD139-DA12-47E5-8F01-4B7B2EBBD0C5}" destId="{954C6F30-36BD-4C0C-BDA5-011D60B258EC}" srcOrd="1" destOrd="0" presId="urn:microsoft.com/office/officeart/2005/8/layout/vList2"/>
    <dgm:cxn modelId="{8D501389-B512-4EA7-A99B-6AC54943C53D}" type="presParOf" srcId="{D23AD139-DA12-47E5-8F01-4B7B2EBBD0C5}" destId="{FF98BF09-9DD3-4B49-8CDD-7925889811E3}" srcOrd="2" destOrd="0" presId="urn:microsoft.com/office/officeart/2005/8/layout/vList2"/>
    <dgm:cxn modelId="{474E75A8-92C2-4FE7-9FC2-56E4BA380CAD}" type="presParOf" srcId="{D23AD139-DA12-47E5-8F01-4B7B2EBBD0C5}" destId="{0DCD794E-3AF2-4C69-8F70-37452B9A8335}" srcOrd="3" destOrd="0" presId="urn:microsoft.com/office/officeart/2005/8/layout/vList2"/>
    <dgm:cxn modelId="{B62D9330-4ACA-4D16-A2F0-06024972111F}" type="presParOf" srcId="{D23AD139-DA12-47E5-8F01-4B7B2EBBD0C5}" destId="{24C87D21-9088-44DC-91C3-004CF1BEC3F0}" srcOrd="4" destOrd="0" presId="urn:microsoft.com/office/officeart/2005/8/layout/vList2"/>
    <dgm:cxn modelId="{72253A7D-8276-4F26-AE8D-C9D581D3372D}" type="presParOf" srcId="{D23AD139-DA12-47E5-8F01-4B7B2EBBD0C5}" destId="{2F871AAE-9FC1-4AFE-9E45-DE5443CD71F1}" srcOrd="5" destOrd="0" presId="urn:microsoft.com/office/officeart/2005/8/layout/vList2"/>
    <dgm:cxn modelId="{0561CF1D-2109-4D8F-89F6-43E41D500162}" type="presParOf" srcId="{D23AD139-DA12-47E5-8F01-4B7B2EBBD0C5}" destId="{5CD56CE9-C1F2-47E6-9D09-135D796CC83B}" srcOrd="6" destOrd="0" presId="urn:microsoft.com/office/officeart/2005/8/layout/vList2"/>
    <dgm:cxn modelId="{87BF6319-92E2-42E0-96B9-D4DF2A3723C0}" type="presParOf" srcId="{D23AD139-DA12-47E5-8F01-4B7B2EBBD0C5}" destId="{B80D37F1-8FD4-4E84-9946-9159C64A2462}" srcOrd="7" destOrd="0" presId="urn:microsoft.com/office/officeart/2005/8/layout/vList2"/>
    <dgm:cxn modelId="{444B7F07-4505-4A27-A5E2-35479D841445}" type="presParOf" srcId="{D23AD139-DA12-47E5-8F01-4B7B2EBBD0C5}" destId="{9B7FCD6F-64A2-4B74-8504-F4C1A329384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EA38F7-8997-45CE-A8E1-A9AEA501E06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72BBD14-5880-4A6C-A11E-7DED6F3B9D63}">
      <dgm:prSet/>
      <dgm:spPr/>
      <dgm:t>
        <a:bodyPr/>
        <a:lstStyle/>
        <a:p>
          <a:r>
            <a:rPr lang="en-GB"/>
            <a:t>Good communication has a positive effect on health outcomes</a:t>
          </a:r>
          <a:endParaRPr lang="en-US"/>
        </a:p>
      </dgm:t>
    </dgm:pt>
    <dgm:pt modelId="{88F4DD0B-B892-4499-ADC6-E2E58B246E6F}" type="parTrans" cxnId="{89AF1964-64E5-4458-B522-8268FC947DAF}">
      <dgm:prSet/>
      <dgm:spPr/>
      <dgm:t>
        <a:bodyPr/>
        <a:lstStyle/>
        <a:p>
          <a:endParaRPr lang="en-US"/>
        </a:p>
      </dgm:t>
    </dgm:pt>
    <dgm:pt modelId="{74C52CD2-91F4-49F1-BEF2-48DEDC52F1BF}" type="sibTrans" cxnId="{89AF1964-64E5-4458-B522-8268FC947DAF}">
      <dgm:prSet/>
      <dgm:spPr/>
      <dgm:t>
        <a:bodyPr/>
        <a:lstStyle/>
        <a:p>
          <a:endParaRPr lang="en-US"/>
        </a:p>
      </dgm:t>
    </dgm:pt>
    <dgm:pt modelId="{AF784835-0194-458B-A8E6-87C8B9A8A2A5}">
      <dgm:prSet/>
      <dgm:spPr/>
      <dgm:t>
        <a:bodyPr/>
        <a:lstStyle/>
        <a:p>
          <a:r>
            <a:rPr lang="en-GB"/>
            <a:t>Staff need to communicate sensitively and compassionately </a:t>
          </a:r>
          <a:endParaRPr lang="en-US"/>
        </a:p>
      </dgm:t>
    </dgm:pt>
    <dgm:pt modelId="{9EF52140-6A99-4EE6-B1C2-7F42874B9F0C}" type="parTrans" cxnId="{62160024-5126-454A-B6D2-9961C2F79880}">
      <dgm:prSet/>
      <dgm:spPr/>
      <dgm:t>
        <a:bodyPr/>
        <a:lstStyle/>
        <a:p>
          <a:endParaRPr lang="en-US"/>
        </a:p>
      </dgm:t>
    </dgm:pt>
    <dgm:pt modelId="{80359ABD-01AB-4F33-BA40-01989D53A49D}" type="sibTrans" cxnId="{62160024-5126-454A-B6D2-9961C2F79880}">
      <dgm:prSet/>
      <dgm:spPr/>
      <dgm:t>
        <a:bodyPr/>
        <a:lstStyle/>
        <a:p>
          <a:endParaRPr lang="en-US"/>
        </a:p>
      </dgm:t>
    </dgm:pt>
    <dgm:pt modelId="{39F8E939-DFAB-4B7E-9A19-CFA612750250}">
      <dgm:prSet/>
      <dgm:spPr/>
      <dgm:t>
        <a:bodyPr/>
        <a:lstStyle/>
        <a:p>
          <a:r>
            <a:rPr lang="en-GB"/>
            <a:t>Listen carefully</a:t>
          </a:r>
          <a:endParaRPr lang="en-US"/>
        </a:p>
      </dgm:t>
    </dgm:pt>
    <dgm:pt modelId="{D9E125C1-4174-4624-837B-C0C57BA8AFEE}" type="parTrans" cxnId="{67F28B85-B2F0-4664-BC16-A6A437CED3A5}">
      <dgm:prSet/>
      <dgm:spPr/>
      <dgm:t>
        <a:bodyPr/>
        <a:lstStyle/>
        <a:p>
          <a:endParaRPr lang="en-US"/>
        </a:p>
      </dgm:t>
    </dgm:pt>
    <dgm:pt modelId="{9742D4EF-331E-4E4B-A1C5-883DBCCC9498}" type="sibTrans" cxnId="{67F28B85-B2F0-4664-BC16-A6A437CED3A5}">
      <dgm:prSet/>
      <dgm:spPr/>
      <dgm:t>
        <a:bodyPr/>
        <a:lstStyle/>
        <a:p>
          <a:endParaRPr lang="en-US"/>
        </a:p>
      </dgm:t>
    </dgm:pt>
    <dgm:pt modelId="{6F5DA350-5C66-44CA-9D0B-5F439533C33A}">
      <dgm:prSet/>
      <dgm:spPr/>
      <dgm:t>
        <a:bodyPr/>
        <a:lstStyle/>
        <a:p>
          <a:r>
            <a:rPr lang="en-GB"/>
            <a:t>Polite</a:t>
          </a:r>
          <a:endParaRPr lang="en-US"/>
        </a:p>
      </dgm:t>
    </dgm:pt>
    <dgm:pt modelId="{835C4BE7-55D9-41E2-A44B-776E03649F90}" type="parTrans" cxnId="{37D2261B-A798-44AD-8FF1-E3F44B867A65}">
      <dgm:prSet/>
      <dgm:spPr/>
      <dgm:t>
        <a:bodyPr/>
        <a:lstStyle/>
        <a:p>
          <a:endParaRPr lang="en-US"/>
        </a:p>
      </dgm:t>
    </dgm:pt>
    <dgm:pt modelId="{2FA4058C-6887-4739-8386-4BCA851B9635}" type="sibTrans" cxnId="{37D2261B-A798-44AD-8FF1-E3F44B867A65}">
      <dgm:prSet/>
      <dgm:spPr/>
      <dgm:t>
        <a:bodyPr/>
        <a:lstStyle/>
        <a:p>
          <a:endParaRPr lang="en-US"/>
        </a:p>
      </dgm:t>
    </dgm:pt>
    <dgm:pt modelId="{5AA7EF66-7CE2-4FA8-95F0-ED784D621039}">
      <dgm:prSet/>
      <dgm:spPr/>
      <dgm:t>
        <a:bodyPr/>
        <a:lstStyle/>
        <a:p>
          <a:r>
            <a:rPr lang="en-GB"/>
            <a:t>Considerate</a:t>
          </a:r>
          <a:endParaRPr lang="en-US"/>
        </a:p>
      </dgm:t>
    </dgm:pt>
    <dgm:pt modelId="{D95E2153-14D9-4EFF-9395-6E73F5584513}" type="parTrans" cxnId="{30CB8221-3F06-4E54-B393-6FBB2C295E4E}">
      <dgm:prSet/>
      <dgm:spPr/>
      <dgm:t>
        <a:bodyPr/>
        <a:lstStyle/>
        <a:p>
          <a:endParaRPr lang="en-US"/>
        </a:p>
      </dgm:t>
    </dgm:pt>
    <dgm:pt modelId="{5369FB38-E950-4A83-BF00-47720B7CCDFC}" type="sibTrans" cxnId="{30CB8221-3F06-4E54-B393-6FBB2C295E4E}">
      <dgm:prSet/>
      <dgm:spPr/>
      <dgm:t>
        <a:bodyPr/>
        <a:lstStyle/>
        <a:p>
          <a:endParaRPr lang="en-US"/>
        </a:p>
      </dgm:t>
    </dgm:pt>
    <dgm:pt modelId="{A8C25DBC-BA60-410D-B1B8-A931E3A4DEEB}">
      <dgm:prSet/>
      <dgm:spPr/>
      <dgm:t>
        <a:bodyPr/>
        <a:lstStyle/>
        <a:p>
          <a:r>
            <a:rPr lang="en-GB"/>
            <a:t>Give them the information they need or require</a:t>
          </a:r>
          <a:endParaRPr lang="en-US"/>
        </a:p>
      </dgm:t>
    </dgm:pt>
    <dgm:pt modelId="{4EF38D82-D0E5-4538-BAED-FA360B0C5236}" type="parTrans" cxnId="{7E856AD4-242B-468C-80A1-FEA6B1AF6699}">
      <dgm:prSet/>
      <dgm:spPr/>
      <dgm:t>
        <a:bodyPr/>
        <a:lstStyle/>
        <a:p>
          <a:endParaRPr lang="en-US"/>
        </a:p>
      </dgm:t>
    </dgm:pt>
    <dgm:pt modelId="{41FC2213-B0D3-4409-A26B-8E6703CC3BA8}" type="sibTrans" cxnId="{7E856AD4-242B-468C-80A1-FEA6B1AF6699}">
      <dgm:prSet/>
      <dgm:spPr/>
      <dgm:t>
        <a:bodyPr/>
        <a:lstStyle/>
        <a:p>
          <a:endParaRPr lang="en-US"/>
        </a:p>
      </dgm:t>
    </dgm:pt>
    <dgm:pt modelId="{64512E0F-71FE-46B8-99D2-0CBF0BCF99A1}" type="pres">
      <dgm:prSet presAssocID="{98EA38F7-8997-45CE-A8E1-A9AEA501E065}" presName="linear" presStyleCnt="0">
        <dgm:presLayoutVars>
          <dgm:animLvl val="lvl"/>
          <dgm:resizeHandles val="exact"/>
        </dgm:presLayoutVars>
      </dgm:prSet>
      <dgm:spPr/>
    </dgm:pt>
    <dgm:pt modelId="{6842E137-A246-4E75-B635-3999268D9814}" type="pres">
      <dgm:prSet presAssocID="{072BBD14-5880-4A6C-A11E-7DED6F3B9D6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7C8D530-3232-4BA8-AD45-AB09C446AB10}" type="pres">
      <dgm:prSet presAssocID="{74C52CD2-91F4-49F1-BEF2-48DEDC52F1BF}" presName="spacer" presStyleCnt="0"/>
      <dgm:spPr/>
    </dgm:pt>
    <dgm:pt modelId="{733AA4D4-0B42-4967-8918-0872BC9272E1}" type="pres">
      <dgm:prSet presAssocID="{AF784835-0194-458B-A8E6-87C8B9A8A2A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A1C6886-5EB3-4BF2-89D0-809E74F98099}" type="pres">
      <dgm:prSet presAssocID="{80359ABD-01AB-4F33-BA40-01989D53A49D}" presName="spacer" presStyleCnt="0"/>
      <dgm:spPr/>
    </dgm:pt>
    <dgm:pt modelId="{363DC844-153D-4E17-A191-D9F1DAEF7D22}" type="pres">
      <dgm:prSet presAssocID="{39F8E939-DFAB-4B7E-9A19-CFA61275025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66B3D29-4152-4708-8DE0-4AE1CE75B791}" type="pres">
      <dgm:prSet presAssocID="{9742D4EF-331E-4E4B-A1C5-883DBCCC9498}" presName="spacer" presStyleCnt="0"/>
      <dgm:spPr/>
    </dgm:pt>
    <dgm:pt modelId="{258325D0-46E9-4F15-990A-66BDDB19F944}" type="pres">
      <dgm:prSet presAssocID="{6F5DA350-5C66-44CA-9D0B-5F439533C33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EEB4E15-6F29-4B7D-A904-493BC4239A06}" type="pres">
      <dgm:prSet presAssocID="{2FA4058C-6887-4739-8386-4BCA851B9635}" presName="spacer" presStyleCnt="0"/>
      <dgm:spPr/>
    </dgm:pt>
    <dgm:pt modelId="{9BA3B778-9B04-4EC5-8453-7E3680F2BE39}" type="pres">
      <dgm:prSet presAssocID="{5AA7EF66-7CE2-4FA8-95F0-ED784D62103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9BF5E3C-680F-4EA9-9CAC-2E72C15B7569}" type="pres">
      <dgm:prSet presAssocID="{5369FB38-E950-4A83-BF00-47720B7CCDFC}" presName="spacer" presStyleCnt="0"/>
      <dgm:spPr/>
    </dgm:pt>
    <dgm:pt modelId="{20EB528F-9781-4984-8A2A-ED2A94129787}" type="pres">
      <dgm:prSet presAssocID="{A8C25DBC-BA60-410D-B1B8-A931E3A4DEE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44B4800-2095-48AB-A62C-C8D47FAE43BF}" type="presOf" srcId="{072BBD14-5880-4A6C-A11E-7DED6F3B9D63}" destId="{6842E137-A246-4E75-B635-3999268D9814}" srcOrd="0" destOrd="0" presId="urn:microsoft.com/office/officeart/2005/8/layout/vList2"/>
    <dgm:cxn modelId="{5631B501-2727-4566-90B9-41F76D4EE516}" type="presOf" srcId="{5AA7EF66-7CE2-4FA8-95F0-ED784D621039}" destId="{9BA3B778-9B04-4EC5-8453-7E3680F2BE39}" srcOrd="0" destOrd="0" presId="urn:microsoft.com/office/officeart/2005/8/layout/vList2"/>
    <dgm:cxn modelId="{37D2261B-A798-44AD-8FF1-E3F44B867A65}" srcId="{98EA38F7-8997-45CE-A8E1-A9AEA501E065}" destId="{6F5DA350-5C66-44CA-9D0B-5F439533C33A}" srcOrd="3" destOrd="0" parTransId="{835C4BE7-55D9-41E2-A44B-776E03649F90}" sibTransId="{2FA4058C-6887-4739-8386-4BCA851B9635}"/>
    <dgm:cxn modelId="{30CB8221-3F06-4E54-B393-6FBB2C295E4E}" srcId="{98EA38F7-8997-45CE-A8E1-A9AEA501E065}" destId="{5AA7EF66-7CE2-4FA8-95F0-ED784D621039}" srcOrd="4" destOrd="0" parTransId="{D95E2153-14D9-4EFF-9395-6E73F5584513}" sibTransId="{5369FB38-E950-4A83-BF00-47720B7CCDFC}"/>
    <dgm:cxn modelId="{533A1323-46B9-47C5-82D4-5ABED1AD3F32}" type="presOf" srcId="{6F5DA350-5C66-44CA-9D0B-5F439533C33A}" destId="{258325D0-46E9-4F15-990A-66BDDB19F944}" srcOrd="0" destOrd="0" presId="urn:microsoft.com/office/officeart/2005/8/layout/vList2"/>
    <dgm:cxn modelId="{62160024-5126-454A-B6D2-9961C2F79880}" srcId="{98EA38F7-8997-45CE-A8E1-A9AEA501E065}" destId="{AF784835-0194-458B-A8E6-87C8B9A8A2A5}" srcOrd="1" destOrd="0" parTransId="{9EF52140-6A99-4EE6-B1C2-7F42874B9F0C}" sibTransId="{80359ABD-01AB-4F33-BA40-01989D53A49D}"/>
    <dgm:cxn modelId="{89AF1964-64E5-4458-B522-8268FC947DAF}" srcId="{98EA38F7-8997-45CE-A8E1-A9AEA501E065}" destId="{072BBD14-5880-4A6C-A11E-7DED6F3B9D63}" srcOrd="0" destOrd="0" parTransId="{88F4DD0B-B892-4499-ADC6-E2E58B246E6F}" sibTransId="{74C52CD2-91F4-49F1-BEF2-48DEDC52F1BF}"/>
    <dgm:cxn modelId="{2207805A-5F74-4B7D-A6B1-D837F3697C8B}" type="presOf" srcId="{AF784835-0194-458B-A8E6-87C8B9A8A2A5}" destId="{733AA4D4-0B42-4967-8918-0872BC9272E1}" srcOrd="0" destOrd="0" presId="urn:microsoft.com/office/officeart/2005/8/layout/vList2"/>
    <dgm:cxn modelId="{356E677D-6101-4528-8D23-F71F53CDA793}" type="presOf" srcId="{39F8E939-DFAB-4B7E-9A19-CFA612750250}" destId="{363DC844-153D-4E17-A191-D9F1DAEF7D22}" srcOrd="0" destOrd="0" presId="urn:microsoft.com/office/officeart/2005/8/layout/vList2"/>
    <dgm:cxn modelId="{67F28B85-B2F0-4664-BC16-A6A437CED3A5}" srcId="{98EA38F7-8997-45CE-A8E1-A9AEA501E065}" destId="{39F8E939-DFAB-4B7E-9A19-CFA612750250}" srcOrd="2" destOrd="0" parTransId="{D9E125C1-4174-4624-837B-C0C57BA8AFEE}" sibTransId="{9742D4EF-331E-4E4B-A1C5-883DBCCC9498}"/>
    <dgm:cxn modelId="{9911B9A7-34E4-4AF2-AFDF-56628BA73FA3}" type="presOf" srcId="{A8C25DBC-BA60-410D-B1B8-A931E3A4DEEB}" destId="{20EB528F-9781-4984-8A2A-ED2A94129787}" srcOrd="0" destOrd="0" presId="urn:microsoft.com/office/officeart/2005/8/layout/vList2"/>
    <dgm:cxn modelId="{7E856AD4-242B-468C-80A1-FEA6B1AF6699}" srcId="{98EA38F7-8997-45CE-A8E1-A9AEA501E065}" destId="{A8C25DBC-BA60-410D-B1B8-A931E3A4DEEB}" srcOrd="5" destOrd="0" parTransId="{4EF38D82-D0E5-4538-BAED-FA360B0C5236}" sibTransId="{41FC2213-B0D3-4409-A26B-8E6703CC3BA8}"/>
    <dgm:cxn modelId="{695A89EF-36B9-4796-9B6E-180785482D69}" type="presOf" srcId="{98EA38F7-8997-45CE-A8E1-A9AEA501E065}" destId="{64512E0F-71FE-46B8-99D2-0CBF0BCF99A1}" srcOrd="0" destOrd="0" presId="urn:microsoft.com/office/officeart/2005/8/layout/vList2"/>
    <dgm:cxn modelId="{655BFD3B-645A-4648-B15C-03B963DD9E25}" type="presParOf" srcId="{64512E0F-71FE-46B8-99D2-0CBF0BCF99A1}" destId="{6842E137-A246-4E75-B635-3999268D9814}" srcOrd="0" destOrd="0" presId="urn:microsoft.com/office/officeart/2005/8/layout/vList2"/>
    <dgm:cxn modelId="{85CD2121-A895-47C5-B15B-CDCC95A939FC}" type="presParOf" srcId="{64512E0F-71FE-46B8-99D2-0CBF0BCF99A1}" destId="{A7C8D530-3232-4BA8-AD45-AB09C446AB10}" srcOrd="1" destOrd="0" presId="urn:microsoft.com/office/officeart/2005/8/layout/vList2"/>
    <dgm:cxn modelId="{626F2DA3-2E64-405A-AF6F-BCBB4B54E18B}" type="presParOf" srcId="{64512E0F-71FE-46B8-99D2-0CBF0BCF99A1}" destId="{733AA4D4-0B42-4967-8918-0872BC9272E1}" srcOrd="2" destOrd="0" presId="urn:microsoft.com/office/officeart/2005/8/layout/vList2"/>
    <dgm:cxn modelId="{0FCA269D-64C8-4BEC-A4CD-9DB7131B79D0}" type="presParOf" srcId="{64512E0F-71FE-46B8-99D2-0CBF0BCF99A1}" destId="{8A1C6886-5EB3-4BF2-89D0-809E74F98099}" srcOrd="3" destOrd="0" presId="urn:microsoft.com/office/officeart/2005/8/layout/vList2"/>
    <dgm:cxn modelId="{2CBEDC59-B492-46CA-9751-F5D8B3C97A84}" type="presParOf" srcId="{64512E0F-71FE-46B8-99D2-0CBF0BCF99A1}" destId="{363DC844-153D-4E17-A191-D9F1DAEF7D22}" srcOrd="4" destOrd="0" presId="urn:microsoft.com/office/officeart/2005/8/layout/vList2"/>
    <dgm:cxn modelId="{15D79F97-EC34-4983-B6CA-71BBD2DCA2A1}" type="presParOf" srcId="{64512E0F-71FE-46B8-99D2-0CBF0BCF99A1}" destId="{E66B3D29-4152-4708-8DE0-4AE1CE75B791}" srcOrd="5" destOrd="0" presId="urn:microsoft.com/office/officeart/2005/8/layout/vList2"/>
    <dgm:cxn modelId="{C58615D4-3856-4FC9-9650-ECD193D8DF78}" type="presParOf" srcId="{64512E0F-71FE-46B8-99D2-0CBF0BCF99A1}" destId="{258325D0-46E9-4F15-990A-66BDDB19F944}" srcOrd="6" destOrd="0" presId="urn:microsoft.com/office/officeart/2005/8/layout/vList2"/>
    <dgm:cxn modelId="{A19724C2-7073-4A4C-9F2A-DC6E7BA74470}" type="presParOf" srcId="{64512E0F-71FE-46B8-99D2-0CBF0BCF99A1}" destId="{6EEB4E15-6F29-4B7D-A904-493BC4239A06}" srcOrd="7" destOrd="0" presId="urn:microsoft.com/office/officeart/2005/8/layout/vList2"/>
    <dgm:cxn modelId="{2378B2A8-5F08-45D3-A9B5-E2CC3E37940E}" type="presParOf" srcId="{64512E0F-71FE-46B8-99D2-0CBF0BCF99A1}" destId="{9BA3B778-9B04-4EC5-8453-7E3680F2BE39}" srcOrd="8" destOrd="0" presId="urn:microsoft.com/office/officeart/2005/8/layout/vList2"/>
    <dgm:cxn modelId="{38E3B859-9AB3-459C-99BB-36D7B12236D3}" type="presParOf" srcId="{64512E0F-71FE-46B8-99D2-0CBF0BCF99A1}" destId="{59BF5E3C-680F-4EA9-9CAC-2E72C15B7569}" srcOrd="9" destOrd="0" presId="urn:microsoft.com/office/officeart/2005/8/layout/vList2"/>
    <dgm:cxn modelId="{A5710F87-A020-4DF3-A74E-F1702CBEC78C}" type="presParOf" srcId="{64512E0F-71FE-46B8-99D2-0CBF0BCF99A1}" destId="{20EB528F-9781-4984-8A2A-ED2A9412978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3465FB8-9E82-417C-BD03-4F37A2BF26C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17D86CB-1B9E-4A17-ADDD-FFF4209153AC}">
      <dgm:prSet/>
      <dgm:spPr/>
      <dgm:t>
        <a:bodyPr/>
        <a:lstStyle/>
        <a:p>
          <a:r>
            <a:rPr lang="en-GB"/>
            <a:t>Introduced the definition of Communication </a:t>
          </a:r>
          <a:endParaRPr lang="en-US"/>
        </a:p>
      </dgm:t>
    </dgm:pt>
    <dgm:pt modelId="{A2068C9F-7E2C-4A2A-BA56-13385ED38EBF}" type="parTrans" cxnId="{D84748CD-4943-4F9D-992F-1EFCC06E26FC}">
      <dgm:prSet/>
      <dgm:spPr/>
      <dgm:t>
        <a:bodyPr/>
        <a:lstStyle/>
        <a:p>
          <a:endParaRPr lang="en-US"/>
        </a:p>
      </dgm:t>
    </dgm:pt>
    <dgm:pt modelId="{94924CF8-DBE1-45A6-9451-A8DC4E87AA09}" type="sibTrans" cxnId="{D84748CD-4943-4F9D-992F-1EFCC06E26FC}">
      <dgm:prSet/>
      <dgm:spPr/>
      <dgm:t>
        <a:bodyPr/>
        <a:lstStyle/>
        <a:p>
          <a:endParaRPr lang="en-US"/>
        </a:p>
      </dgm:t>
    </dgm:pt>
    <dgm:pt modelId="{3EBDB20D-6539-42B9-ACCA-AFDFA9CB1659}">
      <dgm:prSet/>
      <dgm:spPr/>
      <dgm:t>
        <a:bodyPr/>
        <a:lstStyle/>
        <a:p>
          <a:r>
            <a:rPr lang="en-GB"/>
            <a:t>Discussed the different types of  communication and barriers in communication</a:t>
          </a:r>
          <a:endParaRPr lang="en-US"/>
        </a:p>
      </dgm:t>
    </dgm:pt>
    <dgm:pt modelId="{E8DD4CFE-5A2F-458C-AAAD-D1AF73EE07B8}" type="parTrans" cxnId="{8C086C51-92DF-4696-B521-B6D3D30E6C4E}">
      <dgm:prSet/>
      <dgm:spPr/>
      <dgm:t>
        <a:bodyPr/>
        <a:lstStyle/>
        <a:p>
          <a:endParaRPr lang="en-US"/>
        </a:p>
      </dgm:t>
    </dgm:pt>
    <dgm:pt modelId="{CD644C5B-35A3-4E3D-816B-D6B8B8765B31}" type="sibTrans" cxnId="{8C086C51-92DF-4696-B521-B6D3D30E6C4E}">
      <dgm:prSet/>
      <dgm:spPr/>
      <dgm:t>
        <a:bodyPr/>
        <a:lstStyle/>
        <a:p>
          <a:endParaRPr lang="en-US"/>
        </a:p>
      </dgm:t>
    </dgm:pt>
    <dgm:pt modelId="{DC71E9A7-FF6D-4AD7-A4B4-BA8B00759BC3}">
      <dgm:prSet/>
      <dgm:spPr/>
      <dgm:t>
        <a:bodyPr/>
        <a:lstStyle/>
        <a:p>
          <a:r>
            <a:rPr lang="en-GB"/>
            <a:t>Talked about Aristotle model of communication</a:t>
          </a:r>
          <a:endParaRPr lang="en-US"/>
        </a:p>
      </dgm:t>
    </dgm:pt>
    <dgm:pt modelId="{7A770DC1-BA82-450E-B640-966E2DE73587}" type="parTrans" cxnId="{30855E59-E2F0-4EC9-B13F-7CCE9C82CB2B}">
      <dgm:prSet/>
      <dgm:spPr/>
      <dgm:t>
        <a:bodyPr/>
        <a:lstStyle/>
        <a:p>
          <a:endParaRPr lang="en-US"/>
        </a:p>
      </dgm:t>
    </dgm:pt>
    <dgm:pt modelId="{334D8431-71F7-4C60-9D51-441D2229F426}" type="sibTrans" cxnId="{30855E59-E2F0-4EC9-B13F-7CCE9C82CB2B}">
      <dgm:prSet/>
      <dgm:spPr/>
      <dgm:t>
        <a:bodyPr/>
        <a:lstStyle/>
        <a:p>
          <a:endParaRPr lang="en-US"/>
        </a:p>
      </dgm:t>
    </dgm:pt>
    <dgm:pt modelId="{3A784777-5B8D-4055-96EA-A0F8D034F0A5}">
      <dgm:prSet/>
      <dgm:spPr/>
      <dgm:t>
        <a:bodyPr/>
        <a:lstStyle/>
        <a:p>
          <a:r>
            <a:rPr lang="en-GB"/>
            <a:t>How Health and social Care staff must communication with service users</a:t>
          </a:r>
          <a:endParaRPr lang="en-US"/>
        </a:p>
      </dgm:t>
    </dgm:pt>
    <dgm:pt modelId="{973694BB-8EFF-4BC7-9EC8-AB41BB49847E}" type="parTrans" cxnId="{6C47C29E-863C-475F-A985-253CFA67B1C4}">
      <dgm:prSet/>
      <dgm:spPr/>
      <dgm:t>
        <a:bodyPr/>
        <a:lstStyle/>
        <a:p>
          <a:endParaRPr lang="en-US"/>
        </a:p>
      </dgm:t>
    </dgm:pt>
    <dgm:pt modelId="{2E523A5E-9297-4D25-A460-F8878D45FD2B}" type="sibTrans" cxnId="{6C47C29E-863C-475F-A985-253CFA67B1C4}">
      <dgm:prSet/>
      <dgm:spPr/>
      <dgm:t>
        <a:bodyPr/>
        <a:lstStyle/>
        <a:p>
          <a:endParaRPr lang="en-US"/>
        </a:p>
      </dgm:t>
    </dgm:pt>
    <dgm:pt modelId="{EDDE3BCD-544A-4644-8BA8-511F2D2F9A19}" type="pres">
      <dgm:prSet presAssocID="{53465FB8-9E82-417C-BD03-4F37A2BF26C6}" presName="linear" presStyleCnt="0">
        <dgm:presLayoutVars>
          <dgm:animLvl val="lvl"/>
          <dgm:resizeHandles val="exact"/>
        </dgm:presLayoutVars>
      </dgm:prSet>
      <dgm:spPr/>
    </dgm:pt>
    <dgm:pt modelId="{96AA1563-E849-4DB8-BA59-198F74D01A96}" type="pres">
      <dgm:prSet presAssocID="{617D86CB-1B9E-4A17-ADDD-FFF4209153A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C23CCFD-BC3F-4F43-9DF7-E54B5C5D740C}" type="pres">
      <dgm:prSet presAssocID="{94924CF8-DBE1-45A6-9451-A8DC4E87AA09}" presName="spacer" presStyleCnt="0"/>
      <dgm:spPr/>
    </dgm:pt>
    <dgm:pt modelId="{5BBA8C76-5F94-473B-A68C-8B80058289D6}" type="pres">
      <dgm:prSet presAssocID="{3EBDB20D-6539-42B9-ACCA-AFDFA9CB165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8444B9D-7800-4565-9F08-E67E96F3DA33}" type="pres">
      <dgm:prSet presAssocID="{CD644C5B-35A3-4E3D-816B-D6B8B8765B31}" presName="spacer" presStyleCnt="0"/>
      <dgm:spPr/>
    </dgm:pt>
    <dgm:pt modelId="{EF79BCED-F72D-4FC0-9036-A2B4F8F688CD}" type="pres">
      <dgm:prSet presAssocID="{DC71E9A7-FF6D-4AD7-A4B4-BA8B00759BC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8CB0EB7-9B75-46D9-ABF9-FB9C139C2EC0}" type="pres">
      <dgm:prSet presAssocID="{334D8431-71F7-4C60-9D51-441D2229F426}" presName="spacer" presStyleCnt="0"/>
      <dgm:spPr/>
    </dgm:pt>
    <dgm:pt modelId="{C352834E-7D5D-483C-9601-CAA45307DEBE}" type="pres">
      <dgm:prSet presAssocID="{3A784777-5B8D-4055-96EA-A0F8D034F0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8D99927-1827-4D99-ADFE-5C302D825AB3}" type="presOf" srcId="{617D86CB-1B9E-4A17-ADDD-FFF4209153AC}" destId="{96AA1563-E849-4DB8-BA59-198F74D01A96}" srcOrd="0" destOrd="0" presId="urn:microsoft.com/office/officeart/2005/8/layout/vList2"/>
    <dgm:cxn modelId="{12A4F24C-52B3-41C4-BE58-C2113097DD8C}" type="presOf" srcId="{DC71E9A7-FF6D-4AD7-A4B4-BA8B00759BC3}" destId="{EF79BCED-F72D-4FC0-9036-A2B4F8F688CD}" srcOrd="0" destOrd="0" presId="urn:microsoft.com/office/officeart/2005/8/layout/vList2"/>
    <dgm:cxn modelId="{8C086C51-92DF-4696-B521-B6D3D30E6C4E}" srcId="{53465FB8-9E82-417C-BD03-4F37A2BF26C6}" destId="{3EBDB20D-6539-42B9-ACCA-AFDFA9CB1659}" srcOrd="1" destOrd="0" parTransId="{E8DD4CFE-5A2F-458C-AAAD-D1AF73EE07B8}" sibTransId="{CD644C5B-35A3-4E3D-816B-D6B8B8765B31}"/>
    <dgm:cxn modelId="{30855E59-E2F0-4EC9-B13F-7CCE9C82CB2B}" srcId="{53465FB8-9E82-417C-BD03-4F37A2BF26C6}" destId="{DC71E9A7-FF6D-4AD7-A4B4-BA8B00759BC3}" srcOrd="2" destOrd="0" parTransId="{7A770DC1-BA82-450E-B640-966E2DE73587}" sibTransId="{334D8431-71F7-4C60-9D51-441D2229F426}"/>
    <dgm:cxn modelId="{51D5B07A-D140-4AC1-8A62-067E52DDBCD7}" type="presOf" srcId="{53465FB8-9E82-417C-BD03-4F37A2BF26C6}" destId="{EDDE3BCD-544A-4644-8BA8-511F2D2F9A19}" srcOrd="0" destOrd="0" presId="urn:microsoft.com/office/officeart/2005/8/layout/vList2"/>
    <dgm:cxn modelId="{6C47C29E-863C-475F-A985-253CFA67B1C4}" srcId="{53465FB8-9E82-417C-BD03-4F37A2BF26C6}" destId="{3A784777-5B8D-4055-96EA-A0F8D034F0A5}" srcOrd="3" destOrd="0" parTransId="{973694BB-8EFF-4BC7-9EC8-AB41BB49847E}" sibTransId="{2E523A5E-9297-4D25-A460-F8878D45FD2B}"/>
    <dgm:cxn modelId="{D84748CD-4943-4F9D-992F-1EFCC06E26FC}" srcId="{53465FB8-9E82-417C-BD03-4F37A2BF26C6}" destId="{617D86CB-1B9E-4A17-ADDD-FFF4209153AC}" srcOrd="0" destOrd="0" parTransId="{A2068C9F-7E2C-4A2A-BA56-13385ED38EBF}" sibTransId="{94924CF8-DBE1-45A6-9451-A8DC4E87AA09}"/>
    <dgm:cxn modelId="{554D08D2-6662-4567-AAEB-D7C0E133A035}" type="presOf" srcId="{3A784777-5B8D-4055-96EA-A0F8D034F0A5}" destId="{C352834E-7D5D-483C-9601-CAA45307DEBE}" srcOrd="0" destOrd="0" presId="urn:microsoft.com/office/officeart/2005/8/layout/vList2"/>
    <dgm:cxn modelId="{F2CE87D9-76B0-4A70-8BBD-71B7BABB62E4}" type="presOf" srcId="{3EBDB20D-6539-42B9-ACCA-AFDFA9CB1659}" destId="{5BBA8C76-5F94-473B-A68C-8B80058289D6}" srcOrd="0" destOrd="0" presId="urn:microsoft.com/office/officeart/2005/8/layout/vList2"/>
    <dgm:cxn modelId="{D2B4D582-ADFE-4C61-98F3-EB9E19FF46BC}" type="presParOf" srcId="{EDDE3BCD-544A-4644-8BA8-511F2D2F9A19}" destId="{96AA1563-E849-4DB8-BA59-198F74D01A96}" srcOrd="0" destOrd="0" presId="urn:microsoft.com/office/officeart/2005/8/layout/vList2"/>
    <dgm:cxn modelId="{70571443-3301-4451-A6A4-40AE09CB5537}" type="presParOf" srcId="{EDDE3BCD-544A-4644-8BA8-511F2D2F9A19}" destId="{0C23CCFD-BC3F-4F43-9DF7-E54B5C5D740C}" srcOrd="1" destOrd="0" presId="urn:microsoft.com/office/officeart/2005/8/layout/vList2"/>
    <dgm:cxn modelId="{BE78721C-F06B-42DA-92C9-25097EF8E469}" type="presParOf" srcId="{EDDE3BCD-544A-4644-8BA8-511F2D2F9A19}" destId="{5BBA8C76-5F94-473B-A68C-8B80058289D6}" srcOrd="2" destOrd="0" presId="urn:microsoft.com/office/officeart/2005/8/layout/vList2"/>
    <dgm:cxn modelId="{3A04E443-5EE7-4201-89FE-DC64D13C54CA}" type="presParOf" srcId="{EDDE3BCD-544A-4644-8BA8-511F2D2F9A19}" destId="{B8444B9D-7800-4565-9F08-E67E96F3DA33}" srcOrd="3" destOrd="0" presId="urn:microsoft.com/office/officeart/2005/8/layout/vList2"/>
    <dgm:cxn modelId="{3454CE4B-3CFC-49EC-B918-B2253CE81EE6}" type="presParOf" srcId="{EDDE3BCD-544A-4644-8BA8-511F2D2F9A19}" destId="{EF79BCED-F72D-4FC0-9036-A2B4F8F688CD}" srcOrd="4" destOrd="0" presId="urn:microsoft.com/office/officeart/2005/8/layout/vList2"/>
    <dgm:cxn modelId="{D9A878D9-F811-4546-B35A-F8C6D4EAA6A7}" type="presParOf" srcId="{EDDE3BCD-544A-4644-8BA8-511F2D2F9A19}" destId="{88CB0EB7-9B75-46D9-ABF9-FB9C139C2EC0}" srcOrd="5" destOrd="0" presId="urn:microsoft.com/office/officeart/2005/8/layout/vList2"/>
    <dgm:cxn modelId="{1BCDE947-1C6D-48BA-85C9-F531BE1420AA}" type="presParOf" srcId="{EDDE3BCD-544A-4644-8BA8-511F2D2F9A19}" destId="{C352834E-7D5D-483C-9601-CAA45307DEB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C24E9-2F11-45DE-BBDF-384F8DA1E767}">
      <dsp:nvSpPr>
        <dsp:cNvPr id="0" name=""/>
        <dsp:cNvSpPr/>
      </dsp:nvSpPr>
      <dsp:spPr>
        <a:xfrm>
          <a:off x="0" y="0"/>
          <a:ext cx="7241351" cy="7301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Name: Nazma Begum</a:t>
          </a:r>
          <a:endParaRPr lang="en-US" sz="3100" kern="1200"/>
        </a:p>
      </dsp:txBody>
      <dsp:txXfrm>
        <a:off x="21386" y="21386"/>
        <a:ext cx="6368024" cy="687386"/>
      </dsp:txXfrm>
    </dsp:sp>
    <dsp:sp modelId="{1AC0B310-71F2-4944-B837-6AB784F2F98F}">
      <dsp:nvSpPr>
        <dsp:cNvPr id="0" name=""/>
        <dsp:cNvSpPr/>
      </dsp:nvSpPr>
      <dsp:spPr>
        <a:xfrm>
          <a:off x="540750" y="831568"/>
          <a:ext cx="7241351" cy="73015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Student Number: 2129437</a:t>
          </a:r>
          <a:endParaRPr lang="en-US" sz="3100" kern="1200"/>
        </a:p>
      </dsp:txBody>
      <dsp:txXfrm>
        <a:off x="562136" y="852954"/>
        <a:ext cx="6183226" cy="687386"/>
      </dsp:txXfrm>
    </dsp:sp>
    <dsp:sp modelId="{C21E81A9-DDA7-49C0-B62F-219801477D91}">
      <dsp:nvSpPr>
        <dsp:cNvPr id="0" name=""/>
        <dsp:cNvSpPr/>
      </dsp:nvSpPr>
      <dsp:spPr>
        <a:xfrm>
          <a:off x="1081500" y="1663137"/>
          <a:ext cx="7241351" cy="73015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Module code: LCHS4005_BIRM</a:t>
          </a:r>
          <a:endParaRPr lang="en-US" sz="3100" kern="1200"/>
        </a:p>
      </dsp:txBody>
      <dsp:txXfrm>
        <a:off x="1102886" y="1684523"/>
        <a:ext cx="6183226" cy="687386"/>
      </dsp:txXfrm>
    </dsp:sp>
    <dsp:sp modelId="{938199BD-0839-4020-853F-451032D52A19}">
      <dsp:nvSpPr>
        <dsp:cNvPr id="0" name=""/>
        <dsp:cNvSpPr/>
      </dsp:nvSpPr>
      <dsp:spPr>
        <a:xfrm>
          <a:off x="1622250" y="2494706"/>
          <a:ext cx="7241351" cy="73015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Lecturer: Farah Islam</a:t>
          </a:r>
          <a:endParaRPr lang="en-US" sz="3100" kern="1200"/>
        </a:p>
      </dsp:txBody>
      <dsp:txXfrm>
        <a:off x="1643636" y="2516092"/>
        <a:ext cx="6183226" cy="687386"/>
      </dsp:txXfrm>
    </dsp:sp>
    <dsp:sp modelId="{E5C17BBC-741C-4D6B-A717-1E000F9C223B}">
      <dsp:nvSpPr>
        <dsp:cNvPr id="0" name=""/>
        <dsp:cNvSpPr/>
      </dsp:nvSpPr>
      <dsp:spPr>
        <a:xfrm>
          <a:off x="2163000" y="3326275"/>
          <a:ext cx="7241351" cy="73015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Title: Key Skills Presentation</a:t>
          </a:r>
          <a:endParaRPr lang="en-US" sz="3100" kern="1200"/>
        </a:p>
      </dsp:txBody>
      <dsp:txXfrm>
        <a:off x="2184386" y="3347661"/>
        <a:ext cx="6183226" cy="687386"/>
      </dsp:txXfrm>
    </dsp:sp>
    <dsp:sp modelId="{EE782FC8-503F-4889-AC73-C8F34D8959A1}">
      <dsp:nvSpPr>
        <dsp:cNvPr id="0" name=""/>
        <dsp:cNvSpPr/>
      </dsp:nvSpPr>
      <dsp:spPr>
        <a:xfrm>
          <a:off x="6766748" y="53342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873533" y="533421"/>
        <a:ext cx="261032" cy="357138"/>
      </dsp:txXfrm>
    </dsp:sp>
    <dsp:sp modelId="{9463D1EF-2C60-48A8-ABF6-AA42FEC86009}">
      <dsp:nvSpPr>
        <dsp:cNvPr id="0" name=""/>
        <dsp:cNvSpPr/>
      </dsp:nvSpPr>
      <dsp:spPr>
        <a:xfrm>
          <a:off x="7307498" y="1364990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414283" y="1364990"/>
        <a:ext cx="261032" cy="357138"/>
      </dsp:txXfrm>
    </dsp:sp>
    <dsp:sp modelId="{BD0285A2-3C3B-485E-B8FE-2B29E116F6B0}">
      <dsp:nvSpPr>
        <dsp:cNvPr id="0" name=""/>
        <dsp:cNvSpPr/>
      </dsp:nvSpPr>
      <dsp:spPr>
        <a:xfrm>
          <a:off x="7848248" y="2184389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55033" y="2184389"/>
        <a:ext cx="261032" cy="357138"/>
      </dsp:txXfrm>
    </dsp:sp>
    <dsp:sp modelId="{B2ADF8E8-EB94-4BC9-85F7-7903BDFC7CFC}">
      <dsp:nvSpPr>
        <dsp:cNvPr id="0" name=""/>
        <dsp:cNvSpPr/>
      </dsp:nvSpPr>
      <dsp:spPr>
        <a:xfrm>
          <a:off x="8388998" y="302407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495783" y="3024071"/>
        <a:ext cx="261032" cy="357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1D99D-A1CB-4646-BCBF-3D570612C922}">
      <dsp:nvSpPr>
        <dsp:cNvPr id="0" name=""/>
        <dsp:cNvSpPr/>
      </dsp:nvSpPr>
      <dsp:spPr>
        <a:xfrm>
          <a:off x="0" y="484"/>
          <a:ext cx="65930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C913E7F-828A-4C22-B83C-9286A762FBD8}">
      <dsp:nvSpPr>
        <dsp:cNvPr id="0" name=""/>
        <dsp:cNvSpPr/>
      </dsp:nvSpPr>
      <dsp:spPr>
        <a:xfrm>
          <a:off x="0" y="484"/>
          <a:ext cx="6593075" cy="79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Process of exchanging information Giving, receiving and sharing</a:t>
          </a:r>
          <a:endParaRPr lang="en-US" sz="2100" kern="1200" dirty="0"/>
        </a:p>
      </dsp:txBody>
      <dsp:txXfrm>
        <a:off x="0" y="484"/>
        <a:ext cx="6593075" cy="794252"/>
      </dsp:txXfrm>
    </dsp:sp>
    <dsp:sp modelId="{4B02C03F-0873-4A8A-BC56-29921CDF7021}">
      <dsp:nvSpPr>
        <dsp:cNvPr id="0" name=""/>
        <dsp:cNvSpPr/>
      </dsp:nvSpPr>
      <dsp:spPr>
        <a:xfrm>
          <a:off x="0" y="794737"/>
          <a:ext cx="65930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BF8BCA4-7D83-472F-8F76-F5FA2FA4E460}">
      <dsp:nvSpPr>
        <dsp:cNvPr id="0" name=""/>
        <dsp:cNvSpPr/>
      </dsp:nvSpPr>
      <dsp:spPr>
        <a:xfrm>
          <a:off x="0" y="794737"/>
          <a:ext cx="6593075" cy="79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Interaction with ourselves, others and the environment (Narula, 2006)</a:t>
          </a:r>
        </a:p>
      </dsp:txBody>
      <dsp:txXfrm>
        <a:off x="0" y="794737"/>
        <a:ext cx="6593075" cy="794252"/>
      </dsp:txXfrm>
    </dsp:sp>
    <dsp:sp modelId="{D0309118-96E7-4D8D-9301-1435B90AB0FD}">
      <dsp:nvSpPr>
        <dsp:cNvPr id="0" name=""/>
        <dsp:cNvSpPr/>
      </dsp:nvSpPr>
      <dsp:spPr>
        <a:xfrm>
          <a:off x="0" y="1588989"/>
          <a:ext cx="65930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DEB90C5-72D0-47F8-AF34-3B4DB413F529}">
      <dsp:nvSpPr>
        <dsp:cNvPr id="0" name=""/>
        <dsp:cNvSpPr/>
      </dsp:nvSpPr>
      <dsp:spPr>
        <a:xfrm>
          <a:off x="0" y="1588989"/>
          <a:ext cx="6593075" cy="79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Communication happens when information is transferred from a person or group to another (White, 2021)</a:t>
          </a:r>
          <a:endParaRPr lang="en-US" sz="2100" kern="1200"/>
        </a:p>
      </dsp:txBody>
      <dsp:txXfrm>
        <a:off x="0" y="1588989"/>
        <a:ext cx="6593075" cy="794252"/>
      </dsp:txXfrm>
    </dsp:sp>
    <dsp:sp modelId="{C1C78C0D-D437-44FC-8BA7-C260529E86F4}">
      <dsp:nvSpPr>
        <dsp:cNvPr id="0" name=""/>
        <dsp:cNvSpPr/>
      </dsp:nvSpPr>
      <dsp:spPr>
        <a:xfrm>
          <a:off x="0" y="2383242"/>
          <a:ext cx="65930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0DCBF61-441D-450C-A12B-D74B60109618}">
      <dsp:nvSpPr>
        <dsp:cNvPr id="0" name=""/>
        <dsp:cNvSpPr/>
      </dsp:nvSpPr>
      <dsp:spPr>
        <a:xfrm>
          <a:off x="0" y="2383242"/>
          <a:ext cx="6593075" cy="79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Communication used in everyday life to connect with others</a:t>
          </a:r>
        </a:p>
      </dsp:txBody>
      <dsp:txXfrm>
        <a:off x="0" y="2383242"/>
        <a:ext cx="6593075" cy="794252"/>
      </dsp:txXfrm>
    </dsp:sp>
    <dsp:sp modelId="{5C21606D-6862-489A-BC1B-16FD5537FE04}">
      <dsp:nvSpPr>
        <dsp:cNvPr id="0" name=""/>
        <dsp:cNvSpPr/>
      </dsp:nvSpPr>
      <dsp:spPr>
        <a:xfrm>
          <a:off x="0" y="3177494"/>
          <a:ext cx="65930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282B172-97E4-43A8-B75E-1379BC7BBA2B}">
      <dsp:nvSpPr>
        <dsp:cNvPr id="0" name=""/>
        <dsp:cNvSpPr/>
      </dsp:nvSpPr>
      <dsp:spPr>
        <a:xfrm>
          <a:off x="0" y="3177494"/>
          <a:ext cx="6593075" cy="79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Used to help build relationships with others (Jenkins, 2022)</a:t>
          </a:r>
          <a:endParaRPr lang="en-GB" sz="2100" kern="1200" dirty="0"/>
        </a:p>
      </dsp:txBody>
      <dsp:txXfrm>
        <a:off x="0" y="3177494"/>
        <a:ext cx="6593075" cy="7942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8F0CBD-8266-41B0-8E46-275ECA6D681A}">
      <dsp:nvSpPr>
        <dsp:cNvPr id="0" name=""/>
        <dsp:cNvSpPr/>
      </dsp:nvSpPr>
      <dsp:spPr>
        <a:xfrm>
          <a:off x="2813" y="410640"/>
          <a:ext cx="2232266" cy="13393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Verbal</a:t>
          </a:r>
          <a:endParaRPr lang="en-US" sz="3000" kern="1200"/>
        </a:p>
      </dsp:txBody>
      <dsp:txXfrm>
        <a:off x="2813" y="410640"/>
        <a:ext cx="2232266" cy="1339360"/>
      </dsp:txXfrm>
    </dsp:sp>
    <dsp:sp modelId="{12905ED7-F066-411C-A0EB-0CB717D77F4B}">
      <dsp:nvSpPr>
        <dsp:cNvPr id="0" name=""/>
        <dsp:cNvSpPr/>
      </dsp:nvSpPr>
      <dsp:spPr>
        <a:xfrm>
          <a:off x="2458307" y="410640"/>
          <a:ext cx="2232266" cy="13393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Visual</a:t>
          </a:r>
          <a:endParaRPr lang="en-US" sz="3000" kern="1200"/>
        </a:p>
      </dsp:txBody>
      <dsp:txXfrm>
        <a:off x="2458307" y="410640"/>
        <a:ext cx="2232266" cy="1339360"/>
      </dsp:txXfrm>
    </dsp:sp>
    <dsp:sp modelId="{9CF7C484-D239-4F34-B2DD-2636CD6C58FC}">
      <dsp:nvSpPr>
        <dsp:cNvPr id="0" name=""/>
        <dsp:cNvSpPr/>
      </dsp:nvSpPr>
      <dsp:spPr>
        <a:xfrm>
          <a:off x="4913800" y="410640"/>
          <a:ext cx="2232266" cy="13393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Eye Contact</a:t>
          </a:r>
          <a:endParaRPr lang="en-US" sz="3000" kern="1200"/>
        </a:p>
      </dsp:txBody>
      <dsp:txXfrm>
        <a:off x="4913800" y="410640"/>
        <a:ext cx="2232266" cy="1339360"/>
      </dsp:txXfrm>
    </dsp:sp>
    <dsp:sp modelId="{236985CE-67CA-4D06-86F2-3C8AFF25A8A1}">
      <dsp:nvSpPr>
        <dsp:cNvPr id="0" name=""/>
        <dsp:cNvSpPr/>
      </dsp:nvSpPr>
      <dsp:spPr>
        <a:xfrm>
          <a:off x="7369294" y="410640"/>
          <a:ext cx="2232266" cy="13393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Braille</a:t>
          </a:r>
          <a:endParaRPr lang="en-US" sz="3000" kern="1200"/>
        </a:p>
      </dsp:txBody>
      <dsp:txXfrm>
        <a:off x="7369294" y="410640"/>
        <a:ext cx="2232266" cy="1339360"/>
      </dsp:txXfrm>
    </dsp:sp>
    <dsp:sp modelId="{80D1A7DB-0C22-48F5-A51F-3055790A7E80}">
      <dsp:nvSpPr>
        <dsp:cNvPr id="0" name=""/>
        <dsp:cNvSpPr/>
      </dsp:nvSpPr>
      <dsp:spPr>
        <a:xfrm>
          <a:off x="1230560" y="1973226"/>
          <a:ext cx="2232266" cy="13393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Sign Language</a:t>
          </a:r>
          <a:endParaRPr lang="en-US" sz="3000" kern="1200" dirty="0"/>
        </a:p>
      </dsp:txBody>
      <dsp:txXfrm>
        <a:off x="1230560" y="1973226"/>
        <a:ext cx="2232266" cy="1339360"/>
      </dsp:txXfrm>
    </dsp:sp>
    <dsp:sp modelId="{D9400A63-A3F6-4980-AC04-EC7FBDB31D71}">
      <dsp:nvSpPr>
        <dsp:cNvPr id="0" name=""/>
        <dsp:cNvSpPr/>
      </dsp:nvSpPr>
      <dsp:spPr>
        <a:xfrm>
          <a:off x="3686054" y="1973226"/>
          <a:ext cx="2232266" cy="13393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Body language</a:t>
          </a:r>
          <a:endParaRPr lang="en-US" sz="3000" kern="1200"/>
        </a:p>
      </dsp:txBody>
      <dsp:txXfrm>
        <a:off x="3686054" y="1973226"/>
        <a:ext cx="2232266" cy="1339360"/>
      </dsp:txXfrm>
    </dsp:sp>
    <dsp:sp modelId="{6343C36E-2D18-432A-BD8B-054045805938}">
      <dsp:nvSpPr>
        <dsp:cNvPr id="0" name=""/>
        <dsp:cNvSpPr/>
      </dsp:nvSpPr>
      <dsp:spPr>
        <a:xfrm>
          <a:off x="6141547" y="1973226"/>
          <a:ext cx="2232266" cy="13393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Technologies</a:t>
          </a:r>
          <a:endParaRPr lang="en-US" sz="3000" kern="1200"/>
        </a:p>
      </dsp:txBody>
      <dsp:txXfrm>
        <a:off x="6141547" y="1973226"/>
        <a:ext cx="2232266" cy="13393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CC650B-0431-465F-97BC-B2EDEF0B8290}">
      <dsp:nvSpPr>
        <dsp:cNvPr id="0" name=""/>
        <dsp:cNvSpPr/>
      </dsp:nvSpPr>
      <dsp:spPr>
        <a:xfrm>
          <a:off x="0" y="0"/>
          <a:ext cx="7241351" cy="7301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Not listening to others (Inability to listen)</a:t>
          </a:r>
          <a:endParaRPr lang="en-US" sz="2900" kern="1200"/>
        </a:p>
      </dsp:txBody>
      <dsp:txXfrm>
        <a:off x="21386" y="21386"/>
        <a:ext cx="6368024" cy="687386"/>
      </dsp:txXfrm>
    </dsp:sp>
    <dsp:sp modelId="{38019326-D0AF-47CE-B115-BEA9E0834EA0}">
      <dsp:nvSpPr>
        <dsp:cNvPr id="0" name=""/>
        <dsp:cNvSpPr/>
      </dsp:nvSpPr>
      <dsp:spPr>
        <a:xfrm>
          <a:off x="540750" y="831568"/>
          <a:ext cx="7241351" cy="73015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Language and cultural barriers</a:t>
          </a:r>
          <a:endParaRPr lang="en-US" sz="2900" kern="1200"/>
        </a:p>
      </dsp:txBody>
      <dsp:txXfrm>
        <a:off x="562136" y="852954"/>
        <a:ext cx="6183226" cy="687386"/>
      </dsp:txXfrm>
    </dsp:sp>
    <dsp:sp modelId="{83FE8215-3790-476E-A79B-86D05D6538F1}">
      <dsp:nvSpPr>
        <dsp:cNvPr id="0" name=""/>
        <dsp:cNvSpPr/>
      </dsp:nvSpPr>
      <dsp:spPr>
        <a:xfrm>
          <a:off x="1081500" y="1663137"/>
          <a:ext cx="7241351" cy="73015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Trust issues (Lack of trust)</a:t>
          </a:r>
          <a:endParaRPr lang="en-US" sz="2900" kern="1200"/>
        </a:p>
      </dsp:txBody>
      <dsp:txXfrm>
        <a:off x="1102886" y="1684523"/>
        <a:ext cx="6183226" cy="687386"/>
      </dsp:txXfrm>
    </dsp:sp>
    <dsp:sp modelId="{10BC379C-10B1-4C01-99D2-AD466626D321}">
      <dsp:nvSpPr>
        <dsp:cNvPr id="0" name=""/>
        <dsp:cNvSpPr/>
      </dsp:nvSpPr>
      <dsp:spPr>
        <a:xfrm>
          <a:off x="1622250" y="2494706"/>
          <a:ext cx="7241351" cy="73015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Fear of being criticized</a:t>
          </a:r>
          <a:endParaRPr lang="en-US" sz="2900" kern="1200"/>
        </a:p>
      </dsp:txBody>
      <dsp:txXfrm>
        <a:off x="1643636" y="2516092"/>
        <a:ext cx="6183226" cy="687386"/>
      </dsp:txXfrm>
    </dsp:sp>
    <dsp:sp modelId="{A0D64DCB-A6C1-4974-A7FF-382696F9A521}">
      <dsp:nvSpPr>
        <dsp:cNvPr id="0" name=""/>
        <dsp:cNvSpPr/>
      </dsp:nvSpPr>
      <dsp:spPr>
        <a:xfrm>
          <a:off x="2163000" y="3326275"/>
          <a:ext cx="7241351" cy="73015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Gender barriers</a:t>
          </a:r>
          <a:endParaRPr lang="en-US" sz="2900" kern="1200"/>
        </a:p>
      </dsp:txBody>
      <dsp:txXfrm>
        <a:off x="2184386" y="3347661"/>
        <a:ext cx="6183226" cy="687386"/>
      </dsp:txXfrm>
    </dsp:sp>
    <dsp:sp modelId="{B72BF28D-AF67-4940-860F-621C3BB8B1E9}">
      <dsp:nvSpPr>
        <dsp:cNvPr id="0" name=""/>
        <dsp:cNvSpPr/>
      </dsp:nvSpPr>
      <dsp:spPr>
        <a:xfrm>
          <a:off x="6766748" y="53342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873533" y="533421"/>
        <a:ext cx="261032" cy="357138"/>
      </dsp:txXfrm>
    </dsp:sp>
    <dsp:sp modelId="{EF838A4B-1CFF-4070-A480-62A6A1A7A629}">
      <dsp:nvSpPr>
        <dsp:cNvPr id="0" name=""/>
        <dsp:cNvSpPr/>
      </dsp:nvSpPr>
      <dsp:spPr>
        <a:xfrm>
          <a:off x="7307498" y="1364990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414283" y="1364990"/>
        <a:ext cx="261032" cy="357138"/>
      </dsp:txXfrm>
    </dsp:sp>
    <dsp:sp modelId="{6831F26B-8B0B-47F4-9E4A-B149D8D57B3B}">
      <dsp:nvSpPr>
        <dsp:cNvPr id="0" name=""/>
        <dsp:cNvSpPr/>
      </dsp:nvSpPr>
      <dsp:spPr>
        <a:xfrm>
          <a:off x="7848248" y="2184389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55033" y="2184389"/>
        <a:ext cx="261032" cy="357138"/>
      </dsp:txXfrm>
    </dsp:sp>
    <dsp:sp modelId="{0085D3DF-B39C-4DE3-A543-E463635F2750}">
      <dsp:nvSpPr>
        <dsp:cNvPr id="0" name=""/>
        <dsp:cNvSpPr/>
      </dsp:nvSpPr>
      <dsp:spPr>
        <a:xfrm>
          <a:off x="8388998" y="302407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495783" y="3024071"/>
        <a:ext cx="261032" cy="3571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272E65-09CA-4BD8-B73D-F4ED005E3CD8}">
      <dsp:nvSpPr>
        <dsp:cNvPr id="0" name=""/>
        <dsp:cNvSpPr/>
      </dsp:nvSpPr>
      <dsp:spPr>
        <a:xfrm>
          <a:off x="0" y="51678"/>
          <a:ext cx="9404352" cy="71954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Speaker</a:t>
          </a:r>
          <a:endParaRPr lang="en-US" sz="3000" kern="1200"/>
        </a:p>
      </dsp:txBody>
      <dsp:txXfrm>
        <a:off x="35125" y="86803"/>
        <a:ext cx="9334102" cy="649299"/>
      </dsp:txXfrm>
    </dsp:sp>
    <dsp:sp modelId="{FF98BF09-9DD3-4B49-8CDD-7925889811E3}">
      <dsp:nvSpPr>
        <dsp:cNvPr id="0" name=""/>
        <dsp:cNvSpPr/>
      </dsp:nvSpPr>
      <dsp:spPr>
        <a:xfrm>
          <a:off x="0" y="857628"/>
          <a:ext cx="9404352" cy="71954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Speech</a:t>
          </a:r>
          <a:endParaRPr lang="en-US" sz="3000" kern="1200"/>
        </a:p>
      </dsp:txBody>
      <dsp:txXfrm>
        <a:off x="35125" y="892753"/>
        <a:ext cx="9334102" cy="649299"/>
      </dsp:txXfrm>
    </dsp:sp>
    <dsp:sp modelId="{24C87D21-9088-44DC-91C3-004CF1BEC3F0}">
      <dsp:nvSpPr>
        <dsp:cNvPr id="0" name=""/>
        <dsp:cNvSpPr/>
      </dsp:nvSpPr>
      <dsp:spPr>
        <a:xfrm>
          <a:off x="0" y="1663577"/>
          <a:ext cx="9404352" cy="71954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Occasion</a:t>
          </a:r>
          <a:endParaRPr lang="en-US" sz="3000" kern="1200"/>
        </a:p>
      </dsp:txBody>
      <dsp:txXfrm>
        <a:off x="35125" y="1698702"/>
        <a:ext cx="9334102" cy="649299"/>
      </dsp:txXfrm>
    </dsp:sp>
    <dsp:sp modelId="{5CD56CE9-C1F2-47E6-9D09-135D796CC83B}">
      <dsp:nvSpPr>
        <dsp:cNvPr id="0" name=""/>
        <dsp:cNvSpPr/>
      </dsp:nvSpPr>
      <dsp:spPr>
        <a:xfrm>
          <a:off x="0" y="2469528"/>
          <a:ext cx="9404352" cy="71954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Audience</a:t>
          </a:r>
          <a:endParaRPr lang="en-US" sz="3000" kern="1200"/>
        </a:p>
      </dsp:txBody>
      <dsp:txXfrm>
        <a:off x="35125" y="2504653"/>
        <a:ext cx="9334102" cy="649299"/>
      </dsp:txXfrm>
    </dsp:sp>
    <dsp:sp modelId="{9B7FCD6F-64A2-4B74-8504-F4C1A3293842}">
      <dsp:nvSpPr>
        <dsp:cNvPr id="0" name=""/>
        <dsp:cNvSpPr/>
      </dsp:nvSpPr>
      <dsp:spPr>
        <a:xfrm>
          <a:off x="0" y="3275478"/>
          <a:ext cx="9404352" cy="71954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Effect</a:t>
          </a:r>
          <a:endParaRPr lang="en-US" sz="3000" kern="1200"/>
        </a:p>
      </dsp:txBody>
      <dsp:txXfrm>
        <a:off x="35125" y="3310603"/>
        <a:ext cx="9334102" cy="6492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42E137-A246-4E75-B635-3999268D9814}">
      <dsp:nvSpPr>
        <dsp:cNvPr id="0" name=""/>
        <dsp:cNvSpPr/>
      </dsp:nvSpPr>
      <dsp:spPr>
        <a:xfrm>
          <a:off x="0" y="4176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Good communication has a positive effect on health outcomes</a:t>
          </a:r>
          <a:endParaRPr lang="en-US" sz="2100" kern="1200"/>
        </a:p>
      </dsp:txBody>
      <dsp:txXfrm>
        <a:off x="40780" y="82544"/>
        <a:ext cx="4314779" cy="753819"/>
      </dsp:txXfrm>
    </dsp:sp>
    <dsp:sp modelId="{733AA4D4-0B42-4967-8918-0872BC9272E1}">
      <dsp:nvSpPr>
        <dsp:cNvPr id="0" name=""/>
        <dsp:cNvSpPr/>
      </dsp:nvSpPr>
      <dsp:spPr>
        <a:xfrm>
          <a:off x="0" y="93762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Staff need to communicate sensitively and compassionately </a:t>
          </a:r>
          <a:endParaRPr lang="en-US" sz="2100" kern="1200"/>
        </a:p>
      </dsp:txBody>
      <dsp:txXfrm>
        <a:off x="40780" y="978404"/>
        <a:ext cx="4314779" cy="753819"/>
      </dsp:txXfrm>
    </dsp:sp>
    <dsp:sp modelId="{363DC844-153D-4E17-A191-D9F1DAEF7D22}">
      <dsp:nvSpPr>
        <dsp:cNvPr id="0" name=""/>
        <dsp:cNvSpPr/>
      </dsp:nvSpPr>
      <dsp:spPr>
        <a:xfrm>
          <a:off x="0" y="183348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Listen carefully</a:t>
          </a:r>
          <a:endParaRPr lang="en-US" sz="2100" kern="1200"/>
        </a:p>
      </dsp:txBody>
      <dsp:txXfrm>
        <a:off x="40780" y="1874264"/>
        <a:ext cx="4314779" cy="753819"/>
      </dsp:txXfrm>
    </dsp:sp>
    <dsp:sp modelId="{258325D0-46E9-4F15-990A-66BDDB19F944}">
      <dsp:nvSpPr>
        <dsp:cNvPr id="0" name=""/>
        <dsp:cNvSpPr/>
      </dsp:nvSpPr>
      <dsp:spPr>
        <a:xfrm>
          <a:off x="0" y="272934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Polite</a:t>
          </a:r>
          <a:endParaRPr lang="en-US" sz="2100" kern="1200"/>
        </a:p>
      </dsp:txBody>
      <dsp:txXfrm>
        <a:off x="40780" y="2770124"/>
        <a:ext cx="4314779" cy="753819"/>
      </dsp:txXfrm>
    </dsp:sp>
    <dsp:sp modelId="{9BA3B778-9B04-4EC5-8453-7E3680F2BE39}">
      <dsp:nvSpPr>
        <dsp:cNvPr id="0" name=""/>
        <dsp:cNvSpPr/>
      </dsp:nvSpPr>
      <dsp:spPr>
        <a:xfrm>
          <a:off x="0" y="362520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Considerate</a:t>
          </a:r>
          <a:endParaRPr lang="en-US" sz="2100" kern="1200"/>
        </a:p>
      </dsp:txBody>
      <dsp:txXfrm>
        <a:off x="40780" y="3665984"/>
        <a:ext cx="4314779" cy="753819"/>
      </dsp:txXfrm>
    </dsp:sp>
    <dsp:sp modelId="{20EB528F-9781-4984-8A2A-ED2A94129787}">
      <dsp:nvSpPr>
        <dsp:cNvPr id="0" name=""/>
        <dsp:cNvSpPr/>
      </dsp:nvSpPr>
      <dsp:spPr>
        <a:xfrm>
          <a:off x="0" y="452106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Give them the information they need or require</a:t>
          </a:r>
          <a:endParaRPr lang="en-US" sz="2100" kern="1200"/>
        </a:p>
      </dsp:txBody>
      <dsp:txXfrm>
        <a:off x="40780" y="4561844"/>
        <a:ext cx="4314779" cy="7538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AA1563-E849-4DB8-BA59-198F74D01A96}">
      <dsp:nvSpPr>
        <dsp:cNvPr id="0" name=""/>
        <dsp:cNvSpPr/>
      </dsp:nvSpPr>
      <dsp:spPr>
        <a:xfrm>
          <a:off x="0" y="125434"/>
          <a:ext cx="6683374" cy="103285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Introduced the definition of Communication </a:t>
          </a:r>
          <a:endParaRPr lang="en-US" sz="2600" kern="1200"/>
        </a:p>
      </dsp:txBody>
      <dsp:txXfrm>
        <a:off x="50420" y="175854"/>
        <a:ext cx="6582534" cy="932014"/>
      </dsp:txXfrm>
    </dsp:sp>
    <dsp:sp modelId="{5BBA8C76-5F94-473B-A68C-8B80058289D6}">
      <dsp:nvSpPr>
        <dsp:cNvPr id="0" name=""/>
        <dsp:cNvSpPr/>
      </dsp:nvSpPr>
      <dsp:spPr>
        <a:xfrm>
          <a:off x="0" y="1233168"/>
          <a:ext cx="6683374" cy="1032854"/>
        </a:xfrm>
        <a:prstGeom prst="roundRect">
          <a:avLst/>
        </a:prstGeom>
        <a:gradFill rotWithShape="0">
          <a:gsLst>
            <a:gs pos="0">
              <a:schemeClr val="accent2">
                <a:hueOff val="-1036716"/>
                <a:satOff val="-5484"/>
                <a:lumOff val="-2091"/>
                <a:alphaOff val="0"/>
                <a:tint val="98000"/>
                <a:lumMod val="100000"/>
              </a:schemeClr>
            </a:gs>
            <a:gs pos="100000">
              <a:schemeClr val="accent2">
                <a:hueOff val="-1036716"/>
                <a:satOff val="-5484"/>
                <a:lumOff val="-2091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Discussed the different types of  communication and barriers in communication</a:t>
          </a:r>
          <a:endParaRPr lang="en-US" sz="2600" kern="1200"/>
        </a:p>
      </dsp:txBody>
      <dsp:txXfrm>
        <a:off x="50420" y="1283588"/>
        <a:ext cx="6582534" cy="932014"/>
      </dsp:txXfrm>
    </dsp:sp>
    <dsp:sp modelId="{EF79BCED-F72D-4FC0-9036-A2B4F8F688CD}">
      <dsp:nvSpPr>
        <dsp:cNvPr id="0" name=""/>
        <dsp:cNvSpPr/>
      </dsp:nvSpPr>
      <dsp:spPr>
        <a:xfrm>
          <a:off x="0" y="2340902"/>
          <a:ext cx="6683374" cy="1032854"/>
        </a:xfrm>
        <a:prstGeom prst="roundRect">
          <a:avLst/>
        </a:prstGeom>
        <a:gradFill rotWithShape="0">
          <a:gsLst>
            <a:gs pos="0">
              <a:schemeClr val="accent2">
                <a:hueOff val="-2073432"/>
                <a:satOff val="-10969"/>
                <a:lumOff val="-4183"/>
                <a:alphaOff val="0"/>
                <a:tint val="98000"/>
                <a:lumMod val="100000"/>
              </a:schemeClr>
            </a:gs>
            <a:gs pos="100000">
              <a:schemeClr val="accent2">
                <a:hueOff val="-2073432"/>
                <a:satOff val="-10969"/>
                <a:lumOff val="-4183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Talked about Aristotle model of communication</a:t>
          </a:r>
          <a:endParaRPr lang="en-US" sz="2600" kern="1200"/>
        </a:p>
      </dsp:txBody>
      <dsp:txXfrm>
        <a:off x="50420" y="2391322"/>
        <a:ext cx="6582534" cy="932014"/>
      </dsp:txXfrm>
    </dsp:sp>
    <dsp:sp modelId="{C352834E-7D5D-483C-9601-CAA45307DEBE}">
      <dsp:nvSpPr>
        <dsp:cNvPr id="0" name=""/>
        <dsp:cNvSpPr/>
      </dsp:nvSpPr>
      <dsp:spPr>
        <a:xfrm>
          <a:off x="0" y="3448636"/>
          <a:ext cx="6683374" cy="1032854"/>
        </a:xfrm>
        <a:prstGeom prst="roundRect">
          <a:avLst/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Health and social Care staff must communication with service users</a:t>
          </a:r>
          <a:endParaRPr lang="en-US" sz="2600" kern="1200"/>
        </a:p>
      </dsp:txBody>
      <dsp:txXfrm>
        <a:off x="50420" y="3499056"/>
        <a:ext cx="6582534" cy="932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86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19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608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27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225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276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400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29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766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724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784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792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1041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5094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2349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87234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719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3D1F448-A184-4501-BCB6-98999426181A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9813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66" r:id="rId1"/>
    <p:sldLayoutId id="2147484467" r:id="rId2"/>
    <p:sldLayoutId id="2147484468" r:id="rId3"/>
    <p:sldLayoutId id="2147484469" r:id="rId4"/>
    <p:sldLayoutId id="2147484470" r:id="rId5"/>
    <p:sldLayoutId id="2147484471" r:id="rId6"/>
    <p:sldLayoutId id="2147484472" r:id="rId7"/>
    <p:sldLayoutId id="2147484473" r:id="rId8"/>
    <p:sldLayoutId id="2147484474" r:id="rId9"/>
    <p:sldLayoutId id="2147484475" r:id="rId10"/>
    <p:sldLayoutId id="2147484476" r:id="rId11"/>
    <p:sldLayoutId id="2147484477" r:id="rId12"/>
    <p:sldLayoutId id="2147484478" r:id="rId13"/>
    <p:sldLayoutId id="2147484479" r:id="rId14"/>
    <p:sldLayoutId id="2147484480" r:id="rId15"/>
    <p:sldLayoutId id="2147484481" r:id="rId16"/>
    <p:sldLayoutId id="214748448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diagramLayout" Target="../diagrams/layout5.xml"/><Relationship Id="rId9" Type="http://schemas.openxmlformats.org/officeDocument/2006/relationships/hyperlink" Target="https://www.flickr.com/photos/mharrsch/14753468140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9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arilamichhane.wordpress.com/comm11003-types-of-communication/" TargetMode="External"/><Relationship Id="rId2" Type="http://schemas.openxmlformats.org/officeDocument/2006/relationships/hyperlink" Target="https://www.biography.com/scholars-educators/aristotle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pdonline.co.uk/knowledge-base/care/effective-communication/" TargetMode="External"/><Relationship Id="rId4" Type="http://schemas.openxmlformats.org/officeDocument/2006/relationships/hyperlink" Target="https://brilliantio.com/why-do-we-communicat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CE0059D-C526-14EA-6DEB-A64EA270A1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57077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4265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FD2AF-ABB8-F291-13AD-05EF49851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EBEBEB"/>
                </a:solidFill>
              </a:rPr>
              <a:t>Introduction</a:t>
            </a:r>
            <a:br>
              <a:rPr lang="en-GB" dirty="0">
                <a:solidFill>
                  <a:srgbClr val="EBEBEB"/>
                </a:solidFill>
              </a:rPr>
            </a:br>
            <a:endParaRPr lang="en-GB" dirty="0">
              <a:solidFill>
                <a:srgbClr val="EBEBE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823A5-893A-34C3-E34F-A8D09D51F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Explanation of communication</a:t>
            </a:r>
          </a:p>
          <a:p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types of communication and barriers that effect communication</a:t>
            </a:r>
          </a:p>
          <a:p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of communication</a:t>
            </a:r>
          </a:p>
          <a:p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in health and social care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6DC0B29E-AEB7-4667-4B3F-E719579F10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61" r="22791" b="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63474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FC52F-0052-E288-3EC6-5FC16F49E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>
            <a:normAutofit/>
          </a:bodyPr>
          <a:lstStyle/>
          <a:p>
            <a:r>
              <a:rPr lang="en-GB"/>
              <a:t>Communication</a:t>
            </a:r>
          </a:p>
        </p:txBody>
      </p:sp>
      <p:pic>
        <p:nvPicPr>
          <p:cNvPr id="1026" name="Picture 2" descr="COMM11003 Types Of Communication | harilamichhane">
            <a:extLst>
              <a:ext uri="{FF2B5EF4-FFF2-40B4-BE49-F238E27FC236}">
                <a16:creationId xmlns:a16="http://schemas.microsoft.com/office/drawing/2014/main" id="{3EEF349E-0423-C100-F361-0D0566A2BF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53" r="20348"/>
          <a:stretch/>
        </p:blipFill>
        <p:spPr bwMode="auto">
          <a:xfrm>
            <a:off x="20" y="975"/>
            <a:ext cx="46359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BFF298-BB71-4213-6F60-4EE0A609B7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056290"/>
              </p:ext>
            </p:extLst>
          </p:nvPr>
        </p:nvGraphicFramePr>
        <p:xfrm>
          <a:off x="4955458" y="2251587"/>
          <a:ext cx="6593075" cy="3972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7AFCC516-781B-7044-2609-A701C0B11CB6}"/>
              </a:ext>
            </a:extLst>
          </p:cNvPr>
          <p:cNvSpPr txBox="1"/>
          <p:nvPr/>
        </p:nvSpPr>
        <p:spPr>
          <a:xfrm>
            <a:off x="1024128" y="6571488"/>
            <a:ext cx="288950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(Types of communication, 2013)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696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7479DF-EFF1-0DAB-744E-919192E89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Different types of communication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10BA9235-FACB-5A72-4A44-DFC1DF546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997063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7883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2CAD5-9D41-B0E9-2C94-CD4633989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Barriers in communication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064462-D3EE-0D43-6739-A425A613E2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9924784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6582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02119-9578-287A-6751-CE8C2F0ED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800" dirty="0"/>
              <a:t>Aristotle model of communication</a:t>
            </a:r>
            <a:br>
              <a:rPr lang="en-US" sz="2300" dirty="0"/>
            </a:br>
            <a:br>
              <a:rPr lang="en-US" sz="2300" dirty="0"/>
            </a:br>
            <a:br>
              <a:rPr lang="en-US" sz="2300" dirty="0"/>
            </a:br>
            <a:r>
              <a:rPr lang="en-US" sz="230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48FAD1-50F5-199C-E478-501C157017FE}"/>
              </a:ext>
            </a:extLst>
          </p:cNvPr>
          <p:cNvSpPr txBox="1"/>
          <p:nvPr/>
        </p:nvSpPr>
        <p:spPr>
          <a:xfrm>
            <a:off x="781878" y="1404730"/>
            <a:ext cx="8322365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Greek philosopher and his communication model one of the most widely accepted and used to date (Biography.com, 2019)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92A66B18-108C-CAF8-573A-23C1735160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1419158"/>
              </p:ext>
            </p:extLst>
          </p:nvPr>
        </p:nvGraphicFramePr>
        <p:xfrm>
          <a:off x="646111" y="2237362"/>
          <a:ext cx="9404352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A statue of a person">
            <a:extLst>
              <a:ext uri="{FF2B5EF4-FFF2-40B4-BE49-F238E27FC236}">
                <a16:creationId xmlns:a16="http://schemas.microsoft.com/office/drawing/2014/main" id="{1A13BD34-E7D5-00E3-3482-44BE9BF1994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656393" y="2051061"/>
            <a:ext cx="4019599" cy="46206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F9B358-9228-903F-2DB2-E0C468ADE6F3}"/>
              </a:ext>
            </a:extLst>
          </p:cNvPr>
          <p:cNvSpPr txBox="1"/>
          <p:nvPr/>
        </p:nvSpPr>
        <p:spPr>
          <a:xfrm>
            <a:off x="3524250" y="6858000"/>
            <a:ext cx="5143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www.flickr.com/photos/mharrsch/1475346814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06CBE8-7B29-C9EB-F54D-4578475040C9}"/>
              </a:ext>
            </a:extLst>
          </p:cNvPr>
          <p:cNvSpPr txBox="1"/>
          <p:nvPr/>
        </p:nvSpPr>
        <p:spPr>
          <a:xfrm>
            <a:off x="8875776" y="6120384"/>
            <a:ext cx="18653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(Biography.com,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253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8" name="Picture 2085">
            <a:extLst>
              <a:ext uri="{FF2B5EF4-FFF2-40B4-BE49-F238E27FC236}">
                <a16:creationId xmlns:a16="http://schemas.microsoft.com/office/drawing/2014/main" id="{DF6A9299-1D12-47E2-9DD4-03342553C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212D6E-1B7B-56EE-9D11-87097C092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Communication in Health and Social Care</a:t>
            </a:r>
          </a:p>
        </p:txBody>
      </p:sp>
      <p:pic>
        <p:nvPicPr>
          <p:cNvPr id="2050" name="Picture 2" descr="The role of health and social care workers in supporting health">
            <a:extLst>
              <a:ext uri="{FF2B5EF4-FFF2-40B4-BE49-F238E27FC236}">
                <a16:creationId xmlns:a16="http://schemas.microsoft.com/office/drawing/2014/main" id="{CD061D4B-D112-4EBD-6482-9703D03AB31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96" r="5005"/>
          <a:stretch/>
        </p:blipFill>
        <p:spPr bwMode="auto">
          <a:xfrm>
            <a:off x="20" y="975"/>
            <a:ext cx="46359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1" name="Content Placeholder 2">
            <a:extLst>
              <a:ext uri="{FF2B5EF4-FFF2-40B4-BE49-F238E27FC236}">
                <a16:creationId xmlns:a16="http://schemas.microsoft.com/office/drawing/2014/main" id="{DCA9C711-D404-558B-21E6-F79F76C9DC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55458" y="2251587"/>
            <a:ext cx="6593075" cy="397223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sector 2 types of communication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between the health and social care workers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between the service users and their families (Lee,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Essential for Health and social care staff to communicate effectively and maintain best practice when communicating with service users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267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C27DDDC-557E-0CFB-77EF-57A9843AB54D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103312" y="858129"/>
          <a:ext cx="4396339" cy="5398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 descr="Doctor and patient in exam room">
            <a:extLst>
              <a:ext uri="{FF2B5EF4-FFF2-40B4-BE49-F238E27FC236}">
                <a16:creationId xmlns:a16="http://schemas.microsoft.com/office/drawing/2014/main" id="{4EB6506D-F754-CEDB-5584-C2E4CD198E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5518" y="858128"/>
            <a:ext cx="4023897" cy="5398209"/>
          </a:xfrm>
        </p:spPr>
      </p:pic>
    </p:spTree>
    <p:extLst>
      <p:ext uri="{BB962C8B-B14F-4D97-AF65-F5344CB8AC3E}">
        <p14:creationId xmlns:p14="http://schemas.microsoft.com/office/powerpoint/2010/main" val="2306488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EC8EE-DBA0-AE7B-9B4D-29DFFD2A5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1F2B24-5374-E90C-0773-73BD230112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7439522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3287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AEEBE5-BE11-75F2-0029-9BF2A15CF39D}"/>
              </a:ext>
            </a:extLst>
          </p:cNvPr>
          <p:cNvSpPr txBox="1"/>
          <p:nvPr/>
        </p:nvSpPr>
        <p:spPr>
          <a:xfrm>
            <a:off x="1073426" y="1219200"/>
            <a:ext cx="10071652" cy="42473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Aristotle Image (2019) Available at: </a:t>
            </a:r>
            <a:r>
              <a:rPr lang="en-GB" dirty="0">
                <a:hlinkClick r:id="rId2"/>
              </a:rPr>
              <a:t>https://www.biography.com/scholars-educators/aristotle</a:t>
            </a:r>
            <a:r>
              <a:rPr lang="en-GB" dirty="0"/>
              <a:t> Accessed 4 March 2023</a:t>
            </a:r>
            <a:endParaRPr lang="en-GB" dirty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Four types of communication (2013) Available at: </a:t>
            </a:r>
            <a:r>
              <a:rPr lang="en-GB" dirty="0">
                <a:hlinkClick r:id="rId3"/>
              </a:rPr>
              <a:t>https://harilamichhane.wordpress.com/comm11003-types-of-communication/</a:t>
            </a:r>
            <a:r>
              <a:rPr lang="en-GB" dirty="0"/>
              <a:t> Accessed on 03 March 2023.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Jenkins, P. (2022) ‘Why do we communicate’ communication, business, Leadership, Public speaking, self-improvement. Society {Blog}16 April Available at: </a:t>
            </a:r>
            <a:r>
              <a:rPr lang="en-GB" dirty="0">
                <a:hlinkClick r:id="rId4"/>
              </a:rPr>
              <a:t>https://brilliantio.com/why-do-we-communicate/</a:t>
            </a:r>
            <a:r>
              <a:rPr lang="en-GB" dirty="0"/>
              <a:t> Accessed o 3 March 2023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Lee, E. (2021) Effective communication in Health and social care Available at:  </a:t>
            </a:r>
            <a:r>
              <a:rPr lang="en-GB" dirty="0">
                <a:hlinkClick r:id="rId5"/>
              </a:rPr>
              <a:t>https://cpdonline.co.uk/knowledge-base/care/effective-communication/</a:t>
            </a:r>
            <a:r>
              <a:rPr lang="en-GB" dirty="0"/>
              <a:t> Accessed 3 March 2023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Narula, U. (2006) </a:t>
            </a:r>
            <a:r>
              <a:rPr lang="en-GB" i="1" dirty="0"/>
              <a:t>Communication models </a:t>
            </a:r>
            <a:r>
              <a:rPr lang="en-GB" dirty="0"/>
              <a:t>Delhi: Atlantic publishers and distributers (P) Ltd.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White, D. (2021) </a:t>
            </a:r>
            <a:r>
              <a:rPr lang="en-GB" i="1" dirty="0"/>
              <a:t>Communication Skills – Your Guide to Improving Social Intelligence, Developing Charisma, and Learning How to Talk to Anyone</a:t>
            </a:r>
            <a:r>
              <a:rPr lang="en-GB" dirty="0"/>
              <a:t>. Kindle Book: ISBN: 9781954289543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A1162B-9145-7B80-666C-69964E71DFC1}"/>
              </a:ext>
            </a:extLst>
          </p:cNvPr>
          <p:cNvSpPr txBox="1"/>
          <p:nvPr/>
        </p:nvSpPr>
        <p:spPr>
          <a:xfrm>
            <a:off x="1683026" y="781878"/>
            <a:ext cx="6877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8578200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B040A4C94EAC46BE1B9499E5F0E36C" ma:contentTypeVersion="9" ma:contentTypeDescription="Create a new document." ma:contentTypeScope="" ma:versionID="4a1c78341468f75f6004adb951e1ac52">
  <xsd:schema xmlns:xsd="http://www.w3.org/2001/XMLSchema" xmlns:xs="http://www.w3.org/2001/XMLSchema" xmlns:p="http://schemas.microsoft.com/office/2006/metadata/properties" xmlns:ns3="ac030f0c-32f4-4761-8968-de7f208a415f" xmlns:ns4="8ecffad1-7cd6-4418-bee0-2d8591d139cb" targetNamespace="http://schemas.microsoft.com/office/2006/metadata/properties" ma:root="true" ma:fieldsID="8bd0378f4a49c4ddad58881d426d5460" ns3:_="" ns4:_="">
    <xsd:import namespace="ac030f0c-32f4-4761-8968-de7f208a415f"/>
    <xsd:import namespace="8ecffad1-7cd6-4418-bee0-2d8591d139cb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030f0c-32f4-4761-8968-de7f208a415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fad1-7cd6-4418-bee0-2d8591d139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ecffad1-7cd6-4418-bee0-2d8591d139cb" xsi:nil="true"/>
  </documentManagement>
</p:properties>
</file>

<file path=customXml/itemProps1.xml><?xml version="1.0" encoding="utf-8"?>
<ds:datastoreItem xmlns:ds="http://schemas.openxmlformats.org/officeDocument/2006/customXml" ds:itemID="{358AEF24-5156-4AB4-971A-5669DB7D27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0F69CDA-F460-4F6D-8770-94C4609504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c030f0c-32f4-4761-8968-de7f208a415f"/>
    <ds:schemaRef ds:uri="8ecffad1-7cd6-4418-bee0-2d8591d139c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9F91768-F88F-4629-9D18-3500CE5D0877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8ecffad1-7cd6-4418-bee0-2d8591d139cb"/>
    <ds:schemaRef ds:uri="http://purl.org/dc/dcmitype/"/>
    <ds:schemaRef ds:uri="ac030f0c-32f4-4761-8968-de7f208a415f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1465</TotalTime>
  <Words>494</Words>
  <Application>Microsoft Office PowerPoint</Application>
  <PresentationFormat>Widescreen</PresentationFormat>
  <Paragraphs>63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Celestial</vt:lpstr>
      <vt:lpstr>PowerPoint Presentation</vt:lpstr>
      <vt:lpstr>Introduction </vt:lpstr>
      <vt:lpstr>Communication</vt:lpstr>
      <vt:lpstr>Different types of communication</vt:lpstr>
      <vt:lpstr>Barriers in communication</vt:lpstr>
      <vt:lpstr>Aristotle model of communication    </vt:lpstr>
      <vt:lpstr>Communication in Health and Social Care</vt:lpstr>
      <vt:lpstr>PowerPoint Presentation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Nazma</dc:creator>
  <cp:lastModifiedBy>Nazma</cp:lastModifiedBy>
  <cp:revision>30</cp:revision>
  <dcterms:created xsi:type="dcterms:W3CDTF">2023-02-13T13:38:31Z</dcterms:created>
  <dcterms:modified xsi:type="dcterms:W3CDTF">2023-03-06T14:15:58Z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0x01010046B040A4C94EAC46BE1B9499E5F0E36C</vt:lpwstr>
  </property>
</Properties>
</file>