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47800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053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8108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605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276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083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0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6272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7779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001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417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5/23/2023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427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44CA2EAD-E7C7-4F64-924A-52D34FD75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E9549-8073-EEF8-DE9F-CD50BD2911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5975" y="1036320"/>
            <a:ext cx="6307200" cy="3728720"/>
          </a:xfrm>
        </p:spPr>
        <p:txBody>
          <a:bodyPr>
            <a:normAutofit/>
          </a:bodyPr>
          <a:lstStyle/>
          <a:p>
            <a:r>
              <a:rPr kumimoji="0" lang="en-GB" sz="29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Foreign Language &amp; Cultural Awareness</a:t>
            </a:r>
            <a:br>
              <a:rPr kumimoji="0" lang="en-GB" sz="29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(Room Reservation Recording)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Student : Antu Bhomik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Student ID : 1818298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Module Code : BMIH5003</a:t>
            </a: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Posterama"/>
                <a:ea typeface="+mj-ea"/>
                <a:cs typeface="+mj-cs"/>
              </a:rPr>
              <a:t>Lecturer’s Name : Rodrigo F. Aguilera</a:t>
            </a:r>
            <a:endParaRPr lang="en-GB" sz="2400" dirty="0"/>
          </a:p>
        </p:txBody>
      </p:sp>
      <p:pic>
        <p:nvPicPr>
          <p:cNvPr id="16" name="Picture 3" descr="Neon laser lights aligned to form a triangle">
            <a:extLst>
              <a:ext uri="{FF2B5EF4-FFF2-40B4-BE49-F238E27FC236}">
                <a16:creationId xmlns:a16="http://schemas.microsoft.com/office/drawing/2014/main" id="{D0CF9C48-452B-B880-24D2-3580F0A5F7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199" r="32587"/>
          <a:stretch/>
        </p:blipFill>
        <p:spPr>
          <a:xfrm>
            <a:off x="20" y="10"/>
            <a:ext cx="3863955" cy="6857989"/>
          </a:xfrm>
          <a:prstGeom prst="rect">
            <a:avLst/>
          </a:prstGeom>
        </p:spPr>
      </p:pic>
      <p:cxnSp>
        <p:nvCxnSpPr>
          <p:cNvPr id="17" name="Straight Connector 1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59575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4698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oom Reservation Recording">
            <a:hlinkClick r:id="" action="ppaction://media"/>
            <a:extLst>
              <a:ext uri="{FF2B5EF4-FFF2-40B4-BE49-F238E27FC236}">
                <a16:creationId xmlns:a16="http://schemas.microsoft.com/office/drawing/2014/main" id="{73FCC4DE-BEE3-9B61-3039-0286AFD45A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900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3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rostyVTI">
  <a:themeElements>
    <a:clrScheme name="AnalogousFromDarkSeedLeftStep">
      <a:dk1>
        <a:srgbClr val="000000"/>
      </a:dk1>
      <a:lt1>
        <a:srgbClr val="FFFFFF"/>
      </a:lt1>
      <a:dk2>
        <a:srgbClr val="1C2031"/>
      </a:dk2>
      <a:lt2>
        <a:srgbClr val="F0F3F1"/>
      </a:lt2>
      <a:accent1>
        <a:srgbClr val="D040B9"/>
      </a:accent1>
      <a:accent2>
        <a:srgbClr val="9A2EBE"/>
      </a:accent2>
      <a:accent3>
        <a:srgbClr val="6F40D0"/>
      </a:accent3>
      <a:accent4>
        <a:srgbClr val="3440C0"/>
      </a:accent4>
      <a:accent5>
        <a:srgbClr val="4088D0"/>
      </a:accent5>
      <a:accent6>
        <a:srgbClr val="2EB3BE"/>
      </a:accent6>
      <a:hlink>
        <a:srgbClr val="3F6ABF"/>
      </a:hlink>
      <a:folHlink>
        <a:srgbClr val="7F7F7F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36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Avenir Next LT Pro</vt:lpstr>
      <vt:lpstr>Goudy Old Style</vt:lpstr>
      <vt:lpstr>Posterama</vt:lpstr>
      <vt:lpstr>Wingdings</vt:lpstr>
      <vt:lpstr>FrostyVTI</vt:lpstr>
      <vt:lpstr>Foreign Language &amp; Cultural Awareness (Room Reservation Recording)   Student : Antu Bhomik Student ID : 1818298 Module Code : BMIH5003 Lecturer’s Name : Rodrigo F.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 &amp; Cultural Awareness (Room Reservation Recording)   Student : Antu Bhomik Student ID : 1818298 Module Code : BMIH5003 Lecturer’s Name : Rodrigo F. Aguilera</dc:title>
  <dc:creator>Antu Bhomik (1818298)</dc:creator>
  <cp:lastModifiedBy>Antu Bhomik (1818298)</cp:lastModifiedBy>
  <cp:revision>1</cp:revision>
  <dcterms:created xsi:type="dcterms:W3CDTF">2023-05-23T09:53:43Z</dcterms:created>
  <dcterms:modified xsi:type="dcterms:W3CDTF">2023-05-23T10:05:36Z</dcterms:modified>
</cp:coreProperties>
</file>