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67" r:id="rId3"/>
    <p:sldId id="268" r:id="rId4"/>
    <p:sldId id="264" r:id="rId5"/>
    <p:sldId id="269" r:id="rId6"/>
    <p:sldId id="266" r:id="rId7"/>
    <p:sldId id="265" r:id="rId8"/>
    <p:sldId id="262" r:id="rId9"/>
    <p:sldId id="270" r:id="rId10"/>
    <p:sldId id="26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87755" autoAdjust="0"/>
  </p:normalViewPr>
  <p:slideViewPr>
    <p:cSldViewPr snapToGrid="0">
      <p:cViewPr varScale="1">
        <p:scale>
          <a:sx n="72" d="100"/>
          <a:sy n="72" d="100"/>
        </p:scale>
        <p:origin x="6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6920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22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9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8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6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15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20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9194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42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82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537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3C7759D-4570-463E-A998-B13BFAF4A1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D58D2FB-723F-4935-B0AD-C00E82CE702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884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DEE2-D478-4575-A022-EE0826774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Wives in Alexander’s life and the role they Played in his Empire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33E31C-4900-4BE3-9E68-1E6839C27A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Jessica 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206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C9C3F-23B3-4905-BFAF-82D4FBCF0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Alexander had several wives in his short life and all were significant for the part they played in strengthening his empire and furthering his aims.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9941D-B85C-4858-B516-8A7A251E3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Roxanne, Alexander’s first wife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(Curt. 8.4.21-6)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Barsine, Alexander’s unofficial wife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(</a:t>
            </a:r>
            <a:r>
              <a:rPr lang="en-US" dirty="0" err="1"/>
              <a:t>Plut</a:t>
            </a:r>
            <a:r>
              <a:rPr lang="en-US" dirty="0"/>
              <a:t>. Alex. 21.4-5)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Stateira and Parysatis, Alexander’s second and third wife.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(Arr. 7.4.4-8)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506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93176-D40D-4C4C-B8F0-55D973469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wives of Alexander are attached to him for political reasons, not romantic ones as suggested by some scholars.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D2B3A-076D-4373-B1BF-B055F7F49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Green. (1991)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Argues against romantic attachments to Alexander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Curtis Rufus (8.430)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Many were unhappy with Alexander’s support for Persian and Asian culture, and marriage to Roxanne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Lane Fox (1973)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Argues that Alexander attached to women for love.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Hamilton (1989:265)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Suggests that they married for love.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702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D2649-B298-4511-8147-9BFC2136F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Barsine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9C086-515C-47D2-8DF2-765C9B64B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62539"/>
            <a:ext cx="9720073" cy="4546821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For the purposes of this presentation I intend to focus on the section about Barsine as this is the section for which I have done the most research.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Barsine was from a wealthy family and considered more ‘distinguished’ than Roxanne’s family.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(Carney. 1996:575; Green. 1991)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An unofficial wife of Alexander the Great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Is rumored to have given birth to Alexander’s son, Heracles.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(Carney. 1996. Tarn. 1948 Disagrees; Just. 13.2.7; </a:t>
            </a:r>
            <a:r>
              <a:rPr lang="en-US" dirty="0" err="1"/>
              <a:t>Diod</a:t>
            </a:r>
            <a:r>
              <a:rPr lang="en-US" dirty="0"/>
              <a:t>. 20.20.1)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Could have possibly of travelled around with Alexander on campaign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(Carney. Ogden. 2010)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Twice widowed by her uncles Mentor and Memnon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(Tarn. 1949; Arr. VII. 4.6)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705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C4DCB-60BC-4198-9156-CD651CE41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751928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en-US" dirty="0"/>
              <a:t>Barsine is represented differently by ancient writers depending on their goals and objectives.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747DF-2C66-438D-A164-8D272419F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Carney (2010) argues that the women are used by Alexander and represented according to their goals.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Heracles and Barsine as important figures after the death of Alexander.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(Justin. 15.2)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Heracles and Barsine disposable and unimportant.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(Curt. </a:t>
            </a:r>
            <a:r>
              <a:rPr lang="en-US" dirty="0"/>
              <a:t>10.6)</a:t>
            </a:r>
          </a:p>
          <a:p>
            <a:pPr marL="128016" lvl="1" indent="0">
              <a:buNone/>
            </a:pPr>
            <a:endParaRPr 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464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BBB1C-53C9-4718-B7B7-49DCE49C9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749808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The motivation for the match of Alexander and Barsine was to produce heirs and also to maintain support from the Persian and Macedonian elite.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51823-52B4-4173-9EEB-C55CFAF23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487964"/>
            <a:ext cx="9720073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Alexander’</a:t>
            </a:r>
            <a:r>
              <a:rPr lang="en-GB" dirty="0"/>
              <a:t>s relationship with Barsine was trying to please elite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(Carney. 1996)	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relationship was encouraged due to her fertility so an heir could be provided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(Green, P. 1991:245; </a:t>
            </a:r>
            <a:r>
              <a:rPr lang="en-GB" dirty="0" err="1"/>
              <a:t>Plut</a:t>
            </a:r>
            <a:r>
              <a:rPr lang="en-GB" dirty="0"/>
              <a:t>. Alex. 21.4)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Claims Barsine was a fertile woman, this was an inherited trait.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(Ogden. 2011:140. 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190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6E-DCFD-4D84-8A01-8FFE09980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relationship with Barsine can clearly be seen to Further Alexander’s goals.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0E448-D742-48DC-97F8-86688989F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Her family became loyal to Alexander once Darius was defeated and her family all held prominent positions in Macedonian court and army.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(Green. 1991)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Kept the Macedonian elite on his side, after marrying a Persian woman.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(Carney. 1996)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Appealed to the Macedonian people as he married Asian and Persian women.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Justin suggests that Alexander was involved with Barsine because he loved her. Ogden disagrees and compares it to the portrayal of the marriage to Roxanne.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Just. (11.10.2)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Ogden suggests that Barsine was the inspiration for Alexander wanting to blend races together.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(Ogden. 2011: 142)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274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6099-7166-4C6A-995D-0B4BB4742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problems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F0035-F870-4DC8-A3B9-A4F35FBB7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084832"/>
            <a:ext cx="9922168" cy="422452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There is very little in the sources on Barsine and there are many unanswered questions.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No consistent mention of when she and Alexander started their relationship.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Was he still married to Roxanne whilst seeing Barsine. Did their relationship ever finish?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 1996; Ogden. 2011:139 ended with Alexander’s death;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Did Alexander and Barsine grow up together?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(Carney. 1996 and Lane Fox 1974:177. suggests this as </a:t>
            </a:r>
            <a:r>
              <a:rPr lang="en-US" dirty="0" err="1"/>
              <a:t>Barsine’s</a:t>
            </a:r>
            <a:r>
              <a:rPr lang="en-US" dirty="0"/>
              <a:t> family went into exile in the Macedonian court)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Does her lack of mention reflects annoyance by Greeks and Macedonians?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What happened to Barsine and Heracles?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(Just. XV.2.3.334 murdered; Ogden. 2011:139-140 proposes theories; Pausanias. 9. 7.2 killed after Alexander IV)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Arrian calls Stateira, Barsine at the Susa weddings.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(Arr. 7.4.4-5 Ogden. 2011:141)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988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3F55E-CDEF-4FC2-838C-64CF5BA39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B9B86-DB54-4758-BA34-612594283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this dissertation…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More research needed for </a:t>
            </a:r>
            <a:r>
              <a:rPr lang="en-US" dirty="0" err="1"/>
              <a:t>Stateria</a:t>
            </a:r>
            <a:r>
              <a:rPr lang="en-US" dirty="0"/>
              <a:t> and </a:t>
            </a:r>
            <a:r>
              <a:rPr lang="en-US" dirty="0" err="1"/>
              <a:t>Parystatis</a:t>
            </a:r>
            <a:r>
              <a:rPr lang="en-US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More exhaustive search of the ancient sources for mentions of the wives </a:t>
            </a:r>
          </a:p>
          <a:p>
            <a:endParaRPr lang="en-US" dirty="0"/>
          </a:p>
          <a:p>
            <a:r>
              <a:rPr lang="en-US" dirty="0"/>
              <a:t>Beyond the dissertation…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Women in politics in the ancient world.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Olympia and her political ambition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035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002E-A957-49DE-BD3B-132B5037D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- ancient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DF508-6892-4526-932B-00F0456B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Arrian, </a:t>
            </a:r>
            <a:r>
              <a:rPr lang="en-GB" i="1" dirty="0"/>
              <a:t>Anabasis of Alexander</a:t>
            </a:r>
            <a:r>
              <a:rPr lang="en-GB" dirty="0"/>
              <a:t>. Brunt, P. (trans.). 2015. Cambridge: Harvard University Press.  </a:t>
            </a:r>
          </a:p>
          <a:p>
            <a:r>
              <a:rPr lang="en-GB" dirty="0" err="1"/>
              <a:t>Curtius</a:t>
            </a:r>
            <a:r>
              <a:rPr lang="en-GB" dirty="0"/>
              <a:t> Rufus, Q., </a:t>
            </a:r>
            <a:r>
              <a:rPr lang="en-GB" i="1" dirty="0"/>
              <a:t>History of Alexander</a:t>
            </a:r>
            <a:r>
              <a:rPr lang="en-GB" dirty="0"/>
              <a:t>. Rolfe, J. (trans.). 2015. Cambridge: Harvard University Press.  </a:t>
            </a:r>
          </a:p>
          <a:p>
            <a:r>
              <a:rPr lang="en-GB" dirty="0" err="1"/>
              <a:t>Diodorus</a:t>
            </a:r>
            <a:r>
              <a:rPr lang="en-GB" dirty="0"/>
              <a:t>, S., </a:t>
            </a:r>
            <a:r>
              <a:rPr lang="en-GB" i="1" dirty="0"/>
              <a:t>The library of history. Books 16,66-17.</a:t>
            </a:r>
            <a:r>
              <a:rPr lang="en-GB" dirty="0"/>
              <a:t> Welles, C. (trans.). 1963. London: Harvard University Press.</a:t>
            </a:r>
          </a:p>
          <a:p>
            <a:r>
              <a:rPr lang="en-GB" dirty="0"/>
              <a:t>Pausanias, </a:t>
            </a:r>
            <a:r>
              <a:rPr lang="en-GB" i="1" dirty="0"/>
              <a:t>Descriptions of Greece</a:t>
            </a:r>
            <a:r>
              <a:rPr lang="en-GB" dirty="0"/>
              <a:t>. Jones, W. Ormerod, H. (trans.). 1918. London: Willian Heinemann Ltd. </a:t>
            </a:r>
          </a:p>
          <a:p>
            <a:r>
              <a:rPr lang="en-GB" dirty="0"/>
              <a:t>Plutarch, </a:t>
            </a:r>
            <a:r>
              <a:rPr lang="en-GB" i="1" dirty="0"/>
              <a:t>Lives</a:t>
            </a:r>
            <a:r>
              <a:rPr lang="en-GB" dirty="0"/>
              <a:t>. Perrin, B. </a:t>
            </a:r>
            <a:r>
              <a:rPr lang="en-GB" dirty="0" err="1"/>
              <a:t>Cohoon</a:t>
            </a:r>
            <a:r>
              <a:rPr lang="en-GB" dirty="0"/>
              <a:t>, J. (trans.). 2015. London: </a:t>
            </a:r>
            <a:r>
              <a:rPr lang="en-GB" dirty="0" err="1"/>
              <a:t>Heineman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99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FF904-440C-421E-9108-F15246F36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- Modern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9ADD4-9104-475B-9BE7-6114E70B9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42052"/>
            <a:ext cx="9720073" cy="446730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Carney, E. 1996. ‘Alexander and the Persian women’, </a:t>
            </a:r>
            <a:r>
              <a:rPr lang="en-GB" i="1" dirty="0"/>
              <a:t>American journal of Philology</a:t>
            </a:r>
            <a:r>
              <a:rPr lang="en-GB" dirty="0"/>
              <a:t>, 117, 4, 563-583</a:t>
            </a:r>
          </a:p>
          <a:p>
            <a:r>
              <a:rPr lang="en-GB" dirty="0"/>
              <a:t>Carney, E. 2000. </a:t>
            </a:r>
            <a:r>
              <a:rPr lang="en-GB" i="1" dirty="0"/>
              <a:t>Women and Monarchy in Macedonia Norman</a:t>
            </a:r>
            <a:r>
              <a:rPr lang="en-GB" dirty="0"/>
              <a:t>: University of Oklahoma Press.</a:t>
            </a:r>
          </a:p>
          <a:p>
            <a:r>
              <a:rPr lang="en-GB" dirty="0"/>
              <a:t>Carney, E. 2010. </a:t>
            </a:r>
            <a:r>
              <a:rPr lang="en-GB" i="1" dirty="0"/>
              <a:t>Ogden, D. Philip II and Alexander the Great father and son, lives and afterlives</a:t>
            </a:r>
            <a:r>
              <a:rPr lang="en-GB" dirty="0"/>
              <a:t>. Oxford: Oxford University Press.</a:t>
            </a:r>
          </a:p>
          <a:p>
            <a:r>
              <a:rPr lang="en-GB" dirty="0"/>
              <a:t>Green, P. 1991. Alexander of Macedon, 356-323B.C.: a historical biography. Alexander the Great. Berkeley: University of California Press</a:t>
            </a:r>
          </a:p>
          <a:p>
            <a:r>
              <a:rPr lang="en-GB" dirty="0"/>
              <a:t>Hammond, N. 1989. Alexander the Great: king, commander and statesman. Bristol; Bristol Press.</a:t>
            </a:r>
          </a:p>
          <a:p>
            <a:r>
              <a:rPr lang="en-GB" dirty="0"/>
              <a:t>Ogden, D. 1999</a:t>
            </a:r>
            <a:r>
              <a:rPr lang="en-GB" i="1" dirty="0"/>
              <a:t>. Polygamy, prostitutes and death</a:t>
            </a:r>
            <a:r>
              <a:rPr lang="en-GB" dirty="0"/>
              <a:t>: The Hellenistic Dynasties. London: Duckworth.</a:t>
            </a:r>
          </a:p>
          <a:p>
            <a:r>
              <a:rPr lang="en-GB" dirty="0"/>
              <a:t>Tarn, W. 1948. Alexander the Great. 2, sources and studies. Cambridge: Cambridge University Press</a:t>
            </a:r>
          </a:p>
          <a:p>
            <a:r>
              <a:rPr lang="en-GB" dirty="0"/>
              <a:t>Worthington, I. 2010</a:t>
            </a:r>
            <a:r>
              <a:rPr lang="en-GB" i="1" dirty="0"/>
              <a:t>. A Companion to Ancient Macedonia</a:t>
            </a:r>
            <a:r>
              <a:rPr lang="en-GB" dirty="0"/>
              <a:t>. Malden: Wiley-Blackwell. </a:t>
            </a:r>
          </a:p>
        </p:txBody>
      </p:sp>
    </p:spTree>
    <p:extLst>
      <p:ext uri="{BB962C8B-B14F-4D97-AF65-F5344CB8AC3E}">
        <p14:creationId xmlns:p14="http://schemas.microsoft.com/office/powerpoint/2010/main" val="570359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773</TotalTime>
  <Words>1005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Tw Cen MT</vt:lpstr>
      <vt:lpstr>Tw Cen MT Condensed</vt:lpstr>
      <vt:lpstr>Wingdings 3</vt:lpstr>
      <vt:lpstr>Integral</vt:lpstr>
      <vt:lpstr>The Wives in Alexander’s life and the role they Played in his Empire </vt:lpstr>
      <vt:lpstr>Alexander had several wives in his short life and all were significant for the part they played in strengthening his empire and furthering his aims. </vt:lpstr>
      <vt:lpstr>The wives of Alexander are attached to him for political reasons, not romantic ones as suggested by some scholars.  </vt:lpstr>
      <vt:lpstr>Barsine</vt:lpstr>
      <vt:lpstr>Barsine is represented differently by ancient writers depending on their goals and objectives. </vt:lpstr>
      <vt:lpstr>The motivation for the match of Alexander and Barsine was to produce heirs and also to maintain support from the Persian and Macedonian elite. </vt:lpstr>
      <vt:lpstr>The relationship with Barsine can clearly be seen to Further Alexander’s goals.</vt:lpstr>
      <vt:lpstr>Source problems</vt:lpstr>
      <vt:lpstr>Further research</vt:lpstr>
      <vt:lpstr>Bibliography - ancient</vt:lpstr>
      <vt:lpstr>Bibliography - Modern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Role did Alexander’s Wives Play in his Empire?</dc:title>
  <dc:creator>Jessica Bell</dc:creator>
  <cp:lastModifiedBy>Jessica Bell</cp:lastModifiedBy>
  <cp:revision>35</cp:revision>
  <dcterms:created xsi:type="dcterms:W3CDTF">2018-01-21T16:21:27Z</dcterms:created>
  <dcterms:modified xsi:type="dcterms:W3CDTF">2018-01-22T22:00:28Z</dcterms:modified>
</cp:coreProperties>
</file>