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78" r:id="rId4"/>
    <p:sldId id="305" r:id="rId5"/>
    <p:sldId id="284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4" r:id="rId14"/>
    <p:sldId id="306" r:id="rId15"/>
    <p:sldId id="285" r:id="rId16"/>
    <p:sldId id="304" r:id="rId17"/>
    <p:sldId id="26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19CCFE-20E8-48B1-9022-F940597E45F6}" v="72" dt="2024-04-17T20:31:02.9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841" autoAdjust="0"/>
  </p:normalViewPr>
  <p:slideViewPr>
    <p:cSldViewPr snapToGrid="0">
      <p:cViewPr varScale="1">
        <p:scale>
          <a:sx n="96" d="100"/>
          <a:sy n="96" d="100"/>
        </p:scale>
        <p:origin x="3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1919CCFE-20E8-48B1-9022-F940597E45F6}"/>
    <pc:docChg chg="undo custSel addSld delSld modSld">
      <pc:chgData name="Alisdair Cunningham" userId="67e8d9ba-4582-42f1-b26c-e866daa7f65b" providerId="ADAL" clId="{1919CCFE-20E8-48B1-9022-F940597E45F6}" dt="2024-04-17T20:42:42.617" v="6688" actId="6549"/>
      <pc:docMkLst>
        <pc:docMk/>
      </pc:docMkLst>
      <pc:sldChg chg="modSp mod">
        <pc:chgData name="Alisdair Cunningham" userId="67e8d9ba-4582-42f1-b26c-e866daa7f65b" providerId="ADAL" clId="{1919CCFE-20E8-48B1-9022-F940597E45F6}" dt="2024-04-17T20:31:02.974" v="6274"/>
        <pc:sldMkLst>
          <pc:docMk/>
          <pc:sldMk cId="3701768522" sldId="256"/>
        </pc:sldMkLst>
        <pc:spChg chg="mod">
          <ac:chgData name="Alisdair Cunningham" userId="67e8d9ba-4582-42f1-b26c-e866daa7f65b" providerId="ADAL" clId="{1919CCFE-20E8-48B1-9022-F940597E45F6}" dt="2024-04-17T08:36:48.236" v="19" actId="20577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3701768522" sldId="256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1919CCFE-20E8-48B1-9022-F940597E45F6}" dt="2024-04-17T09:09:29.451" v="4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1919CCFE-20E8-48B1-9022-F940597E45F6}" dt="2024-04-17T09:09:29.451" v="41"/>
          <ac:spMkLst>
            <pc:docMk/>
            <pc:sldMk cId="3701768522" sldId="256"/>
            <ac:spMk id="39" creationId="{28BEEBE5-1649-2D3F-4E37-5E30C4D917BA}"/>
          </ac:spMkLst>
        </pc:spChg>
      </pc:sldChg>
      <pc:sldChg chg="modSp mod">
        <pc:chgData name="Alisdair Cunningham" userId="67e8d9ba-4582-42f1-b26c-e866daa7f65b" providerId="ADAL" clId="{1919CCFE-20E8-48B1-9022-F940597E45F6}" dt="2024-04-17T20:31:02.974" v="6274"/>
        <pc:sldMkLst>
          <pc:docMk/>
          <pc:sldMk cId="3408066673" sldId="258"/>
        </pc:sldMkLst>
        <pc:spChg chg="mod">
          <ac:chgData name="Alisdair Cunningham" userId="67e8d9ba-4582-42f1-b26c-e866daa7f65b" providerId="ADAL" clId="{1919CCFE-20E8-48B1-9022-F940597E45F6}" dt="2024-04-17T09:09:29.451" v="41"/>
          <ac:spMkLst>
            <pc:docMk/>
            <pc:sldMk cId="3408066673" sldId="258"/>
            <ac:spMk id="3" creationId="{5C97D259-C210-48AB-7C61-CFC306A4650C}"/>
          </ac:spMkLst>
        </pc:spChg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3408066673" sldId="258"/>
            <ac:spMk id="5" creationId="{D2D54484-8CEE-D063-40B3-6FDB609D0D75}"/>
          </ac:spMkLst>
        </pc:spChg>
        <pc:graphicFrameChg chg="mod modGraphic">
          <ac:chgData name="Alisdair Cunningham" userId="67e8d9ba-4582-42f1-b26c-e866daa7f65b" providerId="ADAL" clId="{1919CCFE-20E8-48B1-9022-F940597E45F6}" dt="2024-04-17T20:30:40.970" v="6273" actId="20577"/>
          <ac:graphicFrameMkLst>
            <pc:docMk/>
            <pc:sldMk cId="3408066673" sldId="258"/>
            <ac:graphicFrameMk id="7" creationId="{D2C23C78-DFD7-3DCE-77CD-134C80779B21}"/>
          </ac:graphicFrameMkLst>
        </pc:graphicFrameChg>
      </pc:sldChg>
      <pc:sldChg chg="modSp">
        <pc:chgData name="Alisdair Cunningham" userId="67e8d9ba-4582-42f1-b26c-e866daa7f65b" providerId="ADAL" clId="{1919CCFE-20E8-48B1-9022-F940597E45F6}" dt="2024-04-17T20:31:02.974" v="6274"/>
        <pc:sldMkLst>
          <pc:docMk/>
          <pc:sldMk cId="2545193714" sldId="263"/>
        </pc:sldMkLst>
        <pc:spChg chg="mod">
          <ac:chgData name="Alisdair Cunningham" userId="67e8d9ba-4582-42f1-b26c-e866daa7f65b" providerId="ADAL" clId="{1919CCFE-20E8-48B1-9022-F940597E45F6}" dt="2024-04-17T09:09:29.451" v="41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2545193714" sldId="263"/>
            <ac:spMk id="5" creationId="{D2D54484-8CEE-D063-40B3-6FDB609D0D75}"/>
          </ac:spMkLst>
        </pc:spChg>
      </pc:sldChg>
      <pc:sldChg chg="delSp modSp mod modNotesTx">
        <pc:chgData name="Alisdair Cunningham" userId="67e8d9ba-4582-42f1-b26c-e866daa7f65b" providerId="ADAL" clId="{1919CCFE-20E8-48B1-9022-F940597E45F6}" dt="2024-04-17T20:31:02.974" v="6274"/>
        <pc:sldMkLst>
          <pc:docMk/>
          <pc:sldMk cId="3089347103" sldId="278"/>
        </pc:sldMkLst>
        <pc:spChg chg="mod">
          <ac:chgData name="Alisdair Cunningham" userId="67e8d9ba-4582-42f1-b26c-e866daa7f65b" providerId="ADAL" clId="{1919CCFE-20E8-48B1-9022-F940597E45F6}" dt="2024-04-17T09:09:29.451" v="41"/>
          <ac:spMkLst>
            <pc:docMk/>
            <pc:sldMk cId="3089347103" sldId="278"/>
            <ac:spMk id="2" creationId="{26266620-7CAA-8759-73EA-DAF7383F10D9}"/>
          </ac:spMkLst>
        </pc:spChg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3089347103" sldId="278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09:08:33.088" v="28" actId="20577"/>
          <ac:spMkLst>
            <pc:docMk/>
            <pc:sldMk cId="3089347103" sldId="278"/>
            <ac:spMk id="6" creationId="{DB776283-82F8-1509-DF45-FD745D8A03A6}"/>
          </ac:spMkLst>
        </pc:spChg>
        <pc:spChg chg="del">
          <ac:chgData name="Alisdair Cunningham" userId="67e8d9ba-4582-42f1-b26c-e866daa7f65b" providerId="ADAL" clId="{1919CCFE-20E8-48B1-9022-F940597E45F6}" dt="2024-04-17T09:07:59.987" v="21" actId="478"/>
          <ac:spMkLst>
            <pc:docMk/>
            <pc:sldMk cId="3089347103" sldId="278"/>
            <ac:spMk id="9" creationId="{DFD6C157-FE06-8DDC-6690-50A7BFCBC9E3}"/>
          </ac:spMkLst>
        </pc:spChg>
        <pc:spChg chg="del">
          <ac:chgData name="Alisdair Cunningham" userId="67e8d9ba-4582-42f1-b26c-e866daa7f65b" providerId="ADAL" clId="{1919CCFE-20E8-48B1-9022-F940597E45F6}" dt="2024-04-17T09:08:19.503" v="24" actId="478"/>
          <ac:spMkLst>
            <pc:docMk/>
            <pc:sldMk cId="3089347103" sldId="278"/>
            <ac:spMk id="11" creationId="{78C8EAA2-7202-7842-C60F-2EA41E84672C}"/>
          </ac:spMkLst>
        </pc:spChg>
        <pc:picChg chg="del">
          <ac:chgData name="Alisdair Cunningham" userId="67e8d9ba-4582-42f1-b26c-e866daa7f65b" providerId="ADAL" clId="{1919CCFE-20E8-48B1-9022-F940597E45F6}" dt="2024-04-17T09:07:59.987" v="21" actId="478"/>
          <ac:picMkLst>
            <pc:docMk/>
            <pc:sldMk cId="3089347103" sldId="278"/>
            <ac:picMk id="7" creationId="{99AD033E-CF7F-4E2B-DA1B-37588F1730FE}"/>
          </ac:picMkLst>
        </pc:picChg>
      </pc:sldChg>
      <pc:sldChg chg="modSp mod">
        <pc:chgData name="Alisdair Cunningham" userId="67e8d9ba-4582-42f1-b26c-e866daa7f65b" providerId="ADAL" clId="{1919CCFE-20E8-48B1-9022-F940597E45F6}" dt="2024-04-17T20:31:02.974" v="6274"/>
        <pc:sldMkLst>
          <pc:docMk/>
          <pc:sldMk cId="599868862" sldId="284"/>
        </pc:sldMkLst>
        <pc:spChg chg="mod">
          <ac:chgData name="Alisdair Cunningham" userId="67e8d9ba-4582-42f1-b26c-e866daa7f65b" providerId="ADAL" clId="{1919CCFE-20E8-48B1-9022-F940597E45F6}" dt="2024-04-17T09:09:29.451" v="41"/>
          <ac:spMkLst>
            <pc:docMk/>
            <pc:sldMk cId="599868862" sldId="284"/>
            <ac:spMk id="3" creationId="{FC166DDA-B509-215E-99A6-F662175F2F0F}"/>
          </ac:spMkLst>
        </pc:spChg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599868862" sldId="28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09:21:17.088" v="669" actId="20577"/>
          <ac:spMkLst>
            <pc:docMk/>
            <pc:sldMk cId="599868862" sldId="284"/>
            <ac:spMk id="8" creationId="{C39BE701-A67E-5BFD-B044-ECF13A621788}"/>
          </ac:spMkLst>
        </pc:spChg>
        <pc:spChg chg="mod">
          <ac:chgData name="Alisdair Cunningham" userId="67e8d9ba-4582-42f1-b26c-e866daa7f65b" providerId="ADAL" clId="{1919CCFE-20E8-48B1-9022-F940597E45F6}" dt="2024-04-17T11:17:12.648" v="2800" actId="20577"/>
          <ac:spMkLst>
            <pc:docMk/>
            <pc:sldMk cId="599868862" sldId="284"/>
            <ac:spMk id="12" creationId="{38C4A143-C346-A5D7-3DFF-2CAF7FBCDBED}"/>
          </ac:spMkLst>
        </pc:spChg>
      </pc:sldChg>
      <pc:sldChg chg="modSp mod">
        <pc:chgData name="Alisdair Cunningham" userId="67e8d9ba-4582-42f1-b26c-e866daa7f65b" providerId="ADAL" clId="{1919CCFE-20E8-48B1-9022-F940597E45F6}" dt="2024-04-17T20:31:02.974" v="6274"/>
        <pc:sldMkLst>
          <pc:docMk/>
          <pc:sldMk cId="135289035" sldId="285"/>
        </pc:sldMkLst>
        <pc:spChg chg="mod">
          <ac:chgData name="Alisdair Cunningham" userId="67e8d9ba-4582-42f1-b26c-e866daa7f65b" providerId="ADAL" clId="{1919CCFE-20E8-48B1-9022-F940597E45F6}" dt="2024-04-17T09:09:29.451" v="41"/>
          <ac:spMkLst>
            <pc:docMk/>
            <pc:sldMk cId="135289035" sldId="285"/>
            <ac:spMk id="3" creationId="{FC166DDA-B509-215E-99A6-F662175F2F0F}"/>
          </ac:spMkLst>
        </pc:spChg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135289035" sldId="28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19:44:03.795" v="3727" actId="5793"/>
          <ac:spMkLst>
            <pc:docMk/>
            <pc:sldMk cId="135289035" sldId="285"/>
            <ac:spMk id="12" creationId="{38C4A143-C346-A5D7-3DFF-2CAF7FBCDBED}"/>
          </ac:spMkLst>
        </pc:spChg>
      </pc:sldChg>
      <pc:sldChg chg="del">
        <pc:chgData name="Alisdair Cunningham" userId="67e8d9ba-4582-42f1-b26c-e866daa7f65b" providerId="ADAL" clId="{1919CCFE-20E8-48B1-9022-F940597E45F6}" dt="2024-04-17T09:08:49.895" v="38" actId="47"/>
        <pc:sldMkLst>
          <pc:docMk/>
          <pc:sldMk cId="1900785244" sldId="290"/>
        </pc:sldMkLst>
      </pc:sldChg>
      <pc:sldChg chg="del">
        <pc:chgData name="Alisdair Cunningham" userId="67e8d9ba-4582-42f1-b26c-e866daa7f65b" providerId="ADAL" clId="{1919CCFE-20E8-48B1-9022-F940597E45F6}" dt="2024-04-17T09:08:42.341" v="30" actId="47"/>
        <pc:sldMkLst>
          <pc:docMk/>
          <pc:sldMk cId="2699235685" sldId="291"/>
        </pc:sldMkLst>
      </pc:sldChg>
      <pc:sldChg chg="del">
        <pc:chgData name="Alisdair Cunningham" userId="67e8d9ba-4582-42f1-b26c-e866daa7f65b" providerId="ADAL" clId="{1919CCFE-20E8-48B1-9022-F940597E45F6}" dt="2024-04-17T09:08:41.264" v="29" actId="47"/>
        <pc:sldMkLst>
          <pc:docMk/>
          <pc:sldMk cId="1143531556" sldId="296"/>
        </pc:sldMkLst>
      </pc:sldChg>
      <pc:sldChg chg="del">
        <pc:chgData name="Alisdair Cunningham" userId="67e8d9ba-4582-42f1-b26c-e866daa7f65b" providerId="ADAL" clId="{1919CCFE-20E8-48B1-9022-F940597E45F6}" dt="2024-04-17T09:08:43.275" v="31" actId="47"/>
        <pc:sldMkLst>
          <pc:docMk/>
          <pc:sldMk cId="3792402549" sldId="297"/>
        </pc:sldMkLst>
      </pc:sldChg>
      <pc:sldChg chg="del">
        <pc:chgData name="Alisdair Cunningham" userId="67e8d9ba-4582-42f1-b26c-e866daa7f65b" providerId="ADAL" clId="{1919CCFE-20E8-48B1-9022-F940597E45F6}" dt="2024-04-17T09:08:44.479" v="32" actId="47"/>
        <pc:sldMkLst>
          <pc:docMk/>
          <pc:sldMk cId="3434467507" sldId="298"/>
        </pc:sldMkLst>
      </pc:sldChg>
      <pc:sldChg chg="del">
        <pc:chgData name="Alisdair Cunningham" userId="67e8d9ba-4582-42f1-b26c-e866daa7f65b" providerId="ADAL" clId="{1919CCFE-20E8-48B1-9022-F940597E45F6}" dt="2024-04-17T09:08:45.536" v="33" actId="47"/>
        <pc:sldMkLst>
          <pc:docMk/>
          <pc:sldMk cId="1730532169" sldId="299"/>
        </pc:sldMkLst>
      </pc:sldChg>
      <pc:sldChg chg="del">
        <pc:chgData name="Alisdair Cunningham" userId="67e8d9ba-4582-42f1-b26c-e866daa7f65b" providerId="ADAL" clId="{1919CCFE-20E8-48B1-9022-F940597E45F6}" dt="2024-04-17T09:08:46.287" v="34" actId="47"/>
        <pc:sldMkLst>
          <pc:docMk/>
          <pc:sldMk cId="3490773512" sldId="300"/>
        </pc:sldMkLst>
      </pc:sldChg>
      <pc:sldChg chg="del">
        <pc:chgData name="Alisdair Cunningham" userId="67e8d9ba-4582-42f1-b26c-e866daa7f65b" providerId="ADAL" clId="{1919CCFE-20E8-48B1-9022-F940597E45F6}" dt="2024-04-17T09:08:46.956" v="35" actId="47"/>
        <pc:sldMkLst>
          <pc:docMk/>
          <pc:sldMk cId="163629486" sldId="301"/>
        </pc:sldMkLst>
      </pc:sldChg>
      <pc:sldChg chg="del">
        <pc:chgData name="Alisdair Cunningham" userId="67e8d9ba-4582-42f1-b26c-e866daa7f65b" providerId="ADAL" clId="{1919CCFE-20E8-48B1-9022-F940597E45F6}" dt="2024-04-17T09:08:47.978" v="36" actId="47"/>
        <pc:sldMkLst>
          <pc:docMk/>
          <pc:sldMk cId="2671357190" sldId="302"/>
        </pc:sldMkLst>
      </pc:sldChg>
      <pc:sldChg chg="del">
        <pc:chgData name="Alisdair Cunningham" userId="67e8d9ba-4582-42f1-b26c-e866daa7f65b" providerId="ADAL" clId="{1919CCFE-20E8-48B1-9022-F940597E45F6}" dt="2024-04-17T09:08:48.845" v="37" actId="47"/>
        <pc:sldMkLst>
          <pc:docMk/>
          <pc:sldMk cId="1258530060" sldId="303"/>
        </pc:sldMkLst>
      </pc:sldChg>
      <pc:sldChg chg="modSp">
        <pc:chgData name="Alisdair Cunningham" userId="67e8d9ba-4582-42f1-b26c-e866daa7f65b" providerId="ADAL" clId="{1919CCFE-20E8-48B1-9022-F940597E45F6}" dt="2024-04-17T20:31:02.974" v="6274"/>
        <pc:sldMkLst>
          <pc:docMk/>
          <pc:sldMk cId="3459908324" sldId="304"/>
        </pc:sldMkLst>
        <pc:spChg chg="mod">
          <ac:chgData name="Alisdair Cunningham" userId="67e8d9ba-4582-42f1-b26c-e866daa7f65b" providerId="ADAL" clId="{1919CCFE-20E8-48B1-9022-F940597E45F6}" dt="2024-04-17T09:09:29.451" v="41"/>
          <ac:spMkLst>
            <pc:docMk/>
            <pc:sldMk cId="3459908324" sldId="304"/>
            <ac:spMk id="2" creationId="{E633C025-EA3C-0D0C-8BCB-1FED4AEEAA84}"/>
          </ac:spMkLst>
        </pc:spChg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3459908324" sldId="304"/>
            <ac:spMk id="5" creationId="{C8986DBC-2824-DBD4-1F0C-34B37BE497BD}"/>
          </ac:spMkLst>
        </pc:spChg>
      </pc:sldChg>
      <pc:sldChg chg="add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467420278" sldId="305"/>
        </pc:sldMkLst>
        <pc:spChg chg="add mod">
          <ac:chgData name="Alisdair Cunningham" userId="67e8d9ba-4582-42f1-b26c-e866daa7f65b" providerId="ADAL" clId="{1919CCFE-20E8-48B1-9022-F940597E45F6}" dt="2024-04-17T09:16:49.413" v="121" actId="1076"/>
          <ac:spMkLst>
            <pc:docMk/>
            <pc:sldMk cId="467420278" sldId="305"/>
            <ac:spMk id="4" creationId="{C3EFA25B-F255-A4C2-2DD7-611D097DB388}"/>
          </ac:spMkLst>
        </pc:spChg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467420278" sldId="30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09:16:57.837" v="123" actId="6549"/>
          <ac:spMkLst>
            <pc:docMk/>
            <pc:sldMk cId="467420278" sldId="305"/>
            <ac:spMk id="6" creationId="{DB776283-82F8-1509-DF45-FD745D8A03A6}"/>
          </ac:spMkLst>
        </pc:spChg>
        <pc:spChg chg="mod">
          <ac:chgData name="Alisdair Cunningham" userId="67e8d9ba-4582-42f1-b26c-e866daa7f65b" providerId="ADAL" clId="{1919CCFE-20E8-48B1-9022-F940597E45F6}" dt="2024-04-17T09:13:38.159" v="60" actId="20577"/>
          <ac:spMkLst>
            <pc:docMk/>
            <pc:sldMk cId="467420278" sldId="305"/>
            <ac:spMk id="8" creationId="{C39BE701-A67E-5BFD-B044-ECF13A621788}"/>
          </ac:spMkLst>
        </pc:spChg>
        <pc:spChg chg="add mod">
          <ac:chgData name="Alisdair Cunningham" userId="67e8d9ba-4582-42f1-b26c-e866daa7f65b" providerId="ADAL" clId="{1919CCFE-20E8-48B1-9022-F940597E45F6}" dt="2024-04-17T09:16:53.405" v="122" actId="1076"/>
          <ac:spMkLst>
            <pc:docMk/>
            <pc:sldMk cId="467420278" sldId="305"/>
            <ac:spMk id="9" creationId="{814389CA-ED3F-E8D9-D78D-34F16A1B1144}"/>
          </ac:spMkLst>
        </pc:spChg>
        <pc:spChg chg="add mod">
          <ac:chgData name="Alisdair Cunningham" userId="67e8d9ba-4582-42f1-b26c-e866daa7f65b" providerId="ADAL" clId="{1919CCFE-20E8-48B1-9022-F940597E45F6}" dt="2024-04-17T09:17:37.564" v="236" actId="113"/>
          <ac:spMkLst>
            <pc:docMk/>
            <pc:sldMk cId="467420278" sldId="305"/>
            <ac:spMk id="10" creationId="{19D6853D-9C2C-EC08-2FA2-01A4B32D103B}"/>
          </ac:spMkLst>
        </pc:spChg>
        <pc:picChg chg="add mod modCrop">
          <ac:chgData name="Alisdair Cunningham" userId="67e8d9ba-4582-42f1-b26c-e866daa7f65b" providerId="ADAL" clId="{1919CCFE-20E8-48B1-9022-F940597E45F6}" dt="2024-04-17T09:16:46.759" v="120" actId="1076"/>
          <ac:picMkLst>
            <pc:docMk/>
            <pc:sldMk cId="467420278" sldId="305"/>
            <ac:picMk id="7" creationId="{0FEECC63-1B3F-D2D4-2319-D80A37335C9B}"/>
          </ac:picMkLst>
        </pc:picChg>
      </pc:sldChg>
      <pc:sldChg chg="del">
        <pc:chgData name="Alisdair Cunningham" userId="67e8d9ba-4582-42f1-b26c-e866daa7f65b" providerId="ADAL" clId="{1919CCFE-20E8-48B1-9022-F940597E45F6}" dt="2024-04-17T09:08:50.767" v="39" actId="47"/>
        <pc:sldMkLst>
          <pc:docMk/>
          <pc:sldMk cId="3847786102" sldId="305"/>
        </pc:sldMkLst>
      </pc:sldChg>
      <pc:sldChg chg="modSp add mod">
        <pc:chgData name="Alisdair Cunningham" userId="67e8d9ba-4582-42f1-b26c-e866daa7f65b" providerId="ADAL" clId="{1919CCFE-20E8-48B1-9022-F940597E45F6}" dt="2024-04-17T20:42:42.617" v="6688" actId="6549"/>
        <pc:sldMkLst>
          <pc:docMk/>
          <pc:sldMk cId="341861615" sldId="306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341861615" sldId="306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19:41:49.412" v="3662" actId="790"/>
          <ac:spMkLst>
            <pc:docMk/>
            <pc:sldMk cId="341861615" sldId="306"/>
            <ac:spMk id="8" creationId="{C39BE701-A67E-5BFD-B044-ECF13A621788}"/>
          </ac:spMkLst>
        </pc:spChg>
        <pc:spChg chg="mod">
          <ac:chgData name="Alisdair Cunningham" userId="67e8d9ba-4582-42f1-b26c-e866daa7f65b" providerId="ADAL" clId="{1919CCFE-20E8-48B1-9022-F940597E45F6}" dt="2024-04-17T20:42:42.617" v="6688" actId="6549"/>
          <ac:spMkLst>
            <pc:docMk/>
            <pc:sldMk cId="341861615" sldId="306"/>
            <ac:spMk id="12" creationId="{38C4A143-C346-A5D7-3DFF-2CAF7FBCDBED}"/>
          </ac:spMkLst>
        </pc:spChg>
      </pc:sldChg>
      <pc:sldChg chg="del">
        <pc:chgData name="Alisdair Cunningham" userId="67e8d9ba-4582-42f1-b26c-e866daa7f65b" providerId="ADAL" clId="{1919CCFE-20E8-48B1-9022-F940597E45F6}" dt="2024-04-17T09:08:57.502" v="40" actId="47"/>
        <pc:sldMkLst>
          <pc:docMk/>
          <pc:sldMk cId="1230882126" sldId="306"/>
        </pc:sldMkLst>
      </pc:sldChg>
      <pc:sldChg chg="addSp 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701740750" sldId="307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701740750" sldId="30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10:52:50.390" v="1637" actId="20577"/>
          <ac:spMkLst>
            <pc:docMk/>
            <pc:sldMk cId="701740750" sldId="307"/>
            <ac:spMk id="8" creationId="{C39BE701-A67E-5BFD-B044-ECF13A621788}"/>
          </ac:spMkLst>
        </pc:spChg>
        <pc:spChg chg="mod">
          <ac:chgData name="Alisdair Cunningham" userId="67e8d9ba-4582-42f1-b26c-e866daa7f65b" providerId="ADAL" clId="{1919CCFE-20E8-48B1-9022-F940597E45F6}" dt="2024-04-17T10:56:18.608" v="1743" actId="1076"/>
          <ac:spMkLst>
            <pc:docMk/>
            <pc:sldMk cId="701740750" sldId="307"/>
            <ac:spMk id="12" creationId="{38C4A143-C346-A5D7-3DFF-2CAF7FBCDBED}"/>
          </ac:spMkLst>
        </pc:spChg>
        <pc:picChg chg="del">
          <ac:chgData name="Alisdair Cunningham" userId="67e8d9ba-4582-42f1-b26c-e866daa7f65b" providerId="ADAL" clId="{1919CCFE-20E8-48B1-9022-F940597E45F6}" dt="2024-04-17T10:56:10.500" v="1739" actId="478"/>
          <ac:picMkLst>
            <pc:docMk/>
            <pc:sldMk cId="701740750" sldId="307"/>
            <ac:picMk id="4" creationId="{F79909D8-9244-19E4-D8A8-D80BA3CCE959}"/>
          </ac:picMkLst>
        </pc:picChg>
        <pc:picChg chg="add mod">
          <ac:chgData name="Alisdair Cunningham" userId="67e8d9ba-4582-42f1-b26c-e866daa7f65b" providerId="ADAL" clId="{1919CCFE-20E8-48B1-9022-F940597E45F6}" dt="2024-04-17T10:56:36.454" v="1747" actId="1076"/>
          <ac:picMkLst>
            <pc:docMk/>
            <pc:sldMk cId="701740750" sldId="307"/>
            <ac:picMk id="1026" creationId="{B786AD6C-1917-D982-596B-91E2B933D648}"/>
          </ac:picMkLst>
        </pc:picChg>
      </pc:sldChg>
      <pc:sldChg chg="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877757957" sldId="308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877757957" sldId="308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11:10:07.812" v="2133" actId="6549"/>
          <ac:spMkLst>
            <pc:docMk/>
            <pc:sldMk cId="877757957" sldId="308"/>
            <ac:spMk id="12" creationId="{38C4A143-C346-A5D7-3DFF-2CAF7FBCDBED}"/>
          </ac:spMkLst>
        </pc:spChg>
      </pc:sldChg>
      <pc:sldChg chg="add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4010247924" sldId="309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4010247924" sldId="309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19:30:46.737" v="2802" actId="1076"/>
          <ac:spMkLst>
            <pc:docMk/>
            <pc:sldMk cId="4010247924" sldId="309"/>
            <ac:spMk id="12" creationId="{38C4A143-C346-A5D7-3DFF-2CAF7FBCDBED}"/>
          </ac:spMkLst>
        </pc:spChg>
        <pc:picChg chg="add mod">
          <ac:chgData name="Alisdair Cunningham" userId="67e8d9ba-4582-42f1-b26c-e866daa7f65b" providerId="ADAL" clId="{1919CCFE-20E8-48B1-9022-F940597E45F6}" dt="2024-04-17T11:16:32.456" v="2769" actId="1076"/>
          <ac:picMkLst>
            <pc:docMk/>
            <pc:sldMk cId="4010247924" sldId="309"/>
            <ac:picMk id="2050" creationId="{9D5CEFC6-6E4E-05A3-ED31-85E781314ECF}"/>
          </ac:picMkLst>
        </pc:picChg>
      </pc:sldChg>
      <pc:sldChg chg="addSp 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2336741981" sldId="310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2336741981" sldId="310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19:38:21.210" v="3572" actId="113"/>
          <ac:spMkLst>
            <pc:docMk/>
            <pc:sldMk cId="2336741981" sldId="310"/>
            <ac:spMk id="8" creationId="{C39BE701-A67E-5BFD-B044-ECF13A621788}"/>
          </ac:spMkLst>
        </pc:spChg>
        <pc:spChg chg="mod">
          <ac:chgData name="Alisdair Cunningham" userId="67e8d9ba-4582-42f1-b26c-e866daa7f65b" providerId="ADAL" clId="{1919CCFE-20E8-48B1-9022-F940597E45F6}" dt="2024-04-17T19:41:16.755" v="3660" actId="255"/>
          <ac:spMkLst>
            <pc:docMk/>
            <pc:sldMk cId="2336741981" sldId="310"/>
            <ac:spMk id="12" creationId="{38C4A143-C346-A5D7-3DFF-2CAF7FBCDBED}"/>
          </ac:spMkLst>
        </pc:spChg>
        <pc:picChg chg="del">
          <ac:chgData name="Alisdair Cunningham" userId="67e8d9ba-4582-42f1-b26c-e866daa7f65b" providerId="ADAL" clId="{1919CCFE-20E8-48B1-9022-F940597E45F6}" dt="2024-04-17T19:33:36.731" v="2932" actId="478"/>
          <ac:picMkLst>
            <pc:docMk/>
            <pc:sldMk cId="2336741981" sldId="310"/>
            <ac:picMk id="2050" creationId="{9D5CEFC6-6E4E-05A3-ED31-85E781314ECF}"/>
          </ac:picMkLst>
        </pc:picChg>
        <pc:picChg chg="add mod">
          <ac:chgData name="Alisdair Cunningham" userId="67e8d9ba-4582-42f1-b26c-e866daa7f65b" providerId="ADAL" clId="{1919CCFE-20E8-48B1-9022-F940597E45F6}" dt="2024-04-17T19:33:46.914" v="2936" actId="1076"/>
          <ac:picMkLst>
            <pc:docMk/>
            <pc:sldMk cId="2336741981" sldId="310"/>
            <ac:picMk id="3074" creationId="{15BA95AF-15AE-E18D-F600-4253F9FD9127}"/>
          </ac:picMkLst>
        </pc:picChg>
      </pc:sldChg>
      <pc:sldChg chg="add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3332128806" sldId="311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3332128806" sldId="311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19:55:48.700" v="3832" actId="122"/>
          <ac:spMkLst>
            <pc:docMk/>
            <pc:sldMk cId="3332128806" sldId="311"/>
            <ac:spMk id="12" creationId="{38C4A143-C346-A5D7-3DFF-2CAF7FBCDBED}"/>
          </ac:spMkLst>
        </pc:spChg>
        <pc:picChg chg="add mod">
          <ac:chgData name="Alisdair Cunningham" userId="67e8d9ba-4582-42f1-b26c-e866daa7f65b" providerId="ADAL" clId="{1919CCFE-20E8-48B1-9022-F940597E45F6}" dt="2024-04-17T19:55:37.979" v="3829" actId="1076"/>
          <ac:picMkLst>
            <pc:docMk/>
            <pc:sldMk cId="3332128806" sldId="311"/>
            <ac:picMk id="4098" creationId="{42E788C5-EBAA-72F4-E6B0-F29805AD21DB}"/>
          </ac:picMkLst>
        </pc:picChg>
      </pc:sldChg>
      <pc:sldChg chg="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1668526628" sldId="312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1668526628" sldId="312"/>
            <ac:spMk id="5" creationId="{D2D54484-8CEE-D063-40B3-6FDB609D0D75}"/>
          </ac:spMkLst>
        </pc:spChg>
        <pc:spChg chg="mod">
          <ac:chgData name="Alisdair Cunningham" userId="67e8d9ba-4582-42f1-b26c-e866daa7f65b" providerId="ADAL" clId="{1919CCFE-20E8-48B1-9022-F940597E45F6}" dt="2024-04-17T19:56:05.844" v="3848" actId="20577"/>
          <ac:spMkLst>
            <pc:docMk/>
            <pc:sldMk cId="1668526628" sldId="312"/>
            <ac:spMk id="8" creationId="{C39BE701-A67E-5BFD-B044-ECF13A621788}"/>
          </ac:spMkLst>
        </pc:spChg>
        <pc:spChg chg="mod">
          <ac:chgData name="Alisdair Cunningham" userId="67e8d9ba-4582-42f1-b26c-e866daa7f65b" providerId="ADAL" clId="{1919CCFE-20E8-48B1-9022-F940597E45F6}" dt="2024-04-17T20:02:41.006" v="4739" actId="1076"/>
          <ac:spMkLst>
            <pc:docMk/>
            <pc:sldMk cId="1668526628" sldId="312"/>
            <ac:spMk id="12" creationId="{38C4A143-C346-A5D7-3DFF-2CAF7FBCDBED}"/>
          </ac:spMkLst>
        </pc:spChg>
        <pc:picChg chg="del">
          <ac:chgData name="Alisdair Cunningham" userId="67e8d9ba-4582-42f1-b26c-e866daa7f65b" providerId="ADAL" clId="{1919CCFE-20E8-48B1-9022-F940597E45F6}" dt="2024-04-17T19:56:08.118" v="3849" actId="478"/>
          <ac:picMkLst>
            <pc:docMk/>
            <pc:sldMk cId="1668526628" sldId="312"/>
            <ac:picMk id="2050" creationId="{9D5CEFC6-6E4E-05A3-ED31-85E781314ECF}"/>
          </ac:picMkLst>
        </pc:picChg>
      </pc:sldChg>
      <pc:sldChg chg="addSp 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445344493" sldId="313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445344493" sldId="313"/>
            <ac:spMk id="5" creationId="{D2D54484-8CEE-D063-40B3-6FDB609D0D75}"/>
          </ac:spMkLst>
        </pc:spChg>
        <pc:spChg chg="add mod">
          <ac:chgData name="Alisdair Cunningham" userId="67e8d9ba-4582-42f1-b26c-e866daa7f65b" providerId="ADAL" clId="{1919CCFE-20E8-48B1-9022-F940597E45F6}" dt="2024-04-17T20:20:36.400" v="5518" actId="12"/>
          <ac:spMkLst>
            <pc:docMk/>
            <pc:sldMk cId="445344493" sldId="313"/>
            <ac:spMk id="7" creationId="{1D06D5A1-12F6-D709-C2EF-122730FF6086}"/>
          </ac:spMkLst>
        </pc:spChg>
        <pc:spChg chg="mod">
          <ac:chgData name="Alisdair Cunningham" userId="67e8d9ba-4582-42f1-b26c-e866daa7f65b" providerId="ADAL" clId="{1919CCFE-20E8-48B1-9022-F940597E45F6}" dt="2024-04-17T20:02:58.945" v="4772" actId="20577"/>
          <ac:spMkLst>
            <pc:docMk/>
            <pc:sldMk cId="445344493" sldId="31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1919CCFE-20E8-48B1-9022-F940597E45F6}" dt="2024-04-17T20:20:39.424" v="5519" actId="12"/>
          <ac:spMkLst>
            <pc:docMk/>
            <pc:sldMk cId="445344493" sldId="313"/>
            <ac:spMk id="12" creationId="{38C4A143-C346-A5D7-3DFF-2CAF7FBCDBED}"/>
          </ac:spMkLst>
        </pc:spChg>
        <pc:picChg chg="del">
          <ac:chgData name="Alisdair Cunningham" userId="67e8d9ba-4582-42f1-b26c-e866daa7f65b" providerId="ADAL" clId="{1919CCFE-20E8-48B1-9022-F940597E45F6}" dt="2024-04-17T20:10:54.136" v="5009" actId="478"/>
          <ac:picMkLst>
            <pc:docMk/>
            <pc:sldMk cId="445344493" sldId="313"/>
            <ac:picMk id="4" creationId="{F79909D8-9244-19E4-D8A8-D80BA3CCE959}"/>
          </ac:picMkLst>
        </pc:picChg>
        <pc:picChg chg="add mod">
          <ac:chgData name="Alisdair Cunningham" userId="67e8d9ba-4582-42f1-b26c-e866daa7f65b" providerId="ADAL" clId="{1919CCFE-20E8-48B1-9022-F940597E45F6}" dt="2024-04-17T20:20:08.362" v="5508" actId="1076"/>
          <ac:picMkLst>
            <pc:docMk/>
            <pc:sldMk cId="445344493" sldId="313"/>
            <ac:picMk id="5122" creationId="{D2A6F679-272B-8619-D179-C2498B5D6F9F}"/>
          </ac:picMkLst>
        </pc:picChg>
        <pc:picChg chg="add del mod">
          <ac:chgData name="Alisdair Cunningham" userId="67e8d9ba-4582-42f1-b26c-e866daa7f65b" providerId="ADAL" clId="{1919CCFE-20E8-48B1-9022-F940597E45F6}" dt="2024-04-17T20:18:28.628" v="5499" actId="478"/>
          <ac:picMkLst>
            <pc:docMk/>
            <pc:sldMk cId="445344493" sldId="313"/>
            <ac:picMk id="5124" creationId="{C8051E03-1259-4ED5-105B-C36BC4EE2938}"/>
          </ac:picMkLst>
        </pc:picChg>
        <pc:picChg chg="add mod">
          <ac:chgData name="Alisdair Cunningham" userId="67e8d9ba-4582-42f1-b26c-e866daa7f65b" providerId="ADAL" clId="{1919CCFE-20E8-48B1-9022-F940597E45F6}" dt="2024-04-17T20:20:51.564" v="5523" actId="1076"/>
          <ac:picMkLst>
            <pc:docMk/>
            <pc:sldMk cId="445344493" sldId="313"/>
            <ac:picMk id="5126" creationId="{5B3EB708-9534-2ECF-56C6-BE0B1A4D3A15}"/>
          </ac:picMkLst>
        </pc:picChg>
      </pc:sldChg>
      <pc:sldChg chg="addSp 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216524157" sldId="314"/>
        </pc:sldMkLst>
        <pc:spChg chg="mod">
          <ac:chgData name="Alisdair Cunningham" userId="67e8d9ba-4582-42f1-b26c-e866daa7f65b" providerId="ADAL" clId="{1919CCFE-20E8-48B1-9022-F940597E45F6}" dt="2024-04-17T20:31:02.974" v="6274"/>
          <ac:spMkLst>
            <pc:docMk/>
            <pc:sldMk cId="216524157" sldId="314"/>
            <ac:spMk id="5" creationId="{D2D54484-8CEE-D063-40B3-6FDB609D0D75}"/>
          </ac:spMkLst>
        </pc:spChg>
        <pc:spChg chg="del">
          <ac:chgData name="Alisdair Cunningham" userId="67e8d9ba-4582-42f1-b26c-e866daa7f65b" providerId="ADAL" clId="{1919CCFE-20E8-48B1-9022-F940597E45F6}" dt="2024-04-17T20:22:36.471" v="5743" actId="478"/>
          <ac:spMkLst>
            <pc:docMk/>
            <pc:sldMk cId="216524157" sldId="314"/>
            <ac:spMk id="7" creationId="{1D06D5A1-12F6-D709-C2EF-122730FF6086}"/>
          </ac:spMkLst>
        </pc:spChg>
        <pc:spChg chg="mod">
          <ac:chgData name="Alisdair Cunningham" userId="67e8d9ba-4582-42f1-b26c-e866daa7f65b" providerId="ADAL" clId="{1919CCFE-20E8-48B1-9022-F940597E45F6}" dt="2024-04-17T20:21:36.469" v="5531" actId="20577"/>
          <ac:spMkLst>
            <pc:docMk/>
            <pc:sldMk cId="216524157" sldId="314"/>
            <ac:spMk id="8" creationId="{C39BE701-A67E-5BFD-B044-ECF13A621788}"/>
          </ac:spMkLst>
        </pc:spChg>
        <pc:spChg chg="mod">
          <ac:chgData name="Alisdair Cunningham" userId="67e8d9ba-4582-42f1-b26c-e866daa7f65b" providerId="ADAL" clId="{1919CCFE-20E8-48B1-9022-F940597E45F6}" dt="2024-04-17T20:24:35.058" v="6184" actId="14100"/>
          <ac:spMkLst>
            <pc:docMk/>
            <pc:sldMk cId="216524157" sldId="314"/>
            <ac:spMk id="12" creationId="{38C4A143-C346-A5D7-3DFF-2CAF7FBCDBED}"/>
          </ac:spMkLst>
        </pc:spChg>
        <pc:picChg chg="add mod">
          <ac:chgData name="Alisdair Cunningham" userId="67e8d9ba-4582-42f1-b26c-e866daa7f65b" providerId="ADAL" clId="{1919CCFE-20E8-48B1-9022-F940597E45F6}" dt="2024-04-17T20:22:30" v="5740"/>
          <ac:picMkLst>
            <pc:docMk/>
            <pc:sldMk cId="216524157" sldId="314"/>
            <ac:picMk id="4" creationId="{243AD169-1264-4208-775B-A59D2D804200}"/>
          </ac:picMkLst>
        </pc:picChg>
        <pc:picChg chg="del">
          <ac:chgData name="Alisdair Cunningham" userId="67e8d9ba-4582-42f1-b26c-e866daa7f65b" providerId="ADAL" clId="{1919CCFE-20E8-48B1-9022-F940597E45F6}" dt="2024-04-17T20:22:25.859" v="5739" actId="478"/>
          <ac:picMkLst>
            <pc:docMk/>
            <pc:sldMk cId="216524157" sldId="314"/>
            <ac:picMk id="5122" creationId="{D2A6F679-272B-8619-D179-C2498B5D6F9F}"/>
          </ac:picMkLst>
        </pc:picChg>
        <pc:picChg chg="del">
          <ac:chgData name="Alisdair Cunningham" userId="67e8d9ba-4582-42f1-b26c-e866daa7f65b" providerId="ADAL" clId="{1919CCFE-20E8-48B1-9022-F940597E45F6}" dt="2024-04-17T20:23:42.273" v="5960" actId="478"/>
          <ac:picMkLst>
            <pc:docMk/>
            <pc:sldMk cId="216524157" sldId="314"/>
            <ac:picMk id="5126" creationId="{5B3EB708-9534-2ECF-56C6-BE0B1A4D3A1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501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06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4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74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2607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592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232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67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659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110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8446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584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971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20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3477D-DB97-3496-A6AC-EBF543888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112223-BF14-157A-A7FE-BFBCB32105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ECA39C-00DF-6D9D-213B-EA213B1750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CB0BCD-A0DC-223A-2E2B-C23A17178A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18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pm.org.uk/resources/what-is-project-management/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www.projectmanager.com/blog/project-definitio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m.org.uk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hyperlink" Target="http://103.62.146.201:8081/xmlui/bitstream/handle/1/6080/project%20management.pdf?sequence=1&amp;isAllowed=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840562" y="741594"/>
            <a:ext cx="550725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ACNA5000: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Lecture 18: Project Completion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52" r="3095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17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95786" y="4705714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2023 / 2024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18/04/2024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2023/2024		</a:t>
            </a:r>
            <a:r>
              <a:rPr lang="en-GB" b="1" dirty="0"/>
              <a:t>Lecture contents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D86128-627C-CDAF-0130-E754A86682C9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7D259-C210-48AB-7C61-CFC306A4650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3642F-8859-A223-448B-8BDF9251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2C23C78-DFD7-3DCE-77CD-134C80779B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0462362"/>
              </p:ext>
            </p:extLst>
          </p:nvPr>
        </p:nvGraphicFramePr>
        <p:xfrm>
          <a:off x="3817425" y="1064423"/>
          <a:ext cx="6644081" cy="43586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68316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475765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Recap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Project completion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Project completion (customer)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Quality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7 –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Handover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9 –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Final Sign-off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Internal Review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Continual Improvement and PDCA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Finally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148851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1482147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262727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Assignment guidance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9F53A73-2EA9-3328-7F6F-2F3281375DCC}"/>
              </a:ext>
            </a:extLst>
          </p:cNvPr>
          <p:cNvSpPr txBox="1"/>
          <p:nvPr/>
        </p:nvSpPr>
        <p:spPr>
          <a:xfrm>
            <a:off x="3817424" y="489899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0806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ACNA5000: 2023/2024		</a:t>
            </a:r>
            <a:r>
              <a:rPr lang="en-GB" b="1" dirty="0"/>
              <a:t>Recap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1E3-CF38-FD58-894E-0E47EB1CE2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776283-82F8-1509-DF45-FD745D8A03A6}"/>
              </a:ext>
            </a:extLst>
          </p:cNvPr>
          <p:cNvSpPr txBox="1"/>
          <p:nvPr/>
        </p:nvSpPr>
        <p:spPr>
          <a:xfrm>
            <a:off x="3406337" y="369332"/>
            <a:ext cx="834171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previous lectures we have covered: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inevitability and sources of change (and therefore, risk)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being proactive as opposed to reactive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Methods for identifying potential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use of a Risk Register to calculate risk scores and prioritise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to assign roles and responsibilities to mitigate against known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to communicate risks and keep the review live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0142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347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ACNA5000: 2023/2024		</a:t>
            </a:r>
            <a:r>
              <a:rPr lang="en-GB" b="1" dirty="0"/>
              <a:t>Project Completion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1E3-CF38-FD58-894E-0E47EB1CE2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776283-82F8-1509-DF45-FD745D8A03A6}"/>
              </a:ext>
            </a:extLst>
          </p:cNvPr>
          <p:cNvSpPr txBox="1"/>
          <p:nvPr/>
        </p:nvSpPr>
        <p:spPr>
          <a:xfrm>
            <a:off x="3406337" y="369332"/>
            <a:ext cx="8341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Remember, a project is defined as: </a:t>
            </a:r>
            <a:endParaRPr lang="en-GB" sz="2400" dirty="0">
              <a:solidFill>
                <a:srgbClr val="101423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EFA25B-F255-A4C2-2DD7-611D097DB388}"/>
              </a:ext>
            </a:extLst>
          </p:cNvPr>
          <p:cNvSpPr txBox="1"/>
          <p:nvPr/>
        </p:nvSpPr>
        <p:spPr>
          <a:xfrm>
            <a:off x="3145435" y="1979177"/>
            <a:ext cx="443175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“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set of tasks </a:t>
            </a:r>
            <a:r>
              <a:rPr lang="en-GB" sz="2400" b="0" i="0" dirty="0">
                <a:solidFill>
                  <a:srgbClr val="101423"/>
                </a:solidFill>
                <a:effectLst/>
                <a:latin typeface="Inter"/>
              </a:rPr>
              <a:t>that must be completed within a 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defined timeline </a:t>
            </a:r>
            <a:r>
              <a:rPr lang="en-GB" sz="2400" b="0" i="0" dirty="0">
                <a:solidFill>
                  <a:srgbClr val="101423"/>
                </a:solidFill>
                <a:effectLst/>
                <a:latin typeface="Inter"/>
              </a:rPr>
              <a:t>to accomplish a specific 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set of goals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” </a:t>
            </a:r>
          </a:p>
          <a:p>
            <a:pPr algn="ctr"/>
            <a:r>
              <a:rPr lang="en-GB" sz="2000" i="0" dirty="0">
                <a:solidFill>
                  <a:srgbClr val="101423"/>
                </a:solidFill>
                <a:effectLst/>
              </a:rPr>
              <a:t>(Source: Projectmanager.com, sourced July 2023: </a:t>
            </a:r>
            <a:r>
              <a:rPr lang="en-GB" sz="2000" i="0" dirty="0">
                <a:solidFill>
                  <a:srgbClr val="101423"/>
                </a:solidFill>
                <a:effectLst/>
                <a:hlinkClick r:id="rId4"/>
              </a:rPr>
              <a:t>https://www.projectmanager.com/blog/project-definition</a:t>
            </a:r>
            <a:r>
              <a:rPr lang="en-GB" sz="2000" i="0" dirty="0">
                <a:solidFill>
                  <a:srgbClr val="101423"/>
                </a:solidFill>
                <a:effectLst/>
              </a:rPr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EECC63-1B3F-D2D4-2319-D80A37335C9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7129"/>
          <a:stretch/>
        </p:blipFill>
        <p:spPr>
          <a:xfrm>
            <a:off x="3750602" y="970083"/>
            <a:ext cx="7209554" cy="8309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4389CA-ED3F-E8D9-D78D-34F16A1B1144}"/>
              </a:ext>
            </a:extLst>
          </p:cNvPr>
          <p:cNvSpPr txBox="1"/>
          <p:nvPr/>
        </p:nvSpPr>
        <p:spPr>
          <a:xfrm>
            <a:off x="7460974" y="1316544"/>
            <a:ext cx="472541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solidFill>
                <a:srgbClr val="101423"/>
              </a:solidFill>
            </a:endParaRPr>
          </a:p>
          <a:p>
            <a:pPr algn="ctr"/>
            <a:r>
              <a:rPr lang="en-GB" sz="2400" i="0" dirty="0">
                <a:solidFill>
                  <a:srgbClr val="101423"/>
                </a:solidFill>
                <a:effectLst/>
              </a:rPr>
              <a:t>“a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unique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transient endeavour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undertaken to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achieve planned objectives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which could be defined in terms of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outputs, outcomes or benefits.”</a:t>
            </a:r>
          </a:p>
          <a:p>
            <a:pPr algn="ctr"/>
            <a:r>
              <a:rPr lang="en-GB" sz="2000" dirty="0">
                <a:solidFill>
                  <a:srgbClr val="101423"/>
                </a:solidFill>
              </a:rPr>
              <a:t>(Source: Association of Project Management, sourced July 2023: </a:t>
            </a:r>
            <a:r>
              <a:rPr lang="en-GB" sz="2000" dirty="0">
                <a:solidFill>
                  <a:srgbClr val="101423"/>
                </a:solidFill>
                <a:hlinkClick r:id="rId6"/>
              </a:rPr>
              <a:t>https://www.apm.org.uk/resources/what-is-project-management/</a:t>
            </a:r>
            <a:r>
              <a:rPr lang="en-GB" sz="2000" dirty="0">
                <a:solidFill>
                  <a:srgbClr val="101423"/>
                </a:solidFill>
              </a:rPr>
              <a:t>)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D6853D-9C2C-EC08-2FA2-01A4B32D103B}"/>
              </a:ext>
            </a:extLst>
          </p:cNvPr>
          <p:cNvSpPr txBox="1"/>
          <p:nvPr/>
        </p:nvSpPr>
        <p:spPr>
          <a:xfrm>
            <a:off x="3505728" y="5237393"/>
            <a:ext cx="83417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Comic Sans MS" panose="030F0702030302020204" pitchFamily="66" charset="0"/>
              </a:rPr>
              <a:t>QUESTION: So, what defines project completion? When is a project deemed complete, and by whom?</a:t>
            </a:r>
            <a:endParaRPr lang="en-GB" sz="2400" b="1" dirty="0">
              <a:solidFill>
                <a:srgbClr val="101423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420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Project completion (customer)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538332" y="581367"/>
            <a:ext cx="848801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Therefore, a project is complete, for the customer, when: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customer and delivery team agree…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Scoped deliverables have been delivered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Deliverables match the scoped output definition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Deliverables meet the agreed customer needs / requirements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On time, and within budget (ideally, or at least within agreed adjustments to the original)</a:t>
            </a:r>
          </a:p>
          <a:p>
            <a:endParaRPr lang="en-GB" sz="2400" dirty="0"/>
          </a:p>
          <a:p>
            <a:r>
              <a:rPr lang="en-GB" sz="2400" b="1" dirty="0">
                <a:latin typeface="Comic Sans MS" panose="030F0702030302020204" pitchFamily="66" charset="0"/>
              </a:rPr>
              <a:t>QUESTION: Is this the end of the project process for the delivery team? (we will return to this later)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99868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Quality Control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05409" y="581367"/>
            <a:ext cx="119809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Ahead of any delivery, the project team, led by the Project Manager, must assure quality</a:t>
            </a:r>
          </a:p>
          <a:p>
            <a:endParaRPr lang="en-GB" sz="2400" dirty="0"/>
          </a:p>
          <a:p>
            <a:r>
              <a:rPr lang="en-GB" sz="2400" dirty="0"/>
              <a:t>While the deliverable type can vary, all deliverables can still be measured for quality</a:t>
            </a:r>
          </a:p>
          <a:p>
            <a:endParaRPr lang="en-GB" sz="2400" dirty="0"/>
          </a:p>
          <a:p>
            <a:r>
              <a:rPr lang="en-GB" sz="2400" dirty="0"/>
              <a:t>It is essential that this is built into the planning process (project schedule) and that roles and tasks are assigned to this, as it is a critical element for success</a:t>
            </a:r>
          </a:p>
          <a:p>
            <a:endParaRPr lang="en-GB" sz="2400" dirty="0"/>
          </a:p>
          <a:p>
            <a:r>
              <a:rPr lang="en-GB" sz="2400" dirty="0"/>
              <a:t>The end-product, before being delivered to the customer, can be tested internally: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Does it match the specification?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Does it have any unexpected flaws / issues not previously foreseen?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786AD6C-1917-D982-596B-91E2B933D6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48" b="22966"/>
          <a:stretch/>
        </p:blipFill>
        <p:spPr bwMode="auto">
          <a:xfrm>
            <a:off x="176210" y="4948386"/>
            <a:ext cx="11839575" cy="126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74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Handover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538332" y="581367"/>
            <a:ext cx="848801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delivery should go beyond the physical handing over of deliverables (items, software, data, outputs etc.)</a:t>
            </a:r>
          </a:p>
          <a:p>
            <a:endParaRPr lang="en-GB" sz="2400" dirty="0"/>
          </a:p>
          <a:p>
            <a:r>
              <a:rPr lang="en-GB" sz="2400" dirty="0"/>
              <a:t>Ideally, customers should also receive a written report alongside deliverables, containing: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A summary of the project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The details of the Project Lead (in case of follow-on)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Breakdown of expenditure / resource use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The Change Log / reports (recordings of any changes to scope, spending, or plans)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77757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Handover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69242" y="428966"/>
            <a:ext cx="889111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Most importantly, the physical deliverable should also have relevant documentation to aid continued usability by the customer after the project is complete.</a:t>
            </a:r>
          </a:p>
          <a:p>
            <a:endParaRPr lang="en-GB" sz="2200" dirty="0"/>
          </a:p>
          <a:p>
            <a:r>
              <a:rPr lang="en-GB" sz="2000" b="1" i="1" dirty="0">
                <a:latin typeface="Comic Sans MS" panose="030F0702030302020204" pitchFamily="66" charset="0"/>
              </a:rPr>
              <a:t>QUESTION: For example, if the deliverable is a software package, what should go alongside the digital delivery of the software?</a:t>
            </a:r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User manual - description of the software, its purpose, and how to use it)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Contact details - for issues and continued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Training – to ensure staff have the knowledge to use it (usually beyond the staff engaged with during the project)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Knowledge transfer – potentially the knowledge to make changes or continue development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50" name="Picture 2" descr="Delivery Graphic Images – Browse 518,123 Stock Photos, Vectors, and Video |  Adobe Stock">
            <a:extLst>
              <a:ext uri="{FF2B5EF4-FFF2-40B4-BE49-F238E27FC236}">
                <a16:creationId xmlns:a16="http://schemas.microsoft.com/office/drawing/2014/main" id="{9D5CEFC6-6E4E-05A3-ED31-85E781314E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16" t="16076" b="14184"/>
          <a:stretch/>
        </p:blipFill>
        <p:spPr bwMode="auto">
          <a:xfrm>
            <a:off x="47890" y="520002"/>
            <a:ext cx="3125611" cy="2037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247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Final Sign-off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61127" y="442218"/>
            <a:ext cx="8891115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completion of the project, and official hand-over date(s) should be scheduled as part of the planning process.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Ideally a </a:t>
            </a:r>
            <a:r>
              <a:rPr lang="en-GB" sz="2200" b="1" i="1" dirty="0"/>
              <a:t>draft delivery should be scheduled </a:t>
            </a:r>
            <a:r>
              <a:rPr lang="en-GB" sz="2200" dirty="0"/>
              <a:t>in, or multiple drafts at different stages, to ensure the products / deliverable is on track for meeting expectations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Once the customer has received the finished product / deliverable, including documentation and knowledge transfer, agreement of completion should be sought from the customer.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official sign-off can be in the form of a written letter, confirming all aspects are achieved and agreeing the project is completed.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can include the opportunity to gain feedback.</a:t>
            </a:r>
          </a:p>
          <a:p>
            <a:endParaRPr lang="en-GB" sz="2200" dirty="0"/>
          </a:p>
          <a:p>
            <a:r>
              <a:rPr lang="en-GB" sz="2000" b="1" i="1" dirty="0">
                <a:latin typeface="Comic Sans MS" panose="030F0702030302020204" pitchFamily="66" charset="0"/>
              </a:rPr>
              <a:t>Question: What could be the consequence of not having a sign-off?</a:t>
            </a:r>
          </a:p>
          <a:p>
            <a:endParaRPr lang="en-GB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074" name="Picture 2" descr="Say Goodbye in Style: The Top Cold Email Sign Offs of 2023">
            <a:extLst>
              <a:ext uri="{FF2B5EF4-FFF2-40B4-BE49-F238E27FC236}">
                <a16:creationId xmlns:a16="http://schemas.microsoft.com/office/drawing/2014/main" id="{15BA95AF-15AE-E18D-F600-4253F9FD9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4" y="513731"/>
            <a:ext cx="2956857" cy="222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741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Final Sign-off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21372" y="2138497"/>
            <a:ext cx="264072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/>
              <a:t>Sign-off can be in the form of a letter or email, as long as there is a physical record.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074" name="Picture 2" descr="Say Goodbye in Style: The Top Cold Email Sign Offs of 2023">
            <a:extLst>
              <a:ext uri="{FF2B5EF4-FFF2-40B4-BE49-F238E27FC236}">
                <a16:creationId xmlns:a16="http://schemas.microsoft.com/office/drawing/2014/main" id="{15BA95AF-15AE-E18D-F600-4253F9FD9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4" y="513731"/>
            <a:ext cx="2956857" cy="222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Why Project Sign Off Sheets Are Essential: The Ultimate Guide -  Business2Community">
            <a:extLst>
              <a:ext uri="{FF2B5EF4-FFF2-40B4-BE49-F238E27FC236}">
                <a16:creationId xmlns:a16="http://schemas.microsoft.com/office/drawing/2014/main" id="{42E788C5-EBAA-72F4-E6B0-F29805AD2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996" y="332889"/>
            <a:ext cx="6134100" cy="585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128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Internal Review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95273" y="428966"/>
            <a:ext cx="8891115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Once the project has been delivered, it is important to take the time to review the project as a whole</a:t>
            </a:r>
          </a:p>
          <a:p>
            <a:endParaRPr lang="en-GB" sz="2200" dirty="0"/>
          </a:p>
          <a:p>
            <a:r>
              <a:rPr lang="en-GB" sz="2200" dirty="0"/>
              <a:t>This is not just based on customer satisfaction (though obviously this is important)</a:t>
            </a:r>
          </a:p>
          <a:p>
            <a:endParaRPr lang="en-GB" sz="2200" dirty="0"/>
          </a:p>
          <a:p>
            <a:r>
              <a:rPr lang="en-GB" sz="2200" b="1" i="1" dirty="0">
                <a:latin typeface="Comic Sans MS" panose="030F0702030302020204" pitchFamily="66" charset="0"/>
              </a:rPr>
              <a:t>QUESTION: How could a project have been poor even with a successful delivery to a customer?</a:t>
            </a:r>
          </a:p>
          <a:p>
            <a:endParaRPr lang="en-GB" sz="2200" b="1" i="1" dirty="0"/>
          </a:p>
          <a:p>
            <a:r>
              <a:rPr lang="en-GB" sz="2200" dirty="0"/>
              <a:t>Ensure to include time to bring the project team together and review:</a:t>
            </a:r>
          </a:p>
          <a:p>
            <a:pPr marL="457200" indent="-457200">
              <a:buAutoNum type="arabicPeriod"/>
            </a:pPr>
            <a:r>
              <a:rPr lang="en-GB" sz="2200" dirty="0"/>
              <a:t>The Change Log</a:t>
            </a:r>
          </a:p>
          <a:p>
            <a:pPr marL="457200" indent="-457200">
              <a:buAutoNum type="arabicPeriod"/>
            </a:pPr>
            <a:r>
              <a:rPr lang="en-GB" sz="2200" dirty="0"/>
              <a:t>The Risk Register</a:t>
            </a:r>
          </a:p>
          <a:p>
            <a:pPr marL="457200" indent="-457200">
              <a:buAutoNum type="arabicPeriod"/>
            </a:pPr>
            <a:r>
              <a:rPr lang="en-GB" sz="2200" dirty="0"/>
              <a:t>Customer (and stakeholder) feedback</a:t>
            </a:r>
          </a:p>
          <a:p>
            <a:pPr marL="457200" indent="-457200">
              <a:buAutoNum type="arabicPeriod"/>
            </a:pPr>
            <a:r>
              <a:rPr lang="en-GB" sz="2200" dirty="0"/>
              <a:t>Internal (Project team) feedback</a:t>
            </a:r>
          </a:p>
          <a:p>
            <a:endParaRPr lang="en-GB" sz="2200" dirty="0"/>
          </a:p>
          <a:p>
            <a:r>
              <a:rPr lang="en-GB" sz="2200" dirty="0"/>
              <a:t>Identify key issues that arose throughout and explore them openly and without bias / judgement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8526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Continual Improvement and PDCA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364059" y="391886"/>
            <a:ext cx="904356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Compile a list of all recognised issues / faults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Use Root Cause Analysis techniques e.g. the 5 Why’s technique, to identify the processes / actions in the project management chain that are causing these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As part of a continuous improvement cycle, such as the Plan-Do-Check-Act cycle, review the root cause procedures / processes and update them to mitigate against future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Implement these lessons learned in the next project as part of the planning process.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5122" name="Picture 2" descr="How you can use “5 Whys” to understand the root cause of any problem |  EasyRetro">
            <a:extLst>
              <a:ext uri="{FF2B5EF4-FFF2-40B4-BE49-F238E27FC236}">
                <a16:creationId xmlns:a16="http://schemas.microsoft.com/office/drawing/2014/main" id="{D2A6F679-272B-8619-D179-C2498B5D6F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1" r="15446"/>
          <a:stretch/>
        </p:blipFill>
        <p:spPr bwMode="auto">
          <a:xfrm>
            <a:off x="-1" y="1077313"/>
            <a:ext cx="2446206" cy="351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DCA cycle | Plan Do Check Act explanation | 2 Deming circles">
            <a:extLst>
              <a:ext uri="{FF2B5EF4-FFF2-40B4-BE49-F238E27FC236}">
                <a16:creationId xmlns:a16="http://schemas.microsoft.com/office/drawing/2014/main" id="{5B3EB708-9534-2ECF-56C6-BE0B1A4D3A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296" y="4198163"/>
            <a:ext cx="5370092" cy="221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06D5A1-12F6-D709-C2EF-122730FF6086}"/>
              </a:ext>
            </a:extLst>
          </p:cNvPr>
          <p:cNvSpPr txBox="1"/>
          <p:nvPr/>
        </p:nvSpPr>
        <p:spPr>
          <a:xfrm>
            <a:off x="269240" y="4824576"/>
            <a:ext cx="611970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Repeat this for every project to ensure continual improvement to project deliveries and increased likelihood of customer satisfaction</a:t>
            </a:r>
          </a:p>
        </p:txBody>
      </p:sp>
    </p:spTree>
    <p:extLst>
      <p:ext uri="{BB962C8B-B14F-4D97-AF65-F5344CB8AC3E}">
        <p14:creationId xmlns:p14="http://schemas.microsoft.com/office/powerpoint/2010/main" val="445344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2023/2024		</a:t>
            </a:r>
            <a:r>
              <a:rPr lang="en-GB" b="1" dirty="0"/>
              <a:t>Finally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73119" y="925428"/>
            <a:ext cx="840570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Be sure to document everything and standardise documentation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creates a good audit trail for the project team and the customer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Having templates standardised saves time and effort, and ensures repeat 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Be sure to document positive feedback (internal and external)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These are the positive actions that you need to repeat for future projects!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If something worked well once, build it into all future projects.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Ensure the team is appropriately recognised for their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AD169-1264-4208-775B-A59D2D8042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524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ACNA5000: 2023/2024		</a:t>
            </a:r>
            <a:r>
              <a:rPr lang="en-GB" b="1"/>
              <a:t>Summary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92557" y="369332"/>
            <a:ext cx="848801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this lecture we covered:</a:t>
            </a:r>
          </a:p>
          <a:p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definition of ‘project’ determines what is required for completion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quality control (QC) to ensure deliverables match the high standard expected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handover of deliverables, including documentation and knowledge transfer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official customer sign-off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internal review process to ensure continual improvement in future projects.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1861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2023/2024		</a:t>
            </a:r>
            <a:r>
              <a:rPr lang="fr-FR" b="1" dirty="0"/>
              <a:t>Next Session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13652" y="369332"/>
            <a:ext cx="838216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Report Writing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Recap and Quiz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Review all of the content of second semester</a:t>
            </a:r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marL="800100" lvl="1" indent="-342900">
              <a:buFontTx/>
              <a:buChar char="-"/>
            </a:pPr>
            <a:r>
              <a:rPr lang="en-GB" sz="2400" dirty="0"/>
              <a:t>Visit the Association of Project Managers website </a:t>
            </a:r>
          </a:p>
          <a:p>
            <a:pPr lvl="1"/>
            <a:r>
              <a:rPr lang="en-GB" sz="2000" dirty="0"/>
              <a:t>(</a:t>
            </a:r>
            <a:r>
              <a:rPr lang="en-GB" sz="2000" dirty="0">
                <a:hlinkClick r:id="rId3"/>
              </a:rPr>
              <a:t>APM | Chartered Membership Organisation.</a:t>
            </a:r>
            <a:r>
              <a:rPr lang="en-GB" sz="2000" dirty="0"/>
              <a:t>: https://www.apm.org.uk/)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pPr lvl="1"/>
            <a:r>
              <a:rPr lang="en-GB" sz="2400" b="0" i="0" dirty="0">
                <a:solidFill>
                  <a:srgbClr val="222222"/>
                </a:solidFill>
                <a:effectLst/>
              </a:rPr>
              <a:t>Lock, D., 2020. </a:t>
            </a:r>
            <a:r>
              <a:rPr lang="en-GB" sz="2400" b="0" i="1" dirty="0">
                <a:solidFill>
                  <a:srgbClr val="222222"/>
                </a:solidFill>
                <a:effectLst/>
              </a:rPr>
              <a:t>Project management</a:t>
            </a:r>
            <a:r>
              <a:rPr lang="en-GB" sz="2400" b="0" i="0" dirty="0">
                <a:solidFill>
                  <a:srgbClr val="222222"/>
                </a:solidFill>
                <a:effectLst/>
              </a:rPr>
              <a:t>. Routledge.</a:t>
            </a:r>
          </a:p>
          <a:p>
            <a:pPr lvl="1"/>
            <a:r>
              <a:rPr lang="en-GB" sz="2400" dirty="0"/>
              <a:t>(Accessible online:  </a:t>
            </a:r>
            <a:r>
              <a:rPr lang="en-GB" sz="2000" dirty="0">
                <a:hlinkClick r:id="rId4"/>
              </a:rPr>
              <a:t>http://103.62.146.201:8081/xmlui/bitstream/handle/1/6080/project%20management.pdf?sequence=1&amp;isAllowed=y</a:t>
            </a:r>
            <a:r>
              <a:rPr lang="en-GB" sz="2000" dirty="0"/>
              <a:t>)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289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5F442-1B7A-6472-E5F8-E38940745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986DBC-2824-DBD4-1F0C-34B37BE497BD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DDF58B-65E0-13C5-9EED-15944D01329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2023/2024		</a:t>
            </a:r>
            <a:r>
              <a:rPr lang="en-GB" b="1" dirty="0"/>
              <a:t>Assignment guidance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4B8251-CA73-8999-119A-E8BB81490E81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33C025-EA3C-0D0C-8BCB-1FED4AEEAA8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924346-49D5-1C3E-5FFE-11B1A45F4726}"/>
              </a:ext>
            </a:extLst>
          </p:cNvPr>
          <p:cNvSpPr txBox="1"/>
          <p:nvPr/>
        </p:nvSpPr>
        <p:spPr>
          <a:xfrm>
            <a:off x="3221372" y="391886"/>
            <a:ext cx="858848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 your assignment, you are expected to write a project proposal.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b="1" dirty="0">
                <a:solidFill>
                  <a:srgbClr val="101423"/>
                </a:solidFill>
              </a:rPr>
              <a:t>Please note:</a:t>
            </a:r>
          </a:p>
          <a:p>
            <a:r>
              <a:rPr lang="en-GB" sz="2400" dirty="0">
                <a:solidFill>
                  <a:srgbClr val="101423"/>
                </a:solidFill>
              </a:rPr>
              <a:t>You are not expected to carry out the actual project for your assignment!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Consider the projects to be ‘fictional’ – the settings and motivations are real, but a real project will not depend on the outcome of your assignment, these are just real-world environmental projects that are being used to allow you to apply your knowledge.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The purpose of this assignment is to demonstrate your understanding of the PM role, and what is required in the planning stage (and throughout the project) to optimise a </a:t>
            </a:r>
            <a:r>
              <a:rPr lang="en-GB" sz="2400" b="1" i="1" dirty="0">
                <a:solidFill>
                  <a:srgbClr val="101423"/>
                </a:solidFill>
              </a:rPr>
              <a:t>theoretical</a:t>
            </a:r>
            <a:r>
              <a:rPr lang="en-GB" sz="2400" dirty="0">
                <a:solidFill>
                  <a:srgbClr val="101423"/>
                </a:solidFill>
              </a:rPr>
              <a:t> successful project</a:t>
            </a:r>
            <a:endParaRPr lang="en-GB" sz="2400" i="0" dirty="0">
              <a:solidFill>
                <a:srgbClr val="101423"/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450760-DCD9-36F6-173B-A0F62190EE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9908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2023/2024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“ACNA5000_Changemakers_2023_24_GRP”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18/04/2024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B79AB2-C7CD-485B-8617-415DE1E8A4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1766</Words>
  <Application>Microsoft Office PowerPoint</Application>
  <PresentationFormat>Widescreen</PresentationFormat>
  <Paragraphs>263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Inter</vt:lpstr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8</cp:revision>
  <dcterms:created xsi:type="dcterms:W3CDTF">2023-07-26T10:21:48Z</dcterms:created>
  <dcterms:modified xsi:type="dcterms:W3CDTF">2024-04-17T20:42:52Z</dcterms:modified>
</cp:coreProperties>
</file>