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79C1F-6AB4-84DA-515F-4DBA11A636C2}" v="28" dt="2026-09-21T09:38:25.596"/>
    <p1510:client id="{4CEE6D21-9B6E-6E22-D672-21E53E620172}" v="16" dt="2026-09-20T22:54:29.613"/>
    <p1510:client id="{DAC1BE33-F60E-9B36-0A51-8B8C225F34BD}" v="17" dt="2026-09-21T10:26:24.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ikh Gaye (2318748)" userId="S::2318748@student.uwtsd.ac.uk::f8702b9f-271f-416e-95f9-7eaea8457679" providerId="AD" clId="Web-{145D8D5E-A7E8-A106-A87C-9AF5792AF7D4}"/>
    <pc:docChg chg="mod modSld addMainMaster delMainMaster">
      <pc:chgData name="Cheikh Gaye (2318748)" userId="S::2318748@student.uwtsd.ac.uk::f8702b9f-271f-416e-95f9-7eaea8457679" providerId="AD" clId="Web-{145D8D5E-A7E8-A106-A87C-9AF5792AF7D4}" dt="2026-09-19T02:42:48.553" v="110" actId="14100"/>
      <pc:docMkLst>
        <pc:docMk/>
      </pc:docMkLst>
      <pc:sldChg chg="modSp mod modClrScheme chgLayout">
        <pc:chgData name="Cheikh Gaye (2318748)" userId="S::2318748@student.uwtsd.ac.uk::f8702b9f-271f-416e-95f9-7eaea8457679" providerId="AD" clId="Web-{145D8D5E-A7E8-A106-A87C-9AF5792AF7D4}" dt="2026-09-19T01:00:22.921" v="50" actId="14100"/>
        <pc:sldMkLst>
          <pc:docMk/>
          <pc:sldMk cId="109857222" sldId="256"/>
        </pc:sldMkLst>
        <pc:spChg chg="mod">
          <ac:chgData name="Cheikh Gaye (2318748)" userId="S::2318748@student.uwtsd.ac.uk::f8702b9f-271f-416e-95f9-7eaea8457679" providerId="AD" clId="Web-{145D8D5E-A7E8-A106-A87C-9AF5792AF7D4}" dt="2026-09-19T01:00:22.921" v="50" actId="14100"/>
          <ac:spMkLst>
            <pc:docMk/>
            <pc:sldMk cId="109857222" sldId="256"/>
            <ac:spMk id="6" creationId="{1D36D8D0-1E16-3C6B-36E7-5AA181B0930B}"/>
          </ac:spMkLst>
        </pc:spChg>
      </pc:sldChg>
      <pc:sldChg chg="mod modClrScheme chgLayout">
        <pc:chgData name="Cheikh Gaye (2318748)" userId="S::2318748@student.uwtsd.ac.uk::f8702b9f-271f-416e-95f9-7eaea8457679" providerId="AD" clId="Web-{145D8D5E-A7E8-A106-A87C-9AF5792AF7D4}" dt="2026-09-19T00:59:02.747" v="45"/>
        <pc:sldMkLst>
          <pc:docMk/>
          <pc:sldMk cId="21503286" sldId="258"/>
        </pc:sldMkLst>
      </pc:sldChg>
      <pc:sldChg chg="delSp modSp mod modClrScheme chgLayout">
        <pc:chgData name="Cheikh Gaye (2318748)" userId="S::2318748@student.uwtsd.ac.uk::f8702b9f-271f-416e-95f9-7eaea8457679" providerId="AD" clId="Web-{145D8D5E-A7E8-A106-A87C-9AF5792AF7D4}" dt="2026-09-19T01:59:15.031" v="95" actId="14100"/>
        <pc:sldMkLst>
          <pc:docMk/>
          <pc:sldMk cId="3492210215" sldId="259"/>
        </pc:sldMkLst>
        <pc:spChg chg="mod">
          <ac:chgData name="Cheikh Gaye (2318748)" userId="S::2318748@student.uwtsd.ac.uk::f8702b9f-271f-416e-95f9-7eaea8457679" providerId="AD" clId="Web-{145D8D5E-A7E8-A106-A87C-9AF5792AF7D4}" dt="2026-09-19T01:57:47.637" v="92" actId="14100"/>
          <ac:spMkLst>
            <pc:docMk/>
            <pc:sldMk cId="3492210215" sldId="259"/>
            <ac:spMk id="5" creationId="{A9F19971-6246-B762-757B-CCAF53FD552C}"/>
          </ac:spMkLst>
        </pc:spChg>
        <pc:picChg chg="mod">
          <ac:chgData name="Cheikh Gaye (2318748)" userId="S::2318748@student.uwtsd.ac.uk::f8702b9f-271f-416e-95f9-7eaea8457679" providerId="AD" clId="Web-{145D8D5E-A7E8-A106-A87C-9AF5792AF7D4}" dt="2026-09-19T01:59:15.031" v="95" actId="14100"/>
          <ac:picMkLst>
            <pc:docMk/>
            <pc:sldMk cId="3492210215" sldId="259"/>
            <ac:picMk id="6" creationId="{8D824E44-2697-2535-CE7E-D9D26F7B4A62}"/>
          </ac:picMkLst>
        </pc:picChg>
      </pc:sldChg>
      <pc:sldChg chg="modSp mod modClrScheme chgLayout">
        <pc:chgData name="Cheikh Gaye (2318748)" userId="S::2318748@student.uwtsd.ac.uk::f8702b9f-271f-416e-95f9-7eaea8457679" providerId="AD" clId="Web-{145D8D5E-A7E8-A106-A87C-9AF5792AF7D4}" dt="2026-09-19T01:10:18.736" v="80" actId="20577"/>
        <pc:sldMkLst>
          <pc:docMk/>
          <pc:sldMk cId="3598341004" sldId="260"/>
        </pc:sldMkLst>
        <pc:spChg chg="mod">
          <ac:chgData name="Cheikh Gaye (2318748)" userId="S::2318748@student.uwtsd.ac.uk::f8702b9f-271f-416e-95f9-7eaea8457679" providerId="AD" clId="Web-{145D8D5E-A7E8-A106-A87C-9AF5792AF7D4}" dt="2026-09-19T01:10:18.736" v="80" actId="20577"/>
          <ac:spMkLst>
            <pc:docMk/>
            <pc:sldMk cId="3598341004" sldId="260"/>
            <ac:spMk id="6" creationId="{B9BAFB49-C349-1982-D903-9675EA310864}"/>
          </ac:spMkLst>
        </pc:spChg>
      </pc:sldChg>
      <pc:sldChg chg="modSp mod modClrScheme chgLayout">
        <pc:chgData name="Cheikh Gaye (2318748)" userId="S::2318748@student.uwtsd.ac.uk::f8702b9f-271f-416e-95f9-7eaea8457679" providerId="AD" clId="Web-{145D8D5E-A7E8-A106-A87C-9AF5792AF7D4}" dt="2026-09-19T01:10:06.455" v="79" actId="20577"/>
        <pc:sldMkLst>
          <pc:docMk/>
          <pc:sldMk cId="639630862" sldId="261"/>
        </pc:sldMkLst>
        <pc:spChg chg="mod">
          <ac:chgData name="Cheikh Gaye (2318748)" userId="S::2318748@student.uwtsd.ac.uk::f8702b9f-271f-416e-95f9-7eaea8457679" providerId="AD" clId="Web-{145D8D5E-A7E8-A106-A87C-9AF5792AF7D4}" dt="2026-09-19T01:10:06.455" v="79" actId="20577"/>
          <ac:spMkLst>
            <pc:docMk/>
            <pc:sldMk cId="639630862" sldId="261"/>
            <ac:spMk id="3" creationId="{53AB3316-8A72-0E32-19C7-28A87F4BBD63}"/>
          </ac:spMkLst>
        </pc:spChg>
      </pc:sldChg>
      <pc:sldChg chg="addSp delSp modSp mod modClrScheme chgLayout">
        <pc:chgData name="Cheikh Gaye (2318748)" userId="S::2318748@student.uwtsd.ac.uk::f8702b9f-271f-416e-95f9-7eaea8457679" providerId="AD" clId="Web-{145D8D5E-A7E8-A106-A87C-9AF5792AF7D4}" dt="2026-09-19T00:59:02.747" v="45"/>
        <pc:sldMkLst>
          <pc:docMk/>
          <pc:sldMk cId="2481125217" sldId="262"/>
        </pc:sldMkLst>
        <pc:spChg chg="add mod">
          <ac:chgData name="Cheikh Gaye (2318748)" userId="S::2318748@student.uwtsd.ac.uk::f8702b9f-271f-416e-95f9-7eaea8457679" providerId="AD" clId="Web-{145D8D5E-A7E8-A106-A87C-9AF5792AF7D4}" dt="2026-09-19T00:49:00.410" v="17" actId="20577"/>
          <ac:spMkLst>
            <pc:docMk/>
            <pc:sldMk cId="2481125217" sldId="262"/>
            <ac:spMk id="5" creationId="{BC8E8C75-35D1-DD85-3D79-B31646D478EE}"/>
          </ac:spMkLst>
        </pc:spChg>
        <pc:spChg chg="add mod">
          <ac:chgData name="Cheikh Gaye (2318748)" userId="S::2318748@student.uwtsd.ac.uk::f8702b9f-271f-416e-95f9-7eaea8457679" providerId="AD" clId="Web-{145D8D5E-A7E8-A106-A87C-9AF5792AF7D4}" dt="2026-09-19T00:50:13.324" v="27" actId="20577"/>
          <ac:spMkLst>
            <pc:docMk/>
            <pc:sldMk cId="2481125217" sldId="262"/>
            <ac:spMk id="6" creationId="{26B2C46E-820A-0DD0-17CD-82428F9F33C2}"/>
          </ac:spMkLst>
        </pc:spChg>
        <pc:spChg chg="add mod">
          <ac:chgData name="Cheikh Gaye (2318748)" userId="S::2318748@student.uwtsd.ac.uk::f8702b9f-271f-416e-95f9-7eaea8457679" providerId="AD" clId="Web-{145D8D5E-A7E8-A106-A87C-9AF5792AF7D4}" dt="2026-09-19T00:50:55.732" v="34" actId="20577"/>
          <ac:spMkLst>
            <pc:docMk/>
            <pc:sldMk cId="2481125217" sldId="262"/>
            <ac:spMk id="7" creationId="{AA7ADF1B-0968-F49D-3EDD-A62BDE456F58}"/>
          </ac:spMkLst>
        </pc:spChg>
        <pc:picChg chg="add mod">
          <ac:chgData name="Cheikh Gaye (2318748)" userId="S::2318748@student.uwtsd.ac.uk::f8702b9f-271f-416e-95f9-7eaea8457679" providerId="AD" clId="Web-{145D8D5E-A7E8-A106-A87C-9AF5792AF7D4}" dt="2026-09-19T00:45:48.670" v="6"/>
          <ac:picMkLst>
            <pc:docMk/>
            <pc:sldMk cId="2481125217" sldId="262"/>
            <ac:picMk id="4" creationId="{CA206060-940E-9F19-00A8-27391C8C3384}"/>
          </ac:picMkLst>
        </pc:picChg>
      </pc:sldChg>
      <pc:sldChg chg="modSp mod modClrScheme chgLayout">
        <pc:chgData name="Cheikh Gaye (2318748)" userId="S::2318748@student.uwtsd.ac.uk::f8702b9f-271f-416e-95f9-7eaea8457679" providerId="AD" clId="Web-{145D8D5E-A7E8-A106-A87C-9AF5792AF7D4}" dt="2026-09-19T02:42:06.692" v="107" actId="14100"/>
        <pc:sldMkLst>
          <pc:docMk/>
          <pc:sldMk cId="1742289710" sldId="263"/>
        </pc:sldMkLst>
        <pc:spChg chg="mod">
          <ac:chgData name="Cheikh Gaye (2318748)" userId="S::2318748@student.uwtsd.ac.uk::f8702b9f-271f-416e-95f9-7eaea8457679" providerId="AD" clId="Web-{145D8D5E-A7E8-A106-A87C-9AF5792AF7D4}" dt="2026-09-19T02:42:06.692" v="107" actId="14100"/>
          <ac:spMkLst>
            <pc:docMk/>
            <pc:sldMk cId="1742289710" sldId="263"/>
            <ac:spMk id="3" creationId="{D6DF8057-CAC6-3C97-E2CC-1E8E41F4CAB9}"/>
          </ac:spMkLst>
        </pc:spChg>
      </pc:sldChg>
      <pc:sldChg chg="modSp mod modClrScheme chgLayout">
        <pc:chgData name="Cheikh Gaye (2318748)" userId="S::2318748@student.uwtsd.ac.uk::f8702b9f-271f-416e-95f9-7eaea8457679" providerId="AD" clId="Web-{145D8D5E-A7E8-A106-A87C-9AF5792AF7D4}" dt="2026-09-19T01:09:05.140" v="75" actId="20577"/>
        <pc:sldMkLst>
          <pc:docMk/>
          <pc:sldMk cId="3179941682" sldId="264"/>
        </pc:sldMkLst>
        <pc:spChg chg="mod">
          <ac:chgData name="Cheikh Gaye (2318748)" userId="S::2318748@student.uwtsd.ac.uk::f8702b9f-271f-416e-95f9-7eaea8457679" providerId="AD" clId="Web-{145D8D5E-A7E8-A106-A87C-9AF5792AF7D4}" dt="2026-09-19T01:09:05.140" v="75" actId="20577"/>
          <ac:spMkLst>
            <pc:docMk/>
            <pc:sldMk cId="3179941682" sldId="264"/>
            <ac:spMk id="3" creationId="{DB83D805-6BD1-6603-D635-F1BC651BA8E7}"/>
          </ac:spMkLst>
        </pc:spChg>
      </pc:sldChg>
      <pc:sldChg chg="modSp mod modClrScheme chgLayout">
        <pc:chgData name="Cheikh Gaye (2318748)" userId="S::2318748@student.uwtsd.ac.uk::f8702b9f-271f-416e-95f9-7eaea8457679" providerId="AD" clId="Web-{145D8D5E-A7E8-A106-A87C-9AF5792AF7D4}" dt="2026-09-19T01:08:32.186" v="72" actId="20577"/>
        <pc:sldMkLst>
          <pc:docMk/>
          <pc:sldMk cId="1578776528" sldId="265"/>
        </pc:sldMkLst>
        <pc:spChg chg="mod">
          <ac:chgData name="Cheikh Gaye (2318748)" userId="S::2318748@student.uwtsd.ac.uk::f8702b9f-271f-416e-95f9-7eaea8457679" providerId="AD" clId="Web-{145D8D5E-A7E8-A106-A87C-9AF5792AF7D4}" dt="2026-09-19T01:08:32.186" v="72" actId="20577"/>
          <ac:spMkLst>
            <pc:docMk/>
            <pc:sldMk cId="1578776528" sldId="265"/>
            <ac:spMk id="3" creationId="{BBD75B9C-FB34-41F4-6C21-A59CA7A95B59}"/>
          </ac:spMkLst>
        </pc:spChg>
      </pc:sldChg>
      <pc:sldChg chg="mod modClrScheme chgLayout">
        <pc:chgData name="Cheikh Gaye (2318748)" userId="S::2318748@student.uwtsd.ac.uk::f8702b9f-271f-416e-95f9-7eaea8457679" providerId="AD" clId="Web-{145D8D5E-A7E8-A106-A87C-9AF5792AF7D4}" dt="2026-09-19T00:59:02.747" v="45"/>
        <pc:sldMkLst>
          <pc:docMk/>
          <pc:sldMk cId="2529809059" sldId="266"/>
        </pc:sldMkLst>
      </pc:sldChg>
      <pc:sldChg chg="mod modClrScheme chgLayout">
        <pc:chgData name="Cheikh Gaye (2318748)" userId="S::2318748@student.uwtsd.ac.uk::f8702b9f-271f-416e-95f9-7eaea8457679" providerId="AD" clId="Web-{145D8D5E-A7E8-A106-A87C-9AF5792AF7D4}" dt="2026-09-19T00:59:02.747" v="45"/>
        <pc:sldMkLst>
          <pc:docMk/>
          <pc:sldMk cId="421453138" sldId="267"/>
        </pc:sldMkLst>
      </pc:sldChg>
      <pc:sldChg chg="addSp delSp modSp mod modClrScheme delDesignElem chgLayout">
        <pc:chgData name="Cheikh Gaye (2318748)" userId="S::2318748@student.uwtsd.ac.uk::f8702b9f-271f-416e-95f9-7eaea8457679" providerId="AD" clId="Web-{145D8D5E-A7E8-A106-A87C-9AF5792AF7D4}" dt="2026-09-19T02:42:48.553" v="110" actId="14100"/>
        <pc:sldMkLst>
          <pc:docMk/>
          <pc:sldMk cId="2318293654" sldId="268"/>
        </pc:sldMkLst>
        <pc:spChg chg="mod">
          <ac:chgData name="Cheikh Gaye (2318748)" userId="S::2318748@student.uwtsd.ac.uk::f8702b9f-271f-416e-95f9-7eaea8457679" providerId="AD" clId="Web-{145D8D5E-A7E8-A106-A87C-9AF5792AF7D4}" dt="2026-09-19T02:42:48.553" v="110" actId="14100"/>
          <ac:spMkLst>
            <pc:docMk/>
            <pc:sldMk cId="2318293654" sldId="268"/>
            <ac:spMk id="3" creationId="{8C758A32-9706-8121-B8D6-AC28862FE943}"/>
          </ac:spMkLst>
        </pc:spChg>
        <pc:spChg chg="add mod">
          <ac:chgData name="Cheikh Gaye (2318748)" userId="S::2318748@student.uwtsd.ac.uk::f8702b9f-271f-416e-95f9-7eaea8457679" providerId="AD" clId="Web-{145D8D5E-A7E8-A106-A87C-9AF5792AF7D4}" dt="2026-09-19T01:05:39.087" v="61" actId="1076"/>
          <ac:spMkLst>
            <pc:docMk/>
            <pc:sldMk cId="2318293654" sldId="268"/>
            <ac:spMk id="4" creationId="{D436C2C4-0A97-84BE-107A-5459226244DF}"/>
          </ac:spMkLst>
        </pc:spChg>
      </pc:sldChg>
      <pc:sldChg chg="modSp mod modClrScheme chgLayout">
        <pc:chgData name="Cheikh Gaye (2318748)" userId="S::2318748@student.uwtsd.ac.uk::f8702b9f-271f-416e-95f9-7eaea8457679" providerId="AD" clId="Web-{145D8D5E-A7E8-A106-A87C-9AF5792AF7D4}" dt="2026-09-19T01:08:06.935" v="71" actId="20577"/>
        <pc:sldMkLst>
          <pc:docMk/>
          <pc:sldMk cId="1660607142" sldId="269"/>
        </pc:sldMkLst>
        <pc:spChg chg="mod">
          <ac:chgData name="Cheikh Gaye (2318748)" userId="S::2318748@student.uwtsd.ac.uk::f8702b9f-271f-416e-95f9-7eaea8457679" providerId="AD" clId="Web-{145D8D5E-A7E8-A106-A87C-9AF5792AF7D4}" dt="2026-09-19T01:08:06.935" v="71" actId="20577"/>
          <ac:spMkLst>
            <pc:docMk/>
            <pc:sldMk cId="1660607142" sldId="269"/>
            <ac:spMk id="3" creationId="{F98F325A-421B-F161-005E-F5BE3A0C5BCF}"/>
          </ac:spMkLst>
        </pc:spChg>
      </pc:sldChg>
      <pc:sldChg chg="mod modClrScheme chgLayout">
        <pc:chgData name="Cheikh Gaye (2318748)" userId="S::2318748@student.uwtsd.ac.uk::f8702b9f-271f-416e-95f9-7eaea8457679" providerId="AD" clId="Web-{145D8D5E-A7E8-A106-A87C-9AF5792AF7D4}" dt="2026-09-19T00:59:02.747" v="45"/>
        <pc:sldMkLst>
          <pc:docMk/>
          <pc:sldMk cId="2557998521" sldId="270"/>
        </pc:sldMkLst>
      </pc:sldChg>
      <pc:sldMasterChg chg="add addSldLayout modSldLayout">
        <pc:chgData name="Cheikh Gaye (2318748)" userId="S::2318748@student.uwtsd.ac.uk::f8702b9f-271f-416e-95f9-7eaea8457679" providerId="AD" clId="Web-{145D8D5E-A7E8-A106-A87C-9AF5792AF7D4}" dt="2026-09-19T00:59:02.747" v="45"/>
        <pc:sldMasterMkLst>
          <pc:docMk/>
          <pc:sldMasterMk cId="1371078525" sldId="2147483702"/>
        </pc:sldMasterMkLst>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1009202432" sldId="2147483703"/>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718633706" sldId="2147483704"/>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3457832002" sldId="2147483705"/>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2356582552" sldId="2147483706"/>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3107846311" sldId="2147483707"/>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1258272464" sldId="2147483708"/>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2878212110" sldId="2147483709"/>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2768198198" sldId="2147483710"/>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1281010285" sldId="2147483711"/>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2014099868" sldId="2147483712"/>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3398727419" sldId="2147483713"/>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398614337" sldId="2147483714"/>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2280393355" sldId="2147483715"/>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3357204198" sldId="2147483716"/>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777482472" sldId="2147483717"/>
          </pc:sldLayoutMkLst>
        </pc:sldLayoutChg>
        <pc:sldLayoutChg chg="add mod replId">
          <pc:chgData name="Cheikh Gaye (2318748)" userId="S::2318748@student.uwtsd.ac.uk::f8702b9f-271f-416e-95f9-7eaea8457679" providerId="AD" clId="Web-{145D8D5E-A7E8-A106-A87C-9AF5792AF7D4}" dt="2026-09-19T00:59:02.747" v="45"/>
          <pc:sldLayoutMkLst>
            <pc:docMk/>
            <pc:sldMasterMk cId="1371078525" sldId="2147483702"/>
            <pc:sldLayoutMk cId="938862223" sldId="2147483718"/>
          </pc:sldLayoutMkLst>
        </pc:sldLayoutChg>
      </pc:sldMasterChg>
    </pc:docChg>
  </pc:docChgLst>
  <pc:docChgLst>
    <pc:chgData name="Cheikh Gaye (2318748)" userId="S::2318748@student.uwtsd.ac.uk::f8702b9f-271f-416e-95f9-7eaea8457679" providerId="AD" clId="Web-{58327A93-7CC2-2A18-DC48-98CE340D532E}"/>
    <pc:docChg chg="modSld">
      <pc:chgData name="Cheikh Gaye (2318748)" userId="S::2318748@student.uwtsd.ac.uk::f8702b9f-271f-416e-95f9-7eaea8457679" providerId="AD" clId="Web-{58327A93-7CC2-2A18-DC48-98CE340D532E}" dt="2026-09-15T17:50:42.871" v="24" actId="14100"/>
      <pc:docMkLst>
        <pc:docMk/>
      </pc:docMkLst>
      <pc:sldChg chg="addSp delSp modSp mod setBg">
        <pc:chgData name="Cheikh Gaye (2318748)" userId="S::2318748@student.uwtsd.ac.uk::f8702b9f-271f-416e-95f9-7eaea8457679" providerId="AD" clId="Web-{58327A93-7CC2-2A18-DC48-98CE340D532E}" dt="2026-09-15T17:50:42.871" v="24" actId="14100"/>
        <pc:sldMkLst>
          <pc:docMk/>
          <pc:sldMk cId="3598341004" sldId="260"/>
        </pc:sldMkLst>
        <pc:spChg chg="mod">
          <ac:chgData name="Cheikh Gaye (2318748)" userId="S::2318748@student.uwtsd.ac.uk::f8702b9f-271f-416e-95f9-7eaea8457679" providerId="AD" clId="Web-{58327A93-7CC2-2A18-DC48-98CE340D532E}" dt="2026-09-15T17:50:29.792" v="23"/>
          <ac:spMkLst>
            <pc:docMk/>
            <pc:sldMk cId="3598341004" sldId="260"/>
            <ac:spMk id="2" creationId="{792150D8-087B-1EBD-BE9E-27A236155578}"/>
          </ac:spMkLst>
        </pc:spChg>
        <pc:spChg chg="mod">
          <ac:chgData name="Cheikh Gaye (2318748)" userId="S::2318748@student.uwtsd.ac.uk::f8702b9f-271f-416e-95f9-7eaea8457679" providerId="AD" clId="Web-{58327A93-7CC2-2A18-DC48-98CE340D532E}" dt="2026-09-15T17:50:29.792" v="23"/>
          <ac:spMkLst>
            <pc:docMk/>
            <pc:sldMk cId="3598341004" sldId="260"/>
            <ac:spMk id="6" creationId="{B9BAFB49-C349-1982-D903-9675EA310864}"/>
          </ac:spMkLst>
        </pc:spChg>
        <pc:picChg chg="add mod ord">
          <ac:chgData name="Cheikh Gaye (2318748)" userId="S::2318748@student.uwtsd.ac.uk::f8702b9f-271f-416e-95f9-7eaea8457679" providerId="AD" clId="Web-{58327A93-7CC2-2A18-DC48-98CE340D532E}" dt="2026-09-15T17:50:42.871" v="24" actId="14100"/>
          <ac:picMkLst>
            <pc:docMk/>
            <pc:sldMk cId="3598341004" sldId="260"/>
            <ac:picMk id="3" creationId="{A9FAC3E1-10DF-B65D-0F2E-D8EDF6B95C0D}"/>
          </ac:picMkLst>
        </pc:picChg>
      </pc:sldChg>
    </pc:docChg>
  </pc:docChgLst>
  <pc:docChgLst>
    <pc:chgData name="Cheikh Gaye (2318748)" userId="S::2318748@student.uwtsd.ac.uk::f8702b9f-271f-416e-95f9-7eaea8457679" providerId="AD" clId="Web-{D88366E4-6806-50B6-8E66-948C442DD8AE}"/>
    <pc:docChg chg="modSld">
      <pc:chgData name="Cheikh Gaye (2318748)" userId="S::2318748@student.uwtsd.ac.uk::f8702b9f-271f-416e-95f9-7eaea8457679" providerId="AD" clId="Web-{D88366E4-6806-50B6-8E66-948C442DD8AE}" dt="2026-09-16T18:20:32.022" v="72" actId="20577"/>
      <pc:docMkLst>
        <pc:docMk/>
      </pc:docMkLst>
      <pc:sldChg chg="modSp">
        <pc:chgData name="Cheikh Gaye (2318748)" userId="S::2318748@student.uwtsd.ac.uk::f8702b9f-271f-416e-95f9-7eaea8457679" providerId="AD" clId="Web-{D88366E4-6806-50B6-8E66-948C442DD8AE}" dt="2026-09-16T17:19:36.226" v="3" actId="20577"/>
        <pc:sldMkLst>
          <pc:docMk/>
          <pc:sldMk cId="3492210215" sldId="259"/>
        </pc:sldMkLst>
        <pc:spChg chg="mod">
          <ac:chgData name="Cheikh Gaye (2318748)" userId="S::2318748@student.uwtsd.ac.uk::f8702b9f-271f-416e-95f9-7eaea8457679" providerId="AD" clId="Web-{D88366E4-6806-50B6-8E66-948C442DD8AE}" dt="2026-09-16T17:19:36.226" v="3" actId="20577"/>
          <ac:spMkLst>
            <pc:docMk/>
            <pc:sldMk cId="3492210215" sldId="259"/>
            <ac:spMk id="5" creationId="{A9F19971-6246-B762-757B-CCAF53FD552C}"/>
          </ac:spMkLst>
        </pc:spChg>
      </pc:sldChg>
      <pc:sldChg chg="modSp">
        <pc:chgData name="Cheikh Gaye (2318748)" userId="S::2318748@student.uwtsd.ac.uk::f8702b9f-271f-416e-95f9-7eaea8457679" providerId="AD" clId="Web-{D88366E4-6806-50B6-8E66-948C442DD8AE}" dt="2026-09-16T18:20:32.022" v="72" actId="20577"/>
        <pc:sldMkLst>
          <pc:docMk/>
          <pc:sldMk cId="3179941682" sldId="264"/>
        </pc:sldMkLst>
        <pc:spChg chg="mod">
          <ac:chgData name="Cheikh Gaye (2318748)" userId="S::2318748@student.uwtsd.ac.uk::f8702b9f-271f-416e-95f9-7eaea8457679" providerId="AD" clId="Web-{D88366E4-6806-50B6-8E66-948C442DD8AE}" dt="2026-09-16T18:20:32.022" v="72" actId="20577"/>
          <ac:spMkLst>
            <pc:docMk/>
            <pc:sldMk cId="3179941682" sldId="264"/>
            <ac:spMk id="3" creationId="{DB83D805-6BD1-6603-D635-F1BC651BA8E7}"/>
          </ac:spMkLst>
        </pc:spChg>
      </pc:sldChg>
      <pc:sldChg chg="addSp modSp">
        <pc:chgData name="Cheikh Gaye (2318748)" userId="S::2318748@student.uwtsd.ac.uk::f8702b9f-271f-416e-95f9-7eaea8457679" providerId="AD" clId="Web-{D88366E4-6806-50B6-8E66-948C442DD8AE}" dt="2026-09-16T18:17:50.829" v="63" actId="20577"/>
        <pc:sldMkLst>
          <pc:docMk/>
          <pc:sldMk cId="1578776528" sldId="265"/>
        </pc:sldMkLst>
        <pc:spChg chg="mod">
          <ac:chgData name="Cheikh Gaye (2318748)" userId="S::2318748@student.uwtsd.ac.uk::f8702b9f-271f-416e-95f9-7eaea8457679" providerId="AD" clId="Web-{D88366E4-6806-50B6-8E66-948C442DD8AE}" dt="2026-09-16T18:17:50.829" v="63" actId="20577"/>
          <ac:spMkLst>
            <pc:docMk/>
            <pc:sldMk cId="1578776528" sldId="265"/>
            <ac:spMk id="3" creationId="{BBD75B9C-FB34-41F4-6C21-A59CA7A95B59}"/>
          </ac:spMkLst>
        </pc:spChg>
        <pc:picChg chg="add mod">
          <ac:chgData name="Cheikh Gaye (2318748)" userId="S::2318748@student.uwtsd.ac.uk::f8702b9f-271f-416e-95f9-7eaea8457679" providerId="AD" clId="Web-{D88366E4-6806-50B6-8E66-948C442DD8AE}" dt="2026-09-16T18:17:31.969" v="61" actId="14100"/>
          <ac:picMkLst>
            <pc:docMk/>
            <pc:sldMk cId="1578776528" sldId="265"/>
            <ac:picMk id="4" creationId="{3E0459B5-4B61-43E9-3E7B-E0ABD9769D32}"/>
          </ac:picMkLst>
        </pc:picChg>
      </pc:sldChg>
      <pc:sldChg chg="modSp">
        <pc:chgData name="Cheikh Gaye (2318748)" userId="S::2318748@student.uwtsd.ac.uk::f8702b9f-271f-416e-95f9-7eaea8457679" providerId="AD" clId="Web-{D88366E4-6806-50B6-8E66-948C442DD8AE}" dt="2026-09-16T17:35:35.732" v="5" actId="20577"/>
        <pc:sldMkLst>
          <pc:docMk/>
          <pc:sldMk cId="2318293654" sldId="268"/>
        </pc:sldMkLst>
        <pc:spChg chg="mod">
          <ac:chgData name="Cheikh Gaye (2318748)" userId="S::2318748@student.uwtsd.ac.uk::f8702b9f-271f-416e-95f9-7eaea8457679" providerId="AD" clId="Web-{D88366E4-6806-50B6-8E66-948C442DD8AE}" dt="2026-09-16T17:35:35.732" v="5" actId="20577"/>
          <ac:spMkLst>
            <pc:docMk/>
            <pc:sldMk cId="2318293654" sldId="268"/>
            <ac:spMk id="3" creationId="{8C758A32-9706-8121-B8D6-AC28862FE943}"/>
          </ac:spMkLst>
        </pc:spChg>
      </pc:sldChg>
    </pc:docChg>
  </pc:docChgLst>
  <pc:docChgLst>
    <pc:chgData name="Cheikh Gaye (2318748)" userId="S::2318748@student.uwtsd.ac.uk::f8702b9f-271f-416e-95f9-7eaea8457679" providerId="AD" clId="Web-{7FF3A151-664A-4746-C322-994C9B7772E3}"/>
    <pc:docChg chg="addSld modSld">
      <pc:chgData name="Cheikh Gaye (2318748)" userId="S::2318748@student.uwtsd.ac.uk::f8702b9f-271f-416e-95f9-7eaea8457679" providerId="AD" clId="Web-{7FF3A151-664A-4746-C322-994C9B7772E3}" dt="2026-09-12T00:18:22.437" v="131"/>
      <pc:docMkLst>
        <pc:docMk/>
      </pc:docMkLst>
      <pc:sldChg chg="addAnim delAnim modAnim">
        <pc:chgData name="Cheikh Gaye (2318748)" userId="S::2318748@student.uwtsd.ac.uk::f8702b9f-271f-416e-95f9-7eaea8457679" providerId="AD" clId="Web-{7FF3A151-664A-4746-C322-994C9B7772E3}" dt="2026-09-12T00:12:48.022" v="129"/>
        <pc:sldMkLst>
          <pc:docMk/>
          <pc:sldMk cId="3598341004" sldId="260"/>
        </pc:sldMkLst>
      </pc:sldChg>
      <pc:sldChg chg="addSp delSp modSp">
        <pc:chgData name="Cheikh Gaye (2318748)" userId="S::2318748@student.uwtsd.ac.uk::f8702b9f-271f-416e-95f9-7eaea8457679" providerId="AD" clId="Web-{7FF3A151-664A-4746-C322-994C9B7772E3}" dt="2026-09-11T23:15:53.974" v="50" actId="20577"/>
        <pc:sldMkLst>
          <pc:docMk/>
          <pc:sldMk cId="639630862" sldId="261"/>
        </pc:sldMkLst>
        <pc:spChg chg="mod">
          <ac:chgData name="Cheikh Gaye (2318748)" userId="S::2318748@student.uwtsd.ac.uk::f8702b9f-271f-416e-95f9-7eaea8457679" providerId="AD" clId="Web-{7FF3A151-664A-4746-C322-994C9B7772E3}" dt="2026-09-11T23:10:15.763" v="9" actId="14100"/>
          <ac:spMkLst>
            <pc:docMk/>
            <pc:sldMk cId="639630862" sldId="261"/>
            <ac:spMk id="2" creationId="{9C1285C0-21B2-1952-9884-F486F25B37C5}"/>
          </ac:spMkLst>
        </pc:spChg>
        <pc:spChg chg="add del mod">
          <ac:chgData name="Cheikh Gaye (2318748)" userId="S::2318748@student.uwtsd.ac.uk::f8702b9f-271f-416e-95f9-7eaea8457679" providerId="AD" clId="Web-{7FF3A151-664A-4746-C322-994C9B7772E3}" dt="2026-09-11T23:15:53.974" v="50" actId="20577"/>
          <ac:spMkLst>
            <pc:docMk/>
            <pc:sldMk cId="639630862" sldId="261"/>
            <ac:spMk id="3" creationId="{53AB3316-8A72-0E32-19C7-28A87F4BBD63}"/>
          </ac:spMkLst>
        </pc:spChg>
      </pc:sldChg>
      <pc:sldChg chg="addSp modSp new">
        <pc:chgData name="Cheikh Gaye (2318748)" userId="S::2318748@student.uwtsd.ac.uk::f8702b9f-271f-416e-95f9-7eaea8457679" providerId="AD" clId="Web-{7FF3A151-664A-4746-C322-994C9B7772E3}" dt="2026-09-11T23:37:15.814" v="84" actId="20577"/>
        <pc:sldMkLst>
          <pc:docMk/>
          <pc:sldMk cId="2481125217" sldId="262"/>
        </pc:sldMkLst>
        <pc:spChg chg="add mod">
          <ac:chgData name="Cheikh Gaye (2318748)" userId="S::2318748@student.uwtsd.ac.uk::f8702b9f-271f-416e-95f9-7eaea8457679" providerId="AD" clId="Web-{7FF3A151-664A-4746-C322-994C9B7772E3}" dt="2026-09-11T23:19:48.840" v="71" actId="20577"/>
          <ac:spMkLst>
            <pc:docMk/>
            <pc:sldMk cId="2481125217" sldId="262"/>
            <ac:spMk id="2" creationId="{56305B80-FF3D-9563-A0EA-02C705DA530A}"/>
          </ac:spMkLst>
        </pc:spChg>
      </pc:sldChg>
      <pc:sldChg chg="addSp delSp modSp new">
        <pc:chgData name="Cheikh Gaye (2318748)" userId="S::2318748@student.uwtsd.ac.uk::f8702b9f-271f-416e-95f9-7eaea8457679" providerId="AD" clId="Web-{7FF3A151-664A-4746-C322-994C9B7772E3}" dt="2026-09-12T00:12:55.319" v="130" actId="20577"/>
        <pc:sldMkLst>
          <pc:docMk/>
          <pc:sldMk cId="1742289710" sldId="263"/>
        </pc:sldMkLst>
        <pc:spChg chg="add mod">
          <ac:chgData name="Cheikh Gaye (2318748)" userId="S::2318748@student.uwtsd.ac.uk::f8702b9f-271f-416e-95f9-7eaea8457679" providerId="AD" clId="Web-{7FF3A151-664A-4746-C322-994C9B7772E3}" dt="2026-09-12T00:12:55.319" v="130" actId="20577"/>
          <ac:spMkLst>
            <pc:docMk/>
            <pc:sldMk cId="1742289710" sldId="263"/>
            <ac:spMk id="3" creationId="{D6DF8057-CAC6-3C97-E2CC-1E8E41F4CAB9}"/>
          </ac:spMkLst>
        </pc:spChg>
      </pc:sldChg>
      <pc:sldChg chg="new">
        <pc:chgData name="Cheikh Gaye (2318748)" userId="S::2318748@student.uwtsd.ac.uk::f8702b9f-271f-416e-95f9-7eaea8457679" providerId="AD" clId="Web-{7FF3A151-664A-4746-C322-994C9B7772E3}" dt="2026-09-12T00:18:22.437" v="131"/>
        <pc:sldMkLst>
          <pc:docMk/>
          <pc:sldMk cId="3179941682" sldId="264"/>
        </pc:sldMkLst>
      </pc:sldChg>
    </pc:docChg>
  </pc:docChgLst>
  <pc:docChgLst>
    <pc:chgData name="Cheikh Gaye (2318748)" userId="S::2318748@student.uwtsd.ac.uk::f8702b9f-271f-416e-95f9-7eaea8457679" providerId="AD" clId="Web-{2D479C1F-6AB4-84DA-515F-4DBA11A636C2}"/>
    <pc:docChg chg="modSld">
      <pc:chgData name="Cheikh Gaye (2318748)" userId="S::2318748@student.uwtsd.ac.uk::f8702b9f-271f-416e-95f9-7eaea8457679" providerId="AD" clId="Web-{2D479C1F-6AB4-84DA-515F-4DBA11A636C2}" dt="2026-09-21T09:38:25.596" v="16" actId="20577"/>
      <pc:docMkLst>
        <pc:docMk/>
      </pc:docMkLst>
      <pc:sldChg chg="modSp">
        <pc:chgData name="Cheikh Gaye (2318748)" userId="S::2318748@student.uwtsd.ac.uk::f8702b9f-271f-416e-95f9-7eaea8457679" providerId="AD" clId="Web-{2D479C1F-6AB4-84DA-515F-4DBA11A636C2}" dt="2026-09-21T09:38:25.596" v="16" actId="20577"/>
        <pc:sldMkLst>
          <pc:docMk/>
          <pc:sldMk cId="3598341004" sldId="260"/>
        </pc:sldMkLst>
        <pc:spChg chg="mod">
          <ac:chgData name="Cheikh Gaye (2318748)" userId="S::2318748@student.uwtsd.ac.uk::f8702b9f-271f-416e-95f9-7eaea8457679" providerId="AD" clId="Web-{2D479C1F-6AB4-84DA-515F-4DBA11A636C2}" dt="2026-09-21T09:38:25.596" v="16" actId="20577"/>
          <ac:spMkLst>
            <pc:docMk/>
            <pc:sldMk cId="3598341004" sldId="260"/>
            <ac:spMk id="6" creationId="{B9BAFB49-C349-1982-D903-9675EA310864}"/>
          </ac:spMkLst>
        </pc:spChg>
      </pc:sldChg>
    </pc:docChg>
  </pc:docChgLst>
  <pc:docChgLst>
    <pc:chgData name="Cheikh Gaye (2318748)" userId="S::2318748@student.uwtsd.ac.uk::f8702b9f-271f-416e-95f9-7eaea8457679" providerId="AD" clId="Web-{DAC1BE33-F60E-9B36-0A51-8B8C225F34BD}"/>
    <pc:docChg chg="modSld">
      <pc:chgData name="Cheikh Gaye (2318748)" userId="S::2318748@student.uwtsd.ac.uk::f8702b9f-271f-416e-95f9-7eaea8457679" providerId="AD" clId="Web-{DAC1BE33-F60E-9B36-0A51-8B8C225F34BD}" dt="2026-09-21T10:26:13.797" v="11" actId="20577"/>
      <pc:docMkLst>
        <pc:docMk/>
      </pc:docMkLst>
      <pc:sldChg chg="modSp">
        <pc:chgData name="Cheikh Gaye (2318748)" userId="S::2318748@student.uwtsd.ac.uk::f8702b9f-271f-416e-95f9-7eaea8457679" providerId="AD" clId="Web-{DAC1BE33-F60E-9B36-0A51-8B8C225F34BD}" dt="2026-09-21T10:26:13.797" v="11" actId="20577"/>
        <pc:sldMkLst>
          <pc:docMk/>
          <pc:sldMk cId="3598341004" sldId="260"/>
        </pc:sldMkLst>
        <pc:spChg chg="mod">
          <ac:chgData name="Cheikh Gaye (2318748)" userId="S::2318748@student.uwtsd.ac.uk::f8702b9f-271f-416e-95f9-7eaea8457679" providerId="AD" clId="Web-{DAC1BE33-F60E-9B36-0A51-8B8C225F34BD}" dt="2026-09-21T10:26:13.797" v="11" actId="20577"/>
          <ac:spMkLst>
            <pc:docMk/>
            <pc:sldMk cId="3598341004" sldId="260"/>
            <ac:spMk id="6" creationId="{B9BAFB49-C349-1982-D903-9675EA310864}"/>
          </ac:spMkLst>
        </pc:spChg>
      </pc:sldChg>
      <pc:sldChg chg="addSp delSp modSp">
        <pc:chgData name="Cheikh Gaye (2318748)" userId="S::2318748@student.uwtsd.ac.uk::f8702b9f-271f-416e-95f9-7eaea8457679" providerId="AD" clId="Web-{DAC1BE33-F60E-9B36-0A51-8B8C225F34BD}" dt="2026-09-21T10:23:47.917" v="10" actId="1076"/>
        <pc:sldMkLst>
          <pc:docMk/>
          <pc:sldMk cId="2481125217" sldId="262"/>
        </pc:sldMkLst>
        <pc:spChg chg="mod">
          <ac:chgData name="Cheikh Gaye (2318748)" userId="S::2318748@student.uwtsd.ac.uk::f8702b9f-271f-416e-95f9-7eaea8457679" providerId="AD" clId="Web-{DAC1BE33-F60E-9B36-0A51-8B8C225F34BD}" dt="2026-09-21T10:23:27.885" v="7" actId="14100"/>
          <ac:spMkLst>
            <pc:docMk/>
            <pc:sldMk cId="2481125217" sldId="262"/>
            <ac:spMk id="5" creationId="{BC8E8C75-35D1-DD85-3D79-B31646D478EE}"/>
          </ac:spMkLst>
        </pc:spChg>
        <pc:spChg chg="mod">
          <ac:chgData name="Cheikh Gaye (2318748)" userId="S::2318748@student.uwtsd.ac.uk::f8702b9f-271f-416e-95f9-7eaea8457679" providerId="AD" clId="Web-{DAC1BE33-F60E-9B36-0A51-8B8C225F34BD}" dt="2026-09-21T10:23:47.917" v="10" actId="1076"/>
          <ac:spMkLst>
            <pc:docMk/>
            <pc:sldMk cId="2481125217" sldId="262"/>
            <ac:spMk id="6" creationId="{26B2C46E-820A-0DD0-17CD-82428F9F33C2}"/>
          </ac:spMkLst>
        </pc:spChg>
        <pc:picChg chg="add del mod">
          <ac:chgData name="Cheikh Gaye (2318748)" userId="S::2318748@student.uwtsd.ac.uk::f8702b9f-271f-416e-95f9-7eaea8457679" providerId="AD" clId="Web-{DAC1BE33-F60E-9B36-0A51-8B8C225F34BD}" dt="2026-09-21T08:46:31.318" v="1"/>
          <ac:picMkLst>
            <pc:docMk/>
            <pc:sldMk cId="2481125217" sldId="262"/>
            <ac:picMk id="3" creationId="{3EAEDD4F-D1C4-7CA7-27E2-3915D65C57F8}"/>
          </ac:picMkLst>
        </pc:picChg>
        <pc:picChg chg="mod">
          <ac:chgData name="Cheikh Gaye (2318748)" userId="S::2318748@student.uwtsd.ac.uk::f8702b9f-271f-416e-95f9-7eaea8457679" providerId="AD" clId="Web-{DAC1BE33-F60E-9B36-0A51-8B8C225F34BD}" dt="2026-09-21T10:22:35.086" v="4" actId="1076"/>
          <ac:picMkLst>
            <pc:docMk/>
            <pc:sldMk cId="2481125217" sldId="262"/>
            <ac:picMk id="4" creationId="{CA206060-940E-9F19-00A8-27391C8C3384}"/>
          </ac:picMkLst>
        </pc:picChg>
      </pc:sldChg>
    </pc:docChg>
  </pc:docChgLst>
  <pc:docChgLst>
    <pc:chgData name="Cheikh Gaye (2318748)" userId="S::2318748@student.uwtsd.ac.uk::f8702b9f-271f-416e-95f9-7eaea8457679" providerId="AD" clId="Web-{00000000-0000-0000-0000-000000000000}"/>
    <pc:docChg chg="mod addSld delSld modSld addMainMaster delMainMaster">
      <pc:chgData name="Cheikh Gaye (2318748)" userId="S::2318748@student.uwtsd.ac.uk::f8702b9f-271f-416e-95f9-7eaea8457679" providerId="AD" clId="Web-{00000000-0000-0000-0000-000000000000}" dt="2026-09-12T00:28:45.757" v="359" actId="20577"/>
      <pc:docMkLst>
        <pc:docMk/>
      </pc:docMkLst>
      <pc:sldChg chg="addSp delSp modSp mod setBg modClrScheme chgLayout">
        <pc:chgData name="Cheikh Gaye (2318748)" userId="S::2318748@student.uwtsd.ac.uk::f8702b9f-271f-416e-95f9-7eaea8457679" providerId="AD" clId="Web-{00000000-0000-0000-0000-000000000000}" dt="2026-09-12T00:19:52.377" v="303"/>
        <pc:sldMkLst>
          <pc:docMk/>
          <pc:sldMk cId="109857222" sldId="256"/>
        </pc:sldMkLst>
        <pc:spChg chg="add mod">
          <ac:chgData name="Cheikh Gaye (2318748)" userId="S::2318748@student.uwtsd.ac.uk::f8702b9f-271f-416e-95f9-7eaea8457679" providerId="AD" clId="Web-{00000000-0000-0000-0000-000000000000}" dt="2026-09-11T21:30:19.171" v="26" actId="20577"/>
          <ac:spMkLst>
            <pc:docMk/>
            <pc:sldMk cId="109857222" sldId="256"/>
            <ac:spMk id="5" creationId="{575DE3CB-4F07-BC5E-7DB6-7B2A2D23DE2D}"/>
          </ac:spMkLst>
        </pc:spChg>
        <pc:spChg chg="add mod">
          <ac:chgData name="Cheikh Gaye (2318748)" userId="S::2318748@student.uwtsd.ac.uk::f8702b9f-271f-416e-95f9-7eaea8457679" providerId="AD" clId="Web-{00000000-0000-0000-0000-000000000000}" dt="2026-09-11T21:35:43.069" v="91" actId="20577"/>
          <ac:spMkLst>
            <pc:docMk/>
            <pc:sldMk cId="109857222" sldId="256"/>
            <ac:spMk id="6" creationId="{1D36D8D0-1E16-3C6B-36E7-5AA181B0930B}"/>
          </ac:spMkLst>
        </pc:spChg>
        <pc:picChg chg="add mod">
          <ac:chgData name="Cheikh Gaye (2318748)" userId="S::2318748@student.uwtsd.ac.uk::f8702b9f-271f-416e-95f9-7eaea8457679" providerId="AD" clId="Web-{00000000-0000-0000-0000-000000000000}" dt="2026-09-11T21:27:42.300" v="8" actId="14100"/>
          <ac:picMkLst>
            <pc:docMk/>
            <pc:sldMk cId="109857222" sldId="256"/>
            <ac:picMk id="4" creationId="{DE9EE73C-F614-F8D9-E831-6ECEC5CFBB23}"/>
          </ac:picMkLst>
        </pc:picChg>
      </pc:sldChg>
      <pc:sldChg chg="addSp delSp modSp add mod replId modClrScheme chgLayout">
        <pc:chgData name="Cheikh Gaye (2318748)" userId="S::2318748@student.uwtsd.ac.uk::f8702b9f-271f-416e-95f9-7eaea8457679" providerId="AD" clId="Web-{00000000-0000-0000-0000-000000000000}" dt="2026-09-12T00:19:52.377" v="303"/>
        <pc:sldMkLst>
          <pc:docMk/>
          <pc:sldMk cId="21503286" sldId="258"/>
        </pc:sldMkLst>
        <pc:spChg chg="add mod">
          <ac:chgData name="Cheikh Gaye (2318748)" userId="S::2318748@student.uwtsd.ac.uk::f8702b9f-271f-416e-95f9-7eaea8457679" providerId="AD" clId="Web-{00000000-0000-0000-0000-000000000000}" dt="2026-09-11T22:01:17.346" v="247" actId="14100"/>
          <ac:spMkLst>
            <pc:docMk/>
            <pc:sldMk cId="21503286" sldId="258"/>
            <ac:spMk id="4" creationId="{F1185A53-BC29-FBC3-F455-76A43430BB01}"/>
          </ac:spMkLst>
        </pc:spChg>
        <pc:spChg chg="add mod">
          <ac:chgData name="Cheikh Gaye (2318748)" userId="S::2318748@student.uwtsd.ac.uk::f8702b9f-271f-416e-95f9-7eaea8457679" providerId="AD" clId="Web-{00000000-0000-0000-0000-000000000000}" dt="2026-09-11T22:02:58.447" v="248" actId="20577"/>
          <ac:spMkLst>
            <pc:docMk/>
            <pc:sldMk cId="21503286" sldId="258"/>
            <ac:spMk id="6" creationId="{1CD504DA-D549-745D-BE04-3185FEADF7A1}"/>
          </ac:spMkLst>
        </pc:spChg>
      </pc:sldChg>
      <pc:sldChg chg="addSp delSp modSp add mod replId setBg modClrScheme delDesignElem chgLayout">
        <pc:chgData name="Cheikh Gaye (2318748)" userId="S::2318748@student.uwtsd.ac.uk::f8702b9f-271f-416e-95f9-7eaea8457679" providerId="AD" clId="Web-{00000000-0000-0000-0000-000000000000}" dt="2026-09-12T00:19:52.377" v="303"/>
        <pc:sldMkLst>
          <pc:docMk/>
          <pc:sldMk cId="3492210215" sldId="259"/>
        </pc:sldMkLst>
        <pc:spChg chg="add mod ord">
          <ac:chgData name="Cheikh Gaye (2318748)" userId="S::2318748@student.uwtsd.ac.uk::f8702b9f-271f-416e-95f9-7eaea8457679" providerId="AD" clId="Web-{00000000-0000-0000-0000-000000000000}" dt="2026-09-11T22:23:49.576" v="302"/>
          <ac:spMkLst>
            <pc:docMk/>
            <pc:sldMk cId="3492210215" sldId="259"/>
            <ac:spMk id="4" creationId="{2BBEFA87-E021-0F83-D011-DE51E6D55910}"/>
          </ac:spMkLst>
        </pc:spChg>
        <pc:spChg chg="add mod ord">
          <ac:chgData name="Cheikh Gaye (2318748)" userId="S::2318748@student.uwtsd.ac.uk::f8702b9f-271f-416e-95f9-7eaea8457679" providerId="AD" clId="Web-{00000000-0000-0000-0000-000000000000}" dt="2026-09-11T22:23:49.576" v="302"/>
          <ac:spMkLst>
            <pc:docMk/>
            <pc:sldMk cId="3492210215" sldId="259"/>
            <ac:spMk id="5" creationId="{A9F19971-6246-B762-757B-CCAF53FD552C}"/>
          </ac:spMkLst>
        </pc:spChg>
        <pc:picChg chg="add mod">
          <ac:chgData name="Cheikh Gaye (2318748)" userId="S::2318748@student.uwtsd.ac.uk::f8702b9f-271f-416e-95f9-7eaea8457679" providerId="AD" clId="Web-{00000000-0000-0000-0000-000000000000}" dt="2026-09-11T22:23:49.576" v="302"/>
          <ac:picMkLst>
            <pc:docMk/>
            <pc:sldMk cId="3492210215" sldId="259"/>
            <ac:picMk id="6" creationId="{8D824E44-2697-2535-CE7E-D9D26F7B4A62}"/>
          </ac:picMkLst>
        </pc:picChg>
      </pc:sldChg>
      <pc:sldChg chg="mod modClrScheme chgLayout">
        <pc:chgData name="Cheikh Gaye (2318748)" userId="S::2318748@student.uwtsd.ac.uk::f8702b9f-271f-416e-95f9-7eaea8457679" providerId="AD" clId="Web-{00000000-0000-0000-0000-000000000000}" dt="2026-09-12T00:19:52.377" v="303"/>
        <pc:sldMkLst>
          <pc:docMk/>
          <pc:sldMk cId="3598341004" sldId="260"/>
        </pc:sldMkLst>
      </pc:sldChg>
      <pc:sldChg chg="mod modClrScheme chgLayout">
        <pc:chgData name="Cheikh Gaye (2318748)" userId="S::2318748@student.uwtsd.ac.uk::f8702b9f-271f-416e-95f9-7eaea8457679" providerId="AD" clId="Web-{00000000-0000-0000-0000-000000000000}" dt="2026-09-12T00:19:52.377" v="303"/>
        <pc:sldMkLst>
          <pc:docMk/>
          <pc:sldMk cId="639630862" sldId="261"/>
        </pc:sldMkLst>
      </pc:sldChg>
      <pc:sldChg chg="mod modClrScheme chgLayout">
        <pc:chgData name="Cheikh Gaye (2318748)" userId="S::2318748@student.uwtsd.ac.uk::f8702b9f-271f-416e-95f9-7eaea8457679" providerId="AD" clId="Web-{00000000-0000-0000-0000-000000000000}" dt="2026-09-12T00:19:52.377" v="303"/>
        <pc:sldMkLst>
          <pc:docMk/>
          <pc:sldMk cId="2481125217" sldId="262"/>
        </pc:sldMkLst>
      </pc:sldChg>
      <pc:sldChg chg="mod modClrScheme chgLayout">
        <pc:chgData name="Cheikh Gaye (2318748)" userId="S::2318748@student.uwtsd.ac.uk::f8702b9f-271f-416e-95f9-7eaea8457679" providerId="AD" clId="Web-{00000000-0000-0000-0000-000000000000}" dt="2026-09-12T00:19:52.377" v="303"/>
        <pc:sldMkLst>
          <pc:docMk/>
          <pc:sldMk cId="1742289710" sldId="263"/>
        </pc:sldMkLst>
      </pc:sldChg>
      <pc:sldChg chg="addSp modSp mod modClrScheme chgLayout">
        <pc:chgData name="Cheikh Gaye (2318748)" userId="S::2318748@student.uwtsd.ac.uk::f8702b9f-271f-416e-95f9-7eaea8457679" providerId="AD" clId="Web-{00000000-0000-0000-0000-000000000000}" dt="2026-09-12T00:28:45.757" v="359" actId="20577"/>
        <pc:sldMkLst>
          <pc:docMk/>
          <pc:sldMk cId="3179941682" sldId="264"/>
        </pc:sldMkLst>
        <pc:spChg chg="add mod">
          <ac:chgData name="Cheikh Gaye (2318748)" userId="S::2318748@student.uwtsd.ac.uk::f8702b9f-271f-416e-95f9-7eaea8457679" providerId="AD" clId="Web-{00000000-0000-0000-0000-000000000000}" dt="2026-09-12T00:21:33.037" v="313" actId="1076"/>
          <ac:spMkLst>
            <pc:docMk/>
            <pc:sldMk cId="3179941682" sldId="264"/>
            <ac:spMk id="2" creationId="{C06A89E4-CE93-3545-2847-6DB600A6CAA4}"/>
          </ac:spMkLst>
        </pc:spChg>
        <pc:spChg chg="add mod">
          <ac:chgData name="Cheikh Gaye (2318748)" userId="S::2318748@student.uwtsd.ac.uk::f8702b9f-271f-416e-95f9-7eaea8457679" providerId="AD" clId="Web-{00000000-0000-0000-0000-000000000000}" dt="2026-09-12T00:28:45.757" v="359" actId="20577"/>
          <ac:spMkLst>
            <pc:docMk/>
            <pc:sldMk cId="3179941682" sldId="264"/>
            <ac:spMk id="3" creationId="{DB83D805-6BD1-6603-D635-F1BC651BA8E7}"/>
          </ac:spMkLst>
        </pc:spChg>
      </pc:sldChg>
    </pc:docChg>
  </pc:docChgLst>
  <pc:docChgLst>
    <pc:chgData name="Cheikh Gaye (2318748)" userId="S::2318748@student.uwtsd.ac.uk::f8702b9f-271f-416e-95f9-7eaea8457679" providerId="AD" clId="Web-{00BA066C-A4B9-9B02-95A3-77523F3D71FE}"/>
    <pc:docChg chg="addSld modSld">
      <pc:chgData name="Cheikh Gaye (2318748)" userId="S::2318748@student.uwtsd.ac.uk::f8702b9f-271f-416e-95f9-7eaea8457679" providerId="AD" clId="Web-{00BA066C-A4B9-9B02-95A3-77523F3D71FE}" dt="2026-09-11T23:05:19.127" v="86" actId="20577"/>
      <pc:docMkLst>
        <pc:docMk/>
      </pc:docMkLst>
      <pc:sldChg chg="addSp delSp modSp new">
        <pc:chgData name="Cheikh Gaye (2318748)" userId="S::2318748@student.uwtsd.ac.uk::f8702b9f-271f-416e-95f9-7eaea8457679" providerId="AD" clId="Web-{00BA066C-A4B9-9B02-95A3-77523F3D71FE}" dt="2026-09-11T22:52:33.600" v="39" actId="20577"/>
        <pc:sldMkLst>
          <pc:docMk/>
          <pc:sldMk cId="3598341004" sldId="260"/>
        </pc:sldMkLst>
        <pc:spChg chg="add mod">
          <ac:chgData name="Cheikh Gaye (2318748)" userId="S::2318748@student.uwtsd.ac.uk::f8702b9f-271f-416e-95f9-7eaea8457679" providerId="AD" clId="Web-{00BA066C-A4B9-9B02-95A3-77523F3D71FE}" dt="2026-09-11T22:49:45.578" v="16" actId="14100"/>
          <ac:spMkLst>
            <pc:docMk/>
            <pc:sldMk cId="3598341004" sldId="260"/>
            <ac:spMk id="2" creationId="{792150D8-087B-1EBD-BE9E-27A236155578}"/>
          </ac:spMkLst>
        </pc:spChg>
        <pc:spChg chg="add mod">
          <ac:chgData name="Cheikh Gaye (2318748)" userId="S::2318748@student.uwtsd.ac.uk::f8702b9f-271f-416e-95f9-7eaea8457679" providerId="AD" clId="Web-{00BA066C-A4B9-9B02-95A3-77523F3D71FE}" dt="2026-09-11T22:52:33.600" v="39" actId="20577"/>
          <ac:spMkLst>
            <pc:docMk/>
            <pc:sldMk cId="3598341004" sldId="260"/>
            <ac:spMk id="6" creationId="{B9BAFB49-C349-1982-D903-9675EA310864}"/>
          </ac:spMkLst>
        </pc:spChg>
      </pc:sldChg>
      <pc:sldChg chg="addSp modSp new">
        <pc:chgData name="Cheikh Gaye (2318748)" userId="S::2318748@student.uwtsd.ac.uk::f8702b9f-271f-416e-95f9-7eaea8457679" providerId="AD" clId="Web-{00BA066C-A4B9-9B02-95A3-77523F3D71FE}" dt="2026-09-11T23:05:19.127" v="86" actId="20577"/>
        <pc:sldMkLst>
          <pc:docMk/>
          <pc:sldMk cId="639630862" sldId="261"/>
        </pc:sldMkLst>
        <pc:spChg chg="add mod">
          <ac:chgData name="Cheikh Gaye (2318748)" userId="S::2318748@student.uwtsd.ac.uk::f8702b9f-271f-416e-95f9-7eaea8457679" providerId="AD" clId="Web-{00BA066C-A4B9-9B02-95A3-77523F3D71FE}" dt="2026-09-11T23:00:13.007" v="61" actId="1076"/>
          <ac:spMkLst>
            <pc:docMk/>
            <pc:sldMk cId="639630862" sldId="261"/>
            <ac:spMk id="2" creationId="{9C1285C0-21B2-1952-9884-F486F25B37C5}"/>
          </ac:spMkLst>
        </pc:spChg>
        <pc:spChg chg="add mod">
          <ac:chgData name="Cheikh Gaye (2318748)" userId="S::2318748@student.uwtsd.ac.uk::f8702b9f-271f-416e-95f9-7eaea8457679" providerId="AD" clId="Web-{00BA066C-A4B9-9B02-95A3-77523F3D71FE}" dt="2026-09-11T23:05:19.127" v="86" actId="20577"/>
          <ac:spMkLst>
            <pc:docMk/>
            <pc:sldMk cId="639630862" sldId="261"/>
            <ac:spMk id="3" creationId="{53AB3316-8A72-0E32-19C7-28A87F4BBD63}"/>
          </ac:spMkLst>
        </pc:spChg>
      </pc:sldChg>
    </pc:docChg>
  </pc:docChgLst>
  <pc:docChgLst>
    <pc:chgData name="Cheikh Gaye (2318748)" userId="S::2318748@student.uwtsd.ac.uk::f8702b9f-271f-416e-95f9-7eaea8457679" providerId="AD" clId="Web-{61130534-BD86-C72D-73A4-75571F421C5F}"/>
    <pc:docChg chg="addSld modSld">
      <pc:chgData name="Cheikh Gaye (2318748)" userId="S::2318748@student.uwtsd.ac.uk::f8702b9f-271f-416e-95f9-7eaea8457679" providerId="AD" clId="Web-{61130534-BD86-C72D-73A4-75571F421C5F}" dt="2026-09-12T14:40:14.864" v="526" actId="20577"/>
      <pc:docMkLst>
        <pc:docMk/>
      </pc:docMkLst>
      <pc:sldChg chg="modSp">
        <pc:chgData name="Cheikh Gaye (2318748)" userId="S::2318748@student.uwtsd.ac.uk::f8702b9f-271f-416e-95f9-7eaea8457679" providerId="AD" clId="Web-{61130534-BD86-C72D-73A4-75571F421C5F}" dt="2026-09-12T02:26:43.006" v="355" actId="20577"/>
        <pc:sldMkLst>
          <pc:docMk/>
          <pc:sldMk cId="109857222" sldId="256"/>
        </pc:sldMkLst>
        <pc:spChg chg="mod">
          <ac:chgData name="Cheikh Gaye (2318748)" userId="S::2318748@student.uwtsd.ac.uk::f8702b9f-271f-416e-95f9-7eaea8457679" providerId="AD" clId="Web-{61130534-BD86-C72D-73A4-75571F421C5F}" dt="2026-09-12T02:26:43.006" v="355" actId="20577"/>
          <ac:spMkLst>
            <pc:docMk/>
            <pc:sldMk cId="109857222" sldId="256"/>
            <ac:spMk id="6" creationId="{1D36D8D0-1E16-3C6B-36E7-5AA181B0930B}"/>
          </ac:spMkLst>
        </pc:spChg>
      </pc:sldChg>
      <pc:sldChg chg="modSp">
        <pc:chgData name="Cheikh Gaye (2318748)" userId="S::2318748@student.uwtsd.ac.uk::f8702b9f-271f-416e-95f9-7eaea8457679" providerId="AD" clId="Web-{61130534-BD86-C72D-73A4-75571F421C5F}" dt="2026-09-12T02:50:35.704" v="420" actId="20577"/>
        <pc:sldMkLst>
          <pc:docMk/>
          <pc:sldMk cId="3598341004" sldId="260"/>
        </pc:sldMkLst>
        <pc:spChg chg="mod">
          <ac:chgData name="Cheikh Gaye (2318748)" userId="S::2318748@student.uwtsd.ac.uk::f8702b9f-271f-416e-95f9-7eaea8457679" providerId="AD" clId="Web-{61130534-BD86-C72D-73A4-75571F421C5F}" dt="2026-09-12T02:50:35.704" v="420" actId="20577"/>
          <ac:spMkLst>
            <pc:docMk/>
            <pc:sldMk cId="3598341004" sldId="260"/>
            <ac:spMk id="6" creationId="{B9BAFB49-C349-1982-D903-9675EA310864}"/>
          </ac:spMkLst>
        </pc:spChg>
      </pc:sldChg>
      <pc:sldChg chg="addSp delSp modSp mod setBg">
        <pc:chgData name="Cheikh Gaye (2318748)" userId="S::2318748@student.uwtsd.ac.uk::f8702b9f-271f-416e-95f9-7eaea8457679" providerId="AD" clId="Web-{61130534-BD86-C72D-73A4-75571F421C5F}" dt="2026-09-12T02:24:29.486" v="352"/>
        <pc:sldMkLst>
          <pc:docMk/>
          <pc:sldMk cId="639630862" sldId="261"/>
        </pc:sldMkLst>
        <pc:spChg chg="mod">
          <ac:chgData name="Cheikh Gaye (2318748)" userId="S::2318748@student.uwtsd.ac.uk::f8702b9f-271f-416e-95f9-7eaea8457679" providerId="AD" clId="Web-{61130534-BD86-C72D-73A4-75571F421C5F}" dt="2026-09-12T02:24:29.486" v="352"/>
          <ac:spMkLst>
            <pc:docMk/>
            <pc:sldMk cId="639630862" sldId="261"/>
            <ac:spMk id="2" creationId="{9C1285C0-21B2-1952-9884-F486F25B37C5}"/>
          </ac:spMkLst>
        </pc:spChg>
        <pc:spChg chg="mod">
          <ac:chgData name="Cheikh Gaye (2318748)" userId="S::2318748@student.uwtsd.ac.uk::f8702b9f-271f-416e-95f9-7eaea8457679" providerId="AD" clId="Web-{61130534-BD86-C72D-73A4-75571F421C5F}" dt="2026-09-12T02:24:29.486" v="352"/>
          <ac:spMkLst>
            <pc:docMk/>
            <pc:sldMk cId="639630862" sldId="261"/>
            <ac:spMk id="3" creationId="{53AB3316-8A72-0E32-19C7-28A87F4BBD63}"/>
          </ac:spMkLst>
        </pc:spChg>
      </pc:sldChg>
      <pc:sldChg chg="addSp delSp modSp mod setBg">
        <pc:chgData name="Cheikh Gaye (2318748)" userId="S::2318748@student.uwtsd.ac.uk::f8702b9f-271f-416e-95f9-7eaea8457679" providerId="AD" clId="Web-{61130534-BD86-C72D-73A4-75571F421C5F}" dt="2026-09-12T02:54:22.884" v="428" actId="20577"/>
        <pc:sldMkLst>
          <pc:docMk/>
          <pc:sldMk cId="2481125217" sldId="262"/>
        </pc:sldMkLst>
        <pc:spChg chg="mod">
          <ac:chgData name="Cheikh Gaye (2318748)" userId="S::2318748@student.uwtsd.ac.uk::f8702b9f-271f-416e-95f9-7eaea8457679" providerId="AD" clId="Web-{61130534-BD86-C72D-73A4-75571F421C5F}" dt="2026-09-12T02:22:49.591" v="346"/>
          <ac:spMkLst>
            <pc:docMk/>
            <pc:sldMk cId="2481125217" sldId="262"/>
            <ac:spMk id="2" creationId="{56305B80-FF3D-9563-A0EA-02C705DA530A}"/>
          </ac:spMkLst>
        </pc:spChg>
      </pc:sldChg>
      <pc:sldChg chg="modSp">
        <pc:chgData name="Cheikh Gaye (2318748)" userId="S::2318748@student.uwtsd.ac.uk::f8702b9f-271f-416e-95f9-7eaea8457679" providerId="AD" clId="Web-{61130534-BD86-C72D-73A4-75571F421C5F}" dt="2026-09-12T02:56:59.859" v="432" actId="20577"/>
        <pc:sldMkLst>
          <pc:docMk/>
          <pc:sldMk cId="1742289710" sldId="263"/>
        </pc:sldMkLst>
        <pc:spChg chg="mod">
          <ac:chgData name="Cheikh Gaye (2318748)" userId="S::2318748@student.uwtsd.ac.uk::f8702b9f-271f-416e-95f9-7eaea8457679" providerId="AD" clId="Web-{61130534-BD86-C72D-73A4-75571F421C5F}" dt="2026-09-12T02:56:59.859" v="432" actId="20577"/>
          <ac:spMkLst>
            <pc:docMk/>
            <pc:sldMk cId="1742289710" sldId="263"/>
            <ac:spMk id="3" creationId="{D6DF8057-CAC6-3C97-E2CC-1E8E41F4CAB9}"/>
          </ac:spMkLst>
        </pc:spChg>
      </pc:sldChg>
      <pc:sldChg chg="addSp delSp modSp mod setBg">
        <pc:chgData name="Cheikh Gaye (2318748)" userId="S::2318748@student.uwtsd.ac.uk::f8702b9f-271f-416e-95f9-7eaea8457679" providerId="AD" clId="Web-{61130534-BD86-C72D-73A4-75571F421C5F}" dt="2026-09-12T14:40:14.864" v="526" actId="20577"/>
        <pc:sldMkLst>
          <pc:docMk/>
          <pc:sldMk cId="3179941682" sldId="264"/>
        </pc:sldMkLst>
        <pc:spChg chg="mod">
          <ac:chgData name="Cheikh Gaye (2318748)" userId="S::2318748@student.uwtsd.ac.uk::f8702b9f-271f-416e-95f9-7eaea8457679" providerId="AD" clId="Web-{61130534-BD86-C72D-73A4-75571F421C5F}" dt="2026-09-12T14:39:16.440" v="521"/>
          <ac:spMkLst>
            <pc:docMk/>
            <pc:sldMk cId="3179941682" sldId="264"/>
            <ac:spMk id="2" creationId="{C06A89E4-CE93-3545-2847-6DB600A6CAA4}"/>
          </ac:spMkLst>
        </pc:spChg>
        <pc:spChg chg="mod ord">
          <ac:chgData name="Cheikh Gaye (2318748)" userId="S::2318748@student.uwtsd.ac.uk::f8702b9f-271f-416e-95f9-7eaea8457679" providerId="AD" clId="Web-{61130534-BD86-C72D-73A4-75571F421C5F}" dt="2026-09-12T14:40:14.864" v="526" actId="20577"/>
          <ac:spMkLst>
            <pc:docMk/>
            <pc:sldMk cId="3179941682" sldId="264"/>
            <ac:spMk id="3" creationId="{DB83D805-6BD1-6603-D635-F1BC651BA8E7}"/>
          </ac:spMkLst>
        </pc:spChg>
        <pc:picChg chg="add mod">
          <ac:chgData name="Cheikh Gaye (2318748)" userId="S::2318748@student.uwtsd.ac.uk::f8702b9f-271f-416e-95f9-7eaea8457679" providerId="AD" clId="Web-{61130534-BD86-C72D-73A4-75571F421C5F}" dt="2026-09-12T14:39:16.440" v="521"/>
          <ac:picMkLst>
            <pc:docMk/>
            <pc:sldMk cId="3179941682" sldId="264"/>
            <ac:picMk id="5" creationId="{AEED76AE-1AC2-9B1C-3D72-A4EC748E0893}"/>
          </ac:picMkLst>
        </pc:picChg>
      </pc:sldChg>
      <pc:sldChg chg="addSp modSp new">
        <pc:chgData name="Cheikh Gaye (2318748)" userId="S::2318748@student.uwtsd.ac.uk::f8702b9f-271f-416e-95f9-7eaea8457679" providerId="AD" clId="Web-{61130534-BD86-C72D-73A4-75571F421C5F}" dt="2026-09-12T01:52:44.152" v="275" actId="20577"/>
        <pc:sldMkLst>
          <pc:docMk/>
          <pc:sldMk cId="1578776528" sldId="265"/>
        </pc:sldMkLst>
        <pc:spChg chg="add mod">
          <ac:chgData name="Cheikh Gaye (2318748)" userId="S::2318748@student.uwtsd.ac.uk::f8702b9f-271f-416e-95f9-7eaea8457679" providerId="AD" clId="Web-{61130534-BD86-C72D-73A4-75571F421C5F}" dt="2026-09-12T01:41:09.860" v="229" actId="1076"/>
          <ac:spMkLst>
            <pc:docMk/>
            <pc:sldMk cId="1578776528" sldId="265"/>
            <ac:spMk id="2" creationId="{F0C6F3A2-F754-53DF-1D18-C7FD432CD642}"/>
          </ac:spMkLst>
        </pc:spChg>
        <pc:spChg chg="add mod">
          <ac:chgData name="Cheikh Gaye (2318748)" userId="S::2318748@student.uwtsd.ac.uk::f8702b9f-271f-416e-95f9-7eaea8457679" providerId="AD" clId="Web-{61130534-BD86-C72D-73A4-75571F421C5F}" dt="2026-09-12T01:52:44.152" v="275" actId="20577"/>
          <ac:spMkLst>
            <pc:docMk/>
            <pc:sldMk cId="1578776528" sldId="265"/>
            <ac:spMk id="3" creationId="{BBD75B9C-FB34-41F4-6C21-A59CA7A95B59}"/>
          </ac:spMkLst>
        </pc:spChg>
      </pc:sldChg>
      <pc:sldChg chg="addSp modSp new">
        <pc:chgData name="Cheikh Gaye (2318748)" userId="S::2318748@student.uwtsd.ac.uk::f8702b9f-271f-416e-95f9-7eaea8457679" providerId="AD" clId="Web-{61130534-BD86-C72D-73A4-75571F421C5F}" dt="2026-09-12T14:25:56.628" v="479" actId="14100"/>
        <pc:sldMkLst>
          <pc:docMk/>
          <pc:sldMk cId="2529809059" sldId="266"/>
        </pc:sldMkLst>
        <pc:spChg chg="add mod">
          <ac:chgData name="Cheikh Gaye (2318748)" userId="S::2318748@student.uwtsd.ac.uk::f8702b9f-271f-416e-95f9-7eaea8457679" providerId="AD" clId="Web-{61130534-BD86-C72D-73A4-75571F421C5F}" dt="2026-09-12T01:56:41.758" v="292" actId="1076"/>
          <ac:spMkLst>
            <pc:docMk/>
            <pc:sldMk cId="2529809059" sldId="266"/>
            <ac:spMk id="2" creationId="{1E5EA870-99D1-1781-15A7-4929BC79D7B4}"/>
          </ac:spMkLst>
        </pc:spChg>
        <pc:picChg chg="add mod">
          <ac:chgData name="Cheikh Gaye (2318748)" userId="S::2318748@student.uwtsd.ac.uk::f8702b9f-271f-416e-95f9-7eaea8457679" providerId="AD" clId="Web-{61130534-BD86-C72D-73A4-75571F421C5F}" dt="2026-09-12T14:25:56.628" v="479" actId="14100"/>
          <ac:picMkLst>
            <pc:docMk/>
            <pc:sldMk cId="2529809059" sldId="266"/>
            <ac:picMk id="3" creationId="{6294BC3A-8296-7B64-9B98-8EEFB512CE04}"/>
          </ac:picMkLst>
        </pc:picChg>
      </pc:sldChg>
      <pc:sldChg chg="addSp delSp modSp new mod setBg">
        <pc:chgData name="Cheikh Gaye (2318748)" userId="S::2318748@student.uwtsd.ac.uk::f8702b9f-271f-416e-95f9-7eaea8457679" providerId="AD" clId="Web-{61130534-BD86-C72D-73A4-75571F421C5F}" dt="2026-09-12T02:05:16.798" v="328" actId="14100"/>
        <pc:sldMkLst>
          <pc:docMk/>
          <pc:sldMk cId="421453138" sldId="267"/>
        </pc:sldMkLst>
        <pc:spChg chg="add mod">
          <ac:chgData name="Cheikh Gaye (2318748)" userId="S::2318748@student.uwtsd.ac.uk::f8702b9f-271f-416e-95f9-7eaea8457679" providerId="AD" clId="Web-{61130534-BD86-C72D-73A4-75571F421C5F}" dt="2026-09-12T02:04:32.546" v="320"/>
          <ac:spMkLst>
            <pc:docMk/>
            <pc:sldMk cId="421453138" sldId="267"/>
            <ac:spMk id="2" creationId="{3661BD9D-E08B-774B-CDE8-4C09DA3CAA0B}"/>
          </ac:spMkLst>
        </pc:spChg>
        <pc:picChg chg="add mod">
          <ac:chgData name="Cheikh Gaye (2318748)" userId="S::2318748@student.uwtsd.ac.uk::f8702b9f-271f-416e-95f9-7eaea8457679" providerId="AD" clId="Web-{61130534-BD86-C72D-73A4-75571F421C5F}" dt="2026-09-12T02:05:16.798" v="328" actId="14100"/>
          <ac:picMkLst>
            <pc:docMk/>
            <pc:sldMk cId="421453138" sldId="267"/>
            <ac:picMk id="3" creationId="{13FE847F-C8E6-5C00-18AA-FF87E00967DD}"/>
          </ac:picMkLst>
        </pc:picChg>
      </pc:sldChg>
      <pc:sldChg chg="addSp delSp modSp new mod setBg">
        <pc:chgData name="Cheikh Gaye (2318748)" userId="S::2318748@student.uwtsd.ac.uk::f8702b9f-271f-416e-95f9-7eaea8457679" providerId="AD" clId="Web-{61130534-BD86-C72D-73A4-75571F421C5F}" dt="2026-09-12T14:29:15.151" v="484"/>
        <pc:sldMkLst>
          <pc:docMk/>
          <pc:sldMk cId="2318293654" sldId="268"/>
        </pc:sldMkLst>
        <pc:spChg chg="add mod">
          <ac:chgData name="Cheikh Gaye (2318748)" userId="S::2318748@student.uwtsd.ac.uk::f8702b9f-271f-416e-95f9-7eaea8457679" providerId="AD" clId="Web-{61130534-BD86-C72D-73A4-75571F421C5F}" dt="2026-09-12T14:29:15.151" v="484"/>
          <ac:spMkLst>
            <pc:docMk/>
            <pc:sldMk cId="2318293654" sldId="268"/>
            <ac:spMk id="2" creationId="{C1F50FC6-CA37-50F3-2EFE-C45369F924D1}"/>
          </ac:spMkLst>
        </pc:spChg>
        <pc:spChg chg="add mod">
          <ac:chgData name="Cheikh Gaye (2318748)" userId="S::2318748@student.uwtsd.ac.uk::f8702b9f-271f-416e-95f9-7eaea8457679" providerId="AD" clId="Web-{61130534-BD86-C72D-73A4-75571F421C5F}" dt="2026-09-12T14:29:15.151" v="484"/>
          <ac:spMkLst>
            <pc:docMk/>
            <pc:sldMk cId="2318293654" sldId="268"/>
            <ac:spMk id="3" creationId="{8C758A32-9706-8121-B8D6-AC28862FE943}"/>
          </ac:spMkLst>
        </pc:spChg>
      </pc:sldChg>
      <pc:sldChg chg="addSp modSp new">
        <pc:chgData name="Cheikh Gaye (2318748)" userId="S::2318748@student.uwtsd.ac.uk::f8702b9f-271f-416e-95f9-7eaea8457679" providerId="AD" clId="Web-{61130534-BD86-C72D-73A4-75571F421C5F}" dt="2026-09-12T02:59:40.974" v="452" actId="20577"/>
        <pc:sldMkLst>
          <pc:docMk/>
          <pc:sldMk cId="1660607142" sldId="269"/>
        </pc:sldMkLst>
        <pc:spChg chg="add mod">
          <ac:chgData name="Cheikh Gaye (2318748)" userId="S::2318748@student.uwtsd.ac.uk::f8702b9f-271f-416e-95f9-7eaea8457679" providerId="AD" clId="Web-{61130534-BD86-C72D-73A4-75571F421C5F}" dt="2026-09-12T02:33:14.618" v="377" actId="1076"/>
          <ac:spMkLst>
            <pc:docMk/>
            <pc:sldMk cId="1660607142" sldId="269"/>
            <ac:spMk id="2" creationId="{7E28E630-78E2-9627-CD85-E4C8C0779012}"/>
          </ac:spMkLst>
        </pc:spChg>
        <pc:spChg chg="add mod">
          <ac:chgData name="Cheikh Gaye (2318748)" userId="S::2318748@student.uwtsd.ac.uk::f8702b9f-271f-416e-95f9-7eaea8457679" providerId="AD" clId="Web-{61130534-BD86-C72D-73A4-75571F421C5F}" dt="2026-09-12T02:59:40.974" v="452" actId="20577"/>
          <ac:spMkLst>
            <pc:docMk/>
            <pc:sldMk cId="1660607142" sldId="269"/>
            <ac:spMk id="3" creationId="{F98F325A-421B-F161-005E-F5BE3A0C5BCF}"/>
          </ac:spMkLst>
        </pc:spChg>
      </pc:sldChg>
      <pc:sldChg chg="addSp modSp new">
        <pc:chgData name="Cheikh Gaye (2318748)" userId="S::2318748@student.uwtsd.ac.uk::f8702b9f-271f-416e-95f9-7eaea8457679" providerId="AD" clId="Web-{61130534-BD86-C72D-73A4-75571F421C5F}" dt="2026-09-12T03:02:10.558" v="469" actId="20577"/>
        <pc:sldMkLst>
          <pc:docMk/>
          <pc:sldMk cId="2557998521" sldId="270"/>
        </pc:sldMkLst>
        <pc:spChg chg="add mod">
          <ac:chgData name="Cheikh Gaye (2318748)" userId="S::2318748@student.uwtsd.ac.uk::f8702b9f-271f-416e-95f9-7eaea8457679" providerId="AD" clId="Web-{61130534-BD86-C72D-73A4-75571F421C5F}" dt="2026-09-12T03:02:10.558" v="469" actId="20577"/>
          <ac:spMkLst>
            <pc:docMk/>
            <pc:sldMk cId="2557998521" sldId="270"/>
            <ac:spMk id="2" creationId="{BB34B121-EFB7-C91B-D04D-E7BCB084936E}"/>
          </ac:spMkLst>
        </pc:spChg>
      </pc:sldChg>
    </pc:docChg>
  </pc:docChgLst>
  <pc:docChgLst>
    <pc:chgData name="Cheikh Gaye (2318748)" userId="S::2318748@student.uwtsd.ac.uk::f8702b9f-271f-416e-95f9-7eaea8457679" providerId="AD" clId="Web-{4CEE6D21-9B6E-6E22-D672-21E53E620172}"/>
    <pc:docChg chg="modSld">
      <pc:chgData name="Cheikh Gaye (2318748)" userId="S::2318748@student.uwtsd.ac.uk::f8702b9f-271f-416e-95f9-7eaea8457679" providerId="AD" clId="Web-{4CEE6D21-9B6E-6E22-D672-21E53E620172}" dt="2026-09-20T22:54:29.613" v="15" actId="14100"/>
      <pc:docMkLst>
        <pc:docMk/>
      </pc:docMkLst>
      <pc:sldChg chg="modSp">
        <pc:chgData name="Cheikh Gaye (2318748)" userId="S::2318748@student.uwtsd.ac.uk::f8702b9f-271f-416e-95f9-7eaea8457679" providerId="AD" clId="Web-{4CEE6D21-9B6E-6E22-D672-21E53E620172}" dt="2026-09-20T22:29:37.684" v="5" actId="20577"/>
        <pc:sldMkLst>
          <pc:docMk/>
          <pc:sldMk cId="3179941682" sldId="264"/>
        </pc:sldMkLst>
        <pc:spChg chg="mod">
          <ac:chgData name="Cheikh Gaye (2318748)" userId="S::2318748@student.uwtsd.ac.uk::f8702b9f-271f-416e-95f9-7eaea8457679" providerId="AD" clId="Web-{4CEE6D21-9B6E-6E22-D672-21E53E620172}" dt="2026-09-20T22:29:37.684" v="5" actId="20577"/>
          <ac:spMkLst>
            <pc:docMk/>
            <pc:sldMk cId="3179941682" sldId="264"/>
            <ac:spMk id="3" creationId="{DB83D805-6BD1-6603-D635-F1BC651BA8E7}"/>
          </ac:spMkLst>
        </pc:spChg>
      </pc:sldChg>
      <pc:sldChg chg="addSp modSp">
        <pc:chgData name="Cheikh Gaye (2318748)" userId="S::2318748@student.uwtsd.ac.uk::f8702b9f-271f-416e-95f9-7eaea8457679" providerId="AD" clId="Web-{4CEE6D21-9B6E-6E22-D672-21E53E620172}" dt="2026-09-20T22:54:29.613" v="15" actId="14100"/>
        <pc:sldMkLst>
          <pc:docMk/>
          <pc:sldMk cId="2318293654" sldId="268"/>
        </pc:sldMkLst>
        <pc:spChg chg="mod">
          <ac:chgData name="Cheikh Gaye (2318748)" userId="S::2318748@student.uwtsd.ac.uk::f8702b9f-271f-416e-95f9-7eaea8457679" providerId="AD" clId="Web-{4CEE6D21-9B6E-6E22-D672-21E53E620172}" dt="2026-09-20T22:54:08.487" v="12" actId="14100"/>
          <ac:spMkLst>
            <pc:docMk/>
            <pc:sldMk cId="2318293654" sldId="268"/>
            <ac:spMk id="3" creationId="{8C758A32-9706-8121-B8D6-AC28862FE943}"/>
          </ac:spMkLst>
        </pc:spChg>
        <pc:picChg chg="add mod">
          <ac:chgData name="Cheikh Gaye (2318748)" userId="S::2318748@student.uwtsd.ac.uk::f8702b9f-271f-416e-95f9-7eaea8457679" providerId="AD" clId="Web-{4CEE6D21-9B6E-6E22-D672-21E53E620172}" dt="2026-09-20T22:54:29.613" v="15" actId="14100"/>
          <ac:picMkLst>
            <pc:docMk/>
            <pc:sldMk cId="2318293654" sldId="268"/>
            <ac:picMk id="5" creationId="{3082F613-ED66-0B9E-EC35-09BD27842C46}"/>
          </ac:picMkLst>
        </pc:picChg>
      </pc:sldChg>
    </pc:docChg>
  </pc:docChgLst>
  <pc:docChgLst>
    <pc:chgData name="Cheikh Gaye (2318748)" userId="S::2318748@student.uwtsd.ac.uk::f8702b9f-271f-416e-95f9-7eaea8457679" providerId="AD" clId="Web-{20E61039-576D-E3C7-FEC7-F55461B6C984}"/>
    <pc:docChg chg="modSld">
      <pc:chgData name="Cheikh Gaye (2318748)" userId="S::2318748@student.uwtsd.ac.uk::f8702b9f-271f-416e-95f9-7eaea8457679" providerId="AD" clId="Web-{20E61039-576D-E3C7-FEC7-F55461B6C984}" dt="2026-09-19T00:12:54.185" v="6" actId="14100"/>
      <pc:docMkLst>
        <pc:docMk/>
      </pc:docMkLst>
      <pc:sldChg chg="modSp">
        <pc:chgData name="Cheikh Gaye (2318748)" userId="S::2318748@student.uwtsd.ac.uk::f8702b9f-271f-416e-95f9-7eaea8457679" providerId="AD" clId="Web-{20E61039-576D-E3C7-FEC7-F55461B6C984}" dt="2026-09-19T00:12:54.185" v="6" actId="14100"/>
        <pc:sldMkLst>
          <pc:docMk/>
          <pc:sldMk cId="2481125217" sldId="26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9202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18633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7832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9/21/2026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356582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7846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8272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8212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9/21/2026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768198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1010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4099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98727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614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80393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7204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777482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8862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9/21/2026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107852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9EE73C-F614-F8D9-E831-6ECEC5CFBB23}"/>
              </a:ext>
            </a:extLst>
          </p:cNvPr>
          <p:cNvPicPr>
            <a:picLocks noChangeAspect="1"/>
          </p:cNvPicPr>
          <p:nvPr/>
        </p:nvPicPr>
        <p:blipFill>
          <a:blip r:embed="rId2"/>
          <a:stretch>
            <a:fillRect/>
          </a:stretch>
        </p:blipFill>
        <p:spPr>
          <a:xfrm>
            <a:off x="3239" y="0"/>
            <a:ext cx="12159691" cy="4843220"/>
          </a:xfrm>
          <a:prstGeom prst="rect">
            <a:avLst/>
          </a:prstGeom>
        </p:spPr>
      </p:pic>
      <p:sp>
        <p:nvSpPr>
          <p:cNvPr id="5" name="TextBox 4">
            <a:extLst>
              <a:ext uri="{FF2B5EF4-FFF2-40B4-BE49-F238E27FC236}">
                <a16:creationId xmlns:a16="http://schemas.microsoft.com/office/drawing/2014/main" id="{575DE3CB-4F07-BC5E-7DB6-7B2A2D23DE2D}"/>
              </a:ext>
            </a:extLst>
          </p:cNvPr>
          <p:cNvSpPr txBox="1"/>
          <p:nvPr/>
        </p:nvSpPr>
        <p:spPr>
          <a:xfrm>
            <a:off x="561515" y="5169819"/>
            <a:ext cx="357243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Interim Viva Presentation</a:t>
            </a:r>
          </a:p>
        </p:txBody>
      </p:sp>
      <p:sp>
        <p:nvSpPr>
          <p:cNvPr id="6" name="TextBox 5">
            <a:extLst>
              <a:ext uri="{FF2B5EF4-FFF2-40B4-BE49-F238E27FC236}">
                <a16:creationId xmlns:a16="http://schemas.microsoft.com/office/drawing/2014/main" id="{1D36D8D0-1E16-3C6B-36E7-5AA181B0930B}"/>
              </a:ext>
            </a:extLst>
          </p:cNvPr>
          <p:cNvSpPr txBox="1"/>
          <p:nvPr/>
        </p:nvSpPr>
        <p:spPr>
          <a:xfrm>
            <a:off x="8551343" y="5572338"/>
            <a:ext cx="33146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Student Name</a:t>
            </a:r>
            <a:r>
              <a:rPr lang="en-US" dirty="0"/>
              <a:t>: Cheikh Gaye</a:t>
            </a:r>
          </a:p>
          <a:p>
            <a:r>
              <a:rPr lang="en-US" b="1" dirty="0"/>
              <a:t>Student ID</a:t>
            </a:r>
            <a:r>
              <a:rPr lang="en-US" dirty="0"/>
              <a:t>: 2318748</a:t>
            </a:r>
          </a:p>
          <a:p>
            <a:r>
              <a:rPr lang="en-US" b="1" dirty="0"/>
              <a:t>Date</a:t>
            </a:r>
            <a:r>
              <a:rPr lang="en-US" dirty="0"/>
              <a:t>: 22/09/2026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74940-D558-61D4-5EB7-7B47E5D93A0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1185A53-BC29-FBC3-F455-76A43430BB01}"/>
              </a:ext>
            </a:extLst>
          </p:cNvPr>
          <p:cNvSpPr txBox="1"/>
          <p:nvPr/>
        </p:nvSpPr>
        <p:spPr>
          <a:xfrm>
            <a:off x="1545701" y="1024866"/>
            <a:ext cx="50628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TABLE OF CONTENTS</a:t>
            </a:r>
          </a:p>
        </p:txBody>
      </p:sp>
      <p:sp>
        <p:nvSpPr>
          <p:cNvPr id="6" name="TextBox 5">
            <a:extLst>
              <a:ext uri="{FF2B5EF4-FFF2-40B4-BE49-F238E27FC236}">
                <a16:creationId xmlns:a16="http://schemas.microsoft.com/office/drawing/2014/main" id="{1CD504DA-D549-745D-BE04-3185FEADF7A1}"/>
              </a:ext>
            </a:extLst>
          </p:cNvPr>
          <p:cNvSpPr txBox="1"/>
          <p:nvPr/>
        </p:nvSpPr>
        <p:spPr>
          <a:xfrm>
            <a:off x="1176076" y="1932126"/>
            <a:ext cx="4356847"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Wingdings"/>
              <a:buChar char="Ø"/>
            </a:pPr>
            <a:r>
              <a:rPr lang="en-US" sz="2000" dirty="0"/>
              <a:t>Introduction</a:t>
            </a:r>
            <a:endParaRPr lang="en-US" dirty="0"/>
          </a:p>
          <a:p>
            <a:pPr marL="342900" indent="-342900">
              <a:buFont typeface="Wingdings"/>
              <a:buChar char="Ø"/>
            </a:pPr>
            <a:r>
              <a:rPr lang="en-US" sz="2000" dirty="0"/>
              <a:t>Problem Statement</a:t>
            </a:r>
          </a:p>
          <a:p>
            <a:pPr marL="342900" indent="-342900">
              <a:buFont typeface="Wingdings"/>
              <a:buChar char="Ø"/>
            </a:pPr>
            <a:r>
              <a:rPr lang="en-US" sz="2000" dirty="0"/>
              <a:t>Project Aim and Objectives</a:t>
            </a:r>
          </a:p>
          <a:p>
            <a:pPr marL="342900" indent="-342900">
              <a:buFont typeface="Wingdings"/>
              <a:buChar char="Ø"/>
            </a:pPr>
            <a:r>
              <a:rPr lang="en-US" sz="2000" dirty="0"/>
              <a:t>Literature Review</a:t>
            </a:r>
          </a:p>
          <a:p>
            <a:pPr marL="342900" indent="-342900">
              <a:buFont typeface="Wingdings"/>
              <a:buChar char="Ø"/>
            </a:pPr>
            <a:r>
              <a:rPr lang="en-US" sz="2000" dirty="0"/>
              <a:t>Methodology</a:t>
            </a:r>
          </a:p>
          <a:p>
            <a:pPr marL="342900" indent="-342900">
              <a:buFont typeface="Wingdings"/>
              <a:buChar char="Ø"/>
            </a:pPr>
            <a:r>
              <a:rPr lang="en-US" sz="2000" dirty="0"/>
              <a:t>Functionalities</a:t>
            </a:r>
          </a:p>
          <a:p>
            <a:pPr marL="342900" indent="-342900">
              <a:buFont typeface="Wingdings"/>
              <a:buChar char="Ø"/>
            </a:pPr>
            <a:r>
              <a:rPr lang="en-US" sz="2000" dirty="0"/>
              <a:t>Design Overview</a:t>
            </a:r>
          </a:p>
          <a:p>
            <a:pPr marL="342900" indent="-342900">
              <a:buFont typeface="Wingdings"/>
              <a:buChar char="Ø"/>
            </a:pPr>
            <a:r>
              <a:rPr lang="en-US" sz="2000" dirty="0"/>
              <a:t>Project Timeline</a:t>
            </a:r>
          </a:p>
          <a:p>
            <a:pPr marL="342900" indent="-342900">
              <a:buFont typeface="Wingdings"/>
              <a:buChar char="Ø"/>
            </a:pPr>
            <a:r>
              <a:rPr lang="en-US" sz="2000" dirty="0"/>
              <a:t>Conclusion</a:t>
            </a:r>
          </a:p>
          <a:p>
            <a:pPr marL="342900" indent="-342900">
              <a:buFont typeface="Wingdings"/>
              <a:buChar char="Ø"/>
            </a:pPr>
            <a:r>
              <a:rPr lang="en-US" sz="2000" dirty="0"/>
              <a:t>References</a:t>
            </a:r>
          </a:p>
          <a:p>
            <a:pPr marL="285750" indent="-285750">
              <a:buFont typeface="Wingdings"/>
              <a:buChar char="Ø"/>
            </a:pPr>
            <a:endParaRPr lang="en-US"/>
          </a:p>
        </p:txBody>
      </p:sp>
    </p:spTree>
    <p:extLst>
      <p:ext uri="{BB962C8B-B14F-4D97-AF65-F5344CB8AC3E}">
        <p14:creationId xmlns:p14="http://schemas.microsoft.com/office/powerpoint/2010/main" val="21503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F6307-59C2-83A3-6F17-C1F60F9F68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D824E44-2697-2535-CE7E-D9D26F7B4A62}"/>
              </a:ext>
            </a:extLst>
          </p:cNvPr>
          <p:cNvPicPr>
            <a:picLocks noChangeAspect="1"/>
          </p:cNvPicPr>
          <p:nvPr/>
        </p:nvPicPr>
        <p:blipFill>
          <a:blip r:embed="rId2"/>
          <a:srcRect r="-2" b="18151"/>
          <a:stretch>
            <a:fillRect/>
          </a:stretch>
        </p:blipFill>
        <p:spPr>
          <a:xfrm>
            <a:off x="5432114" y="22422"/>
            <a:ext cx="7622740" cy="6817791"/>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sp>
        <p:nvSpPr>
          <p:cNvPr id="4" name="TextBox 3">
            <a:extLst>
              <a:ext uri="{FF2B5EF4-FFF2-40B4-BE49-F238E27FC236}">
                <a16:creationId xmlns:a16="http://schemas.microsoft.com/office/drawing/2014/main" id="{2BBEFA87-E021-0F83-D011-DE51E6D55910}"/>
              </a:ext>
            </a:extLst>
          </p:cNvPr>
          <p:cNvSpPr txBox="1"/>
          <p:nvPr/>
        </p:nvSpPr>
        <p:spPr>
          <a:xfrm>
            <a:off x="448056" y="859536"/>
            <a:ext cx="4832802"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400" b="1" kern="1200">
                <a:solidFill>
                  <a:schemeClr val="tx1"/>
                </a:solidFill>
                <a:latin typeface="+mj-lt"/>
                <a:ea typeface="+mj-ea"/>
                <a:cs typeface="+mj-cs"/>
              </a:rPr>
              <a:t>INTRODUCTION</a:t>
            </a:r>
          </a:p>
        </p:txBody>
      </p:sp>
      <p:sp>
        <p:nvSpPr>
          <p:cNvPr id="5" name="TextBox 4">
            <a:extLst>
              <a:ext uri="{FF2B5EF4-FFF2-40B4-BE49-F238E27FC236}">
                <a16:creationId xmlns:a16="http://schemas.microsoft.com/office/drawing/2014/main" id="{A9F19971-6246-B762-757B-CCAF53FD552C}"/>
              </a:ext>
            </a:extLst>
          </p:cNvPr>
          <p:cNvSpPr txBox="1"/>
          <p:nvPr/>
        </p:nvSpPr>
        <p:spPr>
          <a:xfrm>
            <a:off x="448056" y="2512611"/>
            <a:ext cx="5281037" cy="36643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000" dirty="0">
                <a:latin typeface="Arial Nova"/>
              </a:rPr>
              <a:t>Artificial intelligence (AI) is emerging as a solution to overcome barriers to accessing mental health services, such as stigma and financial limitations. An AI-driven mental health chatbot is being developed to offer emotional support, coping strategies, and resources. Utilizing natural language processing (NLP) and machine learning, the chatbot aims to facilitate meaningful conversations, provide personalized responses, and guide users to professional help, emphasizing. Its role as a supplement to human therapists rather than a replacement.</a:t>
            </a:r>
          </a:p>
        </p:txBody>
      </p:sp>
    </p:spTree>
    <p:extLst>
      <p:ext uri="{BB962C8B-B14F-4D97-AF65-F5344CB8AC3E}">
        <p14:creationId xmlns:p14="http://schemas.microsoft.com/office/powerpoint/2010/main" val="3492210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150D8-087B-1EBD-BE9E-27A236155578}"/>
              </a:ext>
            </a:extLst>
          </p:cNvPr>
          <p:cNvSpPr txBox="1"/>
          <p:nvPr/>
        </p:nvSpPr>
        <p:spPr>
          <a:xfrm>
            <a:off x="301126" y="167562"/>
            <a:ext cx="44094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PROBLEM STATEMENT</a:t>
            </a:r>
          </a:p>
        </p:txBody>
      </p:sp>
      <p:sp>
        <p:nvSpPr>
          <p:cNvPr id="6" name="TextBox 5">
            <a:extLst>
              <a:ext uri="{FF2B5EF4-FFF2-40B4-BE49-F238E27FC236}">
                <a16:creationId xmlns:a16="http://schemas.microsoft.com/office/drawing/2014/main" id="{B9BAFB49-C349-1982-D903-9675EA310864}"/>
              </a:ext>
            </a:extLst>
          </p:cNvPr>
          <p:cNvSpPr txBox="1"/>
          <p:nvPr/>
        </p:nvSpPr>
        <p:spPr>
          <a:xfrm>
            <a:off x="107715" y="628785"/>
            <a:ext cx="52832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ea typeface="+mn-lt"/>
                <a:cs typeface="+mn-lt"/>
              </a:rPr>
              <a:t>Mental health issues are increasing worldwide. </a:t>
            </a:r>
            <a:endParaRPr lang="en-US" dirty="0"/>
          </a:p>
          <a:p>
            <a:pPr marL="285750" indent="-285750">
              <a:buFont typeface="Wingdings"/>
              <a:buChar char="Ø"/>
            </a:pPr>
            <a:r>
              <a:rPr lang="en-GB" dirty="0">
                <a:ea typeface="+mn-lt"/>
                <a:cs typeface="+mn-lt"/>
              </a:rPr>
              <a:t>Limited access to professional services is caused by: </a:t>
            </a:r>
            <a:endParaRPr lang="en-GB" dirty="0"/>
          </a:p>
          <a:p>
            <a:pPr marL="285750" indent="-285750">
              <a:buFont typeface="Wingdings"/>
              <a:buChar char="Ø"/>
            </a:pPr>
            <a:r>
              <a:rPr lang="en-GB" dirty="0">
                <a:ea typeface="+mn-lt"/>
                <a:cs typeface="+mn-lt"/>
              </a:rPr>
              <a:t>Shortage of qualified providers. </a:t>
            </a:r>
            <a:endParaRPr lang="en-GB" dirty="0"/>
          </a:p>
          <a:p>
            <a:pPr marL="285750" indent="-285750">
              <a:buFont typeface="Wingdings"/>
              <a:buChar char="Ø"/>
            </a:pPr>
            <a:r>
              <a:rPr lang="en-GB" dirty="0">
                <a:ea typeface="+mn-lt"/>
                <a:cs typeface="+mn-lt"/>
              </a:rPr>
              <a:t>High treatment costs. </a:t>
            </a:r>
            <a:endParaRPr lang="en-GB" dirty="0"/>
          </a:p>
          <a:p>
            <a:pPr marL="285750" indent="-285750">
              <a:buFont typeface="Wingdings"/>
              <a:buChar char="Ø"/>
            </a:pPr>
            <a:r>
              <a:rPr lang="en-GB" dirty="0">
                <a:ea typeface="+mn-lt"/>
                <a:cs typeface="+mn-lt"/>
              </a:rPr>
              <a:t>Long waiting times. </a:t>
            </a:r>
            <a:endParaRPr lang="en-GB" dirty="0"/>
          </a:p>
          <a:p>
            <a:pPr marL="285750" indent="-285750">
              <a:buFont typeface="Wingdings"/>
              <a:buChar char="Ø"/>
            </a:pPr>
            <a:r>
              <a:rPr lang="en-GB" dirty="0">
                <a:ea typeface="+mn-lt"/>
                <a:cs typeface="+mn-lt"/>
              </a:rPr>
              <a:t>Stigma surrounding mental health. </a:t>
            </a:r>
            <a:endParaRPr lang="en-GB" dirty="0"/>
          </a:p>
          <a:p>
            <a:pPr marL="285750" indent="-285750">
              <a:buFont typeface="Wingdings"/>
              <a:buChar char="Ø"/>
            </a:pPr>
            <a:r>
              <a:rPr lang="en-GB" dirty="0">
                <a:ea typeface="+mn-lt"/>
                <a:cs typeface="+mn-lt"/>
              </a:rPr>
              <a:t>Many individuals delay seeking help, which may worsen their conditions[1]. </a:t>
            </a:r>
            <a:endParaRPr lang="en-GB" dirty="0"/>
          </a:p>
          <a:p>
            <a:pPr marL="285750" indent="-285750">
              <a:buFont typeface="Wingdings"/>
              <a:buChar char="Ø"/>
            </a:pPr>
            <a:r>
              <a:rPr lang="en-GB" dirty="0">
                <a:ea typeface="+mn-lt"/>
                <a:cs typeface="+mn-lt"/>
              </a:rPr>
              <a:t>Existing digital mental health tools often lack personalised and immediate support. </a:t>
            </a:r>
            <a:endParaRPr lang="en-GB" dirty="0"/>
          </a:p>
          <a:p>
            <a:pPr marL="285750" indent="-285750">
              <a:buFont typeface="Wingdings"/>
              <a:buChar char="Ø"/>
            </a:pPr>
            <a:r>
              <a:rPr lang="en-GB" dirty="0">
                <a:ea typeface="+mn-lt"/>
                <a:cs typeface="+mn-lt"/>
              </a:rPr>
              <a:t>There is a need for scalable and accessible mental health solutions. </a:t>
            </a:r>
            <a:endParaRPr lang="en-GB" dirty="0"/>
          </a:p>
          <a:p>
            <a:pPr marL="285750" indent="-285750">
              <a:buFont typeface="Wingdings"/>
              <a:buChar char="Ø"/>
            </a:pPr>
            <a:r>
              <a:rPr lang="en-GB" dirty="0">
                <a:ea typeface="+mn-lt"/>
                <a:cs typeface="+mn-lt"/>
              </a:rPr>
              <a:t>An AI-powered chatbot could provide: </a:t>
            </a:r>
            <a:endParaRPr lang="en-GB" dirty="0"/>
          </a:p>
          <a:p>
            <a:pPr marL="285750" indent="-285750">
              <a:buFont typeface="Wingdings"/>
              <a:buChar char="Ø"/>
            </a:pPr>
            <a:r>
              <a:rPr lang="en-GB" dirty="0">
                <a:ea typeface="+mn-lt"/>
                <a:cs typeface="+mn-lt"/>
              </a:rPr>
              <a:t>Timely and confidential assistance. </a:t>
            </a:r>
            <a:endParaRPr lang="en-GB" dirty="0"/>
          </a:p>
          <a:p>
            <a:pPr marL="285750" indent="-285750">
              <a:buFont typeface="Wingdings"/>
              <a:buChar char="Ø"/>
            </a:pPr>
            <a:r>
              <a:rPr lang="en-GB" dirty="0">
                <a:ea typeface="+mn-lt"/>
                <a:cs typeface="+mn-lt"/>
              </a:rPr>
              <a:t>Emotional support and mental health information. </a:t>
            </a:r>
            <a:endParaRPr lang="en-GB" dirty="0"/>
          </a:p>
          <a:p>
            <a:pPr marL="285750" indent="-285750">
              <a:buFont typeface="Wingdings"/>
              <a:buChar char="Ø"/>
            </a:pPr>
            <a:r>
              <a:rPr lang="en-GB" dirty="0">
                <a:ea typeface="+mn-lt"/>
                <a:cs typeface="+mn-lt"/>
              </a:rPr>
              <a:t>Self-help strategies. </a:t>
            </a:r>
            <a:endParaRPr lang="en-GB" dirty="0"/>
          </a:p>
          <a:p>
            <a:pPr marL="285750" indent="-285750">
              <a:buFont typeface="Wingdings"/>
              <a:buChar char="Ø"/>
            </a:pPr>
            <a:r>
              <a:rPr lang="en-GB" dirty="0">
                <a:ea typeface="+mn-lt"/>
                <a:cs typeface="+mn-lt"/>
              </a:rPr>
              <a:t>Referrals to professional services. </a:t>
            </a:r>
            <a:endParaRPr lang="en-GB" dirty="0"/>
          </a:p>
          <a:p>
            <a:pPr marL="285750" indent="-285750">
              <a:buFont typeface="Wingdings"/>
              <a:buChar char="Ø"/>
            </a:pPr>
            <a:r>
              <a:rPr lang="en-GB" dirty="0">
                <a:ea typeface="+mn-lt"/>
                <a:cs typeface="+mn-lt"/>
              </a:rPr>
              <a:t>The chatbot must prioritise </a:t>
            </a:r>
            <a:r>
              <a:rPr lang="en-GB" b="1" dirty="0">
                <a:ea typeface="+mn-lt"/>
                <a:cs typeface="+mn-lt"/>
              </a:rPr>
              <a:t>safety, security, ethical practices, and accurate responses</a:t>
            </a:r>
            <a:r>
              <a:rPr lang="en-GB" dirty="0">
                <a:ea typeface="+mn-lt"/>
                <a:cs typeface="+mn-lt"/>
              </a:rPr>
              <a:t>[2][3].</a:t>
            </a:r>
            <a:endParaRPr lang="en-GB" dirty="0"/>
          </a:p>
          <a:p>
            <a:pPr marL="285750" indent="-285750">
              <a:buFont typeface="Wingdings"/>
              <a:buChar char="Ø"/>
            </a:pPr>
            <a:endParaRPr lang="en-GB" dirty="0"/>
          </a:p>
        </p:txBody>
      </p:sp>
      <p:pic>
        <p:nvPicPr>
          <p:cNvPr id="3" name="Picture 2">
            <a:extLst>
              <a:ext uri="{FF2B5EF4-FFF2-40B4-BE49-F238E27FC236}">
                <a16:creationId xmlns:a16="http://schemas.microsoft.com/office/drawing/2014/main" id="{A9FAC3E1-10DF-B65D-0F2E-D8EDF6B95C0D}"/>
              </a:ext>
            </a:extLst>
          </p:cNvPr>
          <p:cNvPicPr>
            <a:picLocks noChangeAspect="1"/>
          </p:cNvPicPr>
          <p:nvPr/>
        </p:nvPicPr>
        <p:blipFill>
          <a:blip r:embed="rId2"/>
          <a:stretch>
            <a:fillRect/>
          </a:stretch>
        </p:blipFill>
        <p:spPr>
          <a:xfrm>
            <a:off x="6046853" y="0"/>
            <a:ext cx="6149469" cy="6858000"/>
          </a:xfrm>
          <a:prstGeom prst="rect">
            <a:avLst/>
          </a:prstGeom>
        </p:spPr>
      </p:pic>
    </p:spTree>
    <p:extLst>
      <p:ext uri="{BB962C8B-B14F-4D97-AF65-F5344CB8AC3E}">
        <p14:creationId xmlns:p14="http://schemas.microsoft.com/office/powerpoint/2010/main" val="3598341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1285C0-21B2-1952-9884-F486F25B37C5}"/>
              </a:ext>
            </a:extLst>
          </p:cNvPr>
          <p:cNvSpPr txBox="1"/>
          <p:nvPr/>
        </p:nvSpPr>
        <p:spPr>
          <a:xfrm>
            <a:off x="201010" y="117484"/>
            <a:ext cx="47490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AIMS AND OBJECTIVES</a:t>
            </a:r>
          </a:p>
        </p:txBody>
      </p:sp>
      <p:sp>
        <p:nvSpPr>
          <p:cNvPr id="3" name="TextBox 2">
            <a:extLst>
              <a:ext uri="{FF2B5EF4-FFF2-40B4-BE49-F238E27FC236}">
                <a16:creationId xmlns:a16="http://schemas.microsoft.com/office/drawing/2014/main" id="{53AB3316-8A72-0E32-19C7-28A87F4BBD63}"/>
              </a:ext>
            </a:extLst>
          </p:cNvPr>
          <p:cNvSpPr txBox="1"/>
          <p:nvPr/>
        </p:nvSpPr>
        <p:spPr>
          <a:xfrm>
            <a:off x="5163" y="626895"/>
            <a:ext cx="12189755" cy="4832092"/>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highlight>
                  <a:srgbClr val="FFFFFF"/>
                </a:highlight>
                <a:latin typeface="Aptos"/>
              </a:rPr>
              <a:t>Project Aim</a:t>
            </a:r>
            <a:endParaRPr lang="en-US" sz="2400" dirty="0">
              <a:highlight>
                <a:srgbClr val="FFFFFF"/>
              </a:highlight>
              <a:latin typeface="Aptos"/>
            </a:endParaRPr>
          </a:p>
          <a:p>
            <a:r>
              <a:rPr lang="en-GB" sz="2000" dirty="0">
                <a:highlight>
                  <a:srgbClr val="FFFFFF"/>
                </a:highlight>
                <a:latin typeface="Arial Nova"/>
              </a:rPr>
              <a:t>The aim of this project is to create an AI-based mental health chatbot that offers easily accessible, real-time, and user-friendly mental health assistance by leveraging natural language interactions. The chatbot aims to help the user by providing emotional support, mental health resources, coping strategies, and help finding professional resources if necessary. </a:t>
            </a:r>
            <a:endParaRPr lang="en-US" sz="2000" dirty="0">
              <a:highlight>
                <a:srgbClr val="FFFFFF"/>
              </a:highlight>
              <a:latin typeface="Arial Nova"/>
            </a:endParaRPr>
          </a:p>
          <a:p>
            <a:endParaRPr lang="en-GB" sz="2000" dirty="0">
              <a:highlight>
                <a:srgbClr val="FFFFFF"/>
              </a:highlight>
              <a:latin typeface="Arial Nova"/>
            </a:endParaRPr>
          </a:p>
          <a:p>
            <a:r>
              <a:rPr lang="en-GB" sz="2000" b="1" dirty="0">
                <a:highlight>
                  <a:srgbClr val="FFFFFF"/>
                </a:highlight>
                <a:latin typeface="Arial Nova"/>
              </a:rPr>
              <a:t>Objectives</a:t>
            </a:r>
            <a:endParaRPr lang="en-US" sz="2000">
              <a:highlight>
                <a:srgbClr val="FFFFFF"/>
              </a:highlight>
              <a:latin typeface="Arial Nova"/>
            </a:endParaRPr>
          </a:p>
          <a:p>
            <a:pPr marL="342900" indent="-342900">
              <a:buFont typeface="Wingdings"/>
              <a:buChar char="Ø"/>
            </a:pPr>
            <a:r>
              <a:rPr lang="en-GB" sz="2000" dirty="0">
                <a:highlight>
                  <a:srgbClr val="FFFFFF"/>
                </a:highlight>
                <a:latin typeface="Arial Nova"/>
              </a:rPr>
              <a:t>To investigate the challenges faced by individuals in accessing mental health support services. </a:t>
            </a:r>
            <a:endParaRPr lang="en-GB" sz="2000">
              <a:highlight>
                <a:srgbClr val="FFFFFF"/>
              </a:highlight>
              <a:latin typeface="Arial Nova"/>
            </a:endParaRPr>
          </a:p>
          <a:p>
            <a:pPr marL="342900" indent="-342900">
              <a:buFont typeface="Wingdings"/>
              <a:buChar char="Ø"/>
            </a:pPr>
            <a:r>
              <a:rPr lang="en-GB" sz="2000" dirty="0">
                <a:highlight>
                  <a:srgbClr val="FFFFFF"/>
                </a:highlight>
                <a:latin typeface="Arial Nova"/>
              </a:rPr>
              <a:t>To explore the application of AI and NLP technologies in developing mental health chatbots. </a:t>
            </a:r>
            <a:endParaRPr lang="en-GB" sz="2000">
              <a:highlight>
                <a:srgbClr val="FFFFFF"/>
              </a:highlight>
              <a:latin typeface="Arial Nova"/>
            </a:endParaRPr>
          </a:p>
          <a:p>
            <a:pPr marL="342900" indent="-342900">
              <a:buFont typeface="Wingdings"/>
              <a:buChar char="Ø"/>
            </a:pPr>
            <a:r>
              <a:rPr lang="en-GB" sz="2000" dirty="0">
                <a:highlight>
                  <a:srgbClr val="FFFFFF"/>
                </a:highlight>
                <a:latin typeface="Arial Nova"/>
              </a:rPr>
              <a:t>To develop a functional AI-powered mental health chatbot for providing basic emotional support and mental health guidance. </a:t>
            </a:r>
            <a:endParaRPr lang="en-GB" sz="2000">
              <a:highlight>
                <a:srgbClr val="FFFFFF"/>
              </a:highlight>
              <a:latin typeface="Arial Nova"/>
            </a:endParaRPr>
          </a:p>
          <a:p>
            <a:pPr marL="342900" indent="-342900">
              <a:buFont typeface="Wingdings"/>
              <a:buChar char="Ø"/>
            </a:pPr>
            <a:r>
              <a:rPr lang="en-GB" sz="2000" dirty="0">
                <a:highlight>
                  <a:srgbClr val="FFFFFF"/>
                </a:highlight>
                <a:latin typeface="Arial Nova"/>
              </a:rPr>
              <a:t>To assess the effectiveness of the chatbot in improving accessibility to mental health resources. </a:t>
            </a:r>
            <a:endParaRPr lang="en-GB" sz="2000">
              <a:highlight>
                <a:srgbClr val="FFFFFF"/>
              </a:highlight>
              <a:latin typeface="Arial Nova"/>
            </a:endParaRPr>
          </a:p>
          <a:p>
            <a:pPr marL="342900" indent="-342900">
              <a:buFont typeface="Wingdings"/>
              <a:buChar char="Ø"/>
            </a:pPr>
            <a:r>
              <a:rPr lang="en-GB" sz="2000" dirty="0">
                <a:highlight>
                  <a:srgbClr val="FFFFFF"/>
                </a:highlight>
                <a:latin typeface="Arial Nova"/>
              </a:rPr>
              <a:t>To evaluate user perceptions regarding the usability, reliability, and usefulness of the chatbot.</a:t>
            </a:r>
            <a:endParaRPr lang="en-GB" sz="2000">
              <a:highlight>
                <a:srgbClr val="FFFFFF"/>
              </a:highlight>
              <a:latin typeface="Arial Nova"/>
            </a:endParaRPr>
          </a:p>
          <a:p>
            <a:endParaRPr lang="en-GB" sz="2000" b="1">
              <a:highlight>
                <a:srgbClr val="FFFFFF"/>
              </a:highlight>
              <a:latin typeface="Arial Nova"/>
            </a:endParaRPr>
          </a:p>
          <a:p>
            <a:endParaRPr lang="en-GB" sz="2000">
              <a:highlight>
                <a:srgbClr val="FFFFFF"/>
              </a:highlight>
              <a:latin typeface="Arial Nova"/>
            </a:endParaRPr>
          </a:p>
        </p:txBody>
      </p:sp>
    </p:spTree>
    <p:extLst>
      <p:ext uri="{BB962C8B-B14F-4D97-AF65-F5344CB8AC3E}">
        <p14:creationId xmlns:p14="http://schemas.microsoft.com/office/powerpoint/2010/main" val="639630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305B80-FF3D-9563-A0EA-02C705DA530A}"/>
              </a:ext>
            </a:extLst>
          </p:cNvPr>
          <p:cNvSpPr txBox="1"/>
          <p:nvPr/>
        </p:nvSpPr>
        <p:spPr>
          <a:xfrm>
            <a:off x="5085" y="-263"/>
            <a:ext cx="43456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LITERATURE REVIEW</a:t>
            </a:r>
          </a:p>
        </p:txBody>
      </p:sp>
      <p:pic>
        <p:nvPicPr>
          <p:cNvPr id="4" name="Picture 3">
            <a:extLst>
              <a:ext uri="{FF2B5EF4-FFF2-40B4-BE49-F238E27FC236}">
                <a16:creationId xmlns:a16="http://schemas.microsoft.com/office/drawing/2014/main" id="{CA206060-940E-9F19-00A8-27391C8C3384}"/>
              </a:ext>
            </a:extLst>
          </p:cNvPr>
          <p:cNvPicPr>
            <a:picLocks noChangeAspect="1"/>
          </p:cNvPicPr>
          <p:nvPr/>
        </p:nvPicPr>
        <p:blipFill>
          <a:blip r:embed="rId2"/>
          <a:stretch>
            <a:fillRect/>
          </a:stretch>
        </p:blipFill>
        <p:spPr>
          <a:xfrm>
            <a:off x="3239" y="76200"/>
            <a:ext cx="12185522" cy="6858000"/>
          </a:xfrm>
          <a:prstGeom prst="rect">
            <a:avLst/>
          </a:prstGeom>
        </p:spPr>
      </p:pic>
      <p:sp>
        <p:nvSpPr>
          <p:cNvPr id="5" name="TextBox 4">
            <a:extLst>
              <a:ext uri="{FF2B5EF4-FFF2-40B4-BE49-F238E27FC236}">
                <a16:creationId xmlns:a16="http://schemas.microsoft.com/office/drawing/2014/main" id="{BC8E8C75-35D1-DD85-3D79-B31646D478EE}"/>
              </a:ext>
            </a:extLst>
          </p:cNvPr>
          <p:cNvSpPr txBox="1"/>
          <p:nvPr/>
        </p:nvSpPr>
        <p:spPr>
          <a:xfrm>
            <a:off x="3306967" y="4059677"/>
            <a:ext cx="2790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000000"/>
                </a:solidFill>
              </a:rPr>
              <a:t>[4].</a:t>
            </a:r>
          </a:p>
        </p:txBody>
      </p:sp>
      <p:sp>
        <p:nvSpPr>
          <p:cNvPr id="6" name="TextBox 5">
            <a:extLst>
              <a:ext uri="{FF2B5EF4-FFF2-40B4-BE49-F238E27FC236}">
                <a16:creationId xmlns:a16="http://schemas.microsoft.com/office/drawing/2014/main" id="{26B2C46E-820A-0DD0-17CD-82428F9F33C2}"/>
              </a:ext>
            </a:extLst>
          </p:cNvPr>
          <p:cNvSpPr txBox="1"/>
          <p:nvPr/>
        </p:nvSpPr>
        <p:spPr>
          <a:xfrm>
            <a:off x="10959856" y="2406432"/>
            <a:ext cx="2895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[5].</a:t>
            </a:r>
          </a:p>
        </p:txBody>
      </p:sp>
      <p:sp>
        <p:nvSpPr>
          <p:cNvPr id="7" name="TextBox 6">
            <a:extLst>
              <a:ext uri="{FF2B5EF4-FFF2-40B4-BE49-F238E27FC236}">
                <a16:creationId xmlns:a16="http://schemas.microsoft.com/office/drawing/2014/main" id="{AA7ADF1B-0968-F49D-3EDD-A62BDE456F58}"/>
              </a:ext>
            </a:extLst>
          </p:cNvPr>
          <p:cNvSpPr txBox="1"/>
          <p:nvPr/>
        </p:nvSpPr>
        <p:spPr>
          <a:xfrm>
            <a:off x="4110612" y="565631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[6].</a:t>
            </a:r>
          </a:p>
        </p:txBody>
      </p:sp>
    </p:spTree>
    <p:extLst>
      <p:ext uri="{BB962C8B-B14F-4D97-AF65-F5344CB8AC3E}">
        <p14:creationId xmlns:p14="http://schemas.microsoft.com/office/powerpoint/2010/main" val="2481125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DF8057-CAC6-3C97-E2CC-1E8E41F4CAB9}"/>
              </a:ext>
            </a:extLst>
          </p:cNvPr>
          <p:cNvSpPr txBox="1"/>
          <p:nvPr/>
        </p:nvSpPr>
        <p:spPr>
          <a:xfrm>
            <a:off x="-4627" y="118107"/>
            <a:ext cx="11143407"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LITERATURE REVIEW</a:t>
            </a:r>
            <a:endParaRPr lang="en-GB" sz="2800" dirty="0"/>
          </a:p>
          <a:p>
            <a:r>
              <a:rPr lang="en-GB" sz="2800" b="1" dirty="0">
                <a:latin typeface="Aptos"/>
              </a:rPr>
              <a:t>Limitations identified</a:t>
            </a:r>
          </a:p>
          <a:p>
            <a:endParaRPr lang="en-GB" sz="2800" b="1" dirty="0">
              <a:latin typeface="Aptos"/>
            </a:endParaRPr>
          </a:p>
          <a:p>
            <a:r>
              <a:rPr lang="en-GB" sz="2000" dirty="0">
                <a:highlight>
                  <a:srgbClr val="FFFFFF"/>
                </a:highlight>
                <a:latin typeface="Arial Nova"/>
              </a:rPr>
              <a:t>The increasing prevalence of mental health disorders and limited access to services has raised demand for innovative support solutions, such as AI-powered mental health chatbots. These chatbots offer immediate, confidential assistance and are enhanced by advancements in AI and NLP, allowing them to provide psychoeducation, mood monitoring, stress management, and emotional support, particularly for underserved populations [7]. However, research reveals significant gaps, focusing more on technical performance than on long-term mental health outcomes. Concerns about the accuracy of large language models, the simulation of empathy, and privacy issues also persist, highlighting the need for inclusive solutions for diverse populations [8].</a:t>
            </a:r>
            <a:endParaRPr lang="en-GB" sz="2000" dirty="0">
              <a:latin typeface="Arial Nova"/>
            </a:endParaRPr>
          </a:p>
          <a:p>
            <a:endParaRPr lang="en-GB"/>
          </a:p>
        </p:txBody>
      </p:sp>
    </p:spTree>
    <p:extLst>
      <p:ext uri="{BB962C8B-B14F-4D97-AF65-F5344CB8AC3E}">
        <p14:creationId xmlns:p14="http://schemas.microsoft.com/office/powerpoint/2010/main" val="1742289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6A89E4-CE93-3545-2847-6DB600A6CAA4}"/>
              </a:ext>
            </a:extLst>
          </p:cNvPr>
          <p:cNvSpPr txBox="1"/>
          <p:nvPr/>
        </p:nvSpPr>
        <p:spPr>
          <a:xfrm>
            <a:off x="481013" y="3752849"/>
            <a:ext cx="3290887"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a:latin typeface="+mj-lt"/>
                <a:ea typeface="+mj-ea"/>
                <a:cs typeface="+mj-cs"/>
              </a:rPr>
              <a:t>Methodology</a:t>
            </a:r>
          </a:p>
        </p:txBody>
      </p:sp>
      <p:pic>
        <p:nvPicPr>
          <p:cNvPr id="5" name="Picture 4">
            <a:extLst>
              <a:ext uri="{FF2B5EF4-FFF2-40B4-BE49-F238E27FC236}">
                <a16:creationId xmlns:a16="http://schemas.microsoft.com/office/drawing/2014/main" id="{AEED76AE-1AC2-9B1C-3D72-A4EC748E0893}"/>
              </a:ext>
            </a:extLst>
          </p:cNvPr>
          <p:cNvPicPr>
            <a:picLocks noChangeAspect="1"/>
          </p:cNvPicPr>
          <p:nvPr/>
        </p:nvPicPr>
        <p:blipFill>
          <a:blip r:embed="rId2"/>
          <a:srcRect r="60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TextBox 2">
            <a:extLst>
              <a:ext uri="{FF2B5EF4-FFF2-40B4-BE49-F238E27FC236}">
                <a16:creationId xmlns:a16="http://schemas.microsoft.com/office/drawing/2014/main" id="{DB83D805-6BD1-6603-D635-F1BC651BA8E7}"/>
              </a:ext>
            </a:extLst>
          </p:cNvPr>
          <p:cNvSpPr txBox="1"/>
          <p:nvPr/>
        </p:nvSpPr>
        <p:spPr>
          <a:xfrm>
            <a:off x="3309582" y="3397250"/>
            <a:ext cx="8399813" cy="3468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77500" lnSpcReduction="20000"/>
          </a:bodyPr>
          <a:lstStyle/>
          <a:p>
            <a:pPr>
              <a:lnSpc>
                <a:spcPct val="90000"/>
              </a:lnSpc>
              <a:spcAft>
                <a:spcPts val="600"/>
              </a:spcAft>
            </a:pPr>
            <a:r>
              <a:rPr lang="en-US" sz="2000" b="1" dirty="0">
                <a:latin typeface="Arial Nova"/>
              </a:rPr>
              <a:t>Approach</a:t>
            </a:r>
            <a:endParaRPr lang="en-US" sz="2000">
              <a:latin typeface="Arial Nova"/>
            </a:endParaRPr>
          </a:p>
          <a:p>
            <a:pPr>
              <a:lnSpc>
                <a:spcPct val="90000"/>
              </a:lnSpc>
              <a:spcAft>
                <a:spcPts val="600"/>
              </a:spcAft>
            </a:pPr>
            <a:r>
              <a:rPr lang="en-US" sz="2000" dirty="0">
                <a:highlight>
                  <a:srgbClr val="FFFFFF"/>
                </a:highlight>
                <a:latin typeface="Arial Nova"/>
              </a:rPr>
              <a:t>The development of the AI-Powered Mental Health Chatbot employs the Agile Software Development Methodology, emphasizing iterative, user-centered improvement.</a:t>
            </a:r>
            <a:endParaRPr lang="en-US" sz="2000">
              <a:highlight>
                <a:srgbClr val="FFFFFF"/>
              </a:highlight>
              <a:latin typeface="Arial Nova"/>
            </a:endParaRPr>
          </a:p>
          <a:p>
            <a:pPr>
              <a:lnSpc>
                <a:spcPct val="90000"/>
              </a:lnSpc>
              <a:spcAft>
                <a:spcPts val="600"/>
              </a:spcAft>
            </a:pPr>
            <a:r>
              <a:rPr lang="en-US" sz="2000" dirty="0">
                <a:highlight>
                  <a:srgbClr val="FFFFFF"/>
                </a:highlight>
                <a:latin typeface="Arial Nova"/>
              </a:rPr>
              <a:t> Agile promotes flexibility and continuous user feedback, ideal for mental health applications that require regular assessment of user needs and ethical concerns [8]. </a:t>
            </a:r>
            <a:endParaRPr lang="en-US" sz="2000" dirty="0">
              <a:highlight>
                <a:srgbClr val="C6C6C6"/>
              </a:highlight>
              <a:latin typeface="Arial Nova"/>
            </a:endParaRPr>
          </a:p>
          <a:p>
            <a:pPr indent="-228600">
              <a:lnSpc>
                <a:spcPct val="90000"/>
              </a:lnSpc>
              <a:spcAft>
                <a:spcPts val="600"/>
              </a:spcAft>
              <a:buFont typeface="Arial" panose="020B0604020202020204" pitchFamily="34" charset="0"/>
              <a:buChar char="•"/>
            </a:pPr>
            <a:endParaRPr lang="en-US" sz="2000" b="1" dirty="0">
              <a:highlight>
                <a:srgbClr val="FFFFFF"/>
              </a:highlight>
              <a:latin typeface="Arial Nova"/>
            </a:endParaRPr>
          </a:p>
          <a:p>
            <a:pPr>
              <a:lnSpc>
                <a:spcPct val="90000"/>
              </a:lnSpc>
              <a:spcAft>
                <a:spcPts val="600"/>
              </a:spcAft>
            </a:pPr>
            <a:r>
              <a:rPr lang="en-US" sz="2000" b="1" dirty="0">
                <a:highlight>
                  <a:srgbClr val="FFFFFF"/>
                </a:highlight>
                <a:latin typeface="Arial Nova"/>
              </a:rPr>
              <a:t>Tools</a:t>
            </a:r>
          </a:p>
          <a:p>
            <a:pPr>
              <a:lnSpc>
                <a:spcPct val="90000"/>
              </a:lnSpc>
              <a:spcAft>
                <a:spcPts val="600"/>
              </a:spcAft>
            </a:pPr>
            <a:r>
              <a:rPr lang="en-US" sz="2000" b="1" dirty="0">
                <a:highlight>
                  <a:srgbClr val="FFFFFF"/>
                </a:highlight>
                <a:latin typeface="Arial Nova"/>
              </a:rPr>
              <a:t>Backend: Phyton &amp;Flask: </a:t>
            </a:r>
            <a:r>
              <a:rPr lang="en-US" sz="2000" dirty="0">
                <a:highlight>
                  <a:srgbClr val="FFFFFF"/>
                </a:highlight>
                <a:latin typeface="Arial Nova"/>
              </a:rPr>
              <a:t>Used to built the server-side logic, API, and AI-assisted recommendation engine, and managed conversation flow and user context.</a:t>
            </a:r>
            <a:endParaRPr lang="en-US" sz="2000">
              <a:highlight>
                <a:srgbClr val="FFFFFF"/>
              </a:highlight>
              <a:latin typeface="Arial Nova"/>
            </a:endParaRPr>
          </a:p>
          <a:p>
            <a:pPr>
              <a:lnSpc>
                <a:spcPct val="90000"/>
              </a:lnSpc>
              <a:spcAft>
                <a:spcPts val="600"/>
              </a:spcAft>
            </a:pPr>
            <a:r>
              <a:rPr lang="en-US" sz="2000" b="1" dirty="0">
                <a:highlight>
                  <a:srgbClr val="FFFFFF"/>
                </a:highlight>
                <a:latin typeface="Arial Nova"/>
              </a:rPr>
              <a:t>Database: SQLite + SQLAlchemy </a:t>
            </a:r>
            <a:r>
              <a:rPr lang="en-US" sz="2000" dirty="0">
                <a:highlight>
                  <a:srgbClr val="FFFFFF"/>
                </a:highlight>
                <a:latin typeface="Arial Nova"/>
              </a:rPr>
              <a:t>: For storing user accounts, mood entries , and session history.</a:t>
            </a:r>
            <a:endParaRPr lang="en-US" sz="2000">
              <a:highlight>
                <a:srgbClr val="FFFFFF"/>
              </a:highlight>
              <a:latin typeface="Arial Nova"/>
            </a:endParaRPr>
          </a:p>
          <a:p>
            <a:pPr>
              <a:lnSpc>
                <a:spcPct val="90000"/>
              </a:lnSpc>
              <a:spcAft>
                <a:spcPts val="600"/>
              </a:spcAft>
            </a:pPr>
            <a:r>
              <a:rPr lang="en-US" sz="2000" b="1" dirty="0">
                <a:highlight>
                  <a:srgbClr val="FFFFFF"/>
                </a:highlight>
                <a:latin typeface="Arial Nova"/>
              </a:rPr>
              <a:t>Frontend: HTML, CSS, and JavaScript: </a:t>
            </a:r>
            <a:r>
              <a:rPr lang="en-US" sz="2000" dirty="0">
                <a:highlight>
                  <a:srgbClr val="FFFFFF"/>
                </a:highlight>
                <a:latin typeface="Arial Nova"/>
              </a:rPr>
              <a:t>Used to design and implement the user interface, interactive dashboard. Robust security measures, including user authentication and encryption, are implemented to protect sensitive information, emphasizing privacy and ethical data use in mental health applications [6].</a:t>
            </a:r>
            <a:endParaRPr lang="en-US" sz="2000">
              <a:highlight>
                <a:srgbClr val="FFFFFF"/>
              </a:highlight>
              <a:latin typeface="Arial Nova"/>
            </a:endParaRPr>
          </a:p>
          <a:p>
            <a:pPr indent="-228600">
              <a:lnSpc>
                <a:spcPct val="90000"/>
              </a:lnSpc>
              <a:spcAft>
                <a:spcPts val="600"/>
              </a:spcAft>
              <a:buFont typeface="Arial" panose="020B0604020202020204" pitchFamily="34" charset="0"/>
              <a:buChar char="•"/>
            </a:pPr>
            <a:endParaRPr lang="en-US" sz="900" b="1" dirty="0">
              <a:latin typeface="Arial Nova"/>
            </a:endParaRPr>
          </a:p>
        </p:txBody>
      </p:sp>
    </p:spTree>
    <p:extLst>
      <p:ext uri="{BB962C8B-B14F-4D97-AF65-F5344CB8AC3E}">
        <p14:creationId xmlns:p14="http://schemas.microsoft.com/office/powerpoint/2010/main" val="3179941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C6F3A2-F754-53DF-1D18-C7FD432CD642}"/>
              </a:ext>
            </a:extLst>
          </p:cNvPr>
          <p:cNvSpPr txBox="1"/>
          <p:nvPr/>
        </p:nvSpPr>
        <p:spPr>
          <a:xfrm>
            <a:off x="-495" y="5208"/>
            <a:ext cx="46818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FUNCTIONALITIES</a:t>
            </a:r>
          </a:p>
        </p:txBody>
      </p:sp>
      <p:sp>
        <p:nvSpPr>
          <p:cNvPr id="3" name="TextBox 2">
            <a:extLst>
              <a:ext uri="{FF2B5EF4-FFF2-40B4-BE49-F238E27FC236}">
                <a16:creationId xmlns:a16="http://schemas.microsoft.com/office/drawing/2014/main" id="{BBD75B9C-FB34-41F4-6C21-A59CA7A95B59}"/>
              </a:ext>
            </a:extLst>
          </p:cNvPr>
          <p:cNvSpPr txBox="1"/>
          <p:nvPr/>
        </p:nvSpPr>
        <p:spPr>
          <a:xfrm>
            <a:off x="139664" y="531916"/>
            <a:ext cx="6194611"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b="1" dirty="0">
                <a:latin typeface="Arial Nova"/>
                <a:ea typeface="+mn-lt"/>
                <a:cs typeface="+mn-lt"/>
              </a:rPr>
              <a:t>User Registration and Login</a:t>
            </a:r>
            <a:r>
              <a:rPr lang="en-GB" dirty="0">
                <a:latin typeface="Arial Nova"/>
                <a:ea typeface="+mn-lt"/>
                <a:cs typeface="+mn-lt"/>
              </a:rPr>
              <a:t> – Provides secure accounts so users can access their personal dashboard and features.</a:t>
            </a:r>
            <a:endParaRPr lang="en-US" dirty="0">
              <a:latin typeface="Arial Nova"/>
            </a:endParaRPr>
          </a:p>
          <a:p>
            <a:pPr marL="285750" indent="-285750">
              <a:buFont typeface="Wingdings"/>
              <a:buChar char="Ø"/>
            </a:pPr>
            <a:r>
              <a:rPr lang="en-GB" b="1" dirty="0">
                <a:latin typeface="Arial Nova"/>
                <a:ea typeface="+mn-lt"/>
                <a:cs typeface="+mn-lt"/>
              </a:rPr>
              <a:t>AI Conversation</a:t>
            </a:r>
            <a:r>
              <a:rPr lang="en-GB" dirty="0">
                <a:latin typeface="Arial Nova"/>
                <a:ea typeface="+mn-lt"/>
                <a:cs typeface="+mn-lt"/>
              </a:rPr>
              <a:t> – Allows users to communicate with the chatbot using natural language and receive supportive responses.</a:t>
            </a:r>
          </a:p>
          <a:p>
            <a:pPr marL="285750" indent="-285750">
              <a:buFont typeface="Wingdings"/>
              <a:buChar char="Ø"/>
            </a:pPr>
            <a:r>
              <a:rPr lang="en-GB" b="1" dirty="0">
                <a:latin typeface="Arial Nova"/>
                <a:ea typeface="+mn-lt"/>
                <a:cs typeface="+mn-lt"/>
              </a:rPr>
              <a:t>24/7 Accessibility</a:t>
            </a:r>
            <a:r>
              <a:rPr lang="en-GB" dirty="0">
                <a:latin typeface="Arial Nova"/>
                <a:ea typeface="+mn-lt"/>
                <a:cs typeface="+mn-lt"/>
              </a:rPr>
              <a:t> – Provides users with access to basic emotional support at any time.</a:t>
            </a:r>
          </a:p>
          <a:p>
            <a:pPr marL="285750" indent="-285750">
              <a:buFont typeface="Wingdings"/>
              <a:buChar char="Ø"/>
            </a:pPr>
            <a:r>
              <a:rPr lang="en-GB" b="1" dirty="0">
                <a:latin typeface="Arial Nova"/>
                <a:ea typeface="+mn-lt"/>
                <a:cs typeface="+mn-lt"/>
              </a:rPr>
              <a:t>Mood Tracking</a:t>
            </a:r>
            <a:r>
              <a:rPr lang="en-GB" dirty="0">
                <a:latin typeface="Arial Nova"/>
                <a:ea typeface="+mn-lt"/>
                <a:cs typeface="+mn-lt"/>
              </a:rPr>
              <a:t> – Allows users to record their daily mood and monitor changes over time.</a:t>
            </a:r>
          </a:p>
          <a:p>
            <a:pPr marL="285750" indent="-285750">
              <a:buFont typeface="Wingdings"/>
              <a:buChar char="Ø"/>
            </a:pPr>
            <a:r>
              <a:rPr lang="en-GB" b="1" dirty="0">
                <a:latin typeface="Arial Nova"/>
                <a:ea typeface="+mn-lt"/>
                <a:cs typeface="+mn-lt"/>
              </a:rPr>
              <a:t>Mental Health Resources</a:t>
            </a:r>
            <a:r>
              <a:rPr lang="en-GB" dirty="0">
                <a:latin typeface="Arial Nova"/>
                <a:ea typeface="+mn-lt"/>
                <a:cs typeface="+mn-lt"/>
              </a:rPr>
              <a:t> – Provides information about stress, anxiety, sleep, mindfulness, self-care, and other wellbeing topics.</a:t>
            </a:r>
          </a:p>
          <a:p>
            <a:pPr marL="285750" indent="-285750">
              <a:buFont typeface="Wingdings"/>
              <a:buChar char="Ø"/>
            </a:pPr>
            <a:r>
              <a:rPr lang="en-GB" b="1" dirty="0">
                <a:latin typeface="Arial Nova"/>
                <a:ea typeface="+mn-lt"/>
                <a:cs typeface="+mn-lt"/>
              </a:rPr>
              <a:t>Conversation History</a:t>
            </a:r>
            <a:r>
              <a:rPr lang="en-GB" dirty="0">
                <a:latin typeface="Arial Nova"/>
                <a:ea typeface="+mn-lt"/>
                <a:cs typeface="+mn-lt"/>
              </a:rPr>
              <a:t> – Allows users to review previous conversations where appropriate and with suitable privacy controls.</a:t>
            </a:r>
          </a:p>
          <a:p>
            <a:pPr marL="285750" indent="-285750">
              <a:buFont typeface="Wingdings"/>
              <a:buChar char="Ø"/>
            </a:pPr>
            <a:r>
              <a:rPr lang="en-GB" b="1" dirty="0">
                <a:latin typeface="Arial Nova"/>
                <a:ea typeface="+mn-lt"/>
                <a:cs typeface="+mn-lt"/>
              </a:rPr>
              <a:t>Crisis Support</a:t>
            </a:r>
            <a:r>
              <a:rPr lang="en-GB" dirty="0">
                <a:latin typeface="Arial Nova"/>
                <a:ea typeface="+mn-lt"/>
                <a:cs typeface="+mn-lt"/>
              </a:rPr>
              <a:t> – Detects potentially concerning language and directs users towards appropriate professional or emergency support rather than attempting to provide emergency treatment.</a:t>
            </a:r>
          </a:p>
          <a:p>
            <a:pPr marL="285750" indent="-285750">
              <a:buFont typeface="Wingdings"/>
              <a:buChar char="Ø"/>
            </a:pPr>
            <a:r>
              <a:rPr lang="en-GB" b="1" dirty="0">
                <a:latin typeface="Arial Nova"/>
                <a:ea typeface="+mn-lt"/>
                <a:cs typeface="+mn-lt"/>
              </a:rPr>
              <a:t>Responsive Web Interface</a:t>
            </a:r>
            <a:r>
              <a:rPr lang="en-GB" dirty="0">
                <a:latin typeface="Arial Nova"/>
                <a:ea typeface="+mn-lt"/>
                <a:cs typeface="+mn-lt"/>
              </a:rPr>
              <a:t> – Allows the chatbot to be accessed through computers, tablets, and mobile devices.</a:t>
            </a:r>
            <a:endParaRPr lang="en-GB" dirty="0">
              <a:latin typeface="Arial Nova"/>
            </a:endParaRPr>
          </a:p>
        </p:txBody>
      </p:sp>
      <p:pic>
        <p:nvPicPr>
          <p:cNvPr id="4" name="Picture 3">
            <a:extLst>
              <a:ext uri="{FF2B5EF4-FFF2-40B4-BE49-F238E27FC236}">
                <a16:creationId xmlns:a16="http://schemas.microsoft.com/office/drawing/2014/main" id="{3E0459B5-4B61-43E9-3E7B-E0ABD9769D32}"/>
              </a:ext>
            </a:extLst>
          </p:cNvPr>
          <p:cNvPicPr>
            <a:picLocks noChangeAspect="1"/>
          </p:cNvPicPr>
          <p:nvPr/>
        </p:nvPicPr>
        <p:blipFill>
          <a:blip r:embed="rId2"/>
          <a:stretch>
            <a:fillRect/>
          </a:stretch>
        </p:blipFill>
        <p:spPr>
          <a:xfrm>
            <a:off x="6299604" y="0"/>
            <a:ext cx="7032167" cy="6858000"/>
          </a:xfrm>
          <a:prstGeom prst="rect">
            <a:avLst/>
          </a:prstGeom>
        </p:spPr>
      </p:pic>
    </p:spTree>
    <p:extLst>
      <p:ext uri="{BB962C8B-B14F-4D97-AF65-F5344CB8AC3E}">
        <p14:creationId xmlns:p14="http://schemas.microsoft.com/office/powerpoint/2010/main" val="1578776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5EA870-99D1-1781-15A7-4929BC79D7B4}"/>
              </a:ext>
            </a:extLst>
          </p:cNvPr>
          <p:cNvSpPr txBox="1"/>
          <p:nvPr/>
        </p:nvSpPr>
        <p:spPr>
          <a:xfrm>
            <a:off x="5116" y="5348"/>
            <a:ext cx="412152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DESIGN OVERVIEW</a:t>
            </a:r>
          </a:p>
        </p:txBody>
      </p:sp>
      <p:pic>
        <p:nvPicPr>
          <p:cNvPr id="3" name="Picture 2">
            <a:extLst>
              <a:ext uri="{FF2B5EF4-FFF2-40B4-BE49-F238E27FC236}">
                <a16:creationId xmlns:a16="http://schemas.microsoft.com/office/drawing/2014/main" id="{6294BC3A-8296-7B64-9B98-8EEFB512CE04}"/>
              </a:ext>
            </a:extLst>
          </p:cNvPr>
          <p:cNvPicPr>
            <a:picLocks noChangeAspect="1"/>
          </p:cNvPicPr>
          <p:nvPr/>
        </p:nvPicPr>
        <p:blipFill>
          <a:blip r:embed="rId2"/>
          <a:stretch>
            <a:fillRect/>
          </a:stretch>
        </p:blipFill>
        <p:spPr>
          <a:xfrm>
            <a:off x="0" y="559129"/>
            <a:ext cx="12192000" cy="6285842"/>
          </a:xfrm>
          <a:prstGeom prst="rect">
            <a:avLst/>
          </a:prstGeom>
        </p:spPr>
      </p:pic>
    </p:spTree>
    <p:extLst>
      <p:ext uri="{BB962C8B-B14F-4D97-AF65-F5344CB8AC3E}">
        <p14:creationId xmlns:p14="http://schemas.microsoft.com/office/powerpoint/2010/main" val="2529809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61BD9D-E08B-774B-CDE8-4C09DA3CAA0B}"/>
              </a:ext>
            </a:extLst>
          </p:cNvPr>
          <p:cNvSpPr txBox="1"/>
          <p:nvPr/>
        </p:nvSpPr>
        <p:spPr>
          <a:xfrm>
            <a:off x="-588" y="5348"/>
            <a:ext cx="38974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PROJET TIMELINE</a:t>
            </a:r>
          </a:p>
        </p:txBody>
      </p:sp>
      <p:pic>
        <p:nvPicPr>
          <p:cNvPr id="3" name="Picture 2">
            <a:extLst>
              <a:ext uri="{FF2B5EF4-FFF2-40B4-BE49-F238E27FC236}">
                <a16:creationId xmlns:a16="http://schemas.microsoft.com/office/drawing/2014/main" id="{13FE847F-C8E6-5C00-18AA-FF87E00967DD}"/>
              </a:ext>
            </a:extLst>
          </p:cNvPr>
          <p:cNvPicPr>
            <a:picLocks noChangeAspect="1"/>
          </p:cNvPicPr>
          <p:nvPr/>
        </p:nvPicPr>
        <p:blipFill>
          <a:blip r:embed="rId2"/>
          <a:stretch>
            <a:fillRect/>
          </a:stretch>
        </p:blipFill>
        <p:spPr>
          <a:xfrm>
            <a:off x="664168" y="1042827"/>
            <a:ext cx="11096137" cy="5443940"/>
          </a:xfrm>
          <a:prstGeom prst="rect">
            <a:avLst/>
          </a:prstGeom>
        </p:spPr>
      </p:pic>
    </p:spTree>
    <p:extLst>
      <p:ext uri="{BB962C8B-B14F-4D97-AF65-F5344CB8AC3E}">
        <p14:creationId xmlns:p14="http://schemas.microsoft.com/office/powerpoint/2010/main" val="421453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F50FC6-CA37-50F3-2EFE-C45369F924D1}"/>
              </a:ext>
            </a:extLst>
          </p:cNvPr>
          <p:cNvSpPr txBox="1"/>
          <p:nvPr/>
        </p:nvSpPr>
        <p:spPr>
          <a:xfrm>
            <a:off x="826396" y="586855"/>
            <a:ext cx="4230100"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CONCLUSION</a:t>
            </a:r>
          </a:p>
        </p:txBody>
      </p:sp>
      <p:sp>
        <p:nvSpPr>
          <p:cNvPr id="3" name="TextBox 2">
            <a:extLst>
              <a:ext uri="{FF2B5EF4-FFF2-40B4-BE49-F238E27FC236}">
                <a16:creationId xmlns:a16="http://schemas.microsoft.com/office/drawing/2014/main" id="{8C758A32-9706-8121-B8D6-AC28862FE943}"/>
              </a:ext>
            </a:extLst>
          </p:cNvPr>
          <p:cNvSpPr txBox="1"/>
          <p:nvPr/>
        </p:nvSpPr>
        <p:spPr>
          <a:xfrm>
            <a:off x="180939" y="756636"/>
            <a:ext cx="6743638" cy="48554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dirty="0">
                <a:latin typeface="Arial Nova"/>
              </a:rPr>
              <a:t>The AI-powered mental health chatbot represents a step forward in leveraging technology to support mental well-being. By providing an accessible, non-judgmental, and confidential platform, the chatbot can assist individuals in managing stress, anxiety, and other mental health concerns. While it is not a substitute for professional therapy, it serves as a valuable tool for early intervention and ongoing support. Future developments could enhance its capabilities through improved AI models, integration with healthcare services, and multilingual support to reach a broader audience. As technology continues to evolve, AI-driven solutions like this chatbot have the potential to complement traditional mental health services and contribute to a more inclusive and supportive mental health ecosystem.</a:t>
            </a:r>
          </a:p>
        </p:txBody>
      </p:sp>
      <p:sp>
        <p:nvSpPr>
          <p:cNvPr id="4" name="TextBox 3">
            <a:extLst>
              <a:ext uri="{FF2B5EF4-FFF2-40B4-BE49-F238E27FC236}">
                <a16:creationId xmlns:a16="http://schemas.microsoft.com/office/drawing/2014/main" id="{D436C2C4-0A97-84BE-107A-5459226244DF}"/>
              </a:ext>
            </a:extLst>
          </p:cNvPr>
          <p:cNvSpPr txBox="1"/>
          <p:nvPr/>
        </p:nvSpPr>
        <p:spPr>
          <a:xfrm>
            <a:off x="202674" y="66941"/>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t>CONCLUSION</a:t>
            </a:r>
          </a:p>
        </p:txBody>
      </p:sp>
      <p:pic>
        <p:nvPicPr>
          <p:cNvPr id="5" name="Picture 4">
            <a:extLst>
              <a:ext uri="{FF2B5EF4-FFF2-40B4-BE49-F238E27FC236}">
                <a16:creationId xmlns:a16="http://schemas.microsoft.com/office/drawing/2014/main" id="{3082F613-ED66-0B9E-EC35-09BD27842C46}"/>
              </a:ext>
            </a:extLst>
          </p:cNvPr>
          <p:cNvPicPr>
            <a:picLocks noChangeAspect="1"/>
          </p:cNvPicPr>
          <p:nvPr/>
        </p:nvPicPr>
        <p:blipFill>
          <a:blip r:embed="rId2"/>
          <a:stretch>
            <a:fillRect/>
          </a:stretch>
        </p:blipFill>
        <p:spPr>
          <a:xfrm>
            <a:off x="6667500" y="82075"/>
            <a:ext cx="5524500" cy="6467631"/>
          </a:xfrm>
          <a:prstGeom prst="rect">
            <a:avLst/>
          </a:prstGeom>
        </p:spPr>
      </p:pic>
    </p:spTree>
    <p:extLst>
      <p:ext uri="{BB962C8B-B14F-4D97-AF65-F5344CB8AC3E}">
        <p14:creationId xmlns:p14="http://schemas.microsoft.com/office/powerpoint/2010/main" val="2318293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28E630-78E2-9627-CD85-E4C8C0779012}"/>
              </a:ext>
            </a:extLst>
          </p:cNvPr>
          <p:cNvSpPr txBox="1"/>
          <p:nvPr/>
        </p:nvSpPr>
        <p:spPr>
          <a:xfrm>
            <a:off x="4807" y="15091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REFERENCES</a:t>
            </a:r>
          </a:p>
        </p:txBody>
      </p:sp>
      <p:sp>
        <p:nvSpPr>
          <p:cNvPr id="3" name="TextBox 2">
            <a:extLst>
              <a:ext uri="{FF2B5EF4-FFF2-40B4-BE49-F238E27FC236}">
                <a16:creationId xmlns:a16="http://schemas.microsoft.com/office/drawing/2014/main" id="{F98F325A-421B-F161-005E-F5BE3A0C5BCF}"/>
              </a:ext>
            </a:extLst>
          </p:cNvPr>
          <p:cNvSpPr txBox="1"/>
          <p:nvPr/>
        </p:nvSpPr>
        <p:spPr>
          <a:xfrm>
            <a:off x="117190" y="683080"/>
            <a:ext cx="1204408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Nova"/>
              </a:rPr>
              <a:t>[1] Habicht, J., Viswanathan, S., Carrington, B., Hauser, T. U., Harper, R., &amp; </a:t>
            </a:r>
            <a:r>
              <a:rPr lang="en-GB" sz="2000" dirty="0" err="1">
                <a:latin typeface="Arial Nova"/>
              </a:rPr>
              <a:t>Rollwage</a:t>
            </a:r>
            <a:r>
              <a:rPr lang="en-GB" sz="2000" dirty="0">
                <a:latin typeface="Arial Nova"/>
              </a:rPr>
              <a:t>, M. (2024). </a:t>
            </a:r>
            <a:r>
              <a:rPr lang="en-GB" sz="2000" i="1" dirty="0">
                <a:latin typeface="Arial Nova"/>
              </a:rPr>
              <a:t>Closing the accessibility gap to mental health treatment with a personalized self-referral chatbot</a:t>
            </a:r>
            <a:r>
              <a:rPr lang="en-GB" sz="2000" dirty="0">
                <a:latin typeface="Arial Nova"/>
              </a:rPr>
              <a:t>. Nature Medicine, 30, 595–602.</a:t>
            </a:r>
          </a:p>
          <a:p>
            <a:r>
              <a:rPr lang="en-GB" sz="2000" dirty="0">
                <a:latin typeface="Arial Nova"/>
              </a:rPr>
              <a:t>[2] Balan, R., </a:t>
            </a:r>
            <a:r>
              <a:rPr lang="en-GB" sz="2000" dirty="0" err="1">
                <a:latin typeface="Arial Nova"/>
              </a:rPr>
              <a:t>Dobrean</a:t>
            </a:r>
            <a:r>
              <a:rPr lang="en-GB" sz="2000" dirty="0">
                <a:latin typeface="Arial Nova"/>
              </a:rPr>
              <a:t>, A., &amp; </a:t>
            </a:r>
            <a:r>
              <a:rPr lang="en-GB" sz="2000" dirty="0" err="1">
                <a:latin typeface="Arial Nova"/>
              </a:rPr>
              <a:t>Poetar</a:t>
            </a:r>
            <a:r>
              <a:rPr lang="en-GB" sz="2000" dirty="0">
                <a:latin typeface="Arial Nova"/>
              </a:rPr>
              <a:t>, C. R. (2024). </a:t>
            </a:r>
            <a:r>
              <a:rPr lang="en-GB" sz="2000" i="1" dirty="0">
                <a:latin typeface="Arial Nova"/>
              </a:rPr>
              <a:t>Use of automated conversational agents in improving young population mental health: A scoping review</a:t>
            </a:r>
            <a:r>
              <a:rPr lang="en-GB" sz="2000" dirty="0">
                <a:latin typeface="Arial Nova"/>
              </a:rPr>
              <a:t>. NPJ Digital Medicine, 7, 75</a:t>
            </a:r>
          </a:p>
          <a:p>
            <a:r>
              <a:rPr lang="en-GB" sz="2000" dirty="0">
                <a:latin typeface="Arial Nova"/>
              </a:rPr>
              <a:t>[3] Sarkar, S., Gaur, M., Chen, L. K., Garg, M., &amp; Srivastava, B. (2023). </a:t>
            </a:r>
            <a:r>
              <a:rPr lang="en-GB" sz="2000" i="1" dirty="0">
                <a:latin typeface="Arial Nova"/>
              </a:rPr>
              <a:t>A review of the explainability and safety of conversational agents for mental health to identify avenues for improvement</a:t>
            </a:r>
            <a:r>
              <a:rPr lang="en-GB" sz="2000" dirty="0">
                <a:latin typeface="Arial Nova"/>
              </a:rPr>
              <a:t>. Frontiers in Artificial Intelligence, 6.</a:t>
            </a:r>
          </a:p>
          <a:p>
            <a:r>
              <a:rPr lang="en-GB" sz="2000" dirty="0">
                <a:latin typeface="Arial Nova"/>
              </a:rPr>
              <a:t>[4] Casu, M., Triscari, S., Battiato, S., Guarnera, L., &amp; </a:t>
            </a:r>
            <a:r>
              <a:rPr lang="en-GB" sz="2000" dirty="0" err="1">
                <a:latin typeface="Arial Nova"/>
              </a:rPr>
              <a:t>Caponnetto</a:t>
            </a:r>
            <a:r>
              <a:rPr lang="en-GB" sz="2000" dirty="0">
                <a:latin typeface="Arial Nova"/>
              </a:rPr>
              <a:t>, P. (2024). </a:t>
            </a:r>
            <a:r>
              <a:rPr lang="en-GB" sz="2000" i="1" dirty="0">
                <a:latin typeface="Arial Nova"/>
              </a:rPr>
              <a:t>AI chatbots for mental health: A scoping review of effectiveness, feasibility, and applications</a:t>
            </a:r>
            <a:r>
              <a:rPr lang="en-GB" sz="2000" dirty="0">
                <a:latin typeface="Arial Nova"/>
              </a:rPr>
              <a:t>. Applied Sciences, 14(13), 5889</a:t>
            </a:r>
          </a:p>
          <a:p>
            <a:r>
              <a:rPr lang="en-GB" sz="2000" dirty="0">
                <a:latin typeface="Arial Nova"/>
              </a:rPr>
              <a:t>[5] Li, H., Zhang, R., Lee, Y. C., Kraut, R. E., &amp; Mohr, D. C. (2023). </a:t>
            </a:r>
            <a:r>
              <a:rPr lang="en-GB" sz="2000" i="1" dirty="0">
                <a:latin typeface="Arial Nova"/>
              </a:rPr>
              <a:t>Systematic review and meta-analysis of AI-based conversational agents for promoting mental health and well-being</a:t>
            </a:r>
            <a:r>
              <a:rPr lang="en-GB" sz="2000" dirty="0">
                <a:latin typeface="Arial Nova"/>
              </a:rPr>
              <a:t>. NPJ Digital Medicine, 6, 236.</a:t>
            </a:r>
          </a:p>
          <a:p>
            <a:r>
              <a:rPr lang="en-GB" sz="2000" dirty="0">
                <a:latin typeface="Arial Nova"/>
              </a:rPr>
              <a:t>[6] Guo, Z., Lai, A., Thygesen, J. H., Farrington, J., Keen, T., &amp; Li, K. (2024). </a:t>
            </a:r>
            <a:r>
              <a:rPr lang="en-GB" sz="2000" i="1" dirty="0">
                <a:latin typeface="Arial Nova"/>
              </a:rPr>
              <a:t>Large language models for mental health applications: Systematic review</a:t>
            </a:r>
            <a:r>
              <a:rPr lang="en-GB" sz="2000" dirty="0">
                <a:latin typeface="Arial Nova"/>
              </a:rPr>
              <a:t>. JMIR Mental Health, 11, e57400</a:t>
            </a:r>
          </a:p>
          <a:p>
            <a:r>
              <a:rPr lang="en-GB" sz="2000" dirty="0">
                <a:latin typeface="Arial Nova"/>
              </a:rPr>
              <a:t>[7] Lawrence, H. R., Schneider, R. A., Rubin, S. B., </a:t>
            </a:r>
            <a:r>
              <a:rPr lang="en-GB" sz="2000" dirty="0" err="1">
                <a:latin typeface="Arial Nova"/>
              </a:rPr>
              <a:t>Matarić</a:t>
            </a:r>
            <a:r>
              <a:rPr lang="en-GB" sz="2000" dirty="0">
                <a:latin typeface="Arial Nova"/>
              </a:rPr>
              <a:t>, M. J., McDuff, D. J., &amp; Bell, M. J. (2024). </a:t>
            </a:r>
            <a:r>
              <a:rPr lang="en-GB" sz="2000" i="1" dirty="0">
                <a:latin typeface="Arial Nova"/>
              </a:rPr>
              <a:t>The opportunities and risks of large language models in mental health</a:t>
            </a:r>
            <a:r>
              <a:rPr lang="en-GB" sz="2000" dirty="0">
                <a:latin typeface="Arial Nova"/>
              </a:rPr>
              <a:t>. JMIR Mental Health, 11, e5947</a:t>
            </a:r>
          </a:p>
          <a:p>
            <a:r>
              <a:rPr lang="en-GB" sz="2000" dirty="0">
                <a:latin typeface="Arial Nova"/>
              </a:rPr>
              <a:t>[8] Wang, A., </a:t>
            </a:r>
            <a:r>
              <a:rPr lang="en-GB" sz="2000" dirty="0" err="1">
                <a:latin typeface="Arial Nova"/>
              </a:rPr>
              <a:t>Trockel</a:t>
            </a:r>
            <a:r>
              <a:rPr lang="en-GB" sz="2000" dirty="0">
                <a:latin typeface="Arial Nova"/>
              </a:rPr>
              <a:t>, M., Hong, M., &amp; colleagues. (2025). </a:t>
            </a:r>
            <a:r>
              <a:rPr lang="en-GB" sz="2000" i="1" dirty="0">
                <a:latin typeface="Arial Nova"/>
              </a:rPr>
              <a:t>Deploying a mental health chatbot in higher education: The development and evaluation of Luna, an AI-based mental health support system</a:t>
            </a:r>
            <a:r>
              <a:rPr lang="en-GB" sz="2000" dirty="0">
                <a:latin typeface="Arial Nova"/>
              </a:rPr>
              <a:t>. Computers, 14(6), 227.</a:t>
            </a:r>
          </a:p>
          <a:p>
            <a:endParaRPr lang="en-GB" sz="1200">
              <a:latin typeface="Arial Nova"/>
            </a:endParaRPr>
          </a:p>
        </p:txBody>
      </p:sp>
    </p:spTree>
    <p:extLst>
      <p:ext uri="{BB962C8B-B14F-4D97-AF65-F5344CB8AC3E}">
        <p14:creationId xmlns:p14="http://schemas.microsoft.com/office/powerpoint/2010/main" val="1660607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34B121-EFB7-C91B-D04D-E7BCB084936E}"/>
              </a:ext>
            </a:extLst>
          </p:cNvPr>
          <p:cNvSpPr txBox="1"/>
          <p:nvPr/>
        </p:nvSpPr>
        <p:spPr>
          <a:xfrm>
            <a:off x="3615358" y="2526563"/>
            <a:ext cx="41757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t>THANK YOU !</a:t>
            </a:r>
          </a:p>
        </p:txBody>
      </p:sp>
    </p:spTree>
    <p:extLst>
      <p:ext uri="{BB962C8B-B14F-4D97-AF65-F5344CB8AC3E}">
        <p14:creationId xmlns:p14="http://schemas.microsoft.com/office/powerpoint/2010/main" val="25579985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110</cp:revision>
  <dcterms:created xsi:type="dcterms:W3CDTF">2013-07-15T20:26:40Z</dcterms:created>
  <dcterms:modified xsi:type="dcterms:W3CDTF">2026-09-21T10:26:24Z</dcterms:modified>
</cp:coreProperties>
</file>