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9" r:id="rId1"/>
    <p:sldMasterId id="2147483981" r:id="rId2"/>
  </p:sldMasterIdLst>
  <p:notesMasterIdLst>
    <p:notesMasterId r:id="rId26"/>
  </p:notesMasterIdLst>
  <p:sldIdLst>
    <p:sldId id="871" r:id="rId3"/>
    <p:sldId id="256" r:id="rId4"/>
    <p:sldId id="510" r:id="rId5"/>
    <p:sldId id="512" r:id="rId6"/>
    <p:sldId id="511" r:id="rId7"/>
    <p:sldId id="513" r:id="rId8"/>
    <p:sldId id="514" r:id="rId9"/>
    <p:sldId id="563" r:id="rId10"/>
    <p:sldId id="890" r:id="rId11"/>
    <p:sldId id="564" r:id="rId12"/>
    <p:sldId id="872" r:id="rId13"/>
    <p:sldId id="873" r:id="rId14"/>
    <p:sldId id="874" r:id="rId15"/>
    <p:sldId id="515" r:id="rId16"/>
    <p:sldId id="875" r:id="rId17"/>
    <p:sldId id="507" r:id="rId18"/>
    <p:sldId id="887" r:id="rId19"/>
    <p:sldId id="888" r:id="rId20"/>
    <p:sldId id="891" r:id="rId21"/>
    <p:sldId id="892" r:id="rId22"/>
    <p:sldId id="893" r:id="rId23"/>
    <p:sldId id="889" r:id="rId24"/>
    <p:sldId id="31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456D24-40EF-4BC1-A606-676B935CDA81}" v="29" dt="2025-11-25T10:50:09.6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933" autoAdjust="0"/>
    <p:restoredTop sz="86155" autoAdjust="0"/>
  </p:normalViewPr>
  <p:slideViewPr>
    <p:cSldViewPr snapToGrid="0">
      <p:cViewPr varScale="1">
        <p:scale>
          <a:sx n="60" d="100"/>
          <a:sy n="60" d="100"/>
        </p:scale>
        <p:origin x="318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-283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redo custSel addSld delSld modSld sldOrd">
      <pc:chgData name="James Williams" userId="c957a50b-491f-4d94-b4bc-52aca3e2340d" providerId="ADAL" clId="{24AD1EBB-B856-443B-9200-42FCDD6529A9}" dt="2025-11-25T10:53:46.486" v="2516" actId="14100"/>
      <pc:docMkLst>
        <pc:docMk/>
      </pc:docMkLst>
      <pc:sldChg chg="delSp modSp mod">
        <pc:chgData name="James Williams" userId="c957a50b-491f-4d94-b4bc-52aca3e2340d" providerId="ADAL" clId="{24AD1EBB-B856-443B-9200-42FCDD6529A9}" dt="2025-11-19T16:56:32.312" v="1720" actId="478"/>
        <pc:sldMkLst>
          <pc:docMk/>
          <pc:sldMk cId="1670407092" sldId="507"/>
        </pc:sldMkLst>
        <pc:spChg chg="mod">
          <ac:chgData name="James Williams" userId="c957a50b-491f-4d94-b4bc-52aca3e2340d" providerId="ADAL" clId="{24AD1EBB-B856-443B-9200-42FCDD6529A9}" dt="2025-11-19T16:20:27.345" v="1065" actId="1076"/>
          <ac:spMkLst>
            <pc:docMk/>
            <pc:sldMk cId="1670407092" sldId="507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5-11-19T16:56:24.047" v="1719" actId="12"/>
          <ac:spMkLst>
            <pc:docMk/>
            <pc:sldMk cId="1670407092" sldId="507"/>
            <ac:spMk id="3" creationId="{00000000-0000-0000-0000-000000000000}"/>
          </ac:spMkLst>
        </pc:spChg>
      </pc:sldChg>
      <pc:sldChg chg="modSp mod">
        <pc:chgData name="James Williams" userId="c957a50b-491f-4d94-b4bc-52aca3e2340d" providerId="ADAL" clId="{24AD1EBB-B856-443B-9200-42FCDD6529A9}" dt="2025-11-19T14:34:55.128" v="345" actId="20577"/>
        <pc:sldMkLst>
          <pc:docMk/>
          <pc:sldMk cId="4114643971" sldId="511"/>
        </pc:sldMkLst>
        <pc:spChg chg="mod">
          <ac:chgData name="James Williams" userId="c957a50b-491f-4d94-b4bc-52aca3e2340d" providerId="ADAL" clId="{24AD1EBB-B856-443B-9200-42FCDD6529A9}" dt="2025-11-19T14:34:55.128" v="345" actId="20577"/>
          <ac:spMkLst>
            <pc:docMk/>
            <pc:sldMk cId="4114643971" sldId="511"/>
            <ac:spMk id="2" creationId="{7D0C4313-F21F-465B-89E5-EC25D19FE8BB}"/>
          </ac:spMkLst>
        </pc:spChg>
      </pc:sldChg>
      <pc:sldChg chg="modSp mod">
        <pc:chgData name="James Williams" userId="c957a50b-491f-4d94-b4bc-52aca3e2340d" providerId="ADAL" clId="{24AD1EBB-B856-443B-9200-42FCDD6529A9}" dt="2025-11-19T14:34:41.424" v="343" actId="13926"/>
        <pc:sldMkLst>
          <pc:docMk/>
          <pc:sldMk cId="1559143091" sldId="512"/>
        </pc:sldMkLst>
        <pc:spChg chg="mod">
          <ac:chgData name="James Williams" userId="c957a50b-491f-4d94-b4bc-52aca3e2340d" providerId="ADAL" clId="{24AD1EBB-B856-443B-9200-42FCDD6529A9}" dt="2025-11-19T14:34:41.424" v="343" actId="13926"/>
          <ac:spMkLst>
            <pc:docMk/>
            <pc:sldMk cId="1559143091" sldId="512"/>
            <ac:spMk id="3" creationId="{3CED894A-F4C6-4D76-9814-3744BBAE41C5}"/>
          </ac:spMkLst>
        </pc:spChg>
      </pc:sldChg>
      <pc:sldChg chg="modSp mod">
        <pc:chgData name="James Williams" userId="c957a50b-491f-4d94-b4bc-52aca3e2340d" providerId="ADAL" clId="{24AD1EBB-B856-443B-9200-42FCDD6529A9}" dt="2025-11-19T14:35:30.335" v="352" actId="1076"/>
        <pc:sldMkLst>
          <pc:docMk/>
          <pc:sldMk cId="3699201142" sldId="513"/>
        </pc:sldMkLst>
        <pc:spChg chg="mod">
          <ac:chgData name="James Williams" userId="c957a50b-491f-4d94-b4bc-52aca3e2340d" providerId="ADAL" clId="{24AD1EBB-B856-443B-9200-42FCDD6529A9}" dt="2025-11-19T14:35:12.171" v="348" actId="1076"/>
          <ac:spMkLst>
            <pc:docMk/>
            <pc:sldMk cId="3699201142" sldId="513"/>
            <ac:spMk id="2" creationId="{7D0C4313-F21F-465B-89E5-EC25D19FE8BB}"/>
          </ac:spMkLst>
        </pc:spChg>
        <pc:spChg chg="mod">
          <ac:chgData name="James Williams" userId="c957a50b-491f-4d94-b4bc-52aca3e2340d" providerId="ADAL" clId="{24AD1EBB-B856-443B-9200-42FCDD6529A9}" dt="2025-11-19T14:35:30.335" v="352" actId="1076"/>
          <ac:spMkLst>
            <pc:docMk/>
            <pc:sldMk cId="3699201142" sldId="513"/>
            <ac:spMk id="3" creationId="{3CED894A-F4C6-4D76-9814-3744BBAE41C5}"/>
          </ac:spMkLst>
        </pc:spChg>
      </pc:sldChg>
      <pc:sldChg chg="modSp mod">
        <pc:chgData name="James Williams" userId="c957a50b-491f-4d94-b4bc-52aca3e2340d" providerId="ADAL" clId="{24AD1EBB-B856-443B-9200-42FCDD6529A9}" dt="2025-11-19T14:35:37.513" v="353" actId="13926"/>
        <pc:sldMkLst>
          <pc:docMk/>
          <pc:sldMk cId="1497708629" sldId="514"/>
        </pc:sldMkLst>
        <pc:spChg chg="mod">
          <ac:chgData name="James Williams" userId="c957a50b-491f-4d94-b4bc-52aca3e2340d" providerId="ADAL" clId="{24AD1EBB-B856-443B-9200-42FCDD6529A9}" dt="2025-11-19T14:35:37.513" v="353" actId="13926"/>
          <ac:spMkLst>
            <pc:docMk/>
            <pc:sldMk cId="1497708629" sldId="514"/>
            <ac:spMk id="2" creationId="{7D0C4313-F21F-465B-89E5-EC25D19FE8BB}"/>
          </ac:spMkLst>
        </pc:spChg>
        <pc:spChg chg="mod">
          <ac:chgData name="James Williams" userId="c957a50b-491f-4d94-b4bc-52aca3e2340d" providerId="ADAL" clId="{24AD1EBB-B856-443B-9200-42FCDD6529A9}" dt="2025-11-19T14:35:23.583" v="351" actId="1076"/>
          <ac:spMkLst>
            <pc:docMk/>
            <pc:sldMk cId="1497708629" sldId="514"/>
            <ac:spMk id="3" creationId="{3CED894A-F4C6-4D76-9814-3744BBAE41C5}"/>
          </ac:spMkLst>
        </pc:spChg>
      </pc:sldChg>
      <pc:sldChg chg="modSp add del mod">
        <pc:chgData name="James Williams" userId="c957a50b-491f-4d94-b4bc-52aca3e2340d" providerId="ADAL" clId="{24AD1EBB-B856-443B-9200-42FCDD6529A9}" dt="2025-11-24T12:21:03.873" v="1846" actId="20577"/>
        <pc:sldMkLst>
          <pc:docMk/>
          <pc:sldMk cId="1515135962" sldId="515"/>
        </pc:sldMkLst>
        <pc:spChg chg="mod">
          <ac:chgData name="James Williams" userId="c957a50b-491f-4d94-b4bc-52aca3e2340d" providerId="ADAL" clId="{24AD1EBB-B856-443B-9200-42FCDD6529A9}" dt="2025-11-24T12:21:03.873" v="1846" actId="20577"/>
          <ac:spMkLst>
            <pc:docMk/>
            <pc:sldMk cId="1515135962" sldId="515"/>
            <ac:spMk id="8" creationId="{01FFD14E-161A-A0B1-DED9-48F79AE1B76C}"/>
          </ac:spMkLst>
        </pc:spChg>
      </pc:sldChg>
      <pc:sldChg chg="del">
        <pc:chgData name="James Williams" userId="c957a50b-491f-4d94-b4bc-52aca3e2340d" providerId="ADAL" clId="{24AD1EBB-B856-443B-9200-42FCDD6529A9}" dt="2025-11-19T16:11:39.811" v="1026" actId="2696"/>
        <pc:sldMkLst>
          <pc:docMk/>
          <pc:sldMk cId="521874296" sldId="561"/>
        </pc:sldMkLst>
      </pc:sldChg>
      <pc:sldChg chg="del">
        <pc:chgData name="James Williams" userId="c957a50b-491f-4d94-b4bc-52aca3e2340d" providerId="ADAL" clId="{24AD1EBB-B856-443B-9200-42FCDD6529A9}" dt="2025-11-19T16:27:40.479" v="1447" actId="2696"/>
        <pc:sldMkLst>
          <pc:docMk/>
          <pc:sldMk cId="4158457973" sldId="562"/>
        </pc:sldMkLst>
      </pc:sldChg>
      <pc:sldChg chg="modSp add mod">
        <pc:chgData name="James Williams" userId="c957a50b-491f-4d94-b4bc-52aca3e2340d" providerId="ADAL" clId="{24AD1EBB-B856-443B-9200-42FCDD6529A9}" dt="2025-11-24T12:19:54.862" v="1845" actId="20577"/>
        <pc:sldMkLst>
          <pc:docMk/>
          <pc:sldMk cId="1784339786" sldId="564"/>
        </pc:sldMkLst>
        <pc:spChg chg="mod">
          <ac:chgData name="James Williams" userId="c957a50b-491f-4d94-b4bc-52aca3e2340d" providerId="ADAL" clId="{24AD1EBB-B856-443B-9200-42FCDD6529A9}" dt="2025-11-24T12:19:41.542" v="1838" actId="20577"/>
          <ac:spMkLst>
            <pc:docMk/>
            <pc:sldMk cId="1784339786" sldId="564"/>
            <ac:spMk id="2" creationId="{7D0C4313-F21F-465B-89E5-EC25D19FE8BB}"/>
          </ac:spMkLst>
        </pc:spChg>
        <pc:spChg chg="mod">
          <ac:chgData name="James Williams" userId="c957a50b-491f-4d94-b4bc-52aca3e2340d" providerId="ADAL" clId="{24AD1EBB-B856-443B-9200-42FCDD6529A9}" dt="2025-11-24T12:19:54.862" v="1845" actId="20577"/>
          <ac:spMkLst>
            <pc:docMk/>
            <pc:sldMk cId="1784339786" sldId="564"/>
            <ac:spMk id="3" creationId="{3CED894A-F4C6-4D76-9814-3744BBAE41C5}"/>
          </ac:spMkLst>
        </pc:spChg>
      </pc:sldChg>
      <pc:sldChg chg="modSp del mod">
        <pc:chgData name="James Williams" userId="c957a50b-491f-4d94-b4bc-52aca3e2340d" providerId="ADAL" clId="{24AD1EBB-B856-443B-9200-42FCDD6529A9}" dt="2025-11-19T14:48:16.603" v="746" actId="2696"/>
        <pc:sldMkLst>
          <pc:docMk/>
          <pc:sldMk cId="3151945892" sldId="564"/>
        </pc:sldMkLst>
      </pc:sldChg>
      <pc:sldChg chg="add del">
        <pc:chgData name="James Williams" userId="c957a50b-491f-4d94-b4bc-52aca3e2340d" providerId="ADAL" clId="{24AD1EBB-B856-443B-9200-42FCDD6529A9}" dt="2025-11-19T14:47:55.330" v="744" actId="2696"/>
        <pc:sldMkLst>
          <pc:docMk/>
          <pc:sldMk cId="1358044757" sldId="565"/>
        </pc:sldMkLst>
      </pc:sldChg>
      <pc:sldChg chg="modSp new del mod ord">
        <pc:chgData name="James Williams" userId="c957a50b-491f-4d94-b4bc-52aca3e2340d" providerId="ADAL" clId="{24AD1EBB-B856-443B-9200-42FCDD6529A9}" dt="2025-11-19T14:37:20.003" v="376" actId="2696"/>
        <pc:sldMkLst>
          <pc:docMk/>
          <pc:sldMk cId="2951376946" sldId="565"/>
        </pc:sldMkLst>
      </pc:sldChg>
      <pc:sldChg chg="add del">
        <pc:chgData name="James Williams" userId="c957a50b-491f-4d94-b4bc-52aca3e2340d" providerId="ADAL" clId="{24AD1EBB-B856-443B-9200-42FCDD6529A9}" dt="2025-11-19T14:48:04.526" v="745" actId="2696"/>
        <pc:sldMkLst>
          <pc:docMk/>
          <pc:sldMk cId="1040245364" sldId="578"/>
        </pc:sldMkLst>
      </pc:sldChg>
      <pc:sldChg chg="add del">
        <pc:chgData name="James Williams" userId="c957a50b-491f-4d94-b4bc-52aca3e2340d" providerId="ADAL" clId="{24AD1EBB-B856-443B-9200-42FCDD6529A9}" dt="2025-11-19T14:37:20.003" v="376" actId="2696"/>
        <pc:sldMkLst>
          <pc:docMk/>
          <pc:sldMk cId="2700445570" sldId="578"/>
        </pc:sldMkLst>
      </pc:sldChg>
      <pc:sldChg chg="modSp add mod ord">
        <pc:chgData name="James Williams" userId="c957a50b-491f-4d94-b4bc-52aca3e2340d" providerId="ADAL" clId="{24AD1EBB-B856-443B-9200-42FCDD6529A9}" dt="2025-11-17T09:45:01.631" v="337" actId="1076"/>
        <pc:sldMkLst>
          <pc:docMk/>
          <pc:sldMk cId="2142399157" sldId="871"/>
        </pc:sldMkLst>
        <pc:spChg chg="mod">
          <ac:chgData name="James Williams" userId="c957a50b-491f-4d94-b4bc-52aca3e2340d" providerId="ADAL" clId="{24AD1EBB-B856-443B-9200-42FCDD6529A9}" dt="2025-11-17T09:44:07.649" v="322" actId="1076"/>
          <ac:spMkLst>
            <pc:docMk/>
            <pc:sldMk cId="2142399157" sldId="871"/>
            <ac:spMk id="2" creationId="{7D0C4313-F21F-465B-89E5-EC25D19FE8BB}"/>
          </ac:spMkLst>
        </pc:spChg>
        <pc:spChg chg="mod">
          <ac:chgData name="James Williams" userId="c957a50b-491f-4d94-b4bc-52aca3e2340d" providerId="ADAL" clId="{24AD1EBB-B856-443B-9200-42FCDD6529A9}" dt="2025-11-17T09:44:45.111" v="332" actId="14100"/>
          <ac:spMkLst>
            <pc:docMk/>
            <pc:sldMk cId="2142399157" sldId="871"/>
            <ac:spMk id="4" creationId="{25147AAE-7C10-A7D2-362A-DBB641DA1005}"/>
          </ac:spMkLst>
        </pc:spChg>
        <pc:grpChg chg="mod">
          <ac:chgData name="James Williams" userId="c957a50b-491f-4d94-b4bc-52aca3e2340d" providerId="ADAL" clId="{24AD1EBB-B856-443B-9200-42FCDD6529A9}" dt="2025-11-17T09:45:01.631" v="337" actId="1076"/>
          <ac:grpSpMkLst>
            <pc:docMk/>
            <pc:sldMk cId="2142399157" sldId="871"/>
            <ac:grpSpMk id="9" creationId="{2A7EC381-B78E-33A9-8D1C-695AD8BB46E6}"/>
          </ac:grpSpMkLst>
        </pc:grpChg>
      </pc:sldChg>
      <pc:sldChg chg="modSp add mod">
        <pc:chgData name="James Williams" userId="c957a50b-491f-4d94-b4bc-52aca3e2340d" providerId="ADAL" clId="{24AD1EBB-B856-443B-9200-42FCDD6529A9}" dt="2025-11-24T12:19:30.680" v="1835" actId="27636"/>
        <pc:sldMkLst>
          <pc:docMk/>
          <pc:sldMk cId="1121815178" sldId="872"/>
        </pc:sldMkLst>
        <pc:spChg chg="mod">
          <ac:chgData name="James Williams" userId="c957a50b-491f-4d94-b4bc-52aca3e2340d" providerId="ADAL" clId="{24AD1EBB-B856-443B-9200-42FCDD6529A9}" dt="2025-11-19T14:55:12.697" v="813" actId="20577"/>
          <ac:spMkLst>
            <pc:docMk/>
            <pc:sldMk cId="1121815178" sldId="872"/>
            <ac:spMk id="2" creationId="{E933023D-65B3-939F-436E-C6D34AFB1F0F}"/>
          </ac:spMkLst>
        </pc:spChg>
        <pc:spChg chg="mod">
          <ac:chgData name="James Williams" userId="c957a50b-491f-4d94-b4bc-52aca3e2340d" providerId="ADAL" clId="{24AD1EBB-B856-443B-9200-42FCDD6529A9}" dt="2025-11-24T12:19:30.680" v="1835" actId="27636"/>
          <ac:spMkLst>
            <pc:docMk/>
            <pc:sldMk cId="1121815178" sldId="872"/>
            <ac:spMk id="3" creationId="{B6E69B73-FAB8-1500-F2AB-1B90BE63B561}"/>
          </ac:spMkLst>
        </pc:spChg>
      </pc:sldChg>
      <pc:sldChg chg="modSp new del mod">
        <pc:chgData name="James Williams" userId="c957a50b-491f-4d94-b4bc-52aca3e2340d" providerId="ADAL" clId="{24AD1EBB-B856-443B-9200-42FCDD6529A9}" dt="2025-11-19T14:48:16.603" v="746" actId="2696"/>
        <pc:sldMkLst>
          <pc:docMk/>
          <pc:sldMk cId="2281787962" sldId="872"/>
        </pc:sldMkLst>
      </pc:sldChg>
      <pc:sldChg chg="modSp new mod">
        <pc:chgData name="James Williams" userId="c957a50b-491f-4d94-b4bc-52aca3e2340d" providerId="ADAL" clId="{24AD1EBB-B856-443B-9200-42FCDD6529A9}" dt="2025-11-19T14:55:04.698" v="803" actId="20577"/>
        <pc:sldMkLst>
          <pc:docMk/>
          <pc:sldMk cId="1867394784" sldId="873"/>
        </pc:sldMkLst>
        <pc:spChg chg="mod">
          <ac:chgData name="James Williams" userId="c957a50b-491f-4d94-b4bc-52aca3e2340d" providerId="ADAL" clId="{24AD1EBB-B856-443B-9200-42FCDD6529A9}" dt="2025-11-19T14:55:04.698" v="803" actId="20577"/>
          <ac:spMkLst>
            <pc:docMk/>
            <pc:sldMk cId="1867394784" sldId="873"/>
            <ac:spMk id="2" creationId="{AEDBF25C-9197-6000-FFA0-20D97D1A45FE}"/>
          </ac:spMkLst>
        </pc:spChg>
        <pc:spChg chg="mod">
          <ac:chgData name="James Williams" userId="c957a50b-491f-4d94-b4bc-52aca3e2340d" providerId="ADAL" clId="{24AD1EBB-B856-443B-9200-42FCDD6529A9}" dt="2025-11-19T14:54:33.742" v="796" actId="6549"/>
          <ac:spMkLst>
            <pc:docMk/>
            <pc:sldMk cId="1867394784" sldId="873"/>
            <ac:spMk id="3" creationId="{50FF6B20-D1AA-1220-A514-D1D8DC597BFE}"/>
          </ac:spMkLst>
        </pc:spChg>
      </pc:sldChg>
      <pc:sldChg chg="addSp modSp new mod">
        <pc:chgData name="James Williams" userId="c957a50b-491f-4d94-b4bc-52aca3e2340d" providerId="ADAL" clId="{24AD1EBB-B856-443B-9200-42FCDD6529A9}" dt="2025-11-19T15:10:46.215" v="1025" actId="403"/>
        <pc:sldMkLst>
          <pc:docMk/>
          <pc:sldMk cId="3994436563" sldId="874"/>
        </pc:sldMkLst>
        <pc:spChg chg="mod">
          <ac:chgData name="James Williams" userId="c957a50b-491f-4d94-b4bc-52aca3e2340d" providerId="ADAL" clId="{24AD1EBB-B856-443B-9200-42FCDD6529A9}" dt="2025-11-19T15:06:07.378" v="943" actId="1076"/>
          <ac:spMkLst>
            <pc:docMk/>
            <pc:sldMk cId="3994436563" sldId="874"/>
            <ac:spMk id="2" creationId="{A1B010B7-3D8A-234E-1315-2D0ECDAB1997}"/>
          </ac:spMkLst>
        </pc:spChg>
        <pc:spChg chg="mod">
          <ac:chgData name="James Williams" userId="c957a50b-491f-4d94-b4bc-52aca3e2340d" providerId="ADAL" clId="{24AD1EBB-B856-443B-9200-42FCDD6529A9}" dt="2025-11-19T15:07:02.588" v="961" actId="27636"/>
          <ac:spMkLst>
            <pc:docMk/>
            <pc:sldMk cId="3994436563" sldId="874"/>
            <ac:spMk id="3" creationId="{731E1BE3-C39F-FB48-F2C4-A4F8F8757116}"/>
          </ac:spMkLst>
        </pc:spChg>
        <pc:graphicFrameChg chg="add mod modGraphic">
          <ac:chgData name="James Williams" userId="c957a50b-491f-4d94-b4bc-52aca3e2340d" providerId="ADAL" clId="{24AD1EBB-B856-443B-9200-42FCDD6529A9}" dt="2025-11-19T15:10:46.215" v="1025" actId="403"/>
          <ac:graphicFrameMkLst>
            <pc:docMk/>
            <pc:sldMk cId="3994436563" sldId="874"/>
            <ac:graphicFrameMk id="4" creationId="{6DFE9EB7-BC8C-9910-AC5B-3902C2A03CDD}"/>
          </ac:graphicFrameMkLst>
        </pc:graphicFrameChg>
      </pc:sldChg>
      <pc:sldChg chg="modSp new del mod">
        <pc:chgData name="James Williams" userId="c957a50b-491f-4d94-b4bc-52aca3e2340d" providerId="ADAL" clId="{24AD1EBB-B856-443B-9200-42FCDD6529A9}" dt="2025-11-19T15:04:42.603" v="896" actId="2696"/>
        <pc:sldMkLst>
          <pc:docMk/>
          <pc:sldMk cId="578651955" sldId="875"/>
        </pc:sldMkLst>
      </pc:sldChg>
      <pc:sldChg chg="modSp add mod">
        <pc:chgData name="James Williams" userId="c957a50b-491f-4d94-b4bc-52aca3e2340d" providerId="ADAL" clId="{24AD1EBB-B856-443B-9200-42FCDD6529A9}" dt="2025-11-19T16:22:34.621" v="1317" actId="20577"/>
        <pc:sldMkLst>
          <pc:docMk/>
          <pc:sldMk cId="2226139261" sldId="875"/>
        </pc:sldMkLst>
        <pc:spChg chg="mod">
          <ac:chgData name="James Williams" userId="c957a50b-491f-4d94-b4bc-52aca3e2340d" providerId="ADAL" clId="{24AD1EBB-B856-443B-9200-42FCDD6529A9}" dt="2025-11-19T16:21:23.341" v="1117" actId="20577"/>
          <ac:spMkLst>
            <pc:docMk/>
            <pc:sldMk cId="2226139261" sldId="875"/>
            <ac:spMk id="2" creationId="{65633C7C-FE87-74AD-DE3A-83B48F8EBE09}"/>
          </ac:spMkLst>
        </pc:spChg>
        <pc:spChg chg="mod">
          <ac:chgData name="James Williams" userId="c957a50b-491f-4d94-b4bc-52aca3e2340d" providerId="ADAL" clId="{24AD1EBB-B856-443B-9200-42FCDD6529A9}" dt="2025-11-19T16:22:34.621" v="1317" actId="20577"/>
          <ac:spMkLst>
            <pc:docMk/>
            <pc:sldMk cId="2226139261" sldId="875"/>
            <ac:spMk id="3" creationId="{23E8C746-0121-548D-1A05-FBC08009CF1B}"/>
          </ac:spMkLst>
        </pc:spChg>
      </pc:sldChg>
      <pc:sldChg chg="new del">
        <pc:chgData name="James Williams" userId="c957a50b-491f-4d94-b4bc-52aca3e2340d" providerId="ADAL" clId="{24AD1EBB-B856-443B-9200-42FCDD6529A9}" dt="2025-11-19T16:20:42.571" v="1067" actId="680"/>
        <pc:sldMkLst>
          <pc:docMk/>
          <pc:sldMk cId="2994073016" sldId="875"/>
        </pc:sldMkLst>
      </pc:sldChg>
      <pc:sldChg chg="add del">
        <pc:chgData name="James Williams" userId="c957a50b-491f-4d94-b4bc-52aca3e2340d" providerId="ADAL" clId="{24AD1EBB-B856-443B-9200-42FCDD6529A9}" dt="2025-11-19T16:23:23.407" v="1319"/>
        <pc:sldMkLst>
          <pc:docMk/>
          <pc:sldMk cId="1636523675" sldId="876"/>
        </pc:sldMkLst>
      </pc:sldChg>
      <pc:sldChg chg="modSp add mod ord">
        <pc:chgData name="James Williams" userId="c957a50b-491f-4d94-b4bc-52aca3e2340d" providerId="ADAL" clId="{24AD1EBB-B856-443B-9200-42FCDD6529A9}" dt="2025-11-24T10:03:21.161" v="1823" actId="20577"/>
        <pc:sldMkLst>
          <pc:docMk/>
          <pc:sldMk cId="2685329761" sldId="887"/>
        </pc:sldMkLst>
        <pc:spChg chg="mod">
          <ac:chgData name="James Williams" userId="c957a50b-491f-4d94-b4bc-52aca3e2340d" providerId="ADAL" clId="{24AD1EBB-B856-443B-9200-42FCDD6529A9}" dt="2025-11-24T10:03:21.161" v="1823" actId="20577"/>
          <ac:spMkLst>
            <pc:docMk/>
            <pc:sldMk cId="2685329761" sldId="887"/>
            <ac:spMk id="2" creationId="{2271A5AB-A1B6-FAAF-0EA0-AA0755DE1CD6}"/>
          </ac:spMkLst>
        </pc:spChg>
      </pc:sldChg>
      <pc:sldChg chg="addSp delSp modSp add mod">
        <pc:chgData name="James Williams" userId="c957a50b-491f-4d94-b4bc-52aca3e2340d" providerId="ADAL" clId="{24AD1EBB-B856-443B-9200-42FCDD6529A9}" dt="2025-11-25T10:53:46.486" v="2516" actId="14100"/>
        <pc:sldMkLst>
          <pc:docMk/>
          <pc:sldMk cId="2839833667" sldId="888"/>
        </pc:sldMkLst>
        <pc:spChg chg="mod">
          <ac:chgData name="James Williams" userId="c957a50b-491f-4d94-b4bc-52aca3e2340d" providerId="ADAL" clId="{24AD1EBB-B856-443B-9200-42FCDD6529A9}" dt="2025-11-25T10:53:46.486" v="2516" actId="14100"/>
          <ac:spMkLst>
            <pc:docMk/>
            <pc:sldMk cId="2839833667" sldId="888"/>
            <ac:spMk id="2" creationId="{0BAC0E09-F5F4-2E82-83FB-0CCAA991CDC3}"/>
          </ac:spMkLst>
        </pc:spChg>
        <pc:spChg chg="mod">
          <ac:chgData name="James Williams" userId="c957a50b-491f-4d94-b4bc-52aca3e2340d" providerId="ADAL" clId="{24AD1EBB-B856-443B-9200-42FCDD6529A9}" dt="2025-11-25T10:53:34.088" v="2515" actId="27636"/>
          <ac:spMkLst>
            <pc:docMk/>
            <pc:sldMk cId="2839833667" sldId="888"/>
            <ac:spMk id="3" creationId="{8FF60F59-59AE-5AF1-15C5-04FECA005A33}"/>
          </ac:spMkLst>
        </pc:spChg>
        <pc:picChg chg="add mod">
          <ac:chgData name="James Williams" userId="c957a50b-491f-4d94-b4bc-52aca3e2340d" providerId="ADAL" clId="{24AD1EBB-B856-443B-9200-42FCDD6529A9}" dt="2025-11-25T10:53:28.960" v="2512" actId="1076"/>
          <ac:picMkLst>
            <pc:docMk/>
            <pc:sldMk cId="2839833667" sldId="888"/>
            <ac:picMk id="4" creationId="{D9EC99AD-7517-291E-C1C0-99962794795F}"/>
          </ac:picMkLst>
        </pc:picChg>
      </pc:sldChg>
      <pc:sldChg chg="modSp add mod">
        <pc:chgData name="James Williams" userId="c957a50b-491f-4d94-b4bc-52aca3e2340d" providerId="ADAL" clId="{24AD1EBB-B856-443B-9200-42FCDD6529A9}" dt="2025-11-19T16:57:44.761" v="1816" actId="1076"/>
        <pc:sldMkLst>
          <pc:docMk/>
          <pc:sldMk cId="576812467" sldId="889"/>
        </pc:sldMkLst>
        <pc:picChg chg="mod">
          <ac:chgData name="James Williams" userId="c957a50b-491f-4d94-b4bc-52aca3e2340d" providerId="ADAL" clId="{24AD1EBB-B856-443B-9200-42FCDD6529A9}" dt="2025-11-19T16:57:44.761" v="1816" actId="1076"/>
          <ac:picMkLst>
            <pc:docMk/>
            <pc:sldMk cId="576812467" sldId="889"/>
            <ac:picMk id="5" creationId="{A0FE0295-7124-6519-66B6-692E5AEB8621}"/>
          </ac:picMkLst>
        </pc:picChg>
        <pc:picChg chg="mod">
          <ac:chgData name="James Williams" userId="c957a50b-491f-4d94-b4bc-52aca3e2340d" providerId="ADAL" clId="{24AD1EBB-B856-443B-9200-42FCDD6529A9}" dt="2025-11-19T16:57:44.761" v="1816" actId="1076"/>
          <ac:picMkLst>
            <pc:docMk/>
            <pc:sldMk cId="576812467" sldId="889"/>
            <ac:picMk id="11" creationId="{B3A8E4F4-EA20-1C01-EAF3-7602A57366B4}"/>
          </ac:picMkLst>
        </pc:picChg>
        <pc:picChg chg="mod">
          <ac:chgData name="James Williams" userId="c957a50b-491f-4d94-b4bc-52aca3e2340d" providerId="ADAL" clId="{24AD1EBB-B856-443B-9200-42FCDD6529A9}" dt="2025-11-19T16:57:44.761" v="1816" actId="1076"/>
          <ac:picMkLst>
            <pc:docMk/>
            <pc:sldMk cId="576812467" sldId="889"/>
            <ac:picMk id="13" creationId="{AC4CA100-F99F-18CA-E70E-C7A33468408E}"/>
          </ac:picMkLst>
        </pc:picChg>
      </pc:sldChg>
      <pc:sldChg chg="delSp modSp add mod">
        <pc:chgData name="James Williams" userId="c957a50b-491f-4d94-b4bc-52aca3e2340d" providerId="ADAL" clId="{24AD1EBB-B856-443B-9200-42FCDD6529A9}" dt="2025-11-24T12:25:58.749" v="1994" actId="20577"/>
        <pc:sldMkLst>
          <pc:docMk/>
          <pc:sldMk cId="1549071493" sldId="890"/>
        </pc:sldMkLst>
        <pc:spChg chg="mod">
          <ac:chgData name="James Williams" userId="c957a50b-491f-4d94-b4bc-52aca3e2340d" providerId="ADAL" clId="{24AD1EBB-B856-443B-9200-42FCDD6529A9}" dt="2025-11-24T12:21:45.205" v="1883" actId="14100"/>
          <ac:spMkLst>
            <pc:docMk/>
            <pc:sldMk cId="1549071493" sldId="890"/>
            <ac:spMk id="2" creationId="{C28F41E0-CA49-C34D-62BF-F8767B11B3EC}"/>
          </ac:spMkLst>
        </pc:spChg>
        <pc:spChg chg="mod">
          <ac:chgData name="James Williams" userId="c957a50b-491f-4d94-b4bc-52aca3e2340d" providerId="ADAL" clId="{24AD1EBB-B856-443B-9200-42FCDD6529A9}" dt="2025-11-24T12:25:58.749" v="1994" actId="20577"/>
          <ac:spMkLst>
            <pc:docMk/>
            <pc:sldMk cId="1549071493" sldId="890"/>
            <ac:spMk id="8" creationId="{F8619925-534A-4487-F477-A14EEFF2F28E}"/>
          </ac:spMkLst>
        </pc:spChg>
        <pc:picChg chg="del mod">
          <ac:chgData name="James Williams" userId="c957a50b-491f-4d94-b4bc-52aca3e2340d" providerId="ADAL" clId="{24AD1EBB-B856-443B-9200-42FCDD6529A9}" dt="2025-11-24T12:25:44.142" v="1987" actId="478"/>
          <ac:picMkLst>
            <pc:docMk/>
            <pc:sldMk cId="1549071493" sldId="890"/>
            <ac:picMk id="4" creationId="{398AAF4C-7E27-8EDA-F751-6F7F8784053B}"/>
          </ac:picMkLst>
        </pc:picChg>
        <pc:picChg chg="mod">
          <ac:chgData name="James Williams" userId="c957a50b-491f-4d94-b4bc-52aca3e2340d" providerId="ADAL" clId="{24AD1EBB-B856-443B-9200-42FCDD6529A9}" dt="2025-11-24T12:25:41.116" v="1985" actId="1076"/>
          <ac:picMkLst>
            <pc:docMk/>
            <pc:sldMk cId="1549071493" sldId="890"/>
            <ac:picMk id="6" creationId="{D9AC40F9-A9B4-F54A-C131-FA7A635CDA62}"/>
          </ac:picMkLst>
        </pc:picChg>
      </pc:sldChg>
      <pc:sldChg chg="modSp add mod ord">
        <pc:chgData name="James Williams" userId="c957a50b-491f-4d94-b4bc-52aca3e2340d" providerId="ADAL" clId="{24AD1EBB-B856-443B-9200-42FCDD6529A9}" dt="2025-11-25T10:41:32.769" v="2030" actId="14100"/>
        <pc:sldMkLst>
          <pc:docMk/>
          <pc:sldMk cId="3508162252" sldId="891"/>
        </pc:sldMkLst>
        <pc:spChg chg="mod">
          <ac:chgData name="James Williams" userId="c957a50b-491f-4d94-b4bc-52aca3e2340d" providerId="ADAL" clId="{24AD1EBB-B856-443B-9200-42FCDD6529A9}" dt="2025-11-25T10:41:32.769" v="2030" actId="14100"/>
          <ac:spMkLst>
            <pc:docMk/>
            <pc:sldMk cId="3508162252" sldId="891"/>
            <ac:spMk id="2" creationId="{07D7BABC-6545-48E5-57EF-84E68DA665BF}"/>
          </ac:spMkLst>
        </pc:spChg>
      </pc:sldChg>
      <pc:sldChg chg="new del">
        <pc:chgData name="James Williams" userId="c957a50b-491f-4d94-b4bc-52aca3e2340d" providerId="ADAL" clId="{24AD1EBB-B856-443B-9200-42FCDD6529A9}" dt="2025-11-25T10:41:30.044" v="2028" actId="680"/>
        <pc:sldMkLst>
          <pc:docMk/>
          <pc:sldMk cId="89905762" sldId="892"/>
        </pc:sldMkLst>
      </pc:sldChg>
      <pc:sldChg chg="new del ord">
        <pc:chgData name="James Williams" userId="c957a50b-491f-4d94-b4bc-52aca3e2340d" providerId="ADAL" clId="{24AD1EBB-B856-443B-9200-42FCDD6529A9}" dt="2025-11-25T10:41:38.736" v="2035" actId="680"/>
        <pc:sldMkLst>
          <pc:docMk/>
          <pc:sldMk cId="1482252871" sldId="892"/>
        </pc:sldMkLst>
      </pc:sldChg>
      <pc:sldChg chg="addSp modSp new mod">
        <pc:chgData name="James Williams" userId="c957a50b-491f-4d94-b4bc-52aca3e2340d" providerId="ADAL" clId="{24AD1EBB-B856-443B-9200-42FCDD6529A9}" dt="2025-11-25T10:45:11.146" v="2260" actId="1076"/>
        <pc:sldMkLst>
          <pc:docMk/>
          <pc:sldMk cId="2524609647" sldId="892"/>
        </pc:sldMkLst>
        <pc:spChg chg="mod">
          <ac:chgData name="James Williams" userId="c957a50b-491f-4d94-b4bc-52aca3e2340d" providerId="ADAL" clId="{24AD1EBB-B856-443B-9200-42FCDD6529A9}" dt="2025-11-25T10:42:26.563" v="2087" actId="20577"/>
          <ac:spMkLst>
            <pc:docMk/>
            <pc:sldMk cId="2524609647" sldId="892"/>
            <ac:spMk id="2" creationId="{D5FBA275-28A7-7028-C221-D488D7D4595A}"/>
          </ac:spMkLst>
        </pc:spChg>
        <pc:spChg chg="mod">
          <ac:chgData name="James Williams" userId="c957a50b-491f-4d94-b4bc-52aca3e2340d" providerId="ADAL" clId="{24AD1EBB-B856-443B-9200-42FCDD6529A9}" dt="2025-11-25T10:44:01.408" v="2254" actId="404"/>
          <ac:spMkLst>
            <pc:docMk/>
            <pc:sldMk cId="2524609647" sldId="892"/>
            <ac:spMk id="3" creationId="{0D6CD84C-9EE1-55CE-0EDA-777C551FCD00}"/>
          </ac:spMkLst>
        </pc:spChg>
        <pc:picChg chg="add mod">
          <ac:chgData name="James Williams" userId="c957a50b-491f-4d94-b4bc-52aca3e2340d" providerId="ADAL" clId="{24AD1EBB-B856-443B-9200-42FCDD6529A9}" dt="2025-11-25T10:45:11.146" v="2260" actId="1076"/>
          <ac:picMkLst>
            <pc:docMk/>
            <pc:sldMk cId="2524609647" sldId="892"/>
            <ac:picMk id="5" creationId="{C07EB4E9-5F7E-C77E-4E20-86423F89D9CA}"/>
          </ac:picMkLst>
        </pc:picChg>
      </pc:sldChg>
      <pc:sldChg chg="new del">
        <pc:chgData name="James Williams" userId="c957a50b-491f-4d94-b4bc-52aca3e2340d" providerId="ADAL" clId="{24AD1EBB-B856-443B-9200-42FCDD6529A9}" dt="2025-11-25T10:41:26.655" v="2026" actId="680"/>
        <pc:sldMkLst>
          <pc:docMk/>
          <pc:sldMk cId="3559398799" sldId="892"/>
        </pc:sldMkLst>
      </pc:sldChg>
      <pc:sldChg chg="addSp delSp modSp add mod">
        <pc:chgData name="James Williams" userId="c957a50b-491f-4d94-b4bc-52aca3e2340d" providerId="ADAL" clId="{24AD1EBB-B856-443B-9200-42FCDD6529A9}" dt="2025-11-25T10:52:42.483" v="2499" actId="20577"/>
        <pc:sldMkLst>
          <pc:docMk/>
          <pc:sldMk cId="122196707" sldId="893"/>
        </pc:sldMkLst>
        <pc:spChg chg="mod">
          <ac:chgData name="James Williams" userId="c957a50b-491f-4d94-b4bc-52aca3e2340d" providerId="ADAL" clId="{24AD1EBB-B856-443B-9200-42FCDD6529A9}" dt="2025-11-25T10:49:47.395" v="2448" actId="20577"/>
          <ac:spMkLst>
            <pc:docMk/>
            <pc:sldMk cId="122196707" sldId="893"/>
            <ac:spMk id="2" creationId="{0355B749-4F38-4229-B8E7-ACCC6B3BB05C}"/>
          </ac:spMkLst>
        </pc:spChg>
        <pc:spChg chg="mod">
          <ac:chgData name="James Williams" userId="c957a50b-491f-4d94-b4bc-52aca3e2340d" providerId="ADAL" clId="{24AD1EBB-B856-443B-9200-42FCDD6529A9}" dt="2025-11-25T10:52:42.483" v="2499" actId="20577"/>
          <ac:spMkLst>
            <pc:docMk/>
            <pc:sldMk cId="122196707" sldId="893"/>
            <ac:spMk id="3" creationId="{C5B92FBC-9289-9CE3-BCCC-28337A104092}"/>
          </ac:spMkLst>
        </pc:spChg>
        <pc:picChg chg="del">
          <ac:chgData name="James Williams" userId="c957a50b-491f-4d94-b4bc-52aca3e2340d" providerId="ADAL" clId="{24AD1EBB-B856-443B-9200-42FCDD6529A9}" dt="2025-11-25T10:49:56.234" v="2457" actId="478"/>
          <ac:picMkLst>
            <pc:docMk/>
            <pc:sldMk cId="122196707" sldId="893"/>
            <ac:picMk id="5" creationId="{FCC7DBA2-654B-0D3B-2B4A-7BECCBA4A696}"/>
          </ac:picMkLst>
        </pc:picChg>
        <pc:picChg chg="add mod">
          <ac:chgData name="James Williams" userId="c957a50b-491f-4d94-b4bc-52aca3e2340d" providerId="ADAL" clId="{24AD1EBB-B856-443B-9200-42FCDD6529A9}" dt="2025-11-25T10:50:25.437" v="2462" actId="14100"/>
          <ac:picMkLst>
            <pc:docMk/>
            <pc:sldMk cId="122196707" sldId="893"/>
            <ac:picMk id="6" creationId="{143B8921-9C57-9D6A-A5A9-81824BE3B0D6}"/>
          </ac:picMkLst>
        </pc:picChg>
      </pc:sldChg>
    </pc:docChg>
  </pc:docChgLst>
  <pc:docChgLst>
    <pc:chgData name="James Williams" userId="c957a50b-491f-4d94-b4bc-52aca3e2340d" providerId="ADAL" clId="{09230E04-EE49-41B6-A075-49EE3400F676}"/>
    <pc:docChg chg="custSel modSld">
      <pc:chgData name="James Williams" userId="c957a50b-491f-4d94-b4bc-52aca3e2340d" providerId="ADAL" clId="{09230E04-EE49-41B6-A075-49EE3400F676}" dt="2022-11-03T17:43:48.707" v="7" actId="313"/>
      <pc:docMkLst>
        <pc:docMk/>
      </pc:docMkLst>
      <pc:sldChg chg="modSp mod">
        <pc:chgData name="James Williams" userId="c957a50b-491f-4d94-b4bc-52aca3e2340d" providerId="ADAL" clId="{09230E04-EE49-41B6-A075-49EE3400F676}" dt="2022-11-03T17:43:48.707" v="7" actId="313"/>
        <pc:sldMkLst>
          <pc:docMk/>
          <pc:sldMk cId="987384392" sldId="256"/>
        </pc:sldMkLst>
      </pc:sldChg>
    </pc:docChg>
  </pc:docChgLst>
  <pc:docChgLst>
    <pc:chgData name="James Williams" userId="c957a50b-491f-4d94-b4bc-52aca3e2340d" providerId="ADAL" clId="{8BCD58C8-B317-4B72-B01E-A5DD7FC79FB1}"/>
    <pc:docChg chg="undo redo custSel addSld delSld modSld">
      <pc:chgData name="James Williams" userId="c957a50b-491f-4d94-b4bc-52aca3e2340d" providerId="ADAL" clId="{8BCD58C8-B317-4B72-B01E-A5DD7FC79FB1}" dt="2023-11-21T14:28:26.785" v="1464" actId="20577"/>
      <pc:docMkLst>
        <pc:docMk/>
      </pc:docMkLst>
      <pc:sldChg chg="modSp mod">
        <pc:chgData name="James Williams" userId="c957a50b-491f-4d94-b4bc-52aca3e2340d" providerId="ADAL" clId="{8BCD58C8-B317-4B72-B01E-A5DD7FC79FB1}" dt="2023-11-19T12:06:44.592" v="9" actId="20577"/>
        <pc:sldMkLst>
          <pc:docMk/>
          <pc:sldMk cId="987384392" sldId="256"/>
        </pc:sldMkLst>
      </pc:sldChg>
      <pc:sldChg chg="modSp mod">
        <pc:chgData name="James Williams" userId="c957a50b-491f-4d94-b4bc-52aca3e2340d" providerId="ADAL" clId="{8BCD58C8-B317-4B72-B01E-A5DD7FC79FB1}" dt="2023-11-19T13:47:22.453" v="370" actId="313"/>
        <pc:sldMkLst>
          <pc:docMk/>
          <pc:sldMk cId="1670407092" sldId="507"/>
        </pc:sldMkLst>
      </pc:sldChg>
      <pc:sldChg chg="modSp mod">
        <pc:chgData name="James Williams" userId="c957a50b-491f-4d94-b4bc-52aca3e2340d" providerId="ADAL" clId="{8BCD58C8-B317-4B72-B01E-A5DD7FC79FB1}" dt="2023-11-19T13:04:34.095" v="56" actId="20577"/>
        <pc:sldMkLst>
          <pc:docMk/>
          <pc:sldMk cId="4114643971" sldId="511"/>
        </pc:sldMkLst>
      </pc:sldChg>
      <pc:sldChg chg="modSp mod">
        <pc:chgData name="James Williams" userId="c957a50b-491f-4d94-b4bc-52aca3e2340d" providerId="ADAL" clId="{8BCD58C8-B317-4B72-B01E-A5DD7FC79FB1}" dt="2023-11-19T13:22:11.532" v="71" actId="20577"/>
        <pc:sldMkLst>
          <pc:docMk/>
          <pc:sldMk cId="1559143091" sldId="512"/>
        </pc:sldMkLst>
      </pc:sldChg>
      <pc:sldChg chg="modSp mod">
        <pc:chgData name="James Williams" userId="c957a50b-491f-4d94-b4bc-52aca3e2340d" providerId="ADAL" clId="{8BCD58C8-B317-4B72-B01E-A5DD7FC79FB1}" dt="2023-11-19T13:22:25.193" v="73" actId="20577"/>
        <pc:sldMkLst>
          <pc:docMk/>
          <pc:sldMk cId="3699201142" sldId="513"/>
        </pc:sldMkLst>
      </pc:sldChg>
      <pc:sldChg chg="modSp">
        <pc:chgData name="James Williams" userId="c957a50b-491f-4d94-b4bc-52aca3e2340d" providerId="ADAL" clId="{8BCD58C8-B317-4B72-B01E-A5DD7FC79FB1}" dt="2023-11-19T13:45:35" v="253" actId="20577"/>
        <pc:sldMkLst>
          <pc:docMk/>
          <pc:sldMk cId="1515135962" sldId="515"/>
        </pc:sldMkLst>
      </pc:sldChg>
      <pc:sldChg chg="add">
        <pc:chgData name="James Williams" userId="c957a50b-491f-4d94-b4bc-52aca3e2340d" providerId="ADAL" clId="{8BCD58C8-B317-4B72-B01E-A5DD7FC79FB1}" dt="2023-11-02T13:47:05.978" v="0"/>
        <pc:sldMkLst>
          <pc:docMk/>
          <pc:sldMk cId="3522741331" sldId="517"/>
        </pc:sldMkLst>
      </pc:sldChg>
      <pc:sldChg chg="add">
        <pc:chgData name="James Williams" userId="c957a50b-491f-4d94-b4bc-52aca3e2340d" providerId="ADAL" clId="{8BCD58C8-B317-4B72-B01E-A5DD7FC79FB1}" dt="2023-11-02T13:48:05.815" v="1"/>
        <pc:sldMkLst>
          <pc:docMk/>
          <pc:sldMk cId="2339004285" sldId="518"/>
        </pc:sldMkLst>
      </pc:sldChg>
      <pc:sldChg chg="add del">
        <pc:chgData name="James Williams" userId="c957a50b-491f-4d94-b4bc-52aca3e2340d" providerId="ADAL" clId="{8BCD58C8-B317-4B72-B01E-A5DD7FC79FB1}" dt="2023-11-09T10:49:06.252" v="4" actId="2696"/>
        <pc:sldMkLst>
          <pc:docMk/>
          <pc:sldMk cId="4033799117" sldId="542"/>
        </pc:sldMkLst>
      </pc:sldChg>
      <pc:sldChg chg="add">
        <pc:chgData name="James Williams" userId="c957a50b-491f-4d94-b4bc-52aca3e2340d" providerId="ADAL" clId="{8BCD58C8-B317-4B72-B01E-A5DD7FC79FB1}" dt="2023-11-02T18:08:34.469" v="2"/>
        <pc:sldMkLst>
          <pc:docMk/>
          <pc:sldMk cId="3567875955" sldId="549"/>
        </pc:sldMkLst>
      </pc:sldChg>
      <pc:sldChg chg="add">
        <pc:chgData name="James Williams" userId="c957a50b-491f-4d94-b4bc-52aca3e2340d" providerId="ADAL" clId="{8BCD58C8-B317-4B72-B01E-A5DD7FC79FB1}" dt="2023-11-09T10:49:04.100" v="3"/>
        <pc:sldMkLst>
          <pc:docMk/>
          <pc:sldMk cId="4285722022" sldId="550"/>
        </pc:sldMkLst>
      </pc:sldChg>
      <pc:sldChg chg="add">
        <pc:chgData name="James Williams" userId="c957a50b-491f-4d94-b4bc-52aca3e2340d" providerId="ADAL" clId="{8BCD58C8-B317-4B72-B01E-A5DD7FC79FB1}" dt="2023-11-13T10:22:14.424" v="5"/>
        <pc:sldMkLst>
          <pc:docMk/>
          <pc:sldMk cId="521874296" sldId="561"/>
        </pc:sldMkLst>
      </pc:sldChg>
      <pc:sldChg chg="modSp add mod modNotesTx">
        <pc:chgData name="James Williams" userId="c957a50b-491f-4d94-b4bc-52aca3e2340d" providerId="ADAL" clId="{8BCD58C8-B317-4B72-B01E-A5DD7FC79FB1}" dt="2023-11-21T14:28:26.785" v="1464" actId="20577"/>
        <pc:sldMkLst>
          <pc:docMk/>
          <pc:sldMk cId="4158457973" sldId="562"/>
        </pc:sldMkLst>
      </pc:sldChg>
      <pc:sldChg chg="addSp modSp add mod">
        <pc:chgData name="James Williams" userId="c957a50b-491f-4d94-b4bc-52aca3e2340d" providerId="ADAL" clId="{8BCD58C8-B317-4B72-B01E-A5DD7FC79FB1}" dt="2023-11-19T13:45:07.462" v="251" actId="13926"/>
        <pc:sldMkLst>
          <pc:docMk/>
          <pc:sldMk cId="1957267501" sldId="563"/>
        </pc:sldMkLst>
      </pc:sldChg>
      <pc:sldChg chg="modSp add del mod">
        <pc:chgData name="James Williams" userId="c957a50b-491f-4d94-b4bc-52aca3e2340d" providerId="ADAL" clId="{8BCD58C8-B317-4B72-B01E-A5DD7FC79FB1}" dt="2023-11-21T13:44:18.876" v="1314" actId="20577"/>
        <pc:sldMkLst>
          <pc:docMk/>
          <pc:sldMk cId="3151945892" sldId="564"/>
        </pc:sldMkLst>
      </pc:sldChg>
      <pc:sldChg chg="modSp new del mod">
        <pc:chgData name="James Williams" userId="c957a50b-491f-4d94-b4bc-52aca3e2340d" providerId="ADAL" clId="{8BCD58C8-B317-4B72-B01E-A5DD7FC79FB1}" dt="2023-11-19T13:57:57.153" v="530" actId="2696"/>
        <pc:sldMkLst>
          <pc:docMk/>
          <pc:sldMk cId="4029453042" sldId="565"/>
        </pc:sldMkLst>
      </pc:sldChg>
    </pc:docChg>
  </pc:docChgLst>
  <pc:docChgLst>
    <pc:chgData name="James Williams" userId="c957a50b-491f-4d94-b4bc-52aca3e2340d" providerId="ADAL" clId="{5F51E200-BB01-45DC-B529-45F862278958}"/>
    <pc:docChg chg="undo custSel addSld delSld modSld sldOrd">
      <pc:chgData name="James Williams" userId="c957a50b-491f-4d94-b4bc-52aca3e2340d" providerId="ADAL" clId="{5F51E200-BB01-45DC-B529-45F862278958}" dt="2024-11-21T08:56:19.492" v="475" actId="2696"/>
      <pc:docMkLst>
        <pc:docMk/>
      </pc:docMkLst>
      <pc:sldChg chg="modSp mod">
        <pc:chgData name="James Williams" userId="c957a50b-491f-4d94-b4bc-52aca3e2340d" providerId="ADAL" clId="{5F51E200-BB01-45DC-B529-45F862278958}" dt="2024-11-17T12:10:42.435" v="40" actId="20577"/>
        <pc:sldMkLst>
          <pc:docMk/>
          <pc:sldMk cId="987384392" sldId="256"/>
        </pc:sldMkLst>
      </pc:sldChg>
      <pc:sldChg chg="del">
        <pc:chgData name="James Williams" userId="c957a50b-491f-4d94-b4bc-52aca3e2340d" providerId="ADAL" clId="{5F51E200-BB01-45DC-B529-45F862278958}" dt="2024-11-17T12:38:21.964" v="400" actId="2696"/>
        <pc:sldMkLst>
          <pc:docMk/>
          <pc:sldMk cId="2308590635" sldId="501"/>
        </pc:sldMkLst>
      </pc:sldChg>
      <pc:sldChg chg="modSp mod">
        <pc:chgData name="James Williams" userId="c957a50b-491f-4d94-b4bc-52aca3e2340d" providerId="ADAL" clId="{5F51E200-BB01-45DC-B529-45F862278958}" dt="2024-11-17T12:37:57.378" v="396" actId="20577"/>
        <pc:sldMkLst>
          <pc:docMk/>
          <pc:sldMk cId="1670407092" sldId="507"/>
        </pc:sldMkLst>
      </pc:sldChg>
      <pc:sldChg chg="modSp mod">
        <pc:chgData name="James Williams" userId="c957a50b-491f-4d94-b4bc-52aca3e2340d" providerId="ADAL" clId="{5F51E200-BB01-45DC-B529-45F862278958}" dt="2024-11-17T12:11:20.233" v="52" actId="1076"/>
        <pc:sldMkLst>
          <pc:docMk/>
          <pc:sldMk cId="2315969097" sldId="510"/>
        </pc:sldMkLst>
      </pc:sldChg>
      <pc:sldChg chg="modSp mod">
        <pc:chgData name="James Williams" userId="c957a50b-491f-4d94-b4bc-52aca3e2340d" providerId="ADAL" clId="{5F51E200-BB01-45DC-B529-45F862278958}" dt="2024-11-17T12:32:29.867" v="188" actId="113"/>
        <pc:sldMkLst>
          <pc:docMk/>
          <pc:sldMk cId="4114643971" sldId="511"/>
        </pc:sldMkLst>
      </pc:sldChg>
      <pc:sldChg chg="modSp mod modNotesTx">
        <pc:chgData name="James Williams" userId="c957a50b-491f-4d94-b4bc-52aca3e2340d" providerId="ADAL" clId="{5F51E200-BB01-45DC-B529-45F862278958}" dt="2024-11-17T12:31:55.677" v="157" actId="20577"/>
        <pc:sldMkLst>
          <pc:docMk/>
          <pc:sldMk cId="1559143091" sldId="512"/>
        </pc:sldMkLst>
      </pc:sldChg>
      <pc:sldChg chg="modSp mod">
        <pc:chgData name="James Williams" userId="c957a50b-491f-4d94-b4bc-52aca3e2340d" providerId="ADAL" clId="{5F51E200-BB01-45DC-B529-45F862278958}" dt="2024-11-17T12:32:59.128" v="231" actId="20577"/>
        <pc:sldMkLst>
          <pc:docMk/>
          <pc:sldMk cId="3699201142" sldId="513"/>
        </pc:sldMkLst>
      </pc:sldChg>
      <pc:sldChg chg="modSp mod">
        <pc:chgData name="James Williams" userId="c957a50b-491f-4d94-b4bc-52aca3e2340d" providerId="ADAL" clId="{5F51E200-BB01-45DC-B529-45F862278958}" dt="2024-11-17T12:33:52.710" v="244" actId="20577"/>
        <pc:sldMkLst>
          <pc:docMk/>
          <pc:sldMk cId="1497708629" sldId="514"/>
        </pc:sldMkLst>
      </pc:sldChg>
      <pc:sldChg chg="del">
        <pc:chgData name="James Williams" userId="c957a50b-491f-4d94-b4bc-52aca3e2340d" providerId="ADAL" clId="{5F51E200-BB01-45DC-B529-45F862278958}" dt="2024-11-10T14:19:22.189" v="0" actId="2696"/>
        <pc:sldMkLst>
          <pc:docMk/>
          <pc:sldMk cId="3522741331" sldId="517"/>
        </pc:sldMkLst>
      </pc:sldChg>
      <pc:sldChg chg="del ord">
        <pc:chgData name="James Williams" userId="c957a50b-491f-4d94-b4bc-52aca3e2340d" providerId="ADAL" clId="{5F51E200-BB01-45DC-B529-45F862278958}" dt="2024-11-17T12:38:15.591" v="399" actId="2696"/>
        <pc:sldMkLst>
          <pc:docMk/>
          <pc:sldMk cId="2339004285" sldId="518"/>
        </pc:sldMkLst>
      </pc:sldChg>
      <pc:sldChg chg="del">
        <pc:chgData name="James Williams" userId="c957a50b-491f-4d94-b4bc-52aca3e2340d" providerId="ADAL" clId="{5F51E200-BB01-45DC-B529-45F862278958}" dt="2024-11-10T14:19:58.346" v="9" actId="2696"/>
        <pc:sldMkLst>
          <pc:docMk/>
          <pc:sldMk cId="3567875955" sldId="549"/>
        </pc:sldMkLst>
      </pc:sldChg>
      <pc:sldChg chg="del">
        <pc:chgData name="James Williams" userId="c957a50b-491f-4d94-b4bc-52aca3e2340d" providerId="ADAL" clId="{5F51E200-BB01-45DC-B529-45F862278958}" dt="2024-11-10T14:19:24.117" v="1" actId="2696"/>
        <pc:sldMkLst>
          <pc:docMk/>
          <pc:sldMk cId="4285722022" sldId="550"/>
        </pc:sldMkLst>
      </pc:sldChg>
      <pc:sldChg chg="modNotesTx">
        <pc:chgData name="James Williams" userId="c957a50b-491f-4d94-b4bc-52aca3e2340d" providerId="ADAL" clId="{5F51E200-BB01-45DC-B529-45F862278958}" dt="2024-11-18T13:56:37.799" v="474" actId="20577"/>
        <pc:sldMkLst>
          <pc:docMk/>
          <pc:sldMk cId="521874296" sldId="561"/>
        </pc:sldMkLst>
      </pc:sldChg>
      <pc:sldChg chg="addSp delSp modSp mod modNotesTx">
        <pc:chgData name="James Williams" userId="c957a50b-491f-4d94-b4bc-52aca3e2340d" providerId="ADAL" clId="{5F51E200-BB01-45DC-B529-45F862278958}" dt="2024-11-11T10:48:21.080" v="37" actId="1076"/>
        <pc:sldMkLst>
          <pc:docMk/>
          <pc:sldMk cId="4158457973" sldId="562"/>
        </pc:sldMkLst>
      </pc:sldChg>
      <pc:sldChg chg="modSp mod modNotesTx">
        <pc:chgData name="James Williams" userId="c957a50b-491f-4d94-b4bc-52aca3e2340d" providerId="ADAL" clId="{5F51E200-BB01-45DC-B529-45F862278958}" dt="2024-11-17T12:36:35.144" v="327" actId="1076"/>
        <pc:sldMkLst>
          <pc:docMk/>
          <pc:sldMk cId="3151945892" sldId="564"/>
        </pc:sldMkLst>
      </pc:sldChg>
      <pc:sldChg chg="modSp new del mod ord">
        <pc:chgData name="James Williams" userId="c957a50b-491f-4d94-b4bc-52aca3e2340d" providerId="ADAL" clId="{5F51E200-BB01-45DC-B529-45F862278958}" dt="2024-11-21T08:56:19.492" v="475" actId="2696"/>
        <pc:sldMkLst>
          <pc:docMk/>
          <pc:sldMk cId="4107474564" sldId="56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tx1"/>
              </a:solidFill>
            </a:rPr>
            <a:t>Available to download from the Assessment tile on Moodle.</a:t>
          </a:r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200" dirty="0">
            <a:solidFill>
              <a:schemeClr val="tx1"/>
            </a:solidFill>
          </a:endParaRPr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/>
      <dgm:spPr/>
    </dgm:pt>
    <dgm:pt modelId="{250B75B8-3524-439A-B57E-B27739EBB1AB}" type="pres">
      <dgm:prSet presAssocID="{6FE3DBE4-A099-40BA-98C4-0A22BEB08E79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>
        <dgm:presLayoutVars/>
      </dgm:prSet>
      <dgm:spPr/>
    </dgm:pt>
  </dgm:ptLst>
  <dgm:cxnLst>
    <dgm:cxn modelId="{49049201-46F2-4D53-835D-0070AE6EA17C}" type="presOf" srcId="{064C9EFC-4645-4ACB-9049-1B099A9FB21C}" destId="{99201AF6-7199-4CA3-B0F8-757F1AB06443}" srcOrd="0" destOrd="0" presId="urn:microsoft.com/office/officeart/2018/2/layout/IconVerticalSolidList"/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E7B9ED8A-B86C-4D24-B112-51A58DEB826E}" type="presOf" srcId="{6FE3DBE4-A099-40BA-98C4-0A22BEB08E79}" destId="{1D700137-5306-4CA9-A2E7-0EA2F043329E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BFD47942-BDAF-46D4-AF2E-0DED804931F6}" type="presParOf" srcId="{168677C7-6A82-44A5-93BF-8218C11D1488}" destId="{5C484AA4-395A-485B-BAEB-54E3DF4CEA8C}" srcOrd="0" destOrd="0" presId="urn:microsoft.com/office/officeart/2018/2/layout/IconVerticalSolidList"/>
    <dgm:cxn modelId="{8949227E-82AB-4782-BB13-A88580F039B3}" type="presParOf" srcId="{5C484AA4-395A-485B-BAEB-54E3DF4CEA8C}" destId="{BB5CC809-EFD1-4038-B92B-336CE21B3BD2}" srcOrd="0" destOrd="0" presId="urn:microsoft.com/office/officeart/2018/2/layout/IconVerticalSolidList"/>
    <dgm:cxn modelId="{4BCB423E-AE31-414B-8F68-E3D23CD82D59}" type="presParOf" srcId="{5C484AA4-395A-485B-BAEB-54E3DF4CEA8C}" destId="{250B75B8-3524-439A-B57E-B27739EBB1AB}" srcOrd="1" destOrd="0" presId="urn:microsoft.com/office/officeart/2018/2/layout/IconVerticalSolidList"/>
    <dgm:cxn modelId="{4DC0CCA8-9F47-4EA0-B9CC-84250827C1C9}" type="presParOf" srcId="{5C484AA4-395A-485B-BAEB-54E3DF4CEA8C}" destId="{1A3ADD86-9D4E-42DC-98A5-12D6C385227F}" srcOrd="2" destOrd="0" presId="urn:microsoft.com/office/officeart/2018/2/layout/IconVerticalSolidList"/>
    <dgm:cxn modelId="{56A5D943-804C-43B4-A3DA-6370092BA1F6}" type="presParOf" srcId="{5C484AA4-395A-485B-BAEB-54E3DF4CEA8C}" destId="{1D700137-5306-4CA9-A2E7-0EA2F043329E}" srcOrd="3" destOrd="0" presId="urn:microsoft.com/office/officeart/2018/2/layout/IconVerticalSolidList"/>
    <dgm:cxn modelId="{386B2482-1337-46F0-8C2C-18F24EBEE4CD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0" y="2059899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534102" y="2457165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2039300" y="2059899"/>
          <a:ext cx="2931121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Available to download from the Assessment tile on Moodle.</a:t>
          </a:r>
        </a:p>
      </dsp:txBody>
      <dsp:txXfrm>
        <a:off x="2039300" y="2059899"/>
        <a:ext cx="2931121" cy="1765627"/>
      </dsp:txXfrm>
    </dsp:sp>
    <dsp:sp modelId="{99201AF6-7199-4CA3-B0F8-757F1AB06443}">
      <dsp:nvSpPr>
        <dsp:cNvPr id="0" name=""/>
        <dsp:cNvSpPr/>
      </dsp:nvSpPr>
      <dsp:spPr>
        <a:xfrm>
          <a:off x="4970421" y="2059899"/>
          <a:ext cx="1543182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>
            <a:solidFill>
              <a:schemeClr val="tx1"/>
            </a:solidFill>
          </a:endParaRPr>
        </a:p>
      </dsp:txBody>
      <dsp:txXfrm>
        <a:off x="4970421" y="2059899"/>
        <a:ext cx="1543182" cy="176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408BD-1CA6-46DA-A6EC-4E6DB9DB99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E1F0CB-AC4F-463F-A400-B6079113F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07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851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0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Learning agility</a:t>
            </a:r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 is a set of skills that enable us to learn something new in one place and then apply what we learned elsewhere, in a different situation.</a:t>
            </a:r>
            <a:b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</a:br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= </a:t>
            </a:r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Flexibility: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Showing adaptability to new situations, proposing novel ideas, and remaining open to new ways of doing things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. </a:t>
            </a:r>
            <a:b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</a:b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Example: 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pilot Chesley “Sully” Sullenberger</a:t>
            </a:r>
            <a:r>
              <a:rPr lang="en-US" b="0" i="0" dirty="0">
                <a:solidFill>
                  <a:srgbClr val="474747"/>
                </a:solidFill>
                <a:effectLst/>
                <a:latin typeface="Google Sans"/>
              </a:rPr>
              <a:t> who, in January 2009 safely landed flight 1549 when the engines became disabled after flying through a flock of geese, saving the lives of all its passengers.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6223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You could create 4 slides, a Topic introduction slide and 1 slide per sub-section.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The slides could include brief bullet points and a bit more description could be located in your script/notes (more on this next week = Create slides and script).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7793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75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07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142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41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13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22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31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75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289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FA0DC-13D7-0070-280A-C2803D3A36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618271-126E-2D30-3FA0-593A32F949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18588-7F93-196F-F6FA-059FAECD7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B90F9-371D-74B2-0319-FAFD3197A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6EA5C-3EBA-FC91-BB3C-015249778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7833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41A28-98E4-3FA5-F5F2-707F932C8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03268-8683-900C-0F99-482550487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57236-7336-D9A1-52AF-845C8FEF9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EBE54-FE47-0DBF-FC25-82A95CC45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43034-829D-550A-EE40-C6130D592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123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673A3-1626-2315-9AEA-884F746D9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FF1B5C-9FEE-0E4C-F3D4-B37E24E35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A82B9E-01F0-A7E1-C3B8-710B181C3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C34AA-5596-1851-014B-BDFE90DE2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9F09A-5860-65AE-9855-AE450C813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252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B2A9F-A762-236A-7C2C-342B1FD19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5ABFE-E73D-E39B-C1FB-C88019969A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7AFE8-7B58-1713-E7A2-FD967D0693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D79ABA-451E-D4E3-6968-53F49FCF9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BD53E5-F88D-A887-9EB5-0ECEC879A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160C2-EB2F-BA57-13C8-481D9AA51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0166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C9B50-C71F-7CAE-A1DB-657CF6087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5CA86-498F-9200-84B4-D2C04EA00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16A923-D1FC-5583-FB62-21BB493954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8BB4EA-A433-A08E-2AAF-AC9ED843D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C4B9FE-652D-8439-D0C8-E2AA111F9B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C2C51F-19C1-2B9A-6846-C4C133E93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9CB82E-600C-2DDF-FEB0-067032224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07479D-6C06-88A9-5946-6E3702801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3598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F2F4D-CD82-D2FC-3062-7840A4B56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38DE1-B453-F0E4-0F8F-DDC304887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FF69F8-165C-DE26-3E78-7960D414B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C3FDA-EB8E-8DFB-2C47-4DEA57DE9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059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9042BA-27FA-C3F4-5474-00646C289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A7B9E-DFF3-B20C-7669-90FE17433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23EE4C-D24F-ADBC-FE12-E6F44C247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5011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8C025-235A-B21D-1667-568556C6F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0578D-1F68-D7B8-816D-7758E030C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4B98D-85F3-5E14-FBAC-77BEDE08C1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F8C6C8-E745-76B2-3637-4A96BC228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776B33-D7F9-D81C-BF77-A9C3DBEDF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BD625-6A89-D5B7-2D77-26B498932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419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632DF-EC0B-99C2-007B-6E1978309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8156C8-3178-A85B-1017-59A4E4A13E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9CDC52-DA61-FD88-9180-6A9093605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26B47-CDE1-E1BD-1322-7EDBD2ED3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CCB035-5920-C507-3F9C-ED6C3CAEA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C2C240-E1DA-A511-7AA9-ACF5D031B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9768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95978-A5A5-B46D-7CD9-63651E1CD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168180-4C29-DF7C-DCC4-7D66931811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A11B0-EF5C-69C3-534D-F206377CC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43077-A702-8A4E-8198-678EDACB6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6C881-6DF7-A460-2773-E9CBDCA31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6645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4B58E7-6630-B62E-A3E5-E4B5E9DAFD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F3AEA5-2103-5F3D-AAA6-2DE81D38F3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341A0-9679-93F3-DFC4-8FB3394F6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CEE4A-C885-ACC8-B8CA-00F07EE2C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82968-187D-39D1-EE57-49536E07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543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81C76-8E97-4A9C-880D-EB8A295FC59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266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C8FA90-9816-EF8D-3341-A9816B1EF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02DD7B-6186-19D7-3D55-3704DAC5F5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B68D7-B5AC-24D0-8A38-2865433E3D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E82CF2-9A09-4478-ABE3-603227B1182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B171D-B4BE-F8C4-3AE9-CCB05845D2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2535B-4725-0696-1F89-D6914CCD94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2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digitalservices.uwtsd.ac.uk/wp-content/uploads/2025/10/IEEE-en_v.1.3-V5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1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svg"/><Relationship Id="rId18" Type="http://schemas.openxmlformats.org/officeDocument/2006/relationships/image" Target="../media/image33.png"/><Relationship Id="rId3" Type="http://schemas.openxmlformats.org/officeDocument/2006/relationships/image" Target="../media/image18.svg"/><Relationship Id="rId21" Type="http://schemas.openxmlformats.org/officeDocument/2006/relationships/image" Target="../media/image36.svg"/><Relationship Id="rId7" Type="http://schemas.openxmlformats.org/officeDocument/2006/relationships/image" Target="../media/image22.svg"/><Relationship Id="rId12" Type="http://schemas.openxmlformats.org/officeDocument/2006/relationships/image" Target="../media/image27.png"/><Relationship Id="rId17" Type="http://schemas.openxmlformats.org/officeDocument/2006/relationships/image" Target="../media/image32.svg"/><Relationship Id="rId2" Type="http://schemas.openxmlformats.org/officeDocument/2006/relationships/image" Target="../media/image17.png"/><Relationship Id="rId16" Type="http://schemas.openxmlformats.org/officeDocument/2006/relationships/image" Target="../media/image31.png"/><Relationship Id="rId20" Type="http://schemas.openxmlformats.org/officeDocument/2006/relationships/image" Target="../media/image3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png"/><Relationship Id="rId11" Type="http://schemas.openxmlformats.org/officeDocument/2006/relationships/image" Target="../media/image26.svg"/><Relationship Id="rId5" Type="http://schemas.openxmlformats.org/officeDocument/2006/relationships/image" Target="../media/image20.svg"/><Relationship Id="rId15" Type="http://schemas.openxmlformats.org/officeDocument/2006/relationships/image" Target="../media/image30.svg"/><Relationship Id="rId10" Type="http://schemas.openxmlformats.org/officeDocument/2006/relationships/image" Target="../media/image25.png"/><Relationship Id="rId19" Type="http://schemas.openxmlformats.org/officeDocument/2006/relationships/image" Target="../media/image34.svg"/><Relationship Id="rId4" Type="http://schemas.openxmlformats.org/officeDocument/2006/relationships/image" Target="../media/image19.png"/><Relationship Id="rId9" Type="http://schemas.openxmlformats.org/officeDocument/2006/relationships/image" Target="../media/image24.svg"/><Relationship Id="rId1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7" Type="http://schemas.openxmlformats.org/officeDocument/2006/relationships/image" Target="../media/image48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57" y="166586"/>
            <a:ext cx="6907063" cy="902512"/>
          </a:xfrm>
        </p:spPr>
        <p:txBody>
          <a:bodyPr>
            <a:normAutofit fontScale="90000"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545788" y="1389489"/>
            <a:ext cx="3458818" cy="2685029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467771" y="1080674"/>
            <a:ext cx="11188841" cy="4421630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26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26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in chat &amp; DM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Support each other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Ask Qs &amp; for feedback during the Activity &amp; Q&amp;A sessions.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Bring Headphones with mic for 1-2-1 support.</a:t>
            </a: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814430" y="1911246"/>
            <a:ext cx="8563140" cy="283374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2: Task 3 </a:t>
            </a:r>
          </a:p>
          <a:p>
            <a:r>
              <a:rPr lang="en-GB" sz="5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 4 Topic Summary:</a:t>
            </a:r>
          </a:p>
          <a:p>
            <a:r>
              <a:rPr lang="en-GB" sz="5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‘Becoming a Lifelong learner’</a:t>
            </a:r>
          </a:p>
        </p:txBody>
      </p:sp>
    </p:spTree>
    <p:extLst>
      <p:ext uri="{BB962C8B-B14F-4D97-AF65-F5344CB8AC3E}">
        <p14:creationId xmlns:p14="http://schemas.microsoft.com/office/powerpoint/2010/main" val="98738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Assignment 2: 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17638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Task 3: Unit 4 section summary: </a:t>
            </a:r>
          </a:p>
          <a:p>
            <a:pPr marL="0" indent="0">
              <a:buNone/>
            </a:pPr>
            <a:r>
              <a:rPr lang="en-GB" dirty="0"/>
              <a:t>Select </a:t>
            </a:r>
            <a:r>
              <a:rPr lang="en-GB" dirty="0">
                <a:highlight>
                  <a:srgbClr val="FFFF00"/>
                </a:highlight>
              </a:rPr>
              <a:t>one</a:t>
            </a:r>
            <a:r>
              <a:rPr lang="en-GB" dirty="0"/>
              <a:t> of the Topics of Moodle Unit 4 ‘</a:t>
            </a:r>
            <a:r>
              <a:rPr lang="en-GB" b="1" dirty="0"/>
              <a:t>Becoming a Lifelong learner</a:t>
            </a:r>
            <a:r>
              <a:rPr lang="en-GB" dirty="0"/>
              <a:t>’ and describe some of the main areas/concepts to include in your presentation.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Graphic 4" descr="Remote learning language outline">
            <a:extLst>
              <a:ext uri="{FF2B5EF4-FFF2-40B4-BE49-F238E27FC236}">
                <a16:creationId xmlns:a16="http://schemas.microsoft.com/office/drawing/2014/main" id="{C5048C26-9C41-086F-F343-05C726084A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61171" y="3475637"/>
            <a:ext cx="1964725" cy="196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969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Unit 4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17638"/>
            <a:ext cx="10972800" cy="3917032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b="1" dirty="0">
                <a:highlight>
                  <a:srgbClr val="FFFF00"/>
                </a:highlight>
              </a:rPr>
              <a:t>Topic 1: </a:t>
            </a:r>
            <a:r>
              <a:rPr lang="en-US" b="1" dirty="0">
                <a:highlight>
                  <a:srgbClr val="FFFF00"/>
                </a:highlight>
              </a:rPr>
              <a:t>Learning to learn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b="0" i="0" dirty="0">
                <a:solidFill>
                  <a:srgbClr val="373A3C"/>
                </a:solidFill>
                <a:effectLst/>
              </a:rPr>
              <a:t>In this topic, you explore </a:t>
            </a:r>
            <a:r>
              <a:rPr lang="en-GB" b="1" dirty="0"/>
              <a:t>learning agility </a:t>
            </a:r>
            <a:r>
              <a:rPr lang="en-GB" dirty="0"/>
              <a:t>and some </a:t>
            </a:r>
            <a:r>
              <a:rPr lang="en-US" b="0" i="0" dirty="0">
                <a:solidFill>
                  <a:srgbClr val="373A3C"/>
                </a:solidFill>
                <a:effectLst/>
              </a:rPr>
              <a:t>the skills you are going to develop in your time at UWTSD</a:t>
            </a:r>
            <a:r>
              <a:rPr lang="en-GB" dirty="0"/>
              <a:t>.</a:t>
            </a:r>
          </a:p>
          <a:p>
            <a:pPr algn="l"/>
            <a:r>
              <a:rPr lang="en-GB" b="1" dirty="0">
                <a:highlight>
                  <a:srgbClr val="FFFF00"/>
                </a:highlight>
              </a:rPr>
              <a:t>Topic 2: </a:t>
            </a:r>
            <a:r>
              <a:rPr lang="en-US" b="1" dirty="0">
                <a:highlight>
                  <a:srgbClr val="FFFF00"/>
                </a:highlight>
              </a:rPr>
              <a:t>Bouncing forward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b="0" i="0" dirty="0">
                <a:solidFill>
                  <a:srgbClr val="373A3C"/>
                </a:solidFill>
                <a:effectLst/>
              </a:rPr>
              <a:t>In this topic, you will explore r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educing stress and anxiety </a:t>
            </a:r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and </a:t>
            </a:r>
            <a:r>
              <a:rPr lang="en-US" b="0" i="0" dirty="0">
                <a:solidFill>
                  <a:srgbClr val="373A3C"/>
                </a:solidFill>
                <a:effectLst/>
              </a:rPr>
              <a:t>what it means to be </a:t>
            </a:r>
            <a:r>
              <a:rPr lang="en-US" b="1" i="0" dirty="0">
                <a:solidFill>
                  <a:srgbClr val="373A3C"/>
                </a:solidFill>
                <a:effectLst/>
              </a:rPr>
              <a:t>resilient</a:t>
            </a:r>
            <a:r>
              <a:rPr lang="en-US" b="0" i="0" dirty="0">
                <a:solidFill>
                  <a:srgbClr val="373A3C"/>
                </a:solidFill>
                <a:effectLst/>
              </a:rPr>
              <a:t> and why it is important to success as a student and in industry.</a:t>
            </a:r>
            <a:endParaRPr lang="en-GB" dirty="0"/>
          </a:p>
          <a:p>
            <a:pPr algn="l"/>
            <a:r>
              <a:rPr lang="en-GB" b="1" dirty="0">
                <a:highlight>
                  <a:srgbClr val="FFFF00"/>
                </a:highlight>
              </a:rPr>
              <a:t>Topic 3: </a:t>
            </a:r>
            <a:r>
              <a:rPr lang="en-US" b="1" dirty="0">
                <a:highlight>
                  <a:srgbClr val="FFFF00"/>
                </a:highlight>
              </a:rPr>
              <a:t>Unpacking experiences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b="0" i="0" dirty="0">
                <a:solidFill>
                  <a:srgbClr val="373A3C"/>
                </a:solidFill>
                <a:effectLst/>
              </a:rPr>
              <a:t>In this topic you will explore how </a:t>
            </a:r>
            <a:r>
              <a:rPr lang="en-US" b="1" i="0" dirty="0">
                <a:solidFill>
                  <a:srgbClr val="373A3C"/>
                </a:solidFill>
                <a:effectLst/>
              </a:rPr>
              <a:t>reflection facilitates ongoing personal and professional learning.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143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400" b="1" u="sng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Topic 1: Learning to Learn</a:t>
            </a:r>
            <a:endParaRPr lang="en-GB" sz="4400" dirty="0">
              <a:effectLst/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17638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/>
              <a:t>Each topic has 3 sections. For Topic 1 these are: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3486150" algn="l"/>
              </a:tabLst>
            </a:pPr>
            <a:r>
              <a:rPr lang="en-GB" b="1" dirty="0"/>
              <a:t>Section 1: </a:t>
            </a:r>
            <a:r>
              <a:rPr lang="en-GB" dirty="0"/>
              <a:t>Describes </a:t>
            </a:r>
            <a:r>
              <a:rPr lang="en-GB" b="1" dirty="0"/>
              <a:t>learning agility </a:t>
            </a:r>
            <a:r>
              <a:rPr lang="en-GB" dirty="0"/>
              <a:t>and its relevance to employability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/>
              <a:t>Section</a:t>
            </a:r>
            <a:r>
              <a:rPr lang="en-GB" dirty="0"/>
              <a:t> </a:t>
            </a:r>
            <a:r>
              <a:rPr lang="en-GB" b="1" dirty="0"/>
              <a:t>2: </a:t>
            </a:r>
            <a:r>
              <a:rPr lang="en-GB" dirty="0"/>
              <a:t>Recognise the importance of </a:t>
            </a:r>
            <a:r>
              <a:rPr lang="en-GB" b="1" dirty="0"/>
              <a:t>unlearning</a:t>
            </a:r>
            <a:r>
              <a:rPr lang="en-GB" dirty="0"/>
              <a:t> and the ability to </a:t>
            </a:r>
            <a:r>
              <a:rPr lang="en-GB" b="1" dirty="0"/>
              <a:t>let go of unhelpful habits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/>
              <a:t>Section</a:t>
            </a:r>
            <a:r>
              <a:rPr lang="en-GB" dirty="0"/>
              <a:t> </a:t>
            </a:r>
            <a:r>
              <a:rPr lang="en-GB" b="1" dirty="0"/>
              <a:t>3: </a:t>
            </a:r>
            <a:r>
              <a:rPr lang="en-GB" dirty="0"/>
              <a:t>Identify the characteristics of an </a:t>
            </a:r>
            <a:r>
              <a:rPr lang="en-GB" b="1" dirty="0"/>
              <a:t>agile learner </a:t>
            </a:r>
            <a:r>
              <a:rPr lang="en-GB" dirty="0"/>
              <a:t>and select methods to </a:t>
            </a:r>
            <a:r>
              <a:rPr lang="en-GB" b="1" dirty="0"/>
              <a:t>develop learning ability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643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184" y="682263"/>
            <a:ext cx="10972800" cy="1143000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900" b="1" u="sng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Topic 2: Bouncing Forward </a:t>
            </a:r>
            <a:b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711" y="1574024"/>
            <a:ext cx="10972800" cy="3034378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/>
              <a:t>For topic 2 ,the 3 sections are: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3486150" algn="l"/>
              </a:tabLst>
            </a:pPr>
            <a:r>
              <a:rPr lang="en-GB" b="1" dirty="0"/>
              <a:t>Section 1: </a:t>
            </a:r>
            <a:r>
              <a:rPr lang="en-GB" dirty="0"/>
              <a:t>Developing </a:t>
            </a:r>
            <a:r>
              <a:rPr lang="en-GB" b="1" dirty="0"/>
              <a:t>resilience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b="1" dirty="0"/>
              <a:t>Section 2: Reducing stress and anxiety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b="1" dirty="0"/>
              <a:t>Section 3: Optimising well-being </a:t>
            </a:r>
            <a:r>
              <a:rPr lang="en-GB" dirty="0"/>
              <a:t>for learning.</a:t>
            </a:r>
          </a:p>
        </p:txBody>
      </p:sp>
    </p:spTree>
    <p:extLst>
      <p:ext uri="{BB962C8B-B14F-4D97-AF65-F5344CB8AC3E}">
        <p14:creationId xmlns:p14="http://schemas.microsoft.com/office/powerpoint/2010/main" val="3699201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09832"/>
            <a:ext cx="10972800" cy="11430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>
                <a:highlight>
                  <a:srgbClr val="FFFF00"/>
                </a:highlight>
              </a:rPr>
              <a:t>Topic 3: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421" y="1552832"/>
            <a:ext cx="10972800" cy="3582730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/>
              <a:t>For topic 3 ,the 3 sections are: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3486150" algn="l"/>
              </a:tabLst>
            </a:pPr>
            <a:r>
              <a:rPr lang="en-GB" b="1" dirty="0"/>
              <a:t>Section 1: Reflective</a:t>
            </a:r>
            <a:r>
              <a:rPr lang="en-GB" dirty="0"/>
              <a:t> mindset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3486150" algn="l"/>
              </a:tabLst>
            </a:pPr>
            <a:r>
              <a:rPr lang="en-GB" b="1" dirty="0"/>
              <a:t>Section 2: Models</a:t>
            </a:r>
            <a:r>
              <a:rPr lang="en-GB" dirty="0"/>
              <a:t> of reflection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3486150" algn="l"/>
              </a:tabLst>
            </a:pPr>
            <a:r>
              <a:rPr lang="en-GB" b="1" dirty="0"/>
              <a:t>Section 3: Practicing</a:t>
            </a:r>
            <a:r>
              <a:rPr lang="en-GB" dirty="0"/>
              <a:t> reflection.</a:t>
            </a:r>
          </a:p>
        </p:txBody>
      </p:sp>
    </p:spTree>
    <p:extLst>
      <p:ext uri="{BB962C8B-B14F-4D97-AF65-F5344CB8AC3E}">
        <p14:creationId xmlns:p14="http://schemas.microsoft.com/office/powerpoint/2010/main" val="1497708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1FFD14E-161A-A0B1-DED9-48F79AE1B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389" y="1804085"/>
            <a:ext cx="10058269" cy="2661843"/>
          </a:xfrm>
        </p:spPr>
        <p:txBody>
          <a:bodyPr anchor="t">
            <a:normAutofit/>
          </a:bodyPr>
          <a:lstStyle/>
          <a:p>
            <a:pPr algn="l">
              <a:buClr>
                <a:srgbClr val="C00000"/>
              </a:buClr>
            </a:pPr>
            <a:r>
              <a:rPr lang="en-GB" sz="4000" dirty="0">
                <a:highlight>
                  <a:srgbClr val="FFFF00"/>
                </a:highlight>
              </a:rPr>
              <a:t>Tutor show:</a:t>
            </a:r>
            <a:br>
              <a:rPr lang="en-GB" sz="4000" dirty="0"/>
            </a:br>
            <a:r>
              <a:rPr lang="en-GB" sz="4000" dirty="0"/>
              <a:t>1. Online interactive Learning Objects.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2. Online word documents.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DE4F6-E89B-D681-FFB7-6ABEB407B14D}"/>
              </a:ext>
            </a:extLst>
          </p:cNvPr>
          <p:cNvSpPr txBox="1">
            <a:spLocks/>
          </p:cNvSpPr>
          <p:nvPr/>
        </p:nvSpPr>
        <p:spPr>
          <a:xfrm>
            <a:off x="510811" y="163554"/>
            <a:ext cx="10972800" cy="1640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u="sng" dirty="0"/>
              <a:t>Location: Unit 4 Topics</a:t>
            </a:r>
          </a:p>
        </p:txBody>
      </p:sp>
      <p:pic>
        <p:nvPicPr>
          <p:cNvPr id="6" name="Graphic 5" descr="Document with solid fill">
            <a:extLst>
              <a:ext uri="{FF2B5EF4-FFF2-40B4-BE49-F238E27FC236}">
                <a16:creationId xmlns:a16="http://schemas.microsoft.com/office/drawing/2014/main" id="{AD633C22-F929-5870-E4DB-40C78B26B6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6595244" y="3444616"/>
            <a:ext cx="1944130" cy="1944130"/>
          </a:xfrm>
          <a:prstGeom prst="rect">
            <a:avLst/>
          </a:prstGeom>
        </p:spPr>
      </p:pic>
      <p:pic>
        <p:nvPicPr>
          <p:cNvPr id="4" name="Graphic 3" descr="Internet with solid fill">
            <a:extLst>
              <a:ext uri="{FF2B5EF4-FFF2-40B4-BE49-F238E27FC236}">
                <a16:creationId xmlns:a16="http://schemas.microsoft.com/office/drawing/2014/main" id="{1A788B04-C31A-5824-A24E-304261CE1C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56327" y="1690345"/>
            <a:ext cx="2227284" cy="2227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267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03F98-16AE-FED9-1517-D34430058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F8619925-534A-4487-F477-A14EEFF2F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808" y="1394918"/>
            <a:ext cx="10755035" cy="3675840"/>
          </a:xfrm>
        </p:spPr>
        <p:txBody>
          <a:bodyPr anchor="t">
            <a:noAutofit/>
          </a:bodyPr>
          <a:lstStyle/>
          <a:p>
            <a:pPr algn="l">
              <a:buClr>
                <a:srgbClr val="C00000"/>
              </a:buClr>
            </a:pPr>
            <a:r>
              <a:rPr lang="en-US" sz="2800" dirty="0"/>
              <a:t>To reference a </a:t>
            </a:r>
            <a:r>
              <a:rPr lang="en-US" sz="2800"/>
              <a:t>Moodle document or RLO: </a:t>
            </a:r>
            <a:br>
              <a:rPr lang="en-US" sz="2800" dirty="0"/>
            </a:br>
            <a:r>
              <a:rPr lang="en-US" sz="2600" dirty="0"/>
              <a:t>	* Use a typical </a:t>
            </a:r>
            <a:r>
              <a:rPr lang="en-US" sz="2600" dirty="0">
                <a:hlinkClick r:id="rId2"/>
              </a:rPr>
              <a:t>online article/website type format</a:t>
            </a:r>
            <a:r>
              <a:rPr lang="en-US" sz="2600" dirty="0"/>
              <a:t>.</a:t>
            </a:r>
            <a:br>
              <a:rPr lang="en-US" sz="2600" dirty="0"/>
            </a:br>
            <a:r>
              <a:rPr lang="en-US" sz="2600" dirty="0"/>
              <a:t>	* But instead of an author, use </a:t>
            </a:r>
            <a:r>
              <a:rPr lang="en-US" sz="2600" b="1" dirty="0"/>
              <a:t>UWTSD</a:t>
            </a:r>
            <a:r>
              <a:rPr lang="en-US" sz="2600" dirty="0"/>
              <a:t> as the Corporate author </a:t>
            </a:r>
            <a:br>
              <a:rPr lang="en-US" sz="2600" dirty="0"/>
            </a:br>
            <a:r>
              <a:rPr lang="en-US" sz="2600" dirty="0"/>
              <a:t>	* And the title of the document e.g. </a:t>
            </a:r>
            <a:r>
              <a:rPr lang="en-US" sz="2600" b="1" dirty="0"/>
              <a:t>Moodle document - Unit 4 	   Topic 1: Learning to Learn</a:t>
            </a:r>
            <a:br>
              <a:rPr lang="en-US" sz="2600" b="1" dirty="0"/>
            </a:br>
            <a:r>
              <a:rPr lang="en-US" sz="2600" b="1" dirty="0"/>
              <a:t>	</a:t>
            </a:r>
            <a:r>
              <a:rPr lang="en-US" sz="2600" dirty="0"/>
              <a:t>* You can also copy the URL link from Moodle to use</a:t>
            </a:r>
            <a:br>
              <a:rPr lang="en-US" sz="2600" dirty="0"/>
            </a:br>
            <a:r>
              <a:rPr lang="en-US" sz="2600" dirty="0"/>
              <a:t>	* And the accessed date too. </a:t>
            </a:r>
            <a:br>
              <a:rPr lang="en-US" sz="2800" dirty="0"/>
            </a:br>
            <a:r>
              <a:rPr lang="en-US" sz="2800" dirty="0"/>
              <a:t>That gives enough information to clearly specify the sources used.</a:t>
            </a:r>
            <a:br>
              <a:rPr lang="en-US" sz="2800" dirty="0"/>
            </a:br>
            <a:r>
              <a:rPr lang="en-US" sz="2800" dirty="0"/>
              <a:t>	</a:t>
            </a: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F41E0-CA49-C34D-62BF-F8767B11B3EC}"/>
              </a:ext>
            </a:extLst>
          </p:cNvPr>
          <p:cNvSpPr txBox="1">
            <a:spLocks/>
          </p:cNvSpPr>
          <p:nvPr/>
        </p:nvSpPr>
        <p:spPr>
          <a:xfrm>
            <a:off x="510811" y="163554"/>
            <a:ext cx="10972800" cy="1108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u="sng" dirty="0"/>
              <a:t>Reference: Unit 4 Topic document</a:t>
            </a:r>
          </a:p>
        </p:txBody>
      </p:sp>
      <p:pic>
        <p:nvPicPr>
          <p:cNvPr id="6" name="Graphic 5" descr="Document with solid fill">
            <a:extLst>
              <a:ext uri="{FF2B5EF4-FFF2-40B4-BE49-F238E27FC236}">
                <a16:creationId xmlns:a16="http://schemas.microsoft.com/office/drawing/2014/main" id="{D9AC40F9-A9B4-F54A-C131-FA7A635CDA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709821" y="4621409"/>
            <a:ext cx="1944130" cy="1944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071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501" y="358917"/>
            <a:ext cx="9621337" cy="1143000"/>
          </a:xfrm>
        </p:spPr>
        <p:txBody>
          <a:bodyPr>
            <a:normAutofit/>
          </a:bodyPr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b="1" u="sng" dirty="0"/>
              <a:t>Scope: Unit 4 Topic summary tip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052" y="1775275"/>
            <a:ext cx="10086358" cy="2505525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/>
              <a:t>Assignment 2 sets a time-limit instead of a word limit.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/>
              <a:t>To help manage the scope/word count for task 3: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dirty="0">
                <a:highlight>
                  <a:srgbClr val="FFFF00"/>
                </a:highlight>
              </a:rPr>
              <a:t>Summarise each section to be approx. 150-250 words only.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84339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3023D-65B3-939F-436E-C6D34AFB1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Task 3: Third-person tense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9B73-FAB8-1500-F2AB-1B90BE63B5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Use Third-person tense, instead of first-person tense, for this task. More information on the next slide.</a:t>
            </a:r>
            <a:endParaRPr lang="en-GB" dirty="0"/>
          </a:p>
          <a:p>
            <a:r>
              <a:rPr lang="en-GB" dirty="0"/>
              <a:t>Many of your University assessments will ask and expect you to write reports and complete assessments in 3</a:t>
            </a:r>
            <a:r>
              <a:rPr lang="en-GB" baseline="30000" dirty="0"/>
              <a:t>rd</a:t>
            </a:r>
            <a:r>
              <a:rPr lang="en-GB" dirty="0"/>
              <a:t> person tense.</a:t>
            </a:r>
          </a:p>
          <a:p>
            <a:r>
              <a:rPr lang="en-GB" dirty="0"/>
              <a:t>When answering task 3 of Assignment 2, use 3</a:t>
            </a:r>
            <a:r>
              <a:rPr lang="en-GB" baseline="30000" dirty="0"/>
              <a:t>rd</a:t>
            </a:r>
            <a:r>
              <a:rPr lang="en-GB" dirty="0"/>
              <a:t> person tense to practice this skill.</a:t>
            </a:r>
          </a:p>
        </p:txBody>
      </p:sp>
    </p:spTree>
    <p:extLst>
      <p:ext uri="{BB962C8B-B14F-4D97-AF65-F5344CB8AC3E}">
        <p14:creationId xmlns:p14="http://schemas.microsoft.com/office/powerpoint/2010/main" val="1121815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BF25C-9197-6000-FFA0-20D97D1A4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720" y="322345"/>
            <a:ext cx="10972800" cy="1143000"/>
          </a:xfrm>
        </p:spPr>
        <p:txBody>
          <a:bodyPr/>
          <a:lstStyle/>
          <a:p>
            <a:r>
              <a:rPr lang="en-GB" b="1" u="sng" dirty="0"/>
              <a:t>Why: Third-person tense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F6B20-D1AA-1220-A514-D1D8DC597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0" y="1552493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Third-person tense is important in Academic &amp; Professional reports because:</a:t>
            </a:r>
            <a:endParaRPr lang="en-GB" sz="2400" dirty="0"/>
          </a:p>
          <a:p>
            <a:pPr lvl="0"/>
            <a:r>
              <a:rPr lang="en-GB" sz="2400" b="1" dirty="0"/>
              <a:t>Objectivity and professionalism: </a:t>
            </a:r>
            <a:r>
              <a:rPr lang="en-GB" sz="2400" dirty="0"/>
              <a:t>Writing in 3rd person tense removes personal bias and creates a neutral tone, which is essential for presenting research and technical information credibly.</a:t>
            </a:r>
          </a:p>
          <a:p>
            <a:pPr lvl="0"/>
            <a:r>
              <a:rPr lang="en-GB" sz="2400" b="1" dirty="0"/>
              <a:t>Clarity and focus: </a:t>
            </a:r>
            <a:r>
              <a:rPr lang="en-GB" sz="2400" dirty="0"/>
              <a:t>Using third person emphasises the subject matter rather than the author, making the report content more focused on the research, facts and findings.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394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010B7-3D8A-234E-1315-2D0ECDAB1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11028"/>
            <a:ext cx="10972800" cy="809045"/>
          </a:xfrm>
        </p:spPr>
        <p:txBody>
          <a:bodyPr/>
          <a:lstStyle/>
          <a:p>
            <a:r>
              <a:rPr lang="en-GB" b="1" u="sng" dirty="0"/>
              <a:t>How: Third-person tense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E1BE3-C39F-FB48-F2C4-A4F8F8757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61" y="1083683"/>
            <a:ext cx="10972800" cy="4728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Focus on</a:t>
            </a:r>
            <a:r>
              <a:rPr lang="en-GB" sz="2200" b="1" dirty="0"/>
              <a:t> </a:t>
            </a:r>
            <a:r>
              <a:rPr lang="en-GB" sz="2200" dirty="0"/>
              <a:t>the topic, findings, or analysis rather than personal opinion and involvement. Keep tone neutral, unbiased and objective. </a:t>
            </a:r>
          </a:p>
          <a:p>
            <a:r>
              <a:rPr lang="en-GB" sz="2200" dirty="0"/>
              <a:t>Writing in third person means </a:t>
            </a:r>
            <a:r>
              <a:rPr lang="en-GB" sz="2200" b="1" dirty="0">
                <a:highlight>
                  <a:srgbClr val="FFFF00"/>
                </a:highlight>
              </a:rPr>
              <a:t>avoid using</a:t>
            </a:r>
            <a:r>
              <a:rPr lang="en-GB" sz="2200" dirty="0">
                <a:highlight>
                  <a:srgbClr val="FFFF00"/>
                </a:highlight>
              </a:rPr>
              <a:t> words such as: I, we, my, or our </a:t>
            </a:r>
          </a:p>
          <a:p>
            <a:r>
              <a:rPr lang="en-GB" sz="2200" dirty="0"/>
              <a:t>And instead focus on the subject itself. </a:t>
            </a:r>
          </a:p>
          <a:p>
            <a:r>
              <a:rPr lang="en-GB" sz="2200" dirty="0"/>
              <a:t>The student/author does not refer to themselves directly.</a:t>
            </a:r>
          </a:p>
          <a:p>
            <a:r>
              <a:rPr lang="en-GB" sz="2200" dirty="0"/>
              <a:t>Avoid using I. Such as: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DFE9EB7-BC8C-9910-AC5B-3902C2A03C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9522912"/>
              </p:ext>
            </p:extLst>
          </p:nvPr>
        </p:nvGraphicFramePr>
        <p:xfrm>
          <a:off x="299499" y="3566233"/>
          <a:ext cx="11521440" cy="18406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720">
                  <a:extLst>
                    <a:ext uri="{9D8B030D-6E8A-4147-A177-3AD203B41FA5}">
                      <a16:colId xmlns:a16="http://schemas.microsoft.com/office/drawing/2014/main" val="3228515258"/>
                    </a:ext>
                  </a:extLst>
                </a:gridCol>
                <a:gridCol w="5760720">
                  <a:extLst>
                    <a:ext uri="{9D8B030D-6E8A-4147-A177-3AD203B41FA5}">
                      <a16:colId xmlns:a16="http://schemas.microsoft.com/office/drawing/2014/main" val="1084090945"/>
                    </a:ext>
                  </a:extLst>
                </a:gridCol>
              </a:tblGrid>
              <a:tr h="1840653">
                <a:tc>
                  <a:txBody>
                    <a:bodyPr/>
                    <a:lstStyle/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highlight>
                            <a:srgbClr val="00FFFF"/>
                          </a:highlight>
                        </a:rPr>
                        <a:t>Instead of: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highlight>
                            <a:srgbClr val="00FFFF"/>
                          </a:highlight>
                        </a:rPr>
                        <a:t>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/>
                        <a:t>I think reflective learning is..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/>
                        <a:t>I used the tool to..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/>
                        <a:t>I developed the application using..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highlight>
                            <a:srgbClr val="00FFFF"/>
                          </a:highlight>
                        </a:rPr>
                        <a:t>Write: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200" dirty="0"/>
                        <a:t>Reflective learning involves..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200" dirty="0"/>
                        <a:t>The tool was used to..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200" dirty="0"/>
                        <a:t>The application was developed using..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97022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436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1FFD14E-161A-A0B1-DED9-48F79AE1B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932" y="614935"/>
            <a:ext cx="3956106" cy="4795408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Assignment 2</a:t>
            </a:r>
            <a:br>
              <a:rPr lang="en-GB" b="1" dirty="0"/>
            </a:br>
            <a:r>
              <a:rPr lang="en-US" sz="4400" dirty="0">
                <a:highlight>
                  <a:srgbClr val="FFFF00"/>
                </a:highlight>
              </a:rPr>
              <a:t>Tutor Show:</a:t>
            </a:r>
            <a:br>
              <a:rPr lang="en-GB" b="1" dirty="0"/>
            </a:br>
            <a:r>
              <a:rPr lang="en-GB" b="1" dirty="0"/>
              <a:t>Task 3</a:t>
            </a:r>
            <a:br>
              <a:rPr lang="en-US" sz="2800" dirty="0">
                <a:highlight>
                  <a:srgbClr val="FFFF00"/>
                </a:highlight>
              </a:rPr>
            </a:br>
            <a:r>
              <a:rPr lang="en-US" dirty="0"/>
              <a:t>Unit 4 Topic Summary</a:t>
            </a:r>
            <a:r>
              <a:rPr lang="en-US" sz="3600" dirty="0"/>
              <a:t>.</a:t>
            </a:r>
            <a:endParaRPr lang="en-GB" b="1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E66FD278-DCA6-465E-9BAB-2C9E82FE0A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033411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Rectangle 9" descr="Document outline">
            <a:extLst>
              <a:ext uri="{FF2B5EF4-FFF2-40B4-BE49-F238E27FC236}">
                <a16:creationId xmlns:a16="http://schemas.microsoft.com/office/drawing/2014/main" id="{57A6C7AF-744F-B53C-E92E-6D636E2EE36B}"/>
              </a:ext>
            </a:extLst>
          </p:cNvPr>
          <p:cNvSpPr/>
          <p:nvPr/>
        </p:nvSpPr>
        <p:spPr>
          <a:xfrm>
            <a:off x="7355308" y="601580"/>
            <a:ext cx="2334125" cy="2411059"/>
          </a:xfrm>
          <a:prstGeom prst="rect">
            <a:avLst/>
          </a:pr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5">
              <a:hueOff val="-2252848"/>
              <a:satOff val="-5806"/>
              <a:lumOff val="-3922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51359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0464E-C2D2-C3E9-81B4-C7FF41FA7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33C7C-FE87-74AD-DE3A-83B48F8EB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09832"/>
            <a:ext cx="10972800" cy="11430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/>
              <a:t>Activity: Unit 4 Topic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8C746-0121-548D-1A05-FBC08009C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421" y="1552832"/>
            <a:ext cx="10972800" cy="3582730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/>
              <a:t>Open each of the Unit 4 topic handouts (word documents) from Moodle.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/>
              <a:t>And briefly review the content of each.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/>
              <a:t>Select 1 Topic (handout) to review for Task 3 of the assignment.</a:t>
            </a:r>
          </a:p>
        </p:txBody>
      </p:sp>
    </p:spTree>
    <p:extLst>
      <p:ext uri="{BB962C8B-B14F-4D97-AF65-F5344CB8AC3E}">
        <p14:creationId xmlns:p14="http://schemas.microsoft.com/office/powerpoint/2010/main" val="22261392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502" y="306444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Activity: Task 3 Topic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3697" y="1512877"/>
            <a:ext cx="11104605" cy="39890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Select </a:t>
            </a:r>
            <a:r>
              <a:rPr lang="en-GB" dirty="0">
                <a:highlight>
                  <a:srgbClr val="FFFF00"/>
                </a:highlight>
              </a:rPr>
              <a:t>one</a:t>
            </a:r>
            <a:r>
              <a:rPr lang="en-GB" dirty="0"/>
              <a:t> of the Topics of Moodle Unit 4 ‘</a:t>
            </a:r>
            <a:r>
              <a:rPr lang="en-GB" b="1" dirty="0"/>
              <a:t>Becoming a Lifelong learner</a:t>
            </a:r>
            <a:r>
              <a:rPr lang="en-GB" dirty="0"/>
              <a:t>’.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Document a brief summary of some of the main areas/concepts from </a:t>
            </a:r>
            <a:r>
              <a:rPr lang="en-GB" b="1" dirty="0"/>
              <a:t>one</a:t>
            </a:r>
            <a:r>
              <a:rPr lang="en-GB" dirty="0"/>
              <a:t> of the Unit 4 topics.</a:t>
            </a:r>
          </a:p>
          <a:p>
            <a:r>
              <a:rPr lang="en-GB" dirty="0"/>
              <a:t>Watch the short videos, review the short articles and complete the activities as you go through the topic handout/LO to enhance embed &amp; reinforce the learning of the concepts covered.</a:t>
            </a:r>
          </a:p>
        </p:txBody>
      </p:sp>
    </p:spTree>
    <p:extLst>
      <p:ext uri="{BB962C8B-B14F-4D97-AF65-F5344CB8AC3E}">
        <p14:creationId xmlns:p14="http://schemas.microsoft.com/office/powerpoint/2010/main" val="16704070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BC711EC-2569-4DB4-BE16-66EC29DBE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80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71A5AB-A1B6-FAAF-0EA0-AA0755DE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919" y="-15865"/>
            <a:ext cx="4222620" cy="17568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Break time: 10/15mns</a:t>
            </a:r>
          </a:p>
        </p:txBody>
      </p:sp>
      <p:pic>
        <p:nvPicPr>
          <p:cNvPr id="5" name="Graphic 4" descr="Pause with solid fill">
            <a:extLst>
              <a:ext uri="{FF2B5EF4-FFF2-40B4-BE49-F238E27FC236}">
                <a16:creationId xmlns:a16="http://schemas.microsoft.com/office/drawing/2014/main" id="{5F35227B-DC88-818B-3575-8A4906C0C8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30681" y="2097907"/>
            <a:ext cx="2120766" cy="2120766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35130F23-778D-684C-0065-6DC23C325B6A}"/>
              </a:ext>
            </a:extLst>
          </p:cNvPr>
          <p:cNvGrpSpPr/>
          <p:nvPr/>
        </p:nvGrpSpPr>
        <p:grpSpPr>
          <a:xfrm>
            <a:off x="5746143" y="1159734"/>
            <a:ext cx="3181149" cy="2217644"/>
            <a:chOff x="6977770" y="465934"/>
            <a:chExt cx="3181149" cy="2217644"/>
          </a:xfrm>
        </p:grpSpPr>
        <p:pic>
          <p:nvPicPr>
            <p:cNvPr id="7" name="Graphic 6" descr="Coffee with solid fill">
              <a:extLst>
                <a:ext uri="{FF2B5EF4-FFF2-40B4-BE49-F238E27FC236}">
                  <a16:creationId xmlns:a16="http://schemas.microsoft.com/office/drawing/2014/main" id="{08190AD2-1B01-907C-7F0D-6204061890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38153" y="562812"/>
              <a:ext cx="2120766" cy="2120766"/>
            </a:xfrm>
            <a:prstGeom prst="rect">
              <a:avLst/>
            </a:prstGeom>
          </p:spPr>
        </p:pic>
        <p:pic>
          <p:nvPicPr>
            <p:cNvPr id="9" name="Graphic 8" descr="Latte Cup with solid fill">
              <a:extLst>
                <a:ext uri="{FF2B5EF4-FFF2-40B4-BE49-F238E27FC236}">
                  <a16:creationId xmlns:a16="http://schemas.microsoft.com/office/drawing/2014/main" id="{17740D94-C55B-BD27-47E2-C652656A38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977770" y="465934"/>
              <a:ext cx="2120766" cy="2120766"/>
            </a:xfrm>
            <a:prstGeom prst="rect">
              <a:avLst/>
            </a:prstGeom>
          </p:spPr>
        </p:pic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A122FAC-EC57-5620-86F5-593892817FDC}"/>
              </a:ext>
            </a:extLst>
          </p:cNvPr>
          <p:cNvGrpSpPr/>
          <p:nvPr/>
        </p:nvGrpSpPr>
        <p:grpSpPr>
          <a:xfrm>
            <a:off x="8458823" y="951786"/>
            <a:ext cx="2774704" cy="2595903"/>
            <a:chOff x="8541844" y="458414"/>
            <a:chExt cx="2774704" cy="2595903"/>
          </a:xfrm>
        </p:grpSpPr>
        <p:pic>
          <p:nvPicPr>
            <p:cNvPr id="13" name="Graphic 12" descr="Apple outline">
              <a:extLst>
                <a:ext uri="{FF2B5EF4-FFF2-40B4-BE49-F238E27FC236}">
                  <a16:creationId xmlns:a16="http://schemas.microsoft.com/office/drawing/2014/main" id="{4CCC03C9-7F65-93F8-FF12-A413DD77189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541844" y="458414"/>
              <a:ext cx="1567251" cy="1567251"/>
            </a:xfrm>
            <a:prstGeom prst="rect">
              <a:avLst/>
            </a:prstGeom>
          </p:spPr>
        </p:pic>
        <p:pic>
          <p:nvPicPr>
            <p:cNvPr id="15" name="Graphic 14" descr="Chocolate outline">
              <a:extLst>
                <a:ext uri="{FF2B5EF4-FFF2-40B4-BE49-F238E27FC236}">
                  <a16:creationId xmlns:a16="http://schemas.microsoft.com/office/drawing/2014/main" id="{937D76E7-04D3-CE8E-0826-3E76463215B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032087" y="1160161"/>
              <a:ext cx="1567251" cy="1567251"/>
            </a:xfrm>
            <a:prstGeom prst="rect">
              <a:avLst/>
            </a:prstGeom>
          </p:spPr>
        </p:pic>
        <p:pic>
          <p:nvPicPr>
            <p:cNvPr id="11" name="Graphic 10" descr="Gingerbread cookie outline">
              <a:extLst>
                <a:ext uri="{FF2B5EF4-FFF2-40B4-BE49-F238E27FC236}">
                  <a16:creationId xmlns:a16="http://schemas.microsoft.com/office/drawing/2014/main" id="{01C9DD08-1EB2-36EB-C5F3-741DD2ACD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749297" y="1487066"/>
              <a:ext cx="1567251" cy="1567251"/>
            </a:xfrm>
            <a:prstGeom prst="rect">
              <a:avLst/>
            </a:prstGeom>
          </p:spPr>
        </p:pic>
      </p:grpSp>
      <p:pic>
        <p:nvPicPr>
          <p:cNvPr id="18" name="Graphic 17" descr="Walk outline">
            <a:extLst>
              <a:ext uri="{FF2B5EF4-FFF2-40B4-BE49-F238E27FC236}">
                <a16:creationId xmlns:a16="http://schemas.microsoft.com/office/drawing/2014/main" id="{6B5A0292-FFB5-13FF-4DA8-097DE36710F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806452" y="1962504"/>
            <a:ext cx="2196548" cy="2196548"/>
          </a:xfrm>
          <a:prstGeom prst="rect">
            <a:avLst/>
          </a:prstGeom>
        </p:spPr>
      </p:pic>
      <p:pic>
        <p:nvPicPr>
          <p:cNvPr id="25" name="Graphic 24" descr="Tree With Roots with solid fill">
            <a:extLst>
              <a:ext uri="{FF2B5EF4-FFF2-40B4-BE49-F238E27FC236}">
                <a16:creationId xmlns:a16="http://schemas.microsoft.com/office/drawing/2014/main" id="{E8CE1933-90AA-A130-AE7E-8028ADE6FF5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857881" y="4081384"/>
            <a:ext cx="1952959" cy="1952959"/>
          </a:xfrm>
          <a:prstGeom prst="rect">
            <a:avLst/>
          </a:prstGeom>
        </p:spPr>
      </p:pic>
      <p:pic>
        <p:nvPicPr>
          <p:cNvPr id="32" name="Graphic 31" descr="Tree With Roots outline">
            <a:extLst>
              <a:ext uri="{FF2B5EF4-FFF2-40B4-BE49-F238E27FC236}">
                <a16:creationId xmlns:a16="http://schemas.microsoft.com/office/drawing/2014/main" id="{8B8D17BB-46ED-21AB-9B6A-8C1B1B156B4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90078" y="3915509"/>
            <a:ext cx="2318266" cy="2318266"/>
          </a:xfrm>
          <a:prstGeom prst="rect">
            <a:avLst/>
          </a:prstGeom>
        </p:spPr>
      </p:pic>
      <p:pic>
        <p:nvPicPr>
          <p:cNvPr id="34" name="Graphic 33" descr="Sunrise outline">
            <a:extLst>
              <a:ext uri="{FF2B5EF4-FFF2-40B4-BE49-F238E27FC236}">
                <a16:creationId xmlns:a16="http://schemas.microsoft.com/office/drawing/2014/main" id="{AE72DEBB-014A-867E-0393-33F90FCC09F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6222289" y="3802689"/>
            <a:ext cx="2318266" cy="231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3297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437AE5-623F-3406-5DCF-C7BFA46E9F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C0E09-F5F4-2E82-83FB-0CCAA991C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502" y="306444"/>
            <a:ext cx="10972800" cy="1005521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Tip: Topic Summary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60F59-59AE-5AF1-15C5-04FECA005A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3697" y="1434480"/>
            <a:ext cx="11104605" cy="23503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Add to your summary:</a:t>
            </a:r>
          </a:p>
          <a:p>
            <a:r>
              <a:rPr lang="en-GB" dirty="0"/>
              <a:t>Research and </a:t>
            </a:r>
            <a:r>
              <a:rPr lang="en-GB" b="1" dirty="0"/>
              <a:t>include several citations </a:t>
            </a:r>
            <a:r>
              <a:rPr lang="en-GB" dirty="0"/>
              <a:t>to support your topic summary (e.g. 1/2 reference sources per section).</a:t>
            </a:r>
          </a:p>
          <a:p>
            <a:r>
              <a:rPr lang="en-GB" dirty="0"/>
              <a:t>This will help you to gain research &amp; referencing marks for GAC1(+2&amp;3) for assignment 2.</a:t>
            </a:r>
          </a:p>
        </p:txBody>
      </p:sp>
      <p:pic>
        <p:nvPicPr>
          <p:cNvPr id="4" name="Graphic 3" descr="Internet outline">
            <a:extLst>
              <a:ext uri="{FF2B5EF4-FFF2-40B4-BE49-F238E27FC236}">
                <a16:creationId xmlns:a16="http://schemas.microsoft.com/office/drawing/2014/main" id="{D9EC99AD-7517-291E-C1C0-9996279479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22079" y="3648337"/>
            <a:ext cx="2118027" cy="2118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8336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B73F15-4802-507E-1A3F-10008D561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7BABC-6545-48E5-57EF-84E68DA66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250" y="306444"/>
            <a:ext cx="11036052" cy="1143000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Activity </a:t>
            </a:r>
            <a:r>
              <a:rPr lang="en-GB" b="1" u="sng" dirty="0" err="1"/>
              <a:t>cont</a:t>
            </a:r>
            <a:r>
              <a:rPr lang="en-GB" b="1" u="sng" dirty="0"/>
              <a:t>…: Task 3 Topic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C2647-6273-4F9E-086D-A18F94CF55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3697" y="1512877"/>
            <a:ext cx="11104605" cy="39890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Select </a:t>
            </a:r>
            <a:r>
              <a:rPr lang="en-GB" dirty="0">
                <a:highlight>
                  <a:srgbClr val="FFFF00"/>
                </a:highlight>
              </a:rPr>
              <a:t>one</a:t>
            </a:r>
            <a:r>
              <a:rPr lang="en-GB" dirty="0"/>
              <a:t> of the Topics of Moodle Unit 4 ‘</a:t>
            </a:r>
            <a:r>
              <a:rPr lang="en-GB" b="1" dirty="0"/>
              <a:t>Becoming a Lifelong learner</a:t>
            </a:r>
            <a:r>
              <a:rPr lang="en-GB" dirty="0"/>
              <a:t>’.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Document a brief summary of some of the main areas/concepts from </a:t>
            </a:r>
            <a:r>
              <a:rPr lang="en-GB" b="1" dirty="0"/>
              <a:t>one</a:t>
            </a:r>
            <a:r>
              <a:rPr lang="en-GB" dirty="0"/>
              <a:t> of the Unit 4 topics.</a:t>
            </a:r>
          </a:p>
          <a:p>
            <a:r>
              <a:rPr lang="en-GB" dirty="0"/>
              <a:t>Watch the short videos, review the short articles and complete the activities as you go through the topic handout/LO to enhance embed &amp; reinforce the learning of the concepts covered.</a:t>
            </a:r>
          </a:p>
        </p:txBody>
      </p:sp>
    </p:spTree>
    <p:extLst>
      <p:ext uri="{BB962C8B-B14F-4D97-AF65-F5344CB8AC3E}">
        <p14:creationId xmlns:p14="http://schemas.microsoft.com/office/powerpoint/2010/main" val="35081622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BA275-28A7-7028-C221-D488D7D45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Activity: Knowledge Share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CD84C-9EE1-55CE-0EDA-777C551FC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Get into pairs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Each person informally share: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The topic they are progressing through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And what areas/concepts they have learned about so far.</a:t>
            </a:r>
          </a:p>
        </p:txBody>
      </p:sp>
      <p:pic>
        <p:nvPicPr>
          <p:cNvPr id="5" name="Graphic 4" descr="Meeting outline">
            <a:extLst>
              <a:ext uri="{FF2B5EF4-FFF2-40B4-BE49-F238E27FC236}">
                <a16:creationId xmlns:a16="http://schemas.microsoft.com/office/drawing/2014/main" id="{C07EB4E9-5F7E-C77E-4E20-86423F89D9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57800" y="3581399"/>
            <a:ext cx="167640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6096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EFAB0-17F5-689C-48DC-B6462240F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5B749-4F38-4229-B8E7-ACCC6B3BB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Progress update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92FBC-9289-9CE3-BCCC-28337A104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Students: Inform tutor of topic progress so far.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Tutor: to decide how much time to allow for continued progress with Task 3 in next Lecture-tutorial (e.g. 30 or 60mins).</a:t>
            </a:r>
          </a:p>
        </p:txBody>
      </p:sp>
      <p:pic>
        <p:nvPicPr>
          <p:cNvPr id="6" name="Graphic 5" descr="Megaphone outline">
            <a:extLst>
              <a:ext uri="{FF2B5EF4-FFF2-40B4-BE49-F238E27FC236}">
                <a16:creationId xmlns:a16="http://schemas.microsoft.com/office/drawing/2014/main" id="{143B8921-9C57-9D6A-A5A9-81824BE3B0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78841" y="3226241"/>
            <a:ext cx="1938793" cy="1938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96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103FA-80C3-7EA0-C2BE-8A9B3E495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2C26-AA11-042C-FDB0-B8BAC9C4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08" y="467184"/>
            <a:ext cx="3618311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Questions?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0FE0295-7124-6519-66B6-692E5AEB8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96050" y="808301"/>
            <a:ext cx="2839867" cy="2839867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B3A8E4F4-EA20-1C01-EAF3-7602A57366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20358" y="2177618"/>
            <a:ext cx="2728298" cy="2728298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AC4CA100-F99F-18CA-E70E-C7A3346840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414926" y="1634218"/>
            <a:ext cx="1330413" cy="133041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D0943697-0700-B839-F866-33C6CDB86233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</p:spTree>
    <p:extLst>
      <p:ext uri="{BB962C8B-B14F-4D97-AF65-F5344CB8AC3E}">
        <p14:creationId xmlns:p14="http://schemas.microsoft.com/office/powerpoint/2010/main" val="5768124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277" y="1942099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881894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805</TotalTime>
  <Words>1273</Words>
  <Application>Microsoft Office PowerPoint</Application>
  <PresentationFormat>Widescreen</PresentationFormat>
  <Paragraphs>106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Google Sans</vt:lpstr>
      <vt:lpstr>Myriad Pro</vt:lpstr>
      <vt:lpstr>Aptos</vt:lpstr>
      <vt:lpstr>Aptos Display</vt:lpstr>
      <vt:lpstr>Arial</vt:lpstr>
      <vt:lpstr>Calibri</vt:lpstr>
      <vt:lpstr>Courier New</vt:lpstr>
      <vt:lpstr>Times New Roman</vt:lpstr>
      <vt:lpstr>UWTSD Theme1</vt:lpstr>
      <vt:lpstr>Office Theme</vt:lpstr>
      <vt:lpstr>Log-in to MS-Teams</vt:lpstr>
      <vt:lpstr>PowerPoint Presentation</vt:lpstr>
      <vt:lpstr>Assignment 2: Task 3</vt:lpstr>
      <vt:lpstr>Unit 4 Topics</vt:lpstr>
      <vt:lpstr>Topic 1: Learning to Learn</vt:lpstr>
      <vt:lpstr>Topic 2: Bouncing Forward  </vt:lpstr>
      <vt:lpstr>Topic 3: Reflection</vt:lpstr>
      <vt:lpstr>Tutor show: 1. Online interactive Learning Objects.  2. Online word documents.</vt:lpstr>
      <vt:lpstr>To reference a Moodle document or RLO:   * Use a typical online article/website type format.  * But instead of an author, use UWTSD as the Corporate author   * And the title of the document e.g. Moodle document - Unit 4     Topic 1: Learning to Learn  * You can also copy the URL link from Moodle to use  * And the accessed date too.  That gives enough information to clearly specify the sources used.  </vt:lpstr>
      <vt:lpstr>Scope: Unit 4 Topic summary tip</vt:lpstr>
      <vt:lpstr>Task 3: Third-person tense</vt:lpstr>
      <vt:lpstr>Why: Third-person tense</vt:lpstr>
      <vt:lpstr>How: Third-person tense</vt:lpstr>
      <vt:lpstr>Assignment 2 Tutor Show: Task 3 Unit 4 Topic Summary.</vt:lpstr>
      <vt:lpstr>Activity: Unit 4 Topic review</vt:lpstr>
      <vt:lpstr>Activity: Task 3 Topic Summary</vt:lpstr>
      <vt:lpstr>Break time: 10/15mns</vt:lpstr>
      <vt:lpstr>Tip: Topic Summary References</vt:lpstr>
      <vt:lpstr>Activity cont…: Task 3 Topic Summary</vt:lpstr>
      <vt:lpstr>Activity: Knowledge Share</vt:lpstr>
      <vt:lpstr>Progress update</vt:lpstr>
      <vt:lpstr>Questions?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30</cp:revision>
  <dcterms:created xsi:type="dcterms:W3CDTF">2020-11-26T10:56:25Z</dcterms:created>
  <dcterms:modified xsi:type="dcterms:W3CDTF">2025-11-25T10:53:47Z</dcterms:modified>
</cp:coreProperties>
</file>