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0" r:id="rId1"/>
  </p:sldMasterIdLst>
  <p:sldIdLst>
    <p:sldId id="256" r:id="rId2"/>
    <p:sldId id="263" r:id="rId3"/>
    <p:sldId id="257" r:id="rId4"/>
    <p:sldId id="258" r:id="rId5"/>
    <p:sldId id="259" r:id="rId6"/>
    <p:sldId id="260"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D0D8"/>
    <a:srgbClr val="7EC4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8B7DD-3C83-8903-B5DE-F1918C92C31C}" v="314" dt="2025-06-29T21:11:07.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a Sliskova (2422149)" userId="S::2422149@student.uwtsd.ac.uk::d1c53ef1-55fb-4310-a805-7a0cf2af1c28" providerId="AD" clId="Web-{1208B7DD-3C83-8903-B5DE-F1918C92C31C}"/>
    <pc:docChg chg="addSld modSld sldOrd addMainMaster delMainMaster">
      <pc:chgData name="Kamila Sliskova (2422149)" userId="S::2422149@student.uwtsd.ac.uk::d1c53ef1-55fb-4310-a805-7a0cf2af1c28" providerId="AD" clId="Web-{1208B7DD-3C83-8903-B5DE-F1918C92C31C}" dt="2025-06-29T21:11:07.301" v="325" actId="14100"/>
      <pc:docMkLst>
        <pc:docMk/>
      </pc:docMkLst>
      <pc:sldChg chg="addSp delSp modSp mod setBg modClrScheme delDesignElem chgLayout">
        <pc:chgData name="Kamila Sliskova (2422149)" userId="S::2422149@student.uwtsd.ac.uk::d1c53ef1-55fb-4310-a805-7a0cf2af1c28" providerId="AD" clId="Web-{1208B7DD-3C83-8903-B5DE-F1918C92C31C}" dt="2025-06-29T20:50:12.793" v="188"/>
        <pc:sldMkLst>
          <pc:docMk/>
          <pc:sldMk cId="109857222" sldId="256"/>
        </pc:sldMkLst>
        <pc:spChg chg="mod ord">
          <ac:chgData name="Kamila Sliskova (2422149)" userId="S::2422149@student.uwtsd.ac.uk::d1c53ef1-55fb-4310-a805-7a0cf2af1c28" providerId="AD" clId="Web-{1208B7DD-3C83-8903-B5DE-F1918C92C31C}" dt="2025-06-29T20:50:12.793" v="188"/>
          <ac:spMkLst>
            <pc:docMk/>
            <pc:sldMk cId="109857222" sldId="256"/>
            <ac:spMk id="2" creationId="{00000000-0000-0000-0000-000000000000}"/>
          </ac:spMkLst>
        </pc:spChg>
        <pc:spChg chg="mod ord">
          <ac:chgData name="Kamila Sliskova (2422149)" userId="S::2422149@student.uwtsd.ac.uk::d1c53ef1-55fb-4310-a805-7a0cf2af1c28" providerId="AD" clId="Web-{1208B7DD-3C83-8903-B5DE-F1918C92C31C}" dt="2025-06-29T20:50:12.793" v="188"/>
          <ac:spMkLst>
            <pc:docMk/>
            <pc:sldMk cId="109857222" sldId="256"/>
            <ac:spMk id="3" creationId="{00000000-0000-0000-0000-000000000000}"/>
          </ac:spMkLst>
        </pc:spChg>
        <pc:spChg chg="add del">
          <ac:chgData name="Kamila Sliskova (2422149)" userId="S::2422149@student.uwtsd.ac.uk::d1c53ef1-55fb-4310-a805-7a0cf2af1c28" providerId="AD" clId="Web-{1208B7DD-3C83-8903-B5DE-F1918C92C31C}" dt="2025-06-29T20:18:40.578" v="7"/>
          <ac:spMkLst>
            <pc:docMk/>
            <pc:sldMk cId="109857222" sldId="256"/>
            <ac:spMk id="6" creationId="{95DB57EE-F280-4C39-98FB-CD03D3A20A38}"/>
          </ac:spMkLst>
        </pc:spChg>
        <pc:spChg chg="add del mod">
          <ac:chgData name="Kamila Sliskova (2422149)" userId="S::2422149@student.uwtsd.ac.uk::d1c53ef1-55fb-4310-a805-7a0cf2af1c28" providerId="AD" clId="Web-{1208B7DD-3C83-8903-B5DE-F1918C92C31C}" dt="2025-06-29T20:21:12.520" v="17"/>
          <ac:spMkLst>
            <pc:docMk/>
            <pc:sldMk cId="109857222" sldId="256"/>
            <ac:spMk id="7" creationId="{6EE73B38-3CE0-575F-E700-1C7B2068E6C7}"/>
          </ac:spMkLst>
        </pc:spChg>
        <pc:spChg chg="add del mod">
          <ac:chgData name="Kamila Sliskova (2422149)" userId="S::2422149@student.uwtsd.ac.uk::d1c53ef1-55fb-4310-a805-7a0cf2af1c28" providerId="AD" clId="Web-{1208B7DD-3C83-8903-B5DE-F1918C92C31C}" dt="2025-06-29T20:21:12.520" v="17"/>
          <ac:spMkLst>
            <pc:docMk/>
            <pc:sldMk cId="109857222" sldId="256"/>
            <ac:spMk id="8" creationId="{14ECFEF8-BB2C-27E5-9D6E-E69E5FD45ABD}"/>
          </ac:spMkLst>
        </pc:spChg>
        <pc:spChg chg="del">
          <ac:chgData name="Kamila Sliskova (2422149)" userId="S::2422149@student.uwtsd.ac.uk::d1c53ef1-55fb-4310-a805-7a0cf2af1c28" providerId="AD" clId="Web-{1208B7DD-3C83-8903-B5DE-F1918C92C31C}" dt="2025-06-29T20:12:56.708" v="0"/>
          <ac:spMkLst>
            <pc:docMk/>
            <pc:sldMk cId="109857222" sldId="256"/>
            <ac:spMk id="9" creationId="{EC3FE92E-FF21-46DB-BE36-B3A5D4149B10}"/>
          </ac:spMkLst>
        </pc:spChg>
        <pc:spChg chg="add del">
          <ac:chgData name="Kamila Sliskova (2422149)" userId="S::2422149@student.uwtsd.ac.uk::d1c53ef1-55fb-4310-a805-7a0cf2af1c28" providerId="AD" clId="Web-{1208B7DD-3C83-8903-B5DE-F1918C92C31C}" dt="2025-06-29T20:43:11.858" v="148"/>
          <ac:spMkLst>
            <pc:docMk/>
            <pc:sldMk cId="109857222" sldId="256"/>
            <ac:spMk id="10" creationId="{C9D262D4-AE8B-4620-949A-609FC366FC05}"/>
          </ac:spMkLst>
        </pc:spChg>
        <pc:spChg chg="del">
          <ac:chgData name="Kamila Sliskova (2422149)" userId="S::2422149@student.uwtsd.ac.uk::d1c53ef1-55fb-4310-a805-7a0cf2af1c28" providerId="AD" clId="Web-{1208B7DD-3C83-8903-B5DE-F1918C92C31C}" dt="2025-06-29T20:12:56.708" v="0"/>
          <ac:spMkLst>
            <pc:docMk/>
            <pc:sldMk cId="109857222" sldId="256"/>
            <ac:spMk id="11" creationId="{7E9DFFEE-526A-4D56-A70C-EADE7289BEE5}"/>
          </ac:spMkLst>
        </pc:spChg>
        <pc:spChg chg="add del">
          <ac:chgData name="Kamila Sliskova (2422149)" userId="S::2422149@student.uwtsd.ac.uk::d1c53ef1-55fb-4310-a805-7a0cf2af1c28" providerId="AD" clId="Web-{1208B7DD-3C83-8903-B5DE-F1918C92C31C}" dt="2025-06-29T20:43:11.858" v="148"/>
          <ac:spMkLst>
            <pc:docMk/>
            <pc:sldMk cId="109857222" sldId="256"/>
            <ac:spMk id="12" creationId="{3605853C-E63A-49E2-84A4-4B7DD77A562C}"/>
          </ac:spMkLst>
        </pc:spChg>
        <pc:spChg chg="add del mod">
          <ac:chgData name="Kamila Sliskova (2422149)" userId="S::2422149@student.uwtsd.ac.uk::d1c53ef1-55fb-4310-a805-7a0cf2af1c28" providerId="AD" clId="Web-{1208B7DD-3C83-8903-B5DE-F1918C92C31C}" dt="2025-06-29T20:21:12.520" v="17"/>
          <ac:spMkLst>
            <pc:docMk/>
            <pc:sldMk cId="109857222" sldId="256"/>
            <ac:spMk id="13" creationId="{6E8E4C19-393C-F3D7-2312-E2B558D32C38}"/>
          </ac:spMkLst>
        </pc:spChg>
        <pc:spChg chg="add del mod">
          <ac:chgData name="Kamila Sliskova (2422149)" userId="S::2422149@student.uwtsd.ac.uk::d1c53ef1-55fb-4310-a805-7a0cf2af1c28" providerId="AD" clId="Web-{1208B7DD-3C83-8903-B5DE-F1918C92C31C}" dt="2025-06-29T20:21:22.677" v="19"/>
          <ac:spMkLst>
            <pc:docMk/>
            <pc:sldMk cId="109857222" sldId="256"/>
            <ac:spMk id="15" creationId="{52C4FA54-8D5F-5EE2-6343-51587D12D349}"/>
          </ac:spMkLst>
        </pc:spChg>
        <pc:spChg chg="add del mod">
          <ac:chgData name="Kamila Sliskova (2422149)" userId="S::2422149@student.uwtsd.ac.uk::d1c53ef1-55fb-4310-a805-7a0cf2af1c28" providerId="AD" clId="Web-{1208B7DD-3C83-8903-B5DE-F1918C92C31C}" dt="2025-06-29T20:21:22.677" v="19"/>
          <ac:spMkLst>
            <pc:docMk/>
            <pc:sldMk cId="109857222" sldId="256"/>
            <ac:spMk id="16" creationId="{58D70254-C82D-A802-37C4-5AAF57A18785}"/>
          </ac:spMkLst>
        </pc:spChg>
        <pc:spChg chg="add del mod">
          <ac:chgData name="Kamila Sliskova (2422149)" userId="S::2422149@student.uwtsd.ac.uk::d1c53ef1-55fb-4310-a805-7a0cf2af1c28" providerId="AD" clId="Web-{1208B7DD-3C83-8903-B5DE-F1918C92C31C}" dt="2025-06-29T20:21:22.677" v="19"/>
          <ac:spMkLst>
            <pc:docMk/>
            <pc:sldMk cId="109857222" sldId="256"/>
            <ac:spMk id="17" creationId="{5C5556B7-5DC1-9908-927E-A68705794D3C}"/>
          </ac:spMkLst>
        </pc:spChg>
        <pc:spChg chg="add del">
          <ac:chgData name="Kamila Sliskova (2422149)" userId="S::2422149@student.uwtsd.ac.uk::d1c53ef1-55fb-4310-a805-7a0cf2af1c28" providerId="AD" clId="Web-{1208B7DD-3C83-8903-B5DE-F1918C92C31C}" dt="2025-06-29T20:49:07.604" v="184"/>
          <ac:spMkLst>
            <pc:docMk/>
            <pc:sldMk cId="109857222" sldId="256"/>
            <ac:spMk id="24" creationId="{9B347087-DEE1-4F23-8486-A2690AA195E5}"/>
          </ac:spMkLst>
        </pc:spChg>
        <pc:spChg chg="add del">
          <ac:chgData name="Kamila Sliskova (2422149)" userId="S::2422149@student.uwtsd.ac.uk::d1c53ef1-55fb-4310-a805-7a0cf2af1c28" providerId="AD" clId="Web-{1208B7DD-3C83-8903-B5DE-F1918C92C31C}" dt="2025-06-29T20:49:07.604" v="184"/>
          <ac:spMkLst>
            <pc:docMk/>
            <pc:sldMk cId="109857222" sldId="256"/>
            <ac:spMk id="25" creationId="{44BB81AE-EE4A-4AA4-8941-104B6C943598}"/>
          </ac:spMkLst>
        </pc:spChg>
        <pc:spChg chg="add del">
          <ac:chgData name="Kamila Sliskova (2422149)" userId="S::2422149@student.uwtsd.ac.uk::d1c53ef1-55fb-4310-a805-7a0cf2af1c28" providerId="AD" clId="Web-{1208B7DD-3C83-8903-B5DE-F1918C92C31C}" dt="2025-06-29T20:49:07.604" v="184"/>
          <ac:spMkLst>
            <pc:docMk/>
            <pc:sldMk cId="109857222" sldId="256"/>
            <ac:spMk id="27" creationId="{AAA2202F-2A68-464D-8E53-CEBE9303D848}"/>
          </ac:spMkLst>
        </pc:spChg>
        <pc:grpChg chg="add del">
          <ac:chgData name="Kamila Sliskova (2422149)" userId="S::2422149@student.uwtsd.ac.uk::d1c53ef1-55fb-4310-a805-7a0cf2af1c28" providerId="AD" clId="Web-{1208B7DD-3C83-8903-B5DE-F1918C92C31C}" dt="2025-06-29T20:43:11.858" v="148"/>
          <ac:grpSpMkLst>
            <pc:docMk/>
            <pc:sldMk cId="109857222" sldId="256"/>
            <ac:grpSpMk id="18" creationId="{9500549F-5B68-400C-A605-BDF102BDBB0A}"/>
          </ac:grpSpMkLst>
        </pc:grpChg>
        <pc:grpChg chg="add del">
          <ac:chgData name="Kamila Sliskova (2422149)" userId="S::2422149@student.uwtsd.ac.uk::d1c53ef1-55fb-4310-a805-7a0cf2af1c28" providerId="AD" clId="Web-{1208B7DD-3C83-8903-B5DE-F1918C92C31C}" dt="2025-06-29T20:49:07.604" v="184"/>
          <ac:grpSpMkLst>
            <pc:docMk/>
            <pc:sldMk cId="109857222" sldId="256"/>
            <ac:grpSpMk id="28" creationId="{5B129734-DF6D-46B8-A0E0-4F178B3AD2FC}"/>
          </ac:grpSpMkLst>
        </pc:grpChg>
        <pc:picChg chg="mod ord">
          <ac:chgData name="Kamila Sliskova (2422149)" userId="S::2422149@student.uwtsd.ac.uk::d1c53ef1-55fb-4310-a805-7a0cf2af1c28" providerId="AD" clId="Web-{1208B7DD-3C83-8903-B5DE-F1918C92C31C}" dt="2025-06-29T20:43:12.171" v="149"/>
          <ac:picMkLst>
            <pc:docMk/>
            <pc:sldMk cId="109857222" sldId="256"/>
            <ac:picMk id="4" creationId="{C0295E94-87D4-9C37-0241-39B9697B2775}"/>
          </ac:picMkLst>
        </pc:picChg>
        <pc:cxnChg chg="add del">
          <ac:chgData name="Kamila Sliskova (2422149)" userId="S::2422149@student.uwtsd.ac.uk::d1c53ef1-55fb-4310-a805-7a0cf2af1c28" providerId="AD" clId="Web-{1208B7DD-3C83-8903-B5DE-F1918C92C31C}" dt="2025-06-29T20:43:11.858" v="148"/>
          <ac:cxnSpMkLst>
            <pc:docMk/>
            <pc:sldMk cId="109857222" sldId="256"/>
            <ac:cxnSpMk id="19" creationId="{1E22DAF0-5C05-4D01-A6C7-28326657739A}"/>
          </ac:cxnSpMkLst>
        </pc:cxnChg>
        <pc:cxnChg chg="add del">
          <ac:chgData name="Kamila Sliskova (2422149)" userId="S::2422149@student.uwtsd.ac.uk::d1c53ef1-55fb-4310-a805-7a0cf2af1c28" providerId="AD" clId="Web-{1208B7DD-3C83-8903-B5DE-F1918C92C31C}" dt="2025-06-29T20:49:07.604" v="184"/>
          <ac:cxnSpMkLst>
            <pc:docMk/>
            <pc:sldMk cId="109857222" sldId="256"/>
            <ac:cxnSpMk id="26" creationId="{4AA791FC-1AEF-4561-93B5-6B9E981BBB74}"/>
          </ac:cxnSpMkLst>
        </pc:cxnChg>
      </pc:sldChg>
      <pc:sldChg chg="addSp delSp modSp mod modMedia setBg modClrScheme addAnim delAnim delDesignElem chgLayout">
        <pc:chgData name="Kamila Sliskova (2422149)" userId="S::2422149@student.uwtsd.ac.uk::d1c53ef1-55fb-4310-a805-7a0cf2af1c28" providerId="AD" clId="Web-{1208B7DD-3C83-8903-B5DE-F1918C92C31C}" dt="2025-06-29T20:52:35.704" v="211" actId="20577"/>
        <pc:sldMkLst>
          <pc:docMk/>
          <pc:sldMk cId="1455953284" sldId="257"/>
        </pc:sldMkLst>
        <pc:spChg chg="mod ord">
          <ac:chgData name="Kamila Sliskova (2422149)" userId="S::2422149@student.uwtsd.ac.uk::d1c53ef1-55fb-4310-a805-7a0cf2af1c28" providerId="AD" clId="Web-{1208B7DD-3C83-8903-B5DE-F1918C92C31C}" dt="2025-06-29T20:52:35.704" v="211" actId="20577"/>
          <ac:spMkLst>
            <pc:docMk/>
            <pc:sldMk cId="1455953284" sldId="257"/>
            <ac:spMk id="2" creationId="{EA7C74BA-1225-4C95-8C9E-8C3C3060FA3C}"/>
          </ac:spMkLst>
        </pc:spChg>
        <pc:spChg chg="mod ord">
          <ac:chgData name="Kamila Sliskova (2422149)" userId="S::2422149@student.uwtsd.ac.uk::d1c53ef1-55fb-4310-a805-7a0cf2af1c28" providerId="AD" clId="Web-{1208B7DD-3C83-8903-B5DE-F1918C92C31C}" dt="2025-06-29T20:50:41.013" v="192" actId="1076"/>
          <ac:spMkLst>
            <pc:docMk/>
            <pc:sldMk cId="1455953284" sldId="257"/>
            <ac:spMk id="3" creationId="{8B8FA957-761E-586C-EF69-800280313AE9}"/>
          </ac:spMkLst>
        </pc:spChg>
        <pc:spChg chg="add del mod">
          <ac:chgData name="Kamila Sliskova (2422149)" userId="S::2422149@student.uwtsd.ac.uk::d1c53ef1-55fb-4310-a805-7a0cf2af1c28" providerId="AD" clId="Web-{1208B7DD-3C83-8903-B5DE-F1918C92C31C}" dt="2025-06-29T20:27:55.580" v="65"/>
          <ac:spMkLst>
            <pc:docMk/>
            <pc:sldMk cId="1455953284" sldId="257"/>
            <ac:spMk id="7" creationId="{6C32ABD3-FF70-1B4C-3573-058339E06498}"/>
          </ac:spMkLst>
        </pc:spChg>
        <pc:spChg chg="add mod ord">
          <ac:chgData name="Kamila Sliskova (2422149)" userId="S::2422149@student.uwtsd.ac.uk::d1c53ef1-55fb-4310-a805-7a0cf2af1c28" providerId="AD" clId="Web-{1208B7DD-3C83-8903-B5DE-F1918C92C31C}" dt="2025-06-29T20:50:12.793" v="188"/>
          <ac:spMkLst>
            <pc:docMk/>
            <pc:sldMk cId="1455953284" sldId="257"/>
            <ac:spMk id="11" creationId="{B3D26222-9519-A216-B878-AEB766DDB6C7}"/>
          </ac:spMkLst>
        </pc:spChg>
        <pc:spChg chg="add del mod">
          <ac:chgData name="Kamila Sliskova (2422149)" userId="S::2422149@student.uwtsd.ac.uk::d1c53ef1-55fb-4310-a805-7a0cf2af1c28" providerId="AD" clId="Web-{1208B7DD-3C83-8903-B5DE-F1918C92C31C}" dt="2025-06-29T20:25:23.653" v="49"/>
          <ac:spMkLst>
            <pc:docMk/>
            <pc:sldMk cId="1455953284" sldId="257"/>
            <ac:spMk id="12" creationId="{2B2B2F61-D498-813A-E7A8-F0CC791960EC}"/>
          </ac:spMkLst>
        </pc:spChg>
        <pc:spChg chg="add mod ord">
          <ac:chgData name="Kamila Sliskova (2422149)" userId="S::2422149@student.uwtsd.ac.uk::d1c53ef1-55fb-4310-a805-7a0cf2af1c28" providerId="AD" clId="Web-{1208B7DD-3C83-8903-B5DE-F1918C92C31C}" dt="2025-06-29T20:50:12.793" v="188"/>
          <ac:spMkLst>
            <pc:docMk/>
            <pc:sldMk cId="1455953284" sldId="257"/>
            <ac:spMk id="13" creationId="{8D0BEEAF-D939-65F3-651E-2D2839FD9DE5}"/>
          </ac:spMkLst>
        </pc:spChg>
        <pc:spChg chg="add del mod">
          <ac:chgData name="Kamila Sliskova (2422149)" userId="S::2422149@student.uwtsd.ac.uk::d1c53ef1-55fb-4310-a805-7a0cf2af1c28" providerId="AD" clId="Web-{1208B7DD-3C83-8903-B5DE-F1918C92C31C}" dt="2025-06-29T20:25:23.653" v="49"/>
          <ac:spMkLst>
            <pc:docMk/>
            <pc:sldMk cId="1455953284" sldId="257"/>
            <ac:spMk id="14" creationId="{9993FD39-4DAC-DE38-8F6D-D5859872CC91}"/>
          </ac:spMkLst>
        </pc:spChg>
        <pc:spChg chg="add mod ord">
          <ac:chgData name="Kamila Sliskova (2422149)" userId="S::2422149@student.uwtsd.ac.uk::d1c53ef1-55fb-4310-a805-7a0cf2af1c28" providerId="AD" clId="Web-{1208B7DD-3C83-8903-B5DE-F1918C92C31C}" dt="2025-06-29T20:50:12.793" v="188"/>
          <ac:spMkLst>
            <pc:docMk/>
            <pc:sldMk cId="1455953284" sldId="257"/>
            <ac:spMk id="15" creationId="{93CDEC67-A11C-5984-EFC6-4F7A928C5F22}"/>
          </ac:spMkLst>
        </pc:spChg>
        <pc:spChg chg="add del mod">
          <ac:chgData name="Kamila Sliskova (2422149)" userId="S::2422149@student.uwtsd.ac.uk::d1c53ef1-55fb-4310-a805-7a0cf2af1c28" providerId="AD" clId="Web-{1208B7DD-3C83-8903-B5DE-F1918C92C31C}" dt="2025-06-29T20:25:23.653" v="49"/>
          <ac:spMkLst>
            <pc:docMk/>
            <pc:sldMk cId="1455953284" sldId="257"/>
            <ac:spMk id="16" creationId="{A2EF56E2-EFFB-C0BD-3C6D-2A26E0583998}"/>
          </ac:spMkLst>
        </pc:spChg>
        <pc:spChg chg="add del mod">
          <ac:chgData name="Kamila Sliskova (2422149)" userId="S::2422149@student.uwtsd.ac.uk::d1c53ef1-55fb-4310-a805-7a0cf2af1c28" providerId="AD" clId="Web-{1208B7DD-3C83-8903-B5DE-F1918C92C31C}" dt="2025-06-29T20:25:23.653" v="49"/>
          <ac:spMkLst>
            <pc:docMk/>
            <pc:sldMk cId="1455953284" sldId="257"/>
            <ac:spMk id="18" creationId="{1CF4B0DE-82FC-6726-E9F6-6B66F0991372}"/>
          </ac:spMkLst>
        </pc:spChg>
        <pc:spChg chg="add del mod">
          <ac:chgData name="Kamila Sliskova (2422149)" userId="S::2422149@student.uwtsd.ac.uk::d1c53ef1-55fb-4310-a805-7a0cf2af1c28" providerId="AD" clId="Web-{1208B7DD-3C83-8903-B5DE-F1918C92C31C}" dt="2025-06-29T20:25:26.294" v="51"/>
          <ac:spMkLst>
            <pc:docMk/>
            <pc:sldMk cId="1455953284" sldId="257"/>
            <ac:spMk id="20" creationId="{745AE2A9-561A-DFDA-0323-BCF2272E66A9}"/>
          </ac:spMkLst>
        </pc:spChg>
        <pc:spChg chg="add del mod">
          <ac:chgData name="Kamila Sliskova (2422149)" userId="S::2422149@student.uwtsd.ac.uk::d1c53ef1-55fb-4310-a805-7a0cf2af1c28" providerId="AD" clId="Web-{1208B7DD-3C83-8903-B5DE-F1918C92C31C}" dt="2025-06-29T20:25:26.294" v="51"/>
          <ac:spMkLst>
            <pc:docMk/>
            <pc:sldMk cId="1455953284" sldId="257"/>
            <ac:spMk id="21" creationId="{506D6203-7AA8-3E96-AFF8-EA6DC4ABCE9B}"/>
          </ac:spMkLst>
        </pc:spChg>
        <pc:spChg chg="add del mod">
          <ac:chgData name="Kamila Sliskova (2422149)" userId="S::2422149@student.uwtsd.ac.uk::d1c53ef1-55fb-4310-a805-7a0cf2af1c28" providerId="AD" clId="Web-{1208B7DD-3C83-8903-B5DE-F1918C92C31C}" dt="2025-06-29T20:25:26.294" v="51"/>
          <ac:spMkLst>
            <pc:docMk/>
            <pc:sldMk cId="1455953284" sldId="257"/>
            <ac:spMk id="22" creationId="{FB1A5044-A739-6D30-DE78-5D7A242695CB}"/>
          </ac:spMkLst>
        </pc:spChg>
        <pc:spChg chg="add del mod">
          <ac:chgData name="Kamila Sliskova (2422149)" userId="S::2422149@student.uwtsd.ac.uk::d1c53ef1-55fb-4310-a805-7a0cf2af1c28" providerId="AD" clId="Web-{1208B7DD-3C83-8903-B5DE-F1918C92C31C}" dt="2025-06-29T20:25:26.294" v="51"/>
          <ac:spMkLst>
            <pc:docMk/>
            <pc:sldMk cId="1455953284" sldId="257"/>
            <ac:spMk id="23" creationId="{67C37DDD-8E11-DCDB-FE8C-21AE5F84E6E7}"/>
          </ac:spMkLst>
        </pc:spChg>
        <pc:spChg chg="add del mod">
          <ac:chgData name="Kamila Sliskova (2422149)" userId="S::2422149@student.uwtsd.ac.uk::d1c53ef1-55fb-4310-a805-7a0cf2af1c28" providerId="AD" clId="Web-{1208B7DD-3C83-8903-B5DE-F1918C92C31C}" dt="2025-06-29T20:25:30.560" v="53"/>
          <ac:spMkLst>
            <pc:docMk/>
            <pc:sldMk cId="1455953284" sldId="257"/>
            <ac:spMk id="25" creationId="{FDB2BDFF-4C63-78E8-9E86-38F74223E252}"/>
          </ac:spMkLst>
        </pc:spChg>
        <pc:spChg chg="add del mod">
          <ac:chgData name="Kamila Sliskova (2422149)" userId="S::2422149@student.uwtsd.ac.uk::d1c53ef1-55fb-4310-a805-7a0cf2af1c28" providerId="AD" clId="Web-{1208B7DD-3C83-8903-B5DE-F1918C92C31C}" dt="2025-06-29T20:25:30.560" v="53"/>
          <ac:spMkLst>
            <pc:docMk/>
            <pc:sldMk cId="1455953284" sldId="257"/>
            <ac:spMk id="26" creationId="{08749CEC-D9C1-17E0-75A8-DDAC8292FB8E}"/>
          </ac:spMkLst>
        </pc:spChg>
        <pc:spChg chg="add del mod">
          <ac:chgData name="Kamila Sliskova (2422149)" userId="S::2422149@student.uwtsd.ac.uk::d1c53ef1-55fb-4310-a805-7a0cf2af1c28" providerId="AD" clId="Web-{1208B7DD-3C83-8903-B5DE-F1918C92C31C}" dt="2025-06-29T20:25:30.560" v="53"/>
          <ac:spMkLst>
            <pc:docMk/>
            <pc:sldMk cId="1455953284" sldId="257"/>
            <ac:spMk id="27" creationId="{A5C4D034-0B51-5255-F806-C451A67717C3}"/>
          </ac:spMkLst>
        </pc:spChg>
        <pc:spChg chg="add del mod">
          <ac:chgData name="Kamila Sliskova (2422149)" userId="S::2422149@student.uwtsd.ac.uk::d1c53ef1-55fb-4310-a805-7a0cf2af1c28" providerId="AD" clId="Web-{1208B7DD-3C83-8903-B5DE-F1918C92C31C}" dt="2025-06-29T20:25:30.560" v="53"/>
          <ac:spMkLst>
            <pc:docMk/>
            <pc:sldMk cId="1455953284" sldId="257"/>
            <ac:spMk id="28" creationId="{C520DDD6-6FCA-0377-A395-7E7FFEC18371}"/>
          </ac:spMkLst>
        </pc:spChg>
        <pc:spChg chg="add del mod">
          <ac:chgData name="Kamila Sliskova (2422149)" userId="S::2422149@student.uwtsd.ac.uk::d1c53ef1-55fb-4310-a805-7a0cf2af1c28" providerId="AD" clId="Web-{1208B7DD-3C83-8903-B5DE-F1918C92C31C}" dt="2025-06-29T20:25:40.341" v="55"/>
          <ac:spMkLst>
            <pc:docMk/>
            <pc:sldMk cId="1455953284" sldId="257"/>
            <ac:spMk id="30" creationId="{2B2B2F61-D498-813A-E7A8-F0CC791960EC}"/>
          </ac:spMkLst>
        </pc:spChg>
        <pc:spChg chg="add del mod">
          <ac:chgData name="Kamila Sliskova (2422149)" userId="S::2422149@student.uwtsd.ac.uk::d1c53ef1-55fb-4310-a805-7a0cf2af1c28" providerId="AD" clId="Web-{1208B7DD-3C83-8903-B5DE-F1918C92C31C}" dt="2025-06-29T20:25:40.341" v="55"/>
          <ac:spMkLst>
            <pc:docMk/>
            <pc:sldMk cId="1455953284" sldId="257"/>
            <ac:spMk id="31" creationId="{9993FD39-4DAC-DE38-8F6D-D5859872CC91}"/>
          </ac:spMkLst>
        </pc:spChg>
        <pc:spChg chg="add del mod">
          <ac:chgData name="Kamila Sliskova (2422149)" userId="S::2422149@student.uwtsd.ac.uk::d1c53ef1-55fb-4310-a805-7a0cf2af1c28" providerId="AD" clId="Web-{1208B7DD-3C83-8903-B5DE-F1918C92C31C}" dt="2025-06-29T20:25:40.341" v="55"/>
          <ac:spMkLst>
            <pc:docMk/>
            <pc:sldMk cId="1455953284" sldId="257"/>
            <ac:spMk id="32" creationId="{A2EF56E2-EFFB-C0BD-3C6D-2A26E0583998}"/>
          </ac:spMkLst>
        </pc:spChg>
        <pc:spChg chg="add del mod">
          <ac:chgData name="Kamila Sliskova (2422149)" userId="S::2422149@student.uwtsd.ac.uk::d1c53ef1-55fb-4310-a805-7a0cf2af1c28" providerId="AD" clId="Web-{1208B7DD-3C83-8903-B5DE-F1918C92C31C}" dt="2025-06-29T20:25:40.341" v="55"/>
          <ac:spMkLst>
            <pc:docMk/>
            <pc:sldMk cId="1455953284" sldId="257"/>
            <ac:spMk id="33" creationId="{1CF4B0DE-82FC-6726-E9F6-6B66F0991372}"/>
          </ac:spMkLst>
        </pc:spChg>
        <pc:spChg chg="add del">
          <ac:chgData name="Kamila Sliskova (2422149)" userId="S::2422149@student.uwtsd.ac.uk::d1c53ef1-55fb-4310-a805-7a0cf2af1c28" providerId="AD" clId="Web-{1208B7DD-3C83-8903-B5DE-F1918C92C31C}" dt="2025-06-29T20:39:12.710" v="127"/>
          <ac:spMkLst>
            <pc:docMk/>
            <pc:sldMk cId="1455953284" sldId="257"/>
            <ac:spMk id="36" creationId="{23E937B9-07EE-456A-A31C-41A8866E28A2}"/>
          </ac:spMkLst>
        </pc:spChg>
        <pc:spChg chg="add del">
          <ac:chgData name="Kamila Sliskova (2422149)" userId="S::2422149@student.uwtsd.ac.uk::d1c53ef1-55fb-4310-a805-7a0cf2af1c28" providerId="AD" clId="Web-{1208B7DD-3C83-8903-B5DE-F1918C92C31C}" dt="2025-06-29T20:39:12.710" v="127"/>
          <ac:spMkLst>
            <pc:docMk/>
            <pc:sldMk cId="1455953284" sldId="257"/>
            <ac:spMk id="39" creationId="{ED56E41F-B8E0-4D18-B554-FD40260DE0E3}"/>
          </ac:spMkLst>
        </pc:spChg>
        <pc:spChg chg="add del">
          <ac:chgData name="Kamila Sliskova (2422149)" userId="S::2422149@student.uwtsd.ac.uk::d1c53ef1-55fb-4310-a805-7a0cf2af1c28" providerId="AD" clId="Web-{1208B7DD-3C83-8903-B5DE-F1918C92C31C}" dt="2025-06-29T20:49:07.604" v="184"/>
          <ac:spMkLst>
            <pc:docMk/>
            <pc:sldMk cId="1455953284" sldId="257"/>
            <ac:spMk id="50" creationId="{F5F01BD1-E3CB-4562-A77C-00A3ED24624B}"/>
          </ac:spMkLst>
        </pc:spChg>
        <pc:spChg chg="add del">
          <ac:chgData name="Kamila Sliskova (2422149)" userId="S::2422149@student.uwtsd.ac.uk::d1c53ef1-55fb-4310-a805-7a0cf2af1c28" providerId="AD" clId="Web-{1208B7DD-3C83-8903-B5DE-F1918C92C31C}" dt="2025-06-29T20:49:07.604" v="184"/>
          <ac:spMkLst>
            <pc:docMk/>
            <pc:sldMk cId="1455953284" sldId="257"/>
            <ac:spMk id="55" creationId="{75325209-1BB3-4A1C-97C2-17DCDC1659EE}"/>
          </ac:spMkLst>
        </pc:spChg>
        <pc:grpChg chg="add del">
          <ac:chgData name="Kamila Sliskova (2422149)" userId="S::2422149@student.uwtsd.ac.uk::d1c53ef1-55fb-4310-a805-7a0cf2af1c28" providerId="AD" clId="Web-{1208B7DD-3C83-8903-B5DE-F1918C92C31C}" dt="2025-06-29T20:39:12.710" v="127"/>
          <ac:grpSpMkLst>
            <pc:docMk/>
            <pc:sldMk cId="1455953284" sldId="257"/>
            <ac:grpSpMk id="17" creationId="{3F6D81C7-B083-478E-82FE-089A8CB72EB8}"/>
          </ac:grpSpMkLst>
        </pc:grpChg>
        <pc:grpChg chg="add del">
          <ac:chgData name="Kamila Sliskova (2422149)" userId="S::2422149@student.uwtsd.ac.uk::d1c53ef1-55fb-4310-a805-7a0cf2af1c28" providerId="AD" clId="Web-{1208B7DD-3C83-8903-B5DE-F1918C92C31C}" dt="2025-06-29T20:39:12.710" v="127"/>
          <ac:grpSpMkLst>
            <pc:docMk/>
            <pc:sldMk cId="1455953284" sldId="257"/>
            <ac:grpSpMk id="40" creationId="{2DB31E17-E562-4F82-98D0-858C84120F34}"/>
          </ac:grpSpMkLst>
        </pc:grpChg>
        <pc:grpChg chg="add del">
          <ac:chgData name="Kamila Sliskova (2422149)" userId="S::2422149@student.uwtsd.ac.uk::d1c53ef1-55fb-4310-a805-7a0cf2af1c28" providerId="AD" clId="Web-{1208B7DD-3C83-8903-B5DE-F1918C92C31C}" dt="2025-06-29T20:49:07.604" v="184"/>
          <ac:grpSpMkLst>
            <pc:docMk/>
            <pc:sldMk cId="1455953284" sldId="257"/>
            <ac:grpSpMk id="45" creationId="{3F6D81C7-B083-478E-82FE-089A8CB72EB8}"/>
          </ac:grpSpMkLst>
        </pc:grpChg>
        <pc:grpChg chg="add del">
          <ac:chgData name="Kamila Sliskova (2422149)" userId="S::2422149@student.uwtsd.ac.uk::d1c53ef1-55fb-4310-a805-7a0cf2af1c28" providerId="AD" clId="Web-{1208B7DD-3C83-8903-B5DE-F1918C92C31C}" dt="2025-06-29T20:49:07.604" v="184"/>
          <ac:grpSpMkLst>
            <pc:docMk/>
            <pc:sldMk cId="1455953284" sldId="257"/>
            <ac:grpSpMk id="51" creationId="{492030E9-8BC2-4840-8C6B-991B68C51E4B}"/>
          </ac:grpSpMkLst>
        </pc:grpChg>
        <pc:picChg chg="del">
          <ac:chgData name="Kamila Sliskova (2422149)" userId="S::2422149@student.uwtsd.ac.uk::d1c53ef1-55fb-4310-a805-7a0cf2af1c28" providerId="AD" clId="Web-{1208B7DD-3C83-8903-B5DE-F1918C92C31C}" dt="2025-06-29T20:24:25.401" v="40"/>
          <ac:picMkLst>
            <pc:docMk/>
            <pc:sldMk cId="1455953284" sldId="257"/>
            <ac:picMk id="4" creationId="{1C3072B1-B36C-4B96-0A75-F8114034B709}"/>
          </ac:picMkLst>
        </pc:picChg>
        <pc:picChg chg="add del mod">
          <ac:chgData name="Kamila Sliskova (2422149)" userId="S::2422149@student.uwtsd.ac.uk::d1c53ef1-55fb-4310-a805-7a0cf2af1c28" providerId="AD" clId="Web-{1208B7DD-3C83-8903-B5DE-F1918C92C31C}" dt="2025-06-29T20:23:40.181" v="35"/>
          <ac:picMkLst>
            <pc:docMk/>
            <pc:sldMk cId="1455953284" sldId="257"/>
            <ac:picMk id="5" creationId="{6CB7EA47-6AEE-AD11-8F1A-3556C5E8785C}"/>
          </ac:picMkLst>
        </pc:picChg>
        <pc:picChg chg="add del mod ord">
          <ac:chgData name="Kamila Sliskova (2422149)" userId="S::2422149@student.uwtsd.ac.uk::d1c53ef1-55fb-4310-a805-7a0cf2af1c28" providerId="AD" clId="Web-{1208B7DD-3C83-8903-B5DE-F1918C92C31C}" dt="2025-06-29T20:27:45.439" v="62"/>
          <ac:picMkLst>
            <pc:docMk/>
            <pc:sldMk cId="1455953284" sldId="257"/>
            <ac:picMk id="6" creationId="{16F2936A-25FA-F370-A8C6-04EA232468E6}"/>
          </ac:picMkLst>
        </pc:picChg>
        <pc:picChg chg="add del mod ord">
          <ac:chgData name="Kamila Sliskova (2422149)" userId="S::2422149@student.uwtsd.ac.uk::d1c53ef1-55fb-4310-a805-7a0cf2af1c28" providerId="AD" clId="Web-{1208B7DD-3C83-8903-B5DE-F1918C92C31C}" dt="2025-06-29T20:32:25.182" v="92"/>
          <ac:picMkLst>
            <pc:docMk/>
            <pc:sldMk cId="1455953284" sldId="257"/>
            <ac:picMk id="9" creationId="{3A21230C-D2CD-02E5-CC30-95C197040327}"/>
          </ac:picMkLst>
        </pc:picChg>
        <pc:picChg chg="add mod ord">
          <ac:chgData name="Kamila Sliskova (2422149)" userId="S::2422149@student.uwtsd.ac.uk::d1c53ef1-55fb-4310-a805-7a0cf2af1c28" providerId="AD" clId="Web-{1208B7DD-3C83-8903-B5DE-F1918C92C31C}" dt="2025-06-29T20:50:48.279" v="194" actId="1076"/>
          <ac:picMkLst>
            <pc:docMk/>
            <pc:sldMk cId="1455953284" sldId="257"/>
            <ac:picMk id="10" creationId="{8001A26C-8E5F-1DA6-DCDD-119EE162C3FE}"/>
          </ac:picMkLst>
        </pc:picChg>
        <pc:cxnChg chg="del">
          <ac:chgData name="Kamila Sliskova (2422149)" userId="S::2422149@student.uwtsd.ac.uk::d1c53ef1-55fb-4310-a805-7a0cf2af1c28" providerId="AD" clId="Web-{1208B7DD-3C83-8903-B5DE-F1918C92C31C}" dt="2025-06-29T20:49:07.604" v="184"/>
          <ac:cxnSpMkLst>
            <pc:docMk/>
            <pc:sldMk cId="1455953284" sldId="257"/>
            <ac:cxnSpMk id="49" creationId="{F06B54F2-CD11-4359-A7D6-DA7C76C091A6}"/>
          </ac:cxnSpMkLst>
        </pc:cxnChg>
      </pc:sldChg>
      <pc:sldChg chg="addSp delSp modSp mod setBg modClrScheme chgLayout">
        <pc:chgData name="Kamila Sliskova (2422149)" userId="S::2422149@student.uwtsd.ac.uk::d1c53ef1-55fb-4310-a805-7a0cf2af1c28" providerId="AD" clId="Web-{1208B7DD-3C83-8903-B5DE-F1918C92C31C}" dt="2025-06-29T20:51:13.233" v="199" actId="1076"/>
        <pc:sldMkLst>
          <pc:docMk/>
          <pc:sldMk cId="3020996593" sldId="258"/>
        </pc:sldMkLst>
        <pc:spChg chg="mod ord">
          <ac:chgData name="Kamila Sliskova (2422149)" userId="S::2422149@student.uwtsd.ac.uk::d1c53ef1-55fb-4310-a805-7a0cf2af1c28" providerId="AD" clId="Web-{1208B7DD-3C83-8903-B5DE-F1918C92C31C}" dt="2025-06-29T20:50:58.654" v="195" actId="1076"/>
          <ac:spMkLst>
            <pc:docMk/>
            <pc:sldMk cId="3020996593" sldId="258"/>
            <ac:spMk id="2" creationId="{2CF46E28-2197-57CE-9B9B-281259CB36C9}"/>
          </ac:spMkLst>
        </pc:spChg>
        <pc:spChg chg="add del mod ord">
          <ac:chgData name="Kamila Sliskova (2422149)" userId="S::2422149@student.uwtsd.ac.uk::d1c53ef1-55fb-4310-a805-7a0cf2af1c28" providerId="AD" clId="Web-{1208B7DD-3C83-8903-B5DE-F1918C92C31C}" dt="2025-06-29T20:51:07.248" v="197" actId="14100"/>
          <ac:spMkLst>
            <pc:docMk/>
            <pc:sldMk cId="3020996593" sldId="258"/>
            <ac:spMk id="3" creationId="{F37E203E-3F23-BA9E-1A16-DB0AF44009E8}"/>
          </ac:spMkLst>
        </pc:spChg>
        <pc:spChg chg="add del">
          <ac:chgData name="Kamila Sliskova (2422149)" userId="S::2422149@student.uwtsd.ac.uk::d1c53ef1-55fb-4310-a805-7a0cf2af1c28" providerId="AD" clId="Web-{1208B7DD-3C83-8903-B5DE-F1918C92C31C}" dt="2025-06-29T20:35:17.984" v="106"/>
          <ac:spMkLst>
            <pc:docMk/>
            <pc:sldMk cId="3020996593" sldId="258"/>
            <ac:spMk id="8" creationId="{0B7C4858-FAA3-4226-A856-193A01910E69}"/>
          </ac:spMkLst>
        </pc:spChg>
        <pc:spChg chg="add del">
          <ac:chgData name="Kamila Sliskova (2422149)" userId="S::2422149@student.uwtsd.ac.uk::d1c53ef1-55fb-4310-a805-7a0cf2af1c28" providerId="AD" clId="Web-{1208B7DD-3C83-8903-B5DE-F1918C92C31C}" dt="2025-06-29T20:33:59.091" v="103"/>
          <ac:spMkLst>
            <pc:docMk/>
            <pc:sldMk cId="3020996593" sldId="258"/>
            <ac:spMk id="9" creationId="{E8C56D9F-B84B-28A3-8616-09C19C58C8D7}"/>
          </ac:spMkLst>
        </pc:spChg>
        <pc:spChg chg="add del">
          <ac:chgData name="Kamila Sliskova (2422149)" userId="S::2422149@student.uwtsd.ac.uk::d1c53ef1-55fb-4310-a805-7a0cf2af1c28" providerId="AD" clId="Web-{1208B7DD-3C83-8903-B5DE-F1918C92C31C}" dt="2025-06-29T20:35:17.984" v="106"/>
          <ac:spMkLst>
            <pc:docMk/>
            <pc:sldMk cId="3020996593" sldId="258"/>
            <ac:spMk id="10" creationId="{68C1B503-0291-4E82-A65E-72D604D9F6CF}"/>
          </ac:spMkLst>
        </pc:spChg>
        <pc:spChg chg="add del">
          <ac:chgData name="Kamila Sliskova (2422149)" userId="S::2422149@student.uwtsd.ac.uk::d1c53ef1-55fb-4310-a805-7a0cf2af1c28" providerId="AD" clId="Web-{1208B7DD-3C83-8903-B5DE-F1918C92C31C}" dt="2025-06-29T20:33:59.091" v="103"/>
          <ac:spMkLst>
            <pc:docMk/>
            <pc:sldMk cId="3020996593" sldId="258"/>
            <ac:spMk id="11" creationId="{508C3C41-1D6C-170E-DEF5-3A91F53C492E}"/>
          </ac:spMkLst>
        </pc:spChg>
        <pc:spChg chg="add del">
          <ac:chgData name="Kamila Sliskova (2422149)" userId="S::2422149@student.uwtsd.ac.uk::d1c53ef1-55fb-4310-a805-7a0cf2af1c28" providerId="AD" clId="Web-{1208B7DD-3C83-8903-B5DE-F1918C92C31C}" dt="2025-06-29T20:35:17.984" v="106"/>
          <ac:spMkLst>
            <pc:docMk/>
            <pc:sldMk cId="3020996593" sldId="258"/>
            <ac:spMk id="12" creationId="{B3F836C5-9601-4982-A121-CCA49BF7BA6C}"/>
          </ac:spMkLst>
        </pc:spChg>
        <pc:spChg chg="add del">
          <ac:chgData name="Kamila Sliskova (2422149)" userId="S::2422149@student.uwtsd.ac.uk::d1c53ef1-55fb-4310-a805-7a0cf2af1c28" providerId="AD" clId="Web-{1208B7DD-3C83-8903-B5DE-F1918C92C31C}" dt="2025-06-29T20:33:59.091" v="103"/>
          <ac:spMkLst>
            <pc:docMk/>
            <pc:sldMk cId="3020996593" sldId="258"/>
            <ac:spMk id="13" creationId="{06F6EB28-3E98-3CC7-3F4E-2C2958FE6C11}"/>
          </ac:spMkLst>
        </pc:spChg>
        <pc:spChg chg="add del">
          <ac:chgData name="Kamila Sliskova (2422149)" userId="S::2422149@student.uwtsd.ac.uk::d1c53ef1-55fb-4310-a805-7a0cf2af1c28" providerId="AD" clId="Web-{1208B7DD-3C83-8903-B5DE-F1918C92C31C}" dt="2025-06-29T20:35:17.984" v="106"/>
          <ac:spMkLst>
            <pc:docMk/>
            <pc:sldMk cId="3020996593" sldId="258"/>
            <ac:spMk id="14" creationId="{46CD0D05-FF47-4ABB-841C-0600CADC354B}"/>
          </ac:spMkLst>
        </pc:spChg>
        <pc:spChg chg="add del">
          <ac:chgData name="Kamila Sliskova (2422149)" userId="S::2422149@student.uwtsd.ac.uk::d1c53ef1-55fb-4310-a805-7a0cf2af1c28" providerId="AD" clId="Web-{1208B7DD-3C83-8903-B5DE-F1918C92C31C}" dt="2025-06-29T20:38:00.208" v="115"/>
          <ac:spMkLst>
            <pc:docMk/>
            <pc:sldMk cId="3020996593" sldId="258"/>
            <ac:spMk id="16" creationId="{278BC618-3289-4C64-902D-506AF437E6A7}"/>
          </ac:spMkLst>
        </pc:spChg>
        <pc:graphicFrameChg chg="add del">
          <ac:chgData name="Kamila Sliskova (2422149)" userId="S::2422149@student.uwtsd.ac.uk::d1c53ef1-55fb-4310-a805-7a0cf2af1c28" providerId="AD" clId="Web-{1208B7DD-3C83-8903-B5DE-F1918C92C31C}" dt="2025-06-29T20:33:59.091" v="103"/>
          <ac:graphicFrameMkLst>
            <pc:docMk/>
            <pc:sldMk cId="3020996593" sldId="258"/>
            <ac:graphicFrameMk id="5" creationId="{304C2957-003C-407C-8E98-E4CFCEF41B40}"/>
          </ac:graphicFrameMkLst>
        </pc:graphicFrameChg>
        <pc:picChg chg="add del">
          <ac:chgData name="Kamila Sliskova (2422149)" userId="S::2422149@student.uwtsd.ac.uk::d1c53ef1-55fb-4310-a805-7a0cf2af1c28" providerId="AD" clId="Web-{1208B7DD-3C83-8903-B5DE-F1918C92C31C}" dt="2025-06-29T20:38:00.208" v="115"/>
          <ac:picMkLst>
            <pc:docMk/>
            <pc:sldMk cId="3020996593" sldId="258"/>
            <ac:picMk id="17" creationId="{133D31B1-9C37-4542-80D3-7B54026F28EE}"/>
          </ac:picMkLst>
        </pc:picChg>
        <pc:picChg chg="add mod">
          <ac:chgData name="Kamila Sliskova (2422149)" userId="S::2422149@student.uwtsd.ac.uk::d1c53ef1-55fb-4310-a805-7a0cf2af1c28" providerId="AD" clId="Web-{1208B7DD-3C83-8903-B5DE-F1918C92C31C}" dt="2025-06-29T20:51:13.233" v="199" actId="1076"/>
          <ac:picMkLst>
            <pc:docMk/>
            <pc:sldMk cId="3020996593" sldId="258"/>
            <ac:picMk id="21" creationId="{C7EBDF61-71EE-22E1-BB0F-3FC62ACA18F2}"/>
          </ac:picMkLst>
        </pc:picChg>
        <pc:picChg chg="add mod">
          <ac:chgData name="Kamila Sliskova (2422149)" userId="S::2422149@student.uwtsd.ac.uk::d1c53ef1-55fb-4310-a805-7a0cf2af1c28" providerId="AD" clId="Web-{1208B7DD-3C83-8903-B5DE-F1918C92C31C}" dt="2025-06-29T20:41:44.496" v="146" actId="1076"/>
          <ac:picMkLst>
            <pc:docMk/>
            <pc:sldMk cId="3020996593" sldId="258"/>
            <ac:picMk id="22" creationId="{8AE31EB6-234F-773C-7CEC-2362030A8917}"/>
          </ac:picMkLst>
        </pc:picChg>
        <pc:cxnChg chg="add del">
          <ac:chgData name="Kamila Sliskova (2422149)" userId="S::2422149@student.uwtsd.ac.uk::d1c53ef1-55fb-4310-a805-7a0cf2af1c28" providerId="AD" clId="Web-{1208B7DD-3C83-8903-B5DE-F1918C92C31C}" dt="2025-06-29T20:38:00.208" v="115"/>
          <ac:cxnSpMkLst>
            <pc:docMk/>
            <pc:sldMk cId="3020996593" sldId="258"/>
            <ac:cxnSpMk id="18" creationId="{10D273FA-71CB-4AEB-8F60-67AB3375E398}"/>
          </ac:cxnSpMkLst>
        </pc:cxnChg>
      </pc:sldChg>
      <pc:sldChg chg="addSp delSp modSp mod setBg modClrScheme setClrOvrMap delDesignElem chgLayout">
        <pc:chgData name="Kamila Sliskova (2422149)" userId="S::2422149@student.uwtsd.ac.uk::d1c53ef1-55fb-4310-a805-7a0cf2af1c28" providerId="AD" clId="Web-{1208B7DD-3C83-8903-B5DE-F1918C92C31C}" dt="2025-06-29T20:51:52.500" v="208" actId="20577"/>
        <pc:sldMkLst>
          <pc:docMk/>
          <pc:sldMk cId="2642094521" sldId="259"/>
        </pc:sldMkLst>
        <pc:spChg chg="mod ord">
          <ac:chgData name="Kamila Sliskova (2422149)" userId="S::2422149@student.uwtsd.ac.uk::d1c53ef1-55fb-4310-a805-7a0cf2af1c28" providerId="AD" clId="Web-{1208B7DD-3C83-8903-B5DE-F1918C92C31C}" dt="2025-06-29T20:51:52.500" v="208" actId="20577"/>
          <ac:spMkLst>
            <pc:docMk/>
            <pc:sldMk cId="2642094521" sldId="259"/>
            <ac:spMk id="2" creationId="{04B2C4A9-023D-34A2-B4F5-CF70099CBF7F}"/>
          </ac:spMkLst>
        </pc:spChg>
        <pc:spChg chg="mod ord">
          <ac:chgData name="Kamila Sliskova (2422149)" userId="S::2422149@student.uwtsd.ac.uk::d1c53ef1-55fb-4310-a805-7a0cf2af1c28" providerId="AD" clId="Web-{1208B7DD-3C83-8903-B5DE-F1918C92C31C}" dt="2025-06-29T20:51:38.343" v="205" actId="1076"/>
          <ac:spMkLst>
            <pc:docMk/>
            <pc:sldMk cId="2642094521" sldId="259"/>
            <ac:spMk id="3" creationId="{87AEE333-5A49-86A0-A935-2BA7502E54B6}"/>
          </ac:spMkLst>
        </pc:spChg>
        <pc:spChg chg="add del mod">
          <ac:chgData name="Kamila Sliskova (2422149)" userId="S::2422149@student.uwtsd.ac.uk::d1c53ef1-55fb-4310-a805-7a0cf2af1c28" providerId="AD" clId="Web-{1208B7DD-3C83-8903-B5DE-F1918C92C31C}" dt="2025-06-29T20:45:21.941" v="167"/>
          <ac:spMkLst>
            <pc:docMk/>
            <pc:sldMk cId="2642094521" sldId="259"/>
            <ac:spMk id="6" creationId="{BCB9C673-F892-8A22-2C5E-F784E790586D}"/>
          </ac:spMkLst>
        </pc:spChg>
        <pc:spChg chg="add del">
          <ac:chgData name="Kamila Sliskova (2422149)" userId="S::2422149@student.uwtsd.ac.uk::d1c53ef1-55fb-4310-a805-7a0cf2af1c28" providerId="AD" clId="Web-{1208B7DD-3C83-8903-B5DE-F1918C92C31C}" dt="2025-06-29T20:45:24.659" v="169"/>
          <ac:spMkLst>
            <pc:docMk/>
            <pc:sldMk cId="2642094521" sldId="259"/>
            <ac:spMk id="9" creationId="{5EB8E3BF-F464-4900-8994-851061A9AD60}"/>
          </ac:spMkLst>
        </pc:spChg>
        <pc:spChg chg="add del">
          <ac:chgData name="Kamila Sliskova (2422149)" userId="S::2422149@student.uwtsd.ac.uk::d1c53ef1-55fb-4310-a805-7a0cf2af1c28" providerId="AD" clId="Web-{1208B7DD-3C83-8903-B5DE-F1918C92C31C}" dt="2025-06-29T20:49:07.604" v="184"/>
          <ac:spMkLst>
            <pc:docMk/>
            <pc:sldMk cId="2642094521" sldId="259"/>
            <ac:spMk id="13" creationId="{75E66D3F-14EA-4BCD-819B-EEF581746B88}"/>
          </ac:spMkLst>
        </pc:spChg>
        <pc:spChg chg="add del">
          <ac:chgData name="Kamila Sliskova (2422149)" userId="S::2422149@student.uwtsd.ac.uk::d1c53ef1-55fb-4310-a805-7a0cf2af1c28" providerId="AD" clId="Web-{1208B7DD-3C83-8903-B5DE-F1918C92C31C}" dt="2025-06-29T20:49:07.604" v="184"/>
          <ac:spMkLst>
            <pc:docMk/>
            <pc:sldMk cId="2642094521" sldId="259"/>
            <ac:spMk id="21" creationId="{DD5289D1-D3B7-4C53-823E-280A79C02EBF}"/>
          </ac:spMkLst>
        </pc:spChg>
        <pc:grpChg chg="add del">
          <ac:chgData name="Kamila Sliskova (2422149)" userId="S::2422149@student.uwtsd.ac.uk::d1c53ef1-55fb-4310-a805-7a0cf2af1c28" providerId="AD" clId="Web-{1208B7DD-3C83-8903-B5DE-F1918C92C31C}" dt="2025-06-29T20:49:07.604" v="184"/>
          <ac:grpSpMkLst>
            <pc:docMk/>
            <pc:sldMk cId="2642094521" sldId="259"/>
            <ac:grpSpMk id="15" creationId="{D49D3EDE-CC3B-4573-A04B-26F32F1B2E7C}"/>
          </ac:grpSpMkLst>
        </pc:grpChg>
        <pc:picChg chg="add del mod">
          <ac:chgData name="Kamila Sliskova (2422149)" userId="S::2422149@student.uwtsd.ac.uk::d1c53ef1-55fb-4310-a805-7a0cf2af1c28" providerId="AD" clId="Web-{1208B7DD-3C83-8903-B5DE-F1918C92C31C}" dt="2025-06-29T20:45:21.941" v="168"/>
          <ac:picMkLst>
            <pc:docMk/>
            <pc:sldMk cId="2642094521" sldId="259"/>
            <ac:picMk id="4" creationId="{4D99A2BC-A90D-21EE-A2AF-E2D5145B9686}"/>
          </ac:picMkLst>
        </pc:picChg>
        <pc:picChg chg="add del">
          <ac:chgData name="Kamila Sliskova (2422149)" userId="S::2422149@student.uwtsd.ac.uk::d1c53ef1-55fb-4310-a805-7a0cf2af1c28" providerId="AD" clId="Web-{1208B7DD-3C83-8903-B5DE-F1918C92C31C}" dt="2025-06-29T20:45:24.659" v="169"/>
          <ac:picMkLst>
            <pc:docMk/>
            <pc:sldMk cId="2642094521" sldId="259"/>
            <ac:picMk id="5" creationId="{683F702E-CC42-8094-ADBF-630A8CD16486}"/>
          </ac:picMkLst>
        </pc:picChg>
        <pc:picChg chg="add mod">
          <ac:chgData name="Kamila Sliskova (2422149)" userId="S::2422149@student.uwtsd.ac.uk::d1c53ef1-55fb-4310-a805-7a0cf2af1c28" providerId="AD" clId="Web-{1208B7DD-3C83-8903-B5DE-F1918C92C31C}" dt="2025-06-29T20:51:27.280" v="202" actId="1076"/>
          <ac:picMkLst>
            <pc:docMk/>
            <pc:sldMk cId="2642094521" sldId="259"/>
            <ac:picMk id="8" creationId="{701FB938-8F30-1F2B-CF57-DC45162095B9}"/>
          </ac:picMkLst>
        </pc:picChg>
        <pc:cxnChg chg="add del">
          <ac:chgData name="Kamila Sliskova (2422149)" userId="S::2422149@student.uwtsd.ac.uk::d1c53ef1-55fb-4310-a805-7a0cf2af1c28" providerId="AD" clId="Web-{1208B7DD-3C83-8903-B5DE-F1918C92C31C}" dt="2025-06-29T20:45:24.659" v="169"/>
          <ac:cxnSpMkLst>
            <pc:docMk/>
            <pc:sldMk cId="2642094521" sldId="259"/>
            <ac:cxnSpMk id="11" creationId="{8E0602D6-3A81-42F8-AE67-1BAAFC967CB0}"/>
          </ac:cxnSpMkLst>
        </pc:cxnChg>
        <pc:cxnChg chg="add del">
          <ac:chgData name="Kamila Sliskova (2422149)" userId="S::2422149@student.uwtsd.ac.uk::d1c53ef1-55fb-4310-a805-7a0cf2af1c28" providerId="AD" clId="Web-{1208B7DD-3C83-8903-B5DE-F1918C92C31C}" dt="2025-06-29T20:49:07.604" v="184"/>
          <ac:cxnSpMkLst>
            <pc:docMk/>
            <pc:sldMk cId="2642094521" sldId="259"/>
            <ac:cxnSpMk id="23" creationId="{A456CE10-0EE3-4503-ACF3-1D53A6FDBBBF}"/>
          </ac:cxnSpMkLst>
        </pc:cxnChg>
      </pc:sldChg>
      <pc:sldChg chg="addSp delSp modSp mod setBg modClrScheme chgLayout">
        <pc:chgData name="Kamila Sliskova (2422149)" userId="S::2422149@student.uwtsd.ac.uk::d1c53ef1-55fb-4310-a805-7a0cf2af1c28" providerId="AD" clId="Web-{1208B7DD-3C83-8903-B5DE-F1918C92C31C}" dt="2025-06-29T21:00:00.530" v="274"/>
        <pc:sldMkLst>
          <pc:docMk/>
          <pc:sldMk cId="1981275447" sldId="260"/>
        </pc:sldMkLst>
        <pc:spChg chg="mod ord">
          <ac:chgData name="Kamila Sliskova (2422149)" userId="S::2422149@student.uwtsd.ac.uk::d1c53ef1-55fb-4310-a805-7a0cf2af1c28" providerId="AD" clId="Web-{1208B7DD-3C83-8903-B5DE-F1918C92C31C}" dt="2025-06-29T20:56:37.133" v="242"/>
          <ac:spMkLst>
            <pc:docMk/>
            <pc:sldMk cId="1981275447" sldId="260"/>
            <ac:spMk id="2" creationId="{A9F5F076-280A-1B8E-C01F-2F4C56DB1AE6}"/>
          </ac:spMkLst>
        </pc:spChg>
        <pc:spChg chg="mod ord">
          <ac:chgData name="Kamila Sliskova (2422149)" userId="S::2422149@student.uwtsd.ac.uk::d1c53ef1-55fb-4310-a805-7a0cf2af1c28" providerId="AD" clId="Web-{1208B7DD-3C83-8903-B5DE-F1918C92C31C}" dt="2025-06-29T20:59:36.811" v="268" actId="1076"/>
          <ac:spMkLst>
            <pc:docMk/>
            <pc:sldMk cId="1981275447" sldId="260"/>
            <ac:spMk id="3" creationId="{B5DC56A4-E8C4-7F0B-3A1E-C0E278EFCD23}"/>
          </ac:spMkLst>
        </pc:spChg>
        <pc:spChg chg="add del mod">
          <ac:chgData name="Kamila Sliskova (2422149)" userId="S::2422149@student.uwtsd.ac.uk::d1c53ef1-55fb-4310-a805-7a0cf2af1c28" providerId="AD" clId="Web-{1208B7DD-3C83-8903-B5DE-F1918C92C31C}" dt="2025-06-29T20:56:48.509" v="245"/>
          <ac:spMkLst>
            <pc:docMk/>
            <pc:sldMk cId="1981275447" sldId="260"/>
            <ac:spMk id="5" creationId="{E4BC08B9-EA75-4D75-AF68-19E6659C7B91}"/>
          </ac:spMkLst>
        </pc:spChg>
        <pc:spChg chg="add del mod">
          <ac:chgData name="Kamila Sliskova (2422149)" userId="S::2422149@student.uwtsd.ac.uk::d1c53ef1-55fb-4310-a805-7a0cf2af1c28" providerId="AD" clId="Web-{1208B7DD-3C83-8903-B5DE-F1918C92C31C}" dt="2025-06-29T21:00:00.530" v="274"/>
          <ac:spMkLst>
            <pc:docMk/>
            <pc:sldMk cId="1981275447" sldId="260"/>
            <ac:spMk id="8" creationId="{282DF530-2C31-8FBD-0FBC-6B2FAC4D9469}"/>
          </ac:spMkLst>
        </pc:spChg>
        <pc:picChg chg="add mod">
          <ac:chgData name="Kamila Sliskova (2422149)" userId="S::2422149@student.uwtsd.ac.uk::d1c53ef1-55fb-4310-a805-7a0cf2af1c28" providerId="AD" clId="Web-{1208B7DD-3C83-8903-B5DE-F1918C92C31C}" dt="2025-06-29T20:59:46.171" v="271" actId="1076"/>
          <ac:picMkLst>
            <pc:docMk/>
            <pc:sldMk cId="1981275447" sldId="260"/>
            <ac:picMk id="4" creationId="{049B1F3F-FCCA-CABF-7F45-C0C1952396E8}"/>
          </ac:picMkLst>
        </pc:picChg>
        <pc:picChg chg="add mod">
          <ac:chgData name="Kamila Sliskova (2422149)" userId="S::2422149@student.uwtsd.ac.uk::d1c53ef1-55fb-4310-a805-7a0cf2af1c28" providerId="AD" clId="Web-{1208B7DD-3C83-8903-B5DE-F1918C92C31C}" dt="2025-06-29T20:59:31.826" v="267" actId="1076"/>
          <ac:picMkLst>
            <pc:docMk/>
            <pc:sldMk cId="1981275447" sldId="260"/>
            <ac:picMk id="7" creationId="{DEF491B1-F80E-6E88-1C34-8A234DF6D7DC}"/>
          </ac:picMkLst>
        </pc:picChg>
      </pc:sldChg>
      <pc:sldChg chg="addSp delSp modSp mod modClrScheme chgLayout">
        <pc:chgData name="Kamila Sliskova (2422149)" userId="S::2422149@student.uwtsd.ac.uk::d1c53ef1-55fb-4310-a805-7a0cf2af1c28" providerId="AD" clId="Web-{1208B7DD-3C83-8903-B5DE-F1918C92C31C}" dt="2025-06-29T20:55:08.709" v="233" actId="14100"/>
        <pc:sldMkLst>
          <pc:docMk/>
          <pc:sldMk cId="3588505628" sldId="261"/>
        </pc:sldMkLst>
        <pc:spChg chg="mod ord">
          <ac:chgData name="Kamila Sliskova (2422149)" userId="S::2422149@student.uwtsd.ac.uk::d1c53ef1-55fb-4310-a805-7a0cf2af1c28" providerId="AD" clId="Web-{1208B7DD-3C83-8903-B5DE-F1918C92C31C}" dt="2025-06-29T20:53:20.080" v="216" actId="1076"/>
          <ac:spMkLst>
            <pc:docMk/>
            <pc:sldMk cId="3588505628" sldId="261"/>
            <ac:spMk id="2" creationId="{1769C1B2-8C6D-C6C1-F9D3-ED59C8203898}"/>
          </ac:spMkLst>
        </pc:spChg>
        <pc:spChg chg="del mod ord">
          <ac:chgData name="Kamila Sliskova (2422149)" userId="S::2422149@student.uwtsd.ac.uk::d1c53ef1-55fb-4310-a805-7a0cf2af1c28" providerId="AD" clId="Web-{1208B7DD-3C83-8903-B5DE-F1918C92C31C}" dt="2025-06-29T20:54:19.301" v="225"/>
          <ac:spMkLst>
            <pc:docMk/>
            <pc:sldMk cId="3588505628" sldId="261"/>
            <ac:spMk id="3" creationId="{2A5ACD90-1860-4F15-0FBE-44A4ECCA4E07}"/>
          </ac:spMkLst>
        </pc:spChg>
        <pc:spChg chg="add mod">
          <ac:chgData name="Kamila Sliskova (2422149)" userId="S::2422149@student.uwtsd.ac.uk::d1c53ef1-55fb-4310-a805-7a0cf2af1c28" providerId="AD" clId="Web-{1208B7DD-3C83-8903-B5DE-F1918C92C31C}" dt="2025-06-29T20:54:45.599" v="229" actId="1076"/>
          <ac:spMkLst>
            <pc:docMk/>
            <pc:sldMk cId="3588505628" sldId="261"/>
            <ac:spMk id="5" creationId="{D2C933B1-63BA-F1C3-5F41-47D72E21321A}"/>
          </ac:spMkLst>
        </pc:spChg>
        <pc:graphicFrameChg chg="add mod">
          <ac:chgData name="Kamila Sliskova (2422149)" userId="S::2422149@student.uwtsd.ac.uk::d1c53ef1-55fb-4310-a805-7a0cf2af1c28" providerId="AD" clId="Web-{1208B7DD-3C83-8903-B5DE-F1918C92C31C}" dt="2025-06-29T20:55:08.709" v="233" actId="14100"/>
          <ac:graphicFrameMkLst>
            <pc:docMk/>
            <pc:sldMk cId="3588505628" sldId="261"/>
            <ac:graphicFrameMk id="7" creationId="{B6F9B01F-90F3-9513-8B1F-8D949BBFC6B4}"/>
          </ac:graphicFrameMkLst>
        </pc:graphicFrameChg>
        <pc:picChg chg="add mod ord">
          <ac:chgData name="Kamila Sliskova (2422149)" userId="S::2422149@student.uwtsd.ac.uk::d1c53ef1-55fb-4310-a805-7a0cf2af1c28" providerId="AD" clId="Web-{1208B7DD-3C83-8903-B5DE-F1918C92C31C}" dt="2025-06-29T20:54:55.708" v="231"/>
          <ac:picMkLst>
            <pc:docMk/>
            <pc:sldMk cId="3588505628" sldId="261"/>
            <ac:picMk id="4" creationId="{A364B3DD-3AD0-81A9-2DDC-31017698A57B}"/>
          </ac:picMkLst>
        </pc:picChg>
      </pc:sldChg>
      <pc:sldChg chg="addSp modSp mod setBg modClrScheme setClrOvrMap chgLayout">
        <pc:chgData name="Kamila Sliskova (2422149)" userId="S::2422149@student.uwtsd.ac.uk::d1c53ef1-55fb-4310-a805-7a0cf2af1c28" providerId="AD" clId="Web-{1208B7DD-3C83-8903-B5DE-F1918C92C31C}" dt="2025-06-29T21:00:57.751" v="277" actId="14100"/>
        <pc:sldMkLst>
          <pc:docMk/>
          <pc:sldMk cId="178533013" sldId="262"/>
        </pc:sldMkLst>
        <pc:spChg chg="mod ord">
          <ac:chgData name="Kamila Sliskova (2422149)" userId="S::2422149@student.uwtsd.ac.uk::d1c53ef1-55fb-4310-a805-7a0cf2af1c28" providerId="AD" clId="Web-{1208B7DD-3C83-8903-B5DE-F1918C92C31C}" dt="2025-06-29T21:00:32.688" v="275"/>
          <ac:spMkLst>
            <pc:docMk/>
            <pc:sldMk cId="178533013" sldId="262"/>
            <ac:spMk id="2" creationId="{D6ECABC1-8EA0-C04A-C96A-2E0DFF9B31CC}"/>
          </ac:spMkLst>
        </pc:spChg>
        <pc:spChg chg="mod ord">
          <ac:chgData name="Kamila Sliskova (2422149)" userId="S::2422149@student.uwtsd.ac.uk::d1c53ef1-55fb-4310-a805-7a0cf2af1c28" providerId="AD" clId="Web-{1208B7DD-3C83-8903-B5DE-F1918C92C31C}" dt="2025-06-29T21:00:57.751" v="277" actId="14100"/>
          <ac:spMkLst>
            <pc:docMk/>
            <pc:sldMk cId="178533013" sldId="262"/>
            <ac:spMk id="3" creationId="{CC82E696-1706-8FD8-A09A-5DD7C28CAFBF}"/>
          </ac:spMkLst>
        </pc:spChg>
        <pc:spChg chg="add">
          <ac:chgData name="Kamila Sliskova (2422149)" userId="S::2422149@student.uwtsd.ac.uk::d1c53ef1-55fb-4310-a805-7a0cf2af1c28" providerId="AD" clId="Web-{1208B7DD-3C83-8903-B5DE-F1918C92C31C}" dt="2025-06-29T21:00:32.688" v="275"/>
          <ac:spMkLst>
            <pc:docMk/>
            <pc:sldMk cId="178533013" sldId="262"/>
            <ac:spMk id="8" creationId="{B219AE65-9B94-44EA-BEF3-EF4BFA169C81}"/>
          </ac:spMkLst>
        </pc:spChg>
        <pc:spChg chg="add">
          <ac:chgData name="Kamila Sliskova (2422149)" userId="S::2422149@student.uwtsd.ac.uk::d1c53ef1-55fb-4310-a805-7a0cf2af1c28" providerId="AD" clId="Web-{1208B7DD-3C83-8903-B5DE-F1918C92C31C}" dt="2025-06-29T21:00:32.688" v="275"/>
          <ac:spMkLst>
            <pc:docMk/>
            <pc:sldMk cId="178533013" sldId="262"/>
            <ac:spMk id="10" creationId="{F0C81A57-9CD5-461B-8FFE-4A8CB6CFBE01}"/>
          </ac:spMkLst>
        </pc:spChg>
        <pc:grpChg chg="add">
          <ac:chgData name="Kamila Sliskova (2422149)" userId="S::2422149@student.uwtsd.ac.uk::d1c53ef1-55fb-4310-a805-7a0cf2af1c28" providerId="AD" clId="Web-{1208B7DD-3C83-8903-B5DE-F1918C92C31C}" dt="2025-06-29T21:00:32.688" v="275"/>
          <ac:grpSpMkLst>
            <pc:docMk/>
            <pc:sldMk cId="178533013" sldId="262"/>
            <ac:grpSpMk id="12" creationId="{3086C462-37F4-494D-8292-CCB95221CC1A}"/>
          </ac:grpSpMkLst>
        </pc:grpChg>
      </pc:sldChg>
      <pc:sldChg chg="addSp delSp modSp new mod ord modTransition setBg setClrOvrMap">
        <pc:chgData name="Kamila Sliskova (2422149)" userId="S::2422149@student.uwtsd.ac.uk::d1c53ef1-55fb-4310-a805-7a0cf2af1c28" providerId="AD" clId="Web-{1208B7DD-3C83-8903-B5DE-F1918C92C31C}" dt="2025-06-29T21:11:07.301" v="325" actId="14100"/>
        <pc:sldMkLst>
          <pc:docMk/>
          <pc:sldMk cId="2905432917" sldId="263"/>
        </pc:sldMkLst>
        <pc:spChg chg="mod">
          <ac:chgData name="Kamila Sliskova (2422149)" userId="S::2422149@student.uwtsd.ac.uk::d1c53ef1-55fb-4310-a805-7a0cf2af1c28" providerId="AD" clId="Web-{1208B7DD-3C83-8903-B5DE-F1918C92C31C}" dt="2025-06-29T21:05:46.979" v="295"/>
          <ac:spMkLst>
            <pc:docMk/>
            <pc:sldMk cId="2905432917" sldId="263"/>
            <ac:spMk id="2" creationId="{64E4D722-02AC-0B68-E079-641B6B8CF0F9}"/>
          </ac:spMkLst>
        </pc:spChg>
        <pc:spChg chg="mod">
          <ac:chgData name="Kamila Sliskova (2422149)" userId="S::2422149@student.uwtsd.ac.uk::d1c53ef1-55fb-4310-a805-7a0cf2af1c28" providerId="AD" clId="Web-{1208B7DD-3C83-8903-B5DE-F1918C92C31C}" dt="2025-06-29T21:07:04.278" v="317" actId="1076"/>
          <ac:spMkLst>
            <pc:docMk/>
            <pc:sldMk cId="2905432917" sldId="263"/>
            <ac:spMk id="3" creationId="{CA6FBB64-6C2A-318D-673A-D285E972A1E5}"/>
          </ac:spMkLst>
        </pc:spChg>
        <pc:spChg chg="del">
          <ac:chgData name="Kamila Sliskova (2422149)" userId="S::2422149@student.uwtsd.ac.uk::d1c53ef1-55fb-4310-a805-7a0cf2af1c28" providerId="AD" clId="Web-{1208B7DD-3C83-8903-B5DE-F1918C92C31C}" dt="2025-06-29T21:04:47.399" v="286"/>
          <ac:spMkLst>
            <pc:docMk/>
            <pc:sldMk cId="2905432917" sldId="263"/>
            <ac:spMk id="4" creationId="{EA1EE203-DC6D-CEAE-D602-0FF370F17510}"/>
          </ac:spMkLst>
        </pc:spChg>
        <pc:spChg chg="add del">
          <ac:chgData name="Kamila Sliskova (2422149)" userId="S::2422149@student.uwtsd.ac.uk::d1c53ef1-55fb-4310-a805-7a0cf2af1c28" providerId="AD" clId="Web-{1208B7DD-3C83-8903-B5DE-F1918C92C31C}" dt="2025-06-29T21:05:46.979" v="295"/>
          <ac:spMkLst>
            <pc:docMk/>
            <pc:sldMk cId="2905432917" sldId="263"/>
            <ac:spMk id="17" creationId="{3E20E404-0173-46F6-9DC4-C960A5778302}"/>
          </ac:spMkLst>
        </pc:spChg>
        <pc:spChg chg="add del">
          <ac:chgData name="Kamila Sliskova (2422149)" userId="S::2422149@student.uwtsd.ac.uk::d1c53ef1-55fb-4310-a805-7a0cf2af1c28" providerId="AD" clId="Web-{1208B7DD-3C83-8903-B5DE-F1918C92C31C}" dt="2025-06-29T21:05:46.979" v="295"/>
          <ac:spMkLst>
            <pc:docMk/>
            <pc:sldMk cId="2905432917" sldId="263"/>
            <ac:spMk id="19" creationId="{C314C310-850D-4491-AA52-C75BEA68B68C}"/>
          </ac:spMkLst>
        </pc:spChg>
        <pc:spChg chg="add del">
          <ac:chgData name="Kamila Sliskova (2422149)" userId="S::2422149@student.uwtsd.ac.uk::d1c53ef1-55fb-4310-a805-7a0cf2af1c28" providerId="AD" clId="Web-{1208B7DD-3C83-8903-B5DE-F1918C92C31C}" dt="2025-06-29T21:05:46.979" v="295"/>
          <ac:spMkLst>
            <pc:docMk/>
            <pc:sldMk cId="2905432917" sldId="263"/>
            <ac:spMk id="27" creationId="{0308D749-5984-4BB8-A788-A85D24304A0A}"/>
          </ac:spMkLst>
        </pc:spChg>
        <pc:spChg chg="add del">
          <ac:chgData name="Kamila Sliskova (2422149)" userId="S::2422149@student.uwtsd.ac.uk::d1c53ef1-55fb-4310-a805-7a0cf2af1c28" providerId="AD" clId="Web-{1208B7DD-3C83-8903-B5DE-F1918C92C31C}" dt="2025-06-29T21:05:46.979" v="295"/>
          <ac:spMkLst>
            <pc:docMk/>
            <pc:sldMk cId="2905432917" sldId="263"/>
            <ac:spMk id="29" creationId="{95B8172D-A4C8-41B4-8991-78BBEC4039D5}"/>
          </ac:spMkLst>
        </pc:spChg>
        <pc:grpChg chg="add del">
          <ac:chgData name="Kamila Sliskova (2422149)" userId="S::2422149@student.uwtsd.ac.uk::d1c53ef1-55fb-4310-a805-7a0cf2af1c28" providerId="AD" clId="Web-{1208B7DD-3C83-8903-B5DE-F1918C92C31C}" dt="2025-06-29T21:05:46.979" v="295"/>
          <ac:grpSpMkLst>
            <pc:docMk/>
            <pc:sldMk cId="2905432917" sldId="263"/>
            <ac:grpSpMk id="8" creationId="{C8E92A9B-56BB-484E-A885-6FF999C15FE7}"/>
          </ac:grpSpMkLst>
        </pc:grpChg>
        <pc:grpChg chg="add del">
          <ac:chgData name="Kamila Sliskova (2422149)" userId="S::2422149@student.uwtsd.ac.uk::d1c53ef1-55fb-4310-a805-7a0cf2af1c28" providerId="AD" clId="Web-{1208B7DD-3C83-8903-B5DE-F1918C92C31C}" dt="2025-06-29T21:05:46.979" v="295"/>
          <ac:grpSpMkLst>
            <pc:docMk/>
            <pc:sldMk cId="2905432917" sldId="263"/>
            <ac:grpSpMk id="21" creationId="{D4EC3799-3F52-48CE-85CC-83AED368EB42}"/>
          </ac:grpSpMkLst>
        </pc:grpChg>
        <pc:picChg chg="add mod">
          <ac:chgData name="Kamila Sliskova (2422149)" userId="S::2422149@student.uwtsd.ac.uk::d1c53ef1-55fb-4310-a805-7a0cf2af1c28" providerId="AD" clId="Web-{1208B7DD-3C83-8903-B5DE-F1918C92C31C}" dt="2025-06-29T21:11:07.301" v="325" actId="14100"/>
          <ac:picMkLst>
            <pc:docMk/>
            <pc:sldMk cId="2905432917" sldId="263"/>
            <ac:picMk id="5" creationId="{4290818C-977A-D8B2-C8F0-C8DE0668174C}"/>
          </ac:picMkLst>
        </pc:picChg>
        <pc:cxnChg chg="add del">
          <ac:chgData name="Kamila Sliskova (2422149)" userId="S::2422149@student.uwtsd.ac.uk::d1c53ef1-55fb-4310-a805-7a0cf2af1c28" providerId="AD" clId="Web-{1208B7DD-3C83-8903-B5DE-F1918C92C31C}" dt="2025-06-29T21:05:46.979" v="295"/>
          <ac:cxnSpMkLst>
            <pc:docMk/>
            <pc:sldMk cId="2905432917" sldId="263"/>
            <ac:cxnSpMk id="25" creationId="{789E20C7-BB50-4317-93C7-90C8ED80B275}"/>
          </ac:cxnSpMkLst>
        </pc:cxnChg>
      </pc:sldChg>
      <pc:sldMasterChg chg="del delSldLayout">
        <pc:chgData name="Kamila Sliskova (2422149)" userId="S::2422149@student.uwtsd.ac.uk::d1c53ef1-55fb-4310-a805-7a0cf2af1c28" providerId="AD" clId="Web-{1208B7DD-3C83-8903-B5DE-F1918C92C31C}" dt="2025-06-29T20:12:56.708" v="0"/>
        <pc:sldMasterMkLst>
          <pc:docMk/>
          <pc:sldMasterMk cId="2539890571" sldId="2147483777"/>
        </pc:sldMasterMkLst>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2450218397" sldId="2147483766"/>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3092259541" sldId="2147483767"/>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566893015" sldId="2147483768"/>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2583721489" sldId="2147483769"/>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3567056489" sldId="2147483770"/>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949704831" sldId="2147483771"/>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2080257972" sldId="2147483772"/>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1205687576" sldId="2147483773"/>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632003316" sldId="2147483774"/>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571509513" sldId="2147483775"/>
          </pc:sldLayoutMkLst>
        </pc:sldLayoutChg>
        <pc:sldLayoutChg chg="del">
          <pc:chgData name="Kamila Sliskova (2422149)" userId="S::2422149@student.uwtsd.ac.uk::d1c53ef1-55fb-4310-a805-7a0cf2af1c28" providerId="AD" clId="Web-{1208B7DD-3C83-8903-B5DE-F1918C92C31C}" dt="2025-06-29T20:12:56.708" v="0"/>
          <pc:sldLayoutMkLst>
            <pc:docMk/>
            <pc:sldMasterMk cId="2539890571" sldId="2147483777"/>
            <pc:sldLayoutMk cId="893272106" sldId="2147483776"/>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17:08.575" v="2"/>
        <pc:sldMasterMkLst>
          <pc:docMk/>
          <pc:sldMasterMk cId="3990912761" sldId="2147483778"/>
        </pc:sldMasterMkLst>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3795398733" sldId="2147483779"/>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1709579778" sldId="2147483780"/>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1342551726" sldId="2147483781"/>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1171941918" sldId="2147483782"/>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2734299411" sldId="2147483783"/>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1698478035" sldId="2147483784"/>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3006276646" sldId="2147483785"/>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4005878824" sldId="2147483786"/>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602659793" sldId="2147483787"/>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3986162811" sldId="2147483788"/>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2116249798" sldId="2147483789"/>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3346154138" sldId="2147483790"/>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3804784901" sldId="2147483791"/>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2293630159" sldId="2147483792"/>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1418522034" sldId="2147483793"/>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3659031060" sldId="2147483794"/>
          </pc:sldLayoutMkLst>
        </pc:sldLayoutChg>
        <pc:sldLayoutChg chg="add del mod replId">
          <pc:chgData name="Kamila Sliskova (2422149)" userId="S::2422149@student.uwtsd.ac.uk::d1c53ef1-55fb-4310-a805-7a0cf2af1c28" providerId="AD" clId="Web-{1208B7DD-3C83-8903-B5DE-F1918C92C31C}" dt="2025-06-29T20:17:08.575" v="2"/>
          <pc:sldLayoutMkLst>
            <pc:docMk/>
            <pc:sldMasterMk cId="3990912761" sldId="2147483778"/>
            <pc:sldLayoutMk cId="1130024287" sldId="2147483795"/>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17:30.295" v="3"/>
        <pc:sldMasterMkLst>
          <pc:docMk/>
          <pc:sldMasterMk cId="4102825716" sldId="2147483796"/>
        </pc:sldMasterMkLst>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2720121188" sldId="2147483797"/>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3404304813" sldId="2147483798"/>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2248258690" sldId="2147483799"/>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1056639306" sldId="2147483800"/>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3314801532" sldId="2147483801"/>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2709835395" sldId="2147483802"/>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1089998212" sldId="2147483803"/>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2341034116" sldId="2147483804"/>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4246149407" sldId="2147483805"/>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2776799725" sldId="2147483806"/>
          </pc:sldLayoutMkLst>
        </pc:sldLayoutChg>
        <pc:sldLayoutChg chg="add del mod replId">
          <pc:chgData name="Kamila Sliskova (2422149)" userId="S::2422149@student.uwtsd.ac.uk::d1c53ef1-55fb-4310-a805-7a0cf2af1c28" providerId="AD" clId="Web-{1208B7DD-3C83-8903-B5DE-F1918C92C31C}" dt="2025-06-29T20:17:30.295" v="3"/>
          <pc:sldLayoutMkLst>
            <pc:docMk/>
            <pc:sldMasterMk cId="4102825716" sldId="2147483796"/>
            <pc:sldLayoutMk cId="3621979752" sldId="2147483807"/>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17:41.404" v="4"/>
        <pc:sldMasterMkLst>
          <pc:docMk/>
          <pc:sldMasterMk cId="1792620876" sldId="2147483808"/>
        </pc:sldMasterMkLst>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2442052498" sldId="2147483809"/>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576424133" sldId="2147483810"/>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1124709850" sldId="2147483811"/>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1570262885" sldId="2147483812"/>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4024074702" sldId="2147483813"/>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28956658" sldId="2147483814"/>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3468328160" sldId="2147483815"/>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2043196185" sldId="2147483816"/>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236571764" sldId="2147483817"/>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322816746" sldId="2147483818"/>
          </pc:sldLayoutMkLst>
        </pc:sldLayoutChg>
        <pc:sldLayoutChg chg="add del mod replId">
          <pc:chgData name="Kamila Sliskova (2422149)" userId="S::2422149@student.uwtsd.ac.uk::d1c53ef1-55fb-4310-a805-7a0cf2af1c28" providerId="AD" clId="Web-{1208B7DD-3C83-8903-B5DE-F1918C92C31C}" dt="2025-06-29T20:17:41.404" v="4"/>
          <pc:sldLayoutMkLst>
            <pc:docMk/>
            <pc:sldMasterMk cId="1792620876" sldId="2147483808"/>
            <pc:sldLayoutMk cId="2288684920" sldId="2147483819"/>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18:11.530" v="5"/>
        <pc:sldMasterMkLst>
          <pc:docMk/>
          <pc:sldMasterMk cId="1302570781" sldId="2147483820"/>
        </pc:sldMasterMkLst>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2604538098" sldId="2147483821"/>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1073596356" sldId="2147483822"/>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155619284" sldId="2147483823"/>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1536873417" sldId="2147483824"/>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3762516649" sldId="2147483825"/>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791012590" sldId="2147483826"/>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4277212426" sldId="2147483827"/>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3188884735" sldId="2147483828"/>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1357881789" sldId="2147483829"/>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915160281" sldId="2147483830"/>
          </pc:sldLayoutMkLst>
        </pc:sldLayoutChg>
        <pc:sldLayoutChg chg="add del mod replId">
          <pc:chgData name="Kamila Sliskova (2422149)" userId="S::2422149@student.uwtsd.ac.uk::d1c53ef1-55fb-4310-a805-7a0cf2af1c28" providerId="AD" clId="Web-{1208B7DD-3C83-8903-B5DE-F1918C92C31C}" dt="2025-06-29T20:18:11.530" v="5"/>
          <pc:sldLayoutMkLst>
            <pc:docMk/>
            <pc:sldMasterMk cId="1302570781" sldId="2147483820"/>
            <pc:sldLayoutMk cId="435136986" sldId="2147483831"/>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19:02.723" v="9"/>
        <pc:sldMasterMkLst>
          <pc:docMk/>
          <pc:sldMasterMk cId="458592960" sldId="2147483832"/>
        </pc:sldMasterMkLst>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1113589801" sldId="2147483833"/>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3632132792" sldId="2147483834"/>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473701786" sldId="2147483835"/>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2446845687" sldId="2147483836"/>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79270619" sldId="2147483837"/>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720295922" sldId="2147483838"/>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3519231722" sldId="2147483839"/>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1690624614" sldId="2147483840"/>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1618197287" sldId="2147483841"/>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1114198265" sldId="2147483842"/>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4249410875" sldId="2147483843"/>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3032861936" sldId="2147483844"/>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35272937" sldId="2147483845"/>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2024866242" sldId="2147483846"/>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1028361895" sldId="2147483847"/>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3588071943" sldId="2147483848"/>
          </pc:sldLayoutMkLst>
        </pc:sldLayoutChg>
        <pc:sldLayoutChg chg="add del mod replId">
          <pc:chgData name="Kamila Sliskova (2422149)" userId="S::2422149@student.uwtsd.ac.uk::d1c53ef1-55fb-4310-a805-7a0cf2af1c28" providerId="AD" clId="Web-{1208B7DD-3C83-8903-B5DE-F1918C92C31C}" dt="2025-06-29T20:19:02.723" v="9"/>
          <pc:sldLayoutMkLst>
            <pc:docMk/>
            <pc:sldMasterMk cId="458592960" sldId="2147483832"/>
            <pc:sldLayoutMk cId="2025333912" sldId="2147483849"/>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19:25.892" v="10"/>
        <pc:sldMasterMkLst>
          <pc:docMk/>
          <pc:sldMasterMk cId="2020824178" sldId="2147483850"/>
        </pc:sldMasterMkLst>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4216326657" sldId="2147483851"/>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1776717406" sldId="2147483852"/>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234092205" sldId="2147483853"/>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1905536425" sldId="2147483854"/>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752369930" sldId="2147483855"/>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2966137556" sldId="2147483856"/>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3497869567" sldId="2147483857"/>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2618173157" sldId="2147483858"/>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429483826" sldId="2147483859"/>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1400293147" sldId="2147483860"/>
          </pc:sldLayoutMkLst>
        </pc:sldLayoutChg>
        <pc:sldLayoutChg chg="add del mod replId">
          <pc:chgData name="Kamila Sliskova (2422149)" userId="S::2422149@student.uwtsd.ac.uk::d1c53ef1-55fb-4310-a805-7a0cf2af1c28" providerId="AD" clId="Web-{1208B7DD-3C83-8903-B5DE-F1918C92C31C}" dt="2025-06-29T20:19:25.892" v="10"/>
          <pc:sldLayoutMkLst>
            <pc:docMk/>
            <pc:sldMasterMk cId="2020824178" sldId="2147483850"/>
            <pc:sldLayoutMk cId="2230521393" sldId="2147483861"/>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23:01.555" v="32"/>
        <pc:sldMasterMkLst>
          <pc:docMk/>
          <pc:sldMasterMk cId="3860076414" sldId="2147483862"/>
        </pc:sldMasterMkLst>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4132950662" sldId="2147483863"/>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107128136" sldId="2147483864"/>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2227916322" sldId="2147483865"/>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1405894953" sldId="2147483866"/>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3000087544" sldId="2147483867"/>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852621334" sldId="2147483868"/>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2645656209" sldId="2147483869"/>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531056324" sldId="2147483870"/>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4080505486" sldId="2147483871"/>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3013599736" sldId="2147483872"/>
          </pc:sldLayoutMkLst>
        </pc:sldLayoutChg>
        <pc:sldLayoutChg chg="add del mod replId">
          <pc:chgData name="Kamila Sliskova (2422149)" userId="S::2422149@student.uwtsd.ac.uk::d1c53ef1-55fb-4310-a805-7a0cf2af1c28" providerId="AD" clId="Web-{1208B7DD-3C83-8903-B5DE-F1918C92C31C}" dt="2025-06-29T20:23:01.555" v="32"/>
          <pc:sldLayoutMkLst>
            <pc:docMk/>
            <pc:sldMasterMk cId="3860076414" sldId="2147483862"/>
            <pc:sldLayoutMk cId="1736243924" sldId="2147483873"/>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23:07.790" v="33"/>
        <pc:sldMasterMkLst>
          <pc:docMk/>
          <pc:sldMasterMk cId="2893048561" sldId="2147483874"/>
        </pc:sldMasterMkLst>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160878068" sldId="2147483875"/>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694285344" sldId="2147483876"/>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2609916052" sldId="2147483877"/>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225945296" sldId="2147483878"/>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2659219424" sldId="2147483879"/>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2287604479" sldId="2147483880"/>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3573120200" sldId="2147483881"/>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454627127" sldId="2147483882"/>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2840435713" sldId="2147483883"/>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1149788752" sldId="2147483884"/>
          </pc:sldLayoutMkLst>
        </pc:sldLayoutChg>
        <pc:sldLayoutChg chg="add del mod replId">
          <pc:chgData name="Kamila Sliskova (2422149)" userId="S::2422149@student.uwtsd.ac.uk::d1c53ef1-55fb-4310-a805-7a0cf2af1c28" providerId="AD" clId="Web-{1208B7DD-3C83-8903-B5DE-F1918C92C31C}" dt="2025-06-29T20:23:07.790" v="33"/>
          <pc:sldLayoutMkLst>
            <pc:docMk/>
            <pc:sldMasterMk cId="2893048561" sldId="2147483874"/>
            <pc:sldLayoutMk cId="213549761" sldId="2147483885"/>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34:12.951" v="104"/>
        <pc:sldMasterMkLst>
          <pc:docMk/>
          <pc:sldMasterMk cId="2623587593" sldId="2147483886"/>
        </pc:sldMasterMkLst>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1206230843" sldId="2147483887"/>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2939272581" sldId="2147483888"/>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1963975887" sldId="2147483889"/>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1974188452" sldId="2147483890"/>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2856036127" sldId="2147483891"/>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2559519362" sldId="2147483892"/>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4167313333" sldId="2147483893"/>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2434336231" sldId="2147483894"/>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2003800131" sldId="2147483895"/>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3307987960" sldId="2147483896"/>
          </pc:sldLayoutMkLst>
        </pc:sldLayoutChg>
        <pc:sldLayoutChg chg="add del mod replId">
          <pc:chgData name="Kamila Sliskova (2422149)" userId="S::2422149@student.uwtsd.ac.uk::d1c53ef1-55fb-4310-a805-7a0cf2af1c28" providerId="AD" clId="Web-{1208B7DD-3C83-8903-B5DE-F1918C92C31C}" dt="2025-06-29T20:34:12.951" v="104"/>
          <pc:sldLayoutMkLst>
            <pc:docMk/>
            <pc:sldMasterMk cId="2623587593" sldId="2147483886"/>
            <pc:sldLayoutMk cId="872504330" sldId="2147483897"/>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49:07.604" v="184"/>
        <pc:sldMasterMkLst>
          <pc:docMk/>
          <pc:sldMasterMk cId="1008881036" sldId="2147483898"/>
        </pc:sldMasterMkLst>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2040820201" sldId="2147483899"/>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529259992" sldId="2147483900"/>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3174542408" sldId="2147483901"/>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3391050768" sldId="2147483902"/>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1033694358" sldId="2147483903"/>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2252017438" sldId="2147483904"/>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3656674040" sldId="2147483905"/>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816587012" sldId="2147483906"/>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612747444" sldId="2147483907"/>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1394292072" sldId="2147483908"/>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1753096751" sldId="2147483909"/>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3273509176" sldId="2147483910"/>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3211336670" sldId="2147483911"/>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1571788807" sldId="2147483912"/>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840590730" sldId="2147483913"/>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38389508" sldId="2147483914"/>
          </pc:sldLayoutMkLst>
        </pc:sldLayoutChg>
        <pc:sldLayoutChg chg="add del mod replId">
          <pc:chgData name="Kamila Sliskova (2422149)" userId="S::2422149@student.uwtsd.ac.uk::d1c53ef1-55fb-4310-a805-7a0cf2af1c28" providerId="AD" clId="Web-{1208B7DD-3C83-8903-B5DE-F1918C92C31C}" dt="2025-06-29T20:49:07.604" v="184"/>
          <pc:sldLayoutMkLst>
            <pc:docMk/>
            <pc:sldMasterMk cId="1008881036" sldId="2147483898"/>
            <pc:sldLayoutMk cId="2864140110" sldId="2147483915"/>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49:17.479" v="185"/>
        <pc:sldMasterMkLst>
          <pc:docMk/>
          <pc:sldMasterMk cId="3060376628" sldId="2147483916"/>
        </pc:sldMasterMkLst>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2100392726" sldId="2147483917"/>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2232867452" sldId="2147483918"/>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2861803082" sldId="2147483919"/>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763539638" sldId="2147483920"/>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1945080059" sldId="2147483921"/>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533386135" sldId="2147483922"/>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3719824159" sldId="2147483923"/>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2548817103" sldId="2147483924"/>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3991099510" sldId="2147483925"/>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2436729752" sldId="2147483926"/>
          </pc:sldLayoutMkLst>
        </pc:sldLayoutChg>
        <pc:sldLayoutChg chg="add del mod replId">
          <pc:chgData name="Kamila Sliskova (2422149)" userId="S::2422149@student.uwtsd.ac.uk::d1c53ef1-55fb-4310-a805-7a0cf2af1c28" providerId="AD" clId="Web-{1208B7DD-3C83-8903-B5DE-F1918C92C31C}" dt="2025-06-29T20:49:17.479" v="185"/>
          <pc:sldLayoutMkLst>
            <pc:docMk/>
            <pc:sldMasterMk cId="3060376628" sldId="2147483916"/>
            <pc:sldLayoutMk cId="4027279701" sldId="2147483927"/>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49:27.261" v="186"/>
        <pc:sldMasterMkLst>
          <pc:docMk/>
          <pc:sldMasterMk cId="2768527371" sldId="2147483928"/>
        </pc:sldMasterMkLst>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2693301396" sldId="2147483929"/>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2554082480" sldId="2147483930"/>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2467006185" sldId="2147483931"/>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233186694" sldId="2147483932"/>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1461785062" sldId="2147483933"/>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2117241637" sldId="2147483934"/>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1873503293" sldId="2147483935"/>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383250981" sldId="2147483936"/>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531707803" sldId="2147483937"/>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932480466" sldId="2147483938"/>
          </pc:sldLayoutMkLst>
        </pc:sldLayoutChg>
        <pc:sldLayoutChg chg="add del mod replId">
          <pc:chgData name="Kamila Sliskova (2422149)" userId="S::2422149@student.uwtsd.ac.uk::d1c53ef1-55fb-4310-a805-7a0cf2af1c28" providerId="AD" clId="Web-{1208B7DD-3C83-8903-B5DE-F1918C92C31C}" dt="2025-06-29T20:49:27.261" v="186"/>
          <pc:sldLayoutMkLst>
            <pc:docMk/>
            <pc:sldMasterMk cId="2768527371" sldId="2147483928"/>
            <pc:sldLayoutMk cId="4076167422" sldId="2147483939"/>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49:57.949" v="187"/>
        <pc:sldMasterMkLst>
          <pc:docMk/>
          <pc:sldMasterMk cId="2133033728" sldId="2147483940"/>
        </pc:sldMasterMkLst>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616012173" sldId="2147483941"/>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2154226507" sldId="2147483942"/>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3759876907" sldId="2147483943"/>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2552642825" sldId="2147483944"/>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71449847" sldId="2147483945"/>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1307847362" sldId="2147483946"/>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1207156610" sldId="2147483947"/>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2462468566" sldId="2147483948"/>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2391014443" sldId="2147483949"/>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4172138990" sldId="2147483950"/>
          </pc:sldLayoutMkLst>
        </pc:sldLayoutChg>
        <pc:sldLayoutChg chg="add del mod replId">
          <pc:chgData name="Kamila Sliskova (2422149)" userId="S::2422149@student.uwtsd.ac.uk::d1c53ef1-55fb-4310-a805-7a0cf2af1c28" providerId="AD" clId="Web-{1208B7DD-3C83-8903-B5DE-F1918C92C31C}" dt="2025-06-29T20:49:57.949" v="187"/>
          <pc:sldLayoutMkLst>
            <pc:docMk/>
            <pc:sldMasterMk cId="2133033728" sldId="2147483940"/>
            <pc:sldLayoutMk cId="3617565511" sldId="2147483951"/>
          </pc:sldLayoutMkLst>
        </pc:sldLayoutChg>
      </pc:sldMasterChg>
      <pc:sldMasterChg chg="add del addSldLayout delSldLayout modSldLayout">
        <pc:chgData name="Kamila Sliskova (2422149)" userId="S::2422149@student.uwtsd.ac.uk::d1c53ef1-55fb-4310-a805-7a0cf2af1c28" providerId="AD" clId="Web-{1208B7DD-3C83-8903-B5DE-F1918C92C31C}" dt="2025-06-29T20:50:12.793" v="188"/>
        <pc:sldMasterMkLst>
          <pc:docMk/>
          <pc:sldMasterMk cId="987881761" sldId="2147483952"/>
        </pc:sldMasterMkLst>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1503526611" sldId="2147483953"/>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5748584" sldId="2147483954"/>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1405603605" sldId="2147483955"/>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1433011309" sldId="2147483956"/>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4010602744" sldId="2147483957"/>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1727539824" sldId="2147483958"/>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2393046305" sldId="2147483959"/>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3015934704" sldId="2147483960"/>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315331424" sldId="2147483961"/>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2006404545" sldId="2147483962"/>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2544692757" sldId="2147483963"/>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3621653930" sldId="2147483964"/>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1469793406" sldId="2147483965"/>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2390853890" sldId="2147483966"/>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2222958861" sldId="2147483967"/>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2598516561" sldId="2147483968"/>
          </pc:sldLayoutMkLst>
        </pc:sldLayoutChg>
        <pc:sldLayoutChg chg="add del mod replId">
          <pc:chgData name="Kamila Sliskova (2422149)" userId="S::2422149@student.uwtsd.ac.uk::d1c53ef1-55fb-4310-a805-7a0cf2af1c28" providerId="AD" clId="Web-{1208B7DD-3C83-8903-B5DE-F1918C92C31C}" dt="2025-06-29T20:50:12.793" v="188"/>
          <pc:sldLayoutMkLst>
            <pc:docMk/>
            <pc:sldMasterMk cId="987881761" sldId="2147483952"/>
            <pc:sldLayoutMk cId="1753814177" sldId="2147483969"/>
          </pc:sldLayoutMkLst>
        </pc:sldLayoutChg>
      </pc:sldMasterChg>
      <pc:sldMasterChg chg="add addSldLayout modSldLayout">
        <pc:chgData name="Kamila Sliskova (2422149)" userId="S::2422149@student.uwtsd.ac.uk::d1c53ef1-55fb-4310-a805-7a0cf2af1c28" providerId="AD" clId="Web-{1208B7DD-3C83-8903-B5DE-F1918C92C31C}" dt="2025-06-29T20:50:12.793" v="188"/>
        <pc:sldMasterMkLst>
          <pc:docMk/>
          <pc:sldMasterMk cId="2148570885" sldId="2147483970"/>
        </pc:sldMasterMkLst>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391228289" sldId="2147483971"/>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829863590" sldId="2147483972"/>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1768186093" sldId="2147483973"/>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118371345" sldId="2147483974"/>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4178322722" sldId="2147483975"/>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002604732" sldId="2147483976"/>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706430302" sldId="2147483977"/>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3877259367" sldId="2147483978"/>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453937268" sldId="2147483979"/>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3756556709" sldId="2147483980"/>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3574397407" sldId="2147483981"/>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3983710270" sldId="2147483982"/>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973573726" sldId="2147483983"/>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676444214" sldId="2147483984"/>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457724735" sldId="2147483985"/>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824907434" sldId="2147483986"/>
          </pc:sldLayoutMkLst>
        </pc:sldLayoutChg>
        <pc:sldLayoutChg chg="add mod replId">
          <pc:chgData name="Kamila Sliskova (2422149)" userId="S::2422149@student.uwtsd.ac.uk::d1c53ef1-55fb-4310-a805-7a0cf2af1c28" providerId="AD" clId="Web-{1208B7DD-3C83-8903-B5DE-F1918C92C31C}" dt="2025-06-29T20:50:12.793" v="188"/>
          <pc:sldLayoutMkLst>
            <pc:docMk/>
            <pc:sldMasterMk cId="2148570885" sldId="2147483970"/>
            <pc:sldLayoutMk cId="2267286289" sldId="2147483987"/>
          </pc:sldLayoutMkLst>
        </pc:sldLayoutChg>
      </pc:sldMasterChg>
    </pc:docChg>
  </pc:docChgLst>
  <pc:docChgLst>
    <pc:chgData name="Kamila Sliskova (2422149)" userId="S::2422149@student.uwtsd.ac.uk::d1c53ef1-55fb-4310-a805-7a0cf2af1c28" providerId="AD" clId="Web-{192B9A68-C137-B3BA-4C28-C73F8A9D791D}"/>
    <pc:docChg chg="addSld modSld addMainMaster delMainMaster modMainMaster">
      <pc:chgData name="Kamila Sliskova (2422149)" userId="S::2422149@student.uwtsd.ac.uk::d1c53ef1-55fb-4310-a805-7a0cf2af1c28" providerId="AD" clId="Web-{192B9A68-C137-B3BA-4C28-C73F8A9D791D}" dt="2025-06-24T19:01:08.748" v="406"/>
      <pc:docMkLst>
        <pc:docMk/>
      </pc:docMkLst>
      <pc:sldChg chg="addSp modSp mod setBg modClrScheme chgLayout">
        <pc:chgData name="Kamila Sliskova (2422149)" userId="S::2422149@student.uwtsd.ac.uk::d1c53ef1-55fb-4310-a805-7a0cf2af1c28" providerId="AD" clId="Web-{192B9A68-C137-B3BA-4C28-C73F8A9D791D}" dt="2025-06-24T18:56:35.833" v="393"/>
        <pc:sldMkLst>
          <pc:docMk/>
          <pc:sldMk cId="109857222" sldId="256"/>
        </pc:sldMkLst>
        <pc:spChg chg="mod ord">
          <ac:chgData name="Kamila Sliskova (2422149)" userId="S::2422149@student.uwtsd.ac.uk::d1c53ef1-55fb-4310-a805-7a0cf2af1c28" providerId="AD" clId="Web-{192B9A68-C137-B3BA-4C28-C73F8A9D791D}" dt="2025-06-24T18:04:03.218" v="123" actId="20577"/>
          <ac:spMkLst>
            <pc:docMk/>
            <pc:sldMk cId="109857222" sldId="256"/>
            <ac:spMk id="2" creationId="{00000000-0000-0000-0000-000000000000}"/>
          </ac:spMkLst>
        </pc:spChg>
        <pc:spChg chg="mod ord">
          <ac:chgData name="Kamila Sliskova (2422149)" userId="S::2422149@student.uwtsd.ac.uk::d1c53ef1-55fb-4310-a805-7a0cf2af1c28" providerId="AD" clId="Web-{192B9A68-C137-B3BA-4C28-C73F8A9D791D}" dt="2025-06-24T18:03:58.077" v="122" actId="20577"/>
          <ac:spMkLst>
            <pc:docMk/>
            <pc:sldMk cId="109857222" sldId="256"/>
            <ac:spMk id="3" creationId="{00000000-0000-0000-0000-000000000000}"/>
          </ac:spMkLst>
        </pc:spChg>
        <pc:picChg chg="add mod">
          <ac:chgData name="Kamila Sliskova (2422149)" userId="S::2422149@student.uwtsd.ac.uk::d1c53ef1-55fb-4310-a805-7a0cf2af1c28" providerId="AD" clId="Web-{192B9A68-C137-B3BA-4C28-C73F8A9D791D}" dt="2025-06-24T18:04:34.781" v="125"/>
          <ac:picMkLst>
            <pc:docMk/>
            <pc:sldMk cId="109857222" sldId="256"/>
            <ac:picMk id="4" creationId="{C0295E94-87D4-9C37-0241-39B9697B2775}"/>
          </ac:picMkLst>
        </pc:picChg>
      </pc:sldChg>
      <pc:sldChg chg="addSp modSp new mod setBg">
        <pc:chgData name="Kamila Sliskova (2422149)" userId="S::2422149@student.uwtsd.ac.uk::d1c53ef1-55fb-4310-a805-7a0cf2af1c28" providerId="AD" clId="Web-{192B9A68-C137-B3BA-4C28-C73F8A9D791D}" dt="2025-06-24T18:58:22.117" v="397" actId="14100"/>
        <pc:sldMkLst>
          <pc:docMk/>
          <pc:sldMk cId="1455953284" sldId="257"/>
        </pc:sldMkLst>
        <pc:spChg chg="mod">
          <ac:chgData name="Kamila Sliskova (2422149)" userId="S::2422149@student.uwtsd.ac.uk::d1c53ef1-55fb-4310-a805-7a0cf2af1c28" providerId="AD" clId="Web-{192B9A68-C137-B3BA-4C28-C73F8A9D791D}" dt="2025-06-24T18:33:08.944" v="238" actId="1076"/>
          <ac:spMkLst>
            <pc:docMk/>
            <pc:sldMk cId="1455953284" sldId="257"/>
            <ac:spMk id="2" creationId="{EA7C74BA-1225-4C95-8C9E-8C3C3060FA3C}"/>
          </ac:spMkLst>
        </pc:spChg>
        <pc:spChg chg="mod">
          <ac:chgData name="Kamila Sliskova (2422149)" userId="S::2422149@student.uwtsd.ac.uk::d1c53ef1-55fb-4310-a805-7a0cf2af1c28" providerId="AD" clId="Web-{192B9A68-C137-B3BA-4C28-C73F8A9D791D}" dt="2025-06-24T18:45:59.189" v="323" actId="20577"/>
          <ac:spMkLst>
            <pc:docMk/>
            <pc:sldMk cId="1455953284" sldId="257"/>
            <ac:spMk id="3" creationId="{8B8FA957-761E-586C-EF69-800280313AE9}"/>
          </ac:spMkLst>
        </pc:spChg>
      </pc:sldChg>
      <pc:sldChg chg="modSp new mod">
        <pc:chgData name="Kamila Sliskova (2422149)" userId="S::2422149@student.uwtsd.ac.uk::d1c53ef1-55fb-4310-a805-7a0cf2af1c28" providerId="AD" clId="Web-{192B9A68-C137-B3BA-4C28-C73F8A9D791D}" dt="2025-06-24T18:56:35.833" v="393"/>
        <pc:sldMkLst>
          <pc:docMk/>
          <pc:sldMk cId="3020996593" sldId="258"/>
        </pc:sldMkLst>
        <pc:spChg chg="mod">
          <ac:chgData name="Kamila Sliskova (2422149)" userId="S::2422149@student.uwtsd.ac.uk::d1c53ef1-55fb-4310-a805-7a0cf2af1c28" providerId="AD" clId="Web-{192B9A68-C137-B3BA-4C28-C73F8A9D791D}" dt="2025-06-24T18:32:59.256" v="237" actId="1076"/>
          <ac:spMkLst>
            <pc:docMk/>
            <pc:sldMk cId="3020996593" sldId="258"/>
            <ac:spMk id="2" creationId="{2CF46E28-2197-57CE-9B9B-281259CB36C9}"/>
          </ac:spMkLst>
        </pc:spChg>
      </pc:sldChg>
      <pc:sldChg chg="addSp delSp modSp new mod">
        <pc:chgData name="Kamila Sliskova (2422149)" userId="S::2422149@student.uwtsd.ac.uk::d1c53ef1-55fb-4310-a805-7a0cf2af1c28" providerId="AD" clId="Web-{192B9A68-C137-B3BA-4C28-C73F8A9D791D}" dt="2025-06-24T19:01:08.748" v="406"/>
        <pc:sldMkLst>
          <pc:docMk/>
          <pc:sldMk cId="2642094521" sldId="259"/>
        </pc:sldMkLst>
        <pc:spChg chg="mod">
          <ac:chgData name="Kamila Sliskova (2422149)" userId="S::2422149@student.uwtsd.ac.uk::d1c53ef1-55fb-4310-a805-7a0cf2af1c28" providerId="AD" clId="Web-{192B9A68-C137-B3BA-4C28-C73F8A9D791D}" dt="2025-06-24T18:34:13.914" v="243" actId="20577"/>
          <ac:spMkLst>
            <pc:docMk/>
            <pc:sldMk cId="2642094521" sldId="259"/>
            <ac:spMk id="2" creationId="{04B2C4A9-023D-34A2-B4F5-CF70099CBF7F}"/>
          </ac:spMkLst>
        </pc:spChg>
        <pc:spChg chg="mod">
          <ac:chgData name="Kamila Sliskova (2422149)" userId="S::2422149@student.uwtsd.ac.uk::d1c53ef1-55fb-4310-a805-7a0cf2af1c28" providerId="AD" clId="Web-{192B9A68-C137-B3BA-4C28-C73F8A9D791D}" dt="2025-06-24T18:51:44.261" v="365" actId="20577"/>
          <ac:spMkLst>
            <pc:docMk/>
            <pc:sldMk cId="2642094521" sldId="259"/>
            <ac:spMk id="3" creationId="{87AEE333-5A49-86A0-A935-2BA7502E54B6}"/>
          </ac:spMkLst>
        </pc:spChg>
      </pc:sldChg>
      <pc:sldChg chg="addSp delSp modSp new mod">
        <pc:chgData name="Kamila Sliskova (2422149)" userId="S::2422149@student.uwtsd.ac.uk::d1c53ef1-55fb-4310-a805-7a0cf2af1c28" providerId="AD" clId="Web-{192B9A68-C137-B3BA-4C28-C73F8A9D791D}" dt="2025-06-24T18:56:35.833" v="393"/>
        <pc:sldMkLst>
          <pc:docMk/>
          <pc:sldMk cId="1981275447" sldId="260"/>
        </pc:sldMkLst>
        <pc:spChg chg="mod">
          <ac:chgData name="Kamila Sliskova (2422149)" userId="S::2422149@student.uwtsd.ac.uk::d1c53ef1-55fb-4310-a805-7a0cf2af1c28" providerId="AD" clId="Web-{192B9A68-C137-B3BA-4C28-C73F8A9D791D}" dt="2025-06-24T18:35:25.385" v="259" actId="1076"/>
          <ac:spMkLst>
            <pc:docMk/>
            <pc:sldMk cId="1981275447" sldId="260"/>
            <ac:spMk id="2" creationId="{A9F5F076-280A-1B8E-C01F-2F4C56DB1AE6}"/>
          </ac:spMkLst>
        </pc:spChg>
        <pc:spChg chg="mod">
          <ac:chgData name="Kamila Sliskova (2422149)" userId="S::2422149@student.uwtsd.ac.uk::d1c53ef1-55fb-4310-a805-7a0cf2af1c28" providerId="AD" clId="Web-{192B9A68-C137-B3BA-4C28-C73F8A9D791D}" dt="2025-06-24T18:53:11.576" v="373" actId="20577"/>
          <ac:spMkLst>
            <pc:docMk/>
            <pc:sldMk cId="1981275447" sldId="260"/>
            <ac:spMk id="3" creationId="{B5DC56A4-E8C4-7F0B-3A1E-C0E278EFCD23}"/>
          </ac:spMkLst>
        </pc:spChg>
      </pc:sldChg>
      <pc:sldChg chg="modSp new mod">
        <pc:chgData name="Kamila Sliskova (2422149)" userId="S::2422149@student.uwtsd.ac.uk::d1c53ef1-55fb-4310-a805-7a0cf2af1c28" providerId="AD" clId="Web-{192B9A68-C137-B3BA-4C28-C73F8A9D791D}" dt="2025-06-24T18:56:35.833" v="393"/>
        <pc:sldMkLst>
          <pc:docMk/>
          <pc:sldMk cId="3588505628" sldId="261"/>
        </pc:sldMkLst>
        <pc:spChg chg="mod">
          <ac:chgData name="Kamila Sliskova (2422149)" userId="S::2422149@student.uwtsd.ac.uk::d1c53ef1-55fb-4310-a805-7a0cf2af1c28" providerId="AD" clId="Web-{192B9A68-C137-B3BA-4C28-C73F8A9D791D}" dt="2025-06-24T18:39:42.783" v="281" actId="1076"/>
          <ac:spMkLst>
            <pc:docMk/>
            <pc:sldMk cId="3588505628" sldId="261"/>
            <ac:spMk id="2" creationId="{1769C1B2-8C6D-C6C1-F9D3-ED59C8203898}"/>
          </ac:spMkLst>
        </pc:spChg>
      </pc:sldChg>
      <pc:sldChg chg="modSp new mod">
        <pc:chgData name="Kamila Sliskova (2422149)" userId="S::2422149@student.uwtsd.ac.uk::d1c53ef1-55fb-4310-a805-7a0cf2af1c28" providerId="AD" clId="Web-{192B9A68-C137-B3BA-4C28-C73F8A9D791D}" dt="2025-06-24T18:56:35.833" v="393"/>
        <pc:sldMkLst>
          <pc:docMk/>
          <pc:sldMk cId="178533013" sldId="262"/>
        </pc:sldMkLst>
        <pc:spChg chg="mod">
          <ac:chgData name="Kamila Sliskova (2422149)" userId="S::2422149@student.uwtsd.ac.uk::d1c53ef1-55fb-4310-a805-7a0cf2af1c28" providerId="AD" clId="Web-{192B9A68-C137-B3BA-4C28-C73F8A9D791D}" dt="2025-06-24T18:41:35.099" v="302" actId="1076"/>
          <ac:spMkLst>
            <pc:docMk/>
            <pc:sldMk cId="178533013" sldId="262"/>
            <ac:spMk id="2" creationId="{D6ECABC1-8EA0-C04A-C96A-2E0DFF9B31CC}"/>
          </ac:spMkLst>
        </pc:spChg>
        <pc:spChg chg="mod">
          <ac:chgData name="Kamila Sliskova (2422149)" userId="S::2422149@student.uwtsd.ac.uk::d1c53ef1-55fb-4310-a805-7a0cf2af1c28" providerId="AD" clId="Web-{192B9A68-C137-B3BA-4C28-C73F8A9D791D}" dt="2025-06-24T18:55:49.925" v="389" actId="20577"/>
          <ac:spMkLst>
            <pc:docMk/>
            <pc:sldMk cId="178533013" sldId="262"/>
            <ac:spMk id="3" creationId="{CC82E696-1706-8FD8-A09A-5DD7C28CAFBF}"/>
          </ac:spMkLst>
        </pc:spChg>
      </pc:sldChg>
      <pc:sldMasterChg chg="del delSldLayout">
        <pc:chgData name="Kamila Sliskova (2422149)" userId="S::2422149@student.uwtsd.ac.uk::d1c53ef1-55fb-4310-a805-7a0cf2af1c28" providerId="AD" clId="Web-{192B9A68-C137-B3BA-4C28-C73F8A9D791D}" dt="2025-06-24T17:57:28.096" v="91"/>
        <pc:sldMasterMkLst>
          <pc:docMk/>
          <pc:sldMasterMk cId="2460954070" sldId="2147483660"/>
        </pc:sldMasterMkLst>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2385387890" sldId="2147483661"/>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949138452" sldId="2147483662"/>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2591524520" sldId="2147483663"/>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1203092039" sldId="2147483664"/>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3733172339" sldId="2147483665"/>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3210312558" sldId="2147483666"/>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3146388984" sldId="2147483667"/>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3171841454" sldId="2147483668"/>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1718958274" sldId="2147483669"/>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2202905451" sldId="2147483670"/>
          </pc:sldLayoutMkLst>
        </pc:sldLayoutChg>
        <pc:sldLayoutChg chg="del">
          <pc:chgData name="Kamila Sliskova (2422149)" userId="S::2422149@student.uwtsd.ac.uk::d1c53ef1-55fb-4310-a805-7a0cf2af1c28" providerId="AD" clId="Web-{192B9A68-C137-B3BA-4C28-C73F8A9D791D}" dt="2025-06-24T17:57:28.096" v="91"/>
          <pc:sldLayoutMkLst>
            <pc:docMk/>
            <pc:sldMasterMk cId="2460954070" sldId="2147483660"/>
            <pc:sldLayoutMk cId="3479445657" sldId="2147483671"/>
          </pc:sldLayoutMkLst>
        </pc:sldLayoutChg>
      </pc:sldMasterChg>
      <pc:sldMasterChg chg="add del addSldLayout delSldLayout modSldLayout">
        <pc:chgData name="Kamila Sliskova (2422149)" userId="S::2422149@student.uwtsd.ac.uk::d1c53ef1-55fb-4310-a805-7a0cf2af1c28" providerId="AD" clId="Web-{192B9A68-C137-B3BA-4C28-C73F8A9D791D}" dt="2025-06-24T17:58:55.443" v="97"/>
        <pc:sldMasterMkLst>
          <pc:docMk/>
          <pc:sldMasterMk cId="380584696" sldId="2147483672"/>
        </pc:sldMasterMkLst>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870663843" sldId="2147483673"/>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3414415050" sldId="2147483674"/>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1767676223" sldId="2147483675"/>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3055799909" sldId="2147483676"/>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2014603467" sldId="2147483677"/>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1272706486" sldId="2147483678"/>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4217089272" sldId="2147483679"/>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208369578" sldId="2147483680"/>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3259736716" sldId="2147483681"/>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719917943" sldId="2147483682"/>
          </pc:sldLayoutMkLst>
        </pc:sldLayoutChg>
        <pc:sldLayoutChg chg="add del mod replId">
          <pc:chgData name="Kamila Sliskova (2422149)" userId="S::2422149@student.uwtsd.ac.uk::d1c53ef1-55fb-4310-a805-7a0cf2af1c28" providerId="AD" clId="Web-{192B9A68-C137-B3BA-4C28-C73F8A9D791D}" dt="2025-06-24T17:58:55.443" v="97"/>
          <pc:sldLayoutMkLst>
            <pc:docMk/>
            <pc:sldMasterMk cId="380584696" sldId="2147483672"/>
            <pc:sldLayoutMk cId="683228122" sldId="2147483683"/>
          </pc:sldLayoutMkLst>
        </pc:sldLayoutChg>
      </pc:sldMasterChg>
      <pc:sldMasterChg chg="add del addSldLayout delSldLayout modSldLayout">
        <pc:chgData name="Kamila Sliskova (2422149)" userId="S::2422149@student.uwtsd.ac.uk::d1c53ef1-55fb-4310-a805-7a0cf2af1c28" providerId="AD" clId="Web-{192B9A68-C137-B3BA-4C28-C73F8A9D791D}" dt="2025-06-24T17:59:06.130" v="98"/>
        <pc:sldMasterMkLst>
          <pc:docMk/>
          <pc:sldMasterMk cId="3686224612" sldId="2147483684"/>
        </pc:sldMasterMkLst>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1968437420" sldId="2147483685"/>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61037730" sldId="2147483686"/>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3773712737" sldId="2147483687"/>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307218262" sldId="2147483688"/>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2955061749" sldId="2147483689"/>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3909341736" sldId="2147483690"/>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3957121941" sldId="2147483691"/>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510740210" sldId="2147483692"/>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1877044193" sldId="2147483693"/>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786749579" sldId="2147483694"/>
          </pc:sldLayoutMkLst>
        </pc:sldLayoutChg>
        <pc:sldLayoutChg chg="add del mod replId">
          <pc:chgData name="Kamila Sliskova (2422149)" userId="S::2422149@student.uwtsd.ac.uk::d1c53ef1-55fb-4310-a805-7a0cf2af1c28" providerId="AD" clId="Web-{192B9A68-C137-B3BA-4C28-C73F8A9D791D}" dt="2025-06-24T17:59:06.130" v="98"/>
          <pc:sldLayoutMkLst>
            <pc:docMk/>
            <pc:sldMasterMk cId="3686224612" sldId="2147483684"/>
            <pc:sldLayoutMk cId="3267792727" sldId="2147483695"/>
          </pc:sldLayoutMkLst>
        </pc:sldLayoutChg>
      </pc:sldMasterChg>
      <pc:sldMasterChg chg="add del addSldLayout delSldLayout modSldLayout">
        <pc:chgData name="Kamila Sliskova (2422149)" userId="S::2422149@student.uwtsd.ac.uk::d1c53ef1-55fb-4310-a805-7a0cf2af1c28" providerId="AD" clId="Web-{192B9A68-C137-B3BA-4C28-C73F8A9D791D}" dt="2025-06-24T17:59:15.318" v="99"/>
        <pc:sldMasterMkLst>
          <pc:docMk/>
          <pc:sldMasterMk cId="3369813564" sldId="2147483696"/>
        </pc:sldMasterMkLst>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1711856323" sldId="2147483697"/>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222307798" sldId="2147483698"/>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3478124577" sldId="2147483699"/>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3304309175" sldId="2147483700"/>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241184987" sldId="2147483701"/>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2239880532" sldId="2147483702"/>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1122236186" sldId="2147483703"/>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3849061760" sldId="2147483704"/>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2545755775" sldId="2147483705"/>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956780102" sldId="2147483706"/>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2038515806" sldId="2147483707"/>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1655441870" sldId="2147483708"/>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75298481" sldId="2147483709"/>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3697148042" sldId="2147483710"/>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1868573571" sldId="2147483711"/>
          </pc:sldLayoutMkLst>
        </pc:sldLayoutChg>
        <pc:sldLayoutChg chg="add del mod replId">
          <pc:chgData name="Kamila Sliskova (2422149)" userId="S::2422149@student.uwtsd.ac.uk::d1c53ef1-55fb-4310-a805-7a0cf2af1c28" providerId="AD" clId="Web-{192B9A68-C137-B3BA-4C28-C73F8A9D791D}" dt="2025-06-24T17:59:15.318" v="99"/>
          <pc:sldLayoutMkLst>
            <pc:docMk/>
            <pc:sldMasterMk cId="3369813564" sldId="2147483696"/>
            <pc:sldLayoutMk cId="3179084532" sldId="2147483712"/>
          </pc:sldLayoutMkLst>
        </pc:sldLayoutChg>
      </pc:sldMasterChg>
      <pc:sldMasterChg chg="add del addSldLayout delSldLayout modSldLayout">
        <pc:chgData name="Kamila Sliskova (2422149)" userId="S::2422149@student.uwtsd.ac.uk::d1c53ef1-55fb-4310-a805-7a0cf2af1c28" providerId="AD" clId="Web-{192B9A68-C137-B3BA-4C28-C73F8A9D791D}" dt="2025-06-24T18:03:38.186" v="118"/>
        <pc:sldMasterMkLst>
          <pc:docMk/>
          <pc:sldMasterMk cId="3074726120" sldId="2147483713"/>
        </pc:sldMasterMkLst>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1745641799" sldId="2147483714"/>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2386831866" sldId="2147483715"/>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2120800376" sldId="2147483716"/>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1760011049" sldId="2147483717"/>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3280307950" sldId="2147483718"/>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3537007000" sldId="2147483719"/>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80322482" sldId="2147483720"/>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2583071969" sldId="2147483721"/>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1308871403" sldId="2147483722"/>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387995484" sldId="2147483723"/>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1994747948" sldId="2147483724"/>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58277744" sldId="2147483725"/>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904962917" sldId="2147483726"/>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2160875005" sldId="2147483727"/>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626885964" sldId="2147483728"/>
          </pc:sldLayoutMkLst>
        </pc:sldLayoutChg>
        <pc:sldLayoutChg chg="add del mod replId">
          <pc:chgData name="Kamila Sliskova (2422149)" userId="S::2422149@student.uwtsd.ac.uk::d1c53ef1-55fb-4310-a805-7a0cf2af1c28" providerId="AD" clId="Web-{192B9A68-C137-B3BA-4C28-C73F8A9D791D}" dt="2025-06-24T18:03:38.186" v="118"/>
          <pc:sldLayoutMkLst>
            <pc:docMk/>
            <pc:sldMasterMk cId="3074726120" sldId="2147483713"/>
            <pc:sldLayoutMk cId="3784003756" sldId="2147483729"/>
          </pc:sldLayoutMkLst>
        </pc:sldLayoutChg>
      </pc:sldMasterChg>
      <pc:sldMasterChg chg="add mod setBg addSldLayout modSldLayout">
        <pc:chgData name="Kamila Sliskova (2422149)" userId="S::2422149@student.uwtsd.ac.uk::d1c53ef1-55fb-4310-a805-7a0cf2af1c28" providerId="AD" clId="Web-{192B9A68-C137-B3BA-4C28-C73F8A9D791D}" dt="2025-06-24T18:56:35.833" v="393"/>
        <pc:sldMasterMkLst>
          <pc:docMk/>
          <pc:sldMasterMk cId="2539890571" sldId="2147483777"/>
        </pc:sldMasterMkLst>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2450218397" sldId="2147483766"/>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3092259541" sldId="2147483767"/>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566893015" sldId="2147483768"/>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2583721489" sldId="2147483769"/>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3567056489" sldId="2147483770"/>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949704831" sldId="2147483771"/>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2080257972" sldId="2147483772"/>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1205687576" sldId="2147483773"/>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632003316" sldId="2147483774"/>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571509513" sldId="2147483775"/>
          </pc:sldLayoutMkLst>
        </pc:sldLayoutChg>
        <pc:sldLayoutChg chg="add mod">
          <pc:chgData name="Kamila Sliskova (2422149)" userId="S::2422149@student.uwtsd.ac.uk::d1c53ef1-55fb-4310-a805-7a0cf2af1c28" providerId="AD" clId="Web-{192B9A68-C137-B3BA-4C28-C73F8A9D791D}" dt="2025-06-24T18:56:35.833" v="393"/>
          <pc:sldLayoutMkLst>
            <pc:docMk/>
            <pc:sldMasterMk cId="2539890571" sldId="2147483777"/>
            <pc:sldLayoutMk cId="893272106" sldId="214748377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1719D1-CBBE-42F5-87C3-01368CC580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478BBC2A-19B4-401B-AABB-0896441110AC}">
      <dgm:prSet/>
      <dgm:spPr/>
      <dgm:t>
        <a:bodyPr/>
        <a:lstStyle/>
        <a:p>
          <a:r>
            <a:rPr lang="en-GB"/>
            <a:t>In conclusion, successful team relationships are built on understanding, communication, and effective conflict management.</a:t>
          </a:r>
          <a:endParaRPr lang="en-US"/>
        </a:p>
      </dgm:t>
    </dgm:pt>
    <dgm:pt modelId="{C9760111-45ED-48AD-9A48-FE81DB74B0A1}" type="parTrans" cxnId="{97FB2F13-41C7-4C87-8E98-2B8E82D7AF30}">
      <dgm:prSet/>
      <dgm:spPr/>
      <dgm:t>
        <a:bodyPr/>
        <a:lstStyle/>
        <a:p>
          <a:endParaRPr lang="en-US"/>
        </a:p>
      </dgm:t>
    </dgm:pt>
    <dgm:pt modelId="{4A21B874-5D65-4ED9-A65E-06F4474D65B7}" type="sibTrans" cxnId="{97FB2F13-41C7-4C87-8E98-2B8E82D7AF30}">
      <dgm:prSet/>
      <dgm:spPr/>
      <dgm:t>
        <a:bodyPr/>
        <a:lstStyle/>
        <a:p>
          <a:endParaRPr lang="en-US"/>
        </a:p>
      </dgm:t>
    </dgm:pt>
    <dgm:pt modelId="{4BFB7F2B-A132-43AC-954C-52C0F991C0EE}">
      <dgm:prSet/>
      <dgm:spPr/>
      <dgm:t>
        <a:bodyPr/>
        <a:lstStyle/>
        <a:p>
          <a:r>
            <a:rPr lang="en-GB"/>
            <a:t>Here are a few </a:t>
          </a:r>
          <a:r>
            <a:rPr lang="en-GB" b="1"/>
            <a:t>key takeaways</a:t>
          </a:r>
          <a:r>
            <a:rPr lang="en-GB"/>
            <a:t>:</a:t>
          </a:r>
          <a:endParaRPr lang="en-US"/>
        </a:p>
      </dgm:t>
    </dgm:pt>
    <dgm:pt modelId="{77353600-5A9C-4BF1-8E02-731C4E38ADB0}" type="parTrans" cxnId="{004C5F54-1591-47F7-8A86-D83C4832C203}">
      <dgm:prSet/>
      <dgm:spPr/>
      <dgm:t>
        <a:bodyPr/>
        <a:lstStyle/>
        <a:p>
          <a:endParaRPr lang="en-US"/>
        </a:p>
      </dgm:t>
    </dgm:pt>
    <dgm:pt modelId="{5A150955-11D2-4031-853E-44ED8CADBDB0}" type="sibTrans" cxnId="{004C5F54-1591-47F7-8A86-D83C4832C203}">
      <dgm:prSet/>
      <dgm:spPr/>
      <dgm:t>
        <a:bodyPr/>
        <a:lstStyle/>
        <a:p>
          <a:endParaRPr lang="en-US"/>
        </a:p>
      </dgm:t>
    </dgm:pt>
    <dgm:pt modelId="{9ADDE7A1-3E04-4013-B0D5-A12F266F478F}">
      <dgm:prSet/>
      <dgm:spPr/>
      <dgm:t>
        <a:bodyPr/>
        <a:lstStyle/>
        <a:p>
          <a:r>
            <a:rPr lang="en-GB" b="1"/>
            <a:t>Understand Roles</a:t>
          </a:r>
          <a:r>
            <a:rPr lang="en-GB"/>
            <a:t> – Know your role and the roles of others. Belbin’s Team Roles are a great tool for this.</a:t>
          </a:r>
          <a:endParaRPr lang="en-US"/>
        </a:p>
      </dgm:t>
    </dgm:pt>
    <dgm:pt modelId="{19AEB427-45D8-410D-BB70-146761C43FCE}" type="parTrans" cxnId="{8556158E-C6D0-42F1-8C7E-DF5E1A25159B}">
      <dgm:prSet/>
      <dgm:spPr/>
      <dgm:t>
        <a:bodyPr/>
        <a:lstStyle/>
        <a:p>
          <a:endParaRPr lang="en-US"/>
        </a:p>
      </dgm:t>
    </dgm:pt>
    <dgm:pt modelId="{6E47DAFD-BB03-4542-93CD-727C3C83A5EB}" type="sibTrans" cxnId="{8556158E-C6D0-42F1-8C7E-DF5E1A25159B}">
      <dgm:prSet/>
      <dgm:spPr/>
      <dgm:t>
        <a:bodyPr/>
        <a:lstStyle/>
        <a:p>
          <a:endParaRPr lang="en-US"/>
        </a:p>
      </dgm:t>
    </dgm:pt>
    <dgm:pt modelId="{0C97BD72-F7BC-4081-99D9-41EDA22B0271}">
      <dgm:prSet/>
      <dgm:spPr/>
      <dgm:t>
        <a:bodyPr/>
        <a:lstStyle/>
        <a:p>
          <a:r>
            <a:rPr lang="en-GB" b="1"/>
            <a:t>Manage Conflict</a:t>
          </a:r>
          <a:r>
            <a:rPr lang="en-GB"/>
            <a:t> – Conflict is natural, but it must be handled constructively to strengthen relationships.</a:t>
          </a:r>
          <a:endParaRPr lang="en-US"/>
        </a:p>
      </dgm:t>
    </dgm:pt>
    <dgm:pt modelId="{719D2531-63B6-452C-87EF-0FBE04A3D722}" type="parTrans" cxnId="{63EA08F7-8E2A-4946-9E36-ADD3FBB1FE0D}">
      <dgm:prSet/>
      <dgm:spPr/>
      <dgm:t>
        <a:bodyPr/>
        <a:lstStyle/>
        <a:p>
          <a:endParaRPr lang="en-US"/>
        </a:p>
      </dgm:t>
    </dgm:pt>
    <dgm:pt modelId="{A0C27EA1-23EF-4AF1-8302-7DD563C67ECB}" type="sibTrans" cxnId="{63EA08F7-8E2A-4946-9E36-ADD3FBB1FE0D}">
      <dgm:prSet/>
      <dgm:spPr/>
      <dgm:t>
        <a:bodyPr/>
        <a:lstStyle/>
        <a:p>
          <a:endParaRPr lang="en-US"/>
        </a:p>
      </dgm:t>
    </dgm:pt>
    <dgm:pt modelId="{44F7B354-A14B-4F91-ADB9-9B032A8D7704}">
      <dgm:prSet/>
      <dgm:spPr/>
      <dgm:t>
        <a:bodyPr/>
        <a:lstStyle/>
        <a:p>
          <a:r>
            <a:rPr lang="en-GB" b="1"/>
            <a:t>Embrace Tensions</a:t>
          </a:r>
          <a:r>
            <a:rPr lang="en-GB"/>
            <a:t> – Recognize and manage dialectical tensions like autonomy vs. connection to maintain healthy team dynamics.</a:t>
          </a:r>
          <a:endParaRPr lang="en-US"/>
        </a:p>
      </dgm:t>
    </dgm:pt>
    <dgm:pt modelId="{5CC2E53C-BF29-40B9-869E-EB1024408E13}" type="parTrans" cxnId="{39D971F6-1ACB-4312-9199-0E534AF7BDBF}">
      <dgm:prSet/>
      <dgm:spPr/>
      <dgm:t>
        <a:bodyPr/>
        <a:lstStyle/>
        <a:p>
          <a:endParaRPr lang="en-US"/>
        </a:p>
      </dgm:t>
    </dgm:pt>
    <dgm:pt modelId="{F6585FE5-E6BF-4C3D-BCDF-F847EFD3EDA1}" type="sibTrans" cxnId="{39D971F6-1ACB-4312-9199-0E534AF7BDBF}">
      <dgm:prSet/>
      <dgm:spPr/>
      <dgm:t>
        <a:bodyPr/>
        <a:lstStyle/>
        <a:p>
          <a:endParaRPr lang="en-US"/>
        </a:p>
      </dgm:t>
    </dgm:pt>
    <dgm:pt modelId="{CCABFB8B-5453-43BD-BC51-6373FDC5CA51}">
      <dgm:prSet/>
      <dgm:spPr/>
      <dgm:t>
        <a:bodyPr/>
        <a:lstStyle/>
        <a:p>
          <a:r>
            <a:rPr lang="en-GB" b="1"/>
            <a:t>Build Trust</a:t>
          </a:r>
          <a:r>
            <a:rPr lang="en-GB"/>
            <a:t> – Open communication and mutual respect are essential for fostering trust within a team.</a:t>
          </a:r>
          <a:endParaRPr lang="en-US"/>
        </a:p>
      </dgm:t>
    </dgm:pt>
    <dgm:pt modelId="{070562DC-340A-4368-9A12-234C5C9AF4EA}" type="parTrans" cxnId="{C9A35656-09B3-46F7-B053-DB8125C177DD}">
      <dgm:prSet/>
      <dgm:spPr/>
      <dgm:t>
        <a:bodyPr/>
        <a:lstStyle/>
        <a:p>
          <a:endParaRPr lang="en-US"/>
        </a:p>
      </dgm:t>
    </dgm:pt>
    <dgm:pt modelId="{F1AECA21-AD8C-453B-A978-7FB5CE90A267}" type="sibTrans" cxnId="{C9A35656-09B3-46F7-B053-DB8125C177DD}">
      <dgm:prSet/>
      <dgm:spPr/>
      <dgm:t>
        <a:bodyPr/>
        <a:lstStyle/>
        <a:p>
          <a:endParaRPr lang="en-US"/>
        </a:p>
      </dgm:t>
    </dgm:pt>
    <dgm:pt modelId="{DA346008-E426-4DA4-8F23-A51E02942CFE}">
      <dgm:prSet/>
      <dgm:spPr/>
      <dgm:t>
        <a:bodyPr/>
        <a:lstStyle/>
        <a:p>
          <a:r>
            <a:rPr lang="en-GB"/>
            <a:t>By focusing on these strategies, teams can improve communication, build stronger relationships, and perform at their best.</a:t>
          </a:r>
          <a:endParaRPr lang="en-US"/>
        </a:p>
      </dgm:t>
    </dgm:pt>
    <dgm:pt modelId="{16494AAC-7D60-4B4C-BC4D-2200BC16E231}" type="parTrans" cxnId="{BA55DB2B-BD71-49F0-9268-17FD6E15DACE}">
      <dgm:prSet/>
      <dgm:spPr/>
      <dgm:t>
        <a:bodyPr/>
        <a:lstStyle/>
        <a:p>
          <a:endParaRPr lang="en-US"/>
        </a:p>
      </dgm:t>
    </dgm:pt>
    <dgm:pt modelId="{B385CD11-45BD-4BB6-B120-583BB00FDF38}" type="sibTrans" cxnId="{BA55DB2B-BD71-49F0-9268-17FD6E15DACE}">
      <dgm:prSet/>
      <dgm:spPr/>
      <dgm:t>
        <a:bodyPr/>
        <a:lstStyle/>
        <a:p>
          <a:endParaRPr lang="en-US"/>
        </a:p>
      </dgm:t>
    </dgm:pt>
    <dgm:pt modelId="{5EAC7021-18B2-496D-88FB-3A8BF41C2EE4}" type="pres">
      <dgm:prSet presAssocID="{B51719D1-CBBE-42F5-87C3-01368CC5801C}" presName="diagram" presStyleCnt="0">
        <dgm:presLayoutVars>
          <dgm:dir/>
          <dgm:resizeHandles val="exact"/>
        </dgm:presLayoutVars>
      </dgm:prSet>
      <dgm:spPr/>
    </dgm:pt>
    <dgm:pt modelId="{371B1ED1-9022-4757-8056-3867CEC53F16}" type="pres">
      <dgm:prSet presAssocID="{478BBC2A-19B4-401B-AABB-0896441110AC}" presName="node" presStyleLbl="node1" presStyleIdx="0" presStyleCnt="7">
        <dgm:presLayoutVars>
          <dgm:bulletEnabled val="1"/>
        </dgm:presLayoutVars>
      </dgm:prSet>
      <dgm:spPr/>
    </dgm:pt>
    <dgm:pt modelId="{41BDF7CF-C17C-4298-8D5F-75418B0F747F}" type="pres">
      <dgm:prSet presAssocID="{4A21B874-5D65-4ED9-A65E-06F4474D65B7}" presName="sibTrans" presStyleCnt="0"/>
      <dgm:spPr/>
    </dgm:pt>
    <dgm:pt modelId="{484DDC0B-7735-4C9B-880A-11652CBEF9EF}" type="pres">
      <dgm:prSet presAssocID="{4BFB7F2B-A132-43AC-954C-52C0F991C0EE}" presName="node" presStyleLbl="node1" presStyleIdx="1" presStyleCnt="7">
        <dgm:presLayoutVars>
          <dgm:bulletEnabled val="1"/>
        </dgm:presLayoutVars>
      </dgm:prSet>
      <dgm:spPr/>
    </dgm:pt>
    <dgm:pt modelId="{4C676309-7D73-49F2-B231-BF2C2DDA1CCB}" type="pres">
      <dgm:prSet presAssocID="{5A150955-11D2-4031-853E-44ED8CADBDB0}" presName="sibTrans" presStyleCnt="0"/>
      <dgm:spPr/>
    </dgm:pt>
    <dgm:pt modelId="{4F592F07-3D12-4178-8A75-A6820C139773}" type="pres">
      <dgm:prSet presAssocID="{9ADDE7A1-3E04-4013-B0D5-A12F266F478F}" presName="node" presStyleLbl="node1" presStyleIdx="2" presStyleCnt="7">
        <dgm:presLayoutVars>
          <dgm:bulletEnabled val="1"/>
        </dgm:presLayoutVars>
      </dgm:prSet>
      <dgm:spPr/>
    </dgm:pt>
    <dgm:pt modelId="{8B11701D-0176-40AE-8384-E7E3A57DD827}" type="pres">
      <dgm:prSet presAssocID="{6E47DAFD-BB03-4542-93CD-727C3C83A5EB}" presName="sibTrans" presStyleCnt="0"/>
      <dgm:spPr/>
    </dgm:pt>
    <dgm:pt modelId="{03AEB409-25D5-4A0C-8812-80BA57E78EBC}" type="pres">
      <dgm:prSet presAssocID="{0C97BD72-F7BC-4081-99D9-41EDA22B0271}" presName="node" presStyleLbl="node1" presStyleIdx="3" presStyleCnt="7">
        <dgm:presLayoutVars>
          <dgm:bulletEnabled val="1"/>
        </dgm:presLayoutVars>
      </dgm:prSet>
      <dgm:spPr/>
    </dgm:pt>
    <dgm:pt modelId="{DBC1E810-4F08-4813-9AB2-856246905DB5}" type="pres">
      <dgm:prSet presAssocID="{A0C27EA1-23EF-4AF1-8302-7DD563C67ECB}" presName="sibTrans" presStyleCnt="0"/>
      <dgm:spPr/>
    </dgm:pt>
    <dgm:pt modelId="{DF87B3AD-6E43-4624-89BB-28819521E37E}" type="pres">
      <dgm:prSet presAssocID="{44F7B354-A14B-4F91-ADB9-9B032A8D7704}" presName="node" presStyleLbl="node1" presStyleIdx="4" presStyleCnt="7">
        <dgm:presLayoutVars>
          <dgm:bulletEnabled val="1"/>
        </dgm:presLayoutVars>
      </dgm:prSet>
      <dgm:spPr/>
    </dgm:pt>
    <dgm:pt modelId="{A0191635-AE84-4EF9-88BC-24D3CC91DC21}" type="pres">
      <dgm:prSet presAssocID="{F6585FE5-E6BF-4C3D-BCDF-F847EFD3EDA1}" presName="sibTrans" presStyleCnt="0"/>
      <dgm:spPr/>
    </dgm:pt>
    <dgm:pt modelId="{8F6AB47E-EE94-45C0-B2A3-C685E4BBD789}" type="pres">
      <dgm:prSet presAssocID="{CCABFB8B-5453-43BD-BC51-6373FDC5CA51}" presName="node" presStyleLbl="node1" presStyleIdx="5" presStyleCnt="7">
        <dgm:presLayoutVars>
          <dgm:bulletEnabled val="1"/>
        </dgm:presLayoutVars>
      </dgm:prSet>
      <dgm:spPr/>
    </dgm:pt>
    <dgm:pt modelId="{F0D90DFE-FEC0-4087-AE19-2D3FD9F567EE}" type="pres">
      <dgm:prSet presAssocID="{F1AECA21-AD8C-453B-A978-7FB5CE90A267}" presName="sibTrans" presStyleCnt="0"/>
      <dgm:spPr/>
    </dgm:pt>
    <dgm:pt modelId="{A12647C3-11A3-45F3-9ABC-F4649C9396E5}" type="pres">
      <dgm:prSet presAssocID="{DA346008-E426-4DA4-8F23-A51E02942CFE}" presName="node" presStyleLbl="node1" presStyleIdx="6" presStyleCnt="7">
        <dgm:presLayoutVars>
          <dgm:bulletEnabled val="1"/>
        </dgm:presLayoutVars>
      </dgm:prSet>
      <dgm:spPr/>
    </dgm:pt>
  </dgm:ptLst>
  <dgm:cxnLst>
    <dgm:cxn modelId="{97FB2F13-41C7-4C87-8E98-2B8E82D7AF30}" srcId="{B51719D1-CBBE-42F5-87C3-01368CC5801C}" destId="{478BBC2A-19B4-401B-AABB-0896441110AC}" srcOrd="0" destOrd="0" parTransId="{C9760111-45ED-48AD-9A48-FE81DB74B0A1}" sibTransId="{4A21B874-5D65-4ED9-A65E-06F4474D65B7}"/>
    <dgm:cxn modelId="{48049815-DF13-4487-87BB-7FA4E5C3C4A6}" type="presOf" srcId="{9ADDE7A1-3E04-4013-B0D5-A12F266F478F}" destId="{4F592F07-3D12-4178-8A75-A6820C139773}" srcOrd="0" destOrd="0" presId="urn:microsoft.com/office/officeart/2005/8/layout/default"/>
    <dgm:cxn modelId="{BA55DB2B-BD71-49F0-9268-17FD6E15DACE}" srcId="{B51719D1-CBBE-42F5-87C3-01368CC5801C}" destId="{DA346008-E426-4DA4-8F23-A51E02942CFE}" srcOrd="6" destOrd="0" parTransId="{16494AAC-7D60-4B4C-BC4D-2200BC16E231}" sibTransId="{B385CD11-45BD-4BB6-B120-583BB00FDF38}"/>
    <dgm:cxn modelId="{1676025F-443D-4CF3-A713-FC09CB02F77C}" type="presOf" srcId="{CCABFB8B-5453-43BD-BC51-6373FDC5CA51}" destId="{8F6AB47E-EE94-45C0-B2A3-C685E4BBD789}" srcOrd="0" destOrd="0" presId="urn:microsoft.com/office/officeart/2005/8/layout/default"/>
    <dgm:cxn modelId="{004C5F54-1591-47F7-8A86-D83C4832C203}" srcId="{B51719D1-CBBE-42F5-87C3-01368CC5801C}" destId="{4BFB7F2B-A132-43AC-954C-52C0F991C0EE}" srcOrd="1" destOrd="0" parTransId="{77353600-5A9C-4BF1-8E02-731C4E38ADB0}" sibTransId="{5A150955-11D2-4031-853E-44ED8CADBDB0}"/>
    <dgm:cxn modelId="{C9A35656-09B3-46F7-B053-DB8125C177DD}" srcId="{B51719D1-CBBE-42F5-87C3-01368CC5801C}" destId="{CCABFB8B-5453-43BD-BC51-6373FDC5CA51}" srcOrd="5" destOrd="0" parTransId="{070562DC-340A-4368-9A12-234C5C9AF4EA}" sibTransId="{F1AECA21-AD8C-453B-A978-7FB5CE90A267}"/>
    <dgm:cxn modelId="{52C5CE84-BF76-439D-B832-8E56A5BA73F6}" type="presOf" srcId="{0C97BD72-F7BC-4081-99D9-41EDA22B0271}" destId="{03AEB409-25D5-4A0C-8812-80BA57E78EBC}" srcOrd="0" destOrd="0" presId="urn:microsoft.com/office/officeart/2005/8/layout/default"/>
    <dgm:cxn modelId="{2A547886-09DF-4F3C-9E69-F9FF20B4ED13}" type="presOf" srcId="{44F7B354-A14B-4F91-ADB9-9B032A8D7704}" destId="{DF87B3AD-6E43-4624-89BB-28819521E37E}" srcOrd="0" destOrd="0" presId="urn:microsoft.com/office/officeart/2005/8/layout/default"/>
    <dgm:cxn modelId="{8556158E-C6D0-42F1-8C7E-DF5E1A25159B}" srcId="{B51719D1-CBBE-42F5-87C3-01368CC5801C}" destId="{9ADDE7A1-3E04-4013-B0D5-A12F266F478F}" srcOrd="2" destOrd="0" parTransId="{19AEB427-45D8-410D-BB70-146761C43FCE}" sibTransId="{6E47DAFD-BB03-4542-93CD-727C3C83A5EB}"/>
    <dgm:cxn modelId="{EC9057DE-59B4-4A29-8367-BC71B47B4CC0}" type="presOf" srcId="{4BFB7F2B-A132-43AC-954C-52C0F991C0EE}" destId="{484DDC0B-7735-4C9B-880A-11652CBEF9EF}" srcOrd="0" destOrd="0" presId="urn:microsoft.com/office/officeart/2005/8/layout/default"/>
    <dgm:cxn modelId="{C612BFE7-F3FD-47F5-98AF-97ED1EAADF77}" type="presOf" srcId="{DA346008-E426-4DA4-8F23-A51E02942CFE}" destId="{A12647C3-11A3-45F3-9ABC-F4649C9396E5}" srcOrd="0" destOrd="0" presId="urn:microsoft.com/office/officeart/2005/8/layout/default"/>
    <dgm:cxn modelId="{B343C7F2-E2D4-4B79-B2A9-9A4AB384207F}" type="presOf" srcId="{478BBC2A-19B4-401B-AABB-0896441110AC}" destId="{371B1ED1-9022-4757-8056-3867CEC53F16}" srcOrd="0" destOrd="0" presId="urn:microsoft.com/office/officeart/2005/8/layout/default"/>
    <dgm:cxn modelId="{39D971F6-1ACB-4312-9199-0E534AF7BDBF}" srcId="{B51719D1-CBBE-42F5-87C3-01368CC5801C}" destId="{44F7B354-A14B-4F91-ADB9-9B032A8D7704}" srcOrd="4" destOrd="0" parTransId="{5CC2E53C-BF29-40B9-869E-EB1024408E13}" sibTransId="{F6585FE5-E6BF-4C3D-BCDF-F847EFD3EDA1}"/>
    <dgm:cxn modelId="{63EA08F7-8E2A-4946-9E36-ADD3FBB1FE0D}" srcId="{B51719D1-CBBE-42F5-87C3-01368CC5801C}" destId="{0C97BD72-F7BC-4081-99D9-41EDA22B0271}" srcOrd="3" destOrd="0" parTransId="{719D2531-63B6-452C-87EF-0FBE04A3D722}" sibTransId="{A0C27EA1-23EF-4AF1-8302-7DD563C67ECB}"/>
    <dgm:cxn modelId="{400B05FD-EFD3-411E-9332-092E83F537CC}" type="presOf" srcId="{B51719D1-CBBE-42F5-87C3-01368CC5801C}" destId="{5EAC7021-18B2-496D-88FB-3A8BF41C2EE4}" srcOrd="0" destOrd="0" presId="urn:microsoft.com/office/officeart/2005/8/layout/default"/>
    <dgm:cxn modelId="{08E70974-06B6-4D25-B7B4-E0554A121B91}" type="presParOf" srcId="{5EAC7021-18B2-496D-88FB-3A8BF41C2EE4}" destId="{371B1ED1-9022-4757-8056-3867CEC53F16}" srcOrd="0" destOrd="0" presId="urn:microsoft.com/office/officeart/2005/8/layout/default"/>
    <dgm:cxn modelId="{6B1B8302-28A2-432E-B91A-A519495601D4}" type="presParOf" srcId="{5EAC7021-18B2-496D-88FB-3A8BF41C2EE4}" destId="{41BDF7CF-C17C-4298-8D5F-75418B0F747F}" srcOrd="1" destOrd="0" presId="urn:microsoft.com/office/officeart/2005/8/layout/default"/>
    <dgm:cxn modelId="{ED1414C1-490C-4C25-87E2-D95AC792EBF2}" type="presParOf" srcId="{5EAC7021-18B2-496D-88FB-3A8BF41C2EE4}" destId="{484DDC0B-7735-4C9B-880A-11652CBEF9EF}" srcOrd="2" destOrd="0" presId="urn:microsoft.com/office/officeart/2005/8/layout/default"/>
    <dgm:cxn modelId="{80A6B3D8-8971-44F7-82F6-BB9AF7D05CF4}" type="presParOf" srcId="{5EAC7021-18B2-496D-88FB-3A8BF41C2EE4}" destId="{4C676309-7D73-49F2-B231-BF2C2DDA1CCB}" srcOrd="3" destOrd="0" presId="urn:microsoft.com/office/officeart/2005/8/layout/default"/>
    <dgm:cxn modelId="{DF2CBBC7-4599-49C4-BD6B-6A39B54F7FFE}" type="presParOf" srcId="{5EAC7021-18B2-496D-88FB-3A8BF41C2EE4}" destId="{4F592F07-3D12-4178-8A75-A6820C139773}" srcOrd="4" destOrd="0" presId="urn:microsoft.com/office/officeart/2005/8/layout/default"/>
    <dgm:cxn modelId="{60D23B76-0EAF-4C0C-806F-725F9307C8AA}" type="presParOf" srcId="{5EAC7021-18B2-496D-88FB-3A8BF41C2EE4}" destId="{8B11701D-0176-40AE-8384-E7E3A57DD827}" srcOrd="5" destOrd="0" presId="urn:microsoft.com/office/officeart/2005/8/layout/default"/>
    <dgm:cxn modelId="{3A0BE96B-3322-4C48-9411-E95EDF6DB417}" type="presParOf" srcId="{5EAC7021-18B2-496D-88FB-3A8BF41C2EE4}" destId="{03AEB409-25D5-4A0C-8812-80BA57E78EBC}" srcOrd="6" destOrd="0" presId="urn:microsoft.com/office/officeart/2005/8/layout/default"/>
    <dgm:cxn modelId="{E403D8C3-FF1B-449F-81C9-78DBB759A501}" type="presParOf" srcId="{5EAC7021-18B2-496D-88FB-3A8BF41C2EE4}" destId="{DBC1E810-4F08-4813-9AB2-856246905DB5}" srcOrd="7" destOrd="0" presId="urn:microsoft.com/office/officeart/2005/8/layout/default"/>
    <dgm:cxn modelId="{591B5E8F-B32C-430D-9F82-5848305939A2}" type="presParOf" srcId="{5EAC7021-18B2-496D-88FB-3A8BF41C2EE4}" destId="{DF87B3AD-6E43-4624-89BB-28819521E37E}" srcOrd="8" destOrd="0" presId="urn:microsoft.com/office/officeart/2005/8/layout/default"/>
    <dgm:cxn modelId="{03DBA4B8-E6B6-4315-9038-A2F248CCCB93}" type="presParOf" srcId="{5EAC7021-18B2-496D-88FB-3A8BF41C2EE4}" destId="{A0191635-AE84-4EF9-88BC-24D3CC91DC21}" srcOrd="9" destOrd="0" presId="urn:microsoft.com/office/officeart/2005/8/layout/default"/>
    <dgm:cxn modelId="{EE355CCC-0771-415C-B532-9F9357D21060}" type="presParOf" srcId="{5EAC7021-18B2-496D-88FB-3A8BF41C2EE4}" destId="{8F6AB47E-EE94-45C0-B2A3-C685E4BBD789}" srcOrd="10" destOrd="0" presId="urn:microsoft.com/office/officeart/2005/8/layout/default"/>
    <dgm:cxn modelId="{BE800B21-4A3A-40E4-86C8-B5D67CE4B0B8}" type="presParOf" srcId="{5EAC7021-18B2-496D-88FB-3A8BF41C2EE4}" destId="{F0D90DFE-FEC0-4087-AE19-2D3FD9F567EE}" srcOrd="11" destOrd="0" presId="urn:microsoft.com/office/officeart/2005/8/layout/default"/>
    <dgm:cxn modelId="{2379D41B-E805-46FA-A670-69CE48FD1C07}" type="presParOf" srcId="{5EAC7021-18B2-496D-88FB-3A8BF41C2EE4}" destId="{A12647C3-11A3-45F3-9ABC-F4649C9396E5}"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B1ED1-9022-4757-8056-3867CEC53F16}">
      <dsp:nvSpPr>
        <dsp:cNvPr id="0" name=""/>
        <dsp:cNvSpPr/>
      </dsp:nvSpPr>
      <dsp:spPr>
        <a:xfrm>
          <a:off x="2974" y="768874"/>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 conclusion, successful team relationships are built on understanding, communication, and effective conflict management.</a:t>
          </a:r>
          <a:endParaRPr lang="en-US" sz="1400" kern="1200"/>
        </a:p>
      </dsp:txBody>
      <dsp:txXfrm>
        <a:off x="2974" y="768874"/>
        <a:ext cx="2359768" cy="1415860"/>
      </dsp:txXfrm>
    </dsp:sp>
    <dsp:sp modelId="{484DDC0B-7735-4C9B-880A-11652CBEF9EF}">
      <dsp:nvSpPr>
        <dsp:cNvPr id="0" name=""/>
        <dsp:cNvSpPr/>
      </dsp:nvSpPr>
      <dsp:spPr>
        <a:xfrm>
          <a:off x="2598719" y="768874"/>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Here are a few </a:t>
          </a:r>
          <a:r>
            <a:rPr lang="en-GB" sz="1400" b="1" kern="1200"/>
            <a:t>key takeaways</a:t>
          </a:r>
          <a:r>
            <a:rPr lang="en-GB" sz="1400" kern="1200"/>
            <a:t>:</a:t>
          </a:r>
          <a:endParaRPr lang="en-US" sz="1400" kern="1200"/>
        </a:p>
      </dsp:txBody>
      <dsp:txXfrm>
        <a:off x="2598719" y="768874"/>
        <a:ext cx="2359768" cy="1415860"/>
      </dsp:txXfrm>
    </dsp:sp>
    <dsp:sp modelId="{4F592F07-3D12-4178-8A75-A6820C139773}">
      <dsp:nvSpPr>
        <dsp:cNvPr id="0" name=""/>
        <dsp:cNvSpPr/>
      </dsp:nvSpPr>
      <dsp:spPr>
        <a:xfrm>
          <a:off x="5194464" y="768874"/>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Understand Roles</a:t>
          </a:r>
          <a:r>
            <a:rPr lang="en-GB" sz="1400" kern="1200"/>
            <a:t> – Know your role and the roles of others. Belbin’s Team Roles are a great tool for this.</a:t>
          </a:r>
          <a:endParaRPr lang="en-US" sz="1400" kern="1200"/>
        </a:p>
      </dsp:txBody>
      <dsp:txXfrm>
        <a:off x="5194464" y="768874"/>
        <a:ext cx="2359768" cy="1415860"/>
      </dsp:txXfrm>
    </dsp:sp>
    <dsp:sp modelId="{03AEB409-25D5-4A0C-8812-80BA57E78EBC}">
      <dsp:nvSpPr>
        <dsp:cNvPr id="0" name=""/>
        <dsp:cNvSpPr/>
      </dsp:nvSpPr>
      <dsp:spPr>
        <a:xfrm>
          <a:off x="7790209" y="768874"/>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Manage Conflict</a:t>
          </a:r>
          <a:r>
            <a:rPr lang="en-GB" sz="1400" kern="1200"/>
            <a:t> – Conflict is natural, but it must be handled constructively to strengthen relationships.</a:t>
          </a:r>
          <a:endParaRPr lang="en-US" sz="1400" kern="1200"/>
        </a:p>
      </dsp:txBody>
      <dsp:txXfrm>
        <a:off x="7790209" y="768874"/>
        <a:ext cx="2359768" cy="1415860"/>
      </dsp:txXfrm>
    </dsp:sp>
    <dsp:sp modelId="{DF87B3AD-6E43-4624-89BB-28819521E37E}">
      <dsp:nvSpPr>
        <dsp:cNvPr id="0" name=""/>
        <dsp:cNvSpPr/>
      </dsp:nvSpPr>
      <dsp:spPr>
        <a:xfrm>
          <a:off x="1300846" y="2420712"/>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Embrace Tensions</a:t>
          </a:r>
          <a:r>
            <a:rPr lang="en-GB" sz="1400" kern="1200"/>
            <a:t> – Recognize and manage dialectical tensions like autonomy vs. connection to maintain healthy team dynamics.</a:t>
          </a:r>
          <a:endParaRPr lang="en-US" sz="1400" kern="1200"/>
        </a:p>
      </dsp:txBody>
      <dsp:txXfrm>
        <a:off x="1300846" y="2420712"/>
        <a:ext cx="2359768" cy="1415860"/>
      </dsp:txXfrm>
    </dsp:sp>
    <dsp:sp modelId="{8F6AB47E-EE94-45C0-B2A3-C685E4BBD789}">
      <dsp:nvSpPr>
        <dsp:cNvPr id="0" name=""/>
        <dsp:cNvSpPr/>
      </dsp:nvSpPr>
      <dsp:spPr>
        <a:xfrm>
          <a:off x="3896591" y="2420712"/>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Build Trust</a:t>
          </a:r>
          <a:r>
            <a:rPr lang="en-GB" sz="1400" kern="1200"/>
            <a:t> – Open communication and mutual respect are essential for fostering trust within a team.</a:t>
          </a:r>
          <a:endParaRPr lang="en-US" sz="1400" kern="1200"/>
        </a:p>
      </dsp:txBody>
      <dsp:txXfrm>
        <a:off x="3896591" y="2420712"/>
        <a:ext cx="2359768" cy="1415860"/>
      </dsp:txXfrm>
    </dsp:sp>
    <dsp:sp modelId="{A12647C3-11A3-45F3-9ABC-F4649C9396E5}">
      <dsp:nvSpPr>
        <dsp:cNvPr id="0" name=""/>
        <dsp:cNvSpPr/>
      </dsp:nvSpPr>
      <dsp:spPr>
        <a:xfrm>
          <a:off x="6492336" y="2420712"/>
          <a:ext cx="2359768" cy="141586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By focusing on these strategies, teams can improve communication, build stronger relationships, and perform at their best.</a:t>
          </a:r>
          <a:endParaRPr lang="en-US" sz="1400" kern="1200"/>
        </a:p>
      </dsp:txBody>
      <dsp:txXfrm>
        <a:off x="6492336" y="2420712"/>
        <a:ext cx="2359768" cy="14158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E9462EF3-3C4F-43EE-ACEE-D4B806740EA3}" type="datetimeFigureOut">
              <a:rPr lang="en-US" dirty="0"/>
              <a:pPr/>
              <a:t>6/29/2025</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dirty="0"/>
              <a:t>
              </a:t>
            </a:r>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1228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76C0EF2-9919-473B-8215-8616BAF10692}" type="datetimeFigureOut">
              <a:rPr lang="en-US" dirty="0"/>
              <a:t>6/29/2025</a:t>
            </a:fld>
            <a:endParaRPr lang="en-US" dirty="0"/>
          </a:p>
        </p:txBody>
      </p:sp>
      <p:sp>
        <p:nvSpPr>
          <p:cNvPr id="5" name="Footer Placeholder 4"/>
          <p:cNvSpPr>
            <a:spLocks noGrp="1"/>
          </p:cNvSpPr>
          <p:nvPr>
            <p:ph type="ftr" sz="quarter" idx="11"/>
          </p:nvPr>
        </p:nvSpPr>
        <p:spPr/>
        <p:txBody>
          <a:bodyPr/>
          <a:lstStyle>
            <a:lvl1pPr>
              <a:defRPr sz="1000" b="1"/>
            </a:lvl1p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9863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A09472EB-AC54-4713-BFC2-BEB621108C63}" type="datetimeFigureOut">
              <a:rPr lang="en-US" dirty="0"/>
              <a:t>6/29/2025</a:t>
            </a:fld>
            <a:endParaRPr lang="en-US" dirty="0"/>
          </a:p>
        </p:txBody>
      </p:sp>
      <p:sp>
        <p:nvSpPr>
          <p:cNvPr id="5" name="Footer Placeholder 4"/>
          <p:cNvSpPr>
            <a:spLocks noGrp="1"/>
          </p:cNvSpPr>
          <p:nvPr>
            <p:ph type="ftr" sz="quarter" idx="11"/>
          </p:nvPr>
        </p:nvSpPr>
        <p:spPr/>
        <p:txBody>
          <a:bodyPr/>
          <a:lstStyle>
            <a:lvl1pPr>
              <a:defRPr sz="1000" b="1"/>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8186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dirty="0"/>
              <a:t>Click to edit Master title style</a:t>
            </a:r>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9455A0C-791E-4545-B787-F98AD45CD761}" type="datetimeFigureOut">
              <a:rPr lang="en-US" dirty="0"/>
              <a:t>6/29/2025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37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2536B77-F4F4-4427-AC4F-9A623798AD82}" type="datetimeFigureOut">
              <a:rPr lang="en-US" dirty="0"/>
              <a:t>6/29/2025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8322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D8BE790C-34EB-4565-8437-CACF4CDB7822}" type="datetimeFigureOut">
              <a:rPr lang="en-US" dirty="0"/>
              <a:t>6/29/2025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2604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A4C11-22B8-4A4E-8126-B3AF6B948A8E}" type="datetimeFigureOut">
              <a:rPr lang="en-US" dirty="0"/>
              <a:t>6/29/2025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6430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6ED06B6-C816-4861-964D-15A98395707D}" type="datetimeFigureOut">
              <a:rPr lang="en-US" dirty="0"/>
              <a:t>6/29/2025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72593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0B1A8AB-EA7C-4B1B-9D73-E2551851FABE}" type="datetimeFigureOut">
              <a:rPr lang="en-US" dirty="0"/>
              <a:t>6/29/2025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3937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6343B39-165A-4B68-AA5C-581F5336313C}" type="datetimeFigureOut">
              <a:rPr lang="en-US" dirty="0"/>
              <a:t>6/29/2025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6556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942C8C57-33F9-4259-AC4F-0E3F5BEC9B94}" type="datetimeFigureOut">
              <a:rPr lang="en-US" dirty="0"/>
              <a:t>6/29/2025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43974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dirty="0"/>
              <a:t>Click to edit Master title style</a:t>
            </a:r>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748772B-8FA2-401F-A0A1-A59855EDBC3E}" type="datetimeFigureOut">
              <a:rPr lang="en-US" dirty="0"/>
              <a:t>6/29/2025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7102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3DD5BDE-5A90-4611-82E9-0FC5746D30C5}" type="datetimeFigureOut">
              <a:rPr lang="en-US" dirty="0"/>
              <a:t>6/29/2025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3573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ADDA17D-0BEA-4E76-A7FC-F7C188BC48D1}" type="datetimeFigureOut">
              <a:rPr lang="en-US" dirty="0"/>
              <a:t>6/29/2025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6444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09AC7D-18CA-4236-82B9-D75EB1D66EAE}" type="datetimeFigureOut">
              <a:rPr lang="en-US" dirty="0"/>
              <a:t>6/29/2025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7724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68300E-C023-45CD-A0BE-EDB7A8C6EA8B}" type="datetimeFigureOut">
              <a:rPr lang="en-US" dirty="0"/>
              <a:t>6/29/2025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49074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B620EAD-E369-4933-8469-ED7764B56A1B}" type="datetimeFigureOut">
              <a:rPr lang="en-US" dirty="0"/>
              <a:t>6/29/2025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7286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90786BE5-D2A3-4BF0-8B30-D7403E61B3DC}" type="datetimeFigureOut">
              <a:rPr lang="en-US" dirty="0"/>
              <a:t>6/29/2025</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dirty="0"/>
              <a:t>
              </a:t>
            </a:r>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8570885"/>
      </p:ext>
    </p:extLst>
  </p:cSld>
  <p:clrMap bg1="lt1" tx1="dk1" bg2="lt2" tx2="dk2" accent1="accent1" accent2="accent2" accent3="accent3" accent4="accent4" accent5="accent5" accent6="accent6" hlink="hlink" folHlink="folHlink"/>
  <p:sldLayoutIdLst>
    <p:sldLayoutId id="2147483971" r:id="rId1"/>
    <p:sldLayoutId id="2147483972"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2" r:id="rId12"/>
    <p:sldLayoutId id="2147483983" r:id="rId13"/>
    <p:sldLayoutId id="2147483984" r:id="rId14"/>
    <p:sldLayoutId id="2147483985" r:id="rId15"/>
    <p:sldLayoutId id="2147483986" r:id="rId16"/>
    <p:sldLayoutId id="214748398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conomicsnetwork.ac.uk/archive/atherton_teaching/group_development" TargetMode="External"/><Relationship Id="rId2" Type="http://schemas.openxmlformats.org/officeDocument/2006/relationships/image" Target="../media/image10.gif"/><Relationship Id="rId1" Type="http://schemas.openxmlformats.org/officeDocument/2006/relationships/slideLayout" Target="../slideLayouts/slideLayout2.xml"/><Relationship Id="rId5" Type="http://schemas.openxmlformats.org/officeDocument/2006/relationships/hyperlink" Target="http://www.pngall.com/team-work-png/download/13279" TargetMode="Externa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flickr.com/photos/59632563@N04/6239670686/" TargetMode="External"/><Relationship Id="rId7" Type="http://schemas.openxmlformats.org/officeDocument/2006/relationships/diagramColors" Target="../diagrams/colors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descr="Hands holding puzzle pieces">
            <a:extLst>
              <a:ext uri="{FF2B5EF4-FFF2-40B4-BE49-F238E27FC236}">
                <a16:creationId xmlns:a16="http://schemas.microsoft.com/office/drawing/2014/main" id="{C0295E94-87D4-9C37-0241-39B9697B2775}"/>
              </a:ext>
            </a:extLst>
          </p:cNvPr>
          <p:cNvPicPr>
            <a:picLocks noChangeAspect="1"/>
          </p:cNvPicPr>
          <p:nvPr/>
        </p:nvPicPr>
        <p:blipFill>
          <a:blip r:embed="rId3">
            <a:alphaModFix amt="50000"/>
          </a:blip>
          <a:srcRect t="13736" r="1" b="13738"/>
          <a:stretch>
            <a:fillRect/>
          </a:stretch>
        </p:blipFill>
        <p:spPr>
          <a:xfrm>
            <a:off x="486138" y="488137"/>
            <a:ext cx="11227442" cy="5883295"/>
          </a:xfrm>
          <a:prstGeom prst="rect">
            <a:avLst/>
          </a:prstGeom>
        </p:spPr>
      </p:pic>
      <p:sp>
        <p:nvSpPr>
          <p:cNvPr id="2" name="Title 1"/>
          <p:cNvSpPr>
            <a:spLocks noGrp="1"/>
          </p:cNvSpPr>
          <p:nvPr>
            <p:ph type="ctrTitle"/>
          </p:nvPr>
        </p:nvSpPr>
        <p:spPr>
          <a:xfrm>
            <a:off x="2224403" y="1113698"/>
            <a:ext cx="8229600" cy="2345264"/>
          </a:xfrm>
        </p:spPr>
        <p:txBody>
          <a:bodyPr>
            <a:normAutofit/>
          </a:bodyPr>
          <a:lstStyle/>
          <a:p>
            <a:pPr>
              <a:lnSpc>
                <a:spcPct val="90000"/>
              </a:lnSpc>
            </a:pPr>
            <a:r>
              <a:rPr lang="en-GB" sz="5000" i="1" u="sng">
                <a:solidFill>
                  <a:schemeClr val="bg1"/>
                </a:solidFill>
                <a:latin typeface="Corbel"/>
                <a:ea typeface="Batang"/>
              </a:rPr>
              <a:t>Group Dynamics and how to build successful relationships</a:t>
            </a:r>
          </a:p>
        </p:txBody>
      </p:sp>
      <p:sp>
        <p:nvSpPr>
          <p:cNvPr id="3" name="Subtitle 2"/>
          <p:cNvSpPr>
            <a:spLocks noGrp="1"/>
          </p:cNvSpPr>
          <p:nvPr>
            <p:ph type="subTitle" idx="1"/>
          </p:nvPr>
        </p:nvSpPr>
        <p:spPr>
          <a:xfrm>
            <a:off x="2453003" y="3729894"/>
            <a:ext cx="7772400" cy="1320802"/>
          </a:xfrm>
        </p:spPr>
        <p:txBody>
          <a:bodyPr vert="horz" lIns="91440" tIns="45720" rIns="91440" bIns="45720" rtlCol="0">
            <a:normAutofit/>
          </a:bodyPr>
          <a:lstStyle/>
          <a:p>
            <a:pPr>
              <a:lnSpc>
                <a:spcPct val="90000"/>
              </a:lnSpc>
            </a:pPr>
            <a:r>
              <a:rPr lang="en-GB" sz="1600" b="1" i="1">
                <a:solidFill>
                  <a:schemeClr val="bg1"/>
                </a:solidFill>
                <a:latin typeface="Avenir Next LT Pro"/>
                <a:ea typeface="Batang"/>
              </a:rPr>
              <a:t>Module Name: Effective Team Working and Communication (BMSW4009)</a:t>
            </a:r>
          </a:p>
          <a:p>
            <a:pPr>
              <a:lnSpc>
                <a:spcPct val="90000"/>
              </a:lnSpc>
            </a:pPr>
            <a:r>
              <a:rPr lang="en-GB" sz="1600" b="1" i="1">
                <a:solidFill>
                  <a:schemeClr val="bg1"/>
                </a:solidFill>
                <a:latin typeface="Avenir Next LT Pro"/>
                <a:ea typeface="Batang"/>
              </a:rPr>
              <a:t>Student Name: Kamila Sliskova (2422149)</a:t>
            </a:r>
          </a:p>
          <a:p>
            <a:pPr>
              <a:lnSpc>
                <a:spcPct val="90000"/>
              </a:lnSpc>
            </a:pPr>
            <a:r>
              <a:rPr lang="en-GB" sz="1600" b="1" i="1">
                <a:solidFill>
                  <a:schemeClr val="bg1"/>
                </a:solidFill>
                <a:latin typeface="Avenir Next LT Pro"/>
                <a:ea typeface="Batang"/>
              </a:rPr>
              <a:t>Lecturer: Melanie Squire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4D722-02AC-0B68-E079-641B6B8CF0F9}"/>
              </a:ext>
            </a:extLst>
          </p:cNvPr>
          <p:cNvSpPr>
            <a:spLocks noGrp="1"/>
          </p:cNvSpPr>
          <p:nvPr>
            <p:ph type="title"/>
          </p:nvPr>
        </p:nvSpPr>
        <p:spPr/>
        <p:txBody>
          <a:bodyPr/>
          <a:lstStyle/>
          <a:p>
            <a:r>
              <a:rPr lang="en-GB" dirty="0"/>
              <a:t>Presentation Overview</a:t>
            </a:r>
          </a:p>
        </p:txBody>
      </p:sp>
      <p:sp>
        <p:nvSpPr>
          <p:cNvPr id="3" name="Content Placeholder 2">
            <a:extLst>
              <a:ext uri="{FF2B5EF4-FFF2-40B4-BE49-F238E27FC236}">
                <a16:creationId xmlns:a16="http://schemas.microsoft.com/office/drawing/2014/main" id="{CA6FBB64-6C2A-318D-673A-D285E972A1E5}"/>
              </a:ext>
            </a:extLst>
          </p:cNvPr>
          <p:cNvSpPr>
            <a:spLocks noGrp="1"/>
          </p:cNvSpPr>
          <p:nvPr>
            <p:ph sz="half" idx="1"/>
          </p:nvPr>
        </p:nvSpPr>
        <p:spPr>
          <a:xfrm>
            <a:off x="475333" y="2253392"/>
            <a:ext cx="10625410" cy="4600488"/>
          </a:xfrm>
        </p:spPr>
        <p:txBody>
          <a:bodyPr vert="horz" lIns="91440" tIns="45720" rIns="91440" bIns="45720" rtlCol="0" anchor="t">
            <a:noAutofit/>
          </a:bodyPr>
          <a:lstStyle/>
          <a:p>
            <a:r>
              <a:rPr lang="en-GB" sz="1900" dirty="0">
                <a:ea typeface="+mn-lt"/>
                <a:cs typeface="+mn-lt"/>
              </a:rPr>
              <a:t>In this presentation, we will cover:</a:t>
            </a:r>
            <a:endParaRPr lang="en-GB" sz="1900"/>
          </a:p>
          <a:p>
            <a:pPr marL="0" indent="0">
              <a:buNone/>
            </a:pPr>
            <a:r>
              <a:rPr lang="en-GB" sz="1900" b="1" dirty="0">
                <a:ea typeface="+mn-lt"/>
                <a:cs typeface="+mn-lt"/>
              </a:rPr>
              <a:t>1. Understanding Group Dynamics</a:t>
            </a:r>
            <a:endParaRPr lang="en-GB" sz="1900"/>
          </a:p>
          <a:p>
            <a:pPr lvl="1"/>
            <a:r>
              <a:rPr lang="en-GB" sz="1700" dirty="0">
                <a:ea typeface="+mn-lt"/>
                <a:cs typeface="+mn-lt"/>
              </a:rPr>
              <a:t>What they are and why they matter</a:t>
            </a:r>
            <a:endParaRPr lang="en-GB" sz="1700"/>
          </a:p>
          <a:p>
            <a:pPr marL="0" indent="0">
              <a:buNone/>
            </a:pPr>
            <a:r>
              <a:rPr lang="en-GB" sz="1900" b="1" dirty="0">
                <a:ea typeface="+mn-lt"/>
                <a:cs typeface="+mn-lt"/>
              </a:rPr>
              <a:t>2. Gestalt Theory &amp; Dialectical Tensions</a:t>
            </a:r>
            <a:endParaRPr lang="en-GB" sz="1900"/>
          </a:p>
          <a:p>
            <a:pPr lvl="1"/>
            <a:r>
              <a:rPr lang="en-GB" sz="1700" dirty="0">
                <a:ea typeface="+mn-lt"/>
                <a:cs typeface="+mn-lt"/>
              </a:rPr>
              <a:t>Theoretical foundations that shape team interactions</a:t>
            </a:r>
            <a:endParaRPr lang="en-GB" sz="1700"/>
          </a:p>
          <a:p>
            <a:pPr marL="0" indent="0">
              <a:buNone/>
            </a:pPr>
            <a:r>
              <a:rPr lang="en-GB" sz="1900" b="1" dirty="0">
                <a:ea typeface="+mn-lt"/>
                <a:cs typeface="+mn-lt"/>
              </a:rPr>
              <a:t>3. Conflict in Teams: Positive vs Negative</a:t>
            </a:r>
            <a:endParaRPr lang="en-GB" sz="1900"/>
          </a:p>
          <a:p>
            <a:pPr lvl="1"/>
            <a:r>
              <a:rPr lang="en-GB" sz="1700" dirty="0">
                <a:ea typeface="+mn-lt"/>
                <a:cs typeface="+mn-lt"/>
              </a:rPr>
              <a:t>How conflict can hinder or enhance group performance</a:t>
            </a:r>
            <a:endParaRPr lang="en-GB" sz="1700"/>
          </a:p>
          <a:p>
            <a:pPr marL="0" indent="0">
              <a:buNone/>
            </a:pPr>
            <a:r>
              <a:rPr lang="en-GB" sz="1900" b="1" dirty="0">
                <a:ea typeface="+mn-lt"/>
                <a:cs typeface="+mn-lt"/>
              </a:rPr>
              <a:t>4. Belbin’s Team Roles &amp; Tuckman’s Model</a:t>
            </a:r>
            <a:endParaRPr lang="en-GB" sz="1900"/>
          </a:p>
          <a:p>
            <a:pPr lvl="1"/>
            <a:r>
              <a:rPr lang="en-GB" sz="1700" dirty="0">
                <a:ea typeface="+mn-lt"/>
                <a:cs typeface="+mn-lt"/>
              </a:rPr>
              <a:t>Practical frameworks for team development and role distribution</a:t>
            </a:r>
            <a:endParaRPr lang="en-GB" sz="1700"/>
          </a:p>
          <a:p>
            <a:pPr marL="0" indent="0">
              <a:buNone/>
            </a:pPr>
            <a:r>
              <a:rPr lang="en-GB" sz="1900" b="1" dirty="0">
                <a:ea typeface="+mn-lt"/>
                <a:cs typeface="+mn-lt"/>
              </a:rPr>
              <a:t>5. Key Takeaways</a:t>
            </a:r>
            <a:endParaRPr lang="en-GB" sz="1900"/>
          </a:p>
          <a:p>
            <a:pPr lvl="1"/>
            <a:r>
              <a:rPr lang="en-GB" sz="1700" dirty="0">
                <a:ea typeface="+mn-lt"/>
                <a:cs typeface="+mn-lt"/>
              </a:rPr>
              <a:t>Building and maintaining strong team relationships</a:t>
            </a:r>
            <a:endParaRPr lang="en-GB" sz="1700" dirty="0"/>
          </a:p>
          <a:p>
            <a:endParaRPr lang="en-GB" dirty="0"/>
          </a:p>
        </p:txBody>
      </p:sp>
      <p:pic>
        <p:nvPicPr>
          <p:cNvPr id="5" name="Picture 4" descr="A group of white characters holding blue objects&#10;&#10;AI-generated content may be incorrect.">
            <a:extLst>
              <a:ext uri="{FF2B5EF4-FFF2-40B4-BE49-F238E27FC236}">
                <a16:creationId xmlns:a16="http://schemas.microsoft.com/office/drawing/2014/main" id="{4290818C-977A-D8B2-C8F0-C8DE0668174C}"/>
              </a:ext>
            </a:extLst>
          </p:cNvPr>
          <p:cNvPicPr>
            <a:picLocks noChangeAspect="1"/>
          </p:cNvPicPr>
          <p:nvPr/>
        </p:nvPicPr>
        <p:blipFill>
          <a:blip r:embed="rId2"/>
          <a:stretch>
            <a:fillRect/>
          </a:stretch>
        </p:blipFill>
        <p:spPr>
          <a:xfrm>
            <a:off x="8356257" y="2255108"/>
            <a:ext cx="3840891" cy="4190999"/>
          </a:xfrm>
          <a:prstGeom prst="rect">
            <a:avLst/>
          </a:prstGeom>
        </p:spPr>
      </p:pic>
    </p:spTree>
    <p:extLst>
      <p:ext uri="{BB962C8B-B14F-4D97-AF65-F5344CB8AC3E}">
        <p14:creationId xmlns:p14="http://schemas.microsoft.com/office/powerpoint/2010/main" val="2905432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C74BA-1225-4C95-8C9E-8C3C3060FA3C}"/>
              </a:ext>
            </a:extLst>
          </p:cNvPr>
          <p:cNvSpPr>
            <a:spLocks noGrp="1"/>
          </p:cNvSpPr>
          <p:nvPr>
            <p:ph type="title"/>
          </p:nvPr>
        </p:nvSpPr>
        <p:spPr>
          <a:xfrm>
            <a:off x="1918319" y="673213"/>
            <a:ext cx="8226576" cy="1252381"/>
          </a:xfrm>
        </p:spPr>
        <p:txBody>
          <a:bodyPr vert="horz" lIns="91440" tIns="45720" rIns="91440" bIns="45720" rtlCol="0" anchor="ctr">
            <a:normAutofit/>
          </a:bodyPr>
          <a:lstStyle/>
          <a:p>
            <a:pPr>
              <a:lnSpc>
                <a:spcPct val="90000"/>
              </a:lnSpc>
            </a:pPr>
            <a:r>
              <a:rPr lang="en-US" sz="4100" u="sng" dirty="0">
                <a:solidFill>
                  <a:schemeClr val="bg1"/>
                </a:solidFill>
              </a:rPr>
              <a:t>Understanding group dynamics</a:t>
            </a:r>
          </a:p>
        </p:txBody>
      </p:sp>
      <p:sp>
        <p:nvSpPr>
          <p:cNvPr id="3" name="Content Placeholder 2">
            <a:extLst>
              <a:ext uri="{FF2B5EF4-FFF2-40B4-BE49-F238E27FC236}">
                <a16:creationId xmlns:a16="http://schemas.microsoft.com/office/drawing/2014/main" id="{8B8FA957-761E-586C-EF69-800280313AE9}"/>
              </a:ext>
            </a:extLst>
          </p:cNvPr>
          <p:cNvSpPr>
            <a:spLocks noGrp="1"/>
          </p:cNvSpPr>
          <p:nvPr>
            <p:ph sz="half" idx="1"/>
          </p:nvPr>
        </p:nvSpPr>
        <p:spPr>
          <a:xfrm>
            <a:off x="3524375" y="2423068"/>
            <a:ext cx="6682302" cy="3442502"/>
          </a:xfrm>
        </p:spPr>
        <p:txBody>
          <a:bodyPr vert="horz" lIns="91440" tIns="45720" rIns="91440" bIns="45720" rtlCol="0" anchor="t">
            <a:noAutofit/>
          </a:bodyPr>
          <a:lstStyle/>
          <a:p>
            <a:pPr marL="0" indent="0">
              <a:lnSpc>
                <a:spcPct val="90000"/>
              </a:lnSpc>
            </a:pPr>
            <a:r>
              <a:rPr lang="en-US" sz="2000" b="1" dirty="0">
                <a:solidFill>
                  <a:srgbClr val="262626"/>
                </a:solidFill>
                <a:latin typeface="Aptos Display"/>
              </a:rPr>
              <a:t>What are Group Dynamics?</a:t>
            </a:r>
            <a:endParaRPr lang="en-US" sz="2000" dirty="0">
              <a:solidFill>
                <a:srgbClr val="262626"/>
              </a:solidFill>
              <a:latin typeface="Aptos Display"/>
            </a:endParaRPr>
          </a:p>
          <a:p>
            <a:pPr>
              <a:lnSpc>
                <a:spcPct val="90000"/>
              </a:lnSpc>
            </a:pPr>
            <a:r>
              <a:rPr lang="en-US" sz="2000" dirty="0">
                <a:solidFill>
                  <a:srgbClr val="262626"/>
                </a:solidFill>
                <a:latin typeface="Aptos Display"/>
              </a:rPr>
              <a:t>Group dynamics refers to the patterns of interaction between team members and the processes that influence how they work together. As Forsyth (2010) states, it’s crucial for the success of any team. It’s not just about individuals working in isolation, but rather about how the team collaborates and communicates.</a:t>
            </a:r>
          </a:p>
          <a:p>
            <a:pPr marL="0" indent="0">
              <a:lnSpc>
                <a:spcPct val="90000"/>
              </a:lnSpc>
            </a:pPr>
            <a:r>
              <a:rPr lang="en-US" sz="2000" b="1" dirty="0">
                <a:solidFill>
                  <a:srgbClr val="262626"/>
                </a:solidFill>
                <a:latin typeface="Aptos Display"/>
              </a:rPr>
              <a:t>Why is it Important?</a:t>
            </a:r>
            <a:endParaRPr lang="en-US" sz="2000" dirty="0">
              <a:solidFill>
                <a:srgbClr val="262626"/>
              </a:solidFill>
              <a:latin typeface="Aptos Display"/>
            </a:endParaRPr>
          </a:p>
          <a:p>
            <a:pPr>
              <a:lnSpc>
                <a:spcPct val="90000"/>
              </a:lnSpc>
            </a:pPr>
            <a:r>
              <a:rPr lang="en-US" sz="2000" dirty="0">
                <a:solidFill>
                  <a:srgbClr val="262626"/>
                </a:solidFill>
                <a:latin typeface="Aptos Display"/>
              </a:rPr>
              <a:t>So, why are group dynamics so important? Simply put, a team’s success hinges on how well its members interact with each other. Effective team relationships foster trust, creativity, and problem-solving. When group dynamics are strong, teams can overcome challenges and achieve their goals.</a:t>
            </a:r>
          </a:p>
          <a:p>
            <a:pPr marL="0" indent="0">
              <a:lnSpc>
                <a:spcPct val="90000"/>
              </a:lnSpc>
            </a:pPr>
            <a:endParaRPr lang="en-US" sz="1500" b="1">
              <a:solidFill>
                <a:srgbClr val="262626"/>
              </a:solidFill>
            </a:endParaRPr>
          </a:p>
          <a:p>
            <a:pPr>
              <a:lnSpc>
                <a:spcPct val="90000"/>
              </a:lnSpc>
            </a:pPr>
            <a:endParaRPr lang="en-US" sz="1500">
              <a:solidFill>
                <a:srgbClr val="262626"/>
              </a:solidFill>
            </a:endParaRPr>
          </a:p>
        </p:txBody>
      </p:sp>
      <p:sp>
        <p:nvSpPr>
          <p:cNvPr id="11" name="Date Placeholder 4">
            <a:extLst>
              <a:ext uri="{FF2B5EF4-FFF2-40B4-BE49-F238E27FC236}">
                <a16:creationId xmlns:a16="http://schemas.microsoft.com/office/drawing/2014/main" id="{B3D26222-9519-A216-B878-AEB766DDB6C7}"/>
              </a:ext>
            </a:extLst>
          </p:cNvPr>
          <p:cNvSpPr>
            <a:spLocks noGrp="1"/>
          </p:cNvSpPr>
          <p:nvPr>
            <p:ph type="dt" sz="half" idx="10"/>
          </p:nvPr>
        </p:nvSpPr>
        <p:spPr/>
        <p:txBody>
          <a:bodyPr vert="horz" lIns="91440" tIns="45720" rIns="91440" bIns="45720" rtlCol="0" anchor="ctr">
            <a:normAutofit/>
          </a:bodyPr>
          <a:lstStyle/>
          <a:p>
            <a:pPr>
              <a:spcAft>
                <a:spcPts val="600"/>
              </a:spcAft>
            </a:pPr>
            <a:fld id="{BB50C81E-F664-4784-8D66-52F4612CCEF4}" type="datetime1">
              <a:rPr lang="en-US">
                <a:solidFill>
                  <a:srgbClr val="000000"/>
                </a:solidFill>
              </a:rPr>
              <a:pPr>
                <a:spcAft>
                  <a:spcPts val="600"/>
                </a:spcAft>
              </a:pPr>
              <a:t>6/29/2025</a:t>
            </a:fld>
            <a:endParaRPr lang="en-US">
              <a:solidFill>
                <a:srgbClr val="000000"/>
              </a:solidFill>
            </a:endParaRPr>
          </a:p>
        </p:txBody>
      </p:sp>
      <p:sp>
        <p:nvSpPr>
          <p:cNvPr id="13" name="Footer Placeholder 5">
            <a:extLst>
              <a:ext uri="{FF2B5EF4-FFF2-40B4-BE49-F238E27FC236}">
                <a16:creationId xmlns:a16="http://schemas.microsoft.com/office/drawing/2014/main" id="{8D0BEEAF-D939-65F3-651E-2D2839FD9DE5}"/>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400" b="0" i="0" kern="1200">
                <a:solidFill>
                  <a:srgbClr val="000000"/>
                </a:solidFill>
                <a:effectLst/>
                <a:latin typeface="+mn-lt"/>
                <a:ea typeface="+mn-ea"/>
                <a:cs typeface="+mn-cs"/>
              </a:rPr>
              <a:t>
              </a:t>
            </a:r>
          </a:p>
        </p:txBody>
      </p:sp>
      <p:sp>
        <p:nvSpPr>
          <p:cNvPr id="15" name="Slide Number Placeholder 6">
            <a:extLst>
              <a:ext uri="{FF2B5EF4-FFF2-40B4-BE49-F238E27FC236}">
                <a16:creationId xmlns:a16="http://schemas.microsoft.com/office/drawing/2014/main" id="{93CDEC67-A11C-5984-EFC6-4F7A928C5F22}"/>
              </a:ext>
            </a:extLst>
          </p:cNvPr>
          <p:cNvSpPr>
            <a:spLocks noGrp="1"/>
          </p:cNvSpPr>
          <p:nvPr>
            <p:ph type="sldNum" sz="quarter" idx="12"/>
          </p:nvPr>
        </p:nvSpPr>
        <p:spPr/>
        <p:txBody>
          <a:bodyPr vert="horz" lIns="91440" tIns="45720" rIns="91440" bIns="45720" rtlCol="0" anchor="ctr">
            <a:normAutofit/>
          </a:bodyPr>
          <a:lstStyle/>
          <a:p>
            <a:pPr>
              <a:spcAft>
                <a:spcPts val="600"/>
              </a:spcAft>
            </a:pPr>
            <a:fld id="{8DFDE724-0293-4953-AE9D-4D814FA589B0}" type="slidenum">
              <a:rPr lang="en-US">
                <a:solidFill>
                  <a:srgbClr val="000000"/>
                </a:solidFill>
              </a:rPr>
              <a:pPr>
                <a:spcAft>
                  <a:spcPts val="600"/>
                </a:spcAft>
              </a:pPr>
              <a:t>3</a:t>
            </a:fld>
            <a:endParaRPr lang="en-US">
              <a:solidFill>
                <a:srgbClr val="000000"/>
              </a:solidFill>
            </a:endParaRPr>
          </a:p>
        </p:txBody>
      </p:sp>
      <p:pic>
        <p:nvPicPr>
          <p:cNvPr id="10" name="Picture 9" descr="A group of people sitting in a circle&#10;&#10;AI-generated content may be incorrect.">
            <a:extLst>
              <a:ext uri="{FF2B5EF4-FFF2-40B4-BE49-F238E27FC236}">
                <a16:creationId xmlns:a16="http://schemas.microsoft.com/office/drawing/2014/main" id="{8001A26C-8E5F-1DA6-DCDD-119EE162C3FE}"/>
              </a:ext>
            </a:extLst>
          </p:cNvPr>
          <p:cNvPicPr>
            <a:picLocks noChangeAspect="1"/>
          </p:cNvPicPr>
          <p:nvPr/>
        </p:nvPicPr>
        <p:blipFill>
          <a:blip r:embed="rId3"/>
          <a:stretch>
            <a:fillRect/>
          </a:stretch>
        </p:blipFill>
        <p:spPr>
          <a:xfrm>
            <a:off x="310873" y="2953966"/>
            <a:ext cx="3206090" cy="2707156"/>
          </a:xfrm>
          <a:prstGeom prst="rect">
            <a:avLst/>
          </a:prstGeom>
        </p:spPr>
      </p:pic>
    </p:spTree>
    <p:extLst>
      <p:ext uri="{BB962C8B-B14F-4D97-AF65-F5344CB8AC3E}">
        <p14:creationId xmlns:p14="http://schemas.microsoft.com/office/powerpoint/2010/main" val="1455953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46E28-2197-57CE-9B9B-281259CB36C9}"/>
              </a:ext>
            </a:extLst>
          </p:cNvPr>
          <p:cNvSpPr>
            <a:spLocks noGrp="1"/>
          </p:cNvSpPr>
          <p:nvPr>
            <p:ph type="title"/>
          </p:nvPr>
        </p:nvSpPr>
        <p:spPr>
          <a:xfrm>
            <a:off x="2153792" y="983966"/>
            <a:ext cx="8825659" cy="706964"/>
          </a:xfrm>
        </p:spPr>
        <p:txBody>
          <a:bodyPr>
            <a:normAutofit/>
          </a:bodyPr>
          <a:lstStyle/>
          <a:p>
            <a:r>
              <a:rPr lang="en-GB" sz="4000" u="sng">
                <a:ea typeface="Batang"/>
              </a:rPr>
              <a:t>Gestalt theory and dialectical tensions</a:t>
            </a:r>
            <a:endParaRPr lang="en-GB" sz="4000" u="sng"/>
          </a:p>
        </p:txBody>
      </p:sp>
      <p:sp>
        <p:nvSpPr>
          <p:cNvPr id="3" name="Content Placeholder 2">
            <a:extLst>
              <a:ext uri="{FF2B5EF4-FFF2-40B4-BE49-F238E27FC236}">
                <a16:creationId xmlns:a16="http://schemas.microsoft.com/office/drawing/2014/main" id="{F37E203E-3F23-BA9E-1A16-DB0AF44009E8}"/>
              </a:ext>
            </a:extLst>
          </p:cNvPr>
          <p:cNvSpPr>
            <a:spLocks noGrp="1"/>
          </p:cNvSpPr>
          <p:nvPr>
            <p:ph idx="1"/>
          </p:nvPr>
        </p:nvSpPr>
        <p:spPr>
          <a:xfrm>
            <a:off x="584889" y="2464256"/>
            <a:ext cx="8141269" cy="3318936"/>
          </a:xfrm>
        </p:spPr>
        <p:txBody>
          <a:bodyPr vert="horz" lIns="91440" tIns="45720" rIns="91440" bIns="45720" rtlCol="0" anchor="t">
            <a:noAutofit/>
          </a:bodyPr>
          <a:lstStyle/>
          <a:p>
            <a:pPr marL="0" indent="0">
              <a:lnSpc>
                <a:spcPct val="90000"/>
              </a:lnSpc>
              <a:buNone/>
            </a:pPr>
            <a:r>
              <a:rPr lang="en-GB" b="1" dirty="0">
                <a:latin typeface="Calibri"/>
                <a:ea typeface="+mn-lt"/>
                <a:cs typeface="+mn-lt"/>
              </a:rPr>
              <a:t>Gestalt Theory in Teams</a:t>
            </a:r>
            <a:endParaRPr lang="en-GB">
              <a:latin typeface="Calibri"/>
              <a:ea typeface="Calibri"/>
              <a:cs typeface="Calibri"/>
            </a:endParaRPr>
          </a:p>
          <a:p>
            <a:pPr>
              <a:lnSpc>
                <a:spcPct val="90000"/>
              </a:lnSpc>
            </a:pPr>
            <a:r>
              <a:rPr lang="en-GB" dirty="0">
                <a:latin typeface="Calibri"/>
                <a:ea typeface="+mn-lt"/>
                <a:cs typeface="+mn-lt"/>
              </a:rPr>
              <a:t>According to Gestalt theory, the whole is greater than the sum of its parts. In teams, this means that the combined effort of the group can often produce more than what individuals could achieve alone. The synergy created through cooperation is critical in team settings (Perls, 1969).</a:t>
            </a:r>
            <a:endParaRPr lang="en-GB">
              <a:latin typeface="Calibri"/>
              <a:ea typeface="Calibri"/>
              <a:cs typeface="Calibri"/>
            </a:endParaRPr>
          </a:p>
          <a:p>
            <a:pPr marL="0" indent="0">
              <a:lnSpc>
                <a:spcPct val="90000"/>
              </a:lnSpc>
              <a:buNone/>
            </a:pPr>
            <a:r>
              <a:rPr lang="en-GB" b="1" dirty="0">
                <a:latin typeface="Calibri"/>
                <a:ea typeface="+mn-lt"/>
                <a:cs typeface="+mn-lt"/>
              </a:rPr>
              <a:t>Dialectical Tensions</a:t>
            </a:r>
            <a:endParaRPr lang="en-GB">
              <a:latin typeface="Calibri"/>
              <a:ea typeface="Calibri"/>
              <a:cs typeface="Calibri"/>
            </a:endParaRPr>
          </a:p>
          <a:p>
            <a:pPr>
              <a:lnSpc>
                <a:spcPct val="90000"/>
              </a:lnSpc>
            </a:pPr>
            <a:r>
              <a:rPr lang="en-GB" dirty="0">
                <a:latin typeface="Calibri"/>
                <a:ea typeface="+mn-lt"/>
                <a:cs typeface="+mn-lt"/>
              </a:rPr>
              <a:t>However, in any group, there will be dialectical tensions—this refers to opposing needs that team members may face. For example, there’s often a push-pull between autonomy (the need for independence) and connection (the need for belonging within the group). Similarly, team members may experience tension between wanting to be open and share their thoughts freely, while also feeling the need to maintain some closedness or privacy. As Baxter (2004) highlights, managing these tensions is key to maintaining healthy communication within teams.</a:t>
            </a:r>
            <a:endParaRPr lang="en-GB" dirty="0">
              <a:latin typeface="Calibri"/>
              <a:ea typeface="Calibri"/>
              <a:cs typeface="Calibri"/>
            </a:endParaRPr>
          </a:p>
          <a:p>
            <a:pPr marL="0" indent="0">
              <a:lnSpc>
                <a:spcPct val="90000"/>
              </a:lnSpc>
              <a:buNone/>
            </a:pPr>
            <a:endParaRPr lang="en-GB" sz="1600" dirty="0">
              <a:latin typeface="Calibri"/>
              <a:ea typeface="Calibri"/>
              <a:cs typeface="Calibri"/>
            </a:endParaRPr>
          </a:p>
        </p:txBody>
      </p:sp>
      <p:pic>
        <p:nvPicPr>
          <p:cNvPr id="21" name="Picture 20" descr="royalty free teamwork photos free download | Piqsels">
            <a:extLst>
              <a:ext uri="{FF2B5EF4-FFF2-40B4-BE49-F238E27FC236}">
                <a16:creationId xmlns:a16="http://schemas.microsoft.com/office/drawing/2014/main" id="{C7EBDF61-71EE-22E1-BB0F-3FC62ACA18F2}"/>
              </a:ext>
            </a:extLst>
          </p:cNvPr>
          <p:cNvPicPr>
            <a:picLocks noChangeAspect="1"/>
          </p:cNvPicPr>
          <p:nvPr/>
        </p:nvPicPr>
        <p:blipFill>
          <a:blip r:embed="rId3"/>
          <a:srcRect l="24662" r="11230"/>
          <a:stretch>
            <a:fillRect/>
          </a:stretch>
        </p:blipFill>
        <p:spPr>
          <a:xfrm>
            <a:off x="8723457" y="2598207"/>
            <a:ext cx="3192809" cy="3439586"/>
          </a:xfrm>
          <a:prstGeom prst="rect">
            <a:avLst/>
          </a:prstGeom>
          <a:ln w="57150" cmpd="thickThin">
            <a:solidFill>
              <a:schemeClr val="tx1">
                <a:lumMod val="50000"/>
                <a:lumOff val="50000"/>
              </a:schemeClr>
            </a:solidFill>
            <a:miter lim="800000"/>
          </a:ln>
        </p:spPr>
      </p:pic>
      <p:pic>
        <p:nvPicPr>
          <p:cNvPr id="22" name="Graphic 21" descr="Sun with solid fill">
            <a:extLst>
              <a:ext uri="{FF2B5EF4-FFF2-40B4-BE49-F238E27FC236}">
                <a16:creationId xmlns:a16="http://schemas.microsoft.com/office/drawing/2014/main" id="{8AE31EB6-234F-773C-7CEC-2362030A891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5016" y="984422"/>
            <a:ext cx="914400" cy="914400"/>
          </a:xfrm>
          <a:prstGeom prst="rect">
            <a:avLst/>
          </a:prstGeom>
        </p:spPr>
      </p:pic>
    </p:spTree>
    <p:extLst>
      <p:ext uri="{BB962C8B-B14F-4D97-AF65-F5344CB8AC3E}">
        <p14:creationId xmlns:p14="http://schemas.microsoft.com/office/powerpoint/2010/main" val="3020996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2C4A9-023D-34A2-B4F5-CF70099CBF7F}"/>
              </a:ext>
            </a:extLst>
          </p:cNvPr>
          <p:cNvSpPr>
            <a:spLocks noGrp="1"/>
          </p:cNvSpPr>
          <p:nvPr>
            <p:ph type="title"/>
          </p:nvPr>
        </p:nvSpPr>
        <p:spPr>
          <a:xfrm>
            <a:off x="2405891" y="772306"/>
            <a:ext cx="7839141" cy="1303867"/>
          </a:xfrm>
        </p:spPr>
        <p:txBody>
          <a:bodyPr>
            <a:normAutofit/>
          </a:bodyPr>
          <a:lstStyle/>
          <a:p>
            <a:pPr>
              <a:lnSpc>
                <a:spcPct val="90000"/>
              </a:lnSpc>
            </a:pPr>
            <a:r>
              <a:rPr lang="en-GB" sz="4100" u="sng" dirty="0">
                <a:solidFill>
                  <a:schemeClr val="bg1"/>
                </a:solidFill>
                <a:ea typeface="Batang"/>
              </a:rPr>
              <a:t>Conflict in teams: positive vs negative</a:t>
            </a:r>
            <a:endParaRPr lang="en-GB" sz="4100" u="sng" dirty="0">
              <a:solidFill>
                <a:schemeClr val="bg1"/>
              </a:solidFill>
            </a:endParaRPr>
          </a:p>
        </p:txBody>
      </p:sp>
      <p:sp>
        <p:nvSpPr>
          <p:cNvPr id="3" name="Content Placeholder 2">
            <a:extLst>
              <a:ext uri="{FF2B5EF4-FFF2-40B4-BE49-F238E27FC236}">
                <a16:creationId xmlns:a16="http://schemas.microsoft.com/office/drawing/2014/main" id="{87AEE333-5A49-86A0-A935-2BA7502E54B6}"/>
              </a:ext>
            </a:extLst>
          </p:cNvPr>
          <p:cNvSpPr>
            <a:spLocks noGrp="1"/>
          </p:cNvSpPr>
          <p:nvPr>
            <p:ph idx="1"/>
          </p:nvPr>
        </p:nvSpPr>
        <p:spPr>
          <a:xfrm>
            <a:off x="4415804" y="2590064"/>
            <a:ext cx="6911487" cy="3363109"/>
          </a:xfrm>
        </p:spPr>
        <p:txBody>
          <a:bodyPr vert="horz" lIns="91440" tIns="45720" rIns="91440" bIns="45720" rtlCol="0" anchor="t">
            <a:noAutofit/>
          </a:bodyPr>
          <a:lstStyle/>
          <a:p>
            <a:pPr>
              <a:lnSpc>
                <a:spcPct val="90000"/>
              </a:lnSpc>
              <a:buNone/>
            </a:pPr>
            <a:r>
              <a:rPr lang="en-GB" dirty="0">
                <a:solidFill>
                  <a:srgbClr val="262626"/>
                </a:solidFill>
                <a:latin typeface="Calibri"/>
                <a:ea typeface="+mn-lt"/>
                <a:cs typeface="+mn-lt"/>
              </a:rPr>
              <a:t>Conflict can be either positive or negative, depending on how we handle it. Positive conflict can actually be a good thing. When team members disagree or challenge each other, it can lead to fresh ideas, better solutions, and a deeper understanding of different viewpoints.</a:t>
            </a:r>
            <a:endParaRPr lang="en-US">
              <a:solidFill>
                <a:srgbClr val="262626"/>
              </a:solidFill>
              <a:latin typeface="Calibri"/>
              <a:ea typeface="+mn-lt"/>
              <a:cs typeface="+mn-lt"/>
            </a:endParaRPr>
          </a:p>
          <a:p>
            <a:pPr>
              <a:lnSpc>
                <a:spcPct val="90000"/>
              </a:lnSpc>
              <a:buNone/>
            </a:pPr>
            <a:r>
              <a:rPr lang="en-GB" dirty="0">
                <a:solidFill>
                  <a:srgbClr val="262626"/>
                </a:solidFill>
                <a:latin typeface="Calibri"/>
                <a:ea typeface="+mn-lt"/>
                <a:cs typeface="+mn-lt"/>
              </a:rPr>
              <a:t>However, negative conflict can harm the team. If conflicts are left unresolved or handled poorly, they can create mistrust, resentment, and breakdowns in communication. Jehn (1995) mentions that while not all conflict is bad, negative conflict can seriously affect team performance if ignored.</a:t>
            </a:r>
          </a:p>
          <a:p>
            <a:pPr>
              <a:lnSpc>
                <a:spcPct val="90000"/>
              </a:lnSpc>
              <a:buNone/>
            </a:pPr>
            <a:r>
              <a:rPr lang="en-GB" dirty="0">
                <a:solidFill>
                  <a:srgbClr val="262626"/>
                </a:solidFill>
                <a:latin typeface="Calibri"/>
                <a:ea typeface="+mn-lt"/>
                <a:cs typeface="+mn-lt"/>
              </a:rPr>
              <a:t>So, how can we manage conflict better? The key is psychological safety. This means creating an environment where team members feel comfortable sharing disagreements without fear of being judged. When teams feel safe to express differing opinions, it leads to healthier discussions and helps the team grow stronger.</a:t>
            </a:r>
          </a:p>
          <a:p>
            <a:pPr marL="0" indent="0">
              <a:lnSpc>
                <a:spcPct val="90000"/>
              </a:lnSpc>
              <a:buNone/>
            </a:pPr>
            <a:endParaRPr lang="en-GB" sz="1400" b="1">
              <a:solidFill>
                <a:srgbClr val="262626"/>
              </a:solidFill>
              <a:latin typeface="Calibri"/>
              <a:cs typeface="Calibri"/>
            </a:endParaRPr>
          </a:p>
          <a:p>
            <a:pPr>
              <a:lnSpc>
                <a:spcPct val="90000"/>
              </a:lnSpc>
            </a:pPr>
            <a:endParaRPr lang="en-GB" sz="1400">
              <a:solidFill>
                <a:srgbClr val="262626"/>
              </a:solidFill>
            </a:endParaRPr>
          </a:p>
        </p:txBody>
      </p:sp>
      <p:pic>
        <p:nvPicPr>
          <p:cNvPr id="8" name="Picture 7" descr="A couple of cartoon characters pointing at each other&#10;&#10;AI-generated content may be incorrect.">
            <a:extLst>
              <a:ext uri="{FF2B5EF4-FFF2-40B4-BE49-F238E27FC236}">
                <a16:creationId xmlns:a16="http://schemas.microsoft.com/office/drawing/2014/main" id="{701FB938-8F30-1F2B-CF57-DC45162095B9}"/>
              </a:ext>
            </a:extLst>
          </p:cNvPr>
          <p:cNvPicPr>
            <a:picLocks noChangeAspect="1"/>
          </p:cNvPicPr>
          <p:nvPr/>
        </p:nvPicPr>
        <p:blipFill>
          <a:blip r:embed="rId3"/>
          <a:stretch>
            <a:fillRect/>
          </a:stretch>
        </p:blipFill>
        <p:spPr>
          <a:xfrm>
            <a:off x="650683" y="2933416"/>
            <a:ext cx="3269410" cy="3021062"/>
          </a:xfrm>
          <a:prstGeom prst="rect">
            <a:avLst/>
          </a:prstGeom>
        </p:spPr>
      </p:pic>
    </p:spTree>
    <p:extLst>
      <p:ext uri="{BB962C8B-B14F-4D97-AF65-F5344CB8AC3E}">
        <p14:creationId xmlns:p14="http://schemas.microsoft.com/office/powerpoint/2010/main" val="2642094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5F076-280A-1B8E-C01F-2F4C56DB1AE6}"/>
              </a:ext>
            </a:extLst>
          </p:cNvPr>
          <p:cNvSpPr>
            <a:spLocks noGrp="1"/>
          </p:cNvSpPr>
          <p:nvPr>
            <p:ph type="title"/>
          </p:nvPr>
        </p:nvSpPr>
        <p:spPr>
          <a:xfrm>
            <a:off x="1154954" y="973669"/>
            <a:ext cx="8825659" cy="706964"/>
          </a:xfrm>
        </p:spPr>
        <p:txBody>
          <a:bodyPr>
            <a:normAutofit/>
          </a:bodyPr>
          <a:lstStyle/>
          <a:p>
            <a:r>
              <a:rPr lang="en-GB" sz="3300" u="sng">
                <a:ea typeface="Batang"/>
              </a:rPr>
              <a:t>Belbin's team roles and Tuckman's model</a:t>
            </a:r>
            <a:endParaRPr lang="en-GB" sz="3300" u="sng"/>
          </a:p>
        </p:txBody>
      </p:sp>
      <p:sp>
        <p:nvSpPr>
          <p:cNvPr id="3" name="Content Placeholder 2">
            <a:extLst>
              <a:ext uri="{FF2B5EF4-FFF2-40B4-BE49-F238E27FC236}">
                <a16:creationId xmlns:a16="http://schemas.microsoft.com/office/drawing/2014/main" id="{B5DC56A4-E8C4-7F0B-3A1E-C0E278EFCD23}"/>
              </a:ext>
            </a:extLst>
          </p:cNvPr>
          <p:cNvSpPr>
            <a:spLocks noGrp="1"/>
          </p:cNvSpPr>
          <p:nvPr>
            <p:ph idx="1"/>
          </p:nvPr>
        </p:nvSpPr>
        <p:spPr>
          <a:xfrm>
            <a:off x="300278" y="3015392"/>
            <a:ext cx="8230231" cy="3416300"/>
          </a:xfrm>
        </p:spPr>
        <p:txBody>
          <a:bodyPr vert="horz" lIns="91440" tIns="45720" rIns="91440" bIns="45720" rtlCol="0" anchor="ctr">
            <a:noAutofit/>
          </a:bodyPr>
          <a:lstStyle/>
          <a:p>
            <a:pPr>
              <a:lnSpc>
                <a:spcPct val="90000"/>
              </a:lnSpc>
              <a:buNone/>
            </a:pPr>
            <a:r>
              <a:rPr lang="en-GB" sz="1700" b="1" dirty="0">
                <a:latin typeface="Calibri"/>
                <a:ea typeface="+mn-lt"/>
                <a:cs typeface="+mn-lt"/>
              </a:rPr>
              <a:t>Belbin’s Team Roles</a:t>
            </a:r>
            <a:r>
              <a:rPr lang="en-GB" sz="1700" dirty="0">
                <a:latin typeface="Calibri"/>
                <a:ea typeface="+mn-lt"/>
                <a:cs typeface="+mn-lt"/>
              </a:rPr>
              <a:t> help us understand how individuals contribute to the team’s success. There are several roles, such as the </a:t>
            </a:r>
            <a:r>
              <a:rPr lang="en-GB" sz="1700" b="1" dirty="0">
                <a:latin typeface="Calibri"/>
                <a:ea typeface="+mn-lt"/>
                <a:cs typeface="+mn-lt"/>
              </a:rPr>
              <a:t>Coordinator</a:t>
            </a:r>
            <a:r>
              <a:rPr lang="en-GB" sz="1700" dirty="0">
                <a:latin typeface="Calibri"/>
                <a:ea typeface="+mn-lt"/>
                <a:cs typeface="+mn-lt"/>
              </a:rPr>
              <a:t>, who ensures tasks are distributed and goals are clear; the </a:t>
            </a:r>
            <a:r>
              <a:rPr lang="en-GB" sz="1700" b="1" dirty="0">
                <a:latin typeface="Calibri"/>
                <a:ea typeface="+mn-lt"/>
                <a:cs typeface="+mn-lt"/>
              </a:rPr>
              <a:t>Plant</a:t>
            </a:r>
            <a:r>
              <a:rPr lang="en-GB" sz="1700" dirty="0">
                <a:latin typeface="Calibri"/>
                <a:ea typeface="+mn-lt"/>
                <a:cs typeface="+mn-lt"/>
              </a:rPr>
              <a:t>, who generates creative ideas; and the </a:t>
            </a:r>
            <a:r>
              <a:rPr lang="en-GB" sz="1700" b="1" dirty="0">
                <a:latin typeface="Calibri"/>
                <a:ea typeface="+mn-lt"/>
                <a:cs typeface="+mn-lt"/>
              </a:rPr>
              <a:t>Implementer</a:t>
            </a:r>
            <a:r>
              <a:rPr lang="en-GB" sz="1700" dirty="0">
                <a:latin typeface="Calibri"/>
                <a:ea typeface="+mn-lt"/>
                <a:cs typeface="+mn-lt"/>
              </a:rPr>
              <a:t>, who turns ideas into action. Understanding these roles can help teams leverage each member's strengths and balance out weaknesses.</a:t>
            </a:r>
            <a:endParaRPr lang="en-US" sz="1700">
              <a:latin typeface="Calibri"/>
              <a:ea typeface="Calibri"/>
              <a:cs typeface="Calibri"/>
            </a:endParaRPr>
          </a:p>
          <a:p>
            <a:pPr>
              <a:lnSpc>
                <a:spcPct val="90000"/>
              </a:lnSpc>
              <a:buNone/>
            </a:pPr>
            <a:r>
              <a:rPr lang="en-GB" sz="1700" dirty="0">
                <a:latin typeface="Calibri"/>
                <a:ea typeface="+mn-lt"/>
                <a:cs typeface="+mn-lt"/>
              </a:rPr>
              <a:t>Then, we have </a:t>
            </a:r>
            <a:r>
              <a:rPr lang="en-GB" sz="1700" b="1" dirty="0">
                <a:latin typeface="Calibri"/>
                <a:ea typeface="+mn-lt"/>
                <a:cs typeface="+mn-lt"/>
              </a:rPr>
              <a:t>Tuckman’s Model</a:t>
            </a:r>
            <a:r>
              <a:rPr lang="en-GB" sz="1700" dirty="0">
                <a:latin typeface="Calibri"/>
                <a:ea typeface="+mn-lt"/>
                <a:cs typeface="+mn-lt"/>
              </a:rPr>
              <a:t> of group development. Tuckman proposed that teams go through five stages:</a:t>
            </a:r>
            <a:endParaRPr lang="en-GB" sz="1700">
              <a:latin typeface="Calibri"/>
              <a:ea typeface="Calibri"/>
              <a:cs typeface="Calibri"/>
            </a:endParaRPr>
          </a:p>
          <a:p>
            <a:pPr>
              <a:lnSpc>
                <a:spcPct val="90000"/>
              </a:lnSpc>
              <a:buFont typeface="Arial"/>
              <a:buChar char="•"/>
            </a:pPr>
            <a:r>
              <a:rPr lang="en-GB" sz="1700" b="1" dirty="0">
                <a:latin typeface="Calibri"/>
                <a:ea typeface="+mn-lt"/>
                <a:cs typeface="+mn-lt"/>
              </a:rPr>
              <a:t>Forming</a:t>
            </a:r>
            <a:r>
              <a:rPr lang="en-GB" sz="1700" dirty="0">
                <a:latin typeface="Calibri"/>
                <a:ea typeface="+mn-lt"/>
                <a:cs typeface="+mn-lt"/>
              </a:rPr>
              <a:t> – where team members get to know each other</a:t>
            </a:r>
            <a:endParaRPr lang="en-GB" sz="1700">
              <a:latin typeface="Calibri"/>
              <a:ea typeface="Calibri"/>
              <a:cs typeface="Calibri"/>
            </a:endParaRPr>
          </a:p>
          <a:p>
            <a:pPr>
              <a:lnSpc>
                <a:spcPct val="90000"/>
              </a:lnSpc>
              <a:buFont typeface="Arial"/>
              <a:buChar char="•"/>
            </a:pPr>
            <a:r>
              <a:rPr lang="en-GB" sz="1700" b="1" dirty="0">
                <a:latin typeface="Calibri"/>
                <a:ea typeface="+mn-lt"/>
                <a:cs typeface="+mn-lt"/>
              </a:rPr>
              <a:t>Storming</a:t>
            </a:r>
            <a:r>
              <a:rPr lang="en-GB" sz="1700" dirty="0">
                <a:latin typeface="Calibri"/>
                <a:ea typeface="+mn-lt"/>
                <a:cs typeface="+mn-lt"/>
              </a:rPr>
              <a:t> – where conflicts and differences surface</a:t>
            </a:r>
            <a:endParaRPr lang="en-GB" sz="1700">
              <a:latin typeface="Calibri"/>
              <a:ea typeface="Calibri"/>
              <a:cs typeface="Calibri"/>
            </a:endParaRPr>
          </a:p>
          <a:p>
            <a:pPr>
              <a:lnSpc>
                <a:spcPct val="90000"/>
              </a:lnSpc>
              <a:buFont typeface="Arial"/>
              <a:buChar char="•"/>
            </a:pPr>
            <a:r>
              <a:rPr lang="en-GB" sz="1700" b="1" dirty="0">
                <a:latin typeface="Calibri"/>
                <a:ea typeface="+mn-lt"/>
                <a:cs typeface="+mn-lt"/>
              </a:rPr>
              <a:t>Norming</a:t>
            </a:r>
            <a:r>
              <a:rPr lang="en-GB" sz="1700" dirty="0">
                <a:latin typeface="Calibri"/>
                <a:ea typeface="+mn-lt"/>
                <a:cs typeface="+mn-lt"/>
              </a:rPr>
              <a:t> – where the team establishes norms and a sense of cohesion</a:t>
            </a:r>
            <a:endParaRPr lang="en-GB" sz="1700">
              <a:latin typeface="Calibri"/>
              <a:ea typeface="Calibri"/>
              <a:cs typeface="Calibri"/>
            </a:endParaRPr>
          </a:p>
          <a:p>
            <a:pPr>
              <a:lnSpc>
                <a:spcPct val="90000"/>
              </a:lnSpc>
              <a:buFont typeface="Arial"/>
              <a:buChar char="•"/>
            </a:pPr>
            <a:r>
              <a:rPr lang="en-GB" sz="1700" b="1" dirty="0">
                <a:latin typeface="Calibri"/>
                <a:ea typeface="+mn-lt"/>
                <a:cs typeface="+mn-lt"/>
              </a:rPr>
              <a:t>Performing</a:t>
            </a:r>
            <a:r>
              <a:rPr lang="en-GB" sz="1700" dirty="0">
                <a:latin typeface="Calibri"/>
                <a:ea typeface="+mn-lt"/>
                <a:cs typeface="+mn-lt"/>
              </a:rPr>
              <a:t> – where the team is working at its highest efficiency</a:t>
            </a:r>
            <a:endParaRPr lang="en-GB" sz="1700">
              <a:latin typeface="Calibri"/>
              <a:ea typeface="Calibri"/>
              <a:cs typeface="Calibri"/>
            </a:endParaRPr>
          </a:p>
          <a:p>
            <a:pPr>
              <a:lnSpc>
                <a:spcPct val="90000"/>
              </a:lnSpc>
              <a:buFont typeface="Arial"/>
              <a:buChar char="•"/>
            </a:pPr>
            <a:r>
              <a:rPr lang="en-GB" sz="1700" b="1" dirty="0">
                <a:latin typeface="Calibri"/>
                <a:ea typeface="+mn-lt"/>
                <a:cs typeface="+mn-lt"/>
              </a:rPr>
              <a:t>Adjourning</a:t>
            </a:r>
            <a:r>
              <a:rPr lang="en-GB" sz="1700" dirty="0">
                <a:latin typeface="Calibri"/>
                <a:ea typeface="+mn-lt"/>
                <a:cs typeface="+mn-lt"/>
              </a:rPr>
              <a:t> – when the team disbands after achieving its goals.</a:t>
            </a:r>
            <a:endParaRPr lang="en-GB" sz="1700">
              <a:latin typeface="Calibri"/>
              <a:ea typeface="Calibri"/>
              <a:cs typeface="Calibri"/>
            </a:endParaRPr>
          </a:p>
          <a:p>
            <a:pPr indent="0">
              <a:lnSpc>
                <a:spcPct val="90000"/>
              </a:lnSpc>
              <a:buNone/>
            </a:pPr>
            <a:r>
              <a:rPr lang="en-GB" sz="1700" dirty="0">
                <a:latin typeface="Calibri"/>
                <a:ea typeface="+mn-lt"/>
                <a:cs typeface="+mn-lt"/>
              </a:rPr>
              <a:t>By understanding these stages, teams can recognize where they are in the process and take steps to progress toward success.</a:t>
            </a:r>
            <a:endParaRPr lang="en-GB" sz="1700">
              <a:latin typeface="Calibri"/>
              <a:ea typeface="Calibri"/>
              <a:cs typeface="Calibri"/>
            </a:endParaRPr>
          </a:p>
          <a:p>
            <a:pPr marL="0" indent="0">
              <a:lnSpc>
                <a:spcPct val="90000"/>
              </a:lnSpc>
              <a:buNone/>
            </a:pPr>
            <a:endParaRPr lang="en-GB" sz="1700" b="1" dirty="0">
              <a:latin typeface="Calibri"/>
              <a:ea typeface="Calibri"/>
              <a:cs typeface="Calibri"/>
            </a:endParaRPr>
          </a:p>
          <a:p>
            <a:pPr>
              <a:lnSpc>
                <a:spcPct val="90000"/>
              </a:lnSpc>
            </a:pPr>
            <a:endParaRPr lang="en-GB" sz="1700" dirty="0"/>
          </a:p>
        </p:txBody>
      </p:sp>
      <p:pic>
        <p:nvPicPr>
          <p:cNvPr id="4" name="Picture 3" descr="A diagram of a storming process&#10;&#10;AI-generated content may be incorrect.">
            <a:extLst>
              <a:ext uri="{FF2B5EF4-FFF2-40B4-BE49-F238E27FC236}">
                <a16:creationId xmlns:a16="http://schemas.microsoft.com/office/drawing/2014/main" id="{049B1F3F-FCCA-CABF-7F45-C0C1952396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36633" y="1262247"/>
            <a:ext cx="2145383" cy="2984786"/>
          </a:xfrm>
          <a:prstGeom prst="roundRect">
            <a:avLst>
              <a:gd name="adj" fmla="val 1858"/>
            </a:avLst>
          </a:prstGeom>
          <a:effectLst>
            <a:outerShdw blurRad="50800" dist="50800" dir="5400000" algn="tl" rotWithShape="0">
              <a:srgbClr val="000000">
                <a:alpha val="43000"/>
              </a:srgbClr>
            </a:outerShdw>
          </a:effectLst>
        </p:spPr>
      </p:pic>
      <p:pic>
        <p:nvPicPr>
          <p:cNvPr id="7" name="Picture 6" descr="A group of people pushing a word&#10;&#10;AI-generated content may be incorrect.">
            <a:extLst>
              <a:ext uri="{FF2B5EF4-FFF2-40B4-BE49-F238E27FC236}">
                <a16:creationId xmlns:a16="http://schemas.microsoft.com/office/drawing/2014/main" id="{DEF491B1-F80E-6E88-1C34-8A234DF6D7D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632316" y="4242363"/>
            <a:ext cx="3556503" cy="2420112"/>
          </a:xfrm>
          <a:prstGeom prst="rect">
            <a:avLst/>
          </a:prstGeom>
        </p:spPr>
      </p:pic>
    </p:spTree>
    <p:extLst>
      <p:ext uri="{BB962C8B-B14F-4D97-AF65-F5344CB8AC3E}">
        <p14:creationId xmlns:p14="http://schemas.microsoft.com/office/powerpoint/2010/main" val="198127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wo cartoon characters holding red cubes&#10;&#10;AI-generated content may be incorrect.">
            <a:extLst>
              <a:ext uri="{FF2B5EF4-FFF2-40B4-BE49-F238E27FC236}">
                <a16:creationId xmlns:a16="http://schemas.microsoft.com/office/drawing/2014/main" id="{A364B3DD-3AD0-81A9-2DDC-31017698A57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320316" y="4550464"/>
            <a:ext cx="2717455" cy="1997767"/>
          </a:xfrm>
          <a:prstGeom prst="rect">
            <a:avLst/>
          </a:prstGeom>
        </p:spPr>
      </p:pic>
      <p:sp>
        <p:nvSpPr>
          <p:cNvPr id="2" name="Title 1">
            <a:extLst>
              <a:ext uri="{FF2B5EF4-FFF2-40B4-BE49-F238E27FC236}">
                <a16:creationId xmlns:a16="http://schemas.microsoft.com/office/drawing/2014/main" id="{1769C1B2-8C6D-C6C1-F9D3-ED59C8203898}"/>
              </a:ext>
            </a:extLst>
          </p:cNvPr>
          <p:cNvSpPr>
            <a:spLocks noGrp="1"/>
          </p:cNvSpPr>
          <p:nvPr>
            <p:ph type="title"/>
          </p:nvPr>
        </p:nvSpPr>
        <p:spPr>
          <a:xfrm>
            <a:off x="885227" y="675862"/>
            <a:ext cx="9810604" cy="1216024"/>
          </a:xfrm>
        </p:spPr>
        <p:txBody>
          <a:bodyPr/>
          <a:lstStyle/>
          <a:p>
            <a:r>
              <a:rPr lang="en-GB" u="sng" dirty="0">
                <a:ea typeface="Batang"/>
              </a:rPr>
              <a:t>Key takeaways and how to build strong team relationships</a:t>
            </a:r>
            <a:endParaRPr lang="en-GB" u="sng" dirty="0"/>
          </a:p>
        </p:txBody>
      </p:sp>
      <p:graphicFrame>
        <p:nvGraphicFramePr>
          <p:cNvPr id="7" name="Content Placeholder 2">
            <a:extLst>
              <a:ext uri="{FF2B5EF4-FFF2-40B4-BE49-F238E27FC236}">
                <a16:creationId xmlns:a16="http://schemas.microsoft.com/office/drawing/2014/main" id="{B6F9B01F-90F3-9513-8B1F-8D949BBFC6B4}"/>
              </a:ext>
            </a:extLst>
          </p:cNvPr>
          <p:cNvGraphicFramePr>
            <a:graphicFrameLocks noGrp="1"/>
          </p:cNvGraphicFramePr>
          <p:nvPr>
            <p:ph idx="1"/>
            <p:extLst>
              <p:ext uri="{D42A27DB-BD31-4B8C-83A1-F6EECF244321}">
                <p14:modId xmlns:p14="http://schemas.microsoft.com/office/powerpoint/2010/main" val="1873459281"/>
              </p:ext>
            </p:extLst>
          </p:nvPr>
        </p:nvGraphicFramePr>
        <p:xfrm>
          <a:off x="553923" y="1715191"/>
          <a:ext cx="10152952" cy="4605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D2C933B1-63BA-F1C3-5F41-47D72E21321A}"/>
              </a:ext>
            </a:extLst>
          </p:cNvPr>
          <p:cNvSpPr txBox="1"/>
          <p:nvPr/>
        </p:nvSpPr>
        <p:spPr>
          <a:xfrm>
            <a:off x="9098929" y="6647622"/>
            <a:ext cx="3160230" cy="96631"/>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3588505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D6ECABC1-8EA0-C04A-C96A-2E0DFF9B31CC}"/>
              </a:ext>
            </a:extLst>
          </p:cNvPr>
          <p:cNvSpPr>
            <a:spLocks noGrp="1"/>
          </p:cNvSpPr>
          <p:nvPr>
            <p:ph type="title"/>
          </p:nvPr>
        </p:nvSpPr>
        <p:spPr>
          <a:xfrm>
            <a:off x="1154954" y="855481"/>
            <a:ext cx="8761413" cy="898674"/>
          </a:xfrm>
        </p:spPr>
        <p:txBody>
          <a:bodyPr anchor="b">
            <a:normAutofit/>
          </a:bodyPr>
          <a:lstStyle/>
          <a:p>
            <a:r>
              <a:rPr lang="en-GB" u="sng">
                <a:solidFill>
                  <a:srgbClr val="FFFFFF"/>
                </a:solidFill>
                <a:latin typeface="Calibri"/>
                <a:ea typeface="Batang"/>
                <a:cs typeface="Calibri"/>
              </a:rPr>
              <a:t>Reference list</a:t>
            </a:r>
            <a:endParaRPr lang="en-GB" u="sng">
              <a:solidFill>
                <a:srgbClr val="FFFFFF"/>
              </a:solidFill>
              <a:latin typeface="Calibri"/>
              <a:cs typeface="Calibri"/>
            </a:endParaRPr>
          </a:p>
        </p:txBody>
      </p:sp>
      <p:sp>
        <p:nvSpPr>
          <p:cNvPr id="3" name="Content Placeholder 2">
            <a:extLst>
              <a:ext uri="{FF2B5EF4-FFF2-40B4-BE49-F238E27FC236}">
                <a16:creationId xmlns:a16="http://schemas.microsoft.com/office/drawing/2014/main" id="{CC82E696-1706-8FD8-A09A-5DD7C28CAFBF}"/>
              </a:ext>
            </a:extLst>
          </p:cNvPr>
          <p:cNvSpPr>
            <a:spLocks noGrp="1"/>
          </p:cNvSpPr>
          <p:nvPr>
            <p:ph idx="1"/>
          </p:nvPr>
        </p:nvSpPr>
        <p:spPr>
          <a:xfrm>
            <a:off x="1154954" y="2079173"/>
            <a:ext cx="8888973" cy="4117210"/>
          </a:xfrm>
        </p:spPr>
        <p:txBody>
          <a:bodyPr vert="horz" lIns="91440" tIns="45720" rIns="91440" bIns="45720" rtlCol="0" anchor="ctr">
            <a:normAutofit/>
          </a:bodyPr>
          <a:lstStyle/>
          <a:p>
            <a:pPr>
              <a:buAutoNum type="arabicPeriod"/>
            </a:pPr>
            <a:r>
              <a:rPr lang="en-GB" sz="1700">
                <a:solidFill>
                  <a:srgbClr val="EBEBEB"/>
                </a:solidFill>
                <a:latin typeface="Calibri"/>
                <a:ea typeface="+mn-lt"/>
                <a:cs typeface="+mn-lt"/>
              </a:rPr>
              <a:t>Baxter, L. A. (2004). </a:t>
            </a:r>
            <a:r>
              <a:rPr lang="en-GB" sz="1700" i="1">
                <a:solidFill>
                  <a:srgbClr val="EBEBEB"/>
                </a:solidFill>
                <a:latin typeface="Calibri"/>
                <a:ea typeface="+mn-lt"/>
                <a:cs typeface="+mn-lt"/>
              </a:rPr>
              <a:t>Relationships as Dialogues</a:t>
            </a:r>
            <a:r>
              <a:rPr lang="en-GB" sz="1700">
                <a:solidFill>
                  <a:srgbClr val="EBEBEB"/>
                </a:solidFill>
                <a:latin typeface="Calibri"/>
                <a:ea typeface="+mn-lt"/>
                <a:cs typeface="+mn-lt"/>
              </a:rPr>
              <a:t>. </a:t>
            </a:r>
            <a:r>
              <a:rPr lang="en-GB" sz="1700" i="1">
                <a:solidFill>
                  <a:srgbClr val="EBEBEB"/>
                </a:solidFill>
                <a:latin typeface="Calibri"/>
                <a:ea typeface="+mn-lt"/>
                <a:cs typeface="+mn-lt"/>
              </a:rPr>
              <a:t>Personal Relationships</a:t>
            </a:r>
            <a:r>
              <a:rPr lang="en-GB" sz="1700">
                <a:solidFill>
                  <a:srgbClr val="EBEBEB"/>
                </a:solidFill>
                <a:latin typeface="Calibri"/>
                <a:ea typeface="+mn-lt"/>
                <a:cs typeface="+mn-lt"/>
              </a:rPr>
              <a:t>, 11(1), pp.1–22.</a:t>
            </a:r>
            <a:endParaRPr lang="en-GB" sz="1700">
              <a:solidFill>
                <a:srgbClr val="EBEBEB"/>
              </a:solidFill>
              <a:latin typeface="Calibri"/>
              <a:ea typeface="Calibri"/>
              <a:cs typeface="Calibri"/>
            </a:endParaRPr>
          </a:p>
          <a:p>
            <a:pPr>
              <a:buAutoNum type="arabicPeriod"/>
            </a:pPr>
            <a:r>
              <a:rPr lang="en-GB" sz="1700">
                <a:solidFill>
                  <a:srgbClr val="EBEBEB"/>
                </a:solidFill>
                <a:latin typeface="Calibri"/>
                <a:ea typeface="+mn-lt"/>
                <a:cs typeface="+mn-lt"/>
              </a:rPr>
              <a:t>Belbin, R. M. (2010). </a:t>
            </a:r>
            <a:r>
              <a:rPr lang="en-GB" sz="1700" i="1">
                <a:solidFill>
                  <a:srgbClr val="EBEBEB"/>
                </a:solidFill>
                <a:latin typeface="Calibri"/>
                <a:ea typeface="+mn-lt"/>
                <a:cs typeface="+mn-lt"/>
              </a:rPr>
              <a:t>Team Roles at Work</a:t>
            </a:r>
            <a:r>
              <a:rPr lang="en-GB" sz="1700">
                <a:solidFill>
                  <a:srgbClr val="EBEBEB"/>
                </a:solidFill>
                <a:latin typeface="Calibri"/>
                <a:ea typeface="+mn-lt"/>
                <a:cs typeface="+mn-lt"/>
              </a:rPr>
              <a:t>. 2nd ed. Oxford: Butterworth-Heinemann.</a:t>
            </a:r>
            <a:endParaRPr lang="en-GB" sz="1700">
              <a:solidFill>
                <a:srgbClr val="EBEBEB"/>
              </a:solidFill>
              <a:latin typeface="Calibri"/>
              <a:ea typeface="Calibri"/>
              <a:cs typeface="Calibri"/>
            </a:endParaRPr>
          </a:p>
          <a:p>
            <a:pPr>
              <a:buAutoNum type="arabicPeriod"/>
            </a:pPr>
            <a:r>
              <a:rPr lang="en-GB" sz="1700">
                <a:solidFill>
                  <a:srgbClr val="EBEBEB"/>
                </a:solidFill>
                <a:latin typeface="Calibri"/>
                <a:ea typeface="+mn-lt"/>
                <a:cs typeface="+mn-lt"/>
              </a:rPr>
              <a:t>Forsyth, D. R. (2010). </a:t>
            </a:r>
            <a:r>
              <a:rPr lang="en-GB" sz="1700" i="1">
                <a:solidFill>
                  <a:srgbClr val="EBEBEB"/>
                </a:solidFill>
                <a:latin typeface="Calibri"/>
                <a:ea typeface="+mn-lt"/>
                <a:cs typeface="+mn-lt"/>
              </a:rPr>
              <a:t>Group Dynamics</a:t>
            </a:r>
            <a:r>
              <a:rPr lang="en-GB" sz="1700">
                <a:solidFill>
                  <a:srgbClr val="EBEBEB"/>
                </a:solidFill>
                <a:latin typeface="Calibri"/>
                <a:ea typeface="+mn-lt"/>
                <a:cs typeface="+mn-lt"/>
              </a:rPr>
              <a:t>. 5th ed. Belmont, CA: Wadsworth Cengage Learning.</a:t>
            </a:r>
            <a:endParaRPr lang="en-GB" sz="1700">
              <a:solidFill>
                <a:srgbClr val="EBEBEB"/>
              </a:solidFill>
              <a:latin typeface="Calibri"/>
              <a:ea typeface="Calibri"/>
              <a:cs typeface="Calibri"/>
            </a:endParaRPr>
          </a:p>
          <a:p>
            <a:pPr>
              <a:buAutoNum type="arabicPeriod"/>
            </a:pPr>
            <a:r>
              <a:rPr lang="en-GB" sz="1700">
                <a:solidFill>
                  <a:srgbClr val="EBEBEB"/>
                </a:solidFill>
                <a:latin typeface="Calibri"/>
                <a:ea typeface="+mn-lt"/>
                <a:cs typeface="+mn-lt"/>
              </a:rPr>
              <a:t>Jehn, K. A. (1995). A multimethod examination of the benefits and detriments of intragroup conflict. </a:t>
            </a:r>
            <a:r>
              <a:rPr lang="en-GB" sz="1700" i="1">
                <a:solidFill>
                  <a:srgbClr val="EBEBEB"/>
                </a:solidFill>
                <a:latin typeface="Calibri"/>
                <a:ea typeface="+mn-lt"/>
                <a:cs typeface="+mn-lt"/>
              </a:rPr>
              <a:t>Administrative Science Quarterly</a:t>
            </a:r>
            <a:r>
              <a:rPr lang="en-GB" sz="1700">
                <a:solidFill>
                  <a:srgbClr val="EBEBEB"/>
                </a:solidFill>
                <a:latin typeface="Calibri"/>
                <a:ea typeface="+mn-lt"/>
                <a:cs typeface="+mn-lt"/>
              </a:rPr>
              <a:t>, 40(2), pp.256–282.</a:t>
            </a:r>
            <a:endParaRPr lang="en-GB" sz="1700">
              <a:solidFill>
                <a:srgbClr val="EBEBEB"/>
              </a:solidFill>
              <a:latin typeface="Calibri"/>
              <a:ea typeface="Calibri"/>
              <a:cs typeface="Calibri"/>
            </a:endParaRPr>
          </a:p>
          <a:p>
            <a:pPr>
              <a:buAutoNum type="arabicPeriod"/>
            </a:pPr>
            <a:r>
              <a:rPr lang="en-GB" sz="1700">
                <a:solidFill>
                  <a:srgbClr val="EBEBEB"/>
                </a:solidFill>
                <a:latin typeface="Calibri"/>
                <a:ea typeface="+mn-lt"/>
                <a:cs typeface="+mn-lt"/>
              </a:rPr>
              <a:t>Perls, F. (1969). </a:t>
            </a:r>
            <a:r>
              <a:rPr lang="en-GB" sz="1700" i="1">
                <a:solidFill>
                  <a:srgbClr val="EBEBEB"/>
                </a:solidFill>
                <a:latin typeface="Calibri"/>
                <a:ea typeface="+mn-lt"/>
                <a:cs typeface="+mn-lt"/>
              </a:rPr>
              <a:t>Gestalt Therapy Verbatim</a:t>
            </a:r>
            <a:r>
              <a:rPr lang="en-GB" sz="1700">
                <a:solidFill>
                  <a:srgbClr val="EBEBEB"/>
                </a:solidFill>
                <a:latin typeface="Calibri"/>
                <a:ea typeface="+mn-lt"/>
                <a:cs typeface="+mn-lt"/>
              </a:rPr>
              <a:t>. Moab, UT: Real People Press.</a:t>
            </a:r>
            <a:endParaRPr lang="en-GB" sz="1700">
              <a:solidFill>
                <a:srgbClr val="EBEBEB"/>
              </a:solidFill>
              <a:latin typeface="Calibri"/>
              <a:ea typeface="Calibri"/>
              <a:cs typeface="Calibri"/>
            </a:endParaRPr>
          </a:p>
          <a:p>
            <a:pPr>
              <a:buAutoNum type="arabicPeriod"/>
            </a:pPr>
            <a:r>
              <a:rPr lang="en-GB" sz="1700">
                <a:solidFill>
                  <a:srgbClr val="EBEBEB"/>
                </a:solidFill>
                <a:latin typeface="Calibri"/>
                <a:ea typeface="+mn-lt"/>
                <a:cs typeface="+mn-lt"/>
              </a:rPr>
              <a:t>Salas, E., Sims, D. E. &amp; Burke, C. S. (2005). Is there a “Big Five” in teamwork? </a:t>
            </a:r>
            <a:r>
              <a:rPr lang="en-GB" sz="1700" i="1">
                <a:solidFill>
                  <a:srgbClr val="EBEBEB"/>
                </a:solidFill>
                <a:latin typeface="Calibri"/>
                <a:ea typeface="+mn-lt"/>
                <a:cs typeface="+mn-lt"/>
              </a:rPr>
              <a:t>Small Group Research</a:t>
            </a:r>
            <a:r>
              <a:rPr lang="en-GB" sz="1700">
                <a:solidFill>
                  <a:srgbClr val="EBEBEB"/>
                </a:solidFill>
                <a:latin typeface="Calibri"/>
                <a:ea typeface="+mn-lt"/>
                <a:cs typeface="+mn-lt"/>
              </a:rPr>
              <a:t>, 36(5), pp.555–599.</a:t>
            </a:r>
            <a:endParaRPr lang="en-GB" sz="1700">
              <a:solidFill>
                <a:srgbClr val="EBEBEB"/>
              </a:solidFill>
              <a:latin typeface="Calibri"/>
              <a:ea typeface="Calibri"/>
              <a:cs typeface="Calibri"/>
            </a:endParaRPr>
          </a:p>
          <a:p>
            <a:pPr>
              <a:buAutoNum type="arabicPeriod"/>
            </a:pPr>
            <a:r>
              <a:rPr lang="en-GB" sz="1700">
                <a:solidFill>
                  <a:srgbClr val="EBEBEB"/>
                </a:solidFill>
                <a:latin typeface="Calibri"/>
                <a:ea typeface="+mn-lt"/>
                <a:cs typeface="+mn-lt"/>
              </a:rPr>
              <a:t>Tuckman, B. W. (1965). Developmental sequence in small groups. </a:t>
            </a:r>
            <a:r>
              <a:rPr lang="en-GB" sz="1700" i="1">
                <a:solidFill>
                  <a:srgbClr val="EBEBEB"/>
                </a:solidFill>
                <a:latin typeface="Calibri"/>
                <a:ea typeface="+mn-lt"/>
                <a:cs typeface="+mn-lt"/>
              </a:rPr>
              <a:t>Psychological Bulletin</a:t>
            </a:r>
            <a:r>
              <a:rPr lang="en-GB" sz="1700">
                <a:solidFill>
                  <a:srgbClr val="EBEBEB"/>
                </a:solidFill>
                <a:latin typeface="Calibri"/>
                <a:ea typeface="+mn-lt"/>
                <a:cs typeface="+mn-lt"/>
              </a:rPr>
              <a:t>, 63(6), pp.384–399.</a:t>
            </a:r>
            <a:endParaRPr lang="en-GB" sz="1700">
              <a:solidFill>
                <a:srgbClr val="EBEBEB"/>
              </a:solidFill>
              <a:latin typeface="Calibri"/>
              <a:ea typeface="Calibri"/>
              <a:cs typeface="Calibri"/>
            </a:endParaRPr>
          </a:p>
          <a:p>
            <a:pPr>
              <a:buAutoNum type="arabicPeriod"/>
            </a:pPr>
            <a:endParaRPr lang="en-GB" sz="1700">
              <a:solidFill>
                <a:srgbClr val="EBEBEB"/>
              </a:solidFill>
            </a:endParaRPr>
          </a:p>
        </p:txBody>
      </p:sp>
    </p:spTree>
    <p:extLst>
      <p:ext uri="{BB962C8B-B14F-4D97-AF65-F5344CB8AC3E}">
        <p14:creationId xmlns:p14="http://schemas.microsoft.com/office/powerpoint/2010/main" val="178533013"/>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Group Dynamics and how to build successful relationships</vt:lpstr>
      <vt:lpstr>Presentation Overview</vt:lpstr>
      <vt:lpstr>Understanding group dynamics</vt:lpstr>
      <vt:lpstr>Gestalt theory and dialectical tensions</vt:lpstr>
      <vt:lpstr>Conflict in teams: positive vs negative</vt:lpstr>
      <vt:lpstr>Belbin's team roles and Tuckman's model</vt:lpstr>
      <vt:lpstr>Key takeaways and how to build strong team relationships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407</cp:revision>
  <dcterms:created xsi:type="dcterms:W3CDTF">2025-06-24T17:07:57Z</dcterms:created>
  <dcterms:modified xsi:type="dcterms:W3CDTF">2025-06-29T21:11:13Z</dcterms:modified>
</cp:coreProperties>
</file>