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handoutMasterIdLst>
    <p:handoutMasterId r:id="rId18"/>
  </p:handoutMasterIdLst>
  <p:sldIdLst>
    <p:sldId id="272" r:id="rId2"/>
    <p:sldId id="273" r:id="rId3"/>
    <p:sldId id="259" r:id="rId4"/>
    <p:sldId id="266" r:id="rId5"/>
    <p:sldId id="284" r:id="rId6"/>
    <p:sldId id="283" r:id="rId7"/>
    <p:sldId id="285" r:id="rId8"/>
    <p:sldId id="267" r:id="rId9"/>
    <p:sldId id="286" r:id="rId10"/>
    <p:sldId id="268" r:id="rId11"/>
    <p:sldId id="282" r:id="rId12"/>
    <p:sldId id="287" r:id="rId13"/>
    <p:sldId id="288" r:id="rId14"/>
    <p:sldId id="280"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8F3F0"/>
    <a:srgbClr val="D1D8B7"/>
    <a:srgbClr val="A09D79"/>
    <a:srgbClr val="AD5C4D"/>
    <a:srgbClr val="543E35"/>
    <a:srgbClr val="637700"/>
    <a:srgbClr val="FFF4ED"/>
    <a:srgbClr val="5E6A76"/>
    <a:srgbClr val="00000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830"/>
  </p:normalViewPr>
  <p:slideViewPr>
    <p:cSldViewPr snapToGrid="0">
      <p:cViewPr>
        <p:scale>
          <a:sx n="63" d="100"/>
          <a:sy n="63" d="100"/>
        </p:scale>
        <p:origin x="804" y="5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a:lstStyle/>
        <a:p>
          <a:endParaRPr lang="en-US"/>
        </a:p>
      </dgm:t>
    </dgm:pt>
    <dgm:pt modelId="{8FE81FEC-2664-411F-AEB3-065F29F52751}">
      <dgm:prSet custT="1"/>
      <dgm:spPr/>
      <dgm:t>
        <a:bodyPr lIns="182880" tIns="182880" rIns="182880" bIns="182880" anchor="ctr"/>
        <a:lstStyle/>
        <a:p>
          <a:pPr marL="0" rtl="0">
            <a:lnSpc>
              <a:spcPct val="100000"/>
            </a:lnSpc>
            <a:buNone/>
          </a:pPr>
          <a:r>
            <a:rPr lang="en-US" sz="1800" b="0" i="0" kern="1200" dirty="0">
              <a:solidFill>
                <a:schemeClr val="accent2"/>
              </a:solidFill>
              <a:latin typeface="+mn-lt"/>
              <a:cs typeface="Gill Sans Light" panose="020B0302020104020203" pitchFamily="34" charset="-79"/>
            </a:rPr>
            <a:t>increasing </a:t>
          </a:r>
          <a:r>
            <a:rPr lang="en-US" sz="1800" b="1" i="0" kern="1200" dirty="0">
              <a:solidFill>
                <a:schemeClr val="accent2"/>
              </a:solidFill>
              <a:latin typeface="+mn-lt"/>
              <a:cs typeface="Gill Sans Light" panose="020B0302020104020203" pitchFamily="34" charset="-79"/>
            </a:rPr>
            <a:t>productivity and engagement</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endParaRPr lang="en-US" sz="2000" b="0" i="0" dirty="0">
            <a:latin typeface="Gill Sans Nova" panose="020B0602020104020203" pitchFamily="34" charset="0"/>
            <a:cs typeface="Gill Sans SemiBold" panose="020B0502020104020203" pitchFamily="34" charset="-79"/>
          </a:endParaRP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embracing conversations </a:t>
          </a:r>
          <a:r>
            <a:rPr lang="en-US" sz="1800" b="1" i="0" dirty="0">
              <a:solidFill>
                <a:schemeClr val="accent2"/>
              </a:solidFill>
              <a:latin typeface="+mn-lt"/>
              <a:cs typeface="Gill Sans Light" panose="020B0302020104020203" pitchFamily="34" charset="-79"/>
            </a:rPr>
            <a:t>demonstrates that we want the best for our group</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building </a:t>
          </a:r>
          <a:r>
            <a:rPr lang="en-US" sz="1800" b="1" i="0" dirty="0">
              <a:solidFill>
                <a:schemeClr val="accent2"/>
              </a:solidFill>
              <a:latin typeface="+mn-lt"/>
              <a:cs typeface="Gill Sans Light" panose="020B0302020104020203" pitchFamily="34" charset="-79"/>
            </a:rPr>
            <a:t>trust</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listening, offering feedback or providing suggestions </a:t>
          </a:r>
          <a:r>
            <a:rPr lang="en-US" sz="1800" b="1" i="0" dirty="0">
              <a:solidFill>
                <a:schemeClr val="accent2"/>
              </a:solidFill>
              <a:latin typeface="+mn-lt"/>
              <a:cs typeface="Gill Sans Light" panose="020B0302020104020203" pitchFamily="34" charset="-79"/>
            </a:rPr>
            <a:t>demonstrates mutual respects</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lnSpc>
              <a:spcPct val="100000"/>
            </a:lnSpc>
          </a:pPr>
          <a:r>
            <a:rPr lang="en-US" sz="1800" b="0" i="0" dirty="0">
              <a:solidFill>
                <a:schemeClr val="accent2"/>
              </a:solidFill>
              <a:latin typeface="+mn-lt"/>
              <a:cs typeface="Gill Sans Light" panose="020B0302020104020203" pitchFamily="34" charset="-79"/>
            </a:rPr>
            <a:t>increased </a:t>
          </a:r>
          <a:r>
            <a:rPr lang="en-US" sz="1800" b="1" i="0" dirty="0">
              <a:solidFill>
                <a:schemeClr val="accent2"/>
              </a:solidFill>
              <a:latin typeface="+mn-lt"/>
              <a:cs typeface="Gill Sans Light" panose="020B0302020104020203" pitchFamily="34" charset="-79"/>
            </a:rPr>
            <a:t>job satisfaction</a:t>
          </a:r>
          <a:endParaRPr lang="en-US" sz="1800" b="0" i="0" dirty="0">
            <a:solidFill>
              <a:schemeClr val="accent2"/>
            </a:solidFill>
            <a:latin typeface="Gill Sans Nova" panose="020B0602020104020203" pitchFamily="34" charset="0"/>
            <a:cs typeface="Gill Sans SemiBold" panose="020B0502020104020203" pitchFamily="34" charset="-79"/>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C69743CB-D5A8-47A0-9D36-4A4B5E057C9B}">
      <dgm:prSet/>
      <dgm:spPr/>
      <dgm:t>
        <a:bodyPr/>
        <a:lstStyle/>
        <a:p>
          <a:r>
            <a:rPr lang="en-US" dirty="0"/>
            <a:t>GENERALLY</a:t>
          </a:r>
          <a:endParaRPr lang="en-GB" dirty="0"/>
        </a:p>
      </dgm:t>
    </dgm:pt>
    <dgm:pt modelId="{BDD1E4C5-E326-4F51-B34A-06167DAD34B4}" type="parTrans" cxnId="{D9893DED-00B8-4D16-8355-3EF4CFFF2011}">
      <dgm:prSet/>
      <dgm:spPr/>
      <dgm:t>
        <a:bodyPr/>
        <a:lstStyle/>
        <a:p>
          <a:endParaRPr lang="en-GB"/>
        </a:p>
      </dgm:t>
    </dgm:pt>
    <dgm:pt modelId="{178D54D3-EB27-4A32-9EE4-ED0462588289}" type="sibTrans" cxnId="{D9893DED-00B8-4D16-8355-3EF4CFFF2011}">
      <dgm:prSet/>
      <dgm:spPr/>
      <dgm:t>
        <a:bodyPr/>
        <a:lstStyle/>
        <a:p>
          <a:endParaRPr lang="en-GB"/>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6"/>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11"/>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11"/>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5"/>
      <dgm:spPr/>
    </dgm:pt>
    <dgm:pt modelId="{C673FE58-57C7-E240-8F76-83FFAD340DC5}" type="pres">
      <dgm:prSet presAssocID="{30A490C8-22B4-4D68-875C-0F0DE2FF864D}" presName="vertSpace2b" presStyleCnt="0"/>
      <dgm:spPr/>
    </dgm:pt>
    <dgm:pt modelId="{DD445911-31B5-374B-964F-E521B7F4A98B}" type="pres">
      <dgm:prSet presAssocID="{B1AFA1AF-0FF8-45B3-A6D0-0E255A2F637D}" presName="thickLine" presStyleLbl="alignNode1" presStyleIdx="1" presStyleCnt="6"/>
      <dgm:spPr/>
    </dgm:pt>
    <dgm:pt modelId="{2D373430-1C80-8F46-ABC4-CBE10AB29E21}" type="pres">
      <dgm:prSet presAssocID="{B1AFA1AF-0FF8-45B3-A6D0-0E255A2F637D}" presName="horz1" presStyleCnt="0"/>
      <dgm:spPr/>
    </dgm:pt>
    <dgm:pt modelId="{57741AD6-DFD2-814C-A051-E841CC65A4EA}" type="pres">
      <dgm:prSet presAssocID="{B1AFA1AF-0FF8-45B3-A6D0-0E255A2F637D}" presName="tx1" presStyleLbl="revTx" presStyleIdx="2" presStyleCnt="11"/>
      <dgm:spPr/>
    </dgm:pt>
    <dgm:pt modelId="{BAE20A88-DF00-8949-A8B2-0E344D388E90}" type="pres">
      <dgm:prSet presAssocID="{B1AFA1AF-0FF8-45B3-A6D0-0E255A2F637D}" presName="vert1" presStyleCnt="0"/>
      <dgm:spPr/>
    </dgm:pt>
    <dgm:pt modelId="{FFD3D6B1-6613-9A41-97D0-43A8EBCE5EAD}" type="pres">
      <dgm:prSet presAssocID="{50418D2B-9486-42DE-AFDD-1D31420040FF}" presName="vertSpace2a" presStyleCnt="0"/>
      <dgm:spPr/>
    </dgm:pt>
    <dgm:pt modelId="{A95899B2-8F62-204F-B53E-8872741B3D8A}" type="pres">
      <dgm:prSet presAssocID="{50418D2B-9486-42DE-AFDD-1D31420040FF}" presName="horz2" presStyleCnt="0"/>
      <dgm:spPr/>
    </dgm:pt>
    <dgm:pt modelId="{6C1C9676-3658-6D4F-92CD-97954CEC2777}" type="pres">
      <dgm:prSet presAssocID="{50418D2B-9486-42DE-AFDD-1D31420040FF}" presName="horzSpace2" presStyleCnt="0"/>
      <dgm:spPr/>
    </dgm:pt>
    <dgm:pt modelId="{040275F6-8CD8-B443-8E15-E2EA8C115BE0}" type="pres">
      <dgm:prSet presAssocID="{50418D2B-9486-42DE-AFDD-1D31420040FF}" presName="tx2" presStyleLbl="revTx" presStyleIdx="3" presStyleCnt="11"/>
      <dgm:spPr/>
    </dgm:pt>
    <dgm:pt modelId="{D9398154-13A0-B94E-B51B-C707B5F9C02E}" type="pres">
      <dgm:prSet presAssocID="{50418D2B-9486-42DE-AFDD-1D31420040FF}" presName="vert2" presStyleCnt="0"/>
      <dgm:spPr/>
    </dgm:pt>
    <dgm:pt modelId="{1103FC42-5419-864B-A44F-32D393A0563C}" type="pres">
      <dgm:prSet presAssocID="{50418D2B-9486-42DE-AFDD-1D31420040FF}" presName="thinLine2b" presStyleLbl="callout" presStyleIdx="1" presStyleCnt="5"/>
      <dgm:spPr/>
    </dgm:pt>
    <dgm:pt modelId="{3380EF9C-3F0E-624D-89C2-20B7B097FB92}" type="pres">
      <dgm:prSet presAssocID="{50418D2B-9486-42DE-AFDD-1D31420040FF}" presName="vertSpace2b" presStyleCnt="0"/>
      <dgm:spPr/>
    </dgm:pt>
    <dgm:pt modelId="{04EDAAE1-E9CA-2F45-BA18-8E6050569C72}" type="pres">
      <dgm:prSet presAssocID="{E9682B4F-0217-4B50-923E-C104AA24290F}" presName="thickLine" presStyleLbl="alignNode1" presStyleIdx="2" presStyleCnt="6"/>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4" presStyleCnt="11"/>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5" presStyleCnt="11"/>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2" presStyleCnt="5"/>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3" presStyleCnt="6"/>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6" presStyleCnt="11"/>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7" presStyleCnt="11"/>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3" presStyleCnt="5"/>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4" presStyleCnt="6"/>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8" presStyleCnt="11"/>
      <dgm:spPr/>
    </dgm:pt>
    <dgm:pt modelId="{C5F03895-AABE-2543-93DF-22AEB1203220}" type="pres">
      <dgm:prSet presAssocID="{A2322D3A-7AC2-4C5C-9D7E-EAB2313D47D4}" presName="vert1" presStyleCnt="0"/>
      <dgm:spPr/>
    </dgm:pt>
    <dgm:pt modelId="{1B4605F0-5552-F241-97AF-C59A6A8D8608}" type="pres">
      <dgm:prSet presAssocID="{8FE81FEC-2664-411F-AEB3-065F29F52751}" presName="vertSpace2a" presStyleCnt="0"/>
      <dgm:spPr/>
    </dgm:pt>
    <dgm:pt modelId="{B3892077-82DE-2B46-B97B-882D9BAC3AA6}" type="pres">
      <dgm:prSet presAssocID="{8FE81FEC-2664-411F-AEB3-065F29F52751}" presName="horz2" presStyleCnt="0"/>
      <dgm:spPr/>
    </dgm:pt>
    <dgm:pt modelId="{D85BDADF-3D02-C949-8AD1-025541606F09}" type="pres">
      <dgm:prSet presAssocID="{8FE81FEC-2664-411F-AEB3-065F29F52751}" presName="horzSpace2" presStyleCnt="0"/>
      <dgm:spPr/>
    </dgm:pt>
    <dgm:pt modelId="{FBD01AEA-A8F9-FE4D-9602-487EAF61F09B}" type="pres">
      <dgm:prSet presAssocID="{8FE81FEC-2664-411F-AEB3-065F29F52751}" presName="tx2" presStyleLbl="revTx" presStyleIdx="9" presStyleCnt="11" custScaleX="98198" custLinFactNeighborX="-1478" custLinFactNeighborY="3011"/>
      <dgm:spPr/>
    </dgm:pt>
    <dgm:pt modelId="{1DA1CE23-8C39-3D4F-A89C-4024EB35CFC1}" type="pres">
      <dgm:prSet presAssocID="{8FE81FEC-2664-411F-AEB3-065F29F52751}" presName="vert2" presStyleCnt="0"/>
      <dgm:spPr/>
    </dgm:pt>
    <dgm:pt modelId="{098E18BB-B50B-7944-A588-57FAEF8C3BE4}" type="pres">
      <dgm:prSet presAssocID="{8FE81FEC-2664-411F-AEB3-065F29F52751}" presName="thinLine2b" presStyleLbl="callout" presStyleIdx="4" presStyleCnt="5"/>
      <dgm:spPr/>
    </dgm:pt>
    <dgm:pt modelId="{DB6E8C3B-99BF-2D4B-BAB0-99514E5BFDCA}" type="pres">
      <dgm:prSet presAssocID="{8FE81FEC-2664-411F-AEB3-065F29F52751}" presName="vertSpace2b" presStyleCnt="0"/>
      <dgm:spPr/>
    </dgm:pt>
    <dgm:pt modelId="{59408E22-3692-40DD-B123-B261AEF8888D}" type="pres">
      <dgm:prSet presAssocID="{C69743CB-D5A8-47A0-9D36-4A4B5E057C9B}" presName="thickLine" presStyleLbl="alignNode1" presStyleIdx="5" presStyleCnt="6"/>
      <dgm:spPr/>
    </dgm:pt>
    <dgm:pt modelId="{8E2C035E-B9CF-4475-89A1-C580A411B4B6}" type="pres">
      <dgm:prSet presAssocID="{C69743CB-D5A8-47A0-9D36-4A4B5E057C9B}" presName="horz1" presStyleCnt="0"/>
      <dgm:spPr/>
    </dgm:pt>
    <dgm:pt modelId="{0E723EAA-5C57-426D-9F17-DCF16AC9B0C7}" type="pres">
      <dgm:prSet presAssocID="{C69743CB-D5A8-47A0-9D36-4A4B5E057C9B}" presName="tx1" presStyleLbl="revTx" presStyleIdx="10" presStyleCnt="11" custAng="16200000" custLinFactY="-113699" custLinFactNeighborX="17392" custLinFactNeighborY="-200000"/>
      <dgm:spPr/>
    </dgm:pt>
    <dgm:pt modelId="{023F4024-BD8B-46CF-A908-8B88EFD519CE}" type="pres">
      <dgm:prSet presAssocID="{C69743CB-D5A8-47A0-9D36-4A4B5E057C9B}" presName="vert1" presStyleCnt="0"/>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DB88A911-C9AB-4245-8A20-5A06108094AF}" type="presOf" srcId="{B1AFA1AF-0FF8-45B3-A6D0-0E255A2F637D}" destId="{57741AD6-DFD2-814C-A051-E841CC65A4EA}"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DB1D962D-409E-D840-8C70-0D3A99E96A69}" type="presOf" srcId="{E9682B4F-0217-4B50-923E-C104AA24290F}" destId="{12C6F6CB-CEC3-A749-930B-00502DB5A1B0}"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DF2DE63F-500F-5842-AC4E-C1EC03F88395}" type="presOf" srcId="{A2322D3A-7AC2-4C5C-9D7E-EAB2313D47D4}" destId="{6FFE689B-A07F-6149-B2E3-6757BAD42DB9}" srcOrd="0" destOrd="0" presId="urn:microsoft.com/office/officeart/2008/layout/LinedList"/>
    <dgm:cxn modelId="{D012C86A-5FCF-F74E-A1E4-DA1AAC68B769}" type="presOf" srcId="{50418D2B-9486-42DE-AFDD-1D31420040FF}" destId="{040275F6-8CD8-B443-8E15-E2EA8C115BE0}"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3" destOrd="0" parTransId="{D9A96E25-7BBE-4DDD-8DDE-B4970D4340A8}" sibTransId="{68F74A88-49DC-44B1-BC0D-220A7B97601C}"/>
    <dgm:cxn modelId="{864E7292-9A7E-3F43-81DD-D653DF53DEF3}" type="presOf" srcId="{0EC0C300-11E4-45CF-8418-973585107209}" destId="{DAF6D365-7021-E74E-8AD3-AB3AC6A0D057}" srcOrd="0" destOrd="0" presId="urn:microsoft.com/office/officeart/2008/layout/LinedList"/>
    <dgm:cxn modelId="{3F5D38A5-AF8F-B44D-AEB3-C86078AC4A7E}" type="presOf" srcId="{4F85505A-81B6-4FDA-A144-900B71DAD946}" destId="{C9B957BF-3762-C444-A889-9188DFC903DF}" srcOrd="0" destOrd="0" presId="urn:microsoft.com/office/officeart/2008/layout/LinedList"/>
    <dgm:cxn modelId="{E1D3D9B5-E888-2A48-989F-530AD91CD6D9}" type="presOf" srcId="{FEB4A941-E9FA-4A86-A673-85FF34B35F20}" destId="{B09F43E3-E283-364B-BDDC-AEA3B436FB56}" srcOrd="0" destOrd="0" presId="urn:microsoft.com/office/officeart/2008/layout/LinedList"/>
    <dgm:cxn modelId="{151D13B9-4602-AE4A-A285-285AEA258666}" type="presOf" srcId="{30A490C8-22B4-4D68-875C-0F0DE2FF864D}" destId="{4B7883FE-9BF1-834B-9E55-433D1207CAF9}"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626BC8E8-6214-4DCA-9971-D6C00899DB50}" type="presOf" srcId="{C69743CB-D5A8-47A0-9D36-4A4B5E057C9B}" destId="{0E723EAA-5C57-426D-9F17-DCF16AC9B0C7}" srcOrd="0" destOrd="0" presId="urn:microsoft.com/office/officeart/2008/layout/LinedList"/>
    <dgm:cxn modelId="{4D650CE9-A7A6-9546-889D-728D9A26FF98}" type="presOf" srcId="{8FE81FEC-2664-411F-AEB3-065F29F52751}" destId="{FBD01AEA-A8F9-FE4D-9602-487EAF61F09B}" srcOrd="0" destOrd="0" presId="urn:microsoft.com/office/officeart/2008/layout/LinedList"/>
    <dgm:cxn modelId="{D9893DED-00B8-4D16-8355-3EF4CFFF2011}" srcId="{0DD8915E-DC14-41D6-9BB5-F49E1C265163}" destId="{C69743CB-D5A8-47A0-9D36-4A4B5E057C9B}" srcOrd="5" destOrd="0" parTransId="{BDD1E4C5-E326-4F51-B34A-06167DAD34B4}" sibTransId="{178D54D3-EB27-4A32-9EE4-ED0462588289}"/>
    <dgm:cxn modelId="{24FD07F8-A7B8-6241-8064-11664CC65CE1}" type="presOf" srcId="{73D947E0-108F-4D20-A71E-3CF329F97212}" destId="{16779ABC-4458-134D-8407-3B550EE07267}" srcOrd="0" destOrd="0" presId="urn:microsoft.com/office/officeart/2008/layout/LinedList"/>
    <dgm:cxn modelId="{AFE9FC3A-D3FF-CA44-9605-4703DA53A4C2}" type="presParOf" srcId="{6564C5E9-1595-624A-93AF-6AD41D06A4F7}" destId="{CFCA7698-FAF1-9341-A1FC-ED13A8E7C585}" srcOrd="0" destOrd="0" presId="urn:microsoft.com/office/officeart/2008/layout/LinedList"/>
    <dgm:cxn modelId="{EB08E1B8-074C-A546-B1B8-3153F413A947}" type="presParOf" srcId="{6564C5E9-1595-624A-93AF-6AD41D06A4F7}" destId="{73B53ECD-88F7-D549-B120-6C2932F2D11A}" srcOrd="1" destOrd="0" presId="urn:microsoft.com/office/officeart/2008/layout/LinedList"/>
    <dgm:cxn modelId="{1B53D0A1-66D8-134B-8AF2-80B1E3806E98}" type="presParOf" srcId="{73B53ECD-88F7-D549-B120-6C2932F2D11A}" destId="{16779ABC-4458-134D-8407-3B550EE07267}" srcOrd="0" destOrd="0" presId="urn:microsoft.com/office/officeart/2008/layout/LinedList"/>
    <dgm:cxn modelId="{1A46E30E-242E-1540-8649-777E95C5E910}" type="presParOf" srcId="{73B53ECD-88F7-D549-B120-6C2932F2D11A}" destId="{CAE07029-F81D-A44F-9347-F3E3A6E31F74}" srcOrd="1" destOrd="0" presId="urn:microsoft.com/office/officeart/2008/layout/LinedList"/>
    <dgm:cxn modelId="{0AF080A1-E7F5-D446-9052-7D8C86784D60}" type="presParOf" srcId="{CAE07029-F81D-A44F-9347-F3E3A6E31F74}" destId="{5A9BB2A1-D458-5443-B445-41D2960F03F2}" srcOrd="0" destOrd="0" presId="urn:microsoft.com/office/officeart/2008/layout/LinedList"/>
    <dgm:cxn modelId="{5F4C5453-C466-2B4D-B675-3231308CA30E}" type="presParOf" srcId="{CAE07029-F81D-A44F-9347-F3E3A6E31F74}" destId="{D7B8E40A-DB15-184E-8163-CFBBECDBFC1D}" srcOrd="1" destOrd="0" presId="urn:microsoft.com/office/officeart/2008/layout/LinedList"/>
    <dgm:cxn modelId="{0732A2C9-16FC-034F-A91F-8267830F6866}" type="presParOf" srcId="{D7B8E40A-DB15-184E-8163-CFBBECDBFC1D}" destId="{59832A42-FD52-4B4A-92FB-6B1C497CBF3C}" srcOrd="0" destOrd="0" presId="urn:microsoft.com/office/officeart/2008/layout/LinedList"/>
    <dgm:cxn modelId="{5CB90678-FEDD-7B4C-85C5-E74FFAC3A6D5}" type="presParOf" srcId="{D7B8E40A-DB15-184E-8163-CFBBECDBFC1D}" destId="{4B7883FE-9BF1-834B-9E55-433D1207CAF9}" srcOrd="1" destOrd="0" presId="urn:microsoft.com/office/officeart/2008/layout/LinedList"/>
    <dgm:cxn modelId="{D41FA6A6-5400-9848-8819-FB97F59FFCED}" type="presParOf" srcId="{D7B8E40A-DB15-184E-8163-CFBBECDBFC1D}" destId="{0CBE5C3F-806F-B144-AE1F-FC9577B85A0B}" srcOrd="2" destOrd="0" presId="urn:microsoft.com/office/officeart/2008/layout/LinedList"/>
    <dgm:cxn modelId="{DD71C1D8-1043-5D4C-8AF5-FC83DCADAF26}" type="presParOf" srcId="{CAE07029-F81D-A44F-9347-F3E3A6E31F74}" destId="{F855322D-A55D-8B49-879F-C673DBB2B4C9}" srcOrd="2" destOrd="0" presId="urn:microsoft.com/office/officeart/2008/layout/LinedList"/>
    <dgm:cxn modelId="{6E9B0D8B-3CAE-244A-8A0F-D830FD2A0D04}" type="presParOf" srcId="{CAE07029-F81D-A44F-9347-F3E3A6E31F74}" destId="{C673FE58-57C7-E240-8F76-83FFAD340DC5}" srcOrd="3" destOrd="0" presId="urn:microsoft.com/office/officeart/2008/layout/LinedList"/>
    <dgm:cxn modelId="{4756F502-58A1-F94B-920C-2DBBEEAA4DEA}" type="presParOf" srcId="{6564C5E9-1595-624A-93AF-6AD41D06A4F7}" destId="{DD445911-31B5-374B-964F-E521B7F4A98B}" srcOrd="2" destOrd="0" presId="urn:microsoft.com/office/officeart/2008/layout/LinedList"/>
    <dgm:cxn modelId="{9F80C39F-2660-5140-922B-91B27E6D4697}" type="presParOf" srcId="{6564C5E9-1595-624A-93AF-6AD41D06A4F7}" destId="{2D373430-1C80-8F46-ABC4-CBE10AB29E21}" srcOrd="3" destOrd="0" presId="urn:microsoft.com/office/officeart/2008/layout/LinedList"/>
    <dgm:cxn modelId="{92EB25AD-569A-6A4D-A26B-6CDFE99B6EDD}" type="presParOf" srcId="{2D373430-1C80-8F46-ABC4-CBE10AB29E21}" destId="{57741AD6-DFD2-814C-A051-E841CC65A4EA}" srcOrd="0" destOrd="0" presId="urn:microsoft.com/office/officeart/2008/layout/LinedList"/>
    <dgm:cxn modelId="{6D72D2D3-E663-854F-9534-F50F1A2D112F}" type="presParOf" srcId="{2D373430-1C80-8F46-ABC4-CBE10AB29E21}" destId="{BAE20A88-DF00-8949-A8B2-0E344D388E90}" srcOrd="1" destOrd="0" presId="urn:microsoft.com/office/officeart/2008/layout/LinedList"/>
    <dgm:cxn modelId="{76CA08A2-B1A8-D84F-A1D6-D18A937678EA}" type="presParOf" srcId="{BAE20A88-DF00-8949-A8B2-0E344D388E90}" destId="{FFD3D6B1-6613-9A41-97D0-43A8EBCE5EAD}" srcOrd="0" destOrd="0" presId="urn:microsoft.com/office/officeart/2008/layout/LinedList"/>
    <dgm:cxn modelId="{D3976E80-191E-2A47-8A23-312C10E64BE5}" type="presParOf" srcId="{BAE20A88-DF00-8949-A8B2-0E344D388E90}" destId="{A95899B2-8F62-204F-B53E-8872741B3D8A}" srcOrd="1" destOrd="0" presId="urn:microsoft.com/office/officeart/2008/layout/LinedList"/>
    <dgm:cxn modelId="{5164E1C6-4BB0-1849-BD77-C9B7AA21D82B}" type="presParOf" srcId="{A95899B2-8F62-204F-B53E-8872741B3D8A}" destId="{6C1C9676-3658-6D4F-92CD-97954CEC2777}" srcOrd="0" destOrd="0" presId="urn:microsoft.com/office/officeart/2008/layout/LinedList"/>
    <dgm:cxn modelId="{3FC4A5DA-F6DE-374E-AEAD-681CEC40E66A}" type="presParOf" srcId="{A95899B2-8F62-204F-B53E-8872741B3D8A}" destId="{040275F6-8CD8-B443-8E15-E2EA8C115BE0}" srcOrd="1" destOrd="0" presId="urn:microsoft.com/office/officeart/2008/layout/LinedList"/>
    <dgm:cxn modelId="{EBEECA50-8981-8340-B29B-B350D88E1D99}" type="presParOf" srcId="{A95899B2-8F62-204F-B53E-8872741B3D8A}" destId="{D9398154-13A0-B94E-B51B-C707B5F9C02E}" srcOrd="2" destOrd="0" presId="urn:microsoft.com/office/officeart/2008/layout/LinedList"/>
    <dgm:cxn modelId="{14FAAD23-AA19-634D-A90F-2C772DFBC51E}" type="presParOf" srcId="{BAE20A88-DF00-8949-A8B2-0E344D388E90}" destId="{1103FC42-5419-864B-A44F-32D393A0563C}" srcOrd="2" destOrd="0" presId="urn:microsoft.com/office/officeart/2008/layout/LinedList"/>
    <dgm:cxn modelId="{5920C6F5-90CC-1D42-B07E-283F9763DDF5}" type="presParOf" srcId="{BAE20A88-DF00-8949-A8B2-0E344D388E90}" destId="{3380EF9C-3F0E-624D-89C2-20B7B097FB92}" srcOrd="3" destOrd="0" presId="urn:microsoft.com/office/officeart/2008/layout/LinedList"/>
    <dgm:cxn modelId="{69066118-8321-C84B-8730-7891EA85D306}" type="presParOf" srcId="{6564C5E9-1595-624A-93AF-6AD41D06A4F7}" destId="{04EDAAE1-E9CA-2F45-BA18-8E6050569C72}" srcOrd="4" destOrd="0" presId="urn:microsoft.com/office/officeart/2008/layout/LinedList"/>
    <dgm:cxn modelId="{D6DFF9EC-81C7-9844-A64E-782F3175A529}" type="presParOf" srcId="{6564C5E9-1595-624A-93AF-6AD41D06A4F7}" destId="{C9E76191-5F12-BF45-AE9C-6FAE2221EFF8}" srcOrd="5" destOrd="0" presId="urn:microsoft.com/office/officeart/2008/layout/LinedList"/>
    <dgm:cxn modelId="{55D167D0-1FFB-3B47-B1CA-DDF79D4312A2}" type="presParOf" srcId="{C9E76191-5F12-BF45-AE9C-6FAE2221EFF8}" destId="{12C6F6CB-CEC3-A749-930B-00502DB5A1B0}" srcOrd="0" destOrd="0" presId="urn:microsoft.com/office/officeart/2008/layout/LinedList"/>
    <dgm:cxn modelId="{CFB7884C-ECCD-C44C-B410-02F07DBD2DAE}" type="presParOf" srcId="{C9E76191-5F12-BF45-AE9C-6FAE2221EFF8}" destId="{52E4ABEF-FAC6-8548-9F4D-4E473158A2BE}" srcOrd="1" destOrd="0" presId="urn:microsoft.com/office/officeart/2008/layout/LinedList"/>
    <dgm:cxn modelId="{2AF9A08E-58ED-DE4A-AC76-7328589F18EE}" type="presParOf" srcId="{52E4ABEF-FAC6-8548-9F4D-4E473158A2BE}" destId="{B0D3DAFD-9D46-1543-B3B5-D71843B5B4DB}" srcOrd="0" destOrd="0" presId="urn:microsoft.com/office/officeart/2008/layout/LinedList"/>
    <dgm:cxn modelId="{ED118803-C0D1-EF46-8EAB-BC486A2A10C1}" type="presParOf" srcId="{52E4ABEF-FAC6-8548-9F4D-4E473158A2BE}" destId="{4C9CCEC2-ABF3-194E-B533-02A4276A931F}" srcOrd="1" destOrd="0" presId="urn:microsoft.com/office/officeart/2008/layout/LinedList"/>
    <dgm:cxn modelId="{DE1306D4-F250-6043-9FE2-0CA42CCCE1B5}" type="presParOf" srcId="{4C9CCEC2-ABF3-194E-B533-02A4276A931F}" destId="{AAE7011B-BADF-3944-9735-AFBCAC4F810D}" srcOrd="0" destOrd="0" presId="urn:microsoft.com/office/officeart/2008/layout/LinedList"/>
    <dgm:cxn modelId="{D315A992-7B4B-9646-870A-59A4DEDFF73C}" type="presParOf" srcId="{4C9CCEC2-ABF3-194E-B533-02A4276A931F}" destId="{DAF6D365-7021-E74E-8AD3-AB3AC6A0D057}" srcOrd="1" destOrd="0" presId="urn:microsoft.com/office/officeart/2008/layout/LinedList"/>
    <dgm:cxn modelId="{8CBA91F6-2DC8-D543-BB9F-8D33B34760EF}" type="presParOf" srcId="{4C9CCEC2-ABF3-194E-B533-02A4276A931F}" destId="{EC170AFD-CC2D-3946-BDA9-5D66425E90C2}" srcOrd="2" destOrd="0" presId="urn:microsoft.com/office/officeart/2008/layout/LinedList"/>
    <dgm:cxn modelId="{042001ED-F371-B94A-A941-B8385E523028}" type="presParOf" srcId="{52E4ABEF-FAC6-8548-9F4D-4E473158A2BE}" destId="{9071E8DC-DDBE-CD4E-9B99-FF7E5F21CEFF}" srcOrd="2" destOrd="0" presId="urn:microsoft.com/office/officeart/2008/layout/LinedList"/>
    <dgm:cxn modelId="{FFD0C568-9F11-1947-9F33-012793B26F51}" type="presParOf" srcId="{52E4ABEF-FAC6-8548-9F4D-4E473158A2BE}" destId="{60ED89A1-904B-E446-B340-02B3D3D2D4CF}" srcOrd="3" destOrd="0" presId="urn:microsoft.com/office/officeart/2008/layout/LinedList"/>
    <dgm:cxn modelId="{DCF1C88C-7C89-224A-91BB-CDA93AC9D676}" type="presParOf" srcId="{6564C5E9-1595-624A-93AF-6AD41D06A4F7}" destId="{C60B052C-8895-B64E-8F55-A22B06C26711}" srcOrd="6" destOrd="0" presId="urn:microsoft.com/office/officeart/2008/layout/LinedList"/>
    <dgm:cxn modelId="{B22A98C9-0179-F54E-9D8B-AD7F06FE77A8}" type="presParOf" srcId="{6564C5E9-1595-624A-93AF-6AD41D06A4F7}" destId="{6824B304-8D35-7546-835D-37EF75EF130E}" srcOrd="7" destOrd="0" presId="urn:microsoft.com/office/officeart/2008/layout/LinedList"/>
    <dgm:cxn modelId="{9C61EBA2-C34D-4049-8F2F-50F833365412}" type="presParOf" srcId="{6824B304-8D35-7546-835D-37EF75EF130E}" destId="{C9B957BF-3762-C444-A889-9188DFC903DF}" srcOrd="0" destOrd="0" presId="urn:microsoft.com/office/officeart/2008/layout/LinedList"/>
    <dgm:cxn modelId="{DF079F42-9293-DC49-8D57-CD67858A0C3C}" type="presParOf" srcId="{6824B304-8D35-7546-835D-37EF75EF130E}" destId="{D251ECF4-3488-2542-8086-F83F675146E2}" srcOrd="1" destOrd="0" presId="urn:microsoft.com/office/officeart/2008/layout/LinedList"/>
    <dgm:cxn modelId="{8BCA8774-34E5-0443-9BFD-0C0EE85744CE}" type="presParOf" srcId="{D251ECF4-3488-2542-8086-F83F675146E2}" destId="{53DFB678-703B-1646-A2C9-814631074136}" srcOrd="0" destOrd="0" presId="urn:microsoft.com/office/officeart/2008/layout/LinedList"/>
    <dgm:cxn modelId="{897FA970-6784-9C4D-89E1-C4F3446CD18F}" type="presParOf" srcId="{D251ECF4-3488-2542-8086-F83F675146E2}" destId="{C9124C8C-8A51-3E49-8F20-C1A448FD817F}" srcOrd="1" destOrd="0" presId="urn:microsoft.com/office/officeart/2008/layout/LinedList"/>
    <dgm:cxn modelId="{01FD9C25-9318-4A47-8FCF-70BB794A28E5}" type="presParOf" srcId="{C9124C8C-8A51-3E49-8F20-C1A448FD817F}" destId="{5B977E52-1DC2-D846-AA85-F463E40EE7D6}" srcOrd="0" destOrd="0" presId="urn:microsoft.com/office/officeart/2008/layout/LinedList"/>
    <dgm:cxn modelId="{7A2AF9E0-E5C6-E64B-8E9E-E2D2A84C6456}" type="presParOf" srcId="{C9124C8C-8A51-3E49-8F20-C1A448FD817F}" destId="{B09F43E3-E283-364B-BDDC-AEA3B436FB56}" srcOrd="1" destOrd="0" presId="urn:microsoft.com/office/officeart/2008/layout/LinedList"/>
    <dgm:cxn modelId="{E66D9ACF-D587-D743-9756-BBCAD7F00FC5}" type="presParOf" srcId="{C9124C8C-8A51-3E49-8F20-C1A448FD817F}" destId="{78FAB02E-902A-0246-8841-E18990A6BDCD}" srcOrd="2" destOrd="0" presId="urn:microsoft.com/office/officeart/2008/layout/LinedList"/>
    <dgm:cxn modelId="{366B00D7-7FB9-634F-ADBF-4663F91C9C1D}" type="presParOf" srcId="{D251ECF4-3488-2542-8086-F83F675146E2}" destId="{2A380769-BA5B-F344-93A6-E05188F7C102}" srcOrd="2" destOrd="0" presId="urn:microsoft.com/office/officeart/2008/layout/LinedList"/>
    <dgm:cxn modelId="{3368227B-84D3-AC4F-8180-3F1F9F735031}" type="presParOf" srcId="{D251ECF4-3488-2542-8086-F83F675146E2}" destId="{1666CBCE-44EA-144B-B2DC-553B1D1FA875}" srcOrd="3" destOrd="0" presId="urn:microsoft.com/office/officeart/2008/layout/LinedList"/>
    <dgm:cxn modelId="{DAE02A30-FF3C-9D4D-94EE-99B024F0F5C9}" type="presParOf" srcId="{6564C5E9-1595-624A-93AF-6AD41D06A4F7}" destId="{43609A61-BA80-5948-B85C-CB38B2D0E047}" srcOrd="8" destOrd="0" presId="urn:microsoft.com/office/officeart/2008/layout/LinedList"/>
    <dgm:cxn modelId="{9EDF8B15-436D-EB49-ADB5-26FA79653E5D}" type="presParOf" srcId="{6564C5E9-1595-624A-93AF-6AD41D06A4F7}" destId="{755CA152-7A11-B547-85AC-95C6503B0509}" srcOrd="9" destOrd="0" presId="urn:microsoft.com/office/officeart/2008/layout/LinedList"/>
    <dgm:cxn modelId="{14909C5D-8573-D747-BB99-89CC9D5AF74A}" type="presParOf" srcId="{755CA152-7A11-B547-85AC-95C6503B0509}" destId="{6FFE689B-A07F-6149-B2E3-6757BAD42DB9}" srcOrd="0" destOrd="0" presId="urn:microsoft.com/office/officeart/2008/layout/LinedList"/>
    <dgm:cxn modelId="{D799CCFC-4B98-4E4B-A428-D7DDFF969B23}" type="presParOf" srcId="{755CA152-7A11-B547-85AC-95C6503B0509}" destId="{C5F03895-AABE-2543-93DF-22AEB1203220}" srcOrd="1" destOrd="0" presId="urn:microsoft.com/office/officeart/2008/layout/LinedList"/>
    <dgm:cxn modelId="{E1F7D45B-EE79-F44A-A20F-7A572EC371B5}" type="presParOf" srcId="{C5F03895-AABE-2543-93DF-22AEB1203220}" destId="{1B4605F0-5552-F241-97AF-C59A6A8D8608}" srcOrd="0" destOrd="0" presId="urn:microsoft.com/office/officeart/2008/layout/LinedList"/>
    <dgm:cxn modelId="{7F70C191-6023-EB49-973E-1DF160132004}" type="presParOf" srcId="{C5F03895-AABE-2543-93DF-22AEB1203220}" destId="{B3892077-82DE-2B46-B97B-882D9BAC3AA6}" srcOrd="1" destOrd="0" presId="urn:microsoft.com/office/officeart/2008/layout/LinedList"/>
    <dgm:cxn modelId="{E2DF0640-9691-2D43-AE99-D0A9D618C137}" type="presParOf" srcId="{B3892077-82DE-2B46-B97B-882D9BAC3AA6}" destId="{D85BDADF-3D02-C949-8AD1-025541606F09}" srcOrd="0" destOrd="0" presId="urn:microsoft.com/office/officeart/2008/layout/LinedList"/>
    <dgm:cxn modelId="{BF084401-893F-D74F-9955-84A8B3C483A8}" type="presParOf" srcId="{B3892077-82DE-2B46-B97B-882D9BAC3AA6}" destId="{FBD01AEA-A8F9-FE4D-9602-487EAF61F09B}" srcOrd="1" destOrd="0" presId="urn:microsoft.com/office/officeart/2008/layout/LinedList"/>
    <dgm:cxn modelId="{3A17E715-BFA4-8F4C-8B80-4C99F4A768BF}" type="presParOf" srcId="{B3892077-82DE-2B46-B97B-882D9BAC3AA6}" destId="{1DA1CE23-8C39-3D4F-A89C-4024EB35CFC1}" srcOrd="2" destOrd="0" presId="urn:microsoft.com/office/officeart/2008/layout/LinedList"/>
    <dgm:cxn modelId="{BD4BA07D-3E90-E745-8A1B-A83A96CA4787}" type="presParOf" srcId="{C5F03895-AABE-2543-93DF-22AEB1203220}" destId="{098E18BB-B50B-7944-A588-57FAEF8C3BE4}" srcOrd="2" destOrd="0" presId="urn:microsoft.com/office/officeart/2008/layout/LinedList"/>
    <dgm:cxn modelId="{4CBEAA44-0DAE-6345-ADEC-15CDF54195B3}" type="presParOf" srcId="{C5F03895-AABE-2543-93DF-22AEB1203220}" destId="{DB6E8C3B-99BF-2D4B-BAB0-99514E5BFDCA}" srcOrd="3" destOrd="0" presId="urn:microsoft.com/office/officeart/2008/layout/LinedList"/>
    <dgm:cxn modelId="{7B7F4B44-1331-4996-934F-280370EE2853}" type="presParOf" srcId="{6564C5E9-1595-624A-93AF-6AD41D06A4F7}" destId="{59408E22-3692-40DD-B123-B261AEF8888D}" srcOrd="10" destOrd="0" presId="urn:microsoft.com/office/officeart/2008/layout/LinedList"/>
    <dgm:cxn modelId="{95A8502B-7FE2-4D79-8033-A10A6E799CB5}" type="presParOf" srcId="{6564C5E9-1595-624A-93AF-6AD41D06A4F7}" destId="{8E2C035E-B9CF-4475-89A1-C580A411B4B6}" srcOrd="11" destOrd="0" presId="urn:microsoft.com/office/officeart/2008/layout/LinedList"/>
    <dgm:cxn modelId="{AA605570-96F4-4F1B-9213-5D4520E6530C}" type="presParOf" srcId="{8E2C035E-B9CF-4475-89A1-C580A411B4B6}" destId="{0E723EAA-5C57-426D-9F17-DCF16AC9B0C7}" srcOrd="0" destOrd="0" presId="urn:microsoft.com/office/officeart/2008/layout/LinedList"/>
    <dgm:cxn modelId="{700901AE-7714-40A0-A09E-91FB220B06C2}" type="presParOf" srcId="{8E2C035E-B9CF-4475-89A1-C580A411B4B6}" destId="{023F4024-BD8B-46CF-A908-8B88EFD519CE}"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a:lstStyle/>
        <a:p>
          <a:endParaRPr lang="en-US"/>
        </a:p>
      </dgm:t>
    </dgm:pt>
    <dgm:pt modelId="{8FE81FEC-2664-411F-AEB3-065F29F52751}">
      <dgm:prSet custT="1"/>
      <dgm:spPr/>
      <dgm:t>
        <a:bodyPr lIns="182880" tIns="182880" rIns="182880" bIns="182880" anchor="ctr"/>
        <a:lstStyle/>
        <a:p>
          <a:pPr marL="0" rtl="0">
            <a:lnSpc>
              <a:spcPct val="100000"/>
            </a:lnSpc>
            <a:buNone/>
          </a:pPr>
          <a:r>
            <a:rPr lang="en-US" sz="1800" b="0" i="0" kern="1200" dirty="0">
              <a:solidFill>
                <a:schemeClr val="accent2"/>
              </a:solidFill>
              <a:latin typeface="+mn-lt"/>
              <a:cs typeface="Gill Sans Light" panose="020B0302020104020203" pitchFamily="34" charset="-79"/>
            </a:rPr>
            <a:t>better </a:t>
          </a:r>
          <a:r>
            <a:rPr lang="en-US" sz="1800" b="1" i="0" kern="1200" dirty="0">
              <a:solidFill>
                <a:schemeClr val="accent2"/>
              </a:solidFill>
              <a:latin typeface="+mn-lt"/>
              <a:cs typeface="Gill Sans Light" panose="020B0302020104020203" pitchFamily="34" charset="-79"/>
            </a:rPr>
            <a:t>performance</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endParaRPr lang="en-US" sz="2000" b="0" i="0" dirty="0">
            <a:latin typeface="Gill Sans Nova" panose="020B0602020104020203" pitchFamily="34" charset="0"/>
            <a:cs typeface="Gill Sans SemiBold" panose="020B0502020104020203" pitchFamily="34" charset="-79"/>
          </a:endParaRP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provides </a:t>
          </a:r>
          <a:r>
            <a:rPr lang="en-US" sz="1800" b="1" i="0" dirty="0">
              <a:solidFill>
                <a:schemeClr val="accent2"/>
              </a:solidFill>
              <a:latin typeface="+mn-lt"/>
              <a:cs typeface="Gill Sans Light" panose="020B0302020104020203" pitchFamily="34" charset="-79"/>
            </a:rPr>
            <a:t>clarity	</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builds </a:t>
          </a:r>
          <a:r>
            <a:rPr lang="en-US" sz="1800" b="1" i="0" dirty="0">
              <a:solidFill>
                <a:schemeClr val="accent2"/>
              </a:solidFill>
              <a:latin typeface="+mn-lt"/>
              <a:cs typeface="Gill Sans Light" panose="020B0302020104020203" pitchFamily="34" charset="-79"/>
            </a:rPr>
            <a:t>relationships</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creates </a:t>
          </a:r>
          <a:r>
            <a:rPr lang="en-US" sz="1800" b="1" i="0" dirty="0">
              <a:solidFill>
                <a:schemeClr val="accent2"/>
              </a:solidFill>
              <a:latin typeface="+mn-lt"/>
              <a:cs typeface="Gill Sans Light" panose="020B0302020104020203" pitchFamily="34" charset="-79"/>
            </a:rPr>
            <a:t>commitment</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lnSpc>
              <a:spcPct val="100000"/>
            </a:lnSpc>
          </a:pPr>
          <a:r>
            <a:rPr lang="en-US" sz="1800" b="0" i="0" dirty="0">
              <a:solidFill>
                <a:schemeClr val="accent2"/>
              </a:solidFill>
              <a:latin typeface="+mn-lt"/>
              <a:cs typeface="Gill Sans Light" panose="020B0302020104020203" pitchFamily="34" charset="-79"/>
            </a:rPr>
            <a:t>defines </a:t>
          </a:r>
          <a:r>
            <a:rPr lang="en-US" sz="1800" b="1" i="0" dirty="0">
              <a:solidFill>
                <a:schemeClr val="accent2"/>
              </a:solidFill>
              <a:latin typeface="+mn-lt"/>
              <a:cs typeface="Gill Sans Light" panose="020B0302020104020203" pitchFamily="34" charset="-79"/>
            </a:rPr>
            <a:t>expectations</a:t>
          </a:r>
          <a:endParaRPr lang="en-US" sz="1800" b="0" i="0" dirty="0">
            <a:solidFill>
              <a:schemeClr val="accent2"/>
            </a:solidFill>
            <a:latin typeface="Gill Sans Nova" panose="020B0602020104020203" pitchFamily="34" charset="0"/>
            <a:cs typeface="Gill Sans SemiBold" panose="020B0502020104020203" pitchFamily="34" charset="-79"/>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5"/>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10"/>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10"/>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5"/>
      <dgm:spPr/>
    </dgm:pt>
    <dgm:pt modelId="{C673FE58-57C7-E240-8F76-83FFAD340DC5}" type="pres">
      <dgm:prSet presAssocID="{30A490C8-22B4-4D68-875C-0F0DE2FF864D}" presName="vertSpace2b" presStyleCnt="0"/>
      <dgm:spPr/>
    </dgm:pt>
    <dgm:pt modelId="{DD445911-31B5-374B-964F-E521B7F4A98B}" type="pres">
      <dgm:prSet presAssocID="{B1AFA1AF-0FF8-45B3-A6D0-0E255A2F637D}" presName="thickLine" presStyleLbl="alignNode1" presStyleIdx="1" presStyleCnt="5"/>
      <dgm:spPr/>
    </dgm:pt>
    <dgm:pt modelId="{2D373430-1C80-8F46-ABC4-CBE10AB29E21}" type="pres">
      <dgm:prSet presAssocID="{B1AFA1AF-0FF8-45B3-A6D0-0E255A2F637D}" presName="horz1" presStyleCnt="0"/>
      <dgm:spPr/>
    </dgm:pt>
    <dgm:pt modelId="{57741AD6-DFD2-814C-A051-E841CC65A4EA}" type="pres">
      <dgm:prSet presAssocID="{B1AFA1AF-0FF8-45B3-A6D0-0E255A2F637D}" presName="tx1" presStyleLbl="revTx" presStyleIdx="2" presStyleCnt="10"/>
      <dgm:spPr/>
    </dgm:pt>
    <dgm:pt modelId="{BAE20A88-DF00-8949-A8B2-0E344D388E90}" type="pres">
      <dgm:prSet presAssocID="{B1AFA1AF-0FF8-45B3-A6D0-0E255A2F637D}" presName="vert1" presStyleCnt="0"/>
      <dgm:spPr/>
    </dgm:pt>
    <dgm:pt modelId="{FFD3D6B1-6613-9A41-97D0-43A8EBCE5EAD}" type="pres">
      <dgm:prSet presAssocID="{50418D2B-9486-42DE-AFDD-1D31420040FF}" presName="vertSpace2a" presStyleCnt="0"/>
      <dgm:spPr/>
    </dgm:pt>
    <dgm:pt modelId="{A95899B2-8F62-204F-B53E-8872741B3D8A}" type="pres">
      <dgm:prSet presAssocID="{50418D2B-9486-42DE-AFDD-1D31420040FF}" presName="horz2" presStyleCnt="0"/>
      <dgm:spPr/>
    </dgm:pt>
    <dgm:pt modelId="{6C1C9676-3658-6D4F-92CD-97954CEC2777}" type="pres">
      <dgm:prSet presAssocID="{50418D2B-9486-42DE-AFDD-1D31420040FF}" presName="horzSpace2" presStyleCnt="0"/>
      <dgm:spPr/>
    </dgm:pt>
    <dgm:pt modelId="{040275F6-8CD8-B443-8E15-E2EA8C115BE0}" type="pres">
      <dgm:prSet presAssocID="{50418D2B-9486-42DE-AFDD-1D31420040FF}" presName="tx2" presStyleLbl="revTx" presStyleIdx="3" presStyleCnt="10"/>
      <dgm:spPr/>
    </dgm:pt>
    <dgm:pt modelId="{D9398154-13A0-B94E-B51B-C707B5F9C02E}" type="pres">
      <dgm:prSet presAssocID="{50418D2B-9486-42DE-AFDD-1D31420040FF}" presName="vert2" presStyleCnt="0"/>
      <dgm:spPr/>
    </dgm:pt>
    <dgm:pt modelId="{1103FC42-5419-864B-A44F-32D393A0563C}" type="pres">
      <dgm:prSet presAssocID="{50418D2B-9486-42DE-AFDD-1D31420040FF}" presName="thinLine2b" presStyleLbl="callout" presStyleIdx="1" presStyleCnt="5"/>
      <dgm:spPr/>
    </dgm:pt>
    <dgm:pt modelId="{3380EF9C-3F0E-624D-89C2-20B7B097FB92}" type="pres">
      <dgm:prSet presAssocID="{50418D2B-9486-42DE-AFDD-1D31420040FF}" presName="vertSpace2b" presStyleCnt="0"/>
      <dgm:spPr/>
    </dgm:pt>
    <dgm:pt modelId="{04EDAAE1-E9CA-2F45-BA18-8E6050569C72}" type="pres">
      <dgm:prSet presAssocID="{E9682B4F-0217-4B50-923E-C104AA24290F}" presName="thickLine" presStyleLbl="alignNode1" presStyleIdx="2" presStyleCnt="5"/>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4" presStyleCnt="10"/>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5" presStyleCnt="10"/>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2" presStyleCnt="5"/>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3" presStyleCnt="5"/>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6" presStyleCnt="10"/>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7" presStyleCnt="10"/>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3" presStyleCnt="5"/>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4" presStyleCnt="5"/>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8" presStyleCnt="10"/>
      <dgm:spPr/>
    </dgm:pt>
    <dgm:pt modelId="{C5F03895-AABE-2543-93DF-22AEB1203220}" type="pres">
      <dgm:prSet presAssocID="{A2322D3A-7AC2-4C5C-9D7E-EAB2313D47D4}" presName="vert1" presStyleCnt="0"/>
      <dgm:spPr/>
    </dgm:pt>
    <dgm:pt modelId="{1B4605F0-5552-F241-97AF-C59A6A8D8608}" type="pres">
      <dgm:prSet presAssocID="{8FE81FEC-2664-411F-AEB3-065F29F52751}" presName="vertSpace2a" presStyleCnt="0"/>
      <dgm:spPr/>
    </dgm:pt>
    <dgm:pt modelId="{B3892077-82DE-2B46-B97B-882D9BAC3AA6}" type="pres">
      <dgm:prSet presAssocID="{8FE81FEC-2664-411F-AEB3-065F29F52751}" presName="horz2" presStyleCnt="0"/>
      <dgm:spPr/>
    </dgm:pt>
    <dgm:pt modelId="{D85BDADF-3D02-C949-8AD1-025541606F09}" type="pres">
      <dgm:prSet presAssocID="{8FE81FEC-2664-411F-AEB3-065F29F52751}" presName="horzSpace2" presStyleCnt="0"/>
      <dgm:spPr/>
    </dgm:pt>
    <dgm:pt modelId="{FBD01AEA-A8F9-FE4D-9602-487EAF61F09B}" type="pres">
      <dgm:prSet presAssocID="{8FE81FEC-2664-411F-AEB3-065F29F52751}" presName="tx2" presStyleLbl="revTx" presStyleIdx="9" presStyleCnt="10" custScaleX="98198" custLinFactNeighborX="-1478" custLinFactNeighborY="3011"/>
      <dgm:spPr/>
    </dgm:pt>
    <dgm:pt modelId="{1DA1CE23-8C39-3D4F-A89C-4024EB35CFC1}" type="pres">
      <dgm:prSet presAssocID="{8FE81FEC-2664-411F-AEB3-065F29F52751}" presName="vert2" presStyleCnt="0"/>
      <dgm:spPr/>
    </dgm:pt>
    <dgm:pt modelId="{098E18BB-B50B-7944-A588-57FAEF8C3BE4}" type="pres">
      <dgm:prSet presAssocID="{8FE81FEC-2664-411F-AEB3-065F29F52751}" presName="thinLine2b" presStyleLbl="callout" presStyleIdx="4" presStyleCnt="5"/>
      <dgm:spPr/>
    </dgm:pt>
    <dgm:pt modelId="{DB6E8C3B-99BF-2D4B-BAB0-99514E5BFDCA}" type="pres">
      <dgm:prSet presAssocID="{8FE81FEC-2664-411F-AEB3-065F29F52751}" presName="vertSpace2b" presStyleCnt="0"/>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DB88A911-C9AB-4245-8A20-5A06108094AF}" type="presOf" srcId="{B1AFA1AF-0FF8-45B3-A6D0-0E255A2F637D}" destId="{57741AD6-DFD2-814C-A051-E841CC65A4EA}"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DB1D962D-409E-D840-8C70-0D3A99E96A69}" type="presOf" srcId="{E9682B4F-0217-4B50-923E-C104AA24290F}" destId="{12C6F6CB-CEC3-A749-930B-00502DB5A1B0}"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DF2DE63F-500F-5842-AC4E-C1EC03F88395}" type="presOf" srcId="{A2322D3A-7AC2-4C5C-9D7E-EAB2313D47D4}" destId="{6FFE689B-A07F-6149-B2E3-6757BAD42DB9}" srcOrd="0" destOrd="0" presId="urn:microsoft.com/office/officeart/2008/layout/LinedList"/>
    <dgm:cxn modelId="{D012C86A-5FCF-F74E-A1E4-DA1AAC68B769}" type="presOf" srcId="{50418D2B-9486-42DE-AFDD-1D31420040FF}" destId="{040275F6-8CD8-B443-8E15-E2EA8C115BE0}"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3" destOrd="0" parTransId="{D9A96E25-7BBE-4DDD-8DDE-B4970D4340A8}" sibTransId="{68F74A88-49DC-44B1-BC0D-220A7B97601C}"/>
    <dgm:cxn modelId="{864E7292-9A7E-3F43-81DD-D653DF53DEF3}" type="presOf" srcId="{0EC0C300-11E4-45CF-8418-973585107209}" destId="{DAF6D365-7021-E74E-8AD3-AB3AC6A0D057}" srcOrd="0" destOrd="0" presId="urn:microsoft.com/office/officeart/2008/layout/LinedList"/>
    <dgm:cxn modelId="{3F5D38A5-AF8F-B44D-AEB3-C86078AC4A7E}" type="presOf" srcId="{4F85505A-81B6-4FDA-A144-900B71DAD946}" destId="{C9B957BF-3762-C444-A889-9188DFC903DF}" srcOrd="0" destOrd="0" presId="urn:microsoft.com/office/officeart/2008/layout/LinedList"/>
    <dgm:cxn modelId="{E1D3D9B5-E888-2A48-989F-530AD91CD6D9}" type="presOf" srcId="{FEB4A941-E9FA-4A86-A673-85FF34B35F20}" destId="{B09F43E3-E283-364B-BDDC-AEA3B436FB56}" srcOrd="0" destOrd="0" presId="urn:microsoft.com/office/officeart/2008/layout/LinedList"/>
    <dgm:cxn modelId="{151D13B9-4602-AE4A-A285-285AEA258666}" type="presOf" srcId="{30A490C8-22B4-4D68-875C-0F0DE2FF864D}" destId="{4B7883FE-9BF1-834B-9E55-433D1207CAF9}"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4D650CE9-A7A6-9546-889D-728D9A26FF98}" type="presOf" srcId="{8FE81FEC-2664-411F-AEB3-065F29F52751}" destId="{FBD01AEA-A8F9-FE4D-9602-487EAF61F09B}" srcOrd="0" destOrd="0" presId="urn:microsoft.com/office/officeart/2008/layout/LinedList"/>
    <dgm:cxn modelId="{24FD07F8-A7B8-6241-8064-11664CC65CE1}" type="presOf" srcId="{73D947E0-108F-4D20-A71E-3CF329F97212}" destId="{16779ABC-4458-134D-8407-3B550EE07267}" srcOrd="0" destOrd="0" presId="urn:microsoft.com/office/officeart/2008/layout/LinedList"/>
    <dgm:cxn modelId="{AFE9FC3A-D3FF-CA44-9605-4703DA53A4C2}" type="presParOf" srcId="{6564C5E9-1595-624A-93AF-6AD41D06A4F7}" destId="{CFCA7698-FAF1-9341-A1FC-ED13A8E7C585}" srcOrd="0" destOrd="0" presId="urn:microsoft.com/office/officeart/2008/layout/LinedList"/>
    <dgm:cxn modelId="{EB08E1B8-074C-A546-B1B8-3153F413A947}" type="presParOf" srcId="{6564C5E9-1595-624A-93AF-6AD41D06A4F7}" destId="{73B53ECD-88F7-D549-B120-6C2932F2D11A}" srcOrd="1" destOrd="0" presId="urn:microsoft.com/office/officeart/2008/layout/LinedList"/>
    <dgm:cxn modelId="{1B53D0A1-66D8-134B-8AF2-80B1E3806E98}" type="presParOf" srcId="{73B53ECD-88F7-D549-B120-6C2932F2D11A}" destId="{16779ABC-4458-134D-8407-3B550EE07267}" srcOrd="0" destOrd="0" presId="urn:microsoft.com/office/officeart/2008/layout/LinedList"/>
    <dgm:cxn modelId="{1A46E30E-242E-1540-8649-777E95C5E910}" type="presParOf" srcId="{73B53ECD-88F7-D549-B120-6C2932F2D11A}" destId="{CAE07029-F81D-A44F-9347-F3E3A6E31F74}" srcOrd="1" destOrd="0" presId="urn:microsoft.com/office/officeart/2008/layout/LinedList"/>
    <dgm:cxn modelId="{0AF080A1-E7F5-D446-9052-7D8C86784D60}" type="presParOf" srcId="{CAE07029-F81D-A44F-9347-F3E3A6E31F74}" destId="{5A9BB2A1-D458-5443-B445-41D2960F03F2}" srcOrd="0" destOrd="0" presId="urn:microsoft.com/office/officeart/2008/layout/LinedList"/>
    <dgm:cxn modelId="{5F4C5453-C466-2B4D-B675-3231308CA30E}" type="presParOf" srcId="{CAE07029-F81D-A44F-9347-F3E3A6E31F74}" destId="{D7B8E40A-DB15-184E-8163-CFBBECDBFC1D}" srcOrd="1" destOrd="0" presId="urn:microsoft.com/office/officeart/2008/layout/LinedList"/>
    <dgm:cxn modelId="{0732A2C9-16FC-034F-A91F-8267830F6866}" type="presParOf" srcId="{D7B8E40A-DB15-184E-8163-CFBBECDBFC1D}" destId="{59832A42-FD52-4B4A-92FB-6B1C497CBF3C}" srcOrd="0" destOrd="0" presId="urn:microsoft.com/office/officeart/2008/layout/LinedList"/>
    <dgm:cxn modelId="{5CB90678-FEDD-7B4C-85C5-E74FFAC3A6D5}" type="presParOf" srcId="{D7B8E40A-DB15-184E-8163-CFBBECDBFC1D}" destId="{4B7883FE-9BF1-834B-9E55-433D1207CAF9}" srcOrd="1" destOrd="0" presId="urn:microsoft.com/office/officeart/2008/layout/LinedList"/>
    <dgm:cxn modelId="{D41FA6A6-5400-9848-8819-FB97F59FFCED}" type="presParOf" srcId="{D7B8E40A-DB15-184E-8163-CFBBECDBFC1D}" destId="{0CBE5C3F-806F-B144-AE1F-FC9577B85A0B}" srcOrd="2" destOrd="0" presId="urn:microsoft.com/office/officeart/2008/layout/LinedList"/>
    <dgm:cxn modelId="{DD71C1D8-1043-5D4C-8AF5-FC83DCADAF26}" type="presParOf" srcId="{CAE07029-F81D-A44F-9347-F3E3A6E31F74}" destId="{F855322D-A55D-8B49-879F-C673DBB2B4C9}" srcOrd="2" destOrd="0" presId="urn:microsoft.com/office/officeart/2008/layout/LinedList"/>
    <dgm:cxn modelId="{6E9B0D8B-3CAE-244A-8A0F-D830FD2A0D04}" type="presParOf" srcId="{CAE07029-F81D-A44F-9347-F3E3A6E31F74}" destId="{C673FE58-57C7-E240-8F76-83FFAD340DC5}" srcOrd="3" destOrd="0" presId="urn:microsoft.com/office/officeart/2008/layout/LinedList"/>
    <dgm:cxn modelId="{4756F502-58A1-F94B-920C-2DBBEEAA4DEA}" type="presParOf" srcId="{6564C5E9-1595-624A-93AF-6AD41D06A4F7}" destId="{DD445911-31B5-374B-964F-E521B7F4A98B}" srcOrd="2" destOrd="0" presId="urn:microsoft.com/office/officeart/2008/layout/LinedList"/>
    <dgm:cxn modelId="{9F80C39F-2660-5140-922B-91B27E6D4697}" type="presParOf" srcId="{6564C5E9-1595-624A-93AF-6AD41D06A4F7}" destId="{2D373430-1C80-8F46-ABC4-CBE10AB29E21}" srcOrd="3" destOrd="0" presId="urn:microsoft.com/office/officeart/2008/layout/LinedList"/>
    <dgm:cxn modelId="{92EB25AD-569A-6A4D-A26B-6CDFE99B6EDD}" type="presParOf" srcId="{2D373430-1C80-8F46-ABC4-CBE10AB29E21}" destId="{57741AD6-DFD2-814C-A051-E841CC65A4EA}" srcOrd="0" destOrd="0" presId="urn:microsoft.com/office/officeart/2008/layout/LinedList"/>
    <dgm:cxn modelId="{6D72D2D3-E663-854F-9534-F50F1A2D112F}" type="presParOf" srcId="{2D373430-1C80-8F46-ABC4-CBE10AB29E21}" destId="{BAE20A88-DF00-8949-A8B2-0E344D388E90}" srcOrd="1" destOrd="0" presId="urn:microsoft.com/office/officeart/2008/layout/LinedList"/>
    <dgm:cxn modelId="{76CA08A2-B1A8-D84F-A1D6-D18A937678EA}" type="presParOf" srcId="{BAE20A88-DF00-8949-A8B2-0E344D388E90}" destId="{FFD3D6B1-6613-9A41-97D0-43A8EBCE5EAD}" srcOrd="0" destOrd="0" presId="urn:microsoft.com/office/officeart/2008/layout/LinedList"/>
    <dgm:cxn modelId="{D3976E80-191E-2A47-8A23-312C10E64BE5}" type="presParOf" srcId="{BAE20A88-DF00-8949-A8B2-0E344D388E90}" destId="{A95899B2-8F62-204F-B53E-8872741B3D8A}" srcOrd="1" destOrd="0" presId="urn:microsoft.com/office/officeart/2008/layout/LinedList"/>
    <dgm:cxn modelId="{5164E1C6-4BB0-1849-BD77-C9B7AA21D82B}" type="presParOf" srcId="{A95899B2-8F62-204F-B53E-8872741B3D8A}" destId="{6C1C9676-3658-6D4F-92CD-97954CEC2777}" srcOrd="0" destOrd="0" presId="urn:microsoft.com/office/officeart/2008/layout/LinedList"/>
    <dgm:cxn modelId="{3FC4A5DA-F6DE-374E-AEAD-681CEC40E66A}" type="presParOf" srcId="{A95899B2-8F62-204F-B53E-8872741B3D8A}" destId="{040275F6-8CD8-B443-8E15-E2EA8C115BE0}" srcOrd="1" destOrd="0" presId="urn:microsoft.com/office/officeart/2008/layout/LinedList"/>
    <dgm:cxn modelId="{EBEECA50-8981-8340-B29B-B350D88E1D99}" type="presParOf" srcId="{A95899B2-8F62-204F-B53E-8872741B3D8A}" destId="{D9398154-13A0-B94E-B51B-C707B5F9C02E}" srcOrd="2" destOrd="0" presId="urn:microsoft.com/office/officeart/2008/layout/LinedList"/>
    <dgm:cxn modelId="{14FAAD23-AA19-634D-A90F-2C772DFBC51E}" type="presParOf" srcId="{BAE20A88-DF00-8949-A8B2-0E344D388E90}" destId="{1103FC42-5419-864B-A44F-32D393A0563C}" srcOrd="2" destOrd="0" presId="urn:microsoft.com/office/officeart/2008/layout/LinedList"/>
    <dgm:cxn modelId="{5920C6F5-90CC-1D42-B07E-283F9763DDF5}" type="presParOf" srcId="{BAE20A88-DF00-8949-A8B2-0E344D388E90}" destId="{3380EF9C-3F0E-624D-89C2-20B7B097FB92}" srcOrd="3" destOrd="0" presId="urn:microsoft.com/office/officeart/2008/layout/LinedList"/>
    <dgm:cxn modelId="{69066118-8321-C84B-8730-7891EA85D306}" type="presParOf" srcId="{6564C5E9-1595-624A-93AF-6AD41D06A4F7}" destId="{04EDAAE1-E9CA-2F45-BA18-8E6050569C72}" srcOrd="4" destOrd="0" presId="urn:microsoft.com/office/officeart/2008/layout/LinedList"/>
    <dgm:cxn modelId="{D6DFF9EC-81C7-9844-A64E-782F3175A529}" type="presParOf" srcId="{6564C5E9-1595-624A-93AF-6AD41D06A4F7}" destId="{C9E76191-5F12-BF45-AE9C-6FAE2221EFF8}" srcOrd="5" destOrd="0" presId="urn:microsoft.com/office/officeart/2008/layout/LinedList"/>
    <dgm:cxn modelId="{55D167D0-1FFB-3B47-B1CA-DDF79D4312A2}" type="presParOf" srcId="{C9E76191-5F12-BF45-AE9C-6FAE2221EFF8}" destId="{12C6F6CB-CEC3-A749-930B-00502DB5A1B0}" srcOrd="0" destOrd="0" presId="urn:microsoft.com/office/officeart/2008/layout/LinedList"/>
    <dgm:cxn modelId="{CFB7884C-ECCD-C44C-B410-02F07DBD2DAE}" type="presParOf" srcId="{C9E76191-5F12-BF45-AE9C-6FAE2221EFF8}" destId="{52E4ABEF-FAC6-8548-9F4D-4E473158A2BE}" srcOrd="1" destOrd="0" presId="urn:microsoft.com/office/officeart/2008/layout/LinedList"/>
    <dgm:cxn modelId="{2AF9A08E-58ED-DE4A-AC76-7328589F18EE}" type="presParOf" srcId="{52E4ABEF-FAC6-8548-9F4D-4E473158A2BE}" destId="{B0D3DAFD-9D46-1543-B3B5-D71843B5B4DB}" srcOrd="0" destOrd="0" presId="urn:microsoft.com/office/officeart/2008/layout/LinedList"/>
    <dgm:cxn modelId="{ED118803-C0D1-EF46-8EAB-BC486A2A10C1}" type="presParOf" srcId="{52E4ABEF-FAC6-8548-9F4D-4E473158A2BE}" destId="{4C9CCEC2-ABF3-194E-B533-02A4276A931F}" srcOrd="1" destOrd="0" presId="urn:microsoft.com/office/officeart/2008/layout/LinedList"/>
    <dgm:cxn modelId="{DE1306D4-F250-6043-9FE2-0CA42CCCE1B5}" type="presParOf" srcId="{4C9CCEC2-ABF3-194E-B533-02A4276A931F}" destId="{AAE7011B-BADF-3944-9735-AFBCAC4F810D}" srcOrd="0" destOrd="0" presId="urn:microsoft.com/office/officeart/2008/layout/LinedList"/>
    <dgm:cxn modelId="{D315A992-7B4B-9646-870A-59A4DEDFF73C}" type="presParOf" srcId="{4C9CCEC2-ABF3-194E-B533-02A4276A931F}" destId="{DAF6D365-7021-E74E-8AD3-AB3AC6A0D057}" srcOrd="1" destOrd="0" presId="urn:microsoft.com/office/officeart/2008/layout/LinedList"/>
    <dgm:cxn modelId="{8CBA91F6-2DC8-D543-BB9F-8D33B34760EF}" type="presParOf" srcId="{4C9CCEC2-ABF3-194E-B533-02A4276A931F}" destId="{EC170AFD-CC2D-3946-BDA9-5D66425E90C2}" srcOrd="2" destOrd="0" presId="urn:microsoft.com/office/officeart/2008/layout/LinedList"/>
    <dgm:cxn modelId="{042001ED-F371-B94A-A941-B8385E523028}" type="presParOf" srcId="{52E4ABEF-FAC6-8548-9F4D-4E473158A2BE}" destId="{9071E8DC-DDBE-CD4E-9B99-FF7E5F21CEFF}" srcOrd="2" destOrd="0" presId="urn:microsoft.com/office/officeart/2008/layout/LinedList"/>
    <dgm:cxn modelId="{FFD0C568-9F11-1947-9F33-012793B26F51}" type="presParOf" srcId="{52E4ABEF-FAC6-8548-9F4D-4E473158A2BE}" destId="{60ED89A1-904B-E446-B340-02B3D3D2D4CF}" srcOrd="3" destOrd="0" presId="urn:microsoft.com/office/officeart/2008/layout/LinedList"/>
    <dgm:cxn modelId="{DCF1C88C-7C89-224A-91BB-CDA93AC9D676}" type="presParOf" srcId="{6564C5E9-1595-624A-93AF-6AD41D06A4F7}" destId="{C60B052C-8895-B64E-8F55-A22B06C26711}" srcOrd="6" destOrd="0" presId="urn:microsoft.com/office/officeart/2008/layout/LinedList"/>
    <dgm:cxn modelId="{B22A98C9-0179-F54E-9D8B-AD7F06FE77A8}" type="presParOf" srcId="{6564C5E9-1595-624A-93AF-6AD41D06A4F7}" destId="{6824B304-8D35-7546-835D-37EF75EF130E}" srcOrd="7" destOrd="0" presId="urn:microsoft.com/office/officeart/2008/layout/LinedList"/>
    <dgm:cxn modelId="{9C61EBA2-C34D-4049-8F2F-50F833365412}" type="presParOf" srcId="{6824B304-8D35-7546-835D-37EF75EF130E}" destId="{C9B957BF-3762-C444-A889-9188DFC903DF}" srcOrd="0" destOrd="0" presId="urn:microsoft.com/office/officeart/2008/layout/LinedList"/>
    <dgm:cxn modelId="{DF079F42-9293-DC49-8D57-CD67858A0C3C}" type="presParOf" srcId="{6824B304-8D35-7546-835D-37EF75EF130E}" destId="{D251ECF4-3488-2542-8086-F83F675146E2}" srcOrd="1" destOrd="0" presId="urn:microsoft.com/office/officeart/2008/layout/LinedList"/>
    <dgm:cxn modelId="{8BCA8774-34E5-0443-9BFD-0C0EE85744CE}" type="presParOf" srcId="{D251ECF4-3488-2542-8086-F83F675146E2}" destId="{53DFB678-703B-1646-A2C9-814631074136}" srcOrd="0" destOrd="0" presId="urn:microsoft.com/office/officeart/2008/layout/LinedList"/>
    <dgm:cxn modelId="{897FA970-6784-9C4D-89E1-C4F3446CD18F}" type="presParOf" srcId="{D251ECF4-3488-2542-8086-F83F675146E2}" destId="{C9124C8C-8A51-3E49-8F20-C1A448FD817F}" srcOrd="1" destOrd="0" presId="urn:microsoft.com/office/officeart/2008/layout/LinedList"/>
    <dgm:cxn modelId="{01FD9C25-9318-4A47-8FCF-70BB794A28E5}" type="presParOf" srcId="{C9124C8C-8A51-3E49-8F20-C1A448FD817F}" destId="{5B977E52-1DC2-D846-AA85-F463E40EE7D6}" srcOrd="0" destOrd="0" presId="urn:microsoft.com/office/officeart/2008/layout/LinedList"/>
    <dgm:cxn modelId="{7A2AF9E0-E5C6-E64B-8E9E-E2D2A84C6456}" type="presParOf" srcId="{C9124C8C-8A51-3E49-8F20-C1A448FD817F}" destId="{B09F43E3-E283-364B-BDDC-AEA3B436FB56}" srcOrd="1" destOrd="0" presId="urn:microsoft.com/office/officeart/2008/layout/LinedList"/>
    <dgm:cxn modelId="{E66D9ACF-D587-D743-9756-BBCAD7F00FC5}" type="presParOf" srcId="{C9124C8C-8A51-3E49-8F20-C1A448FD817F}" destId="{78FAB02E-902A-0246-8841-E18990A6BDCD}" srcOrd="2" destOrd="0" presId="urn:microsoft.com/office/officeart/2008/layout/LinedList"/>
    <dgm:cxn modelId="{366B00D7-7FB9-634F-ADBF-4663F91C9C1D}" type="presParOf" srcId="{D251ECF4-3488-2542-8086-F83F675146E2}" destId="{2A380769-BA5B-F344-93A6-E05188F7C102}" srcOrd="2" destOrd="0" presId="urn:microsoft.com/office/officeart/2008/layout/LinedList"/>
    <dgm:cxn modelId="{3368227B-84D3-AC4F-8180-3F1F9F735031}" type="presParOf" srcId="{D251ECF4-3488-2542-8086-F83F675146E2}" destId="{1666CBCE-44EA-144B-B2DC-553B1D1FA875}" srcOrd="3" destOrd="0" presId="urn:microsoft.com/office/officeart/2008/layout/LinedList"/>
    <dgm:cxn modelId="{DAE02A30-FF3C-9D4D-94EE-99B024F0F5C9}" type="presParOf" srcId="{6564C5E9-1595-624A-93AF-6AD41D06A4F7}" destId="{43609A61-BA80-5948-B85C-CB38B2D0E047}" srcOrd="8" destOrd="0" presId="urn:microsoft.com/office/officeart/2008/layout/LinedList"/>
    <dgm:cxn modelId="{9EDF8B15-436D-EB49-ADB5-26FA79653E5D}" type="presParOf" srcId="{6564C5E9-1595-624A-93AF-6AD41D06A4F7}" destId="{755CA152-7A11-B547-85AC-95C6503B0509}" srcOrd="9" destOrd="0" presId="urn:microsoft.com/office/officeart/2008/layout/LinedList"/>
    <dgm:cxn modelId="{14909C5D-8573-D747-BB99-89CC9D5AF74A}" type="presParOf" srcId="{755CA152-7A11-B547-85AC-95C6503B0509}" destId="{6FFE689B-A07F-6149-B2E3-6757BAD42DB9}" srcOrd="0" destOrd="0" presId="urn:microsoft.com/office/officeart/2008/layout/LinedList"/>
    <dgm:cxn modelId="{D799CCFC-4B98-4E4B-A428-D7DDFF969B23}" type="presParOf" srcId="{755CA152-7A11-B547-85AC-95C6503B0509}" destId="{C5F03895-AABE-2543-93DF-22AEB1203220}" srcOrd="1" destOrd="0" presId="urn:microsoft.com/office/officeart/2008/layout/LinedList"/>
    <dgm:cxn modelId="{E1F7D45B-EE79-F44A-A20F-7A572EC371B5}" type="presParOf" srcId="{C5F03895-AABE-2543-93DF-22AEB1203220}" destId="{1B4605F0-5552-F241-97AF-C59A6A8D8608}" srcOrd="0" destOrd="0" presId="urn:microsoft.com/office/officeart/2008/layout/LinedList"/>
    <dgm:cxn modelId="{7F70C191-6023-EB49-973E-1DF160132004}" type="presParOf" srcId="{C5F03895-AABE-2543-93DF-22AEB1203220}" destId="{B3892077-82DE-2B46-B97B-882D9BAC3AA6}" srcOrd="1" destOrd="0" presId="urn:microsoft.com/office/officeart/2008/layout/LinedList"/>
    <dgm:cxn modelId="{E2DF0640-9691-2D43-AE99-D0A9D618C137}" type="presParOf" srcId="{B3892077-82DE-2B46-B97B-882D9BAC3AA6}" destId="{D85BDADF-3D02-C949-8AD1-025541606F09}" srcOrd="0" destOrd="0" presId="urn:microsoft.com/office/officeart/2008/layout/LinedList"/>
    <dgm:cxn modelId="{BF084401-893F-D74F-9955-84A8B3C483A8}" type="presParOf" srcId="{B3892077-82DE-2B46-B97B-882D9BAC3AA6}" destId="{FBD01AEA-A8F9-FE4D-9602-487EAF61F09B}" srcOrd="1" destOrd="0" presId="urn:microsoft.com/office/officeart/2008/layout/LinedList"/>
    <dgm:cxn modelId="{3A17E715-BFA4-8F4C-8B80-4C99F4A768BF}" type="presParOf" srcId="{B3892077-82DE-2B46-B97B-882D9BAC3AA6}" destId="{1DA1CE23-8C39-3D4F-A89C-4024EB35CFC1}" srcOrd="2" destOrd="0" presId="urn:microsoft.com/office/officeart/2008/layout/LinedList"/>
    <dgm:cxn modelId="{BD4BA07D-3E90-E745-8A1B-A83A96CA4787}" type="presParOf" srcId="{C5F03895-AABE-2543-93DF-22AEB1203220}" destId="{098E18BB-B50B-7944-A588-57FAEF8C3BE4}" srcOrd="2" destOrd="0" presId="urn:microsoft.com/office/officeart/2008/layout/LinedList"/>
    <dgm:cxn modelId="{4CBEAA44-0DAE-6345-ADEC-15CDF54195B3}" type="presParOf" srcId="{C5F03895-AABE-2543-93DF-22AEB1203220}" destId="{DB6E8C3B-99BF-2D4B-BAB0-99514E5BFDCA}" srcOrd="3"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a:lstStyle/>
        <a:p>
          <a:endParaRPr lang="en-US"/>
        </a:p>
      </dgm:t>
    </dgm:pt>
    <dgm:pt modelId="{8FE81FEC-2664-411F-AEB3-065F29F52751}">
      <dgm:prSet custT="1"/>
      <dgm:spPr/>
      <dgm:t>
        <a:bodyPr lIns="182880" tIns="182880" rIns="182880" bIns="182880" anchor="ctr"/>
        <a:lstStyle/>
        <a:p>
          <a:pPr marL="0" rtl="0">
            <a:lnSpc>
              <a:spcPct val="100000"/>
            </a:lnSpc>
            <a:buNone/>
          </a:pPr>
          <a:r>
            <a:rPr lang="en-US" sz="1800" b="0" i="0" kern="1200" dirty="0">
              <a:solidFill>
                <a:schemeClr val="accent2"/>
              </a:solidFill>
              <a:latin typeface="+mn-lt"/>
              <a:cs typeface="Gill Sans Light" panose="020B0302020104020203" pitchFamily="34" charset="-79"/>
            </a:rPr>
            <a:t>get to know team members better</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endParaRPr lang="en-US" sz="2000" b="0" i="0" dirty="0">
            <a:latin typeface="Gill Sans Nova" panose="020B0602020104020203" pitchFamily="34" charset="0"/>
            <a:cs typeface="Gill Sans SemiBold" panose="020B0502020104020203" pitchFamily="34" charset="-79"/>
          </a:endParaRP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lnSpc>
              <a:spcPct val="100000"/>
            </a:lnSpc>
          </a:pPr>
          <a:r>
            <a:rPr lang="en-US" sz="1800" b="0" i="0" dirty="0">
              <a:solidFill>
                <a:schemeClr val="accent2"/>
              </a:solidFill>
              <a:latin typeface="Gill Sans Nova" panose="020B0602020104020203" pitchFamily="34" charset="0"/>
              <a:cs typeface="Gill Sans SemiBold" panose="020B0502020104020203" pitchFamily="34" charset="-79"/>
            </a:rPr>
            <a:t>establish the communication channels for </a:t>
          </a:r>
          <a:r>
            <a:rPr lang="en-US" sz="1800" b="1" i="0" dirty="0">
              <a:solidFill>
                <a:schemeClr val="accent2"/>
              </a:solidFill>
              <a:latin typeface="Gill Sans Nova" panose="020B0602020104020203" pitchFamily="34" charset="0"/>
              <a:cs typeface="Gill Sans SemiBold" panose="020B0502020104020203" pitchFamily="34" charset="-79"/>
            </a:rPr>
            <a:t>each </a:t>
          </a:r>
          <a:r>
            <a:rPr lang="en-US" sz="1800" b="0" i="0" dirty="0">
              <a:solidFill>
                <a:schemeClr val="accent2"/>
              </a:solidFill>
              <a:latin typeface="Gill Sans Nova" panose="020B0602020104020203" pitchFamily="34" charset="0"/>
              <a:cs typeface="Gill Sans SemiBold" panose="020B0502020104020203" pitchFamily="34" charset="-79"/>
            </a:rPr>
            <a:t>type of information</a:t>
          </a: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organize meetings frequently to build trust</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be friendly, but keeping the leadership posture</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lnSpc>
              <a:spcPct val="100000"/>
            </a:lnSpc>
          </a:pPr>
          <a:r>
            <a:rPr lang="en-US" sz="1800" b="0" i="0" dirty="0">
              <a:solidFill>
                <a:schemeClr val="accent2"/>
              </a:solidFill>
              <a:latin typeface="+mn-lt"/>
              <a:cs typeface="Gill Sans Light" panose="020B0302020104020203" pitchFamily="34" charset="-79"/>
            </a:rPr>
            <a:t>take into consideration verbal and nonverbal communication especially in texts sent</a:t>
          </a:r>
          <a:endParaRPr lang="en-US" sz="1800" b="0" i="0" dirty="0">
            <a:solidFill>
              <a:schemeClr val="accent2"/>
            </a:solidFill>
            <a:latin typeface="Gill Sans Nova" panose="020B0602020104020203" pitchFamily="34" charset="0"/>
            <a:cs typeface="Gill Sans SemiBold" panose="020B0502020104020203" pitchFamily="34" charset="-79"/>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5"/>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10"/>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10"/>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5"/>
      <dgm:spPr/>
    </dgm:pt>
    <dgm:pt modelId="{C673FE58-57C7-E240-8F76-83FFAD340DC5}" type="pres">
      <dgm:prSet presAssocID="{30A490C8-22B4-4D68-875C-0F0DE2FF864D}" presName="vertSpace2b" presStyleCnt="0"/>
      <dgm:spPr/>
    </dgm:pt>
    <dgm:pt modelId="{DD445911-31B5-374B-964F-E521B7F4A98B}" type="pres">
      <dgm:prSet presAssocID="{B1AFA1AF-0FF8-45B3-A6D0-0E255A2F637D}" presName="thickLine" presStyleLbl="alignNode1" presStyleIdx="1" presStyleCnt="5"/>
      <dgm:spPr/>
    </dgm:pt>
    <dgm:pt modelId="{2D373430-1C80-8F46-ABC4-CBE10AB29E21}" type="pres">
      <dgm:prSet presAssocID="{B1AFA1AF-0FF8-45B3-A6D0-0E255A2F637D}" presName="horz1" presStyleCnt="0"/>
      <dgm:spPr/>
    </dgm:pt>
    <dgm:pt modelId="{57741AD6-DFD2-814C-A051-E841CC65A4EA}" type="pres">
      <dgm:prSet presAssocID="{B1AFA1AF-0FF8-45B3-A6D0-0E255A2F637D}" presName="tx1" presStyleLbl="revTx" presStyleIdx="2" presStyleCnt="10"/>
      <dgm:spPr/>
    </dgm:pt>
    <dgm:pt modelId="{BAE20A88-DF00-8949-A8B2-0E344D388E90}" type="pres">
      <dgm:prSet presAssocID="{B1AFA1AF-0FF8-45B3-A6D0-0E255A2F637D}" presName="vert1" presStyleCnt="0"/>
      <dgm:spPr/>
    </dgm:pt>
    <dgm:pt modelId="{FFD3D6B1-6613-9A41-97D0-43A8EBCE5EAD}" type="pres">
      <dgm:prSet presAssocID="{50418D2B-9486-42DE-AFDD-1D31420040FF}" presName="vertSpace2a" presStyleCnt="0"/>
      <dgm:spPr/>
    </dgm:pt>
    <dgm:pt modelId="{A95899B2-8F62-204F-B53E-8872741B3D8A}" type="pres">
      <dgm:prSet presAssocID="{50418D2B-9486-42DE-AFDD-1D31420040FF}" presName="horz2" presStyleCnt="0"/>
      <dgm:spPr/>
    </dgm:pt>
    <dgm:pt modelId="{6C1C9676-3658-6D4F-92CD-97954CEC2777}" type="pres">
      <dgm:prSet presAssocID="{50418D2B-9486-42DE-AFDD-1D31420040FF}" presName="horzSpace2" presStyleCnt="0"/>
      <dgm:spPr/>
    </dgm:pt>
    <dgm:pt modelId="{040275F6-8CD8-B443-8E15-E2EA8C115BE0}" type="pres">
      <dgm:prSet presAssocID="{50418D2B-9486-42DE-AFDD-1D31420040FF}" presName="tx2" presStyleLbl="revTx" presStyleIdx="3" presStyleCnt="10"/>
      <dgm:spPr/>
    </dgm:pt>
    <dgm:pt modelId="{D9398154-13A0-B94E-B51B-C707B5F9C02E}" type="pres">
      <dgm:prSet presAssocID="{50418D2B-9486-42DE-AFDD-1D31420040FF}" presName="vert2" presStyleCnt="0"/>
      <dgm:spPr/>
    </dgm:pt>
    <dgm:pt modelId="{1103FC42-5419-864B-A44F-32D393A0563C}" type="pres">
      <dgm:prSet presAssocID="{50418D2B-9486-42DE-AFDD-1D31420040FF}" presName="thinLine2b" presStyleLbl="callout" presStyleIdx="1" presStyleCnt="5"/>
      <dgm:spPr/>
    </dgm:pt>
    <dgm:pt modelId="{3380EF9C-3F0E-624D-89C2-20B7B097FB92}" type="pres">
      <dgm:prSet presAssocID="{50418D2B-9486-42DE-AFDD-1D31420040FF}" presName="vertSpace2b" presStyleCnt="0"/>
      <dgm:spPr/>
    </dgm:pt>
    <dgm:pt modelId="{04EDAAE1-E9CA-2F45-BA18-8E6050569C72}" type="pres">
      <dgm:prSet presAssocID="{E9682B4F-0217-4B50-923E-C104AA24290F}" presName="thickLine" presStyleLbl="alignNode1" presStyleIdx="2" presStyleCnt="5"/>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4" presStyleCnt="10"/>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5" presStyleCnt="10"/>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2" presStyleCnt="5"/>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3" presStyleCnt="5"/>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6" presStyleCnt="10"/>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7" presStyleCnt="10"/>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3" presStyleCnt="5"/>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4" presStyleCnt="5"/>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8" presStyleCnt="10"/>
      <dgm:spPr/>
    </dgm:pt>
    <dgm:pt modelId="{C5F03895-AABE-2543-93DF-22AEB1203220}" type="pres">
      <dgm:prSet presAssocID="{A2322D3A-7AC2-4C5C-9D7E-EAB2313D47D4}" presName="vert1" presStyleCnt="0"/>
      <dgm:spPr/>
    </dgm:pt>
    <dgm:pt modelId="{1B4605F0-5552-F241-97AF-C59A6A8D8608}" type="pres">
      <dgm:prSet presAssocID="{8FE81FEC-2664-411F-AEB3-065F29F52751}" presName="vertSpace2a" presStyleCnt="0"/>
      <dgm:spPr/>
    </dgm:pt>
    <dgm:pt modelId="{B3892077-82DE-2B46-B97B-882D9BAC3AA6}" type="pres">
      <dgm:prSet presAssocID="{8FE81FEC-2664-411F-AEB3-065F29F52751}" presName="horz2" presStyleCnt="0"/>
      <dgm:spPr/>
    </dgm:pt>
    <dgm:pt modelId="{D85BDADF-3D02-C949-8AD1-025541606F09}" type="pres">
      <dgm:prSet presAssocID="{8FE81FEC-2664-411F-AEB3-065F29F52751}" presName="horzSpace2" presStyleCnt="0"/>
      <dgm:spPr/>
    </dgm:pt>
    <dgm:pt modelId="{FBD01AEA-A8F9-FE4D-9602-487EAF61F09B}" type="pres">
      <dgm:prSet presAssocID="{8FE81FEC-2664-411F-AEB3-065F29F52751}" presName="tx2" presStyleLbl="revTx" presStyleIdx="9" presStyleCnt="10" custScaleX="98198" custLinFactNeighborX="-1478" custLinFactNeighborY="3011"/>
      <dgm:spPr/>
    </dgm:pt>
    <dgm:pt modelId="{1DA1CE23-8C39-3D4F-A89C-4024EB35CFC1}" type="pres">
      <dgm:prSet presAssocID="{8FE81FEC-2664-411F-AEB3-065F29F52751}" presName="vert2" presStyleCnt="0"/>
      <dgm:spPr/>
    </dgm:pt>
    <dgm:pt modelId="{098E18BB-B50B-7944-A588-57FAEF8C3BE4}" type="pres">
      <dgm:prSet presAssocID="{8FE81FEC-2664-411F-AEB3-065F29F52751}" presName="thinLine2b" presStyleLbl="callout" presStyleIdx="4" presStyleCnt="5"/>
      <dgm:spPr/>
    </dgm:pt>
    <dgm:pt modelId="{DB6E8C3B-99BF-2D4B-BAB0-99514E5BFDCA}" type="pres">
      <dgm:prSet presAssocID="{8FE81FEC-2664-411F-AEB3-065F29F52751}" presName="vertSpace2b" presStyleCnt="0"/>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DB88A911-C9AB-4245-8A20-5A06108094AF}" type="presOf" srcId="{B1AFA1AF-0FF8-45B3-A6D0-0E255A2F637D}" destId="{57741AD6-DFD2-814C-A051-E841CC65A4EA}"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DB1D962D-409E-D840-8C70-0D3A99E96A69}" type="presOf" srcId="{E9682B4F-0217-4B50-923E-C104AA24290F}" destId="{12C6F6CB-CEC3-A749-930B-00502DB5A1B0}"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DF2DE63F-500F-5842-AC4E-C1EC03F88395}" type="presOf" srcId="{A2322D3A-7AC2-4C5C-9D7E-EAB2313D47D4}" destId="{6FFE689B-A07F-6149-B2E3-6757BAD42DB9}" srcOrd="0" destOrd="0" presId="urn:microsoft.com/office/officeart/2008/layout/LinedList"/>
    <dgm:cxn modelId="{D012C86A-5FCF-F74E-A1E4-DA1AAC68B769}" type="presOf" srcId="{50418D2B-9486-42DE-AFDD-1D31420040FF}" destId="{040275F6-8CD8-B443-8E15-E2EA8C115BE0}"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3" destOrd="0" parTransId="{D9A96E25-7BBE-4DDD-8DDE-B4970D4340A8}" sibTransId="{68F74A88-49DC-44B1-BC0D-220A7B97601C}"/>
    <dgm:cxn modelId="{864E7292-9A7E-3F43-81DD-D653DF53DEF3}" type="presOf" srcId="{0EC0C300-11E4-45CF-8418-973585107209}" destId="{DAF6D365-7021-E74E-8AD3-AB3AC6A0D057}" srcOrd="0" destOrd="0" presId="urn:microsoft.com/office/officeart/2008/layout/LinedList"/>
    <dgm:cxn modelId="{3F5D38A5-AF8F-B44D-AEB3-C86078AC4A7E}" type="presOf" srcId="{4F85505A-81B6-4FDA-A144-900B71DAD946}" destId="{C9B957BF-3762-C444-A889-9188DFC903DF}" srcOrd="0" destOrd="0" presId="urn:microsoft.com/office/officeart/2008/layout/LinedList"/>
    <dgm:cxn modelId="{E1D3D9B5-E888-2A48-989F-530AD91CD6D9}" type="presOf" srcId="{FEB4A941-E9FA-4A86-A673-85FF34B35F20}" destId="{B09F43E3-E283-364B-BDDC-AEA3B436FB56}" srcOrd="0" destOrd="0" presId="urn:microsoft.com/office/officeart/2008/layout/LinedList"/>
    <dgm:cxn modelId="{151D13B9-4602-AE4A-A285-285AEA258666}" type="presOf" srcId="{30A490C8-22B4-4D68-875C-0F0DE2FF864D}" destId="{4B7883FE-9BF1-834B-9E55-433D1207CAF9}"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4D650CE9-A7A6-9546-889D-728D9A26FF98}" type="presOf" srcId="{8FE81FEC-2664-411F-AEB3-065F29F52751}" destId="{FBD01AEA-A8F9-FE4D-9602-487EAF61F09B}" srcOrd="0" destOrd="0" presId="urn:microsoft.com/office/officeart/2008/layout/LinedList"/>
    <dgm:cxn modelId="{24FD07F8-A7B8-6241-8064-11664CC65CE1}" type="presOf" srcId="{73D947E0-108F-4D20-A71E-3CF329F97212}" destId="{16779ABC-4458-134D-8407-3B550EE07267}" srcOrd="0" destOrd="0" presId="urn:microsoft.com/office/officeart/2008/layout/LinedList"/>
    <dgm:cxn modelId="{AFE9FC3A-D3FF-CA44-9605-4703DA53A4C2}" type="presParOf" srcId="{6564C5E9-1595-624A-93AF-6AD41D06A4F7}" destId="{CFCA7698-FAF1-9341-A1FC-ED13A8E7C585}" srcOrd="0" destOrd="0" presId="urn:microsoft.com/office/officeart/2008/layout/LinedList"/>
    <dgm:cxn modelId="{EB08E1B8-074C-A546-B1B8-3153F413A947}" type="presParOf" srcId="{6564C5E9-1595-624A-93AF-6AD41D06A4F7}" destId="{73B53ECD-88F7-D549-B120-6C2932F2D11A}" srcOrd="1" destOrd="0" presId="urn:microsoft.com/office/officeart/2008/layout/LinedList"/>
    <dgm:cxn modelId="{1B53D0A1-66D8-134B-8AF2-80B1E3806E98}" type="presParOf" srcId="{73B53ECD-88F7-D549-B120-6C2932F2D11A}" destId="{16779ABC-4458-134D-8407-3B550EE07267}" srcOrd="0" destOrd="0" presId="urn:microsoft.com/office/officeart/2008/layout/LinedList"/>
    <dgm:cxn modelId="{1A46E30E-242E-1540-8649-777E95C5E910}" type="presParOf" srcId="{73B53ECD-88F7-D549-B120-6C2932F2D11A}" destId="{CAE07029-F81D-A44F-9347-F3E3A6E31F74}" srcOrd="1" destOrd="0" presId="urn:microsoft.com/office/officeart/2008/layout/LinedList"/>
    <dgm:cxn modelId="{0AF080A1-E7F5-D446-9052-7D8C86784D60}" type="presParOf" srcId="{CAE07029-F81D-A44F-9347-F3E3A6E31F74}" destId="{5A9BB2A1-D458-5443-B445-41D2960F03F2}" srcOrd="0" destOrd="0" presId="urn:microsoft.com/office/officeart/2008/layout/LinedList"/>
    <dgm:cxn modelId="{5F4C5453-C466-2B4D-B675-3231308CA30E}" type="presParOf" srcId="{CAE07029-F81D-A44F-9347-F3E3A6E31F74}" destId="{D7B8E40A-DB15-184E-8163-CFBBECDBFC1D}" srcOrd="1" destOrd="0" presId="urn:microsoft.com/office/officeart/2008/layout/LinedList"/>
    <dgm:cxn modelId="{0732A2C9-16FC-034F-A91F-8267830F6866}" type="presParOf" srcId="{D7B8E40A-DB15-184E-8163-CFBBECDBFC1D}" destId="{59832A42-FD52-4B4A-92FB-6B1C497CBF3C}" srcOrd="0" destOrd="0" presId="urn:microsoft.com/office/officeart/2008/layout/LinedList"/>
    <dgm:cxn modelId="{5CB90678-FEDD-7B4C-85C5-E74FFAC3A6D5}" type="presParOf" srcId="{D7B8E40A-DB15-184E-8163-CFBBECDBFC1D}" destId="{4B7883FE-9BF1-834B-9E55-433D1207CAF9}" srcOrd="1" destOrd="0" presId="urn:microsoft.com/office/officeart/2008/layout/LinedList"/>
    <dgm:cxn modelId="{D41FA6A6-5400-9848-8819-FB97F59FFCED}" type="presParOf" srcId="{D7B8E40A-DB15-184E-8163-CFBBECDBFC1D}" destId="{0CBE5C3F-806F-B144-AE1F-FC9577B85A0B}" srcOrd="2" destOrd="0" presId="urn:microsoft.com/office/officeart/2008/layout/LinedList"/>
    <dgm:cxn modelId="{DD71C1D8-1043-5D4C-8AF5-FC83DCADAF26}" type="presParOf" srcId="{CAE07029-F81D-A44F-9347-F3E3A6E31F74}" destId="{F855322D-A55D-8B49-879F-C673DBB2B4C9}" srcOrd="2" destOrd="0" presId="urn:microsoft.com/office/officeart/2008/layout/LinedList"/>
    <dgm:cxn modelId="{6E9B0D8B-3CAE-244A-8A0F-D830FD2A0D04}" type="presParOf" srcId="{CAE07029-F81D-A44F-9347-F3E3A6E31F74}" destId="{C673FE58-57C7-E240-8F76-83FFAD340DC5}" srcOrd="3" destOrd="0" presId="urn:microsoft.com/office/officeart/2008/layout/LinedList"/>
    <dgm:cxn modelId="{4756F502-58A1-F94B-920C-2DBBEEAA4DEA}" type="presParOf" srcId="{6564C5E9-1595-624A-93AF-6AD41D06A4F7}" destId="{DD445911-31B5-374B-964F-E521B7F4A98B}" srcOrd="2" destOrd="0" presId="urn:microsoft.com/office/officeart/2008/layout/LinedList"/>
    <dgm:cxn modelId="{9F80C39F-2660-5140-922B-91B27E6D4697}" type="presParOf" srcId="{6564C5E9-1595-624A-93AF-6AD41D06A4F7}" destId="{2D373430-1C80-8F46-ABC4-CBE10AB29E21}" srcOrd="3" destOrd="0" presId="urn:microsoft.com/office/officeart/2008/layout/LinedList"/>
    <dgm:cxn modelId="{92EB25AD-569A-6A4D-A26B-6CDFE99B6EDD}" type="presParOf" srcId="{2D373430-1C80-8F46-ABC4-CBE10AB29E21}" destId="{57741AD6-DFD2-814C-A051-E841CC65A4EA}" srcOrd="0" destOrd="0" presId="urn:microsoft.com/office/officeart/2008/layout/LinedList"/>
    <dgm:cxn modelId="{6D72D2D3-E663-854F-9534-F50F1A2D112F}" type="presParOf" srcId="{2D373430-1C80-8F46-ABC4-CBE10AB29E21}" destId="{BAE20A88-DF00-8949-A8B2-0E344D388E90}" srcOrd="1" destOrd="0" presId="urn:microsoft.com/office/officeart/2008/layout/LinedList"/>
    <dgm:cxn modelId="{76CA08A2-B1A8-D84F-A1D6-D18A937678EA}" type="presParOf" srcId="{BAE20A88-DF00-8949-A8B2-0E344D388E90}" destId="{FFD3D6B1-6613-9A41-97D0-43A8EBCE5EAD}" srcOrd="0" destOrd="0" presId="urn:microsoft.com/office/officeart/2008/layout/LinedList"/>
    <dgm:cxn modelId="{D3976E80-191E-2A47-8A23-312C10E64BE5}" type="presParOf" srcId="{BAE20A88-DF00-8949-A8B2-0E344D388E90}" destId="{A95899B2-8F62-204F-B53E-8872741B3D8A}" srcOrd="1" destOrd="0" presId="urn:microsoft.com/office/officeart/2008/layout/LinedList"/>
    <dgm:cxn modelId="{5164E1C6-4BB0-1849-BD77-C9B7AA21D82B}" type="presParOf" srcId="{A95899B2-8F62-204F-B53E-8872741B3D8A}" destId="{6C1C9676-3658-6D4F-92CD-97954CEC2777}" srcOrd="0" destOrd="0" presId="urn:microsoft.com/office/officeart/2008/layout/LinedList"/>
    <dgm:cxn modelId="{3FC4A5DA-F6DE-374E-AEAD-681CEC40E66A}" type="presParOf" srcId="{A95899B2-8F62-204F-B53E-8872741B3D8A}" destId="{040275F6-8CD8-B443-8E15-E2EA8C115BE0}" srcOrd="1" destOrd="0" presId="urn:microsoft.com/office/officeart/2008/layout/LinedList"/>
    <dgm:cxn modelId="{EBEECA50-8981-8340-B29B-B350D88E1D99}" type="presParOf" srcId="{A95899B2-8F62-204F-B53E-8872741B3D8A}" destId="{D9398154-13A0-B94E-B51B-C707B5F9C02E}" srcOrd="2" destOrd="0" presId="urn:microsoft.com/office/officeart/2008/layout/LinedList"/>
    <dgm:cxn modelId="{14FAAD23-AA19-634D-A90F-2C772DFBC51E}" type="presParOf" srcId="{BAE20A88-DF00-8949-A8B2-0E344D388E90}" destId="{1103FC42-5419-864B-A44F-32D393A0563C}" srcOrd="2" destOrd="0" presId="urn:microsoft.com/office/officeart/2008/layout/LinedList"/>
    <dgm:cxn modelId="{5920C6F5-90CC-1D42-B07E-283F9763DDF5}" type="presParOf" srcId="{BAE20A88-DF00-8949-A8B2-0E344D388E90}" destId="{3380EF9C-3F0E-624D-89C2-20B7B097FB92}" srcOrd="3" destOrd="0" presId="urn:microsoft.com/office/officeart/2008/layout/LinedList"/>
    <dgm:cxn modelId="{69066118-8321-C84B-8730-7891EA85D306}" type="presParOf" srcId="{6564C5E9-1595-624A-93AF-6AD41D06A4F7}" destId="{04EDAAE1-E9CA-2F45-BA18-8E6050569C72}" srcOrd="4" destOrd="0" presId="urn:microsoft.com/office/officeart/2008/layout/LinedList"/>
    <dgm:cxn modelId="{D6DFF9EC-81C7-9844-A64E-782F3175A529}" type="presParOf" srcId="{6564C5E9-1595-624A-93AF-6AD41D06A4F7}" destId="{C9E76191-5F12-BF45-AE9C-6FAE2221EFF8}" srcOrd="5" destOrd="0" presId="urn:microsoft.com/office/officeart/2008/layout/LinedList"/>
    <dgm:cxn modelId="{55D167D0-1FFB-3B47-B1CA-DDF79D4312A2}" type="presParOf" srcId="{C9E76191-5F12-BF45-AE9C-6FAE2221EFF8}" destId="{12C6F6CB-CEC3-A749-930B-00502DB5A1B0}" srcOrd="0" destOrd="0" presId="urn:microsoft.com/office/officeart/2008/layout/LinedList"/>
    <dgm:cxn modelId="{CFB7884C-ECCD-C44C-B410-02F07DBD2DAE}" type="presParOf" srcId="{C9E76191-5F12-BF45-AE9C-6FAE2221EFF8}" destId="{52E4ABEF-FAC6-8548-9F4D-4E473158A2BE}" srcOrd="1" destOrd="0" presId="urn:microsoft.com/office/officeart/2008/layout/LinedList"/>
    <dgm:cxn modelId="{2AF9A08E-58ED-DE4A-AC76-7328589F18EE}" type="presParOf" srcId="{52E4ABEF-FAC6-8548-9F4D-4E473158A2BE}" destId="{B0D3DAFD-9D46-1543-B3B5-D71843B5B4DB}" srcOrd="0" destOrd="0" presId="urn:microsoft.com/office/officeart/2008/layout/LinedList"/>
    <dgm:cxn modelId="{ED118803-C0D1-EF46-8EAB-BC486A2A10C1}" type="presParOf" srcId="{52E4ABEF-FAC6-8548-9F4D-4E473158A2BE}" destId="{4C9CCEC2-ABF3-194E-B533-02A4276A931F}" srcOrd="1" destOrd="0" presId="urn:microsoft.com/office/officeart/2008/layout/LinedList"/>
    <dgm:cxn modelId="{DE1306D4-F250-6043-9FE2-0CA42CCCE1B5}" type="presParOf" srcId="{4C9CCEC2-ABF3-194E-B533-02A4276A931F}" destId="{AAE7011B-BADF-3944-9735-AFBCAC4F810D}" srcOrd="0" destOrd="0" presId="urn:microsoft.com/office/officeart/2008/layout/LinedList"/>
    <dgm:cxn modelId="{D315A992-7B4B-9646-870A-59A4DEDFF73C}" type="presParOf" srcId="{4C9CCEC2-ABF3-194E-B533-02A4276A931F}" destId="{DAF6D365-7021-E74E-8AD3-AB3AC6A0D057}" srcOrd="1" destOrd="0" presId="urn:microsoft.com/office/officeart/2008/layout/LinedList"/>
    <dgm:cxn modelId="{8CBA91F6-2DC8-D543-BB9F-8D33B34760EF}" type="presParOf" srcId="{4C9CCEC2-ABF3-194E-B533-02A4276A931F}" destId="{EC170AFD-CC2D-3946-BDA9-5D66425E90C2}" srcOrd="2" destOrd="0" presId="urn:microsoft.com/office/officeart/2008/layout/LinedList"/>
    <dgm:cxn modelId="{042001ED-F371-B94A-A941-B8385E523028}" type="presParOf" srcId="{52E4ABEF-FAC6-8548-9F4D-4E473158A2BE}" destId="{9071E8DC-DDBE-CD4E-9B99-FF7E5F21CEFF}" srcOrd="2" destOrd="0" presId="urn:microsoft.com/office/officeart/2008/layout/LinedList"/>
    <dgm:cxn modelId="{FFD0C568-9F11-1947-9F33-012793B26F51}" type="presParOf" srcId="{52E4ABEF-FAC6-8548-9F4D-4E473158A2BE}" destId="{60ED89A1-904B-E446-B340-02B3D3D2D4CF}" srcOrd="3" destOrd="0" presId="urn:microsoft.com/office/officeart/2008/layout/LinedList"/>
    <dgm:cxn modelId="{DCF1C88C-7C89-224A-91BB-CDA93AC9D676}" type="presParOf" srcId="{6564C5E9-1595-624A-93AF-6AD41D06A4F7}" destId="{C60B052C-8895-B64E-8F55-A22B06C26711}" srcOrd="6" destOrd="0" presId="urn:microsoft.com/office/officeart/2008/layout/LinedList"/>
    <dgm:cxn modelId="{B22A98C9-0179-F54E-9D8B-AD7F06FE77A8}" type="presParOf" srcId="{6564C5E9-1595-624A-93AF-6AD41D06A4F7}" destId="{6824B304-8D35-7546-835D-37EF75EF130E}" srcOrd="7" destOrd="0" presId="urn:microsoft.com/office/officeart/2008/layout/LinedList"/>
    <dgm:cxn modelId="{9C61EBA2-C34D-4049-8F2F-50F833365412}" type="presParOf" srcId="{6824B304-8D35-7546-835D-37EF75EF130E}" destId="{C9B957BF-3762-C444-A889-9188DFC903DF}" srcOrd="0" destOrd="0" presId="urn:microsoft.com/office/officeart/2008/layout/LinedList"/>
    <dgm:cxn modelId="{DF079F42-9293-DC49-8D57-CD67858A0C3C}" type="presParOf" srcId="{6824B304-8D35-7546-835D-37EF75EF130E}" destId="{D251ECF4-3488-2542-8086-F83F675146E2}" srcOrd="1" destOrd="0" presId="urn:microsoft.com/office/officeart/2008/layout/LinedList"/>
    <dgm:cxn modelId="{8BCA8774-34E5-0443-9BFD-0C0EE85744CE}" type="presParOf" srcId="{D251ECF4-3488-2542-8086-F83F675146E2}" destId="{53DFB678-703B-1646-A2C9-814631074136}" srcOrd="0" destOrd="0" presId="urn:microsoft.com/office/officeart/2008/layout/LinedList"/>
    <dgm:cxn modelId="{897FA970-6784-9C4D-89E1-C4F3446CD18F}" type="presParOf" srcId="{D251ECF4-3488-2542-8086-F83F675146E2}" destId="{C9124C8C-8A51-3E49-8F20-C1A448FD817F}" srcOrd="1" destOrd="0" presId="urn:microsoft.com/office/officeart/2008/layout/LinedList"/>
    <dgm:cxn modelId="{01FD9C25-9318-4A47-8FCF-70BB794A28E5}" type="presParOf" srcId="{C9124C8C-8A51-3E49-8F20-C1A448FD817F}" destId="{5B977E52-1DC2-D846-AA85-F463E40EE7D6}" srcOrd="0" destOrd="0" presId="urn:microsoft.com/office/officeart/2008/layout/LinedList"/>
    <dgm:cxn modelId="{7A2AF9E0-E5C6-E64B-8E9E-E2D2A84C6456}" type="presParOf" srcId="{C9124C8C-8A51-3E49-8F20-C1A448FD817F}" destId="{B09F43E3-E283-364B-BDDC-AEA3B436FB56}" srcOrd="1" destOrd="0" presId="urn:microsoft.com/office/officeart/2008/layout/LinedList"/>
    <dgm:cxn modelId="{E66D9ACF-D587-D743-9756-BBCAD7F00FC5}" type="presParOf" srcId="{C9124C8C-8A51-3E49-8F20-C1A448FD817F}" destId="{78FAB02E-902A-0246-8841-E18990A6BDCD}" srcOrd="2" destOrd="0" presId="urn:microsoft.com/office/officeart/2008/layout/LinedList"/>
    <dgm:cxn modelId="{366B00D7-7FB9-634F-ADBF-4663F91C9C1D}" type="presParOf" srcId="{D251ECF4-3488-2542-8086-F83F675146E2}" destId="{2A380769-BA5B-F344-93A6-E05188F7C102}" srcOrd="2" destOrd="0" presId="urn:microsoft.com/office/officeart/2008/layout/LinedList"/>
    <dgm:cxn modelId="{3368227B-84D3-AC4F-8180-3F1F9F735031}" type="presParOf" srcId="{D251ECF4-3488-2542-8086-F83F675146E2}" destId="{1666CBCE-44EA-144B-B2DC-553B1D1FA875}" srcOrd="3" destOrd="0" presId="urn:microsoft.com/office/officeart/2008/layout/LinedList"/>
    <dgm:cxn modelId="{DAE02A30-FF3C-9D4D-94EE-99B024F0F5C9}" type="presParOf" srcId="{6564C5E9-1595-624A-93AF-6AD41D06A4F7}" destId="{43609A61-BA80-5948-B85C-CB38B2D0E047}" srcOrd="8" destOrd="0" presId="urn:microsoft.com/office/officeart/2008/layout/LinedList"/>
    <dgm:cxn modelId="{9EDF8B15-436D-EB49-ADB5-26FA79653E5D}" type="presParOf" srcId="{6564C5E9-1595-624A-93AF-6AD41D06A4F7}" destId="{755CA152-7A11-B547-85AC-95C6503B0509}" srcOrd="9" destOrd="0" presId="urn:microsoft.com/office/officeart/2008/layout/LinedList"/>
    <dgm:cxn modelId="{14909C5D-8573-D747-BB99-89CC9D5AF74A}" type="presParOf" srcId="{755CA152-7A11-B547-85AC-95C6503B0509}" destId="{6FFE689B-A07F-6149-B2E3-6757BAD42DB9}" srcOrd="0" destOrd="0" presId="urn:microsoft.com/office/officeart/2008/layout/LinedList"/>
    <dgm:cxn modelId="{D799CCFC-4B98-4E4B-A428-D7DDFF969B23}" type="presParOf" srcId="{755CA152-7A11-B547-85AC-95C6503B0509}" destId="{C5F03895-AABE-2543-93DF-22AEB1203220}" srcOrd="1" destOrd="0" presId="urn:microsoft.com/office/officeart/2008/layout/LinedList"/>
    <dgm:cxn modelId="{E1F7D45B-EE79-F44A-A20F-7A572EC371B5}" type="presParOf" srcId="{C5F03895-AABE-2543-93DF-22AEB1203220}" destId="{1B4605F0-5552-F241-97AF-C59A6A8D8608}" srcOrd="0" destOrd="0" presId="urn:microsoft.com/office/officeart/2008/layout/LinedList"/>
    <dgm:cxn modelId="{7F70C191-6023-EB49-973E-1DF160132004}" type="presParOf" srcId="{C5F03895-AABE-2543-93DF-22AEB1203220}" destId="{B3892077-82DE-2B46-B97B-882D9BAC3AA6}" srcOrd="1" destOrd="0" presId="urn:microsoft.com/office/officeart/2008/layout/LinedList"/>
    <dgm:cxn modelId="{E2DF0640-9691-2D43-AE99-D0A9D618C137}" type="presParOf" srcId="{B3892077-82DE-2B46-B97B-882D9BAC3AA6}" destId="{D85BDADF-3D02-C949-8AD1-025541606F09}" srcOrd="0" destOrd="0" presId="urn:microsoft.com/office/officeart/2008/layout/LinedList"/>
    <dgm:cxn modelId="{BF084401-893F-D74F-9955-84A8B3C483A8}" type="presParOf" srcId="{B3892077-82DE-2B46-B97B-882D9BAC3AA6}" destId="{FBD01AEA-A8F9-FE4D-9602-487EAF61F09B}" srcOrd="1" destOrd="0" presId="urn:microsoft.com/office/officeart/2008/layout/LinedList"/>
    <dgm:cxn modelId="{3A17E715-BFA4-8F4C-8B80-4C99F4A768BF}" type="presParOf" srcId="{B3892077-82DE-2B46-B97B-882D9BAC3AA6}" destId="{1DA1CE23-8C39-3D4F-A89C-4024EB35CFC1}" srcOrd="2" destOrd="0" presId="urn:microsoft.com/office/officeart/2008/layout/LinedList"/>
    <dgm:cxn modelId="{BD4BA07D-3E90-E745-8A1B-A83A96CA4787}" type="presParOf" srcId="{C5F03895-AABE-2543-93DF-22AEB1203220}" destId="{098E18BB-B50B-7944-A588-57FAEF8C3BE4}" srcOrd="2" destOrd="0" presId="urn:microsoft.com/office/officeart/2008/layout/LinedList"/>
    <dgm:cxn modelId="{4CBEAA44-0DAE-6345-ADEC-15CDF54195B3}" type="presParOf" srcId="{C5F03895-AABE-2543-93DF-22AEB1203220}" destId="{DB6E8C3B-99BF-2D4B-BAB0-99514E5BFDCA}" srcOrd="3"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1892"/>
          <a:ext cx="10515600"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1892"/>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892"/>
        <a:ext cx="2103120" cy="645481"/>
      </dsp:txXfrm>
    </dsp:sp>
    <dsp:sp modelId="{4B7883FE-9BF1-834B-9E55-433D1207CAF9}">
      <dsp:nvSpPr>
        <dsp:cNvPr id="0" name=""/>
        <dsp:cNvSpPr/>
      </dsp:nvSpPr>
      <dsp:spPr>
        <a:xfrm>
          <a:off x="2260854" y="31204"/>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embracing conversations </a:t>
          </a:r>
          <a:r>
            <a:rPr lang="en-US" sz="1800" b="1" i="0" kern="1200" dirty="0">
              <a:solidFill>
                <a:schemeClr val="accent2"/>
              </a:solidFill>
              <a:latin typeface="+mn-lt"/>
              <a:cs typeface="Gill Sans Light" panose="020B0302020104020203" pitchFamily="34" charset="-79"/>
            </a:rPr>
            <a:t>demonstrates that we want the best for our group</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31204"/>
        <a:ext cx="8254746" cy="586228"/>
      </dsp:txXfrm>
    </dsp:sp>
    <dsp:sp modelId="{F855322D-A55D-8B49-879F-C673DBB2B4C9}">
      <dsp:nvSpPr>
        <dsp:cNvPr id="0" name=""/>
        <dsp:cNvSpPr/>
      </dsp:nvSpPr>
      <dsp:spPr>
        <a:xfrm>
          <a:off x="2103120" y="617432"/>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DD445911-31B5-374B-964F-E521B7F4A98B}">
      <dsp:nvSpPr>
        <dsp:cNvPr id="0" name=""/>
        <dsp:cNvSpPr/>
      </dsp:nvSpPr>
      <dsp:spPr>
        <a:xfrm>
          <a:off x="0" y="647374"/>
          <a:ext cx="10515600" cy="0"/>
        </a:xfrm>
        <a:prstGeom prst="line">
          <a:avLst/>
        </a:prstGeom>
        <a:gradFill rotWithShape="0">
          <a:gsLst>
            <a:gs pos="0">
              <a:schemeClr val="accent1">
                <a:shade val="80000"/>
                <a:hueOff val="-2425"/>
                <a:satOff val="13106"/>
                <a:lumOff val="2038"/>
                <a:alphaOff val="0"/>
                <a:satMod val="103000"/>
                <a:lumMod val="102000"/>
                <a:tint val="94000"/>
              </a:schemeClr>
            </a:gs>
            <a:gs pos="50000">
              <a:schemeClr val="accent1">
                <a:shade val="80000"/>
                <a:hueOff val="-2425"/>
                <a:satOff val="13106"/>
                <a:lumOff val="2038"/>
                <a:alphaOff val="0"/>
                <a:satMod val="110000"/>
                <a:lumMod val="100000"/>
                <a:shade val="100000"/>
              </a:schemeClr>
            </a:gs>
            <a:gs pos="100000">
              <a:schemeClr val="accent1">
                <a:shade val="80000"/>
                <a:hueOff val="-2425"/>
                <a:satOff val="13106"/>
                <a:lumOff val="203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7741AD6-DFD2-814C-A051-E841CC65A4EA}">
      <dsp:nvSpPr>
        <dsp:cNvPr id="0" name=""/>
        <dsp:cNvSpPr/>
      </dsp:nvSpPr>
      <dsp:spPr>
        <a:xfrm>
          <a:off x="0" y="647374"/>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647374"/>
        <a:ext cx="2103120" cy="645481"/>
      </dsp:txXfrm>
    </dsp:sp>
    <dsp:sp modelId="{040275F6-8CD8-B443-8E15-E2EA8C115BE0}">
      <dsp:nvSpPr>
        <dsp:cNvPr id="0" name=""/>
        <dsp:cNvSpPr/>
      </dsp:nvSpPr>
      <dsp:spPr>
        <a:xfrm>
          <a:off x="2260854" y="676685"/>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building </a:t>
          </a:r>
          <a:r>
            <a:rPr lang="en-US" sz="1800" b="1" i="0" kern="1200" dirty="0">
              <a:solidFill>
                <a:schemeClr val="accent2"/>
              </a:solidFill>
              <a:latin typeface="+mn-lt"/>
              <a:cs typeface="Gill Sans Light" panose="020B0302020104020203" pitchFamily="34" charset="-79"/>
            </a:rPr>
            <a:t>trust</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676685"/>
        <a:ext cx="8254746" cy="586228"/>
      </dsp:txXfrm>
    </dsp:sp>
    <dsp:sp modelId="{1103FC42-5419-864B-A44F-32D393A0563C}">
      <dsp:nvSpPr>
        <dsp:cNvPr id="0" name=""/>
        <dsp:cNvSpPr/>
      </dsp:nvSpPr>
      <dsp:spPr>
        <a:xfrm>
          <a:off x="2103120" y="1262914"/>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292855"/>
          <a:ext cx="10515600" cy="0"/>
        </a:xfrm>
        <a:prstGeom prst="line">
          <a:avLst/>
        </a:prstGeom>
        <a:gradFill rotWithShape="0">
          <a:gsLst>
            <a:gs pos="0">
              <a:schemeClr val="accent1">
                <a:shade val="80000"/>
                <a:hueOff val="-4850"/>
                <a:satOff val="26212"/>
                <a:lumOff val="4076"/>
                <a:alphaOff val="0"/>
                <a:satMod val="103000"/>
                <a:lumMod val="102000"/>
                <a:tint val="94000"/>
              </a:schemeClr>
            </a:gs>
            <a:gs pos="50000">
              <a:schemeClr val="accent1">
                <a:shade val="80000"/>
                <a:hueOff val="-4850"/>
                <a:satOff val="26212"/>
                <a:lumOff val="4076"/>
                <a:alphaOff val="0"/>
                <a:satMod val="110000"/>
                <a:lumMod val="100000"/>
                <a:shade val="100000"/>
              </a:schemeClr>
            </a:gs>
            <a:gs pos="100000">
              <a:schemeClr val="accent1">
                <a:shade val="80000"/>
                <a:hueOff val="-4850"/>
                <a:satOff val="26212"/>
                <a:lumOff val="4076"/>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292855"/>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292855"/>
        <a:ext cx="2103120" cy="645481"/>
      </dsp:txXfrm>
    </dsp:sp>
    <dsp:sp modelId="{DAF6D365-7021-E74E-8AD3-AB3AC6A0D057}">
      <dsp:nvSpPr>
        <dsp:cNvPr id="0" name=""/>
        <dsp:cNvSpPr/>
      </dsp:nvSpPr>
      <dsp:spPr>
        <a:xfrm>
          <a:off x="2260854" y="1322167"/>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listening, offering feedback or providing suggestions </a:t>
          </a:r>
          <a:r>
            <a:rPr lang="en-US" sz="1800" b="1" i="0" kern="1200" dirty="0">
              <a:solidFill>
                <a:schemeClr val="accent2"/>
              </a:solidFill>
              <a:latin typeface="+mn-lt"/>
              <a:cs typeface="Gill Sans Light" panose="020B0302020104020203" pitchFamily="34" charset="-79"/>
            </a:rPr>
            <a:t>demonstrates mutual respects</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1322167"/>
        <a:ext cx="8254746" cy="586228"/>
      </dsp:txXfrm>
    </dsp:sp>
    <dsp:sp modelId="{9071E8DC-DDBE-CD4E-9B99-FF7E5F21CEFF}">
      <dsp:nvSpPr>
        <dsp:cNvPr id="0" name=""/>
        <dsp:cNvSpPr/>
      </dsp:nvSpPr>
      <dsp:spPr>
        <a:xfrm>
          <a:off x="2103120" y="1908395"/>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1938337"/>
          <a:ext cx="10515600" cy="0"/>
        </a:xfrm>
        <a:prstGeom prst="line">
          <a:avLst/>
        </a:prstGeom>
        <a:gradFill rotWithShape="0">
          <a:gsLst>
            <a:gs pos="0">
              <a:schemeClr val="accent1">
                <a:shade val="80000"/>
                <a:hueOff val="-7274"/>
                <a:satOff val="39318"/>
                <a:lumOff val="6115"/>
                <a:alphaOff val="0"/>
                <a:satMod val="103000"/>
                <a:lumMod val="102000"/>
                <a:tint val="94000"/>
              </a:schemeClr>
            </a:gs>
            <a:gs pos="50000">
              <a:schemeClr val="accent1">
                <a:shade val="80000"/>
                <a:hueOff val="-7274"/>
                <a:satOff val="39318"/>
                <a:lumOff val="6115"/>
                <a:alphaOff val="0"/>
                <a:satMod val="110000"/>
                <a:lumMod val="100000"/>
                <a:shade val="100000"/>
              </a:schemeClr>
            </a:gs>
            <a:gs pos="100000">
              <a:schemeClr val="accent1">
                <a:shade val="80000"/>
                <a:hueOff val="-7274"/>
                <a:satOff val="39318"/>
                <a:lumOff val="611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1938337"/>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938337"/>
        <a:ext cx="2103120" cy="645481"/>
      </dsp:txXfrm>
    </dsp:sp>
    <dsp:sp modelId="{B09F43E3-E283-364B-BDDC-AEA3B436FB56}">
      <dsp:nvSpPr>
        <dsp:cNvPr id="0" name=""/>
        <dsp:cNvSpPr/>
      </dsp:nvSpPr>
      <dsp:spPr>
        <a:xfrm>
          <a:off x="2260854" y="1967648"/>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increased </a:t>
          </a:r>
          <a:r>
            <a:rPr lang="en-US" sz="1800" b="1" i="0" kern="1200" dirty="0">
              <a:solidFill>
                <a:schemeClr val="accent2"/>
              </a:solidFill>
              <a:latin typeface="+mn-lt"/>
              <a:cs typeface="Gill Sans Light" panose="020B0302020104020203" pitchFamily="34" charset="-79"/>
            </a:rPr>
            <a:t>job satisfaction</a:t>
          </a:r>
          <a:endParaRPr lang="en-US" sz="1800" b="0" i="0" kern="1200" dirty="0">
            <a:solidFill>
              <a:schemeClr val="accent2"/>
            </a:solidFill>
            <a:latin typeface="Gill Sans Nova" panose="020B0602020104020203" pitchFamily="34" charset="0"/>
            <a:cs typeface="Gill Sans SemiBold" panose="020B0502020104020203" pitchFamily="34" charset="-79"/>
          </a:endParaRPr>
        </a:p>
      </dsp:txBody>
      <dsp:txXfrm>
        <a:off x="2260854" y="1967648"/>
        <a:ext cx="8254746" cy="586228"/>
      </dsp:txXfrm>
    </dsp:sp>
    <dsp:sp modelId="{2A380769-BA5B-F344-93A6-E05188F7C102}">
      <dsp:nvSpPr>
        <dsp:cNvPr id="0" name=""/>
        <dsp:cNvSpPr/>
      </dsp:nvSpPr>
      <dsp:spPr>
        <a:xfrm>
          <a:off x="2103120" y="2553877"/>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2583819"/>
          <a:ext cx="10515600" cy="0"/>
        </a:xfrm>
        <a:prstGeom prst="line">
          <a:avLst/>
        </a:prstGeom>
        <a:gradFill rotWithShape="0">
          <a:gsLst>
            <a:gs pos="0">
              <a:schemeClr val="accent1">
                <a:shade val="80000"/>
                <a:hueOff val="-9699"/>
                <a:satOff val="52424"/>
                <a:lumOff val="8153"/>
                <a:alphaOff val="0"/>
                <a:satMod val="103000"/>
                <a:lumMod val="102000"/>
                <a:tint val="94000"/>
              </a:schemeClr>
            </a:gs>
            <a:gs pos="50000">
              <a:schemeClr val="accent1">
                <a:shade val="80000"/>
                <a:hueOff val="-9699"/>
                <a:satOff val="52424"/>
                <a:lumOff val="8153"/>
                <a:alphaOff val="0"/>
                <a:satMod val="110000"/>
                <a:lumMod val="100000"/>
                <a:shade val="100000"/>
              </a:schemeClr>
            </a:gs>
            <a:gs pos="100000">
              <a:schemeClr val="accent1">
                <a:shade val="80000"/>
                <a:hueOff val="-9699"/>
                <a:satOff val="52424"/>
                <a:lumOff val="815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2583819"/>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2583819"/>
        <a:ext cx="2103120" cy="645481"/>
      </dsp:txXfrm>
    </dsp:sp>
    <dsp:sp modelId="{FBD01AEA-A8F9-FE4D-9602-487EAF61F09B}">
      <dsp:nvSpPr>
        <dsp:cNvPr id="0" name=""/>
        <dsp:cNvSpPr/>
      </dsp:nvSpPr>
      <dsp:spPr>
        <a:xfrm>
          <a:off x="2138848" y="2630781"/>
          <a:ext cx="8105995"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increasing </a:t>
          </a:r>
          <a:r>
            <a:rPr lang="en-US" sz="1800" b="1" i="0" kern="1200" dirty="0">
              <a:solidFill>
                <a:schemeClr val="accent2"/>
              </a:solidFill>
              <a:latin typeface="+mn-lt"/>
              <a:cs typeface="Gill Sans Light" panose="020B0302020104020203" pitchFamily="34" charset="-79"/>
            </a:rPr>
            <a:t>productivity and engagement</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sp:txBody>
      <dsp:txXfrm>
        <a:off x="2138848" y="2630781"/>
        <a:ext cx="8105995" cy="586228"/>
      </dsp:txXfrm>
    </dsp:sp>
    <dsp:sp modelId="{098E18BB-B50B-7944-A588-57FAEF8C3BE4}">
      <dsp:nvSpPr>
        <dsp:cNvPr id="0" name=""/>
        <dsp:cNvSpPr/>
      </dsp:nvSpPr>
      <dsp:spPr>
        <a:xfrm>
          <a:off x="2103120" y="3199358"/>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59408E22-3692-40DD-B123-B261AEF8888D}">
      <dsp:nvSpPr>
        <dsp:cNvPr id="0" name=""/>
        <dsp:cNvSpPr/>
      </dsp:nvSpPr>
      <dsp:spPr>
        <a:xfrm>
          <a:off x="0" y="3229300"/>
          <a:ext cx="10515600"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E723EAA-5C57-426D-9F17-DCF16AC9B0C7}">
      <dsp:nvSpPr>
        <dsp:cNvPr id="0" name=""/>
        <dsp:cNvSpPr/>
      </dsp:nvSpPr>
      <dsp:spPr>
        <a:xfrm rot="16200000">
          <a:off x="365774" y="1204431"/>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GENERALLY</a:t>
          </a:r>
          <a:endParaRPr lang="en-GB" sz="2800" kern="1200" dirty="0"/>
        </a:p>
      </dsp:txBody>
      <dsp:txXfrm>
        <a:off x="365774" y="1204431"/>
        <a:ext cx="2103120" cy="6454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473"/>
          <a:ext cx="10515600"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473"/>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473"/>
        <a:ext cx="2103120" cy="775145"/>
      </dsp:txXfrm>
    </dsp:sp>
    <dsp:sp modelId="{4B7883FE-9BF1-834B-9E55-433D1207CAF9}">
      <dsp:nvSpPr>
        <dsp:cNvPr id="0" name=""/>
        <dsp:cNvSpPr/>
      </dsp:nvSpPr>
      <dsp:spPr>
        <a:xfrm>
          <a:off x="2260854" y="35672"/>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provides </a:t>
          </a:r>
          <a:r>
            <a:rPr lang="en-US" sz="1800" b="1" i="0" kern="1200" dirty="0">
              <a:solidFill>
                <a:schemeClr val="accent2"/>
              </a:solidFill>
              <a:latin typeface="+mn-lt"/>
              <a:cs typeface="Gill Sans Light" panose="020B0302020104020203" pitchFamily="34" charset="-79"/>
            </a:rPr>
            <a:t>clarity	</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35672"/>
        <a:ext cx="8254746" cy="703989"/>
      </dsp:txXfrm>
    </dsp:sp>
    <dsp:sp modelId="{F855322D-A55D-8B49-879F-C673DBB2B4C9}">
      <dsp:nvSpPr>
        <dsp:cNvPr id="0" name=""/>
        <dsp:cNvSpPr/>
      </dsp:nvSpPr>
      <dsp:spPr>
        <a:xfrm>
          <a:off x="2103120" y="739662"/>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DD445911-31B5-374B-964F-E521B7F4A98B}">
      <dsp:nvSpPr>
        <dsp:cNvPr id="0" name=""/>
        <dsp:cNvSpPr/>
      </dsp:nvSpPr>
      <dsp:spPr>
        <a:xfrm>
          <a:off x="0" y="775618"/>
          <a:ext cx="10515600" cy="0"/>
        </a:xfrm>
        <a:prstGeom prst="line">
          <a:avLst/>
        </a:prstGeom>
        <a:gradFill rotWithShape="0">
          <a:gsLst>
            <a:gs pos="0">
              <a:schemeClr val="accent1">
                <a:shade val="80000"/>
                <a:hueOff val="-3031"/>
                <a:satOff val="16383"/>
                <a:lumOff val="2548"/>
                <a:alphaOff val="0"/>
                <a:satMod val="103000"/>
                <a:lumMod val="102000"/>
                <a:tint val="94000"/>
              </a:schemeClr>
            </a:gs>
            <a:gs pos="50000">
              <a:schemeClr val="accent1">
                <a:shade val="80000"/>
                <a:hueOff val="-3031"/>
                <a:satOff val="16383"/>
                <a:lumOff val="2548"/>
                <a:alphaOff val="0"/>
                <a:satMod val="110000"/>
                <a:lumMod val="100000"/>
                <a:shade val="100000"/>
              </a:schemeClr>
            </a:gs>
            <a:gs pos="100000">
              <a:schemeClr val="accent1">
                <a:shade val="80000"/>
                <a:hueOff val="-3031"/>
                <a:satOff val="16383"/>
                <a:lumOff val="254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7741AD6-DFD2-814C-A051-E841CC65A4EA}">
      <dsp:nvSpPr>
        <dsp:cNvPr id="0" name=""/>
        <dsp:cNvSpPr/>
      </dsp:nvSpPr>
      <dsp:spPr>
        <a:xfrm>
          <a:off x="0" y="775618"/>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775618"/>
        <a:ext cx="2103120" cy="775145"/>
      </dsp:txXfrm>
    </dsp:sp>
    <dsp:sp modelId="{040275F6-8CD8-B443-8E15-E2EA8C115BE0}">
      <dsp:nvSpPr>
        <dsp:cNvPr id="0" name=""/>
        <dsp:cNvSpPr/>
      </dsp:nvSpPr>
      <dsp:spPr>
        <a:xfrm>
          <a:off x="2260854" y="810818"/>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builds </a:t>
          </a:r>
          <a:r>
            <a:rPr lang="en-US" sz="1800" b="1" i="0" kern="1200" dirty="0">
              <a:solidFill>
                <a:schemeClr val="accent2"/>
              </a:solidFill>
              <a:latin typeface="+mn-lt"/>
              <a:cs typeface="Gill Sans Light" panose="020B0302020104020203" pitchFamily="34" charset="-79"/>
            </a:rPr>
            <a:t>relationships</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810818"/>
        <a:ext cx="8254746" cy="703989"/>
      </dsp:txXfrm>
    </dsp:sp>
    <dsp:sp modelId="{1103FC42-5419-864B-A44F-32D393A0563C}">
      <dsp:nvSpPr>
        <dsp:cNvPr id="0" name=""/>
        <dsp:cNvSpPr/>
      </dsp:nvSpPr>
      <dsp:spPr>
        <a:xfrm>
          <a:off x="2103120" y="1514808"/>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550764"/>
          <a:ext cx="10515600" cy="0"/>
        </a:xfrm>
        <a:prstGeom prst="line">
          <a:avLst/>
        </a:prstGeom>
        <a:gradFill rotWithShape="0">
          <a:gsLst>
            <a:gs pos="0">
              <a:schemeClr val="accent1">
                <a:shade val="80000"/>
                <a:hueOff val="-6062"/>
                <a:satOff val="32765"/>
                <a:lumOff val="5095"/>
                <a:alphaOff val="0"/>
                <a:satMod val="103000"/>
                <a:lumMod val="102000"/>
                <a:tint val="94000"/>
              </a:schemeClr>
            </a:gs>
            <a:gs pos="50000">
              <a:schemeClr val="accent1">
                <a:shade val="80000"/>
                <a:hueOff val="-6062"/>
                <a:satOff val="32765"/>
                <a:lumOff val="5095"/>
                <a:alphaOff val="0"/>
                <a:satMod val="110000"/>
                <a:lumMod val="100000"/>
                <a:shade val="100000"/>
              </a:schemeClr>
            </a:gs>
            <a:gs pos="100000">
              <a:schemeClr val="accent1">
                <a:shade val="80000"/>
                <a:hueOff val="-6062"/>
                <a:satOff val="32765"/>
                <a:lumOff val="509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550764"/>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550764"/>
        <a:ext cx="2103120" cy="775145"/>
      </dsp:txXfrm>
    </dsp:sp>
    <dsp:sp modelId="{DAF6D365-7021-E74E-8AD3-AB3AC6A0D057}">
      <dsp:nvSpPr>
        <dsp:cNvPr id="0" name=""/>
        <dsp:cNvSpPr/>
      </dsp:nvSpPr>
      <dsp:spPr>
        <a:xfrm>
          <a:off x="2260854" y="1585964"/>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creates </a:t>
          </a:r>
          <a:r>
            <a:rPr lang="en-US" sz="1800" b="1" i="0" kern="1200" dirty="0">
              <a:solidFill>
                <a:schemeClr val="accent2"/>
              </a:solidFill>
              <a:latin typeface="+mn-lt"/>
              <a:cs typeface="Gill Sans Light" panose="020B0302020104020203" pitchFamily="34" charset="-79"/>
            </a:rPr>
            <a:t>commitment</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1585964"/>
        <a:ext cx="8254746" cy="703989"/>
      </dsp:txXfrm>
    </dsp:sp>
    <dsp:sp modelId="{9071E8DC-DDBE-CD4E-9B99-FF7E5F21CEFF}">
      <dsp:nvSpPr>
        <dsp:cNvPr id="0" name=""/>
        <dsp:cNvSpPr/>
      </dsp:nvSpPr>
      <dsp:spPr>
        <a:xfrm>
          <a:off x="2103120" y="2289953"/>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2325910"/>
          <a:ext cx="10515600" cy="0"/>
        </a:xfrm>
        <a:prstGeom prst="line">
          <a:avLst/>
        </a:prstGeom>
        <a:gradFill rotWithShape="0">
          <a:gsLst>
            <a:gs pos="0">
              <a:schemeClr val="accent1">
                <a:shade val="80000"/>
                <a:hueOff val="-9093"/>
                <a:satOff val="49148"/>
                <a:lumOff val="7643"/>
                <a:alphaOff val="0"/>
                <a:satMod val="103000"/>
                <a:lumMod val="102000"/>
                <a:tint val="94000"/>
              </a:schemeClr>
            </a:gs>
            <a:gs pos="50000">
              <a:schemeClr val="accent1">
                <a:shade val="80000"/>
                <a:hueOff val="-9093"/>
                <a:satOff val="49148"/>
                <a:lumOff val="7643"/>
                <a:alphaOff val="0"/>
                <a:satMod val="110000"/>
                <a:lumMod val="100000"/>
                <a:shade val="100000"/>
              </a:schemeClr>
            </a:gs>
            <a:gs pos="100000">
              <a:schemeClr val="accent1">
                <a:shade val="80000"/>
                <a:hueOff val="-9093"/>
                <a:satOff val="49148"/>
                <a:lumOff val="764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2325910"/>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2325910"/>
        <a:ext cx="2103120" cy="775145"/>
      </dsp:txXfrm>
    </dsp:sp>
    <dsp:sp modelId="{B09F43E3-E283-364B-BDDC-AEA3B436FB56}">
      <dsp:nvSpPr>
        <dsp:cNvPr id="0" name=""/>
        <dsp:cNvSpPr/>
      </dsp:nvSpPr>
      <dsp:spPr>
        <a:xfrm>
          <a:off x="2260854" y="2361109"/>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defines </a:t>
          </a:r>
          <a:r>
            <a:rPr lang="en-US" sz="1800" b="1" i="0" kern="1200" dirty="0">
              <a:solidFill>
                <a:schemeClr val="accent2"/>
              </a:solidFill>
              <a:latin typeface="+mn-lt"/>
              <a:cs typeface="Gill Sans Light" panose="020B0302020104020203" pitchFamily="34" charset="-79"/>
            </a:rPr>
            <a:t>expectations</a:t>
          </a:r>
          <a:endParaRPr lang="en-US" sz="1800" b="0" i="0" kern="1200" dirty="0">
            <a:solidFill>
              <a:schemeClr val="accent2"/>
            </a:solidFill>
            <a:latin typeface="Gill Sans Nova" panose="020B0602020104020203" pitchFamily="34" charset="0"/>
            <a:cs typeface="Gill Sans SemiBold" panose="020B0502020104020203" pitchFamily="34" charset="-79"/>
          </a:endParaRPr>
        </a:p>
      </dsp:txBody>
      <dsp:txXfrm>
        <a:off x="2260854" y="2361109"/>
        <a:ext cx="8254746" cy="703989"/>
      </dsp:txXfrm>
    </dsp:sp>
    <dsp:sp modelId="{2A380769-BA5B-F344-93A6-E05188F7C102}">
      <dsp:nvSpPr>
        <dsp:cNvPr id="0" name=""/>
        <dsp:cNvSpPr/>
      </dsp:nvSpPr>
      <dsp:spPr>
        <a:xfrm>
          <a:off x="2103120" y="3065099"/>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3101056"/>
          <a:ext cx="10515600"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3101056"/>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3101056"/>
        <a:ext cx="2103120" cy="775145"/>
      </dsp:txXfrm>
    </dsp:sp>
    <dsp:sp modelId="{FBD01AEA-A8F9-FE4D-9602-487EAF61F09B}">
      <dsp:nvSpPr>
        <dsp:cNvPr id="0" name=""/>
        <dsp:cNvSpPr/>
      </dsp:nvSpPr>
      <dsp:spPr>
        <a:xfrm>
          <a:off x="2138848" y="3157452"/>
          <a:ext cx="8105995"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better </a:t>
          </a:r>
          <a:r>
            <a:rPr lang="en-US" sz="1800" b="1" i="0" kern="1200" dirty="0">
              <a:solidFill>
                <a:schemeClr val="accent2"/>
              </a:solidFill>
              <a:latin typeface="+mn-lt"/>
              <a:cs typeface="Gill Sans Light" panose="020B0302020104020203" pitchFamily="34" charset="-79"/>
            </a:rPr>
            <a:t>performance</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sp:txBody>
      <dsp:txXfrm>
        <a:off x="2138848" y="3157452"/>
        <a:ext cx="8105995" cy="703989"/>
      </dsp:txXfrm>
    </dsp:sp>
    <dsp:sp modelId="{098E18BB-B50B-7944-A588-57FAEF8C3BE4}">
      <dsp:nvSpPr>
        <dsp:cNvPr id="0" name=""/>
        <dsp:cNvSpPr/>
      </dsp:nvSpPr>
      <dsp:spPr>
        <a:xfrm>
          <a:off x="2103120" y="3840245"/>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473"/>
          <a:ext cx="7724457"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473"/>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473"/>
        <a:ext cx="1544891" cy="775145"/>
      </dsp:txXfrm>
    </dsp:sp>
    <dsp:sp modelId="{4B7883FE-9BF1-834B-9E55-433D1207CAF9}">
      <dsp:nvSpPr>
        <dsp:cNvPr id="0" name=""/>
        <dsp:cNvSpPr/>
      </dsp:nvSpPr>
      <dsp:spPr>
        <a:xfrm>
          <a:off x="1660758" y="35672"/>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Gill Sans Nova" panose="020B0602020104020203" pitchFamily="34" charset="0"/>
              <a:cs typeface="Gill Sans SemiBold" panose="020B0502020104020203" pitchFamily="34" charset="-79"/>
            </a:rPr>
            <a:t>establish the communication channels for </a:t>
          </a:r>
          <a:r>
            <a:rPr lang="en-US" sz="1800" b="1" i="0" kern="1200" dirty="0">
              <a:solidFill>
                <a:schemeClr val="accent2"/>
              </a:solidFill>
              <a:latin typeface="Gill Sans Nova" panose="020B0602020104020203" pitchFamily="34" charset="0"/>
              <a:cs typeface="Gill Sans SemiBold" panose="020B0502020104020203" pitchFamily="34" charset="-79"/>
            </a:rPr>
            <a:t>each </a:t>
          </a:r>
          <a:r>
            <a:rPr lang="en-US" sz="1800" b="0" i="0" kern="1200" dirty="0">
              <a:solidFill>
                <a:schemeClr val="accent2"/>
              </a:solidFill>
              <a:latin typeface="Gill Sans Nova" panose="020B0602020104020203" pitchFamily="34" charset="0"/>
              <a:cs typeface="Gill Sans SemiBold" panose="020B0502020104020203" pitchFamily="34" charset="-79"/>
            </a:rPr>
            <a:t>type of information</a:t>
          </a:r>
        </a:p>
      </dsp:txBody>
      <dsp:txXfrm>
        <a:off x="1660758" y="35672"/>
        <a:ext cx="6063698" cy="703989"/>
      </dsp:txXfrm>
    </dsp:sp>
    <dsp:sp modelId="{F855322D-A55D-8B49-879F-C673DBB2B4C9}">
      <dsp:nvSpPr>
        <dsp:cNvPr id="0" name=""/>
        <dsp:cNvSpPr/>
      </dsp:nvSpPr>
      <dsp:spPr>
        <a:xfrm>
          <a:off x="1544891" y="739662"/>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DD445911-31B5-374B-964F-E521B7F4A98B}">
      <dsp:nvSpPr>
        <dsp:cNvPr id="0" name=""/>
        <dsp:cNvSpPr/>
      </dsp:nvSpPr>
      <dsp:spPr>
        <a:xfrm>
          <a:off x="0" y="775618"/>
          <a:ext cx="7724457" cy="0"/>
        </a:xfrm>
        <a:prstGeom prst="line">
          <a:avLst/>
        </a:prstGeom>
        <a:gradFill rotWithShape="0">
          <a:gsLst>
            <a:gs pos="0">
              <a:schemeClr val="accent1">
                <a:shade val="80000"/>
                <a:hueOff val="-3031"/>
                <a:satOff val="16383"/>
                <a:lumOff val="2548"/>
                <a:alphaOff val="0"/>
                <a:satMod val="103000"/>
                <a:lumMod val="102000"/>
                <a:tint val="94000"/>
              </a:schemeClr>
            </a:gs>
            <a:gs pos="50000">
              <a:schemeClr val="accent1">
                <a:shade val="80000"/>
                <a:hueOff val="-3031"/>
                <a:satOff val="16383"/>
                <a:lumOff val="2548"/>
                <a:alphaOff val="0"/>
                <a:satMod val="110000"/>
                <a:lumMod val="100000"/>
                <a:shade val="100000"/>
              </a:schemeClr>
            </a:gs>
            <a:gs pos="100000">
              <a:schemeClr val="accent1">
                <a:shade val="80000"/>
                <a:hueOff val="-3031"/>
                <a:satOff val="16383"/>
                <a:lumOff val="254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7741AD6-DFD2-814C-A051-E841CC65A4EA}">
      <dsp:nvSpPr>
        <dsp:cNvPr id="0" name=""/>
        <dsp:cNvSpPr/>
      </dsp:nvSpPr>
      <dsp:spPr>
        <a:xfrm>
          <a:off x="0" y="775618"/>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775618"/>
        <a:ext cx="1544891" cy="775145"/>
      </dsp:txXfrm>
    </dsp:sp>
    <dsp:sp modelId="{040275F6-8CD8-B443-8E15-E2EA8C115BE0}">
      <dsp:nvSpPr>
        <dsp:cNvPr id="0" name=""/>
        <dsp:cNvSpPr/>
      </dsp:nvSpPr>
      <dsp:spPr>
        <a:xfrm>
          <a:off x="1660758" y="810818"/>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organize meetings frequently to build trust</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1660758" y="810818"/>
        <a:ext cx="6063698" cy="703989"/>
      </dsp:txXfrm>
    </dsp:sp>
    <dsp:sp modelId="{1103FC42-5419-864B-A44F-32D393A0563C}">
      <dsp:nvSpPr>
        <dsp:cNvPr id="0" name=""/>
        <dsp:cNvSpPr/>
      </dsp:nvSpPr>
      <dsp:spPr>
        <a:xfrm>
          <a:off x="1544891" y="1514808"/>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550764"/>
          <a:ext cx="7724457" cy="0"/>
        </a:xfrm>
        <a:prstGeom prst="line">
          <a:avLst/>
        </a:prstGeom>
        <a:gradFill rotWithShape="0">
          <a:gsLst>
            <a:gs pos="0">
              <a:schemeClr val="accent1">
                <a:shade val="80000"/>
                <a:hueOff val="-6062"/>
                <a:satOff val="32765"/>
                <a:lumOff val="5095"/>
                <a:alphaOff val="0"/>
                <a:satMod val="103000"/>
                <a:lumMod val="102000"/>
                <a:tint val="94000"/>
              </a:schemeClr>
            </a:gs>
            <a:gs pos="50000">
              <a:schemeClr val="accent1">
                <a:shade val="80000"/>
                <a:hueOff val="-6062"/>
                <a:satOff val="32765"/>
                <a:lumOff val="5095"/>
                <a:alphaOff val="0"/>
                <a:satMod val="110000"/>
                <a:lumMod val="100000"/>
                <a:shade val="100000"/>
              </a:schemeClr>
            </a:gs>
            <a:gs pos="100000">
              <a:schemeClr val="accent1">
                <a:shade val="80000"/>
                <a:hueOff val="-6062"/>
                <a:satOff val="32765"/>
                <a:lumOff val="509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550764"/>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550764"/>
        <a:ext cx="1544891" cy="775145"/>
      </dsp:txXfrm>
    </dsp:sp>
    <dsp:sp modelId="{DAF6D365-7021-E74E-8AD3-AB3AC6A0D057}">
      <dsp:nvSpPr>
        <dsp:cNvPr id="0" name=""/>
        <dsp:cNvSpPr/>
      </dsp:nvSpPr>
      <dsp:spPr>
        <a:xfrm>
          <a:off x="1660758" y="1585964"/>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be friendly, but keeping the leadership posture</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1660758" y="1585964"/>
        <a:ext cx="6063698" cy="703989"/>
      </dsp:txXfrm>
    </dsp:sp>
    <dsp:sp modelId="{9071E8DC-DDBE-CD4E-9B99-FF7E5F21CEFF}">
      <dsp:nvSpPr>
        <dsp:cNvPr id="0" name=""/>
        <dsp:cNvSpPr/>
      </dsp:nvSpPr>
      <dsp:spPr>
        <a:xfrm>
          <a:off x="1544891" y="2289953"/>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2325910"/>
          <a:ext cx="7724457" cy="0"/>
        </a:xfrm>
        <a:prstGeom prst="line">
          <a:avLst/>
        </a:prstGeom>
        <a:gradFill rotWithShape="0">
          <a:gsLst>
            <a:gs pos="0">
              <a:schemeClr val="accent1">
                <a:shade val="80000"/>
                <a:hueOff val="-9093"/>
                <a:satOff val="49148"/>
                <a:lumOff val="7643"/>
                <a:alphaOff val="0"/>
                <a:satMod val="103000"/>
                <a:lumMod val="102000"/>
                <a:tint val="94000"/>
              </a:schemeClr>
            </a:gs>
            <a:gs pos="50000">
              <a:schemeClr val="accent1">
                <a:shade val="80000"/>
                <a:hueOff val="-9093"/>
                <a:satOff val="49148"/>
                <a:lumOff val="7643"/>
                <a:alphaOff val="0"/>
                <a:satMod val="110000"/>
                <a:lumMod val="100000"/>
                <a:shade val="100000"/>
              </a:schemeClr>
            </a:gs>
            <a:gs pos="100000">
              <a:schemeClr val="accent1">
                <a:shade val="80000"/>
                <a:hueOff val="-9093"/>
                <a:satOff val="49148"/>
                <a:lumOff val="764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2325910"/>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2325910"/>
        <a:ext cx="1544891" cy="775145"/>
      </dsp:txXfrm>
    </dsp:sp>
    <dsp:sp modelId="{B09F43E3-E283-364B-BDDC-AEA3B436FB56}">
      <dsp:nvSpPr>
        <dsp:cNvPr id="0" name=""/>
        <dsp:cNvSpPr/>
      </dsp:nvSpPr>
      <dsp:spPr>
        <a:xfrm>
          <a:off x="1660758" y="2361109"/>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take into consideration verbal and nonverbal communication especially in texts sent</a:t>
          </a:r>
          <a:endParaRPr lang="en-US" sz="1800" b="0" i="0" kern="1200" dirty="0">
            <a:solidFill>
              <a:schemeClr val="accent2"/>
            </a:solidFill>
            <a:latin typeface="Gill Sans Nova" panose="020B0602020104020203" pitchFamily="34" charset="0"/>
            <a:cs typeface="Gill Sans SemiBold" panose="020B0502020104020203" pitchFamily="34" charset="-79"/>
          </a:endParaRPr>
        </a:p>
      </dsp:txBody>
      <dsp:txXfrm>
        <a:off x="1660758" y="2361109"/>
        <a:ext cx="6063698" cy="703989"/>
      </dsp:txXfrm>
    </dsp:sp>
    <dsp:sp modelId="{2A380769-BA5B-F344-93A6-E05188F7C102}">
      <dsp:nvSpPr>
        <dsp:cNvPr id="0" name=""/>
        <dsp:cNvSpPr/>
      </dsp:nvSpPr>
      <dsp:spPr>
        <a:xfrm>
          <a:off x="1544891" y="3065099"/>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3101056"/>
          <a:ext cx="7724457"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3101056"/>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3101056"/>
        <a:ext cx="1544891" cy="775145"/>
      </dsp:txXfrm>
    </dsp:sp>
    <dsp:sp modelId="{FBD01AEA-A8F9-FE4D-9602-487EAF61F09B}">
      <dsp:nvSpPr>
        <dsp:cNvPr id="0" name=""/>
        <dsp:cNvSpPr/>
      </dsp:nvSpPr>
      <dsp:spPr>
        <a:xfrm>
          <a:off x="1571136" y="3157452"/>
          <a:ext cx="5954430"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get to know team members better</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sp:txBody>
      <dsp:txXfrm>
        <a:off x="1571136" y="3157452"/>
        <a:ext cx="5954430" cy="703989"/>
      </dsp:txXfrm>
    </dsp:sp>
    <dsp:sp modelId="{098E18BB-B50B-7944-A588-57FAEF8C3BE4}">
      <dsp:nvSpPr>
        <dsp:cNvPr id="0" name=""/>
        <dsp:cNvSpPr/>
      </dsp:nvSpPr>
      <dsp:spPr>
        <a:xfrm>
          <a:off x="1544891" y="3840245"/>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11/13/2022</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11/13/2022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2</a:t>
            </a:fld>
            <a:endParaRPr lang="en-US" dirty="0"/>
          </a:p>
        </p:txBody>
      </p:sp>
    </p:spTree>
    <p:extLst>
      <p:ext uri="{BB962C8B-B14F-4D97-AF65-F5344CB8AC3E}">
        <p14:creationId xmlns:p14="http://schemas.microsoft.com/office/powerpoint/2010/main" val="291572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4</a:t>
            </a:fld>
            <a:endParaRPr lang="en-US" dirty="0"/>
          </a:p>
        </p:txBody>
      </p:sp>
    </p:spTree>
    <p:extLst>
      <p:ext uri="{BB962C8B-B14F-4D97-AF65-F5344CB8AC3E}">
        <p14:creationId xmlns:p14="http://schemas.microsoft.com/office/powerpoint/2010/main" val="140274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5</a:t>
            </a:fld>
            <a:endParaRPr lang="en-US" dirty="0"/>
          </a:p>
        </p:txBody>
      </p:sp>
    </p:spTree>
    <p:extLst>
      <p:ext uri="{BB962C8B-B14F-4D97-AF65-F5344CB8AC3E}">
        <p14:creationId xmlns:p14="http://schemas.microsoft.com/office/powerpoint/2010/main" val="930505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8</a:t>
            </a:fld>
            <a:endParaRPr lang="en-US" dirty="0"/>
          </a:p>
        </p:txBody>
      </p:sp>
    </p:spTree>
    <p:extLst>
      <p:ext uri="{BB962C8B-B14F-4D97-AF65-F5344CB8AC3E}">
        <p14:creationId xmlns:p14="http://schemas.microsoft.com/office/powerpoint/2010/main" val="3277221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10</a:t>
            </a:fld>
            <a:endParaRPr lang="en-US" dirty="0"/>
          </a:p>
        </p:txBody>
      </p:sp>
    </p:spTree>
    <p:extLst>
      <p:ext uri="{BB962C8B-B14F-4D97-AF65-F5344CB8AC3E}">
        <p14:creationId xmlns:p14="http://schemas.microsoft.com/office/powerpoint/2010/main" val="3150707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12</a:t>
            </a:fld>
            <a:endParaRPr lang="en-US" dirty="0"/>
          </a:p>
        </p:txBody>
      </p:sp>
    </p:spTree>
    <p:extLst>
      <p:ext uri="{BB962C8B-B14F-4D97-AF65-F5344CB8AC3E}">
        <p14:creationId xmlns:p14="http://schemas.microsoft.com/office/powerpoint/2010/main" val="1234836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13</a:t>
            </a:fld>
            <a:endParaRPr lang="en-US" dirty="0"/>
          </a:p>
        </p:txBody>
      </p:sp>
    </p:spTree>
    <p:extLst>
      <p:ext uri="{BB962C8B-B14F-4D97-AF65-F5344CB8AC3E}">
        <p14:creationId xmlns:p14="http://schemas.microsoft.com/office/powerpoint/2010/main" val="1871398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t>Effective team working and communication</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524000" y="3602038"/>
            <a:ext cx="9144000" cy="2676842"/>
          </a:xfrm>
        </p:spPr>
        <p:txBody>
          <a:bodyPr>
            <a:normAutofit lnSpcReduction="10000"/>
          </a:bodyPr>
          <a:lstStyle/>
          <a:p>
            <a:r>
              <a:rPr lang="en-GB" dirty="0"/>
              <a:t>Effective Team Working and Communication | BMSW4002</a:t>
            </a:r>
          </a:p>
          <a:p>
            <a:endParaRPr lang="en-GB" dirty="0"/>
          </a:p>
          <a:p>
            <a:r>
              <a:rPr lang="en-GB" dirty="0"/>
              <a:t>Iulia </a:t>
            </a:r>
            <a:r>
              <a:rPr lang="en-GB" dirty="0" err="1"/>
              <a:t>Dunareanu</a:t>
            </a:r>
            <a:r>
              <a:rPr lang="en-GB" dirty="0"/>
              <a:t> | 2126703</a:t>
            </a:r>
          </a:p>
          <a:p>
            <a:r>
              <a:rPr lang="en-GB" dirty="0"/>
              <a:t>Mariana Monalisa </a:t>
            </a:r>
            <a:r>
              <a:rPr lang="en-GB" dirty="0" err="1"/>
              <a:t>Paun</a:t>
            </a:r>
            <a:r>
              <a:rPr lang="en-GB" dirty="0"/>
              <a:t> | 2126836</a:t>
            </a:r>
          </a:p>
          <a:p>
            <a:r>
              <a:rPr lang="en-GB" dirty="0"/>
              <a:t>Cosmin Daniel </a:t>
            </a:r>
            <a:r>
              <a:rPr lang="en-GB" dirty="0" err="1"/>
              <a:t>Jaleru</a:t>
            </a:r>
            <a:r>
              <a:rPr lang="en-GB" dirty="0"/>
              <a:t> | 2133267</a:t>
            </a:r>
          </a:p>
          <a:p>
            <a:r>
              <a:rPr lang="en-GB" dirty="0"/>
              <a:t>Simona Maria </a:t>
            </a:r>
            <a:r>
              <a:rPr lang="en-GB" dirty="0" err="1"/>
              <a:t>Pacuraru</a:t>
            </a:r>
            <a:r>
              <a:rPr lang="en-GB" dirty="0"/>
              <a:t> | 2126931</a:t>
            </a:r>
            <a:endParaRPr lang="en-US" dirty="0"/>
          </a:p>
        </p:txBody>
      </p:sp>
    </p:spTree>
    <p:extLst>
      <p:ext uri="{BB962C8B-B14F-4D97-AF65-F5344CB8AC3E}">
        <p14:creationId xmlns:p14="http://schemas.microsoft.com/office/powerpoint/2010/main" val="4175365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a:lstStyle/>
          <a:p>
            <a:r>
              <a:rPr lang="en-US" dirty="0"/>
              <a:t>Contents</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2271142313"/>
              </p:ext>
            </p:extLst>
          </p:nvPr>
        </p:nvGraphicFramePr>
        <p:xfrm>
          <a:off x="7760970" y="601028"/>
          <a:ext cx="4132263" cy="6000739"/>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755631">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INTRODUCTION</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BENEFITS OF EFFECTIVE COMMUNICATION</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MODELS OF COMMUNICATION</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COMMUNICATION BARRIERS</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CHANNELS OF COMMUNICATION</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r h="920534">
                <a:tc>
                  <a:txBody>
                    <a:bodyPr/>
                    <a:lstStyle/>
                    <a:p>
                      <a:pPr marL="0" algn="r" defTabSz="914400" rtl="0" eaLnBrk="1" latinLnBrk="0" hangingPunct="1"/>
                      <a:r>
                        <a:rPr lang="en-US" sz="2400" kern="1200" dirty="0">
                          <a:solidFill>
                            <a:schemeClr val="tx1"/>
                          </a:solidFill>
                          <a:latin typeface="Gill Sans Nova Light (Body)"/>
                          <a:ea typeface="+mn-ea"/>
                          <a:cs typeface="+mn-cs"/>
                        </a:rPr>
                        <a:t>REFERENCES</a:t>
                      </a:r>
                    </a:p>
                  </a:txBody>
                  <a:tcPr>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35566117"/>
                  </a:ext>
                </a:extLst>
              </a:tr>
            </a:tbl>
          </a:graphicData>
        </a:graphic>
      </p:graphicFrame>
    </p:spTree>
    <p:extLst>
      <p:ext uri="{BB962C8B-B14F-4D97-AF65-F5344CB8AC3E}">
        <p14:creationId xmlns:p14="http://schemas.microsoft.com/office/powerpoint/2010/main" val="34741339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a:lstStyle/>
          <a:p>
            <a:r>
              <a:rPr lang="en-US"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p:txBody>
          <a:bodyPr/>
          <a:lstStyle/>
          <a:p>
            <a:pPr marL="285750" indent="-285750">
              <a:buFont typeface="Arial" panose="020B0604020202020204" pitchFamily="34" charset="0"/>
              <a:buChar char="•"/>
            </a:pPr>
            <a:r>
              <a:rPr lang="en-US" dirty="0"/>
              <a:t>Tom is required to build a team for Amazon’s large warehouses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London (the UK), Paris (France) and Berlin (Germany) =&gt; differences in culture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Disagreement in early stages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No proper channel of  communication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Communication not being formal</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a:lstStyle/>
          <a:p>
            <a:fld id="{58FB4751-880F-D840-AAA9-3A15815CC996}" type="slidenum">
              <a:rPr lang="en-US" smtClean="0"/>
              <a:pPr/>
              <a:t>3</a:t>
            </a:fld>
            <a:endParaRPr lang="en-US" dirty="0"/>
          </a:p>
        </p:txBody>
      </p:sp>
      <p:sp>
        <p:nvSpPr>
          <p:cNvPr id="6" name="Picture Placeholder 5">
            <a:extLst>
              <a:ext uri="{FF2B5EF4-FFF2-40B4-BE49-F238E27FC236}">
                <a16:creationId xmlns:a16="http://schemas.microsoft.com/office/drawing/2014/main" id="{C39108D8-6D71-6A01-E8E1-99497368B7B2}"/>
              </a:ext>
            </a:extLst>
          </p:cNvPr>
          <p:cNvSpPr>
            <a:spLocks noGrp="1"/>
          </p:cNvSpPr>
          <p:nvPr>
            <p:ph type="pic" idx="1"/>
          </p:nvPr>
        </p:nvSpPr>
        <p:spPr/>
      </p:sp>
      <p:pic>
        <p:nvPicPr>
          <p:cNvPr id="1026" name="Picture 2">
            <a:extLst>
              <a:ext uri="{FF2B5EF4-FFF2-40B4-BE49-F238E27FC236}">
                <a16:creationId xmlns:a16="http://schemas.microsoft.com/office/drawing/2014/main" id="{74B2E87B-85F2-6883-F868-E97245E401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6296" y="2587197"/>
            <a:ext cx="4058920" cy="122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0770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dirty="0"/>
              <a:t>benefits of effective communication</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1010195770"/>
              </p:ext>
            </p:extLst>
          </p:nvPr>
        </p:nvGraphicFramePr>
        <p:xfrm>
          <a:off x="576263" y="1901825"/>
          <a:ext cx="10515600" cy="387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4</a:t>
            </a:fld>
            <a:endParaRPr lang="en-US" dirty="0"/>
          </a:p>
        </p:txBody>
      </p:sp>
      <p:sp>
        <p:nvSpPr>
          <p:cNvPr id="2" name="TextBox 1">
            <a:extLst>
              <a:ext uri="{FF2B5EF4-FFF2-40B4-BE49-F238E27FC236}">
                <a16:creationId xmlns:a16="http://schemas.microsoft.com/office/drawing/2014/main" id="{BE94FE63-D01F-37FE-DF12-30CBA648DCB0}"/>
              </a:ext>
            </a:extLst>
          </p:cNvPr>
          <p:cNvSpPr txBox="1"/>
          <p:nvPr/>
        </p:nvSpPr>
        <p:spPr>
          <a:xfrm>
            <a:off x="8729980" y="5969246"/>
            <a:ext cx="6101080" cy="369332"/>
          </a:xfrm>
          <a:prstGeom prst="rect">
            <a:avLst/>
          </a:prstGeom>
          <a:noFill/>
        </p:spPr>
        <p:txBody>
          <a:bodyPr wrap="square">
            <a:spAutoFit/>
          </a:bodyPr>
          <a:lstStyle/>
          <a:p>
            <a:r>
              <a:rPr lang="en-US" sz="1800" kern="1200" dirty="0"/>
              <a:t>Source: Johnson (2021)</a:t>
            </a:r>
            <a:endParaRPr lang="en-GB" dirty="0"/>
          </a:p>
        </p:txBody>
      </p:sp>
    </p:spTree>
    <p:extLst>
      <p:ext uri="{BB962C8B-B14F-4D97-AF65-F5344CB8AC3E}">
        <p14:creationId xmlns:p14="http://schemas.microsoft.com/office/powerpoint/2010/main" val="12341335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dirty="0"/>
              <a:t>benefits of effective communication</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1513329329"/>
              </p:ext>
            </p:extLst>
          </p:nvPr>
        </p:nvGraphicFramePr>
        <p:xfrm>
          <a:off x="576263" y="1901825"/>
          <a:ext cx="10515600" cy="387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5</a:t>
            </a:fld>
            <a:endParaRPr lang="en-US" dirty="0"/>
          </a:p>
        </p:txBody>
      </p:sp>
      <p:grpSp>
        <p:nvGrpSpPr>
          <p:cNvPr id="2" name="Group 1">
            <a:extLst>
              <a:ext uri="{FF2B5EF4-FFF2-40B4-BE49-F238E27FC236}">
                <a16:creationId xmlns:a16="http://schemas.microsoft.com/office/drawing/2014/main" id="{F1883A82-5ECF-ACA9-75EC-53574BD43C9B}"/>
              </a:ext>
            </a:extLst>
          </p:cNvPr>
          <p:cNvGrpSpPr/>
          <p:nvPr/>
        </p:nvGrpSpPr>
        <p:grpSpPr>
          <a:xfrm>
            <a:off x="1546699" y="2788602"/>
            <a:ext cx="645481" cy="2103120"/>
            <a:chOff x="1094593" y="475612"/>
            <a:chExt cx="645481" cy="2103120"/>
          </a:xfrm>
        </p:grpSpPr>
        <p:sp>
          <p:nvSpPr>
            <p:cNvPr id="3" name="Rectangle 2">
              <a:extLst>
                <a:ext uri="{FF2B5EF4-FFF2-40B4-BE49-F238E27FC236}">
                  <a16:creationId xmlns:a16="http://schemas.microsoft.com/office/drawing/2014/main" id="{7B6C0AC9-E23A-990D-9274-23527A000D55}"/>
                </a:ext>
              </a:extLst>
            </p:cNvPr>
            <p:cNvSpPr/>
            <p:nvPr/>
          </p:nvSpPr>
          <p:spPr>
            <a:xfrm rot="16200000">
              <a:off x="365774" y="1204431"/>
              <a:ext cx="2103120" cy="64548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 name="TextBox 3">
              <a:extLst>
                <a:ext uri="{FF2B5EF4-FFF2-40B4-BE49-F238E27FC236}">
                  <a16:creationId xmlns:a16="http://schemas.microsoft.com/office/drawing/2014/main" id="{F5575845-1891-A666-6C10-2960F6215D3D}"/>
                </a:ext>
              </a:extLst>
            </p:cNvPr>
            <p:cNvSpPr txBox="1"/>
            <p:nvPr/>
          </p:nvSpPr>
          <p:spPr>
            <a:xfrm rot="16200000">
              <a:off x="365774" y="1204431"/>
              <a:ext cx="2103120" cy="64548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TOM’S CASE</a:t>
              </a:r>
              <a:endParaRPr lang="en-GB" sz="2800" kern="1200" dirty="0"/>
            </a:p>
          </p:txBody>
        </p:sp>
      </p:grpSp>
      <p:sp>
        <p:nvSpPr>
          <p:cNvPr id="7" name="TextBox 6">
            <a:extLst>
              <a:ext uri="{FF2B5EF4-FFF2-40B4-BE49-F238E27FC236}">
                <a16:creationId xmlns:a16="http://schemas.microsoft.com/office/drawing/2014/main" id="{0EADEB97-EB67-8059-5EDC-5794375988D3}"/>
              </a:ext>
            </a:extLst>
          </p:cNvPr>
          <p:cNvSpPr txBox="1"/>
          <p:nvPr/>
        </p:nvSpPr>
        <p:spPr>
          <a:xfrm>
            <a:off x="8729980" y="5969246"/>
            <a:ext cx="6101080" cy="369332"/>
          </a:xfrm>
          <a:prstGeom prst="rect">
            <a:avLst/>
          </a:prstGeom>
          <a:noFill/>
        </p:spPr>
        <p:txBody>
          <a:bodyPr wrap="square">
            <a:spAutoFit/>
          </a:bodyPr>
          <a:lstStyle/>
          <a:p>
            <a:r>
              <a:rPr lang="en-US" sz="1800" kern="1200" dirty="0"/>
              <a:t>Source: </a:t>
            </a:r>
            <a:r>
              <a:rPr lang="en-US" sz="1800" kern="1200" dirty="0" err="1"/>
              <a:t>FutureLearn</a:t>
            </a:r>
            <a:r>
              <a:rPr lang="en-US" sz="1800" kern="1200" dirty="0"/>
              <a:t> (n.d.)</a:t>
            </a:r>
            <a:endParaRPr lang="en-GB" dirty="0"/>
          </a:p>
        </p:txBody>
      </p:sp>
    </p:spTree>
    <p:extLst>
      <p:ext uri="{BB962C8B-B14F-4D97-AF65-F5344CB8AC3E}">
        <p14:creationId xmlns:p14="http://schemas.microsoft.com/office/powerpoint/2010/main" val="7665924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FF3BAF-7FB9-42B9-0808-758176ECD85F}"/>
              </a:ext>
            </a:extLst>
          </p:cNvPr>
          <p:cNvSpPr>
            <a:spLocks noGrp="1"/>
          </p:cNvSpPr>
          <p:nvPr>
            <p:ph type="sldNum" sz="quarter" idx="12"/>
          </p:nvPr>
        </p:nvSpPr>
        <p:spPr/>
        <p:txBody>
          <a:bodyPr/>
          <a:lstStyle/>
          <a:p>
            <a:fld id="{58FB4751-880F-D840-AAA9-3A15815CC996}" type="slidenum">
              <a:rPr lang="en-US" smtClean="0"/>
              <a:t>6</a:t>
            </a:fld>
            <a:endParaRPr lang="en-US" dirty="0"/>
          </a:p>
        </p:txBody>
      </p:sp>
      <p:sp>
        <p:nvSpPr>
          <p:cNvPr id="5" name="Title 4">
            <a:extLst>
              <a:ext uri="{FF2B5EF4-FFF2-40B4-BE49-F238E27FC236}">
                <a16:creationId xmlns:a16="http://schemas.microsoft.com/office/drawing/2014/main" id="{23993A01-1285-2E7A-E6E7-66B0C2E6A415}"/>
              </a:ext>
            </a:extLst>
          </p:cNvPr>
          <p:cNvSpPr>
            <a:spLocks noGrp="1"/>
          </p:cNvSpPr>
          <p:nvPr>
            <p:ph type="title"/>
          </p:nvPr>
        </p:nvSpPr>
        <p:spPr/>
        <p:txBody>
          <a:bodyPr/>
          <a:lstStyle/>
          <a:p>
            <a:r>
              <a:rPr lang="en-GB" dirty="0"/>
              <a:t>models of communication</a:t>
            </a:r>
          </a:p>
        </p:txBody>
      </p:sp>
      <p:grpSp>
        <p:nvGrpSpPr>
          <p:cNvPr id="7" name="Group 6">
            <a:extLst>
              <a:ext uri="{FF2B5EF4-FFF2-40B4-BE49-F238E27FC236}">
                <a16:creationId xmlns:a16="http://schemas.microsoft.com/office/drawing/2014/main" id="{02BB083D-07FC-46A5-BF48-367DF8908C98}"/>
              </a:ext>
            </a:extLst>
          </p:cNvPr>
          <p:cNvGrpSpPr/>
          <p:nvPr/>
        </p:nvGrpSpPr>
        <p:grpSpPr>
          <a:xfrm>
            <a:off x="1973542" y="2403881"/>
            <a:ext cx="8244916" cy="2659837"/>
            <a:chOff x="287524" y="1758069"/>
            <a:chExt cx="8244916" cy="2659837"/>
          </a:xfrm>
        </p:grpSpPr>
        <p:cxnSp>
          <p:nvCxnSpPr>
            <p:cNvPr id="8" name="Straight Arrow Connector 7">
              <a:extLst>
                <a:ext uri="{FF2B5EF4-FFF2-40B4-BE49-F238E27FC236}">
                  <a16:creationId xmlns:a16="http://schemas.microsoft.com/office/drawing/2014/main" id="{1CC8E0BE-5E5E-40B3-AAF8-E0CE42F4A1D2}"/>
                </a:ext>
              </a:extLst>
            </p:cNvPr>
            <p:cNvCxnSpPr>
              <a:cxnSpLocks/>
            </p:cNvCxnSpPr>
            <p:nvPr/>
          </p:nvCxnSpPr>
          <p:spPr>
            <a:xfrm>
              <a:off x="6784513" y="2010097"/>
              <a:ext cx="0" cy="2038479"/>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29F3C800-76C5-4462-B317-084EDB06523E}"/>
                </a:ext>
              </a:extLst>
            </p:cNvPr>
            <p:cNvCxnSpPr>
              <a:cxnSpLocks/>
            </p:cNvCxnSpPr>
            <p:nvPr/>
          </p:nvCxnSpPr>
          <p:spPr>
            <a:xfrm>
              <a:off x="5092326" y="2024844"/>
              <a:ext cx="0" cy="2023732"/>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D446A5D3-4367-423D-A0DC-835BF6002279}"/>
                </a:ext>
              </a:extLst>
            </p:cNvPr>
            <p:cNvCxnSpPr>
              <a:cxnSpLocks/>
            </p:cNvCxnSpPr>
            <p:nvPr/>
          </p:nvCxnSpPr>
          <p:spPr>
            <a:xfrm>
              <a:off x="2627784" y="2247378"/>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4F42175-E9C1-4303-9608-1BA4FB0E118B}"/>
                </a:ext>
              </a:extLst>
            </p:cNvPr>
            <p:cNvCxnSpPr>
              <a:cxnSpLocks/>
              <a:stCxn id="40" idx="2"/>
            </p:cNvCxnSpPr>
            <p:nvPr/>
          </p:nvCxnSpPr>
          <p:spPr>
            <a:xfrm>
              <a:off x="935596" y="2276872"/>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F7213B2B-4D39-4587-94CF-3100E3C85B12}"/>
                </a:ext>
              </a:extLst>
            </p:cNvPr>
            <p:cNvGrpSpPr/>
            <p:nvPr/>
          </p:nvGrpSpPr>
          <p:grpSpPr>
            <a:xfrm>
              <a:off x="287524" y="1772816"/>
              <a:ext cx="1296144" cy="504056"/>
              <a:chOff x="683568" y="1772816"/>
              <a:chExt cx="1296144" cy="504056"/>
            </a:xfrm>
          </p:grpSpPr>
          <p:sp>
            <p:nvSpPr>
              <p:cNvPr id="40" name="Rectangle 39">
                <a:extLst>
                  <a:ext uri="{FF2B5EF4-FFF2-40B4-BE49-F238E27FC236}">
                    <a16:creationId xmlns:a16="http://schemas.microsoft.com/office/drawing/2014/main" id="{8EBFA14B-E61F-4656-AA5A-1BB11AE674FE}"/>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41" name="TextBox 4">
                <a:extLst>
                  <a:ext uri="{FF2B5EF4-FFF2-40B4-BE49-F238E27FC236}">
                    <a16:creationId xmlns:a16="http://schemas.microsoft.com/office/drawing/2014/main" id="{777FBA15-1E5A-4732-96DF-040172420D41}"/>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Sender</a:t>
                </a:r>
              </a:p>
            </p:txBody>
          </p:sp>
        </p:grpSp>
        <p:grpSp>
          <p:nvGrpSpPr>
            <p:cNvPr id="13" name="Group 12">
              <a:extLst>
                <a:ext uri="{FF2B5EF4-FFF2-40B4-BE49-F238E27FC236}">
                  <a16:creationId xmlns:a16="http://schemas.microsoft.com/office/drawing/2014/main" id="{7EA45392-A4BA-4E55-A2C8-9C19DEC6D917}"/>
                </a:ext>
              </a:extLst>
            </p:cNvPr>
            <p:cNvGrpSpPr/>
            <p:nvPr/>
          </p:nvGrpSpPr>
          <p:grpSpPr>
            <a:xfrm>
              <a:off x="1979712" y="1772816"/>
              <a:ext cx="1296144" cy="504056"/>
              <a:chOff x="683568" y="1772816"/>
              <a:chExt cx="1296144" cy="504056"/>
            </a:xfrm>
          </p:grpSpPr>
          <p:sp>
            <p:nvSpPr>
              <p:cNvPr id="38" name="Rectangle 37">
                <a:extLst>
                  <a:ext uri="{FF2B5EF4-FFF2-40B4-BE49-F238E27FC236}">
                    <a16:creationId xmlns:a16="http://schemas.microsoft.com/office/drawing/2014/main" id="{7A5E215F-4D76-4B2D-9D69-DB7D4153BFDF}"/>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9" name="TextBox 8">
                <a:extLst>
                  <a:ext uri="{FF2B5EF4-FFF2-40B4-BE49-F238E27FC236}">
                    <a16:creationId xmlns:a16="http://schemas.microsoft.com/office/drawing/2014/main" id="{6DA82FB8-9E7E-46BB-85B8-4A3405B379D1}"/>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Message</a:t>
                </a:r>
              </a:p>
            </p:txBody>
          </p:sp>
        </p:grpSp>
        <p:grpSp>
          <p:nvGrpSpPr>
            <p:cNvPr id="14" name="Group 13">
              <a:extLst>
                <a:ext uri="{FF2B5EF4-FFF2-40B4-BE49-F238E27FC236}">
                  <a16:creationId xmlns:a16="http://schemas.microsoft.com/office/drawing/2014/main" id="{4DAEA709-803D-4B80-8BBF-3C0494923EE3}"/>
                </a:ext>
              </a:extLst>
            </p:cNvPr>
            <p:cNvGrpSpPr/>
            <p:nvPr/>
          </p:nvGrpSpPr>
          <p:grpSpPr>
            <a:xfrm>
              <a:off x="3671900" y="1775824"/>
              <a:ext cx="1296144" cy="504056"/>
              <a:chOff x="683568" y="1772816"/>
              <a:chExt cx="1296144" cy="504056"/>
            </a:xfrm>
          </p:grpSpPr>
          <p:sp>
            <p:nvSpPr>
              <p:cNvPr id="36" name="Rectangle 35">
                <a:extLst>
                  <a:ext uri="{FF2B5EF4-FFF2-40B4-BE49-F238E27FC236}">
                    <a16:creationId xmlns:a16="http://schemas.microsoft.com/office/drawing/2014/main" id="{8F33D7CC-98A2-4B08-A2F5-C13D3493D3D1}"/>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7" name="TextBox 11">
                <a:extLst>
                  <a:ext uri="{FF2B5EF4-FFF2-40B4-BE49-F238E27FC236}">
                    <a16:creationId xmlns:a16="http://schemas.microsoft.com/office/drawing/2014/main" id="{1ABAE2B2-8E19-4C9A-9D4B-625BF08124E8}"/>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Encoding</a:t>
                </a:r>
              </a:p>
            </p:txBody>
          </p:sp>
        </p:grpSp>
        <p:grpSp>
          <p:nvGrpSpPr>
            <p:cNvPr id="15" name="Group 14">
              <a:extLst>
                <a:ext uri="{FF2B5EF4-FFF2-40B4-BE49-F238E27FC236}">
                  <a16:creationId xmlns:a16="http://schemas.microsoft.com/office/drawing/2014/main" id="{F847B5B4-E012-4D4F-9DE8-2C111C30B623}"/>
                </a:ext>
              </a:extLst>
            </p:cNvPr>
            <p:cNvGrpSpPr/>
            <p:nvPr/>
          </p:nvGrpSpPr>
          <p:grpSpPr>
            <a:xfrm>
              <a:off x="5364087" y="1758069"/>
              <a:ext cx="1296144" cy="504056"/>
              <a:chOff x="683568" y="1772816"/>
              <a:chExt cx="1296144" cy="504056"/>
            </a:xfrm>
          </p:grpSpPr>
          <p:sp>
            <p:nvSpPr>
              <p:cNvPr id="34" name="Rectangle 33">
                <a:extLst>
                  <a:ext uri="{FF2B5EF4-FFF2-40B4-BE49-F238E27FC236}">
                    <a16:creationId xmlns:a16="http://schemas.microsoft.com/office/drawing/2014/main" id="{F0395AB8-5EFF-45DD-AE0C-FC3F3FD87AD2}"/>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5" name="TextBox 14">
                <a:extLst>
                  <a:ext uri="{FF2B5EF4-FFF2-40B4-BE49-F238E27FC236}">
                    <a16:creationId xmlns:a16="http://schemas.microsoft.com/office/drawing/2014/main" id="{B25F0FCE-5739-402E-A3E8-07D5F7133AC3}"/>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Channel</a:t>
                </a:r>
                <a:endParaRPr lang="en-GB" dirty="0"/>
              </a:p>
            </p:txBody>
          </p:sp>
        </p:grpSp>
        <p:grpSp>
          <p:nvGrpSpPr>
            <p:cNvPr id="16" name="Group 15">
              <a:extLst>
                <a:ext uri="{FF2B5EF4-FFF2-40B4-BE49-F238E27FC236}">
                  <a16:creationId xmlns:a16="http://schemas.microsoft.com/office/drawing/2014/main" id="{86E532D0-18ED-438D-9E7B-17CE1C6910F9}"/>
                </a:ext>
              </a:extLst>
            </p:cNvPr>
            <p:cNvGrpSpPr/>
            <p:nvPr/>
          </p:nvGrpSpPr>
          <p:grpSpPr>
            <a:xfrm>
              <a:off x="7071023" y="1758069"/>
              <a:ext cx="1296144" cy="504056"/>
              <a:chOff x="683568" y="1772816"/>
              <a:chExt cx="1296144" cy="504056"/>
            </a:xfrm>
          </p:grpSpPr>
          <p:sp>
            <p:nvSpPr>
              <p:cNvPr id="32" name="Rectangle 31">
                <a:extLst>
                  <a:ext uri="{FF2B5EF4-FFF2-40B4-BE49-F238E27FC236}">
                    <a16:creationId xmlns:a16="http://schemas.microsoft.com/office/drawing/2014/main" id="{59102684-5B23-4B66-9A5E-DA00E49958EF}"/>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3" name="TextBox 17">
                <a:extLst>
                  <a:ext uri="{FF2B5EF4-FFF2-40B4-BE49-F238E27FC236}">
                    <a16:creationId xmlns:a16="http://schemas.microsoft.com/office/drawing/2014/main" id="{FA58873A-0FD0-4F46-AB05-7AE453F4019E}"/>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Receiver</a:t>
                </a:r>
                <a:endParaRPr lang="en-GB" dirty="0"/>
              </a:p>
            </p:txBody>
          </p:sp>
        </p:grpSp>
        <p:grpSp>
          <p:nvGrpSpPr>
            <p:cNvPr id="17" name="Group 16">
              <a:extLst>
                <a:ext uri="{FF2B5EF4-FFF2-40B4-BE49-F238E27FC236}">
                  <a16:creationId xmlns:a16="http://schemas.microsoft.com/office/drawing/2014/main" id="{11E356BF-3776-4546-B825-88C15A57B93E}"/>
                </a:ext>
              </a:extLst>
            </p:cNvPr>
            <p:cNvGrpSpPr/>
            <p:nvPr/>
          </p:nvGrpSpPr>
          <p:grpSpPr>
            <a:xfrm>
              <a:off x="7056275" y="2780928"/>
              <a:ext cx="1296144" cy="504056"/>
              <a:chOff x="683568" y="1772816"/>
              <a:chExt cx="1296144" cy="504056"/>
            </a:xfrm>
          </p:grpSpPr>
          <p:sp>
            <p:nvSpPr>
              <p:cNvPr id="30" name="Rectangle 29">
                <a:extLst>
                  <a:ext uri="{FF2B5EF4-FFF2-40B4-BE49-F238E27FC236}">
                    <a16:creationId xmlns:a16="http://schemas.microsoft.com/office/drawing/2014/main" id="{19929345-98D2-4049-AC26-FA415E9E52E2}"/>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1" name="TextBox 20">
                <a:extLst>
                  <a:ext uri="{FF2B5EF4-FFF2-40B4-BE49-F238E27FC236}">
                    <a16:creationId xmlns:a16="http://schemas.microsoft.com/office/drawing/2014/main" id="{AA6BE291-176F-4418-A688-A58520E170DF}"/>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Decoding</a:t>
                </a:r>
                <a:endParaRPr lang="en-GB" dirty="0"/>
              </a:p>
            </p:txBody>
          </p:sp>
        </p:grpSp>
        <p:grpSp>
          <p:nvGrpSpPr>
            <p:cNvPr id="18" name="Group 17">
              <a:extLst>
                <a:ext uri="{FF2B5EF4-FFF2-40B4-BE49-F238E27FC236}">
                  <a16:creationId xmlns:a16="http://schemas.microsoft.com/office/drawing/2014/main" id="{C5E9AAA7-9847-4259-9135-E08D2EDAFA72}"/>
                </a:ext>
              </a:extLst>
            </p:cNvPr>
            <p:cNvGrpSpPr/>
            <p:nvPr/>
          </p:nvGrpSpPr>
          <p:grpSpPr>
            <a:xfrm>
              <a:off x="360818" y="4048576"/>
              <a:ext cx="7164797" cy="369330"/>
              <a:chOff x="756862" y="2104360"/>
              <a:chExt cx="7164797" cy="369330"/>
            </a:xfrm>
          </p:grpSpPr>
          <p:sp>
            <p:nvSpPr>
              <p:cNvPr id="28" name="Rectangle 27">
                <a:extLst>
                  <a:ext uri="{FF2B5EF4-FFF2-40B4-BE49-F238E27FC236}">
                    <a16:creationId xmlns:a16="http://schemas.microsoft.com/office/drawing/2014/main" id="{6AD8124B-B290-48CD-A746-41E4C8FE269D}"/>
                  </a:ext>
                </a:extLst>
              </p:cNvPr>
              <p:cNvSpPr/>
              <p:nvPr/>
            </p:nvSpPr>
            <p:spPr>
              <a:xfrm>
                <a:off x="756862" y="2104360"/>
                <a:ext cx="7164797" cy="369330"/>
              </a:xfrm>
              <a:prstGeom prst="rect">
                <a:avLst/>
              </a:prstGeom>
              <a:noFill/>
              <a:ln w="12700">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29" name="TextBox 23">
                <a:extLst>
                  <a:ext uri="{FF2B5EF4-FFF2-40B4-BE49-F238E27FC236}">
                    <a16:creationId xmlns:a16="http://schemas.microsoft.com/office/drawing/2014/main" id="{2C6F7226-5489-4747-94B8-E3C74E58F970}"/>
                  </a:ext>
                </a:extLst>
              </p:cNvPr>
              <p:cNvSpPr txBox="1"/>
              <p:nvPr/>
            </p:nvSpPr>
            <p:spPr>
              <a:xfrm>
                <a:off x="3692667" y="2133854"/>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Brain Drain</a:t>
                </a:r>
              </a:p>
            </p:txBody>
          </p:sp>
        </p:grpSp>
        <p:cxnSp>
          <p:nvCxnSpPr>
            <p:cNvPr id="19" name="Straight Arrow Connector 18">
              <a:extLst>
                <a:ext uri="{FF2B5EF4-FFF2-40B4-BE49-F238E27FC236}">
                  <a16:creationId xmlns:a16="http://schemas.microsoft.com/office/drawing/2014/main" id="{04F721A5-41EC-4923-936D-007545F4EE9C}"/>
                </a:ext>
              </a:extLst>
            </p:cNvPr>
            <p:cNvCxnSpPr>
              <a:stCxn id="41" idx="3"/>
              <a:endCxn id="39" idx="1"/>
            </p:cNvCxnSpPr>
            <p:nvPr/>
          </p:nvCxnSpPr>
          <p:spPr>
            <a:xfrm>
              <a:off x="1583668" y="200108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37C7213-419C-48BD-AAE0-DF22C3BC6232}"/>
                </a:ext>
              </a:extLst>
            </p:cNvPr>
            <p:cNvCxnSpPr/>
            <p:nvPr/>
          </p:nvCxnSpPr>
          <p:spPr>
            <a:xfrm>
              <a:off x="3275856"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71D2025-C5EC-40F6-ADE8-390EDA097421}"/>
                </a:ext>
              </a:extLst>
            </p:cNvPr>
            <p:cNvCxnSpPr/>
            <p:nvPr/>
          </p:nvCxnSpPr>
          <p:spPr>
            <a:xfrm>
              <a:off x="4968044"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F785EDF-7F91-4C6C-AE73-6CE4E2B07BA5}"/>
                </a:ext>
              </a:extLst>
            </p:cNvPr>
            <p:cNvCxnSpPr/>
            <p:nvPr/>
          </p:nvCxnSpPr>
          <p:spPr>
            <a:xfrm>
              <a:off x="6660231" y="201733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5DE14B2-31AE-4F06-8A4E-46A3D082608B}"/>
                </a:ext>
              </a:extLst>
            </p:cNvPr>
            <p:cNvCxnSpPr>
              <a:cxnSpLocks/>
              <a:stCxn id="32" idx="2"/>
            </p:cNvCxnSpPr>
            <p:nvPr/>
          </p:nvCxnSpPr>
          <p:spPr>
            <a:xfrm>
              <a:off x="7719095" y="2262125"/>
              <a:ext cx="0" cy="51880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Connector: Elbow 23">
              <a:extLst>
                <a:ext uri="{FF2B5EF4-FFF2-40B4-BE49-F238E27FC236}">
                  <a16:creationId xmlns:a16="http://schemas.microsoft.com/office/drawing/2014/main" id="{0EE75E4E-600F-46E1-A6D7-3458977E14A5}"/>
                </a:ext>
              </a:extLst>
            </p:cNvPr>
            <p:cNvCxnSpPr>
              <a:stCxn id="30" idx="2"/>
            </p:cNvCxnSpPr>
            <p:nvPr/>
          </p:nvCxnSpPr>
          <p:spPr>
            <a:xfrm rot="5400000">
              <a:off x="3828746" y="-86561"/>
              <a:ext cx="504056" cy="7247147"/>
            </a:xfrm>
            <a:prstGeom prst="bentConnector2">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5B83E8-EDAB-4291-8A5E-7562E58991EE}"/>
                </a:ext>
              </a:extLst>
            </p:cNvPr>
            <p:cNvCxnSpPr/>
            <p:nvPr/>
          </p:nvCxnSpPr>
          <p:spPr>
            <a:xfrm>
              <a:off x="7719095" y="2521526"/>
              <a:ext cx="813345"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F3FDCC5-96DC-43C4-810B-646CEF62EE89}"/>
                </a:ext>
              </a:extLst>
            </p:cNvPr>
            <p:cNvCxnSpPr>
              <a:cxnSpLocks/>
            </p:cNvCxnSpPr>
            <p:nvPr/>
          </p:nvCxnSpPr>
          <p:spPr>
            <a:xfrm>
              <a:off x="8532440" y="2521526"/>
              <a:ext cx="0" cy="171171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C7BB9FA-196B-4E4C-A040-06CF7600F518}"/>
                </a:ext>
              </a:extLst>
            </p:cNvPr>
            <p:cNvCxnSpPr>
              <a:stCxn id="28" idx="3"/>
            </p:cNvCxnSpPr>
            <p:nvPr/>
          </p:nvCxnSpPr>
          <p:spPr>
            <a:xfrm>
              <a:off x="7525615" y="4233241"/>
              <a:ext cx="1006825" cy="0"/>
            </a:xfrm>
            <a:prstGeom prst="line">
              <a:avLst/>
            </a:prstGeom>
            <a:ln>
              <a:solidFill>
                <a:schemeClr val="tx1"/>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974973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E573B89-C795-A2B9-B831-47CC616983B7}"/>
              </a:ext>
            </a:extLst>
          </p:cNvPr>
          <p:cNvSpPr>
            <a:spLocks noGrp="1"/>
          </p:cNvSpPr>
          <p:nvPr>
            <p:ph type="sldNum" sz="quarter" idx="12"/>
          </p:nvPr>
        </p:nvSpPr>
        <p:spPr/>
        <p:txBody>
          <a:bodyPr/>
          <a:lstStyle/>
          <a:p>
            <a:fld id="{58FB4751-880F-D840-AAA9-3A15815CC996}" type="slidenum">
              <a:rPr lang="en-US" smtClean="0"/>
              <a:t>7</a:t>
            </a:fld>
            <a:endParaRPr lang="en-US" dirty="0"/>
          </a:p>
        </p:txBody>
      </p:sp>
      <p:sp>
        <p:nvSpPr>
          <p:cNvPr id="5" name="Title 4">
            <a:extLst>
              <a:ext uri="{FF2B5EF4-FFF2-40B4-BE49-F238E27FC236}">
                <a16:creationId xmlns:a16="http://schemas.microsoft.com/office/drawing/2014/main" id="{34E8DBDB-F04B-9269-3DB9-01EA616411DD}"/>
              </a:ext>
            </a:extLst>
          </p:cNvPr>
          <p:cNvSpPr>
            <a:spLocks noGrp="1"/>
          </p:cNvSpPr>
          <p:nvPr>
            <p:ph type="title"/>
          </p:nvPr>
        </p:nvSpPr>
        <p:spPr/>
        <p:txBody>
          <a:bodyPr/>
          <a:lstStyle/>
          <a:p>
            <a:r>
              <a:rPr lang="en-GB" dirty="0"/>
              <a:t>models of communication</a:t>
            </a:r>
          </a:p>
        </p:txBody>
      </p:sp>
      <p:sp>
        <p:nvSpPr>
          <p:cNvPr id="6" name="Content Placeholder 5">
            <a:extLst>
              <a:ext uri="{FF2B5EF4-FFF2-40B4-BE49-F238E27FC236}">
                <a16:creationId xmlns:a16="http://schemas.microsoft.com/office/drawing/2014/main" id="{A27872F9-881E-CA49-76DB-802EC305F461}"/>
              </a:ext>
            </a:extLst>
          </p:cNvPr>
          <p:cNvSpPr>
            <a:spLocks noGrp="1"/>
          </p:cNvSpPr>
          <p:nvPr>
            <p:ph idx="1"/>
          </p:nvPr>
        </p:nvSpPr>
        <p:spPr>
          <a:xfrm>
            <a:off x="576072" y="1901952"/>
            <a:ext cx="5235448" cy="3877056"/>
          </a:xfrm>
        </p:spPr>
        <p:txBody>
          <a:bodyPr>
            <a:normAutofit fontScale="92500"/>
          </a:bodyPr>
          <a:lstStyle/>
          <a:p>
            <a:r>
              <a:rPr lang="en-GB" dirty="0"/>
              <a:t>there are different communication models such as Shannon and Weaver’s model, </a:t>
            </a:r>
            <a:r>
              <a:rPr lang="en-GB" dirty="0" err="1"/>
              <a:t>Berlo’s</a:t>
            </a:r>
            <a:r>
              <a:rPr lang="en-GB" dirty="0"/>
              <a:t> model and Schramm’s model (an extension of Shannon and Weaver’s model)</a:t>
            </a:r>
          </a:p>
          <a:p>
            <a:r>
              <a:rPr lang="en-GB" dirty="0"/>
              <a:t>Schramm’s interactive model seems the one Tom</a:t>
            </a:r>
            <a:r>
              <a:rPr lang="en-GB" b="1" dirty="0"/>
              <a:t> must </a:t>
            </a:r>
            <a:r>
              <a:rPr lang="en-GB" dirty="0"/>
              <a:t>use as it is a team and feedback has to be heard in order to ensure a </a:t>
            </a:r>
            <a:r>
              <a:rPr lang="en-GB" i="1" dirty="0"/>
              <a:t>good communication</a:t>
            </a:r>
            <a:endParaRPr lang="en-GB" dirty="0"/>
          </a:p>
          <a:p>
            <a:endParaRPr lang="en-GB" dirty="0"/>
          </a:p>
        </p:txBody>
      </p:sp>
      <p:pic>
        <p:nvPicPr>
          <p:cNvPr id="2050" name="Picture 2" descr="Schramm's model of communication - Wikipedia">
            <a:extLst>
              <a:ext uri="{FF2B5EF4-FFF2-40B4-BE49-F238E27FC236}">
                <a16:creationId xmlns:a16="http://schemas.microsoft.com/office/drawing/2014/main" id="{EABC8A83-56DB-5B7C-9335-33F3C55767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4040" y="1901952"/>
            <a:ext cx="6126504" cy="3252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9565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576071" y="704088"/>
            <a:ext cx="9144000" cy="676656"/>
          </a:xfrm>
        </p:spPr>
        <p:txBody>
          <a:bodyPr/>
          <a:lstStyle/>
          <a:p>
            <a:r>
              <a:rPr lang="en-US" dirty="0"/>
              <a:t>communication barriers</a:t>
            </a:r>
          </a:p>
        </p:txBody>
      </p:sp>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p:txBody>
          <a:bodyPr/>
          <a:lstStyle/>
          <a:p>
            <a:r>
              <a:rPr lang="en-US" dirty="0"/>
              <a:t>Filtering</a:t>
            </a:r>
          </a:p>
          <a:p>
            <a:pPr lvl="1"/>
            <a:r>
              <a:rPr lang="en-US" dirty="0"/>
              <a:t>deliberate manipulation =&gt; each person perceives the information in his/her way</a:t>
            </a:r>
          </a:p>
          <a:p>
            <a:endParaRPr lang="en-US" dirty="0"/>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p:txBody>
          <a:bodyPr/>
          <a:lstStyle/>
          <a:p>
            <a:r>
              <a:rPr lang="en-US" dirty="0"/>
              <a:t>Emotions</a:t>
            </a:r>
          </a:p>
          <a:p>
            <a:pPr lvl="1"/>
            <a:r>
              <a:rPr lang="en-US" dirty="0"/>
              <a:t>how someone feels when receiving the information would influence how that person feels about it</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a:lstStyle/>
          <a:p>
            <a:r>
              <a:rPr lang="en-US" dirty="0"/>
              <a:t>information overload</a:t>
            </a:r>
          </a:p>
          <a:p>
            <a:pPr lvl="1"/>
            <a:r>
              <a:rPr lang="en-US" dirty="0"/>
              <a:t>anxiety, stress, medication and pain can affect our capacity to process information</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p:txBody>
          <a:bodyPr/>
          <a:lstStyle/>
          <a:p>
            <a:r>
              <a:rPr lang="en-US" dirty="0"/>
              <a:t>defensiveness</a:t>
            </a:r>
          </a:p>
          <a:p>
            <a:pPr lvl="1"/>
            <a:r>
              <a:rPr lang="en-US" dirty="0"/>
              <a:t>when someone becomes defensive, they tend to make sarcastic jokes or being overly judgmental</a:t>
            </a: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a:lstStyle/>
          <a:p>
            <a:r>
              <a:rPr lang="en-US" dirty="0"/>
              <a:t>national culture</a:t>
            </a:r>
          </a:p>
          <a:p>
            <a:pPr lvl="1"/>
            <a:r>
              <a:rPr lang="en-US" dirty="0"/>
              <a:t>being cultural aware in a professional manner is essential when working with people from different countries</a:t>
            </a:r>
          </a:p>
        </p:txBody>
      </p:sp>
    </p:spTree>
    <p:extLst>
      <p:ext uri="{BB962C8B-B14F-4D97-AF65-F5344CB8AC3E}">
        <p14:creationId xmlns:p14="http://schemas.microsoft.com/office/powerpoint/2010/main" val="3272577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9863142-4BE0-A56F-1F52-8976F8286301}"/>
              </a:ext>
            </a:extLst>
          </p:cNvPr>
          <p:cNvSpPr>
            <a:spLocks noGrp="1"/>
          </p:cNvSpPr>
          <p:nvPr>
            <p:ph type="body" sz="quarter" idx="15"/>
          </p:nvPr>
        </p:nvSpPr>
        <p:spPr/>
        <p:txBody>
          <a:bodyPr/>
          <a:lstStyle/>
          <a:p>
            <a:r>
              <a:rPr lang="en-GB" dirty="0"/>
              <a:t>simplify language</a:t>
            </a:r>
          </a:p>
        </p:txBody>
      </p:sp>
      <p:sp>
        <p:nvSpPr>
          <p:cNvPr id="3" name="Text Placeholder 2">
            <a:extLst>
              <a:ext uri="{FF2B5EF4-FFF2-40B4-BE49-F238E27FC236}">
                <a16:creationId xmlns:a16="http://schemas.microsoft.com/office/drawing/2014/main" id="{E94C318E-2798-BED3-B230-2DEE59A6AD18}"/>
              </a:ext>
            </a:extLst>
          </p:cNvPr>
          <p:cNvSpPr>
            <a:spLocks noGrp="1"/>
          </p:cNvSpPr>
          <p:nvPr>
            <p:ph type="body" sz="quarter" idx="13"/>
          </p:nvPr>
        </p:nvSpPr>
        <p:spPr/>
        <p:txBody>
          <a:bodyPr/>
          <a:lstStyle/>
          <a:p>
            <a:r>
              <a:rPr lang="en-GB" dirty="0"/>
              <a:t>use feedback</a:t>
            </a:r>
          </a:p>
        </p:txBody>
      </p:sp>
      <p:sp>
        <p:nvSpPr>
          <p:cNvPr id="4" name="Text Placeholder 3">
            <a:extLst>
              <a:ext uri="{FF2B5EF4-FFF2-40B4-BE49-F238E27FC236}">
                <a16:creationId xmlns:a16="http://schemas.microsoft.com/office/drawing/2014/main" id="{559B596E-099D-B6FB-E214-F2EC3F400968}"/>
              </a:ext>
            </a:extLst>
          </p:cNvPr>
          <p:cNvSpPr>
            <a:spLocks noGrp="1"/>
          </p:cNvSpPr>
          <p:nvPr>
            <p:ph type="body" sz="quarter" idx="14"/>
          </p:nvPr>
        </p:nvSpPr>
        <p:spPr/>
        <p:txBody>
          <a:bodyPr/>
          <a:lstStyle/>
          <a:p>
            <a:r>
              <a:rPr lang="en-GB" dirty="0"/>
              <a:t>be concise and clear</a:t>
            </a:r>
          </a:p>
        </p:txBody>
      </p:sp>
      <p:sp>
        <p:nvSpPr>
          <p:cNvPr id="5" name="Text Placeholder 4">
            <a:extLst>
              <a:ext uri="{FF2B5EF4-FFF2-40B4-BE49-F238E27FC236}">
                <a16:creationId xmlns:a16="http://schemas.microsoft.com/office/drawing/2014/main" id="{CBAFA924-34CF-28F6-F988-41E7092B0C34}"/>
              </a:ext>
            </a:extLst>
          </p:cNvPr>
          <p:cNvSpPr>
            <a:spLocks noGrp="1"/>
          </p:cNvSpPr>
          <p:nvPr>
            <p:ph type="body" sz="quarter" idx="16"/>
          </p:nvPr>
        </p:nvSpPr>
        <p:spPr/>
        <p:txBody>
          <a:bodyPr/>
          <a:lstStyle/>
          <a:p>
            <a:r>
              <a:rPr lang="en-GB" dirty="0"/>
              <a:t>take into consideration the nonverbal communication</a:t>
            </a:r>
          </a:p>
        </p:txBody>
      </p:sp>
      <p:sp>
        <p:nvSpPr>
          <p:cNvPr id="6" name="Text Placeholder 5">
            <a:extLst>
              <a:ext uri="{FF2B5EF4-FFF2-40B4-BE49-F238E27FC236}">
                <a16:creationId xmlns:a16="http://schemas.microsoft.com/office/drawing/2014/main" id="{3BBA8831-0BC7-CB32-9794-3AA6912542EE}"/>
              </a:ext>
            </a:extLst>
          </p:cNvPr>
          <p:cNvSpPr>
            <a:spLocks noGrp="1"/>
          </p:cNvSpPr>
          <p:nvPr>
            <p:ph type="body" sz="quarter" idx="17"/>
          </p:nvPr>
        </p:nvSpPr>
        <p:spPr/>
        <p:txBody>
          <a:bodyPr/>
          <a:lstStyle/>
          <a:p>
            <a:r>
              <a:rPr lang="en-GB" dirty="0"/>
              <a:t>listen actively</a:t>
            </a:r>
          </a:p>
        </p:txBody>
      </p:sp>
      <p:sp>
        <p:nvSpPr>
          <p:cNvPr id="7" name="Title 6">
            <a:extLst>
              <a:ext uri="{FF2B5EF4-FFF2-40B4-BE49-F238E27FC236}">
                <a16:creationId xmlns:a16="http://schemas.microsoft.com/office/drawing/2014/main" id="{CA7D0686-4B21-AD1D-395F-FB0F59982815}"/>
              </a:ext>
            </a:extLst>
          </p:cNvPr>
          <p:cNvSpPr>
            <a:spLocks noGrp="1"/>
          </p:cNvSpPr>
          <p:nvPr>
            <p:ph type="title"/>
          </p:nvPr>
        </p:nvSpPr>
        <p:spPr>
          <a:xfrm>
            <a:off x="294640" y="196044"/>
            <a:ext cx="10515600" cy="676656"/>
          </a:xfrm>
        </p:spPr>
        <p:txBody>
          <a:bodyPr/>
          <a:lstStyle/>
          <a:p>
            <a:r>
              <a:rPr lang="en-GB" dirty="0"/>
              <a:t>how can Tom overcome barriers</a:t>
            </a:r>
          </a:p>
        </p:txBody>
      </p:sp>
    </p:spTree>
    <p:extLst>
      <p:ext uri="{BB962C8B-B14F-4D97-AF65-F5344CB8AC3E}">
        <p14:creationId xmlns:p14="http://schemas.microsoft.com/office/powerpoint/2010/main" val="31423478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a:lstStyle/>
          <a:p>
            <a:r>
              <a:rPr lang="en-US" dirty="0"/>
              <a:t>communication channels</a:t>
            </a:r>
          </a:p>
        </p:txBody>
      </p:sp>
      <p:sp>
        <p:nvSpPr>
          <p:cNvPr id="3" name="Text Placeholder 2">
            <a:extLst>
              <a:ext uri="{FF2B5EF4-FFF2-40B4-BE49-F238E27FC236}">
                <a16:creationId xmlns:a16="http://schemas.microsoft.com/office/drawing/2014/main" id="{62F50689-D84C-7977-0A2B-2F0FFFB2014E}"/>
              </a:ext>
            </a:extLst>
          </p:cNvPr>
          <p:cNvSpPr>
            <a:spLocks noGrp="1"/>
          </p:cNvSpPr>
          <p:nvPr>
            <p:ph type="body" idx="1"/>
          </p:nvPr>
        </p:nvSpPr>
        <p:spPr/>
        <p:txBody>
          <a:bodyPr>
            <a:normAutofit/>
          </a:bodyPr>
          <a:lstStyle/>
          <a:p>
            <a:r>
              <a:rPr lang="en-US" dirty="0"/>
              <a:t>Right channel</a:t>
            </a:r>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a:xfrm>
            <a:off x="576072" y="2350007"/>
            <a:ext cx="6464808" cy="1686433"/>
          </a:xfrm>
        </p:spPr>
        <p:txBody>
          <a:bodyPr>
            <a:normAutofit fontScale="92500"/>
          </a:bodyPr>
          <a:lstStyle/>
          <a:p>
            <a:r>
              <a:rPr lang="en-US" dirty="0"/>
              <a:t>Tom should use low-richness channels for routine messages as they tend to have less ambiguity (one channel might be emailing)</a:t>
            </a:r>
          </a:p>
          <a:p>
            <a:r>
              <a:rPr lang="en-US" dirty="0"/>
              <a:t>High-richness channels could be used to deliver efficiently a highly important message. In this way, Tom can make sure his team understood the assignment properly (one proposed channel is video conferencing as the three warehouses are in three different countries)</a:t>
            </a:r>
          </a:p>
          <a:p>
            <a:endParaRPr lang="en-US" dirty="0"/>
          </a:p>
          <a:p>
            <a:endParaRPr lang="en-US" dirty="0"/>
          </a:p>
          <a:p>
            <a:endParaRPr lang="en-US" dirty="0"/>
          </a:p>
        </p:txBody>
      </p:sp>
      <p:sp>
        <p:nvSpPr>
          <p:cNvPr id="5" name="Text Placeholder 4">
            <a:extLst>
              <a:ext uri="{FF2B5EF4-FFF2-40B4-BE49-F238E27FC236}">
                <a16:creationId xmlns:a16="http://schemas.microsoft.com/office/drawing/2014/main" id="{E7B10A79-E2EE-5230-2C2A-E6884B5125B1}"/>
              </a:ext>
            </a:extLst>
          </p:cNvPr>
          <p:cNvSpPr>
            <a:spLocks noGrp="1"/>
          </p:cNvSpPr>
          <p:nvPr>
            <p:ph type="body" sz="quarter" idx="3"/>
          </p:nvPr>
        </p:nvSpPr>
        <p:spPr>
          <a:xfrm>
            <a:off x="576072" y="4339463"/>
            <a:ext cx="6464808" cy="402336"/>
          </a:xfrm>
        </p:spPr>
        <p:txBody>
          <a:bodyPr>
            <a:normAutofit/>
          </a:bodyPr>
          <a:lstStyle/>
          <a:p>
            <a:r>
              <a:rPr lang="en-US" dirty="0"/>
              <a:t>face-to-face communication</a:t>
            </a:r>
          </a:p>
        </p:txBody>
      </p:sp>
      <p:sp>
        <p:nvSpPr>
          <p:cNvPr id="7" name="Content Placeholder 6">
            <a:extLst>
              <a:ext uri="{FF2B5EF4-FFF2-40B4-BE49-F238E27FC236}">
                <a16:creationId xmlns:a16="http://schemas.microsoft.com/office/drawing/2014/main" id="{BD1C6792-93C5-DED1-0872-50E165128229}"/>
              </a:ext>
            </a:extLst>
          </p:cNvPr>
          <p:cNvSpPr>
            <a:spLocks noGrp="1"/>
          </p:cNvSpPr>
          <p:nvPr>
            <p:ph sz="quarter" idx="4"/>
          </p:nvPr>
        </p:nvSpPr>
        <p:spPr>
          <a:xfrm>
            <a:off x="503776" y="4820857"/>
            <a:ext cx="6464808" cy="1097280"/>
          </a:xfrm>
        </p:spPr>
        <p:txBody>
          <a:bodyPr/>
          <a:lstStyle/>
          <a:p>
            <a:r>
              <a:rPr lang="en-US" dirty="0"/>
              <a:t>Tom could have used it in the beginning to have a “team-building” experience and to strengthen the bonds between team members</a:t>
            </a:r>
          </a:p>
          <a:p>
            <a:pPr marL="0" indent="0">
              <a:buNone/>
            </a:pPr>
            <a:endParaRPr lang="en-US" dirty="0"/>
          </a:p>
          <a:p>
            <a:endParaRPr lang="en-US" dirty="0"/>
          </a:p>
          <a:p>
            <a:endParaRPr lang="en-US" dirty="0"/>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10</a:t>
            </a:fld>
            <a:endParaRPr lang="en-US" dirty="0"/>
          </a:p>
        </p:txBody>
      </p:sp>
      <p:pic>
        <p:nvPicPr>
          <p:cNvPr id="6"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7371936" y="1742566"/>
            <a:ext cx="4316288" cy="3628899"/>
          </a:xfrm>
          <a:prstGeom prst="rect">
            <a:avLst/>
          </a:prstGeom>
        </p:spPr>
      </p:pic>
    </p:spTree>
    <p:extLst>
      <p:ext uri="{BB962C8B-B14F-4D97-AF65-F5344CB8AC3E}">
        <p14:creationId xmlns:p14="http://schemas.microsoft.com/office/powerpoint/2010/main" val="27596003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p:txBody>
          <a:bodyPr/>
          <a:lstStyle/>
          <a:p>
            <a:r>
              <a:rPr lang="en-US" dirty="0"/>
              <a:t>verbal and nonverbal communication</a:t>
            </a:r>
          </a:p>
        </p:txBody>
      </p:sp>
      <p:sp>
        <p:nvSpPr>
          <p:cNvPr id="2" name="Text Placeholder 1">
            <a:extLst>
              <a:ext uri="{FF2B5EF4-FFF2-40B4-BE49-F238E27FC236}">
                <a16:creationId xmlns:a16="http://schemas.microsoft.com/office/drawing/2014/main" id="{F1B8956B-A56B-EDCF-EBC0-2683C44A22AF}"/>
              </a:ext>
            </a:extLst>
          </p:cNvPr>
          <p:cNvSpPr>
            <a:spLocks noGrp="1"/>
          </p:cNvSpPr>
          <p:nvPr>
            <p:ph type="body" idx="1"/>
          </p:nvPr>
        </p:nvSpPr>
        <p:spPr/>
        <p:txBody>
          <a:bodyPr/>
          <a:lstStyle/>
          <a:p>
            <a:r>
              <a:rPr lang="en-US" dirty="0"/>
              <a:t>active listening</a:t>
            </a:r>
          </a:p>
        </p:txBody>
      </p:sp>
      <p:sp>
        <p:nvSpPr>
          <p:cNvPr id="3" name="Content Placeholder 2">
            <a:extLst>
              <a:ext uri="{FF2B5EF4-FFF2-40B4-BE49-F238E27FC236}">
                <a16:creationId xmlns:a16="http://schemas.microsoft.com/office/drawing/2014/main" id="{D92BF9C1-9009-C934-C11C-54570A5234B7}"/>
              </a:ext>
            </a:extLst>
          </p:cNvPr>
          <p:cNvSpPr>
            <a:spLocks noGrp="1"/>
          </p:cNvSpPr>
          <p:nvPr>
            <p:ph sz="half" idx="2"/>
          </p:nvPr>
        </p:nvSpPr>
        <p:spPr/>
        <p:txBody>
          <a:bodyPr/>
          <a:lstStyle/>
          <a:p>
            <a:r>
              <a:rPr lang="en-US" dirty="0"/>
              <a:t>posture</a:t>
            </a:r>
          </a:p>
          <a:p>
            <a:r>
              <a:rPr lang="en-US" dirty="0"/>
              <a:t>choice of words</a:t>
            </a:r>
          </a:p>
          <a:p>
            <a:r>
              <a:rPr lang="en-US" dirty="0"/>
              <a:t>listening</a:t>
            </a:r>
          </a:p>
          <a:p>
            <a:r>
              <a:rPr lang="en-US" dirty="0"/>
              <a:t>eye-contact</a:t>
            </a:r>
          </a:p>
          <a:p>
            <a:r>
              <a:rPr lang="en-US" dirty="0"/>
              <a:t>avoiding looking down when talking to someone</a:t>
            </a:r>
          </a:p>
          <a:p>
            <a:endParaRPr lang="en-US" dirty="0"/>
          </a:p>
          <a:p>
            <a:endParaRPr lang="en-US" dirty="0"/>
          </a:p>
          <a:p>
            <a:endParaRPr lang="en-US" dirty="0"/>
          </a:p>
        </p:txBody>
      </p:sp>
      <p:sp>
        <p:nvSpPr>
          <p:cNvPr id="4" name="Text Placeholder 3">
            <a:extLst>
              <a:ext uri="{FF2B5EF4-FFF2-40B4-BE49-F238E27FC236}">
                <a16:creationId xmlns:a16="http://schemas.microsoft.com/office/drawing/2014/main" id="{7027F3E1-56D0-3EB8-15CC-D50D6E0645C4}"/>
              </a:ext>
            </a:extLst>
          </p:cNvPr>
          <p:cNvSpPr>
            <a:spLocks noGrp="1"/>
          </p:cNvSpPr>
          <p:nvPr>
            <p:ph type="body" sz="quarter" idx="3"/>
          </p:nvPr>
        </p:nvSpPr>
        <p:spPr/>
        <p:txBody>
          <a:bodyPr/>
          <a:lstStyle/>
          <a:p>
            <a:r>
              <a:rPr lang="en-US" dirty="0"/>
              <a:t>barriers of listening</a:t>
            </a:r>
          </a:p>
        </p:txBody>
      </p:sp>
      <p:sp>
        <p:nvSpPr>
          <p:cNvPr id="5" name="Content Placeholder 4">
            <a:extLst>
              <a:ext uri="{FF2B5EF4-FFF2-40B4-BE49-F238E27FC236}">
                <a16:creationId xmlns:a16="http://schemas.microsoft.com/office/drawing/2014/main" id="{A45EB57E-48A5-AA9B-7682-56298F1431CB}"/>
              </a:ext>
            </a:extLst>
          </p:cNvPr>
          <p:cNvSpPr>
            <a:spLocks noGrp="1"/>
          </p:cNvSpPr>
          <p:nvPr>
            <p:ph sz="quarter" idx="4"/>
          </p:nvPr>
        </p:nvSpPr>
        <p:spPr/>
        <p:txBody>
          <a:bodyPr/>
          <a:lstStyle/>
          <a:p>
            <a:r>
              <a:rPr lang="en-US" dirty="0"/>
              <a:t>lack of motivation</a:t>
            </a:r>
          </a:p>
          <a:p>
            <a:r>
              <a:rPr lang="en-US" dirty="0"/>
              <a:t>physical environment</a:t>
            </a:r>
          </a:p>
          <a:p>
            <a:r>
              <a:rPr lang="en-US" dirty="0"/>
              <a:t>perceptual defenses</a:t>
            </a:r>
          </a:p>
          <a:p>
            <a:endParaRPr lang="en-US" dirty="0"/>
          </a:p>
          <a:p>
            <a:endParaRPr lang="en-US" dirty="0"/>
          </a:p>
        </p:txBody>
      </p:sp>
      <p:sp>
        <p:nvSpPr>
          <p:cNvPr id="7" name="Text Placeholder 6">
            <a:extLst>
              <a:ext uri="{FF2B5EF4-FFF2-40B4-BE49-F238E27FC236}">
                <a16:creationId xmlns:a16="http://schemas.microsoft.com/office/drawing/2014/main" id="{94BC0BBB-72F7-8CAB-4F61-F84474773790}"/>
              </a:ext>
            </a:extLst>
          </p:cNvPr>
          <p:cNvSpPr>
            <a:spLocks noGrp="1"/>
          </p:cNvSpPr>
          <p:nvPr>
            <p:ph type="body" sz="quarter" idx="13"/>
          </p:nvPr>
        </p:nvSpPr>
        <p:spPr/>
        <p:txBody>
          <a:bodyPr/>
          <a:lstStyle/>
          <a:p>
            <a:r>
              <a:rPr lang="en-US" dirty="0"/>
              <a:t>nonverbal comm.</a:t>
            </a:r>
          </a:p>
        </p:txBody>
      </p:sp>
      <p:sp>
        <p:nvSpPr>
          <p:cNvPr id="8" name="Content Placeholder 7">
            <a:extLst>
              <a:ext uri="{FF2B5EF4-FFF2-40B4-BE49-F238E27FC236}">
                <a16:creationId xmlns:a16="http://schemas.microsoft.com/office/drawing/2014/main" id="{98D6AC14-9AD9-9C42-046A-6E2B3E9561B7}"/>
              </a:ext>
            </a:extLst>
          </p:cNvPr>
          <p:cNvSpPr>
            <a:spLocks noGrp="1"/>
          </p:cNvSpPr>
          <p:nvPr>
            <p:ph sz="quarter" idx="14"/>
          </p:nvPr>
        </p:nvSpPr>
        <p:spPr/>
        <p:txBody>
          <a:bodyPr/>
          <a:lstStyle/>
          <a:p>
            <a:r>
              <a:rPr lang="en-US" dirty="0"/>
              <a:t>7% words used</a:t>
            </a:r>
          </a:p>
          <a:p>
            <a:r>
              <a:rPr lang="en-US" dirty="0"/>
              <a:t>38% tone of the voice</a:t>
            </a:r>
          </a:p>
          <a:p>
            <a:r>
              <a:rPr lang="en-US" dirty="0"/>
              <a:t>55% physiology</a:t>
            </a:r>
          </a:p>
          <a:p>
            <a:r>
              <a:rPr lang="en-US" dirty="0"/>
              <a:t>body language means more than the words themselves</a:t>
            </a:r>
          </a:p>
          <a:p>
            <a:endParaRPr lang="en-US" dirty="0"/>
          </a:p>
          <a:p>
            <a:endParaRPr lang="en-US" dirty="0"/>
          </a:p>
          <a:p>
            <a:endParaRPr lang="en-US" dirty="0"/>
          </a:p>
          <a:p>
            <a:endParaRPr lang="en-US" dirty="0"/>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11649412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a:lstStyle/>
          <a:p>
            <a:r>
              <a:rPr lang="en-US" dirty="0"/>
              <a:t>why Tom got to this stage</a:t>
            </a:r>
          </a:p>
        </p:txBody>
      </p:sp>
      <p:sp>
        <p:nvSpPr>
          <p:cNvPr id="3" name="Text Placeholder 2">
            <a:extLst>
              <a:ext uri="{FF2B5EF4-FFF2-40B4-BE49-F238E27FC236}">
                <a16:creationId xmlns:a16="http://schemas.microsoft.com/office/drawing/2014/main" id="{62F50689-D84C-7977-0A2B-2F0FFFB2014E}"/>
              </a:ext>
            </a:extLst>
          </p:cNvPr>
          <p:cNvSpPr>
            <a:spLocks noGrp="1"/>
          </p:cNvSpPr>
          <p:nvPr>
            <p:ph type="body" idx="1"/>
          </p:nvPr>
        </p:nvSpPr>
        <p:spPr>
          <a:xfrm>
            <a:off x="576072" y="1519580"/>
            <a:ext cx="6464808" cy="402336"/>
          </a:xfrm>
        </p:spPr>
        <p:txBody>
          <a:bodyPr>
            <a:normAutofit/>
          </a:bodyPr>
          <a:lstStyle/>
          <a:p>
            <a:r>
              <a:rPr lang="en-US" dirty="0" err="1"/>
              <a:t>tuckman’s</a:t>
            </a:r>
            <a:r>
              <a:rPr lang="en-US" dirty="0"/>
              <a:t> model of team formation</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12</a:t>
            </a:fld>
            <a:endParaRPr lang="en-US" dirty="0"/>
          </a:p>
        </p:txBody>
      </p:sp>
      <p:sp>
        <p:nvSpPr>
          <p:cNvPr id="9" name="Content Placeholder 8">
            <a:extLst>
              <a:ext uri="{FF2B5EF4-FFF2-40B4-BE49-F238E27FC236}">
                <a16:creationId xmlns:a16="http://schemas.microsoft.com/office/drawing/2014/main" id="{D7C4214A-40AF-11B7-B88C-02EC6698E861}"/>
              </a:ext>
            </a:extLst>
          </p:cNvPr>
          <p:cNvSpPr>
            <a:spLocks noGrp="1"/>
          </p:cNvSpPr>
          <p:nvPr>
            <p:ph sz="half" idx="2"/>
          </p:nvPr>
        </p:nvSpPr>
        <p:spPr/>
        <p:txBody>
          <a:bodyPr/>
          <a:lstStyle/>
          <a:p>
            <a:endParaRPr lang="en-GB"/>
          </a:p>
        </p:txBody>
      </p:sp>
      <p:sp>
        <p:nvSpPr>
          <p:cNvPr id="12" name="Text Placeholder 11">
            <a:extLst>
              <a:ext uri="{FF2B5EF4-FFF2-40B4-BE49-F238E27FC236}">
                <a16:creationId xmlns:a16="http://schemas.microsoft.com/office/drawing/2014/main" id="{95BE0C23-BD67-848D-8416-90D560A93FFC}"/>
              </a:ext>
            </a:extLst>
          </p:cNvPr>
          <p:cNvSpPr>
            <a:spLocks noGrp="1"/>
          </p:cNvSpPr>
          <p:nvPr>
            <p:ph type="body" sz="quarter" idx="3"/>
          </p:nvPr>
        </p:nvSpPr>
        <p:spPr/>
        <p:txBody>
          <a:bodyPr/>
          <a:lstStyle/>
          <a:p>
            <a:endParaRPr lang="en-GB"/>
          </a:p>
        </p:txBody>
      </p:sp>
      <p:sp>
        <p:nvSpPr>
          <p:cNvPr id="14" name="Content Placeholder 13">
            <a:extLst>
              <a:ext uri="{FF2B5EF4-FFF2-40B4-BE49-F238E27FC236}">
                <a16:creationId xmlns:a16="http://schemas.microsoft.com/office/drawing/2014/main" id="{7FCBF0BB-D16B-9175-2E58-0851ECF85450}"/>
              </a:ext>
            </a:extLst>
          </p:cNvPr>
          <p:cNvSpPr>
            <a:spLocks noGrp="1"/>
          </p:cNvSpPr>
          <p:nvPr>
            <p:ph sz="quarter" idx="4"/>
          </p:nvPr>
        </p:nvSpPr>
        <p:spPr/>
        <p:txBody>
          <a:bodyPr/>
          <a:lstStyle/>
          <a:p>
            <a:endParaRPr lang="en-GB"/>
          </a:p>
        </p:txBody>
      </p:sp>
      <p:pic>
        <p:nvPicPr>
          <p:cNvPr id="3074" name="Picture 2" descr="Five Stages of Team Development | Quality Gurus">
            <a:extLst>
              <a:ext uri="{FF2B5EF4-FFF2-40B4-BE49-F238E27FC236}">
                <a16:creationId xmlns:a16="http://schemas.microsoft.com/office/drawing/2014/main" id="{B9936E04-FF14-502B-3D72-CBF7143C7D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9960" y="1921916"/>
            <a:ext cx="7752080" cy="4286860"/>
          </a:xfrm>
          <a:prstGeom prst="rect">
            <a:avLst/>
          </a:prstGeom>
          <a:noFill/>
          <a:extLst>
            <a:ext uri="{909E8E84-426E-40DD-AFC4-6F175D3DCCD1}">
              <a14:hiddenFill xmlns:a14="http://schemas.microsoft.com/office/drawing/2010/main">
                <a:solidFill>
                  <a:srgbClr val="FFFFFF"/>
                </a:solidFill>
              </a14:hiddenFill>
            </a:ext>
          </a:extLst>
        </p:spPr>
      </p:pic>
      <p:sp>
        <p:nvSpPr>
          <p:cNvPr id="15" name="Oval 14">
            <a:extLst>
              <a:ext uri="{FF2B5EF4-FFF2-40B4-BE49-F238E27FC236}">
                <a16:creationId xmlns:a16="http://schemas.microsoft.com/office/drawing/2014/main" id="{BDC5AAB4-131D-C813-01C0-04361C5EF69C}"/>
              </a:ext>
            </a:extLst>
          </p:cNvPr>
          <p:cNvSpPr/>
          <p:nvPr/>
        </p:nvSpPr>
        <p:spPr>
          <a:xfrm>
            <a:off x="4033520" y="3959352"/>
            <a:ext cx="1381760" cy="2624328"/>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45766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dirty="0"/>
              <a:t>what does Tom need to do now</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321618269"/>
              </p:ext>
            </p:extLst>
          </p:nvPr>
        </p:nvGraphicFramePr>
        <p:xfrm>
          <a:off x="576263" y="1901825"/>
          <a:ext cx="7724457" cy="387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13</a:t>
            </a:fld>
            <a:endParaRPr lang="en-US" dirty="0"/>
          </a:p>
        </p:txBody>
      </p:sp>
    </p:spTree>
    <p:extLst>
      <p:ext uri="{BB962C8B-B14F-4D97-AF65-F5344CB8AC3E}">
        <p14:creationId xmlns:p14="http://schemas.microsoft.com/office/powerpoint/2010/main" val="38988152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a:lstStyle/>
          <a:p>
            <a:r>
              <a:rPr lang="en-US" dirty="0"/>
              <a:t>references</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76072" y="1947671"/>
            <a:ext cx="11107928" cy="4070729"/>
          </a:xfrm>
          <a:solidFill>
            <a:srgbClr val="F8F3F0"/>
          </a:solidFill>
        </p:spPr>
        <p:txBody>
          <a:bodyPr>
            <a:normAutofit fontScale="9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Boddy, D. (2016).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Management : An Introduction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Pearson Education Limited, Harlow, United Kingdom.</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FutureLearn</a:t>
            </a:r>
            <a:r>
              <a:rPr lang="en-GB" sz="1800" dirty="0">
                <a:effectLst/>
                <a:latin typeface="Calibri" panose="020F0502020204030204" pitchFamily="34" charset="0"/>
                <a:ea typeface="Calibri" panose="020F0502020204030204" pitchFamily="34" charset="0"/>
                <a:cs typeface="Times New Roman" panose="02020603050405020304" pitchFamily="18" charset="0"/>
              </a:rPr>
              <a:t>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4 main benefits of effective 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FutureLearn</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https://www.futurelearn.com/info/courses/communicating-and-influencing-in-organisations/0/steps/180465 (Accessed: November 8, 2022).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Johnson, E.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are the benefits of effective communication skills?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iHASCO</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https://www.ihasco.co.uk/blog/entry/3234/what-are-the-benefits-of-effective-communication-skills (Accessed: November 7, 2022).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Mehrabian, A. (1981) Silent Messages: Implicit Communication of Emotions and Attitudes, Boston: Wadsworth Publishing Company</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Quintanlla</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Wahl (2017). ‘Listening’, in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Maund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Schriek</a:t>
            </a:r>
            <a:r>
              <a:rPr lang="en-GB" sz="1800" dirty="0">
                <a:effectLst/>
                <a:latin typeface="Calibri" panose="020F0502020204030204" pitchFamily="34" charset="0"/>
                <a:ea typeface="Calibri" panose="020F0502020204030204" pitchFamily="34" charset="0"/>
                <a:cs typeface="Times New Roman" panose="02020603050405020304" pitchFamily="18" charset="0"/>
              </a:rPr>
              <a:t>, M.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Tinkler</a:t>
            </a:r>
            <a:r>
              <a:rPr lang="en-GB" sz="1800" dirty="0">
                <a:effectLst/>
                <a:latin typeface="Calibri" panose="020F0502020204030204" pitchFamily="34" charset="0"/>
                <a:ea typeface="Calibri" panose="020F0502020204030204" pitchFamily="34" charset="0"/>
                <a:cs typeface="Times New Roman" panose="02020603050405020304" pitchFamily="18" charset="0"/>
              </a:rPr>
              <a:t> P.K. (ed.)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Certificate in Higher Education: Skills for the workplace student yearbook. </a:t>
            </a:r>
            <a:r>
              <a:rPr lang="en-GB" sz="1800" dirty="0">
                <a:effectLst/>
                <a:latin typeface="Calibri" panose="020F0502020204030204" pitchFamily="34" charset="0"/>
                <a:ea typeface="Calibri" panose="020F0502020204030204" pitchFamily="34" charset="0"/>
                <a:cs typeface="Times New Roman" panose="02020603050405020304" pitchFamily="18" charset="0"/>
              </a:rPr>
              <a:t>London, Sage, 47-64.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Rayudu, C. (2009).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Global Media, Mumbai.</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Schram, W. E. (1954).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process and effects of mass communication.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Tuckman, B., (1965). Developmental sequence in small groups.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Psychological Bulletin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63(6), pp.384-399.</a:t>
            </a:r>
          </a:p>
          <a:p>
            <a:endParaRPr lang="en-GB" dirty="0">
              <a:effectLst/>
            </a:endParaRPr>
          </a:p>
          <a:p>
            <a:endParaRPr lang="en-GB" dirty="0">
              <a:effectLst/>
            </a:endParaRP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a:lstStyle/>
          <a:p>
            <a:fld id="{58FB4751-880F-D840-AAA9-3A15815CC996}" type="slidenum">
              <a:rPr lang="en-US" smtClean="0"/>
              <a:t>14</a:t>
            </a:fld>
            <a:endParaRPr lang="en-US" dirty="0"/>
          </a:p>
        </p:txBody>
      </p:sp>
    </p:spTree>
    <p:extLst>
      <p:ext uri="{BB962C8B-B14F-4D97-AF65-F5344CB8AC3E}">
        <p14:creationId xmlns:p14="http://schemas.microsoft.com/office/powerpoint/2010/main" val="34182068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4">
            <a:extLst>
              <a:ext uri="{FF2B5EF4-FFF2-40B4-BE49-F238E27FC236}">
                <a16:creationId xmlns:a16="http://schemas.microsoft.com/office/drawing/2014/main" id="{063FFB1D-C600-29EE-3123-9A6F37CFAD2E}"/>
              </a:ext>
            </a:extLst>
          </p:cNvPr>
          <p:cNvGraphicFramePr>
            <a:graphicFrameLocks noGrp="1"/>
          </p:cNvGraphicFramePr>
          <p:nvPr>
            <p:extLst>
              <p:ext uri="{D42A27DB-BD31-4B8C-83A1-F6EECF244321}">
                <p14:modId xmlns:p14="http://schemas.microsoft.com/office/powerpoint/2010/main" val="3835253445"/>
              </p:ext>
            </p:extLst>
          </p:nvPr>
        </p:nvGraphicFramePr>
        <p:xfrm>
          <a:off x="1000124" y="719666"/>
          <a:ext cx="10101264" cy="5390886"/>
        </p:xfrm>
        <a:graphic>
          <a:graphicData uri="http://schemas.openxmlformats.org/drawingml/2006/table">
            <a:tbl>
              <a:tblPr firstRow="1" bandRow="1">
                <a:tableStyleId>{21E4AEA4-8DFA-4A89-87EB-49C32662AFE0}</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Iulia </a:t>
                      </a:r>
                      <a:r>
                        <a:rPr lang="en-GB" dirty="0" err="1"/>
                        <a:t>Dunareanu</a:t>
                      </a:r>
                      <a:r>
                        <a:rPr lang="en-GB" dirty="0"/>
                        <a:t>, Simona Maria </a:t>
                      </a:r>
                      <a:r>
                        <a:rPr lang="en-GB" dirty="0" err="1"/>
                        <a:t>Pacuraru</a:t>
                      </a:r>
                      <a:r>
                        <a:rPr lang="en-GB" dirty="0"/>
                        <a:t>, Mariana Monalisa </a:t>
                      </a:r>
                      <a:r>
                        <a:rPr lang="en-GB" dirty="0" err="1"/>
                        <a:t>Paun</a:t>
                      </a:r>
                      <a:r>
                        <a:rPr lang="en-GB" dirty="0"/>
                        <a:t>, </a:t>
                      </a:r>
                      <a:r>
                        <a:rPr lang="en-GB" dirty="0" err="1"/>
                        <a:t>Jaleru</a:t>
                      </a:r>
                      <a:r>
                        <a:rPr lang="en-GB" dirty="0"/>
                        <a:t> Daniel</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communication – text messages on WhatsApp and video-conferences, face to face meetings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Time management – it is hard to manage your time for lectures and family time, especially if you are also working</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We would break down the tasks more efficiently</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 – better improvement could be made on the time management. Overall, we enjoyed being in the same group</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5779363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{1D6D48BD-E261-44A7-88AA-5570BE192412}tf11964407_win32</Template>
  <TotalTime>389</TotalTime>
  <Words>916</Words>
  <Application>Microsoft Office PowerPoint</Application>
  <PresentationFormat>Widescreen</PresentationFormat>
  <Paragraphs>141</Paragraphs>
  <Slides>15</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Courier New</vt:lpstr>
      <vt:lpstr>Gill Sans Nova</vt:lpstr>
      <vt:lpstr>Gill Sans Nova Light</vt:lpstr>
      <vt:lpstr>Gill Sans Nova Light (Body)</vt:lpstr>
      <vt:lpstr>Sagona Book</vt:lpstr>
      <vt:lpstr>Office Theme</vt:lpstr>
      <vt:lpstr>Effective team working and communication</vt:lpstr>
      <vt:lpstr>Contents</vt:lpstr>
      <vt:lpstr>introduction</vt:lpstr>
      <vt:lpstr>benefits of effective communication</vt:lpstr>
      <vt:lpstr>benefits of effective communication</vt:lpstr>
      <vt:lpstr>models of communication</vt:lpstr>
      <vt:lpstr>models of communication</vt:lpstr>
      <vt:lpstr>communication barriers</vt:lpstr>
      <vt:lpstr>how can Tom overcome barriers</vt:lpstr>
      <vt:lpstr>communication channels</vt:lpstr>
      <vt:lpstr>verbal and nonverbal communication</vt:lpstr>
      <vt:lpstr>why Tom got to this stage</vt:lpstr>
      <vt:lpstr>what does Tom need to do now</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Ramona Cicortas</dc:creator>
  <cp:lastModifiedBy>Ramona Cicortas</cp:lastModifiedBy>
  <cp:revision>6</cp:revision>
  <dcterms:created xsi:type="dcterms:W3CDTF">2022-11-13T12:19:21Z</dcterms:created>
  <dcterms:modified xsi:type="dcterms:W3CDTF">2022-11-13T18:49:11Z</dcterms:modified>
</cp:coreProperties>
</file>